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2"/>
  </p:notesMasterIdLst>
  <p:sldIdLst>
    <p:sldId id="258" r:id="rId2"/>
    <p:sldId id="259" r:id="rId3"/>
    <p:sldId id="261" r:id="rId4"/>
    <p:sldId id="268" r:id="rId5"/>
    <p:sldId id="267" r:id="rId6"/>
    <p:sldId id="265" r:id="rId7"/>
    <p:sldId id="262" r:id="rId8"/>
    <p:sldId id="271" r:id="rId9"/>
    <p:sldId id="269" r:id="rId10"/>
    <p:sldId id="270" r:id="rId11"/>
    <p:sldId id="285" r:id="rId12"/>
    <p:sldId id="284" r:id="rId13"/>
    <p:sldId id="273" r:id="rId14"/>
    <p:sldId id="287" r:id="rId15"/>
    <p:sldId id="288" r:id="rId16"/>
    <p:sldId id="289" r:id="rId17"/>
    <p:sldId id="290" r:id="rId18"/>
    <p:sldId id="291" r:id="rId19"/>
    <p:sldId id="286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33CC"/>
    <a:srgbClr val="D60093"/>
    <a:srgbClr val="D8B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8" autoAdjust="0"/>
    <p:restoredTop sz="94660"/>
  </p:normalViewPr>
  <p:slideViewPr>
    <p:cSldViewPr snapToGrid="0">
      <p:cViewPr>
        <p:scale>
          <a:sx n="76" d="100"/>
          <a:sy n="76" d="100"/>
        </p:scale>
        <p:origin x="-6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7A6E3-9CC4-44D3-8829-6A9DAFFD9225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FBC0A-0886-4B40-BB39-60CE6453AB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6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719fef0afa_0_2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719fef0afa_0_2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344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97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f37e0169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f37e0169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32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719fef0afa_0_2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719fef0afa_0_2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14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719fef0afa_0_2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719fef0afa_0_2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79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270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720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10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40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00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83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500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022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624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709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67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03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787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002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251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890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83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393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099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1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E3387-39EA-43CD-AF68-51A940927923}" type="datetimeFigureOut">
              <a:rPr lang="es-MX" smtClean="0"/>
              <a:t>02/11/2020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25BD5-CC86-4245-8004-D23709E7C1B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12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5.wdp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2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5" Type="http://schemas.microsoft.com/office/2007/relationships/hdphoto" Target="../media/hdphoto26.wdp"/><Relationship Id="rId10" Type="http://schemas.microsoft.com/office/2007/relationships/hdphoto" Target="../media/hdphoto24.wdp"/><Relationship Id="rId4" Type="http://schemas.openxmlformats.org/officeDocument/2006/relationships/audio" Target="../media/audio4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microsoft.com/office/2007/relationships/media" Target="../media/media2.mp4"/><Relationship Id="rId7" Type="http://schemas.microsoft.com/office/2007/relationships/media" Target="../media/media5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media" Target="../media/media4.mp4"/><Relationship Id="rId5" Type="http://schemas.microsoft.com/office/2007/relationships/media" Target="../media/media3.mp4"/><Relationship Id="rId4" Type="http://schemas.openxmlformats.org/officeDocument/2006/relationships/video" Target="../media/media2.mp4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9.wdp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microsoft.com/office/2007/relationships/hdphoto" Target="../media/hdphoto30.wdp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8.wav"/><Relationship Id="rId11" Type="http://schemas.microsoft.com/office/2007/relationships/hdphoto" Target="../media/hdphoto28.wdp"/><Relationship Id="rId5" Type="http://schemas.openxmlformats.org/officeDocument/2006/relationships/audio" Target="../media/audio7.wav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audio" Target="../media/audio6.wav"/><Relationship Id="rId9" Type="http://schemas.microsoft.com/office/2007/relationships/hdphoto" Target="../media/hdphoto27.wdp"/><Relationship Id="rId1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74.png"/><Relationship Id="rId3" Type="http://schemas.openxmlformats.org/officeDocument/2006/relationships/audio" Target="../media/audio10.wav"/><Relationship Id="rId7" Type="http://schemas.openxmlformats.org/officeDocument/2006/relationships/image" Target="../media/image71.png"/><Relationship Id="rId12" Type="http://schemas.microsoft.com/office/2007/relationships/hdphoto" Target="../media/hdphoto3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3.wav"/><Relationship Id="rId11" Type="http://schemas.openxmlformats.org/officeDocument/2006/relationships/image" Target="../media/image73.png"/><Relationship Id="rId5" Type="http://schemas.openxmlformats.org/officeDocument/2006/relationships/audio" Target="../media/audio12.wav"/><Relationship Id="rId10" Type="http://schemas.microsoft.com/office/2007/relationships/hdphoto" Target="../media/hdphoto32.wdp"/><Relationship Id="rId4" Type="http://schemas.openxmlformats.org/officeDocument/2006/relationships/audio" Target="../media/audio11.wav"/><Relationship Id="rId9" Type="http://schemas.openxmlformats.org/officeDocument/2006/relationships/image" Target="../media/image72.png"/><Relationship Id="rId14" Type="http://schemas.microsoft.com/office/2007/relationships/hdphoto" Target="../media/hdphoto3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11" Type="http://schemas.openxmlformats.org/officeDocument/2006/relationships/image" Target="../media/image77.png"/><Relationship Id="rId5" Type="http://schemas.openxmlformats.org/officeDocument/2006/relationships/audio" Target="../media/audio16.wav"/><Relationship Id="rId10" Type="http://schemas.openxmlformats.org/officeDocument/2006/relationships/image" Target="../media/image76.png"/><Relationship Id="rId4" Type="http://schemas.openxmlformats.org/officeDocument/2006/relationships/audio" Target="../media/audio15.wav"/><Relationship Id="rId9" Type="http://schemas.microsoft.com/office/2007/relationships/hdphoto" Target="../media/hdphoto3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microsoft.com/office/2007/relationships/hdphoto" Target="../media/hdphoto38.wdp"/><Relationship Id="rId3" Type="http://schemas.openxmlformats.org/officeDocument/2006/relationships/audio" Target="../media/audio19.wav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2.wav"/><Relationship Id="rId11" Type="http://schemas.openxmlformats.org/officeDocument/2006/relationships/image" Target="../media/image82.png"/><Relationship Id="rId5" Type="http://schemas.openxmlformats.org/officeDocument/2006/relationships/audio" Target="../media/audio21.wav"/><Relationship Id="rId10" Type="http://schemas.microsoft.com/office/2007/relationships/hdphoto" Target="../media/hdphoto37.wdp"/><Relationship Id="rId4" Type="http://schemas.openxmlformats.org/officeDocument/2006/relationships/audio" Target="../media/audio20.wav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41.wdp"/><Relationship Id="rId3" Type="http://schemas.openxmlformats.org/officeDocument/2006/relationships/audio" Target="../media/audio23.wav"/><Relationship Id="rId7" Type="http://schemas.openxmlformats.org/officeDocument/2006/relationships/slide" Target="slide3.xml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6.wav"/><Relationship Id="rId11" Type="http://schemas.microsoft.com/office/2007/relationships/hdphoto" Target="../media/hdphoto40.wdp"/><Relationship Id="rId5" Type="http://schemas.openxmlformats.org/officeDocument/2006/relationships/audio" Target="../media/audio25.wav"/><Relationship Id="rId15" Type="http://schemas.microsoft.com/office/2007/relationships/hdphoto" Target="../media/hdphoto42.wdp"/><Relationship Id="rId10" Type="http://schemas.openxmlformats.org/officeDocument/2006/relationships/image" Target="../media/image85.png"/><Relationship Id="rId4" Type="http://schemas.openxmlformats.org/officeDocument/2006/relationships/audio" Target="../media/audio24.wav"/><Relationship Id="rId9" Type="http://schemas.microsoft.com/office/2007/relationships/hdphoto" Target="../media/hdphoto39.wdp"/><Relationship Id="rId1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.tiff"/><Relationship Id="rId7" Type="http://schemas.microsoft.com/office/2007/relationships/hdphoto" Target="../media/hdphoto4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2.wdp"/><Relationship Id="rId2" Type="http://schemas.openxmlformats.org/officeDocument/2006/relationships/notesSlide" Target="../notesSlides/notesSlide1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6.png"/><Relationship Id="rId1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microsoft.com/office/2007/relationships/hdphoto" Target="../media/hdphoto18.wdp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microsoft.com/office/2007/relationships/hdphoto" Target="../media/hdphoto17.wdp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739CDC53-17DC-F643-9100-63BE8C8F585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5DFCE707-5264-BF4C-905D-0A56ABFC7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5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FB81CD30-090F-A943-9AB5-4571DD21CF9C}"/>
                </a:ext>
              </a:extLst>
            </p:cNvPr>
            <p:cNvSpPr/>
            <p:nvPr/>
          </p:nvSpPr>
          <p:spPr>
            <a:xfrm>
              <a:off x="3838353" y="414670"/>
              <a:ext cx="4667694" cy="2179674"/>
            </a:xfrm>
            <a:prstGeom prst="rect">
              <a:avLst/>
            </a:prstGeom>
            <a:solidFill>
              <a:srgbClr val="FE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8783C1C-42FF-1F41-A91A-1D3D64696E2C}"/>
              </a:ext>
            </a:extLst>
          </p:cNvPr>
          <p:cNvSpPr txBox="1"/>
          <p:nvPr/>
        </p:nvSpPr>
        <p:spPr>
          <a:xfrm>
            <a:off x="2369127" y="651180"/>
            <a:ext cx="7647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altLang="es-CL" sz="4000" b="1" dirty="0" smtClean="0">
                <a:latin typeface="Century Gothic" panose="020B0502020202020204" pitchFamily="34" charset="0"/>
              </a:rPr>
              <a:t>Material de Apoyo Complementario Kínder.</a:t>
            </a:r>
            <a:endParaRPr lang="es-UY" altLang="es-CL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41AC161-FD47-A246-B0F1-A0DD022C0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00" y="6338433"/>
            <a:ext cx="437493" cy="4374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AD48A92-85D4-AF45-8EEC-F95AE7F9EDC0}"/>
              </a:ext>
            </a:extLst>
          </p:cNvPr>
          <p:cNvSpPr txBox="1"/>
          <p:nvPr/>
        </p:nvSpPr>
        <p:spPr>
          <a:xfrm>
            <a:off x="3419253" y="6421496"/>
            <a:ext cx="236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 smtClean="0">
                <a:latin typeface="Century Gothic" panose="020B0502020202020204" pitchFamily="34" charset="0"/>
                <a:ea typeface="A little sunshine" panose="02000603000000000000" pitchFamily="2" charset="0"/>
              </a:rPr>
              <a:t>material.aprendamosjuntos</a:t>
            </a:r>
            <a:endParaRPr lang="es-CL" sz="1200" dirty="0">
              <a:latin typeface="Century Gothic" panose="020B0502020202020204" pitchFamily="34" charset="0"/>
              <a:ea typeface="A little sunshine" panose="02000603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19E446B-2FF3-944A-8957-4D82C8F94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33" t="34356" r="23214" b="34527"/>
          <a:stretch/>
        </p:blipFill>
        <p:spPr>
          <a:xfrm>
            <a:off x="6277510" y="6358875"/>
            <a:ext cx="1301769" cy="40236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A5F7785F-5537-6142-9F37-39800D7F4097}"/>
              </a:ext>
            </a:extLst>
          </p:cNvPr>
          <p:cNvSpPr txBox="1"/>
          <p:nvPr/>
        </p:nvSpPr>
        <p:spPr>
          <a:xfrm>
            <a:off x="7294345" y="6424687"/>
            <a:ext cx="2366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Century Gothic" panose="020B0502020202020204" pitchFamily="34" charset="0"/>
                <a:ea typeface="A little sunshine" panose="02000603000000000000" pitchFamily="2" charset="0"/>
              </a:rPr>
              <a:t>Imágenes de freepik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910413" y="2761816"/>
            <a:ext cx="636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altLang="es-C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Programa Integración Escolar</a:t>
            </a:r>
            <a:br>
              <a:rPr lang="es-UY" altLang="es-C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s-UY" altLang="es-C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San Fernando </a:t>
            </a:r>
            <a:r>
              <a:rPr lang="es-UY" altLang="es-CL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College</a:t>
            </a:r>
            <a:r>
              <a:rPr lang="es-UY" altLang="es-CL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0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 smtClean="0"/>
              <a:t>HAZ CLIC EN LAS </a:t>
            </a:r>
            <a:r>
              <a:rPr lang="es-CL" dirty="0"/>
              <a:t>PARTES DEL CUERPO</a:t>
            </a:r>
            <a:endParaRPr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FB2A2140-AA83-4655-B9D6-11282FA5C60F}"/>
              </a:ext>
            </a:extLst>
          </p:cNvPr>
          <p:cNvSpPr/>
          <p:nvPr/>
        </p:nvSpPr>
        <p:spPr>
          <a:xfrm>
            <a:off x="343437" y="3056588"/>
            <a:ext cx="11432764" cy="1425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9346B78B-998E-430D-B4CC-41CB122934F8}"/>
              </a:ext>
            </a:extLst>
          </p:cNvPr>
          <p:cNvSpPr/>
          <p:nvPr/>
        </p:nvSpPr>
        <p:spPr>
          <a:xfrm>
            <a:off x="684011" y="1086914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A0BB0249-C66F-4DF1-92A1-A88D2D107A56}"/>
              </a:ext>
            </a:extLst>
          </p:cNvPr>
          <p:cNvSpPr/>
          <p:nvPr/>
        </p:nvSpPr>
        <p:spPr>
          <a:xfrm>
            <a:off x="5082861" y="1086911"/>
            <a:ext cx="2026276" cy="17515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srgbClr val="00B05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0BC5D604-1B36-4F4D-8EC5-8A5239878826}"/>
              </a:ext>
            </a:extLst>
          </p:cNvPr>
          <p:cNvSpPr/>
          <p:nvPr/>
        </p:nvSpPr>
        <p:spPr>
          <a:xfrm>
            <a:off x="8930067" y="108691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DD1FF587-8A5C-45C0-9208-B0C1B7B60674}"/>
              </a:ext>
            </a:extLst>
          </p:cNvPr>
          <p:cNvSpPr/>
          <p:nvPr/>
        </p:nvSpPr>
        <p:spPr>
          <a:xfrm>
            <a:off x="7263398" y="4843266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2A5947A7-D35A-4181-853A-A08AB188B117}"/>
              </a:ext>
            </a:extLst>
          </p:cNvPr>
          <p:cNvSpPr/>
          <p:nvPr/>
        </p:nvSpPr>
        <p:spPr>
          <a:xfrm>
            <a:off x="2710287" y="491814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7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155053" y="5555673"/>
            <a:ext cx="1899573" cy="119716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2050" name="Picture 2" descr="Puzzle de Ojo, dibujo , rompecabezas de">
            <a:extLst>
              <a:ext uri="{FF2B5EF4-FFF2-40B4-BE49-F238E27FC236}">
                <a16:creationId xmlns:a16="http://schemas.microsoft.com/office/drawing/2014/main" xmlns="" id="{4324A16C-8A2F-4744-9221-DD26FED6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8" b="89691" l="1931" r="89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0" y="3158271"/>
            <a:ext cx="1631293" cy="12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BRAZO" descr="Dibujo de Brazo pintado por en Dibujos.net el día 04-05-15 a las ...">
            <a:extLst>
              <a:ext uri="{FF2B5EF4-FFF2-40B4-BE49-F238E27FC236}">
                <a16:creationId xmlns:a16="http://schemas.microsoft.com/office/drawing/2014/main" xmlns="" id="{1F461078-E01B-4B99-B215-C7584E68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" b="96482" l="9843" r="89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09" y="3056582"/>
            <a:ext cx="2026276" cy="14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E" descr="DIBUJO PIE - Imagui">
            <a:extLst>
              <a:ext uri="{FF2B5EF4-FFF2-40B4-BE49-F238E27FC236}">
                <a16:creationId xmlns:a16="http://schemas.microsoft.com/office/drawing/2014/main" xmlns="" id="{4DC31E87-439B-497A-B533-8E4E83EB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964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04" y="3056582"/>
            <a:ext cx="2013081" cy="14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oon Labios y dientes Realistas PNG transparente - StickPNG">
            <a:extLst>
              <a:ext uri="{FF2B5EF4-FFF2-40B4-BE49-F238E27FC236}">
                <a16:creationId xmlns:a16="http://schemas.microsoft.com/office/drawing/2014/main" xmlns="" id="{89162882-770D-4116-B6FD-D6DE195A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053" y="3370174"/>
            <a:ext cx="1602580" cy="92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ELO" descr="cabello dibujo a color - Buscar con Google | Dibujar pelo, Dibujos ...">
            <a:extLst>
              <a:ext uri="{FF2B5EF4-FFF2-40B4-BE49-F238E27FC236}">
                <a16:creationId xmlns:a16="http://schemas.microsoft.com/office/drawing/2014/main" xmlns="" id="{47D85E5C-BE94-4C31-B99E-7E808CBF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" b="98273" l="0" r="97808">
                        <a14:foregroundMark x1="83474" y1="19770" x2="54637" y2="11132"/>
                        <a14:foregroundMark x1="85160" y1="16891" x2="74874" y2="7294"/>
                        <a14:foregroundMark x1="28331" y1="7486" x2="21922" y2="8253"/>
                        <a14:foregroundMark x1="21922" y1="8253" x2="8094" y2="33205"/>
                        <a14:foregroundMark x1="8938" y1="25912" x2="14840" y2="16315"/>
                        <a14:foregroundMark x1="15346" y1="14587" x2="21754" y2="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52" y="3076701"/>
            <a:ext cx="1636243" cy="14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iojos | guaynabocitymom">
            <a:extLst>
              <a:ext uri="{FF2B5EF4-FFF2-40B4-BE49-F238E27FC236}">
                <a16:creationId xmlns:a16="http://schemas.microsoft.com/office/drawing/2014/main" xmlns="" id="{B7CFC955-EBCB-421A-B7D4-BFF59E0D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06977" y="3085290"/>
            <a:ext cx="1064159" cy="13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epillo De Dientes | Cepillado dental, Cepillos de dientes ...">
            <a:extLst>
              <a:ext uri="{FF2B5EF4-FFF2-40B4-BE49-F238E27FC236}">
                <a16:creationId xmlns:a16="http://schemas.microsoft.com/office/drawing/2014/main" xmlns="" id="{1D3726DE-BDC4-452B-BAE6-8A434301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7617">
            <a:off x="1877587" y="3451705"/>
            <a:ext cx="1270024" cy="6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284 L 0.00729 -0.0284 C 0.00955 -0.03611 0.01215 -0.04321 0.01423 -0.05124 C 0.0151 -0.05432 0.0151 -0.05772 0.01562 -0.06111 C 0.01753 -0.07284 0.0191 -0.0821 0.02413 -0.09105 C 0.02552 -0.09383 0.02708 -0.09599 0.0283 -0.09877 C 0.03038 -0.1034 0.03403 -0.11358 0.03403 -0.11358 C 0.0375 -0.13272 0.03281 -0.10926 0.03819 -0.1287 C 0.03889 -0.13117 0.03889 -0.13395 0.03958 -0.13642 C 0.04028 -0.13889 0.04167 -0.14105 0.04236 -0.14383 C 0.04357 -0.14877 0.04357 -0.15432 0.04531 -0.15895 C 0.04618 -0.16142 0.04739 -0.16358 0.04809 -0.16636 C 0.0493 -0.1713 0.05 -0.17624 0.05087 -0.18148 L 0.05226 -0.18889 L 0.05364 -0.1963 C 0.05417 -0.20216 0.05503 -0.20803 0.05503 -0.21389 C 0.05503 -0.2321 0.05555 -0.24414 0.05226 -0.25895 C 0.05191 -0.2608 0.05139 -0.26235 0.05087 -0.26389 L 0.05087 -0.26389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1698 L 0.00798 -0.01698 C 0.00469 -0.02223 0.00139 -0.02747 -0.00191 -0.0321 C -0.00556 -0.03735 -0.0099 -0.04136 -0.0132 -0.04723 C -0.01597 -0.05216 -0.01945 -0.05618 -0.0217 -0.06235 C -0.02257 -0.06482 -0.02344 -0.06729 -0.02448 -0.06976 C -0.02847 -0.0784 -0.03195 -0.07963 -0.03438 -0.09229 C -0.0349 -0.09476 -0.03507 -0.09753 -0.03577 -0.0997 C -0.03646 -0.10247 -0.03768 -0.10463 -0.03854 -0.10741 C -0.03959 -0.1105 -0.04028 -0.11389 -0.04132 -0.11729 C -0.04219 -0.11976 -0.04358 -0.12192 -0.04427 -0.1247 C -0.04549 -0.12963 -0.04601 -0.13488 -0.04705 -0.13982 L -0.05399 -0.17747 L -0.05695 -0.19229 C -0.05729 -0.19476 -0.05747 -0.19784 -0.05834 -0.2 L -0.06111 -0.20741 C -0.06163 -0.21081 -0.06215 -0.2142 -0.0625 -0.21729 C -0.06302 -0.22161 -0.06337 -0.22593 -0.06389 -0.22994 C -0.06424 -0.23241 -0.06493 -0.23488 -0.06528 -0.23735 C -0.0658 -0.2426 -0.06615 -0.24753 -0.06667 -0.25247 C -0.06719 -0.25587 -0.06806 -0.26235 -0.06806 -0.26235 L -0.06806 -0.26235 " pathEditMode="relative" ptsTypes="AAAAAAAAAAAAAAAAAAAAAA">
                                      <p:cBhvr>
                                        <p:cTn id="2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2161 L -0.01042 0.02161 C -0.01285 0.02716 -0.01528 0.03303 -0.01754 0.03889 C -0.01997 0.04537 -0.02153 0.0534 -0.02466 0.05895 C -0.02604 0.06142 -0.02761 0.06358 -0.02882 0.06636 C -0.03004 0.06945 -0.03056 0.07315 -0.0316 0.07655 C -0.03247 0.07902 -0.03368 0.08148 -0.03438 0.08395 C -0.03594 0.08889 -0.03716 0.09414 -0.03872 0.09908 C -0.03993 0.1034 -0.04167 0.1071 -0.04288 0.11142 C -0.04879 0.13241 -0.04341 0.11636 -0.04705 0.13148 C -0.04792 0.13488 -0.04896 0.13827 -0.05 0.14167 C -0.05261 0.15988 -0.04983 0.14321 -0.05417 0.16173 C -0.05764 0.17593 -0.05295 0.16204 -0.05834 0.17655 C -0.05886 0.18087 -0.0592 0.18488 -0.0599 0.1892 C -0.06025 0.19167 -0.06094 0.19414 -0.06129 0.19661 L -0.06407 0.21667 C -0.06459 0.22315 -0.06545 0.22994 -0.06545 0.23673 C -0.06545 0.25155 -0.06667 0.26729 -0.06407 0.28179 C -0.06302 0.28735 -0.05903 0.29074 -0.05556 0.29167 C -0.0382 0.29599 -0.05313 0.2926 -0.03299 0.29661 C -0.02101 0.29908 -0.02518 0.2963 -0.01893 0.30185 L -0.01893 0.30185 " pathEditMode="relative" ptsTypes="AAAAAAAAAAAAAAAAAAAAAA">
                                      <p:cBhvr>
                                        <p:cTn id="3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-0.00339 L -0.03108 -0.00339 C -0.03039 -0.00679 -0.02414 -0.02839 -0.02275 -0.03858 C -0.02205 -0.04259 -0.0217 -0.04691 -0.02136 -0.05123 C -0.02084 -0.05617 -0.02066 -0.06111 -0.01997 -0.06605 C -0.0191 -0.07129 -0.01771 -0.07592 -0.01702 -0.08117 C -0.01667 -0.08457 -0.01615 -0.08796 -0.01563 -0.09105 C -0.01528 -0.09382 -0.01459 -0.09629 -0.01424 -0.09876 C -0.01042 -0.1287 -0.01441 -0.11605 -0.00868 -0.13117 C -0.00816 -0.13364 -0.00782 -0.13642 -0.00729 -0.13889 C -0.00643 -0.14136 -0.00504 -0.14352 -0.00434 -0.14629 C -0.00174 -0.1574 -0.00434 -0.15401 -0.00157 -0.16389 C -0.00087 -0.16666 0.00034 -0.16882 0.00121 -0.17129 C 0.00173 -0.17376 0.00243 -0.17623 0.0026 -0.17901 C 0.00486 -0.20092 0.00416 -0.21759 0.00555 -0.24136 C 0.00555 -0.24413 0.00677 -0.24629 0.00694 -0.24907 C 0.00729 -0.25494 0.00694 -0.2608 0.00694 -0.26636 L 0.00694 -0.26636 " pathEditMode="relative" ptsTypes="AAAAAAAAAAAAAAAAAA">
                                      <p:cBhvr>
                                        <p:cTn id="3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0741 L -0.00834 -0.00741 C -0.01216 0.00154 -0.01511 0.01203 -0.01962 0.02006 C -0.02153 0.02345 -0.02362 0.02654 -0.02535 0.02993 C -0.02639 0.0324 -0.02709 0.03518 -0.02813 0.03765 C -0.03664 0.05833 -0.03368 0.05246 -0.0408 0.06512 C -0.04306 0.07746 -0.04098 0.06882 -0.04636 0.08271 C -0.04844 0.08765 -0.05018 0.09259 -0.05209 0.09753 C -0.05296 0.1 -0.05365 0.10308 -0.05487 0.10524 C -0.05625 0.10771 -0.05782 0.10987 -0.05903 0.11265 C -0.07014 0.13641 -0.05487 0.10493 -0.06337 0.12777 C -0.06441 0.13055 -0.06615 0.13271 -0.06754 0.13518 C -0.06806 0.13858 -0.06789 0.14228 -0.06893 0.14506 C -0.06997 0.14814 -0.0724 0.14938 -0.07309 0.15277 C -0.07483 0.16049 -0.07448 0.16975 -0.07605 0.17777 L -0.08021 0.2003 C -0.08073 0.20277 -0.08073 0.20555 -0.0816 0.20771 L -0.08438 0.21543 C -0.0849 0.22191 -0.08542 0.2287 -0.08577 0.23518 C -0.08785 0.27932 -0.08386 0.26327 -0.08855 0.28055 L -0.08855 0.28055 " pathEditMode="relative" ptsTypes="AAAAAAAAAAAAAAAAAAAAA">
                                      <p:cBhvr>
                                        <p:cTn id="4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 descr="vector cartoon illustration of a school pencil"/>
          <p:cNvPicPr preferRelativeResize="0"/>
          <p:nvPr/>
        </p:nvPicPr>
        <p:blipFill rotWithShape="1">
          <a:blip r:embed="rId3">
            <a:alphaModFix/>
          </a:blip>
          <a:srcRect l="7891" t="46211" r="13038" b="35853"/>
          <a:stretch/>
        </p:blipFill>
        <p:spPr>
          <a:xfrm rot="-1800000">
            <a:off x="6872288" y="4376737"/>
            <a:ext cx="2103437" cy="6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 descr="letra-m"/>
          <p:cNvPicPr preferRelativeResize="0"/>
          <p:nvPr/>
        </p:nvPicPr>
        <p:blipFill rotWithShape="1">
          <a:blip r:embed="rId4">
            <a:alphaModFix/>
          </a:blip>
          <a:srcRect l="70810" t="10773" r="18574" b="84223"/>
          <a:stretch/>
        </p:blipFill>
        <p:spPr>
          <a:xfrm>
            <a:off x="4983163" y="4513262"/>
            <a:ext cx="1573213" cy="136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 descr="15_m"/>
          <p:cNvPicPr preferRelativeResize="0"/>
          <p:nvPr/>
        </p:nvPicPr>
        <p:blipFill rotWithShape="1">
          <a:blip r:embed="rId5">
            <a:alphaModFix/>
          </a:blip>
          <a:srcRect l="25189" t="70165" r="55084" b="7987"/>
          <a:stretch/>
        </p:blipFill>
        <p:spPr>
          <a:xfrm>
            <a:off x="2566988" y="3559175"/>
            <a:ext cx="1890713" cy="2154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7"/>
          <p:cNvCxnSpPr/>
          <p:nvPr/>
        </p:nvCxnSpPr>
        <p:spPr>
          <a:xfrm>
            <a:off x="2673350" y="3249612"/>
            <a:ext cx="41988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30" name="Google Shape;130;p17" descr="m"/>
          <p:cNvPicPr preferRelativeResize="0"/>
          <p:nvPr/>
        </p:nvPicPr>
        <p:blipFill rotWithShape="1">
          <a:blip r:embed="rId6">
            <a:alphaModFix/>
          </a:blip>
          <a:srcRect l="6262" t="9721" r="74289" b="81865"/>
          <a:stretch/>
        </p:blipFill>
        <p:spPr>
          <a:xfrm>
            <a:off x="4983163" y="1747837"/>
            <a:ext cx="1363663" cy="127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 descr="15_m"/>
          <p:cNvPicPr preferRelativeResize="0"/>
          <p:nvPr/>
        </p:nvPicPr>
        <p:blipFill rotWithShape="1">
          <a:blip r:embed="rId5">
            <a:alphaModFix/>
          </a:blip>
          <a:srcRect l="47943" t="60093" r="33853" b="7983"/>
          <a:stretch/>
        </p:blipFill>
        <p:spPr>
          <a:xfrm>
            <a:off x="2673350" y="692150"/>
            <a:ext cx="1677986" cy="2154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7"/>
          <p:cNvCxnSpPr/>
          <p:nvPr/>
        </p:nvCxnSpPr>
        <p:spPr>
          <a:xfrm>
            <a:off x="4668837" y="965200"/>
            <a:ext cx="0" cy="4778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33" name="Google Shape;133;p17" descr="435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5500" y="1557338"/>
            <a:ext cx="2016126" cy="1379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0213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 descr="vector cartoon illustration of a magic wizard"/>
          <p:cNvPicPr preferRelativeResize="0"/>
          <p:nvPr/>
        </p:nvPicPr>
        <p:blipFill rotWithShape="1">
          <a:blip r:embed="rId3">
            <a:alphaModFix/>
          </a:blip>
          <a:srcRect l="13292" t="10703" r="16928" b="11566"/>
          <a:stretch/>
        </p:blipFill>
        <p:spPr>
          <a:xfrm>
            <a:off x="8112125" y="363249"/>
            <a:ext cx="819150" cy="97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letra-m"/>
          <p:cNvPicPr preferRelativeResize="0"/>
          <p:nvPr/>
        </p:nvPicPr>
        <p:blipFill rotWithShape="1">
          <a:blip r:embed="rId4">
            <a:alphaModFix/>
          </a:blip>
          <a:srcRect l="70810" t="10773" r="18574" b="84223"/>
          <a:stretch/>
        </p:blipFill>
        <p:spPr>
          <a:xfrm>
            <a:off x="1039091" y="2420837"/>
            <a:ext cx="1864995" cy="13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 descr="letra-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74382" t="18122" r="14935" b="77599"/>
          <a:stretch/>
        </p:blipFill>
        <p:spPr>
          <a:xfrm>
            <a:off x="6311899" y="5300664"/>
            <a:ext cx="1169555" cy="86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 descr="letra-m"/>
          <p:cNvPicPr preferRelativeResize="0"/>
          <p:nvPr/>
        </p:nvPicPr>
        <p:blipFill rotWithShape="1">
          <a:blip r:embed="rId4">
            <a:alphaModFix/>
          </a:blip>
          <a:srcRect l="30882" t="18122" r="59191" b="77599"/>
          <a:stretch/>
        </p:blipFill>
        <p:spPr>
          <a:xfrm>
            <a:off x="6311901" y="1700213"/>
            <a:ext cx="1287426" cy="89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 descr="letra-m"/>
          <p:cNvPicPr preferRelativeResize="0"/>
          <p:nvPr/>
        </p:nvPicPr>
        <p:blipFill rotWithShape="1">
          <a:blip r:embed="rId4">
            <a:alphaModFix/>
          </a:blip>
          <a:srcRect l="14869" t="18121" r="73691" b="78024"/>
          <a:stretch/>
        </p:blipFill>
        <p:spPr>
          <a:xfrm>
            <a:off x="6240463" y="555513"/>
            <a:ext cx="1393392" cy="64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 descr="letra-m"/>
          <p:cNvPicPr preferRelativeResize="0"/>
          <p:nvPr/>
        </p:nvPicPr>
        <p:blipFill rotWithShape="1">
          <a:blip r:embed="rId4">
            <a:alphaModFix/>
          </a:blip>
          <a:srcRect l="59107" t="18122" r="30966" b="77599"/>
          <a:stretch/>
        </p:blipFill>
        <p:spPr>
          <a:xfrm>
            <a:off x="6311901" y="4076701"/>
            <a:ext cx="1169554" cy="8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 descr="letra-m"/>
          <p:cNvPicPr preferRelativeResize="0"/>
          <p:nvPr/>
        </p:nvPicPr>
        <p:blipFill rotWithShape="1">
          <a:blip r:embed="rId4">
            <a:alphaModFix/>
          </a:blip>
          <a:srcRect l="45381" t="18121" r="45466" b="78024"/>
          <a:stretch/>
        </p:blipFill>
        <p:spPr>
          <a:xfrm>
            <a:off x="6311901" y="2922584"/>
            <a:ext cx="1169554" cy="79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 descr="letra-m"/>
          <p:cNvPicPr preferRelativeResize="0"/>
          <p:nvPr/>
        </p:nvPicPr>
        <p:blipFill rotWithShape="1">
          <a:blip r:embed="rId4">
            <a:alphaModFix/>
          </a:blip>
          <a:srcRect l="20962" t="19417" r="74457" b="78439"/>
          <a:stretch/>
        </p:blipFill>
        <p:spPr>
          <a:xfrm>
            <a:off x="4160825" y="555513"/>
            <a:ext cx="503262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 descr="letra-m"/>
          <p:cNvPicPr preferRelativeResize="0"/>
          <p:nvPr/>
        </p:nvPicPr>
        <p:blipFill rotWithShape="1">
          <a:blip r:embed="rId4">
            <a:alphaModFix/>
          </a:blip>
          <a:srcRect l="36206" t="19418" r="59976" b="78439"/>
          <a:stretch/>
        </p:blipFill>
        <p:spPr>
          <a:xfrm>
            <a:off x="4160825" y="1715154"/>
            <a:ext cx="431824" cy="61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 descr="letra-m"/>
          <p:cNvPicPr preferRelativeResize="0"/>
          <p:nvPr/>
        </p:nvPicPr>
        <p:blipFill rotWithShape="1">
          <a:blip r:embed="rId4">
            <a:alphaModFix/>
          </a:blip>
          <a:srcRect l="50926" t="18727" r="46609" b="78606"/>
          <a:stretch/>
        </p:blipFill>
        <p:spPr>
          <a:xfrm>
            <a:off x="4176193" y="2951807"/>
            <a:ext cx="431800" cy="64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 descr="letra-m"/>
          <p:cNvPicPr preferRelativeResize="0"/>
          <p:nvPr/>
        </p:nvPicPr>
        <p:blipFill rotWithShape="1">
          <a:blip r:embed="rId4">
            <a:alphaModFix/>
          </a:blip>
          <a:srcRect l="64686" t="19293" r="30997" b="78385"/>
          <a:stretch/>
        </p:blipFill>
        <p:spPr>
          <a:xfrm>
            <a:off x="4151313" y="4322619"/>
            <a:ext cx="647736" cy="54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 descr="letra-m"/>
          <p:cNvPicPr preferRelativeResize="0"/>
          <p:nvPr/>
        </p:nvPicPr>
        <p:blipFill rotWithShape="1">
          <a:blip r:embed="rId4">
            <a:alphaModFix/>
          </a:blip>
          <a:srcRect l="79719" t="19418" r="15715" b="78439"/>
          <a:stretch/>
        </p:blipFill>
        <p:spPr>
          <a:xfrm>
            <a:off x="4151311" y="5561524"/>
            <a:ext cx="647737" cy="459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8"/>
          <p:cNvCxnSpPr/>
          <p:nvPr/>
        </p:nvCxnSpPr>
        <p:spPr>
          <a:xfrm rot="10800000" flipH="1">
            <a:off x="2927350" y="981037"/>
            <a:ext cx="1152600" cy="18717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51" name="Google Shape;151;p18"/>
          <p:cNvCxnSpPr/>
          <p:nvPr/>
        </p:nvCxnSpPr>
        <p:spPr>
          <a:xfrm rot="10800000" flipH="1">
            <a:off x="3143250" y="2276462"/>
            <a:ext cx="936600" cy="8652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52" name="Google Shape;152;p18"/>
          <p:cNvCxnSpPr/>
          <p:nvPr/>
        </p:nvCxnSpPr>
        <p:spPr>
          <a:xfrm>
            <a:off x="3287712" y="3429000"/>
            <a:ext cx="7923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53" name="Google Shape;153;p18"/>
          <p:cNvCxnSpPr/>
          <p:nvPr/>
        </p:nvCxnSpPr>
        <p:spPr>
          <a:xfrm>
            <a:off x="3143250" y="3716337"/>
            <a:ext cx="936600" cy="8652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54" name="Google Shape;154;p18"/>
          <p:cNvCxnSpPr/>
          <p:nvPr/>
        </p:nvCxnSpPr>
        <p:spPr>
          <a:xfrm>
            <a:off x="2927350" y="3933825"/>
            <a:ext cx="1081200" cy="194310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55" name="Google Shape;155;p18"/>
          <p:cNvSpPr/>
          <p:nvPr/>
        </p:nvSpPr>
        <p:spPr>
          <a:xfrm>
            <a:off x="4943475" y="692150"/>
            <a:ext cx="1224000" cy="4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4943475" y="1989137"/>
            <a:ext cx="1224000" cy="4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4943475" y="3213100"/>
            <a:ext cx="1224000" cy="4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4943475" y="4508500"/>
            <a:ext cx="1224000" cy="4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4943475" y="5661025"/>
            <a:ext cx="1224000" cy="4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8" descr="vector cartoon illustration of rag doll"/>
          <p:cNvPicPr preferRelativeResize="0"/>
          <p:nvPr/>
        </p:nvPicPr>
        <p:blipFill rotWithShape="1">
          <a:blip r:embed="rId5">
            <a:alphaModFix/>
          </a:blip>
          <a:srcRect l="13294" t="12954" r="10259" b="12596"/>
          <a:stretch/>
        </p:blipFill>
        <p:spPr>
          <a:xfrm>
            <a:off x="8112125" y="5445125"/>
            <a:ext cx="8636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9444037" y="2060575"/>
            <a:ext cx="1224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mesa</a:t>
            </a:r>
            <a:endParaRPr/>
          </a:p>
        </p:txBody>
      </p:sp>
      <p:sp>
        <p:nvSpPr>
          <p:cNvPr id="162" name="Google Shape;162;p18"/>
          <p:cNvSpPr txBox="1"/>
          <p:nvPr/>
        </p:nvSpPr>
        <p:spPr>
          <a:xfrm>
            <a:off x="9336087" y="3284537"/>
            <a:ext cx="9366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Mickey</a:t>
            </a:r>
            <a:endParaRPr/>
          </a:p>
        </p:txBody>
      </p:sp>
      <p:sp>
        <p:nvSpPr>
          <p:cNvPr id="163" name="Google Shape;163;p18"/>
          <p:cNvSpPr txBox="1"/>
          <p:nvPr/>
        </p:nvSpPr>
        <p:spPr>
          <a:xfrm>
            <a:off x="9409112" y="4437062"/>
            <a:ext cx="1079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moto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9048750" y="765175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mago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9048750" y="5876925"/>
            <a:ext cx="1079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muñeca</a:t>
            </a:r>
            <a:endParaRPr/>
          </a:p>
        </p:txBody>
      </p:sp>
      <p:pic>
        <p:nvPicPr>
          <p:cNvPr id="166" name="Google Shape;166;p18" descr="m-16"/>
          <p:cNvPicPr preferRelativeResize="0"/>
          <p:nvPr/>
        </p:nvPicPr>
        <p:blipFill rotWithShape="1">
          <a:blip r:embed="rId6">
            <a:alphaModFix/>
          </a:blip>
          <a:srcRect l="73511" t="20584" r="7227" b="65780"/>
          <a:stretch/>
        </p:blipFill>
        <p:spPr>
          <a:xfrm>
            <a:off x="8112126" y="1700213"/>
            <a:ext cx="1150937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m-16"/>
          <p:cNvPicPr preferRelativeResize="0"/>
          <p:nvPr/>
        </p:nvPicPr>
        <p:blipFill rotWithShape="1">
          <a:blip r:embed="rId6">
            <a:alphaModFix/>
          </a:blip>
          <a:srcRect l="28610" t="62656" r="50259" b="25042"/>
          <a:stretch/>
        </p:blipFill>
        <p:spPr>
          <a:xfrm>
            <a:off x="8112126" y="4076701"/>
            <a:ext cx="1223963" cy="100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mickey_mouse-10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83563" y="2924175"/>
            <a:ext cx="93027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5548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trella de 24 puntas 10"/>
          <p:cNvSpPr/>
          <p:nvPr/>
        </p:nvSpPr>
        <p:spPr>
          <a:xfrm>
            <a:off x="518106" y="2018709"/>
            <a:ext cx="3067936" cy="1846490"/>
          </a:xfrm>
          <a:prstGeom prst="star24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m</a:t>
            </a:r>
            <a:r>
              <a:rPr lang="es-MX" sz="7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a</a:t>
            </a:r>
            <a:endParaRPr lang="es-MX" sz="7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9" name="WhatsApp Audio 2020-05-14 at 21.46.3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7274" y="2230116"/>
            <a:ext cx="609600" cy="609600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>
          <a:xfrm>
            <a:off x="1200151" y="300038"/>
            <a:ext cx="9758362" cy="74831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Presiona una sílaba y repite lo que dice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26" name="Estrella de 24 puntas 25"/>
          <p:cNvSpPr/>
          <p:nvPr/>
        </p:nvSpPr>
        <p:spPr>
          <a:xfrm>
            <a:off x="4545364" y="2018709"/>
            <a:ext cx="3067936" cy="1846490"/>
          </a:xfrm>
          <a:prstGeom prst="star24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m</a:t>
            </a:r>
            <a:r>
              <a:rPr lang="es-MX" sz="7200" dirty="0">
                <a:solidFill>
                  <a:schemeClr val="tx1"/>
                </a:solidFill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27" name="Estrella de 24 puntas 26"/>
          <p:cNvSpPr/>
          <p:nvPr/>
        </p:nvSpPr>
        <p:spPr>
          <a:xfrm>
            <a:off x="8572622" y="2018709"/>
            <a:ext cx="3067936" cy="1846490"/>
          </a:xfrm>
          <a:prstGeom prst="star24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m</a:t>
            </a:r>
            <a:r>
              <a:rPr lang="es-MX" sz="7200" dirty="0">
                <a:solidFill>
                  <a:schemeClr val="tx1"/>
                </a:solidFill>
                <a:latin typeface="Berlin Sans FB" panose="020E0602020502020306" pitchFamily="34" charset="0"/>
              </a:rPr>
              <a:t>i</a:t>
            </a:r>
          </a:p>
        </p:txBody>
      </p:sp>
      <p:sp>
        <p:nvSpPr>
          <p:cNvPr id="28" name="Estrella de 24 puntas 27"/>
          <p:cNvSpPr/>
          <p:nvPr/>
        </p:nvSpPr>
        <p:spPr>
          <a:xfrm>
            <a:off x="2706596" y="4253864"/>
            <a:ext cx="3067936" cy="1846490"/>
          </a:xfrm>
          <a:prstGeom prst="star24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m</a:t>
            </a:r>
            <a:r>
              <a:rPr lang="es-MX" sz="7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o</a:t>
            </a:r>
            <a:endParaRPr lang="es-MX" sz="7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9" name="Estrella de 24 puntas 28"/>
          <p:cNvSpPr/>
          <p:nvPr/>
        </p:nvSpPr>
        <p:spPr>
          <a:xfrm>
            <a:off x="6384132" y="4253864"/>
            <a:ext cx="3067936" cy="1846490"/>
          </a:xfrm>
          <a:prstGeom prst="star24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m</a:t>
            </a:r>
            <a:r>
              <a:rPr lang="es-MX" sz="7200" dirty="0">
                <a:solidFill>
                  <a:schemeClr val="tx1"/>
                </a:solidFill>
                <a:latin typeface="Berlin Sans FB" panose="020E0602020502020306" pitchFamily="34" charset="0"/>
              </a:rPr>
              <a:t>u</a:t>
            </a:r>
          </a:p>
        </p:txBody>
      </p:sp>
      <p:pic>
        <p:nvPicPr>
          <p:cNvPr id="30" name="WhatsApp Audio 2020-05-23 at 14.03.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4532" y="2230116"/>
            <a:ext cx="609600" cy="609600"/>
          </a:xfrm>
          <a:prstGeom prst="rect">
            <a:avLst/>
          </a:prstGeom>
        </p:spPr>
      </p:pic>
      <p:pic>
        <p:nvPicPr>
          <p:cNvPr id="31" name="WhatsApp Audio 2020-05-24 at 17.48.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5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1790" y="2174232"/>
            <a:ext cx="609600" cy="609600"/>
          </a:xfrm>
          <a:prstGeom prst="rect">
            <a:avLst/>
          </a:prstGeom>
        </p:spPr>
      </p:pic>
      <p:pic>
        <p:nvPicPr>
          <p:cNvPr id="32" name="WhatsApp Audio 2020-05-24 at 19.35.14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6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11647" y="4412506"/>
            <a:ext cx="609600" cy="609600"/>
          </a:xfrm>
          <a:prstGeom prst="rect">
            <a:avLst/>
          </a:prstGeom>
        </p:spPr>
      </p:pic>
      <p:pic>
        <p:nvPicPr>
          <p:cNvPr id="33" name="WhatsApp Audio 2020-05-25 at 01.56.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st="3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3300" y="4412506"/>
            <a:ext cx="609600" cy="609600"/>
          </a:xfrm>
          <a:prstGeom prst="rect">
            <a:avLst/>
          </a:prstGeom>
        </p:spPr>
      </p:pic>
      <p:sp>
        <p:nvSpPr>
          <p:cNvPr id="13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411390" y="5486400"/>
            <a:ext cx="1643236" cy="12664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8880342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4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0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vide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1" grpId="0" animBg="1"/>
      <p:bldP spid="21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SÍLABAS - MA</a:t>
            </a:r>
            <a:endParaRPr dirty="0"/>
          </a:p>
        </p:txBody>
      </p:sp>
      <p:pic>
        <p:nvPicPr>
          <p:cNvPr id="12290" name="Mapa Picture 2" descr="Index of /images">
            <a:extLst>
              <a:ext uri="{FF2B5EF4-FFF2-40B4-BE49-F238E27FC236}">
                <a16:creationId xmlns:a16="http://schemas.microsoft.com/office/drawing/2014/main" xmlns="" id="{6B539204-5F99-4174-B014-5567F0E57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32" b="95106" l="51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1" y="1234472"/>
            <a:ext cx="2801525" cy="219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Mafriposa Picture 4" descr="▷ ▷ Dibujos de mariposas - CONMARIPOSAS.INFO">
            <a:extLst>
              <a:ext uri="{FF2B5EF4-FFF2-40B4-BE49-F238E27FC236}">
                <a16:creationId xmlns:a16="http://schemas.microsoft.com/office/drawing/2014/main" xmlns="" id="{EDC7419D-E212-4184-AAA3-3EDABEC4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173">
            <a:off x="4659716" y="646943"/>
            <a:ext cx="1935049" cy="19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mano Picture 6" descr="Dibujo de manos abiertas - Imagui">
            <a:extLst>
              <a:ext uri="{FF2B5EF4-FFF2-40B4-BE49-F238E27FC236}">
                <a16:creationId xmlns:a16="http://schemas.microsoft.com/office/drawing/2014/main" xmlns="" id="{D4E0B213-3495-45C6-A1EA-F6CA9AD7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8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73" y="109892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manzana Picture 8" descr="Pin de Judith lopez perez en tecnicas y manualidades para ...">
            <a:extLst>
              <a:ext uri="{FF2B5EF4-FFF2-40B4-BE49-F238E27FC236}">
                <a16:creationId xmlns:a16="http://schemas.microsoft.com/office/drawing/2014/main" xmlns="" id="{8E9AB2FA-8E1F-4E2F-AADC-C1521366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789">
            <a:off x="1257187" y="3982182"/>
            <a:ext cx="1773244" cy="208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Mapache Picture 10" descr="Dibujos animados de animales mapache - Descargar PNG/SVG transparente">
            <a:extLst>
              <a:ext uri="{FF2B5EF4-FFF2-40B4-BE49-F238E27FC236}">
                <a16:creationId xmlns:a16="http://schemas.microsoft.com/office/drawing/2014/main" xmlns="" id="{5CEB48A3-311F-4B05-8D30-B39F3640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9" b="100000" l="2667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82" y="3951295"/>
            <a:ext cx="2389439" cy="23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814E570-D1D8-40CB-837C-01C59F37548D}"/>
              </a:ext>
            </a:extLst>
          </p:cNvPr>
          <p:cNvSpPr txBox="1"/>
          <p:nvPr/>
        </p:nvSpPr>
        <p:spPr>
          <a:xfrm>
            <a:off x="3350916" y="1966031"/>
            <a:ext cx="5069427" cy="378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3999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</a:t>
            </a:r>
          </a:p>
        </p:txBody>
      </p:sp>
      <p:sp>
        <p:nvSpPr>
          <p:cNvPr id="19" name="Botón de acción: ir hacia delante o siguiente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2AB94D9-FE2F-4E32-8969-EE4AEE894411}"/>
              </a:ext>
            </a:extLst>
          </p:cNvPr>
          <p:cNvSpPr/>
          <p:nvPr/>
        </p:nvSpPr>
        <p:spPr>
          <a:xfrm>
            <a:off x="10860208" y="5751554"/>
            <a:ext cx="1220956" cy="9308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EB3B619A-4483-4C21-8889-E58DCDE5155F}"/>
              </a:ext>
            </a:extLst>
          </p:cNvPr>
          <p:cNvSpPr/>
          <p:nvPr/>
        </p:nvSpPr>
        <p:spPr>
          <a:xfrm>
            <a:off x="462989" y="6497255"/>
            <a:ext cx="10015959" cy="25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MAPA – MARIPOSA – MANO – MANZANA - MAPACHE</a:t>
            </a:r>
          </a:p>
        </p:txBody>
      </p:sp>
    </p:spTree>
    <p:extLst>
      <p:ext uri="{BB962C8B-B14F-4D97-AF65-F5344CB8AC3E}">
        <p14:creationId xmlns:p14="http://schemas.microsoft.com/office/powerpoint/2010/main" val="4075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p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p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nz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/>
              <a:t>SÍLABAS - ME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7143643-08E4-494E-B5D0-E51FB52E4657}"/>
              </a:ext>
            </a:extLst>
          </p:cNvPr>
          <p:cNvSpPr/>
          <p:nvPr/>
        </p:nvSpPr>
        <p:spPr>
          <a:xfrm>
            <a:off x="3733584" y="2040249"/>
            <a:ext cx="4801314" cy="3785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3999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ME</a:t>
            </a:r>
          </a:p>
        </p:txBody>
      </p:sp>
      <p:pic>
        <p:nvPicPr>
          <p:cNvPr id="11266" name="Mesa Picture 2" descr="Vectores, imágenes y arte vectorial de stock sobre Wood Leg Table ...">
            <a:extLst>
              <a:ext uri="{FF2B5EF4-FFF2-40B4-BE49-F238E27FC236}">
                <a16:creationId xmlns:a16="http://schemas.microsoft.com/office/drawing/2014/main" xmlns="" id="{9106BE08-9A9A-493C-9A1B-E8712EE7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0000" l="2346" r="95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13" y="868767"/>
            <a:ext cx="2834447" cy="23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Medusa Picture 4" descr="Medusa: Imágenes, fotos de stock y vectores | Shutterstock">
            <a:extLst>
              <a:ext uri="{FF2B5EF4-FFF2-40B4-BE49-F238E27FC236}">
                <a16:creationId xmlns:a16="http://schemas.microsoft.com/office/drawing/2014/main" xmlns="" id="{3F1C638B-6874-486F-8BAA-F9499A89F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429" l="0" r="100000">
                        <a14:foregroundMark x1="43462" y1="38214" x2="36154" y2="72857"/>
                        <a14:foregroundMark x1="50385" y1="40357" x2="54615" y2="77857"/>
                        <a14:foregroundMark x1="60769" y1="20714" x2="67308" y2="77857"/>
                        <a14:foregroundMark x1="45385" y1="40357" x2="52692" y2="84286"/>
                        <a14:foregroundMark x1="58077" y1="41786" x2="58846" y2="85000"/>
                        <a14:foregroundMark x1="30769" y1="35714" x2="30769" y2="66429"/>
                        <a14:foregroundMark x1="28462" y1="38214" x2="32692" y2="82857"/>
                        <a14:foregroundMark x1="39615" y1="63929" x2="32692" y2="79286"/>
                        <a14:foregroundMark x1="41538" y1="62857" x2="40769" y2="70000"/>
                        <a14:foregroundMark x1="66923" y1="58929" x2="57308" y2="48571"/>
                        <a14:foregroundMark x1="56923" y1="43929" x2="65000" y2="80357"/>
                        <a14:foregroundMark x1="30000" y1="40714" x2="26154" y2="72857"/>
                        <a14:foregroundMark x1="32692" y1="46071" x2="36923" y2="36071"/>
                        <a14:foregroundMark x1="36923" y1="36071" x2="35385" y2="65000"/>
                        <a14:foregroundMark x1="43077" y1="38214" x2="41538" y2="58214"/>
                        <a14:foregroundMark x1="28846" y1="36071" x2="25385" y2="70714"/>
                        <a14:foregroundMark x1="47308" y1="40000" x2="43846" y2="81071"/>
                        <a14:foregroundMark x1="37308" y1="52857" x2="34231" y2="81429"/>
                        <a14:foregroundMark x1="52308" y1="53214" x2="56538" y2="86429"/>
                        <a14:foregroundMark x1="65385" y1="40000" x2="68077" y2="73929"/>
                        <a14:foregroundMark x1="61154" y1="38214" x2="65769" y2="83214"/>
                        <a14:foregroundMark x1="65000" y1="60000" x2="69615" y2="7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>
            <a:off x="8210237" y="3604757"/>
            <a:ext cx="2834447" cy="276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Melón Picture 6" descr="Melón descarga gratuita de png - Melón Melón Mermelada - melon ...">
            <a:extLst>
              <a:ext uri="{FF2B5EF4-FFF2-40B4-BE49-F238E27FC236}">
                <a16:creationId xmlns:a16="http://schemas.microsoft.com/office/drawing/2014/main" xmlns="" id="{CDD3E3EB-035A-4682-A44A-DB11797B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77" b="95769" l="4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05" y="1117350"/>
            <a:ext cx="2508785" cy="25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Medalla Picture 10" descr="Diseño de medalla de oro | Vector Gratis">
            <a:extLst>
              <a:ext uri="{FF2B5EF4-FFF2-40B4-BE49-F238E27FC236}">
                <a16:creationId xmlns:a16="http://schemas.microsoft.com/office/drawing/2014/main" xmlns="" id="{FDC399FA-5FF0-46C2-A520-3BB75CCA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928" y="344355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otón de acción: ir hacia delante o siguiente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07BC5EBB-FE0F-44CF-95B6-68A1CD3BBC76}"/>
              </a:ext>
            </a:extLst>
          </p:cNvPr>
          <p:cNvSpPr/>
          <p:nvPr/>
        </p:nvSpPr>
        <p:spPr>
          <a:xfrm>
            <a:off x="10916724" y="5896155"/>
            <a:ext cx="1164440" cy="85667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6D3EAEB5-96DB-459B-858B-BDBDA5614D92}"/>
              </a:ext>
            </a:extLst>
          </p:cNvPr>
          <p:cNvSpPr/>
          <p:nvPr/>
        </p:nvSpPr>
        <p:spPr>
          <a:xfrm>
            <a:off x="462989" y="6497255"/>
            <a:ext cx="10015959" cy="25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MELÓN – MESA – MEDALLA - MEDUSA</a:t>
            </a:r>
          </a:p>
        </p:txBody>
      </p:sp>
    </p:spTree>
    <p:extLst>
      <p:ext uri="{BB962C8B-B14F-4D97-AF65-F5344CB8AC3E}">
        <p14:creationId xmlns:p14="http://schemas.microsoft.com/office/powerpoint/2010/main" val="26906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eda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SÍLABAS - MI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43794C7-079D-45C7-BB6C-8C2440335E4D}"/>
              </a:ext>
            </a:extLst>
          </p:cNvPr>
          <p:cNvSpPr/>
          <p:nvPr/>
        </p:nvSpPr>
        <p:spPr>
          <a:xfrm>
            <a:off x="4208517" y="2120202"/>
            <a:ext cx="3711272" cy="3785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3999" dirty="0">
                <a:solidFill>
                  <a:srgbClr val="FFC000"/>
                </a:solidFill>
                <a:latin typeface="Arial Rounded MT Bold" panose="020F0704030504030204" pitchFamily="34" charset="0"/>
              </a:rPr>
              <a:t>MI</a:t>
            </a:r>
          </a:p>
        </p:txBody>
      </p:sp>
      <p:pic>
        <p:nvPicPr>
          <p:cNvPr id="10242" name="Microfono Picture 2" descr="Color Microphone Png, Vector, PSD, and Clipart With Transparent ...">
            <a:extLst>
              <a:ext uri="{FF2B5EF4-FFF2-40B4-BE49-F238E27FC236}">
                <a16:creationId xmlns:a16="http://schemas.microsoft.com/office/drawing/2014/main" xmlns="" id="{02D0FB67-AC4D-4783-BB36-F0A45DB3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6453">
            <a:off x="4854577" y="700278"/>
            <a:ext cx="2482849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Mickey Picture 4" descr="♥ Dibujos a color ♥: ♥ Dibujos en color de Mickey ♥ | Disney ...">
            <a:extLst>
              <a:ext uri="{FF2B5EF4-FFF2-40B4-BE49-F238E27FC236}">
                <a16:creationId xmlns:a16="http://schemas.microsoft.com/office/drawing/2014/main" xmlns="" id="{3B244F40-5BD1-4133-8AA9-8A8A49A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4" y="1160043"/>
            <a:ext cx="1667156" cy="27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Miel Picture 6" descr="Vector de dibujos animados de miel en tarro sobre fondo blanco ...">
            <a:extLst>
              <a:ext uri="{FF2B5EF4-FFF2-40B4-BE49-F238E27FC236}">
                <a16:creationId xmlns:a16="http://schemas.microsoft.com/office/drawing/2014/main" xmlns="" id="{D3FD8735-6A06-479D-BE8C-CEBE2270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25" y="1068566"/>
            <a:ext cx="3023675" cy="22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Mitones Picture 10" descr="Yellow Mitten Clipart">
            <a:extLst>
              <a:ext uri="{FF2B5EF4-FFF2-40B4-BE49-F238E27FC236}">
                <a16:creationId xmlns:a16="http://schemas.microsoft.com/office/drawing/2014/main" xmlns="" id="{023F9191-5FD9-45C8-A0AF-D4385109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1" y="4610768"/>
            <a:ext cx="2553721" cy="16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Microondas Picture 12" descr="Imatges de Clipart Microwave Oven | Clip art gratuït">
            <a:extLst>
              <a:ext uri="{FF2B5EF4-FFF2-40B4-BE49-F238E27FC236}">
                <a16:creationId xmlns:a16="http://schemas.microsoft.com/office/drawing/2014/main" xmlns="" id="{B0A88AC2-A364-4026-AA48-783BC665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91" y="3920871"/>
            <a:ext cx="2703025" cy="16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tón de acción: ir hacia delante o siguiente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10A5620B-B7A0-40CD-805A-5F8B18E84372}"/>
              </a:ext>
            </a:extLst>
          </p:cNvPr>
          <p:cNvSpPr/>
          <p:nvPr/>
        </p:nvSpPr>
        <p:spPr>
          <a:xfrm>
            <a:off x="10723418" y="5805055"/>
            <a:ext cx="1254101" cy="94777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4931C83D-E21B-4CC3-B649-CEE821A50ED8}"/>
              </a:ext>
            </a:extLst>
          </p:cNvPr>
          <p:cNvSpPr/>
          <p:nvPr/>
        </p:nvSpPr>
        <p:spPr>
          <a:xfrm>
            <a:off x="462989" y="6497255"/>
            <a:ext cx="10015959" cy="25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MICKEY – MICRÓFONO – MIEL – MITONES - MICROONDAS</a:t>
            </a:r>
          </a:p>
        </p:txBody>
      </p:sp>
    </p:spTree>
    <p:extLst>
      <p:ext uri="{BB962C8B-B14F-4D97-AF65-F5344CB8AC3E}">
        <p14:creationId xmlns:p14="http://schemas.microsoft.com/office/powerpoint/2010/main" val="16203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c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cróf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to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croond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/>
              <a:t>SÍLABAS - MO</a:t>
            </a:r>
            <a:endParaRPr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B9FB92B-CD74-46B8-8CA3-412D0F1287B9}"/>
              </a:ext>
            </a:extLst>
          </p:cNvPr>
          <p:cNvSpPr/>
          <p:nvPr/>
        </p:nvSpPr>
        <p:spPr>
          <a:xfrm>
            <a:off x="3441249" y="2098399"/>
            <a:ext cx="5186035" cy="3785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3999" dirty="0">
                <a:solidFill>
                  <a:srgbClr val="00B0F0"/>
                </a:solidFill>
                <a:latin typeface="Arial Rounded MT Bold" panose="020F0704030504030204" pitchFamily="34" charset="0"/>
              </a:rPr>
              <a:t>MO</a:t>
            </a:r>
          </a:p>
        </p:txBody>
      </p:sp>
      <p:pic>
        <p:nvPicPr>
          <p:cNvPr id="9220" name="Mono Picture 4" descr="Mono infantil animal ilustraciones dibujo, mono PNG Clipart | PNGOcean">
            <a:extLst>
              <a:ext uri="{FF2B5EF4-FFF2-40B4-BE49-F238E27FC236}">
                <a16:creationId xmlns:a16="http://schemas.microsoft.com/office/drawing/2014/main" xmlns="" id="{6592D22F-F91A-4F89-AC08-27A019EF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25" l="0" r="94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641">
            <a:off x="1009997" y="1048634"/>
            <a:ext cx="2500132" cy="2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Mochila Picture 6" descr="LA MOCHILA O MALETIN DE 72 HORAS – Cruz Roja Guatemalteca">
            <a:extLst>
              <a:ext uri="{FF2B5EF4-FFF2-40B4-BE49-F238E27FC236}">
                <a16:creationId xmlns:a16="http://schemas.microsoft.com/office/drawing/2014/main" xmlns="" id="{309F92C4-3178-42FC-AA65-84BF4BFB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94" y="3768980"/>
            <a:ext cx="1963152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Molino Picture 10" descr="Molino De Viento Energía - Gráficos vectoriales gratis en Pixabay">
            <a:extLst>
              <a:ext uri="{FF2B5EF4-FFF2-40B4-BE49-F238E27FC236}">
                <a16:creationId xmlns:a16="http://schemas.microsoft.com/office/drawing/2014/main" xmlns="" id="{051713CF-9ABF-4714-837D-0B1D003F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0" y="3881296"/>
            <a:ext cx="1838136" cy="23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Moto Picture 12" descr="Dibujo de Moto Vespa pintado por Isel en Dibujos.net el día 16-01 ...">
            <a:extLst>
              <a:ext uri="{FF2B5EF4-FFF2-40B4-BE49-F238E27FC236}">
                <a16:creationId xmlns:a16="http://schemas.microsoft.com/office/drawing/2014/main" xmlns="" id="{FC50DBDD-DA2A-41CF-80DD-DD30D908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62" l="6667" r="98333">
                        <a14:foregroundMark x1="30167" y1="29787" x2="23500" y2="51915"/>
                        <a14:foregroundMark x1="40500" y1="41064" x2="38833" y2="68723"/>
                        <a14:foregroundMark x1="46167" y1="51702" x2="47000" y2="7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94" y="1215770"/>
            <a:ext cx="3039922" cy="23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otón de acción: ir hacia delante o siguiente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196AF60-A26F-4542-8EEA-723D3086B7FA}"/>
              </a:ext>
            </a:extLst>
          </p:cNvPr>
          <p:cNvSpPr/>
          <p:nvPr/>
        </p:nvSpPr>
        <p:spPr>
          <a:xfrm>
            <a:off x="10778556" y="5595002"/>
            <a:ext cx="1350520" cy="97437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DEC8D674-A706-495C-AD6C-9B6BC9301C7D}"/>
              </a:ext>
            </a:extLst>
          </p:cNvPr>
          <p:cNvSpPr/>
          <p:nvPr/>
        </p:nvSpPr>
        <p:spPr>
          <a:xfrm>
            <a:off x="462989" y="6497255"/>
            <a:ext cx="10015959" cy="25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MONO – MOCHILA – MOLINO - MOTO</a:t>
            </a:r>
          </a:p>
        </p:txBody>
      </p:sp>
    </p:spTree>
    <p:extLst>
      <p:ext uri="{BB962C8B-B14F-4D97-AF65-F5344CB8AC3E}">
        <p14:creationId xmlns:p14="http://schemas.microsoft.com/office/powerpoint/2010/main" val="207079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ch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l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/>
              <a:t>SÍLABAS - MU</a:t>
            </a:r>
            <a:endParaRPr dirty="0"/>
          </a:p>
        </p:txBody>
      </p:sp>
      <p:sp>
        <p:nvSpPr>
          <p:cNvPr id="438" name="Google Shape;438;p39">
            <a:hlinkClick r:id="rId7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415800" y="0"/>
            <a:ext cx="2661600" cy="97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" sz="1867" dirty="0"/>
              <a:t>ELIGE OTRO JUEGO</a:t>
            </a:r>
            <a:endParaRPr sz="1867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59E75DF-80FB-47FA-AE70-00CCFD384D3D}"/>
              </a:ext>
            </a:extLst>
          </p:cNvPr>
          <p:cNvSpPr/>
          <p:nvPr/>
        </p:nvSpPr>
        <p:spPr>
          <a:xfrm>
            <a:off x="3153517" y="1877305"/>
            <a:ext cx="5086649" cy="37855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23999" dirty="0">
                <a:solidFill>
                  <a:srgbClr val="FF33CC"/>
                </a:solidFill>
                <a:latin typeface="Arial Rounded MT Bold" panose="020F0704030504030204" pitchFamily="34" charset="0"/>
              </a:rPr>
              <a:t>MU</a:t>
            </a:r>
          </a:p>
        </p:txBody>
      </p:sp>
      <p:pic>
        <p:nvPicPr>
          <p:cNvPr id="13314" name="Murciélago Picture 2" descr="El murciélago | Fotos de dibujos animados, Dibujos, Producción ...">
            <a:extLst>
              <a:ext uri="{FF2B5EF4-FFF2-40B4-BE49-F238E27FC236}">
                <a16:creationId xmlns:a16="http://schemas.microsoft.com/office/drawing/2014/main" xmlns="" id="{C0A583ED-C307-4BC3-82E2-92687A57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0" b="89873" l="1000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661" y="647115"/>
            <a:ext cx="3433340" cy="27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Muñeca Picture 4" descr="Ilustraciones, imágenes y vectores de stock sobre Blond Girls ...">
            <a:extLst>
              <a:ext uri="{FF2B5EF4-FFF2-40B4-BE49-F238E27FC236}">
                <a16:creationId xmlns:a16="http://schemas.microsoft.com/office/drawing/2014/main" xmlns="" id="{38DB5321-7F51-42D9-876A-E8F50510A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4" b="8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>
            <a:off x="7866939" y="3305333"/>
            <a:ext cx="2777603" cy="271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Muela Picture 6">
            <a:extLst>
              <a:ext uri="{FF2B5EF4-FFF2-40B4-BE49-F238E27FC236}">
                <a16:creationId xmlns:a16="http://schemas.microsoft.com/office/drawing/2014/main" xmlns="" id="{90B5B649-D7C0-41B6-9877-D579E707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4400">
                        <a14:foregroundMark x1="47400" y1="5200" x2="26400" y2="79600"/>
                        <a14:foregroundMark x1="32800" y1="10800" x2="20600" y2="54600"/>
                        <a14:foregroundMark x1="62600" y1="7600" x2="31800" y2="90800"/>
                        <a14:foregroundMark x1="77800" y1="7400" x2="58000" y2="71800"/>
                        <a14:foregroundMark x1="68800" y1="60000" x2="53800" y2="9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9" y="3966392"/>
            <a:ext cx="2052445" cy="20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Mula Picture 12" descr="Burro, Caballo, Mula imagen png - imagen transparente descarga ...">
            <a:extLst>
              <a:ext uri="{FF2B5EF4-FFF2-40B4-BE49-F238E27FC236}">
                <a16:creationId xmlns:a16="http://schemas.microsoft.com/office/drawing/2014/main" xmlns="" id="{CFCFC0C9-5750-4393-AF52-8642739F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67" l="0" r="100000">
                        <a14:foregroundMark x1="18222" y1="21778" x2="11111" y2="13333"/>
                        <a14:foregroundMark x1="11111" y1="13333" x2="8889" y2="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73" y="1103717"/>
            <a:ext cx="2373840" cy="237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B4B19493-CDE0-4CF8-A6AF-68B105A1F718}"/>
              </a:ext>
            </a:extLst>
          </p:cNvPr>
          <p:cNvSpPr/>
          <p:nvPr/>
        </p:nvSpPr>
        <p:spPr>
          <a:xfrm>
            <a:off x="462989" y="6497255"/>
            <a:ext cx="10015959" cy="25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MULA – MURCIÉLAGO – MUELA - MUÑECA</a:t>
            </a:r>
          </a:p>
        </p:txBody>
      </p:sp>
      <p:sp>
        <p:nvSpPr>
          <p:cNvPr id="10" name="Botón de acción: ir hacia delante o siguiente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196AF60-A26F-4542-8EEA-723D3086B7FA}"/>
              </a:ext>
            </a:extLst>
          </p:cNvPr>
          <p:cNvSpPr/>
          <p:nvPr/>
        </p:nvSpPr>
        <p:spPr>
          <a:xfrm>
            <a:off x="10644542" y="5662828"/>
            <a:ext cx="1393853" cy="101962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562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u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rcie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ñe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u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type="title"/>
          </p:nvPr>
        </p:nvSpPr>
        <p:spPr>
          <a:xfrm>
            <a:off x="3375800" y="43435"/>
            <a:ext cx="840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/>
              <a:t>CONOCEMOS LA M – ENCUENTRA LA “M –m” </a:t>
            </a:r>
            <a:endParaRPr dirty="0"/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xmlns="" id="{1A7DA087-34E5-4FE2-9BF6-22D57D0A0BAE}"/>
              </a:ext>
            </a:extLst>
          </p:cNvPr>
          <p:cNvSpPr/>
          <p:nvPr/>
        </p:nvSpPr>
        <p:spPr>
          <a:xfrm>
            <a:off x="1944547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xmlns="" id="{7E7D44AE-B8A0-43A2-AE79-C86DDCCFFAF5}"/>
              </a:ext>
            </a:extLst>
          </p:cNvPr>
          <p:cNvSpPr/>
          <p:nvPr/>
        </p:nvSpPr>
        <p:spPr>
          <a:xfrm>
            <a:off x="2978552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xmlns="" id="{7B57D211-D10B-4705-A564-60F0A43D37D4}"/>
              </a:ext>
            </a:extLst>
          </p:cNvPr>
          <p:cNvSpPr/>
          <p:nvPr/>
        </p:nvSpPr>
        <p:spPr>
          <a:xfrm>
            <a:off x="4012558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xmlns="" id="{2F31227F-849B-4143-96C9-ACCBF158A47F}"/>
              </a:ext>
            </a:extLst>
          </p:cNvPr>
          <p:cNvSpPr/>
          <p:nvPr/>
        </p:nvSpPr>
        <p:spPr>
          <a:xfrm>
            <a:off x="5046563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8A92E52E-C689-46F2-8796-BB9C25E38596}"/>
              </a:ext>
            </a:extLst>
          </p:cNvPr>
          <p:cNvSpPr/>
          <p:nvPr/>
        </p:nvSpPr>
        <p:spPr>
          <a:xfrm>
            <a:off x="6080568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xmlns="" id="{B1D8A6F1-85AF-4D44-AD29-E1D24E56EE20}"/>
              </a:ext>
            </a:extLst>
          </p:cNvPr>
          <p:cNvSpPr/>
          <p:nvPr/>
        </p:nvSpPr>
        <p:spPr>
          <a:xfrm>
            <a:off x="7114574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xmlns="" id="{B244BFCA-AD9A-4B9C-97E0-27B7C39D93E2}"/>
              </a:ext>
            </a:extLst>
          </p:cNvPr>
          <p:cNvSpPr/>
          <p:nvPr/>
        </p:nvSpPr>
        <p:spPr>
          <a:xfrm>
            <a:off x="8148579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xmlns="" id="{CC7A03F4-677F-41E3-9044-A95D4784A4C2}"/>
              </a:ext>
            </a:extLst>
          </p:cNvPr>
          <p:cNvSpPr/>
          <p:nvPr/>
        </p:nvSpPr>
        <p:spPr>
          <a:xfrm>
            <a:off x="9182584" y="185194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2" name="9">
            <a:extLst>
              <a:ext uri="{FF2B5EF4-FFF2-40B4-BE49-F238E27FC236}">
                <a16:creationId xmlns:a16="http://schemas.microsoft.com/office/drawing/2014/main" xmlns="" id="{D9A6A8B7-0039-488F-993C-42F94FE516D0}"/>
              </a:ext>
            </a:extLst>
          </p:cNvPr>
          <p:cNvSpPr/>
          <p:nvPr/>
        </p:nvSpPr>
        <p:spPr>
          <a:xfrm>
            <a:off x="1944547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3" name="17">
            <a:extLst>
              <a:ext uri="{FF2B5EF4-FFF2-40B4-BE49-F238E27FC236}">
                <a16:creationId xmlns:a16="http://schemas.microsoft.com/office/drawing/2014/main" xmlns="" id="{CBF7B7EC-0683-460D-9062-E78ED07385D3}"/>
              </a:ext>
            </a:extLst>
          </p:cNvPr>
          <p:cNvSpPr/>
          <p:nvPr/>
        </p:nvSpPr>
        <p:spPr>
          <a:xfrm>
            <a:off x="1944547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14" name="25">
            <a:extLst>
              <a:ext uri="{FF2B5EF4-FFF2-40B4-BE49-F238E27FC236}">
                <a16:creationId xmlns:a16="http://schemas.microsoft.com/office/drawing/2014/main" xmlns="" id="{A2B6D160-7896-46BF-A54F-FF20479A961C}"/>
              </a:ext>
            </a:extLst>
          </p:cNvPr>
          <p:cNvSpPr/>
          <p:nvPr/>
        </p:nvSpPr>
        <p:spPr>
          <a:xfrm>
            <a:off x="1944547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5" name="10">
            <a:extLst>
              <a:ext uri="{FF2B5EF4-FFF2-40B4-BE49-F238E27FC236}">
                <a16:creationId xmlns:a16="http://schemas.microsoft.com/office/drawing/2014/main" xmlns="" id="{A9870FC3-B586-43E6-81C0-8397F7D983F6}"/>
              </a:ext>
            </a:extLst>
          </p:cNvPr>
          <p:cNvSpPr/>
          <p:nvPr/>
        </p:nvSpPr>
        <p:spPr>
          <a:xfrm>
            <a:off x="2978552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16" name="18">
            <a:extLst>
              <a:ext uri="{FF2B5EF4-FFF2-40B4-BE49-F238E27FC236}">
                <a16:creationId xmlns:a16="http://schemas.microsoft.com/office/drawing/2014/main" xmlns="" id="{DFBA26FE-CB26-4BA1-B45B-4695C35276D4}"/>
              </a:ext>
            </a:extLst>
          </p:cNvPr>
          <p:cNvSpPr/>
          <p:nvPr/>
        </p:nvSpPr>
        <p:spPr>
          <a:xfrm>
            <a:off x="2978552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7" name="26">
            <a:extLst>
              <a:ext uri="{FF2B5EF4-FFF2-40B4-BE49-F238E27FC236}">
                <a16:creationId xmlns:a16="http://schemas.microsoft.com/office/drawing/2014/main" xmlns="" id="{D3934E6F-7C40-4020-82A9-819C037C8114}"/>
              </a:ext>
            </a:extLst>
          </p:cNvPr>
          <p:cNvSpPr/>
          <p:nvPr/>
        </p:nvSpPr>
        <p:spPr>
          <a:xfrm>
            <a:off x="2978552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18" name="11">
            <a:extLst>
              <a:ext uri="{FF2B5EF4-FFF2-40B4-BE49-F238E27FC236}">
                <a16:creationId xmlns:a16="http://schemas.microsoft.com/office/drawing/2014/main" xmlns="" id="{247F8A8C-CD00-4786-95F4-27158A189830}"/>
              </a:ext>
            </a:extLst>
          </p:cNvPr>
          <p:cNvSpPr/>
          <p:nvPr/>
        </p:nvSpPr>
        <p:spPr>
          <a:xfrm>
            <a:off x="4012558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19" name="19">
            <a:extLst>
              <a:ext uri="{FF2B5EF4-FFF2-40B4-BE49-F238E27FC236}">
                <a16:creationId xmlns:a16="http://schemas.microsoft.com/office/drawing/2014/main" xmlns="" id="{3E320A05-CE49-477B-A323-902742A2D789}"/>
              </a:ext>
            </a:extLst>
          </p:cNvPr>
          <p:cNvSpPr/>
          <p:nvPr/>
        </p:nvSpPr>
        <p:spPr>
          <a:xfrm>
            <a:off x="4012554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0" name="27">
            <a:extLst>
              <a:ext uri="{FF2B5EF4-FFF2-40B4-BE49-F238E27FC236}">
                <a16:creationId xmlns:a16="http://schemas.microsoft.com/office/drawing/2014/main" xmlns="" id="{BB37691E-B9A2-46E6-AF8A-F3A5E3260C65}"/>
              </a:ext>
            </a:extLst>
          </p:cNvPr>
          <p:cNvSpPr/>
          <p:nvPr/>
        </p:nvSpPr>
        <p:spPr>
          <a:xfrm>
            <a:off x="4012558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1" name="12">
            <a:extLst>
              <a:ext uri="{FF2B5EF4-FFF2-40B4-BE49-F238E27FC236}">
                <a16:creationId xmlns:a16="http://schemas.microsoft.com/office/drawing/2014/main" xmlns="" id="{103031E9-9242-468C-8D39-FC5E32442849}"/>
              </a:ext>
            </a:extLst>
          </p:cNvPr>
          <p:cNvSpPr/>
          <p:nvPr/>
        </p:nvSpPr>
        <p:spPr>
          <a:xfrm>
            <a:off x="5046563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2" name="20">
            <a:extLst>
              <a:ext uri="{FF2B5EF4-FFF2-40B4-BE49-F238E27FC236}">
                <a16:creationId xmlns:a16="http://schemas.microsoft.com/office/drawing/2014/main" xmlns="" id="{613BA302-5266-4D64-BACF-5CB6A02CA8DD}"/>
              </a:ext>
            </a:extLst>
          </p:cNvPr>
          <p:cNvSpPr/>
          <p:nvPr/>
        </p:nvSpPr>
        <p:spPr>
          <a:xfrm>
            <a:off x="5046562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23" name="28">
            <a:extLst>
              <a:ext uri="{FF2B5EF4-FFF2-40B4-BE49-F238E27FC236}">
                <a16:creationId xmlns:a16="http://schemas.microsoft.com/office/drawing/2014/main" xmlns="" id="{9F2A086A-D908-4540-BC2F-9EF7B3AFC464}"/>
              </a:ext>
            </a:extLst>
          </p:cNvPr>
          <p:cNvSpPr/>
          <p:nvPr/>
        </p:nvSpPr>
        <p:spPr>
          <a:xfrm>
            <a:off x="5046562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24" name="13">
            <a:extLst>
              <a:ext uri="{FF2B5EF4-FFF2-40B4-BE49-F238E27FC236}">
                <a16:creationId xmlns:a16="http://schemas.microsoft.com/office/drawing/2014/main" xmlns="" id="{C576A24C-BC68-45A7-8B09-2D0F39266FAC}"/>
              </a:ext>
            </a:extLst>
          </p:cNvPr>
          <p:cNvSpPr/>
          <p:nvPr/>
        </p:nvSpPr>
        <p:spPr>
          <a:xfrm>
            <a:off x="6080567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25" name="21">
            <a:extLst>
              <a:ext uri="{FF2B5EF4-FFF2-40B4-BE49-F238E27FC236}">
                <a16:creationId xmlns:a16="http://schemas.microsoft.com/office/drawing/2014/main" xmlns="" id="{7DA743FA-7643-42C4-AB71-430D1FF3F1C4}"/>
              </a:ext>
            </a:extLst>
          </p:cNvPr>
          <p:cNvSpPr/>
          <p:nvPr/>
        </p:nvSpPr>
        <p:spPr>
          <a:xfrm>
            <a:off x="6080566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6" name="29">
            <a:extLst>
              <a:ext uri="{FF2B5EF4-FFF2-40B4-BE49-F238E27FC236}">
                <a16:creationId xmlns:a16="http://schemas.microsoft.com/office/drawing/2014/main" xmlns="" id="{63EBE302-812E-4912-8883-86E6070E36BB}"/>
              </a:ext>
            </a:extLst>
          </p:cNvPr>
          <p:cNvSpPr/>
          <p:nvPr/>
        </p:nvSpPr>
        <p:spPr>
          <a:xfrm>
            <a:off x="6080566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7" name="14">
            <a:extLst>
              <a:ext uri="{FF2B5EF4-FFF2-40B4-BE49-F238E27FC236}">
                <a16:creationId xmlns:a16="http://schemas.microsoft.com/office/drawing/2014/main" xmlns="" id="{FE1FA32C-A323-42B7-BAB3-D15133406571}"/>
              </a:ext>
            </a:extLst>
          </p:cNvPr>
          <p:cNvSpPr/>
          <p:nvPr/>
        </p:nvSpPr>
        <p:spPr>
          <a:xfrm>
            <a:off x="7114571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8" name="22">
            <a:extLst>
              <a:ext uri="{FF2B5EF4-FFF2-40B4-BE49-F238E27FC236}">
                <a16:creationId xmlns:a16="http://schemas.microsoft.com/office/drawing/2014/main" xmlns="" id="{7A1B67EC-EFFC-4FF2-8DC7-42761E191C10}"/>
              </a:ext>
            </a:extLst>
          </p:cNvPr>
          <p:cNvSpPr/>
          <p:nvPr/>
        </p:nvSpPr>
        <p:spPr>
          <a:xfrm>
            <a:off x="7114571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29" name="30">
            <a:extLst>
              <a:ext uri="{FF2B5EF4-FFF2-40B4-BE49-F238E27FC236}">
                <a16:creationId xmlns:a16="http://schemas.microsoft.com/office/drawing/2014/main" xmlns="" id="{D76EADA7-78BF-4F89-A73C-C9C17FCFC07C}"/>
              </a:ext>
            </a:extLst>
          </p:cNvPr>
          <p:cNvSpPr/>
          <p:nvPr/>
        </p:nvSpPr>
        <p:spPr>
          <a:xfrm>
            <a:off x="7114571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30" name="15">
            <a:extLst>
              <a:ext uri="{FF2B5EF4-FFF2-40B4-BE49-F238E27FC236}">
                <a16:creationId xmlns:a16="http://schemas.microsoft.com/office/drawing/2014/main" xmlns="" id="{AB93B38E-F99F-43D7-BAF0-1113CC38FBAD}"/>
              </a:ext>
            </a:extLst>
          </p:cNvPr>
          <p:cNvSpPr/>
          <p:nvPr/>
        </p:nvSpPr>
        <p:spPr>
          <a:xfrm>
            <a:off x="8148574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</a:t>
            </a:r>
          </a:p>
        </p:txBody>
      </p:sp>
      <p:sp>
        <p:nvSpPr>
          <p:cNvPr id="31" name="16">
            <a:extLst>
              <a:ext uri="{FF2B5EF4-FFF2-40B4-BE49-F238E27FC236}">
                <a16:creationId xmlns:a16="http://schemas.microsoft.com/office/drawing/2014/main" xmlns="" id="{C39F4C92-258D-4C7F-A1E5-B95D9EA56107}"/>
              </a:ext>
            </a:extLst>
          </p:cNvPr>
          <p:cNvSpPr/>
          <p:nvPr/>
        </p:nvSpPr>
        <p:spPr>
          <a:xfrm>
            <a:off x="9182584" y="2839656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2" name="23">
            <a:extLst>
              <a:ext uri="{FF2B5EF4-FFF2-40B4-BE49-F238E27FC236}">
                <a16:creationId xmlns:a16="http://schemas.microsoft.com/office/drawing/2014/main" xmlns="" id="{CFF3DD1B-CB8E-4291-B10B-4D5F5A6065EC}"/>
              </a:ext>
            </a:extLst>
          </p:cNvPr>
          <p:cNvSpPr/>
          <p:nvPr/>
        </p:nvSpPr>
        <p:spPr>
          <a:xfrm>
            <a:off x="8148574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33" name="31">
            <a:extLst>
              <a:ext uri="{FF2B5EF4-FFF2-40B4-BE49-F238E27FC236}">
                <a16:creationId xmlns:a16="http://schemas.microsoft.com/office/drawing/2014/main" xmlns="" id="{2D51F29B-915C-4024-B022-FB9FFDE1F688}"/>
              </a:ext>
            </a:extLst>
          </p:cNvPr>
          <p:cNvSpPr/>
          <p:nvPr/>
        </p:nvSpPr>
        <p:spPr>
          <a:xfrm>
            <a:off x="8148574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4" name="24">
            <a:extLst>
              <a:ext uri="{FF2B5EF4-FFF2-40B4-BE49-F238E27FC236}">
                <a16:creationId xmlns:a16="http://schemas.microsoft.com/office/drawing/2014/main" xmlns="" id="{842CAD0C-0F7C-4966-9A57-C7C2A3484254}"/>
              </a:ext>
            </a:extLst>
          </p:cNvPr>
          <p:cNvSpPr/>
          <p:nvPr/>
        </p:nvSpPr>
        <p:spPr>
          <a:xfrm>
            <a:off x="9182574" y="3827363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5" name="32">
            <a:extLst>
              <a:ext uri="{FF2B5EF4-FFF2-40B4-BE49-F238E27FC236}">
                <a16:creationId xmlns:a16="http://schemas.microsoft.com/office/drawing/2014/main" xmlns="" id="{67D8FB36-B3E4-4CDD-914B-BE3F50FCE1F7}"/>
              </a:ext>
            </a:extLst>
          </p:cNvPr>
          <p:cNvSpPr/>
          <p:nvPr/>
        </p:nvSpPr>
        <p:spPr>
          <a:xfrm>
            <a:off x="9182574" y="4815069"/>
            <a:ext cx="1034005" cy="987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36" name="Botón de acción: ir hacia delante o siguiente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B196AF60-A26F-4542-8EEA-723D3086B7FA}"/>
              </a:ext>
            </a:extLst>
          </p:cNvPr>
          <p:cNvSpPr/>
          <p:nvPr/>
        </p:nvSpPr>
        <p:spPr>
          <a:xfrm>
            <a:off x="10627744" y="5802776"/>
            <a:ext cx="1363630" cy="8796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11"/>
    </mc:Choice>
    <mc:Fallback xmlns="">
      <p:transition spd="slow" advClick="0" advTm="831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51538D-92FA-104A-8122-1544FABE20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endParaRPr lang="es-ES_tradnl" altLang="es-CL" sz="4400" b="1" dirty="0">
              <a:solidFill>
                <a:schemeClr val="accent5"/>
              </a:solidFill>
              <a:latin typeface="Ink Free" panose="03080402000500000000" pitchFamily="66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65ADE072-1EB6-314B-BF7B-0C6D4825D466}"/>
              </a:ext>
            </a:extLst>
          </p:cNvPr>
          <p:cNvGrpSpPr/>
          <p:nvPr/>
        </p:nvGrpSpPr>
        <p:grpSpPr>
          <a:xfrm>
            <a:off x="9991165" y="4463519"/>
            <a:ext cx="2200833" cy="2394480"/>
            <a:chOff x="9838939" y="4200524"/>
            <a:chExt cx="2353059" cy="265747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4DBF6B7C-ED23-7148-9225-07CDCFBB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C62B"/>
                </a:clrFrom>
                <a:clrTo>
                  <a:srgbClr val="FEC62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86859" y="4200524"/>
              <a:ext cx="2205139" cy="2657475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36B1C95F-2DF1-2A41-BCB5-A4F49877F01E}"/>
                </a:ext>
              </a:extLst>
            </p:cNvPr>
            <p:cNvSpPr/>
            <p:nvPr/>
          </p:nvSpPr>
          <p:spPr>
            <a:xfrm>
              <a:off x="9838939" y="4416339"/>
              <a:ext cx="295835" cy="283293"/>
            </a:xfrm>
            <a:prstGeom prst="rect">
              <a:avLst/>
            </a:prstGeom>
            <a:solidFill>
              <a:srgbClr val="FFC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6AF0DC7-7E91-A94D-A5AC-A4222398DB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C82E"/>
              </a:clrFrom>
              <a:clrTo>
                <a:srgbClr val="FFC8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4215" y="4762661"/>
            <a:ext cx="2766732" cy="20953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165F905-AEBD-9443-BDC8-F6932A98E7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C42A"/>
              </a:clrFrom>
              <a:clrTo>
                <a:srgbClr val="FFC42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34156"/>
            <a:ext cx="1885365" cy="232245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BABAA8CA-DFBD-43F4-A0CB-D4F01BB3D33B}"/>
              </a:ext>
            </a:extLst>
          </p:cNvPr>
          <p:cNvSpPr txBox="1"/>
          <p:nvPr/>
        </p:nvSpPr>
        <p:spPr>
          <a:xfrm>
            <a:off x="235527" y="725580"/>
            <a:ext cx="10820400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_tradnl" altLang="es-CL" sz="4500" b="1" dirty="0">
                <a:solidFill>
                  <a:schemeClr val="accent5"/>
                </a:solidFill>
                <a:latin typeface="Ink Free" panose="03080402000500000000" pitchFamily="66" charset="0"/>
              </a:rPr>
              <a:t>Este </a:t>
            </a:r>
            <a:r>
              <a:rPr lang="es-ES_tradnl" altLang="es-CL" sz="4500" b="1" dirty="0" err="1">
                <a:solidFill>
                  <a:schemeClr val="accent5"/>
                </a:solidFill>
                <a:latin typeface="Ink Free" panose="03080402000500000000" pitchFamily="66" charset="0"/>
              </a:rPr>
              <a:t>ppt</a:t>
            </a:r>
            <a:r>
              <a:rPr lang="es-ES_tradnl" altLang="es-CL" sz="4500" b="1" dirty="0">
                <a:solidFill>
                  <a:schemeClr val="accent5"/>
                </a:solidFill>
                <a:latin typeface="Ink Free" panose="03080402000500000000" pitchFamily="66" charset="0"/>
              </a:rPr>
              <a:t> es interactivo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_tradnl" altLang="es-CL" sz="4500" b="1" dirty="0">
                <a:solidFill>
                  <a:schemeClr val="accent5"/>
                </a:solidFill>
                <a:latin typeface="Ink Free" panose="03080402000500000000" pitchFamily="66" charset="0"/>
              </a:rPr>
              <a:t>No debes imprimirlo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_tradnl" altLang="es-CL" sz="4500" b="1" dirty="0">
                <a:solidFill>
                  <a:schemeClr val="accent5"/>
                </a:solidFill>
                <a:latin typeface="Ink Free" panose="03080402000500000000" pitchFamily="66" charset="0"/>
              </a:rPr>
              <a:t>Recuerda activar los parlantes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es-ES_tradnl" altLang="es-CL" sz="4500" b="1" dirty="0">
                <a:solidFill>
                  <a:schemeClr val="accent5"/>
                </a:solidFill>
                <a:latin typeface="Ink Free" panose="03080402000500000000" pitchFamily="66" charset="0"/>
              </a:rPr>
              <a:t> y poner modo presentación </a:t>
            </a:r>
          </a:p>
        </p:txBody>
      </p:sp>
      <p:sp>
        <p:nvSpPr>
          <p:cNvPr id="15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9667769" y="949206"/>
            <a:ext cx="2061511" cy="1461485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8782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51538D-92FA-104A-8122-1544FABE20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748393B2-44C3-F146-9E39-E9D797FAFA5F}"/>
              </a:ext>
            </a:extLst>
          </p:cNvPr>
          <p:cNvSpPr/>
          <p:nvPr/>
        </p:nvSpPr>
        <p:spPr>
          <a:xfrm>
            <a:off x="2438400" y="691338"/>
            <a:ext cx="6608618" cy="3631280"/>
          </a:xfrm>
          <a:prstGeom prst="roundRect">
            <a:avLst/>
          </a:prstGeom>
          <a:solidFill>
            <a:srgbClr val="12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 dirty="0">
              <a:solidFill>
                <a:schemeClr val="tx1"/>
              </a:solidFill>
              <a:latin typeface="Century Gothic" panose="020B0502020202020204" pitchFamily="34" charset="0"/>
              <a:ea typeface="A little sunshine" panose="02000603000000000000" pitchFamily="2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65ADE072-1EB6-314B-BF7B-0C6D4825D466}"/>
              </a:ext>
            </a:extLst>
          </p:cNvPr>
          <p:cNvGrpSpPr/>
          <p:nvPr/>
        </p:nvGrpSpPr>
        <p:grpSpPr>
          <a:xfrm>
            <a:off x="9991165" y="4463519"/>
            <a:ext cx="2200833" cy="2394480"/>
            <a:chOff x="9838939" y="4200524"/>
            <a:chExt cx="2353059" cy="265747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4DBF6B7C-ED23-7148-9225-07CDCFBB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C62B"/>
                </a:clrFrom>
                <a:clrTo>
                  <a:srgbClr val="FEC62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86859" y="4200524"/>
              <a:ext cx="2205139" cy="2657475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36B1C95F-2DF1-2A41-BCB5-A4F49877F01E}"/>
                </a:ext>
              </a:extLst>
            </p:cNvPr>
            <p:cNvSpPr/>
            <p:nvPr/>
          </p:nvSpPr>
          <p:spPr>
            <a:xfrm>
              <a:off x="9838939" y="4416339"/>
              <a:ext cx="295835" cy="283293"/>
            </a:xfrm>
            <a:prstGeom prst="rect">
              <a:avLst/>
            </a:prstGeom>
            <a:solidFill>
              <a:srgbClr val="FFC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6AF0DC7-7E91-A94D-A5AC-A4222398DB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C82E"/>
              </a:clrFrom>
              <a:clrTo>
                <a:srgbClr val="FFC82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5724" y="4749316"/>
            <a:ext cx="2766732" cy="20953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165F905-AEBD-9443-BDC8-F6932A98E7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C42A"/>
              </a:clrFrom>
              <a:clrTo>
                <a:srgbClr val="FFC42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34156"/>
            <a:ext cx="1885365" cy="2322456"/>
          </a:xfrm>
          <a:prstGeom prst="rect">
            <a:avLst/>
          </a:prstGeom>
        </p:spPr>
      </p:pic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500" r="91833">
                        <a14:foregroundMark x1="24000" y1="39833" x2="24000" y2="39833"/>
                        <a14:foregroundMark x1="48000" y1="26500" x2="48000" y2="26500"/>
                        <a14:foregroundMark x1="72333" y1="29333" x2="72333" y2="29333"/>
                        <a14:foregroundMark x1="74667" y1="39833" x2="74667" y2="39833"/>
                        <a14:foregroundMark x1="84667" y1="52500" x2="84667" y2="52500"/>
                        <a14:foregroundMark x1="84833" y1="47167" x2="84833" y2="47167"/>
                        <a14:foregroundMark x1="85833" y1="63000" x2="85833" y2="63000"/>
                        <a14:foregroundMark x1="85167" y1="75667" x2="85167" y2="75667"/>
                        <a14:foregroundMark x1="75000" y1="76833" x2="75000" y2="76833"/>
                        <a14:foregroundMark x1="46167" y1="77167" x2="46167" y2="77167"/>
                        <a14:foregroundMark x1="35167" y1="77167" x2="35167" y2="77167"/>
                        <a14:foregroundMark x1="26167" y1="82500" x2="26167" y2="82500"/>
                        <a14:foregroundMark x1="11667" y1="73167" x2="11667" y2="73167"/>
                        <a14:foregroundMark x1="23000" y1="28000" x2="23000" y2="28000"/>
                        <a14:foregroundMark x1="48000" y1="24333" x2="48000" y2="24333"/>
                        <a14:foregroundMark x1="82167" y1="18667" x2="82167" y2="18667"/>
                        <a14:foregroundMark x1="79333" y1="20000" x2="79333" y2="20000"/>
                        <a14:foregroundMark x1="71333" y1="45500" x2="71333" y2="45500"/>
                        <a14:foregroundMark x1="69167" y1="31333" x2="69167" y2="31333"/>
                        <a14:foregroundMark x1="71333" y1="35333" x2="71333" y2="35333"/>
                        <a14:foregroundMark x1="73667" y1="54833" x2="73667" y2="54833"/>
                        <a14:foregroundMark x1="70333" y1="50333" x2="70333" y2="50333"/>
                        <a14:foregroundMark x1="72333" y1="59333" x2="72333" y2="59333"/>
                        <a14:foregroundMark x1="64333" y1="60500" x2="64333" y2="60500"/>
                        <a14:foregroundMark x1="63000" y1="55667" x2="63000" y2="55667"/>
                        <a14:foregroundMark x1="62833" y1="65833" x2="62833" y2="65833"/>
                        <a14:foregroundMark x1="20667" y1="58167" x2="20667" y2="58167"/>
                        <a14:foregroundMark x1="63833" y1="74333" x2="63833" y2="74333"/>
                        <a14:foregroundMark x1="82000" y1="55333" x2="82000" y2="55333"/>
                        <a14:foregroundMark x1="74667" y1="66667" x2="74667" y2="66667"/>
                        <a14:foregroundMark x1="70333" y1="70667" x2="70333" y2="70667"/>
                        <a14:foregroundMark x1="55333" y1="80500" x2="55333" y2="80500"/>
                        <a14:foregroundMark x1="42167" y1="80500" x2="42167" y2="80500"/>
                        <a14:foregroundMark x1="30500" y1="80000" x2="30500" y2="80000"/>
                        <a14:foregroundMark x1="11833" y1="80833" x2="11833" y2="80833"/>
                        <a14:foregroundMark x1="10000" y1="54500" x2="10000" y2="54500"/>
                        <a14:foregroundMark x1="24000" y1="23167" x2="24000" y2="23167"/>
                        <a14:foregroundMark x1="31333" y1="24000" x2="31333" y2="24000"/>
                        <a14:foregroundMark x1="35500" y1="17833" x2="35500" y2="17833"/>
                        <a14:foregroundMark x1="44333" y1="22333" x2="44333" y2="22333"/>
                        <a14:foregroundMark x1="53667" y1="20667" x2="53667" y2="20667"/>
                        <a14:foregroundMark x1="60333" y1="16333" x2="60333" y2="16333"/>
                        <a14:foregroundMark x1="66167" y1="15833" x2="66167" y2="15833"/>
                        <a14:foregroundMark x1="71000" y1="18667" x2="71000" y2="18667"/>
                        <a14:foregroundMark x1="73500" y1="22000" x2="73500" y2="22000"/>
                        <a14:foregroundMark x1="76167" y1="18333" x2="76167" y2="18333"/>
                        <a14:foregroundMark x1="83667" y1="19500" x2="83667" y2="19500"/>
                        <a14:foregroundMark x1="86833" y1="21167" x2="86833" y2="21167"/>
                        <a14:foregroundMark x1="83833" y1="28500" x2="83833" y2="28500"/>
                        <a14:foregroundMark x1="81000" y1="37000" x2="81000" y2="37000"/>
                        <a14:foregroundMark x1="81000" y1="43167" x2="81000" y2="43167"/>
                        <a14:foregroundMark x1="84833" y1="44333" x2="84833" y2="44333"/>
                        <a14:foregroundMark x1="88500" y1="44333" x2="88500" y2="44333"/>
                        <a14:foregroundMark x1="88833" y1="49667" x2="88833" y2="49667"/>
                        <a14:foregroundMark x1="89167" y1="56500" x2="89167" y2="56500"/>
                        <a14:foregroundMark x1="87833" y1="65000" x2="87833" y2="65000"/>
                        <a14:foregroundMark x1="87500" y1="72333" x2="87500" y2="72333"/>
                        <a14:foregroundMark x1="83167" y1="74333" x2="83167" y2="74333"/>
                        <a14:foregroundMark x1="79500" y1="81667" x2="79500" y2="81667"/>
                        <a14:foregroundMark x1="65500" y1="83667" x2="65500" y2="83667"/>
                        <a14:foregroundMark x1="50167" y1="79667" x2="50167" y2="79667"/>
                        <a14:foregroundMark x1="17500" y1="84500" x2="17500" y2="84500"/>
                        <a14:foregroundMark x1="16333" y1="49667" x2="16333" y2="49667"/>
                        <a14:foregroundMark x1="20833" y1="40667" x2="20833" y2="40667"/>
                        <a14:foregroundMark x1="20833" y1="33667" x2="20833" y2="33667"/>
                        <a14:foregroundMark x1="25000" y1="18667" x2="25000" y2="18667"/>
                        <a14:foregroundMark x1="28333" y1="17833" x2="28333" y2="17833"/>
                        <a14:foregroundMark x1="34167" y1="21167" x2="34167" y2="21167"/>
                        <a14:foregroundMark x1="38500" y1="16667" x2="38500" y2="16667"/>
                        <a14:foregroundMark x1="40833" y1="17833" x2="40833" y2="17833"/>
                        <a14:foregroundMark x1="41500" y1="21500" x2="41500" y2="21500"/>
                        <a14:foregroundMark x1="46500" y1="20000" x2="46500" y2="20000"/>
                        <a14:foregroundMark x1="44667" y1="19167" x2="44667" y2="19167"/>
                        <a14:foregroundMark x1="49167" y1="17833" x2="49167" y2="17833"/>
                        <a14:foregroundMark x1="52833" y1="20667" x2="52833" y2="20667"/>
                        <a14:foregroundMark x1="56000" y1="20667" x2="56000" y2="20667"/>
                        <a14:foregroundMark x1="79500" y1="16333" x2="79500" y2="16333"/>
                        <a14:foregroundMark x1="85333" y1="24333" x2="85333" y2="24333"/>
                        <a14:foregroundMark x1="83167" y1="32167" x2="83167" y2="32167"/>
                        <a14:foregroundMark x1="79833" y1="42667" x2="79833" y2="42667"/>
                        <a14:foregroundMark x1="83000" y1="77667" x2="83000" y2="77667"/>
                        <a14:foregroundMark x1="75833" y1="83667" x2="75833" y2="83667"/>
                        <a14:foregroundMark x1="73000" y1="80833" x2="73000" y2="80833"/>
                        <a14:foregroundMark x1="69667" y1="77667" x2="69667" y2="77667"/>
                        <a14:foregroundMark x1="67000" y1="83000" x2="67000" y2="83000"/>
                        <a14:foregroundMark x1="62333" y1="84500" x2="62333" y2="84500"/>
                        <a14:foregroundMark x1="58000" y1="83000" x2="58000" y2="83000"/>
                        <a14:foregroundMark x1="58000" y1="74333" x2="58000" y2="74333"/>
                        <a14:foregroundMark x1="57667" y1="67500" x2="57667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02869"/>
            <a:ext cx="6511636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otón de acción: ir hacia delante o siguiente 1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xmlns="" id="{B196AF60-A26F-4542-8EEA-723D3086B7FA}"/>
              </a:ext>
            </a:extLst>
          </p:cNvPr>
          <p:cNvSpPr/>
          <p:nvPr/>
        </p:nvSpPr>
        <p:spPr>
          <a:xfrm>
            <a:off x="7952509" y="5412056"/>
            <a:ext cx="1776324" cy="130739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7811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2" name="applause.wav"/>
          </p:stSnd>
        </p:sndAc>
      </p:transition>
    </mc:Choice>
    <mc:Fallback xmlns="">
      <p:transition spd="slow" advClick="0">
        <p:split orient="vert"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374073"/>
            <a:ext cx="11236037" cy="6026728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848624" y="2967335"/>
            <a:ext cx="4494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Clasificación por </a:t>
            </a:r>
          </a:p>
          <a:p>
            <a:pPr algn="ctr"/>
            <a:r>
              <a:rPr lang="es-E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Categoría y uso.</a:t>
            </a:r>
            <a:endParaRPr lang="es-E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5304923" y="4536995"/>
            <a:ext cx="1582158" cy="1283687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2961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"/>
            <a:ext cx="12192000" cy="68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79262" y="621415"/>
            <a:ext cx="733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/>
              <a:t>Actividad:  </a:t>
            </a:r>
            <a:r>
              <a:rPr lang="es-CL" dirty="0" smtClean="0"/>
              <a:t>Haz clic en los </a:t>
            </a:r>
            <a:r>
              <a:rPr lang="es-CL" dirty="0"/>
              <a:t>elementos que sirven </a:t>
            </a:r>
            <a:r>
              <a:rPr lang="es-CL" dirty="0" smtClean="0"/>
              <a:t>para cuidar </a:t>
            </a:r>
            <a:r>
              <a:rPr lang="es-CL" dirty="0"/>
              <a:t>nuestra higiene personal.  </a:t>
            </a:r>
            <a:endParaRPr lang="es-CL" b="1" u="sng" dirty="0"/>
          </a:p>
        </p:txBody>
      </p:sp>
      <p:pic>
        <p:nvPicPr>
          <p:cNvPr id="6146" name="Shampoo correcto 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57" y="1935964"/>
            <a:ext cx="1083000" cy="13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cepillo correcto Picture 4" descr="Resultado de imagen para dibujo de cepillo de dien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" b="100000" l="1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98" y="3906936"/>
            <a:ext cx="1897611" cy="189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Jabón correcto Picture 6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34" y="2871328"/>
            <a:ext cx="1938250" cy="15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asta correcto Picture 8" descr="Resultado de imagen para dibujo de pasta de dient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19748" r="15271" b="14838"/>
          <a:stretch/>
        </p:blipFill>
        <p:spPr bwMode="auto">
          <a:xfrm>
            <a:off x="4658760" y="4474772"/>
            <a:ext cx="1995294" cy="15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cupcake 10 error" descr="Resultado de imagen para dibujo de pastelito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r="24468"/>
          <a:stretch/>
        </p:blipFill>
        <p:spPr bwMode="auto">
          <a:xfrm>
            <a:off x="4948109" y="1505006"/>
            <a:ext cx="1364342" cy="21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Almohada error Picture 12" descr="Resultado de imagen para dibujo de almohad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67" b="71579" l="4737" r="96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7" t="26741" b="29145"/>
          <a:stretch/>
        </p:blipFill>
        <p:spPr bwMode="auto">
          <a:xfrm>
            <a:off x="7937994" y="4574600"/>
            <a:ext cx="2203130" cy="10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ardilla error Picture 14" descr="Resultado de imagen para dibujo de ardill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24" y="1539658"/>
            <a:ext cx="1870510" cy="16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472468" y="5469147"/>
            <a:ext cx="1582158" cy="1283687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41582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"/>
            <a:ext cx="12192000" cy="68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421485" y="552360"/>
            <a:ext cx="668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Actividad:  </a:t>
            </a:r>
            <a:r>
              <a:rPr lang="es-CL" dirty="0" smtClean="0"/>
              <a:t>Haz </a:t>
            </a:r>
            <a:r>
              <a:rPr lang="es-CL" dirty="0" err="1" smtClean="0"/>
              <a:t>click</a:t>
            </a:r>
            <a:r>
              <a:rPr lang="es-CL" dirty="0" smtClean="0"/>
              <a:t> en todas </a:t>
            </a:r>
            <a:r>
              <a:rPr lang="es-CL" dirty="0"/>
              <a:t>las vestimentas  que usamos en verano. </a:t>
            </a:r>
            <a:endParaRPr lang="es-CL" b="1" u="sng" dirty="0"/>
          </a:p>
        </p:txBody>
      </p:sp>
      <p:pic>
        <p:nvPicPr>
          <p:cNvPr id="8194" name="polera correcto Picture 2" descr="Resultado de imagen para dibujo de poler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2851" r="16772" b="5543"/>
          <a:stretch/>
        </p:blipFill>
        <p:spPr bwMode="auto">
          <a:xfrm>
            <a:off x="1736523" y="1395666"/>
            <a:ext cx="1512169" cy="15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short correcto Picture 4" descr="Resultado de imagen para dibujo de sho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6" b="97647" l="2353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96" y="3693856"/>
            <a:ext cx="2014777" cy="20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Bikini correcto Picture 6" descr="Resultado de imagen para dibujo de traje de baÃ±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5" b="98419" l="9684" r="89921">
                        <a14:foregroundMark x1="50000" y1="88735" x2="50000" y2="8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30" y="2561981"/>
            <a:ext cx="2103922" cy="251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chaqueta error Picture 8" descr="Resultado de imagen para dibujo de chaqueta invier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89" y="3433226"/>
            <a:ext cx="2604982" cy="26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gorro error Picture 10" descr="Resultado de imagen para dibujo de gorro de la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2" b="97356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82" y="3433225"/>
            <a:ext cx="2000523" cy="200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Lentes correcto Picture 12" descr="Imagen relacionad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5" y="1395666"/>
            <a:ext cx="2010596" cy="15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Bufanda error Picture 14" descr="Resultado de imagen para dibujo de bufanda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325" y="1123347"/>
            <a:ext cx="2207013" cy="20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472468" y="5469147"/>
            <a:ext cx="1582158" cy="1283687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0714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999655" y="685864"/>
            <a:ext cx="430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Actividad:  </a:t>
            </a:r>
            <a:r>
              <a:rPr lang="es-CL" dirty="0" smtClean="0"/>
              <a:t>Haz </a:t>
            </a:r>
            <a:r>
              <a:rPr lang="es-CL" dirty="0" err="1" smtClean="0"/>
              <a:t>click</a:t>
            </a:r>
            <a:r>
              <a:rPr lang="es-CL" dirty="0" smtClean="0"/>
              <a:t> en  todos </a:t>
            </a:r>
            <a:r>
              <a:rPr lang="es-CL" dirty="0"/>
              <a:t>los animales. </a:t>
            </a:r>
            <a:endParaRPr lang="es-CL" b="1" u="sng" dirty="0"/>
          </a:p>
        </p:txBody>
      </p:sp>
      <p:pic>
        <p:nvPicPr>
          <p:cNvPr id="10244" name="perro correctoPicture 4" descr="Resultado de imagen para dibujo de perr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1"/>
          <a:stretch/>
        </p:blipFill>
        <p:spPr bwMode="auto">
          <a:xfrm>
            <a:off x="1441787" y="1201200"/>
            <a:ext cx="1732733" cy="22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Gato correcto Picture 6" descr="Resultado de imagen para dibujo de ga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6" y="3744587"/>
            <a:ext cx="1686677" cy="253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casa error Picture 8" descr="Resultado de imagen para dibujo de ca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43" y="1497966"/>
            <a:ext cx="2775302" cy="217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codrilo correcto Picture 4" descr="Resultado de imagen para dibujo cocodril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5" b="25656"/>
          <a:stretch/>
        </p:blipFill>
        <p:spPr bwMode="auto">
          <a:xfrm>
            <a:off x="5181082" y="4259963"/>
            <a:ext cx="2534088" cy="15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eón correctoPicture 2" descr="Resultado de imagen para dibujo de le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6" b="96528" l="4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768" y="3429000"/>
            <a:ext cx="2149964" cy="21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anzana errorPicture 4" descr="Resultado de imagen para dibujo de manzan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38" y="1082796"/>
            <a:ext cx="2538137" cy="19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472468" y="5469147"/>
            <a:ext cx="1582158" cy="1283687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881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744778" y="680330"/>
            <a:ext cx="613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Actividad:  </a:t>
            </a:r>
            <a:r>
              <a:rPr lang="es-CL" dirty="0" smtClean="0"/>
              <a:t>Haz </a:t>
            </a:r>
            <a:r>
              <a:rPr lang="es-CL" dirty="0" err="1" smtClean="0"/>
              <a:t>click</a:t>
            </a:r>
            <a:r>
              <a:rPr lang="es-CL" dirty="0" smtClean="0"/>
              <a:t> en todas </a:t>
            </a:r>
            <a:r>
              <a:rPr lang="es-CL" dirty="0"/>
              <a:t>las cosas que usamos en invierno.</a:t>
            </a:r>
            <a:endParaRPr lang="es-CL" b="1" u="sng" dirty="0"/>
          </a:p>
        </p:txBody>
      </p:sp>
      <p:pic>
        <p:nvPicPr>
          <p:cNvPr id="12290" name="paraguas correcto 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8" b="97118" l="3548" r="9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15" y="1273870"/>
            <a:ext cx="2082414" cy="208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gorro Picture 4" descr="Resultado de imagen para dibujo de gorro de la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t="7510" r="15502" b="7270"/>
          <a:stretch/>
        </p:blipFill>
        <p:spPr bwMode="auto">
          <a:xfrm>
            <a:off x="8850820" y="1477886"/>
            <a:ext cx="1605451" cy="19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botas Picture 6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85" y="4086988"/>
            <a:ext cx="2093088" cy="1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Lentes Picture 8" descr="Imagen relacion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4" b="26796"/>
          <a:stretch/>
        </p:blipFill>
        <p:spPr bwMode="auto">
          <a:xfrm>
            <a:off x="4095731" y="2055813"/>
            <a:ext cx="232578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bloqueador Picture 12" descr="Resultado de imagen para dibujo de bloquead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r="20312"/>
          <a:stretch/>
        </p:blipFill>
        <p:spPr bwMode="auto">
          <a:xfrm>
            <a:off x="7057986" y="1896783"/>
            <a:ext cx="1285075" cy="166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Bufanda Picture 2" descr="Resultado de imagen para BUFANDA DIBUJ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809" l="19000" r="8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439" r="9425" b="-439"/>
          <a:stretch/>
        </p:blipFill>
        <p:spPr bwMode="auto">
          <a:xfrm>
            <a:off x="7843276" y="3982389"/>
            <a:ext cx="2015088" cy="21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escado Picture 12" descr="Imagen relacionad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32" y="4192757"/>
            <a:ext cx="1892287" cy="14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519359" y="5574313"/>
            <a:ext cx="1667299" cy="1283687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3591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 smtClean="0"/>
              <a:t>HAZ CLIC EN LOS ELEMENTOS </a:t>
            </a:r>
            <a:r>
              <a:rPr lang="es-CL" dirty="0"/>
              <a:t>DE LA CASA</a:t>
            </a:r>
            <a:endParaRPr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FB2A2140-AA83-4655-B9D6-11282FA5C60F}"/>
              </a:ext>
            </a:extLst>
          </p:cNvPr>
          <p:cNvSpPr/>
          <p:nvPr/>
        </p:nvSpPr>
        <p:spPr>
          <a:xfrm>
            <a:off x="343437" y="3056588"/>
            <a:ext cx="11432764" cy="1425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9346B78B-998E-430D-B4CC-41CB122934F8}"/>
              </a:ext>
            </a:extLst>
          </p:cNvPr>
          <p:cNvSpPr/>
          <p:nvPr/>
        </p:nvSpPr>
        <p:spPr>
          <a:xfrm>
            <a:off x="684011" y="1086914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A0BB0249-C66F-4DF1-92A1-A88D2D107A56}"/>
              </a:ext>
            </a:extLst>
          </p:cNvPr>
          <p:cNvSpPr/>
          <p:nvPr/>
        </p:nvSpPr>
        <p:spPr>
          <a:xfrm>
            <a:off x="5082861" y="1086911"/>
            <a:ext cx="2026276" cy="17515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srgbClr val="00B05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0BC5D604-1B36-4F4D-8EC5-8A5239878826}"/>
              </a:ext>
            </a:extLst>
          </p:cNvPr>
          <p:cNvSpPr/>
          <p:nvPr/>
        </p:nvSpPr>
        <p:spPr>
          <a:xfrm>
            <a:off x="8930067" y="108691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DD1FF587-8A5C-45C0-9208-B0C1B7B60674}"/>
              </a:ext>
            </a:extLst>
          </p:cNvPr>
          <p:cNvSpPr/>
          <p:nvPr/>
        </p:nvSpPr>
        <p:spPr>
          <a:xfrm>
            <a:off x="7263398" y="4843266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2A5947A7-D35A-4181-853A-A08AB188B117}"/>
              </a:ext>
            </a:extLst>
          </p:cNvPr>
          <p:cNvSpPr/>
          <p:nvPr/>
        </p:nvSpPr>
        <p:spPr>
          <a:xfrm>
            <a:off x="2710287" y="491814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3074" name="SOFA" descr="Sillón Reclinable, Dibujo, Café imagen png - imagen transparente ...">
            <a:extLst>
              <a:ext uri="{FF2B5EF4-FFF2-40B4-BE49-F238E27FC236}">
                <a16:creationId xmlns:a16="http://schemas.microsoft.com/office/drawing/2014/main" xmlns="" id="{3D7A45A4-C32A-4A0B-BFB0-7983A94F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" b="93654" l="24889" r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12" y="2994658"/>
            <a:ext cx="3031488" cy="14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bujo cama png 3 » PNG Image">
            <a:extLst>
              <a:ext uri="{FF2B5EF4-FFF2-40B4-BE49-F238E27FC236}">
                <a16:creationId xmlns:a16="http://schemas.microsoft.com/office/drawing/2014/main" xmlns="" id="{768586B8-5836-4A06-A803-6230F2D3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13" l="4869" r="94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7" y="3047516"/>
            <a:ext cx="2026276" cy="143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MICROONDAS" descr="Descubre cuáles son las prestaciones de un microondas">
            <a:extLst>
              <a:ext uri="{FF2B5EF4-FFF2-40B4-BE49-F238E27FC236}">
                <a16:creationId xmlns:a16="http://schemas.microsoft.com/office/drawing/2014/main" xmlns="" id="{F92EDF1E-E983-4046-BA00-892ED853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15" y="3274733"/>
            <a:ext cx="1625027" cy="9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WC" descr="Vector of flush toilet | Premium Vector">
            <a:extLst>
              <a:ext uri="{FF2B5EF4-FFF2-40B4-BE49-F238E27FC236}">
                <a16:creationId xmlns:a16="http://schemas.microsoft.com/office/drawing/2014/main" xmlns="" id="{6441E6B3-D39B-4B2E-96C2-80E02E2A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000" r="100000">
                        <a14:foregroundMark x1="57333" y1="5778" x2="43556" y2="43556"/>
                        <a14:foregroundMark x1="43556" y1="43556" x2="43556" y2="43556"/>
                        <a14:foregroundMark x1="21333" y1="66222" x2="56444" y2="50222"/>
                        <a14:foregroundMark x1="56000" y1="50222" x2="39111" y2="65333"/>
                        <a14:foregroundMark x1="15111" y1="68000" x2="79556" y2="7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87" y="2949358"/>
            <a:ext cx="1572015" cy="15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MESA" descr="Mesa mesa dibujo, llamas PNG Clipart | PNGOcean">
            <a:extLst>
              <a:ext uri="{FF2B5EF4-FFF2-40B4-BE49-F238E27FC236}">
                <a16:creationId xmlns:a16="http://schemas.microsoft.com/office/drawing/2014/main" xmlns="" id="{27D2D2FE-F0AB-4A4E-81B6-5C72C1EB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66" y="3331436"/>
            <a:ext cx="1572015" cy="10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ᐈ Dibujo vectores de stock, imágenes frutilla dibujo | descargar ...">
            <a:extLst>
              <a:ext uri="{FF2B5EF4-FFF2-40B4-BE49-F238E27FC236}">
                <a16:creationId xmlns:a16="http://schemas.microsoft.com/office/drawing/2014/main" xmlns="" id="{C6EC8BAE-CA61-4B7C-B69B-37F8B1F74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2824">
            <a:off x="6697991" y="3067449"/>
            <a:ext cx="1023936" cy="14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474036" y="5694218"/>
            <a:ext cx="1580590" cy="10586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32315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00046 C 0.0013 -0.00764 0.00286 -0.01505 0.00417 -0.02292 C 0.00469 -0.02616 0.00469 -0.02963 0.00508 -0.0331 C 0.00625 -0.04514 0.00716 -0.05463 0.01029 -0.06343 C 0.01107 -0.06644 0.01211 -0.06875 0.01276 -0.07153 C 0.01406 -0.07616 0.01628 -0.08658 0.01628 -0.08634 C 0.01849 -0.10579 0.01562 -0.08218 0.01888 -0.10185 C 0.01927 -0.1044 0.01927 -0.10741 0.01979 -0.10972 C 0.02018 -0.11227 0.02096 -0.11435 0.02135 -0.11713 C 0.02227 -0.12245 0.02227 -0.12801 0.02331 -0.13264 C 0.02383 -0.13519 0.02448 -0.1375 0.02487 -0.14028 C 0.02578 -0.14514 0.02617 -0.15023 0.02669 -0.15556 L 0.02747 -0.1632 L 0.02839 -0.1706 C 0.02865 -0.17662 0.0293 -0.18264 0.0293 -0.18866 C 0.0293 -0.20718 0.02956 -0.21945 0.02747 -0.23449 C 0.02734 -0.23634 0.02695 -0.23773 0.02669 -0.23935 L 0.02669 -0.23912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4043 L -0.00468 0.04043 C -0.00434 0.04938 -0.00364 0.05864 -0.00329 0.0679 C -0.0026 0.10123 -0.00312 0.13457 -0.00191 0.1679 C -0.00173 0.17346 0.00035 0.17778 0.00087 0.18302 C 0.00591 0.22747 -0.00173 0.15926 0.00365 0.21049 C 0.00452 0.21914 0.00573 0.22716 0.00643 0.2358 C 0.00764 0.24753 0.00764 0.25031 0.00938 0.2608 C 0.00973 0.26327 0.01007 0.26574 0.01077 0.26821 C 0.01146 0.27099 0.01216 0.27376 0.01355 0.27562 C 0.01476 0.27747 0.01632 0.27747 0.01771 0.27839 C 0.01823 0.28086 0.01823 0.28395 0.01928 0.2858 C 0.02032 0.28765 0.02205 0.28704 0.02344 0.28827 C 0.025 0.28951 0.02622 0.29197 0.02761 0.29321 C 0.029 0.29444 0.03039 0.29537 0.03195 0.29568 C 0.03855 0.29846 0.03785 0.29815 0.04184 0.29815 L 0.04184 0.29815 " pathEditMode="relative" ptsTypes="AAAAAAAAAAAAAAAAA">
                                      <p:cBhvr>
                                        <p:cTn id="1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5 -0.0284 L -0.01475 -0.0284 C -0.00868 -0.03704 -0.00295 -0.04599 0.00348 -0.0537 C 0.00487 -0.05525 0.00643 -0.05648 0.00764 -0.05864 C 0.01112 -0.0642 0.01424 -0.07037 0.01754 -0.07624 C 0.01893 -0.0787 0.02066 -0.08056 0.02171 -0.08364 C 0.02275 -0.08611 0.02344 -0.08889 0.02448 -0.09105 C 0.02622 -0.09414 0.02848 -0.09599 0.03021 -0.09877 C 0.03316 -0.1034 0.03629 -0.10803 0.03872 -0.11358 C 0.0441 -0.12654 0.04115 -0.12068 0.04705 -0.13117 C 0.04862 -0.1392 0.05 -0.14877 0.05417 -0.1537 L 0.05834 -0.15864 C 0.05921 -0.16389 0.06094 -0.16852 0.06112 -0.17377 C 0.06285 -0.24228 0.0625 -0.21049 0.0625 -0.26883 L 0.0625 -0.26883 " pathEditMode="relative" ptsTypes="AAAAAAAAAAAAAAA">
                                      <p:cBhvr>
                                        <p:cTn id="1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3889 L 0.00538 0.03889 C 0.00295 0.04445 0.00035 0.05 -0.00173 0.05618 C -0.00486 0.06605 -0.00677 0.07686 -0.01024 0.08642 C -0.01319 0.09445 -0.01354 0.09445 -0.0158 0.10371 C -0.01684 0.10803 -0.01753 0.11235 -0.01875 0.11636 C -0.01944 0.11914 -0.02066 0.1213 -0.02153 0.12377 C -0.02257 0.12716 -0.02326 0.13056 -0.0243 0.13396 C -0.02517 0.13642 -0.02639 0.13858 -0.02708 0.14136 C -0.03246 0.1605 -0.02257 0.13457 -0.03281 0.15896 C -0.03333 0.16204 -0.03455 0.17284 -0.03559 0.17655 C -0.03646 0.17902 -0.03767 0.18118 -0.03837 0.18396 C -0.03958 0.18889 -0.04028 0.19414 -0.04132 0.19908 C -0.04167 0.20155 -0.04184 0.20433 -0.04271 0.20649 L -0.04548 0.21389 L -0.05121 0.24414 C -0.05156 0.24661 -0.05173 0.24939 -0.0526 0.25155 L -0.05538 0.25896 C -0.05729 0.27315 -0.05677 0.26575 -0.05677 0.28179 L -0.05677 0.28179 " pathEditMode="relative" ptsTypes="AAAAAAAAAAAAAAAAAAAA">
                                      <p:cBhvr>
                                        <p:cTn id="3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2222 L -0.00243 -0.02222 C -0.00729 -0.0358 -0.01128 -0.04969 -0.01666 -0.06234 C -0.01979 -0.06975 -0.02118 -0.07253 -0.02361 -0.07994 C -0.02517 -0.08395 -0.02673 -0.08796 -0.02795 -0.09228 C -0.02916 -0.09722 -0.02899 -0.10308 -0.03072 -0.10741 C -0.03437 -0.11728 -0.03298 -0.11203 -0.03489 -0.12253 C -0.03541 -0.12747 -0.03576 -0.13241 -0.03628 -0.13734 C -0.03663 -0.14012 -0.0375 -0.14228 -0.03784 -0.14506 C -0.03836 -0.15 -0.03871 -0.15494 -0.03923 -0.15987 C -0.03958 -0.1642 -0.03993 -0.16852 -0.04062 -0.17253 C -0.04131 -0.17747 -0.0434 -0.18765 -0.0434 -0.18765 C -0.04392 -0.19753 -0.04375 -0.20771 -0.04479 -0.21759 C -0.04513 -0.22037 -0.04704 -0.22222 -0.04756 -0.225 C -0.04878 -0.22994 -0.04947 -0.23518 -0.05052 -0.24012 C -0.05086 -0.24259 -0.05069 -0.24599 -0.05191 -0.24753 C -0.05694 -0.25339 -0.05607 -0.24969 -0.05607 -0.25741 L -0.05607 -0.25741 " pathEditMode="relative" ptsTypes="AAAAAAAAAAAAAAAAAA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CL" dirty="0" smtClean="0"/>
              <a:t>HAZ CLIC EN LOS </a:t>
            </a:r>
            <a:r>
              <a:rPr lang="es-CL" dirty="0"/>
              <a:t>ALIMENTOS</a:t>
            </a:r>
            <a:endParaRPr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FB2A2140-AA83-4655-B9D6-11282FA5C60F}"/>
              </a:ext>
            </a:extLst>
          </p:cNvPr>
          <p:cNvSpPr/>
          <p:nvPr/>
        </p:nvSpPr>
        <p:spPr>
          <a:xfrm>
            <a:off x="343437" y="3056588"/>
            <a:ext cx="11432764" cy="14252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9346B78B-998E-430D-B4CC-41CB122934F8}"/>
              </a:ext>
            </a:extLst>
          </p:cNvPr>
          <p:cNvSpPr/>
          <p:nvPr/>
        </p:nvSpPr>
        <p:spPr>
          <a:xfrm>
            <a:off x="684011" y="1086914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A0BB0249-C66F-4DF1-92A1-A88D2D107A56}"/>
              </a:ext>
            </a:extLst>
          </p:cNvPr>
          <p:cNvSpPr/>
          <p:nvPr/>
        </p:nvSpPr>
        <p:spPr>
          <a:xfrm>
            <a:off x="5082861" y="1086911"/>
            <a:ext cx="2026276" cy="17515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>
              <a:solidFill>
                <a:srgbClr val="00B050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0BC5D604-1B36-4F4D-8EC5-8A5239878826}"/>
              </a:ext>
            </a:extLst>
          </p:cNvPr>
          <p:cNvSpPr/>
          <p:nvPr/>
        </p:nvSpPr>
        <p:spPr>
          <a:xfrm>
            <a:off x="8930067" y="108691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DD1FF587-8A5C-45C0-9208-B0C1B7B60674}"/>
              </a:ext>
            </a:extLst>
          </p:cNvPr>
          <p:cNvSpPr/>
          <p:nvPr/>
        </p:nvSpPr>
        <p:spPr>
          <a:xfrm>
            <a:off x="7263398" y="4843266"/>
            <a:ext cx="2026276" cy="17515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xmlns="" id="{2A5947A7-D35A-4181-853A-A08AB188B117}"/>
              </a:ext>
            </a:extLst>
          </p:cNvPr>
          <p:cNvSpPr/>
          <p:nvPr/>
        </p:nvSpPr>
        <p:spPr>
          <a:xfrm>
            <a:off x="2710287" y="4918143"/>
            <a:ext cx="2026276" cy="175152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pic>
        <p:nvPicPr>
          <p:cNvPr id="1026" name="MARRAQUETA" descr="Panes pequeños Pandesal Hallulla Cocina Chilena Marraqueta, Pan ...">
            <a:extLst>
              <a:ext uri="{FF2B5EF4-FFF2-40B4-BE49-F238E27FC236}">
                <a16:creationId xmlns:a16="http://schemas.microsoft.com/office/drawing/2014/main" xmlns="" id="{613F16C5-048E-4F2B-84A8-D1C01EB3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4" l="3846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6" y="3056589"/>
            <a:ext cx="1499811" cy="12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HUEVOS" descr="Huevo, Cartón De Huevo, Dibujo imagen png - imagen transparente ...">
            <a:extLst>
              <a:ext uri="{FF2B5EF4-FFF2-40B4-BE49-F238E27FC236}">
                <a16:creationId xmlns:a16="http://schemas.microsoft.com/office/drawing/2014/main" xmlns="" id="{E9807843-286D-4780-A8E4-72C7EFEB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85" y="3244869"/>
            <a:ext cx="1657360" cy="10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TALLARINES" descr="Ilustraciones, imágenes y vectores de stock sobre Italian ...">
            <a:extLst>
              <a:ext uri="{FF2B5EF4-FFF2-40B4-BE49-F238E27FC236}">
                <a16:creationId xmlns:a16="http://schemas.microsoft.com/office/drawing/2014/main" xmlns="" id="{CCBADFB5-3971-4131-85A0-F5C903C1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1071" l="2882" r="96830">
                        <a14:backgroundMark x1="15850" y1="67500" x2="43804" y2="76786"/>
                        <a14:backgroundMark x1="80692" y1="66071" x2="65994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28" y="2967994"/>
            <a:ext cx="1985893" cy="16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MANZANA" descr="manzana dibujo - Buscar con Google | Manzanas dibujo, Imagen ...">
            <a:extLst>
              <a:ext uri="{FF2B5EF4-FFF2-40B4-BE49-F238E27FC236}">
                <a16:creationId xmlns:a16="http://schemas.microsoft.com/office/drawing/2014/main" xmlns="" id="{53C199C0-7F2E-4A26-B34E-B329E3950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27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6" y="3001106"/>
            <a:ext cx="1865551" cy="14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lustraciones, imágenes y vectores de stock sobre Mazorca De Maiz ...">
            <a:extLst>
              <a:ext uri="{FF2B5EF4-FFF2-40B4-BE49-F238E27FC236}">
                <a16:creationId xmlns:a16="http://schemas.microsoft.com/office/drawing/2014/main" xmlns="" id="{C0503BD6-A934-462A-8A86-953A71F0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794" y="3056585"/>
            <a:ext cx="1428020" cy="153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ERRO" descr="Cómo dibujar un Perro Kawaii ✍ | COMODIBUJAR.CLUB">
            <a:extLst>
              <a:ext uri="{FF2B5EF4-FFF2-40B4-BE49-F238E27FC236}">
                <a16:creationId xmlns:a16="http://schemas.microsoft.com/office/drawing/2014/main" xmlns="" id="{68A11312-ED99-4F1F-BB0D-9EAF3236F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87" y="2986721"/>
            <a:ext cx="1428020" cy="14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LAPIZ" descr="Lápiz, Dibujo, Fondo De Escritorio imagen png - imagen ...">
            <a:extLst>
              <a:ext uri="{FF2B5EF4-FFF2-40B4-BE49-F238E27FC236}">
                <a16:creationId xmlns:a16="http://schemas.microsoft.com/office/drawing/2014/main" xmlns="" id="{F1A1CB52-EF76-4BF6-A1DC-EC142309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7222" r="81667">
                        <a14:foregroundMark x1="69222" y1="769" x2="67778" y2="33269"/>
                        <a14:foregroundMark x1="77444" y1="17115" x2="59111" y2="17308"/>
                        <a14:foregroundMark x1="74667" y1="15192" x2="65222" y2="29808"/>
                        <a14:foregroundMark x1="62000" y1="27885" x2="67000" y2="14423"/>
                        <a14:foregroundMark x1="69111" y1="34423" x2="76556" y2="20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238">
            <a:off x="3537498" y="3301526"/>
            <a:ext cx="1661388" cy="95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tón de acción: ir hacia delante o siguient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966A78E8-E125-4471-B02B-87847E3343F4}"/>
              </a:ext>
            </a:extLst>
          </p:cNvPr>
          <p:cNvSpPr/>
          <p:nvPr/>
        </p:nvSpPr>
        <p:spPr>
          <a:xfrm>
            <a:off x="10390909" y="5597236"/>
            <a:ext cx="1663717" cy="115559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34115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284 L 0.00729 -0.0284 C 0.00955 -0.03611 0.01215 -0.04321 0.01423 -0.05124 C 0.0151 -0.05432 0.0151 -0.05772 0.01562 -0.06111 C 0.01753 -0.07284 0.0191 -0.0821 0.02413 -0.09105 C 0.02552 -0.09383 0.02708 -0.09599 0.0283 -0.09877 C 0.03038 -0.1034 0.03403 -0.11358 0.03403 -0.11358 C 0.0375 -0.13272 0.03281 -0.10926 0.03819 -0.1287 C 0.03889 -0.13117 0.03889 -0.13395 0.03958 -0.13642 C 0.04028 -0.13889 0.04167 -0.14105 0.04236 -0.14383 C 0.04357 -0.14877 0.04357 -0.15432 0.04531 -0.15895 C 0.04618 -0.16142 0.04739 -0.16358 0.04809 -0.16636 C 0.0493 -0.1713 0.05 -0.17624 0.05087 -0.18148 L 0.05226 -0.18889 L 0.05364 -0.1963 C 0.05417 -0.20216 0.05503 -0.20803 0.05503 -0.21389 C 0.05503 -0.2321 0.05555 -0.24414 0.05226 -0.25895 C 0.05191 -0.2608 0.05139 -0.26235 0.05087 -0.26389 L 0.05087 -0.26389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1358 L 0.00226 -0.01358 C 0.0026 -0.03457 0.00295 -0.05555 0.00365 -0.07623 C 0.00399 -0.08889 0.00503 -0.1145 0.00642 -0.12901 C 0.00677 -0.1324 0.00747 -0.13549 0.00781 -0.13889 C 0.00833 -0.14321 0.00868 -0.14722 0.0092 -0.15154 C 0.0092 -0.15154 0.01285 -0.17006 0.01354 -0.17407 C 0.01389 -0.17654 0.01458 -0.17901 0.01493 -0.18148 C 0.0158 -0.18827 0.01649 -0.19506 0.01771 -0.20154 L 0.02049 -0.21636 C 0.02101 -0.21913 0.02153 -0.2216 0.02188 -0.22407 C 0.0224 -0.22747 0.02257 -0.23086 0.02344 -0.23395 C 0.02396 -0.23673 0.02552 -0.23889 0.02622 -0.24166 C 0.02743 -0.24629 0.02656 -0.2537 0.02899 -0.25648 L 0.03333 -0.26142 L 0.03333 -0.26142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-0.01698 L 0.00798 -0.01698 C 0.00469 -0.02223 0.00139 -0.02747 -0.00191 -0.0321 C -0.00556 -0.03735 -0.0099 -0.04136 -0.0132 -0.04723 C -0.01597 -0.05216 -0.01945 -0.05618 -0.0217 -0.06235 C -0.02257 -0.06482 -0.02344 -0.06729 -0.02448 -0.06976 C -0.02847 -0.0784 -0.03195 -0.07963 -0.03438 -0.09229 C -0.0349 -0.09476 -0.03507 -0.09753 -0.03577 -0.0997 C -0.03646 -0.10247 -0.03768 -0.10463 -0.03854 -0.10741 C -0.03959 -0.1105 -0.04028 -0.11389 -0.04132 -0.11729 C -0.04219 -0.11976 -0.04358 -0.12192 -0.04427 -0.1247 C -0.04549 -0.12963 -0.04601 -0.13488 -0.04705 -0.13982 L -0.05399 -0.17747 L -0.05695 -0.19229 C -0.05729 -0.19476 -0.05747 -0.19784 -0.05834 -0.2 L -0.06111 -0.20741 C -0.06163 -0.21081 -0.06215 -0.2142 -0.0625 -0.21729 C -0.06302 -0.22161 -0.06337 -0.22593 -0.06389 -0.22994 C -0.06424 -0.23241 -0.06493 -0.23488 -0.06528 -0.23735 C -0.0658 -0.2426 -0.06615 -0.24753 -0.06667 -0.25247 C -0.06719 -0.25587 -0.06806 -0.26235 -0.06806 -0.26235 L -0.06806 -0.26235 " pathEditMode="relative" ptsTypes="AAAAAAAAAAAAAAAAAAAAAA">
                                      <p:cBhvr>
                                        <p:cTn id="3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4166 L 0.00052 0.04166 C 0.00139 0.04907 0.00208 0.05648 0.0033 0.06419 C 0.00399 0.06913 0.00607 0.07901 0.00607 0.07901 C 0.00659 0.08395 0.00677 0.08919 0.00746 0.09413 C 0.00781 0.0966 0.0085 0.09907 0.00885 0.10154 C 0.00955 0.10586 0.00972 0.11018 0.01024 0.11419 C 0.01111 0.11913 0.01215 0.12407 0.01319 0.12932 C 0.01354 0.13179 0.01423 0.13426 0.01458 0.13672 C 0.01493 0.14012 0.01545 0.14351 0.01597 0.1466 C 0.01684 0.15185 0.01788 0.15679 0.01875 0.16172 L 0.02152 0.17685 L 0.02291 0.18426 C 0.02343 0.18672 0.02361 0.1895 0.0243 0.19166 C 0.02621 0.19691 0.02899 0.20123 0.03003 0.20679 C 0.03194 0.21728 0.03055 0.21203 0.0342 0.22191 C 0.03819 0.24259 0.03541 0.2324 0.04271 0.25185 C 0.04479 0.2574 0.04652 0.26296 0.04965 0.26697 C 0.05104 0.26851 0.0526 0.26851 0.05399 0.26944 C 0.05434 0.27191 0.05434 0.275 0.05538 0.27685 C 0.05642 0.27901 0.05833 0.27808 0.05955 0.27963 C 0.0625 0.2824 0.06475 0.28765 0.06805 0.2895 C 0.07152 0.29166 0.07378 0.29228 0.07656 0.29691 L 0.07656 0.29969 L 0.07656 0.29969 " pathEditMode="relative" ptsTypes="AAAAAAAAAAAAAAAAAAAAAAAAA">
                                      <p:cBhvr>
                                        <p:cTn id="3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1235 L 0.00764 -0.01235 C 0.00851 -0.00494 0.00973 0.00247 0.01042 0.01018 C 0.01372 0.04691 0.00973 0.02438 0.0132 0.04259 C 0.01372 0.04845 0.01407 0.05432 0.01459 0.06018 C 0.01528 0.06697 0.01615 0.07129 0.01737 0.07747 C 0.01806 0.08611 0.01928 0.10154 0.02032 0.11018 C 0.02066 0.11358 0.02136 0.11666 0.02171 0.12006 C 0.02275 0.13025 0.02309 0.14043 0.02448 0.15031 C 0.025 0.1537 0.02553 0.15679 0.02587 0.16018 C 0.02639 0.1645 0.02674 0.16852 0.02726 0.17284 C 0.02726 0.17284 0.03073 0.19166 0.0316 0.19537 L 0.03299 0.20278 C 0.03334 0.20525 0.03351 0.20802 0.03438 0.21018 L 0.03716 0.2179 C 0.03768 0.22191 0.03803 0.22623 0.03855 0.23025 C 0.03889 0.23302 0.03976 0.23518 0.03994 0.23796 C 0.04063 0.24352 0.0408 0.24969 0.04132 0.25525 C 0.04167 0.25864 0.04237 0.26204 0.04289 0.26543 C 0.04341 0.27037 0.0441 0.27994 0.04566 0.28549 C 0.04636 0.28796 0.04757 0.29043 0.04844 0.2929 C 0.04896 0.29537 0.04879 0.29845 0.04983 0.30031 C 0.05087 0.30216 0.05417 0.30308 0.05417 0.30308 L 0.05417 0.30308 " pathEditMode="relative" ptsTypes="AAAAAAAAAAAAAAAAAAAAAAAA">
                                      <p:cBhvr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228</Words>
  <Application>Microsoft Office PowerPoint</Application>
  <PresentationFormat>Personalizado</PresentationFormat>
  <Paragraphs>77</Paragraphs>
  <Slides>20</Slides>
  <Notes>11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HAZ CLIC EN LOS ELEMENTOS DE LA CASA</vt:lpstr>
      <vt:lpstr>HAZ CLIC EN LOS ALIMENTOS</vt:lpstr>
      <vt:lpstr>HAZ CLIC EN LAS PARTES DEL CUERPO</vt:lpstr>
      <vt:lpstr>Presentación de PowerPoint</vt:lpstr>
      <vt:lpstr>Presentación de PowerPoint</vt:lpstr>
      <vt:lpstr>Presentación de PowerPoint</vt:lpstr>
      <vt:lpstr>SÍLABAS - MA</vt:lpstr>
      <vt:lpstr>SÍLABAS - ME</vt:lpstr>
      <vt:lpstr>SÍLABAS - MI</vt:lpstr>
      <vt:lpstr>SÍLABAS - MO</vt:lpstr>
      <vt:lpstr>SÍLABAS - MU</vt:lpstr>
      <vt:lpstr>CONOCEMOS LA M – ENCUENTRA LA “M –m”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Enlaces</cp:lastModifiedBy>
  <cp:revision>31</cp:revision>
  <dcterms:created xsi:type="dcterms:W3CDTF">2020-10-27T02:11:45Z</dcterms:created>
  <dcterms:modified xsi:type="dcterms:W3CDTF">2020-11-02T19:05:10Z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