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1"/>
  </p:sldMasterIdLst>
  <p:notesMasterIdLst>
    <p:notesMasterId r:id="rId10"/>
  </p:notesMasterIdLst>
  <p:sldIdLst>
    <p:sldId id="256" r:id="rId2"/>
    <p:sldId id="300" r:id="rId3"/>
    <p:sldId id="302" r:id="rId4"/>
    <p:sldId id="301" r:id="rId5"/>
    <p:sldId id="303" r:id="rId6"/>
    <p:sldId id="304" r:id="rId7"/>
    <p:sldId id="305" r:id="rId8"/>
    <p:sldId id="280" r:id="rId9"/>
  </p:sldIdLst>
  <p:sldSz cx="9144000" cy="5143500" type="screen16x9"/>
  <p:notesSz cx="6858000" cy="9144000"/>
  <p:embeddedFontLst>
    <p:embeddedFont>
      <p:font typeface="Lato" panose="020B0604020202020204" charset="0"/>
      <p:regular r:id="rId11"/>
      <p:bold r:id="rId12"/>
      <p:italic r:id="rId13"/>
      <p:boldItalic r:id="rId14"/>
    </p:embeddedFont>
    <p:embeddedFont>
      <p:font typeface="Roboto Medium" panose="020B0604020202020204" charset="0"/>
      <p:regular r:id="rId15"/>
      <p:bold r:id="rId16"/>
      <p:italic r:id="rId17"/>
      <p:boldItalic r:id="rId18"/>
    </p:embeddedFont>
    <p:embeddedFont>
      <p:font typeface="Chewy" panose="020B0604020202020204" charset="0"/>
      <p:regular r:id="rId19"/>
    </p:embeddedFont>
    <p:embeddedFont>
      <p:font typeface="Nanum Gothic" panose="020B0604020202020204" charset="-127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F95CC840-DC67-4D1B-B441-5FB714D19A9E}">
  <a:tblStyle styleId="{F95CC840-DC67-4D1B-B441-5FB714D19A9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9" d="100"/>
          <a:sy n="99" d="100"/>
        </p:scale>
        <p:origin x="-54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19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00F3FA-CBBD-41B3-8EEE-C656622BC5CD}" type="doc">
      <dgm:prSet loTypeId="urn:microsoft.com/office/officeart/2005/8/layout/hierarchy5" loCatId="hierarchy" qsTypeId="urn:microsoft.com/office/officeart/2005/8/quickstyle/simple2" qsCatId="simple" csTypeId="urn:microsoft.com/office/officeart/2005/8/colors/accent6_2" csCatId="accent6" phldr="1"/>
      <dgm:spPr/>
      <dgm:t>
        <a:bodyPr/>
        <a:lstStyle/>
        <a:p>
          <a:endParaRPr lang="es-CL"/>
        </a:p>
      </dgm:t>
    </dgm:pt>
    <dgm:pt modelId="{DCB5A11F-7597-49FF-B61B-0933BD9E6003}">
      <dgm:prSet phldrT="[Texto]" custT="1"/>
      <dgm:spPr/>
      <dgm:t>
        <a:bodyPr/>
        <a:lstStyle/>
        <a:p>
          <a:r>
            <a:rPr lang="es-CL" sz="1400" dirty="0" smtClean="0"/>
            <a:t>Presentación del Conflicto</a:t>
          </a:r>
          <a:endParaRPr lang="es-CL" sz="1400" dirty="0"/>
        </a:p>
      </dgm:t>
    </dgm:pt>
    <dgm:pt modelId="{ABCF74CB-4C87-49F4-AC40-A92257B8D19F}" type="parTrans" cxnId="{B198E6D9-7A60-4C85-A229-428436AEEE0C}">
      <dgm:prSet/>
      <dgm:spPr/>
      <dgm:t>
        <a:bodyPr/>
        <a:lstStyle/>
        <a:p>
          <a:endParaRPr lang="es-CL"/>
        </a:p>
      </dgm:t>
    </dgm:pt>
    <dgm:pt modelId="{5BDC030D-5140-493A-91EE-85E4C05532B6}" type="sibTrans" cxnId="{B198E6D9-7A60-4C85-A229-428436AEEE0C}">
      <dgm:prSet/>
      <dgm:spPr/>
      <dgm:t>
        <a:bodyPr/>
        <a:lstStyle/>
        <a:p>
          <a:endParaRPr lang="es-CL"/>
        </a:p>
      </dgm:t>
    </dgm:pt>
    <dgm:pt modelId="{BB7BC7E4-BD8F-420A-9972-0DF90163C2A9}">
      <dgm:prSet phldrT="[Texto]" custT="1"/>
      <dgm:spPr/>
      <dgm:t>
        <a:bodyPr/>
        <a:lstStyle/>
        <a:p>
          <a:r>
            <a:rPr lang="es-CL" sz="1400" dirty="0" smtClean="0"/>
            <a:t>Desarrollo</a:t>
          </a:r>
          <a:endParaRPr lang="es-CL" sz="1400" dirty="0"/>
        </a:p>
      </dgm:t>
    </dgm:pt>
    <dgm:pt modelId="{98940A5A-1963-4796-8B8D-986863650673}" type="parTrans" cxnId="{ABB74B0E-CF94-46AF-8940-A222EA268C90}">
      <dgm:prSet/>
      <dgm:spPr/>
      <dgm:t>
        <a:bodyPr/>
        <a:lstStyle/>
        <a:p>
          <a:endParaRPr lang="es-CL"/>
        </a:p>
      </dgm:t>
    </dgm:pt>
    <dgm:pt modelId="{ADEDD5C7-4F5E-4DDB-A030-161269D4FB08}" type="sibTrans" cxnId="{ABB74B0E-CF94-46AF-8940-A222EA268C90}">
      <dgm:prSet/>
      <dgm:spPr/>
      <dgm:t>
        <a:bodyPr/>
        <a:lstStyle/>
        <a:p>
          <a:endParaRPr lang="es-CL"/>
        </a:p>
      </dgm:t>
    </dgm:pt>
    <dgm:pt modelId="{917E857B-F92C-4460-859F-911A619C8F90}">
      <dgm:prSet phldrT="[Texto]" custT="1"/>
      <dgm:spPr/>
      <dgm:t>
        <a:bodyPr/>
        <a:lstStyle/>
        <a:p>
          <a:r>
            <a:rPr lang="es-CL" sz="1400" dirty="0" smtClean="0"/>
            <a:t>Desenlace</a:t>
          </a:r>
          <a:endParaRPr lang="es-CL" sz="1400" dirty="0"/>
        </a:p>
      </dgm:t>
    </dgm:pt>
    <dgm:pt modelId="{32FDDAD5-FFB3-4673-9EA0-1330DB432304}" type="parTrans" cxnId="{6DAA8689-962F-4B1D-9680-FDE64AB7697D}">
      <dgm:prSet/>
      <dgm:spPr/>
      <dgm:t>
        <a:bodyPr/>
        <a:lstStyle/>
        <a:p>
          <a:endParaRPr lang="es-CL"/>
        </a:p>
      </dgm:t>
    </dgm:pt>
    <dgm:pt modelId="{7160F2B7-80DA-4988-9DAB-28492B161FC0}" type="sibTrans" cxnId="{6DAA8689-962F-4B1D-9680-FDE64AB7697D}">
      <dgm:prSet/>
      <dgm:spPr/>
      <dgm:t>
        <a:bodyPr/>
        <a:lstStyle/>
        <a:p>
          <a:endParaRPr lang="es-CL"/>
        </a:p>
      </dgm:t>
    </dgm:pt>
    <dgm:pt modelId="{E5E24821-A0FC-40A4-BFBF-B881B527727F}">
      <dgm:prSet custT="1"/>
      <dgm:spPr/>
      <dgm:t>
        <a:bodyPr/>
        <a:lstStyle/>
        <a:p>
          <a:r>
            <a:rPr lang="es-CL" sz="1400" dirty="0" smtClean="0"/>
            <a:t>Clímax</a:t>
          </a:r>
          <a:endParaRPr lang="es-CL" sz="1400" dirty="0"/>
        </a:p>
      </dgm:t>
    </dgm:pt>
    <dgm:pt modelId="{158CAAAC-8061-4ECB-B04D-3AF9C4222D9B}" type="parTrans" cxnId="{EAFF133B-37FE-4BD2-B279-A67B6D2FC44D}">
      <dgm:prSet/>
      <dgm:spPr/>
      <dgm:t>
        <a:bodyPr/>
        <a:lstStyle/>
        <a:p>
          <a:endParaRPr lang="es-CL"/>
        </a:p>
      </dgm:t>
    </dgm:pt>
    <dgm:pt modelId="{8B0066F0-9314-441F-8952-7BB8E9E7EF61}" type="sibTrans" cxnId="{EAFF133B-37FE-4BD2-B279-A67B6D2FC44D}">
      <dgm:prSet/>
      <dgm:spPr/>
      <dgm:t>
        <a:bodyPr/>
        <a:lstStyle/>
        <a:p>
          <a:endParaRPr lang="es-CL"/>
        </a:p>
      </dgm:t>
    </dgm:pt>
    <dgm:pt modelId="{F620C1E5-AACA-44F9-8C4F-99BE49CB0018}">
      <dgm:prSet/>
      <dgm:spPr/>
      <dgm:t>
        <a:bodyPr/>
        <a:lstStyle/>
        <a:p>
          <a:pPr algn="ctr"/>
          <a:r>
            <a:rPr lang="es-CL" dirty="0" smtClean="0"/>
            <a:t>Primera instancia, donde se muestran las fuerzas antagónicas. Al conocer sus propósitos, motivaciones y caracteres podemos reconocer el conflicto. Corresponde el 1° acto de la obra. </a:t>
          </a:r>
          <a:endParaRPr lang="es-CL" dirty="0"/>
        </a:p>
      </dgm:t>
    </dgm:pt>
    <dgm:pt modelId="{04592928-9564-4B14-8823-80643088C805}" type="parTrans" cxnId="{732E1B0A-B51F-42C0-92C6-AF1BAA274094}">
      <dgm:prSet/>
      <dgm:spPr/>
      <dgm:t>
        <a:bodyPr/>
        <a:lstStyle/>
        <a:p>
          <a:endParaRPr lang="es-CL"/>
        </a:p>
      </dgm:t>
    </dgm:pt>
    <dgm:pt modelId="{FBB8349D-EC22-4638-8AAE-E08DF921A163}" type="sibTrans" cxnId="{732E1B0A-B51F-42C0-92C6-AF1BAA274094}">
      <dgm:prSet/>
      <dgm:spPr/>
      <dgm:t>
        <a:bodyPr/>
        <a:lstStyle/>
        <a:p>
          <a:endParaRPr lang="es-CL"/>
        </a:p>
      </dgm:t>
    </dgm:pt>
    <dgm:pt modelId="{73B89A85-F47B-46EE-B435-A8115C5EC170}">
      <dgm:prSet/>
      <dgm:spPr/>
      <dgm:t>
        <a:bodyPr/>
        <a:lstStyle/>
        <a:p>
          <a:r>
            <a:rPr lang="es-CL" dirty="0" smtClean="0"/>
            <a:t>Es cuando las fuerzas en oposición van actuando para conseguir sus objetivos. Se producen enfrentamientos por las acciones desencadenadas por los personajes. Estos oscilan entre la tensión y la distensión dramática. Corresponde a los actos intermedios de una obra. </a:t>
          </a:r>
          <a:endParaRPr lang="es-CL" dirty="0"/>
        </a:p>
      </dgm:t>
    </dgm:pt>
    <dgm:pt modelId="{E783E271-F15A-4C41-9ECE-E4DB1E7AC579}" type="parTrans" cxnId="{00B924C7-93B5-4DB9-A195-C64D24B878B4}">
      <dgm:prSet/>
      <dgm:spPr/>
      <dgm:t>
        <a:bodyPr/>
        <a:lstStyle/>
        <a:p>
          <a:endParaRPr lang="es-CL"/>
        </a:p>
      </dgm:t>
    </dgm:pt>
    <dgm:pt modelId="{97D6E5D1-F4EF-4E5E-BBF4-C2A5346C86FF}" type="sibTrans" cxnId="{00B924C7-93B5-4DB9-A195-C64D24B878B4}">
      <dgm:prSet/>
      <dgm:spPr/>
      <dgm:t>
        <a:bodyPr/>
        <a:lstStyle/>
        <a:p>
          <a:endParaRPr lang="es-CL"/>
        </a:p>
      </dgm:t>
    </dgm:pt>
    <dgm:pt modelId="{29061675-E0F4-4E38-94F8-8541B5B62126}">
      <dgm:prSet/>
      <dgm:spPr/>
      <dgm:t>
        <a:bodyPr/>
        <a:lstStyle/>
        <a:p>
          <a:r>
            <a:rPr lang="es-CL" dirty="0" smtClean="0"/>
            <a:t>Momento de mayor tensión dramática. Por el alto grado de presión psicológica y emotiva que envuelve a los personajes, el clímax es un momento breve, a partir del cual rápidamente se resuelve el desenlace.</a:t>
          </a:r>
          <a:endParaRPr lang="es-CL" dirty="0"/>
        </a:p>
      </dgm:t>
    </dgm:pt>
    <dgm:pt modelId="{CEBA9E72-9FD5-4EAE-83F1-EAC31883140D}" type="parTrans" cxnId="{C5A623B9-6396-4B9A-A312-35A07218565D}">
      <dgm:prSet/>
      <dgm:spPr/>
      <dgm:t>
        <a:bodyPr/>
        <a:lstStyle/>
        <a:p>
          <a:endParaRPr lang="es-CL"/>
        </a:p>
      </dgm:t>
    </dgm:pt>
    <dgm:pt modelId="{E2B1BD32-E2F3-4769-AFFA-9AD5897826E0}" type="sibTrans" cxnId="{C5A623B9-6396-4B9A-A312-35A07218565D}">
      <dgm:prSet/>
      <dgm:spPr/>
      <dgm:t>
        <a:bodyPr/>
        <a:lstStyle/>
        <a:p>
          <a:endParaRPr lang="es-CL"/>
        </a:p>
      </dgm:t>
    </dgm:pt>
    <dgm:pt modelId="{E9490D1E-BFEB-4ED0-9928-D9141820B654}">
      <dgm:prSet/>
      <dgm:spPr/>
      <dgm:t>
        <a:bodyPr/>
        <a:lstStyle/>
        <a:p>
          <a:r>
            <a:rPr lang="es-CL" dirty="0" smtClean="0"/>
            <a:t>Eliminación de la fuerza antagónica o desaparición o anulación del protagonista. En favor de uno u otro, el conflicto se resuelve, por lo tanto, la obra finaliza.</a:t>
          </a:r>
          <a:endParaRPr lang="es-CL" dirty="0"/>
        </a:p>
      </dgm:t>
    </dgm:pt>
    <dgm:pt modelId="{0A30EC5E-9AA5-448A-A585-89FB845FADED}" type="parTrans" cxnId="{FB97DC0E-BE57-432D-B52F-86E9C39106E4}">
      <dgm:prSet/>
      <dgm:spPr/>
      <dgm:t>
        <a:bodyPr/>
        <a:lstStyle/>
        <a:p>
          <a:endParaRPr lang="es-CL"/>
        </a:p>
      </dgm:t>
    </dgm:pt>
    <dgm:pt modelId="{F12558B5-CE31-4D65-9646-B3DAABB36CA6}" type="sibTrans" cxnId="{FB97DC0E-BE57-432D-B52F-86E9C39106E4}">
      <dgm:prSet/>
      <dgm:spPr/>
      <dgm:t>
        <a:bodyPr/>
        <a:lstStyle/>
        <a:p>
          <a:endParaRPr lang="es-CL"/>
        </a:p>
      </dgm:t>
    </dgm:pt>
    <dgm:pt modelId="{0AB36333-C1FD-461A-B826-0763A3F2B61F}">
      <dgm:prSet phldrT="[Texto]" custT="1"/>
      <dgm:spPr/>
      <dgm:t>
        <a:bodyPr/>
        <a:lstStyle/>
        <a:p>
          <a:r>
            <a:rPr lang="es-CL" sz="1400" dirty="0" smtClean="0"/>
            <a:t>Estructura Interna</a:t>
          </a:r>
          <a:endParaRPr lang="es-CL" sz="1400" dirty="0"/>
        </a:p>
      </dgm:t>
    </dgm:pt>
    <dgm:pt modelId="{993CA670-3CE8-4271-B1F4-150F17AAFEB2}" type="sibTrans" cxnId="{DCA54A54-24BE-435E-8711-88005C029391}">
      <dgm:prSet/>
      <dgm:spPr/>
      <dgm:t>
        <a:bodyPr/>
        <a:lstStyle/>
        <a:p>
          <a:endParaRPr lang="es-CL"/>
        </a:p>
      </dgm:t>
    </dgm:pt>
    <dgm:pt modelId="{313B79FB-A23D-4C1F-9E7A-6868F596633A}" type="parTrans" cxnId="{DCA54A54-24BE-435E-8711-88005C029391}">
      <dgm:prSet/>
      <dgm:spPr/>
      <dgm:t>
        <a:bodyPr/>
        <a:lstStyle/>
        <a:p>
          <a:endParaRPr lang="es-CL"/>
        </a:p>
      </dgm:t>
    </dgm:pt>
    <dgm:pt modelId="{D4CB2258-B8D2-4ECE-996B-6240C57B8FAE}" type="pres">
      <dgm:prSet presAssocID="{3600F3FA-CBBD-41B3-8EEE-C656622BC5CD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43DBBA1B-70E9-4CB4-B5E5-BE6941DAB1CE}" type="pres">
      <dgm:prSet presAssocID="{3600F3FA-CBBD-41B3-8EEE-C656622BC5CD}" presName="hierFlow" presStyleCnt="0"/>
      <dgm:spPr/>
    </dgm:pt>
    <dgm:pt modelId="{E001F11D-AB3C-4BB9-B747-F0A12958808A}" type="pres">
      <dgm:prSet presAssocID="{3600F3FA-CBBD-41B3-8EEE-C656622BC5CD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08B1EFE-EAFC-4021-B481-55A353BCA075}" type="pres">
      <dgm:prSet presAssocID="{0AB36333-C1FD-461A-B826-0763A3F2B61F}" presName="Name17" presStyleCnt="0"/>
      <dgm:spPr/>
    </dgm:pt>
    <dgm:pt modelId="{0891605B-6F14-4733-AAA0-D7FD017978EE}" type="pres">
      <dgm:prSet presAssocID="{0AB36333-C1FD-461A-B826-0763A3F2B61F}" presName="level1Shape" presStyleLbl="node0" presStyleIdx="0" presStyleCnt="1" custScaleY="65054">
        <dgm:presLayoutVars>
          <dgm:chPref val="3"/>
        </dgm:presLayoutVars>
      </dgm:prSet>
      <dgm:spPr/>
      <dgm:t>
        <a:bodyPr/>
        <a:lstStyle/>
        <a:p>
          <a:endParaRPr lang="es-CL"/>
        </a:p>
      </dgm:t>
    </dgm:pt>
    <dgm:pt modelId="{12ACA267-0DB9-4B6A-8366-4F5738AA4698}" type="pres">
      <dgm:prSet presAssocID="{0AB36333-C1FD-461A-B826-0763A3F2B61F}" presName="hierChild2" presStyleCnt="0"/>
      <dgm:spPr/>
    </dgm:pt>
    <dgm:pt modelId="{D62CA41A-0044-462B-B898-D1EBC476CB2E}" type="pres">
      <dgm:prSet presAssocID="{ABCF74CB-4C87-49F4-AC40-A92257B8D19F}" presName="Name25" presStyleLbl="parChTrans1D2" presStyleIdx="0" presStyleCnt="4"/>
      <dgm:spPr/>
      <dgm:t>
        <a:bodyPr/>
        <a:lstStyle/>
        <a:p>
          <a:endParaRPr lang="es-CL"/>
        </a:p>
      </dgm:t>
    </dgm:pt>
    <dgm:pt modelId="{7A4673CE-ED2E-4C43-AB59-9F3D9A089A2A}" type="pres">
      <dgm:prSet presAssocID="{ABCF74CB-4C87-49F4-AC40-A92257B8D19F}" presName="connTx" presStyleLbl="parChTrans1D2" presStyleIdx="0" presStyleCnt="4"/>
      <dgm:spPr/>
      <dgm:t>
        <a:bodyPr/>
        <a:lstStyle/>
        <a:p>
          <a:endParaRPr lang="es-CL"/>
        </a:p>
      </dgm:t>
    </dgm:pt>
    <dgm:pt modelId="{7626CA9C-39DF-4BCB-A371-DC0B5F9222A9}" type="pres">
      <dgm:prSet presAssocID="{DCB5A11F-7597-49FF-B61B-0933BD9E6003}" presName="Name30" presStyleCnt="0"/>
      <dgm:spPr/>
    </dgm:pt>
    <dgm:pt modelId="{1AC464D1-1324-4E53-A399-C3FE125D4C49}" type="pres">
      <dgm:prSet presAssocID="{DCB5A11F-7597-49FF-B61B-0933BD9E6003}" presName="level2Shape" presStyleLbl="node2" presStyleIdx="0" presStyleCnt="4" custScaleY="56826"/>
      <dgm:spPr/>
      <dgm:t>
        <a:bodyPr/>
        <a:lstStyle/>
        <a:p>
          <a:endParaRPr lang="es-CL"/>
        </a:p>
      </dgm:t>
    </dgm:pt>
    <dgm:pt modelId="{435F5B39-2C32-4E53-A2C6-EEEDCF3244F4}" type="pres">
      <dgm:prSet presAssocID="{DCB5A11F-7597-49FF-B61B-0933BD9E6003}" presName="hierChild3" presStyleCnt="0"/>
      <dgm:spPr/>
    </dgm:pt>
    <dgm:pt modelId="{A14A7824-4AF2-4B57-AFF2-C36E8DDD585A}" type="pres">
      <dgm:prSet presAssocID="{04592928-9564-4B14-8823-80643088C805}" presName="Name25" presStyleLbl="parChTrans1D3" presStyleIdx="0" presStyleCnt="4"/>
      <dgm:spPr/>
      <dgm:t>
        <a:bodyPr/>
        <a:lstStyle/>
        <a:p>
          <a:endParaRPr lang="es-CL"/>
        </a:p>
      </dgm:t>
    </dgm:pt>
    <dgm:pt modelId="{876E4E95-3843-4E18-84E4-35821C3A236B}" type="pres">
      <dgm:prSet presAssocID="{04592928-9564-4B14-8823-80643088C805}" presName="connTx" presStyleLbl="parChTrans1D3" presStyleIdx="0" presStyleCnt="4"/>
      <dgm:spPr/>
      <dgm:t>
        <a:bodyPr/>
        <a:lstStyle/>
        <a:p>
          <a:endParaRPr lang="es-CL"/>
        </a:p>
      </dgm:t>
    </dgm:pt>
    <dgm:pt modelId="{0CBEAC91-D14A-4DE6-B6F2-B97D1FBA50A6}" type="pres">
      <dgm:prSet presAssocID="{F620C1E5-AACA-44F9-8C4F-99BE49CB0018}" presName="Name30" presStyleCnt="0"/>
      <dgm:spPr/>
    </dgm:pt>
    <dgm:pt modelId="{F0B8BA97-8D4C-43EC-A9EF-6DE3F133C72C}" type="pres">
      <dgm:prSet presAssocID="{F620C1E5-AACA-44F9-8C4F-99BE49CB0018}" presName="level2Shape" presStyleLbl="node3" presStyleIdx="0" presStyleCnt="4"/>
      <dgm:spPr/>
      <dgm:t>
        <a:bodyPr/>
        <a:lstStyle/>
        <a:p>
          <a:endParaRPr lang="es-CL"/>
        </a:p>
      </dgm:t>
    </dgm:pt>
    <dgm:pt modelId="{124B7B60-2592-4BD1-826E-6E5DD5C56E8A}" type="pres">
      <dgm:prSet presAssocID="{F620C1E5-AACA-44F9-8C4F-99BE49CB0018}" presName="hierChild3" presStyleCnt="0"/>
      <dgm:spPr/>
    </dgm:pt>
    <dgm:pt modelId="{CAECAA41-0F54-45AE-852F-68F9FC1F9CBD}" type="pres">
      <dgm:prSet presAssocID="{98940A5A-1963-4796-8B8D-986863650673}" presName="Name25" presStyleLbl="parChTrans1D2" presStyleIdx="1" presStyleCnt="4"/>
      <dgm:spPr/>
      <dgm:t>
        <a:bodyPr/>
        <a:lstStyle/>
        <a:p>
          <a:endParaRPr lang="es-CL"/>
        </a:p>
      </dgm:t>
    </dgm:pt>
    <dgm:pt modelId="{62059AFD-E340-457A-BBD4-2FDD84D4E732}" type="pres">
      <dgm:prSet presAssocID="{98940A5A-1963-4796-8B8D-986863650673}" presName="connTx" presStyleLbl="parChTrans1D2" presStyleIdx="1" presStyleCnt="4"/>
      <dgm:spPr/>
      <dgm:t>
        <a:bodyPr/>
        <a:lstStyle/>
        <a:p>
          <a:endParaRPr lang="es-CL"/>
        </a:p>
      </dgm:t>
    </dgm:pt>
    <dgm:pt modelId="{DCD91D82-38BD-4FC9-81B3-B2D195EAB277}" type="pres">
      <dgm:prSet presAssocID="{BB7BC7E4-BD8F-420A-9972-0DF90163C2A9}" presName="Name30" presStyleCnt="0"/>
      <dgm:spPr/>
    </dgm:pt>
    <dgm:pt modelId="{6F655790-2FA8-4119-8F9E-1C488A859E05}" type="pres">
      <dgm:prSet presAssocID="{BB7BC7E4-BD8F-420A-9972-0DF90163C2A9}" presName="level2Shape" presStyleLbl="node2" presStyleIdx="1" presStyleCnt="4" custScaleY="46686"/>
      <dgm:spPr/>
      <dgm:t>
        <a:bodyPr/>
        <a:lstStyle/>
        <a:p>
          <a:endParaRPr lang="es-CL"/>
        </a:p>
      </dgm:t>
    </dgm:pt>
    <dgm:pt modelId="{5E38582D-A060-4B58-89FE-823DC684EF4E}" type="pres">
      <dgm:prSet presAssocID="{BB7BC7E4-BD8F-420A-9972-0DF90163C2A9}" presName="hierChild3" presStyleCnt="0"/>
      <dgm:spPr/>
    </dgm:pt>
    <dgm:pt modelId="{AE7783AA-5316-4F6D-83B3-D75D69CB6560}" type="pres">
      <dgm:prSet presAssocID="{E783E271-F15A-4C41-9ECE-E4DB1E7AC579}" presName="Name25" presStyleLbl="parChTrans1D3" presStyleIdx="1" presStyleCnt="4"/>
      <dgm:spPr/>
      <dgm:t>
        <a:bodyPr/>
        <a:lstStyle/>
        <a:p>
          <a:endParaRPr lang="es-CL"/>
        </a:p>
      </dgm:t>
    </dgm:pt>
    <dgm:pt modelId="{97552969-3B03-40F9-8389-9143DC5DC3B8}" type="pres">
      <dgm:prSet presAssocID="{E783E271-F15A-4C41-9ECE-E4DB1E7AC579}" presName="connTx" presStyleLbl="parChTrans1D3" presStyleIdx="1" presStyleCnt="4"/>
      <dgm:spPr/>
      <dgm:t>
        <a:bodyPr/>
        <a:lstStyle/>
        <a:p>
          <a:endParaRPr lang="es-CL"/>
        </a:p>
      </dgm:t>
    </dgm:pt>
    <dgm:pt modelId="{08208066-02AF-4545-81BF-8C9E52ADE1AF}" type="pres">
      <dgm:prSet presAssocID="{73B89A85-F47B-46EE-B435-A8115C5EC170}" presName="Name30" presStyleCnt="0"/>
      <dgm:spPr/>
    </dgm:pt>
    <dgm:pt modelId="{B8310DB0-DE2E-495B-83AD-77ED874ABFA1}" type="pres">
      <dgm:prSet presAssocID="{73B89A85-F47B-46EE-B435-A8115C5EC170}" presName="level2Shape" presStyleLbl="node3" presStyleIdx="1" presStyleCnt="4"/>
      <dgm:spPr/>
      <dgm:t>
        <a:bodyPr/>
        <a:lstStyle/>
        <a:p>
          <a:endParaRPr lang="es-CL"/>
        </a:p>
      </dgm:t>
    </dgm:pt>
    <dgm:pt modelId="{D74DA054-1533-445A-81C6-743C423E7914}" type="pres">
      <dgm:prSet presAssocID="{73B89A85-F47B-46EE-B435-A8115C5EC170}" presName="hierChild3" presStyleCnt="0"/>
      <dgm:spPr/>
    </dgm:pt>
    <dgm:pt modelId="{8545FBCD-193B-4247-870F-562423AD00DC}" type="pres">
      <dgm:prSet presAssocID="{158CAAAC-8061-4ECB-B04D-3AF9C4222D9B}" presName="Name25" presStyleLbl="parChTrans1D2" presStyleIdx="2" presStyleCnt="4"/>
      <dgm:spPr/>
      <dgm:t>
        <a:bodyPr/>
        <a:lstStyle/>
        <a:p>
          <a:endParaRPr lang="es-CL"/>
        </a:p>
      </dgm:t>
    </dgm:pt>
    <dgm:pt modelId="{9BF53A87-1885-42DA-8723-08C659733893}" type="pres">
      <dgm:prSet presAssocID="{158CAAAC-8061-4ECB-B04D-3AF9C4222D9B}" presName="connTx" presStyleLbl="parChTrans1D2" presStyleIdx="2" presStyleCnt="4"/>
      <dgm:spPr/>
      <dgm:t>
        <a:bodyPr/>
        <a:lstStyle/>
        <a:p>
          <a:endParaRPr lang="es-CL"/>
        </a:p>
      </dgm:t>
    </dgm:pt>
    <dgm:pt modelId="{36B103E5-9DF6-4165-8CF5-5357C6FD9579}" type="pres">
      <dgm:prSet presAssocID="{E5E24821-A0FC-40A4-BFBF-B881B527727F}" presName="Name30" presStyleCnt="0"/>
      <dgm:spPr/>
    </dgm:pt>
    <dgm:pt modelId="{DE1AC95C-D08A-44F4-BBD0-6CA795253591}" type="pres">
      <dgm:prSet presAssocID="{E5E24821-A0FC-40A4-BFBF-B881B527727F}" presName="level2Shape" presStyleLbl="node2" presStyleIdx="2" presStyleCnt="4" custScaleY="56177"/>
      <dgm:spPr/>
      <dgm:t>
        <a:bodyPr/>
        <a:lstStyle/>
        <a:p>
          <a:endParaRPr lang="es-CL"/>
        </a:p>
      </dgm:t>
    </dgm:pt>
    <dgm:pt modelId="{806D310D-4C80-4EE8-9752-D7DF30C82063}" type="pres">
      <dgm:prSet presAssocID="{E5E24821-A0FC-40A4-BFBF-B881B527727F}" presName="hierChild3" presStyleCnt="0"/>
      <dgm:spPr/>
    </dgm:pt>
    <dgm:pt modelId="{FAB711B6-D310-4A4B-8BD2-25B5A0AADF64}" type="pres">
      <dgm:prSet presAssocID="{CEBA9E72-9FD5-4EAE-83F1-EAC31883140D}" presName="Name25" presStyleLbl="parChTrans1D3" presStyleIdx="2" presStyleCnt="4"/>
      <dgm:spPr/>
      <dgm:t>
        <a:bodyPr/>
        <a:lstStyle/>
        <a:p>
          <a:endParaRPr lang="es-CL"/>
        </a:p>
      </dgm:t>
    </dgm:pt>
    <dgm:pt modelId="{FD9E79EE-DAD9-4D26-B419-C8636DE75F82}" type="pres">
      <dgm:prSet presAssocID="{CEBA9E72-9FD5-4EAE-83F1-EAC31883140D}" presName="connTx" presStyleLbl="parChTrans1D3" presStyleIdx="2" presStyleCnt="4"/>
      <dgm:spPr/>
      <dgm:t>
        <a:bodyPr/>
        <a:lstStyle/>
        <a:p>
          <a:endParaRPr lang="es-CL"/>
        </a:p>
      </dgm:t>
    </dgm:pt>
    <dgm:pt modelId="{2F067FC6-61D0-466E-B6B8-17BFB166F8F0}" type="pres">
      <dgm:prSet presAssocID="{29061675-E0F4-4E38-94F8-8541B5B62126}" presName="Name30" presStyleCnt="0"/>
      <dgm:spPr/>
    </dgm:pt>
    <dgm:pt modelId="{943D9EE8-5983-4BC0-B79E-5627E19C1DFE}" type="pres">
      <dgm:prSet presAssocID="{29061675-E0F4-4E38-94F8-8541B5B62126}" presName="level2Shape" presStyleLbl="node3" presStyleIdx="2" presStyleCnt="4"/>
      <dgm:spPr/>
      <dgm:t>
        <a:bodyPr/>
        <a:lstStyle/>
        <a:p>
          <a:endParaRPr lang="es-CL"/>
        </a:p>
      </dgm:t>
    </dgm:pt>
    <dgm:pt modelId="{B64077B2-755D-4DE8-A751-1DB0D2A9691D}" type="pres">
      <dgm:prSet presAssocID="{29061675-E0F4-4E38-94F8-8541B5B62126}" presName="hierChild3" presStyleCnt="0"/>
      <dgm:spPr/>
    </dgm:pt>
    <dgm:pt modelId="{D8CE6FAA-6925-41A9-8E5A-B9B8E43F97A0}" type="pres">
      <dgm:prSet presAssocID="{32FDDAD5-FFB3-4673-9EA0-1330DB432304}" presName="Name25" presStyleLbl="parChTrans1D2" presStyleIdx="3" presStyleCnt="4"/>
      <dgm:spPr/>
      <dgm:t>
        <a:bodyPr/>
        <a:lstStyle/>
        <a:p>
          <a:endParaRPr lang="es-CL"/>
        </a:p>
      </dgm:t>
    </dgm:pt>
    <dgm:pt modelId="{6BE42E9B-C7D7-454C-B98D-02C4C015D847}" type="pres">
      <dgm:prSet presAssocID="{32FDDAD5-FFB3-4673-9EA0-1330DB432304}" presName="connTx" presStyleLbl="parChTrans1D2" presStyleIdx="3" presStyleCnt="4"/>
      <dgm:spPr/>
      <dgm:t>
        <a:bodyPr/>
        <a:lstStyle/>
        <a:p>
          <a:endParaRPr lang="es-CL"/>
        </a:p>
      </dgm:t>
    </dgm:pt>
    <dgm:pt modelId="{7C6B444D-C184-4F3D-AA53-A2EE0C2E52AB}" type="pres">
      <dgm:prSet presAssocID="{917E857B-F92C-4460-859F-911A619C8F90}" presName="Name30" presStyleCnt="0"/>
      <dgm:spPr/>
    </dgm:pt>
    <dgm:pt modelId="{4B210318-2AB5-4A79-AA67-3D3C6BF5D6BA}" type="pres">
      <dgm:prSet presAssocID="{917E857B-F92C-4460-859F-911A619C8F90}" presName="level2Shape" presStyleLbl="node2" presStyleIdx="3" presStyleCnt="4" custScaleY="53937"/>
      <dgm:spPr/>
      <dgm:t>
        <a:bodyPr/>
        <a:lstStyle/>
        <a:p>
          <a:endParaRPr lang="es-CL"/>
        </a:p>
      </dgm:t>
    </dgm:pt>
    <dgm:pt modelId="{6273FC94-6229-4729-AD97-2C32E5464431}" type="pres">
      <dgm:prSet presAssocID="{917E857B-F92C-4460-859F-911A619C8F90}" presName="hierChild3" presStyleCnt="0"/>
      <dgm:spPr/>
    </dgm:pt>
    <dgm:pt modelId="{585F93AC-618F-401D-B6EE-693A6F397EDA}" type="pres">
      <dgm:prSet presAssocID="{0A30EC5E-9AA5-448A-A585-89FB845FADED}" presName="Name25" presStyleLbl="parChTrans1D3" presStyleIdx="3" presStyleCnt="4"/>
      <dgm:spPr/>
      <dgm:t>
        <a:bodyPr/>
        <a:lstStyle/>
        <a:p>
          <a:endParaRPr lang="es-CL"/>
        </a:p>
      </dgm:t>
    </dgm:pt>
    <dgm:pt modelId="{CBA1BC5A-67E0-4B72-B3C5-B2B766D67656}" type="pres">
      <dgm:prSet presAssocID="{0A30EC5E-9AA5-448A-A585-89FB845FADED}" presName="connTx" presStyleLbl="parChTrans1D3" presStyleIdx="3" presStyleCnt="4"/>
      <dgm:spPr/>
      <dgm:t>
        <a:bodyPr/>
        <a:lstStyle/>
        <a:p>
          <a:endParaRPr lang="es-CL"/>
        </a:p>
      </dgm:t>
    </dgm:pt>
    <dgm:pt modelId="{971C7EB5-C806-4233-BB1F-6FCC12C1FED2}" type="pres">
      <dgm:prSet presAssocID="{E9490D1E-BFEB-4ED0-9928-D9141820B654}" presName="Name30" presStyleCnt="0"/>
      <dgm:spPr/>
    </dgm:pt>
    <dgm:pt modelId="{BE64A8B5-F81D-4226-B564-6E15DE98FB51}" type="pres">
      <dgm:prSet presAssocID="{E9490D1E-BFEB-4ED0-9928-D9141820B654}" presName="level2Shape" presStyleLbl="node3" presStyleIdx="3" presStyleCnt="4"/>
      <dgm:spPr/>
      <dgm:t>
        <a:bodyPr/>
        <a:lstStyle/>
        <a:p>
          <a:endParaRPr lang="es-CL"/>
        </a:p>
      </dgm:t>
    </dgm:pt>
    <dgm:pt modelId="{6A7DE3DE-DC93-4A29-AC50-94B8B90F5C8B}" type="pres">
      <dgm:prSet presAssocID="{E9490D1E-BFEB-4ED0-9928-D9141820B654}" presName="hierChild3" presStyleCnt="0"/>
      <dgm:spPr/>
    </dgm:pt>
    <dgm:pt modelId="{9944C4DE-3A1C-4EB5-8EEC-9974F2D36EE8}" type="pres">
      <dgm:prSet presAssocID="{3600F3FA-CBBD-41B3-8EEE-C656622BC5CD}" presName="bgShapesFlow" presStyleCnt="0"/>
      <dgm:spPr/>
    </dgm:pt>
  </dgm:ptLst>
  <dgm:cxnLst>
    <dgm:cxn modelId="{282AE949-35C0-45AE-A960-E7245776FE27}" type="presOf" srcId="{73B89A85-F47B-46EE-B435-A8115C5EC170}" destId="{B8310DB0-DE2E-495B-83AD-77ED874ABFA1}" srcOrd="0" destOrd="0" presId="urn:microsoft.com/office/officeart/2005/8/layout/hierarchy5"/>
    <dgm:cxn modelId="{49906F9C-F393-4A44-B6D9-35F6C3EE76A7}" type="presOf" srcId="{98940A5A-1963-4796-8B8D-986863650673}" destId="{CAECAA41-0F54-45AE-852F-68F9FC1F9CBD}" srcOrd="0" destOrd="0" presId="urn:microsoft.com/office/officeart/2005/8/layout/hierarchy5"/>
    <dgm:cxn modelId="{567F1ABA-E660-4605-9134-228B1C3636A0}" type="presOf" srcId="{ABCF74CB-4C87-49F4-AC40-A92257B8D19F}" destId="{D62CA41A-0044-462B-B898-D1EBC476CB2E}" srcOrd="0" destOrd="0" presId="urn:microsoft.com/office/officeart/2005/8/layout/hierarchy5"/>
    <dgm:cxn modelId="{3C557A12-596A-492F-AB8B-1BB9CBE94CA7}" type="presOf" srcId="{E783E271-F15A-4C41-9ECE-E4DB1E7AC579}" destId="{97552969-3B03-40F9-8389-9143DC5DC3B8}" srcOrd="1" destOrd="0" presId="urn:microsoft.com/office/officeart/2005/8/layout/hierarchy5"/>
    <dgm:cxn modelId="{1A02941F-3559-46B8-A320-A81EBF48D343}" type="presOf" srcId="{DCB5A11F-7597-49FF-B61B-0933BD9E6003}" destId="{1AC464D1-1324-4E53-A399-C3FE125D4C49}" srcOrd="0" destOrd="0" presId="urn:microsoft.com/office/officeart/2005/8/layout/hierarchy5"/>
    <dgm:cxn modelId="{46BDA90B-A66C-432C-AC8E-D6BDDD04A0AA}" type="presOf" srcId="{BB7BC7E4-BD8F-420A-9972-0DF90163C2A9}" destId="{6F655790-2FA8-4119-8F9E-1C488A859E05}" srcOrd="0" destOrd="0" presId="urn:microsoft.com/office/officeart/2005/8/layout/hierarchy5"/>
    <dgm:cxn modelId="{FB97DC0E-BE57-432D-B52F-86E9C39106E4}" srcId="{917E857B-F92C-4460-859F-911A619C8F90}" destId="{E9490D1E-BFEB-4ED0-9928-D9141820B654}" srcOrd="0" destOrd="0" parTransId="{0A30EC5E-9AA5-448A-A585-89FB845FADED}" sibTransId="{F12558B5-CE31-4D65-9646-B3DAABB36CA6}"/>
    <dgm:cxn modelId="{C5A623B9-6396-4B9A-A312-35A07218565D}" srcId="{E5E24821-A0FC-40A4-BFBF-B881B527727F}" destId="{29061675-E0F4-4E38-94F8-8541B5B62126}" srcOrd="0" destOrd="0" parTransId="{CEBA9E72-9FD5-4EAE-83F1-EAC31883140D}" sibTransId="{E2B1BD32-E2F3-4769-AFFA-9AD5897826E0}"/>
    <dgm:cxn modelId="{EAFF133B-37FE-4BD2-B279-A67B6D2FC44D}" srcId="{0AB36333-C1FD-461A-B826-0763A3F2B61F}" destId="{E5E24821-A0FC-40A4-BFBF-B881B527727F}" srcOrd="2" destOrd="0" parTransId="{158CAAAC-8061-4ECB-B04D-3AF9C4222D9B}" sibTransId="{8B0066F0-9314-441F-8952-7BB8E9E7EF61}"/>
    <dgm:cxn modelId="{999E2061-B276-4540-B458-6B870F469F84}" type="presOf" srcId="{32FDDAD5-FFB3-4673-9EA0-1330DB432304}" destId="{6BE42E9B-C7D7-454C-B98D-02C4C015D847}" srcOrd="1" destOrd="0" presId="urn:microsoft.com/office/officeart/2005/8/layout/hierarchy5"/>
    <dgm:cxn modelId="{3165BDBD-1427-4B3F-9187-85B9F6206E00}" type="presOf" srcId="{04592928-9564-4B14-8823-80643088C805}" destId="{876E4E95-3843-4E18-84E4-35821C3A236B}" srcOrd="1" destOrd="0" presId="urn:microsoft.com/office/officeart/2005/8/layout/hierarchy5"/>
    <dgm:cxn modelId="{565CD5A6-AA28-4C34-B5A8-A6A6FEA4C72F}" type="presOf" srcId="{158CAAAC-8061-4ECB-B04D-3AF9C4222D9B}" destId="{9BF53A87-1885-42DA-8723-08C659733893}" srcOrd="1" destOrd="0" presId="urn:microsoft.com/office/officeart/2005/8/layout/hierarchy5"/>
    <dgm:cxn modelId="{A736382A-A17B-422A-91FB-159536098B14}" type="presOf" srcId="{917E857B-F92C-4460-859F-911A619C8F90}" destId="{4B210318-2AB5-4A79-AA67-3D3C6BF5D6BA}" srcOrd="0" destOrd="0" presId="urn:microsoft.com/office/officeart/2005/8/layout/hierarchy5"/>
    <dgm:cxn modelId="{6DAA8689-962F-4B1D-9680-FDE64AB7697D}" srcId="{0AB36333-C1FD-461A-B826-0763A3F2B61F}" destId="{917E857B-F92C-4460-859F-911A619C8F90}" srcOrd="3" destOrd="0" parTransId="{32FDDAD5-FFB3-4673-9EA0-1330DB432304}" sibTransId="{7160F2B7-80DA-4988-9DAB-28492B161FC0}"/>
    <dgm:cxn modelId="{A84A6B89-73DA-4754-A147-1A1356A77AF5}" type="presOf" srcId="{32FDDAD5-FFB3-4673-9EA0-1330DB432304}" destId="{D8CE6FAA-6925-41A9-8E5A-B9B8E43F97A0}" srcOrd="0" destOrd="0" presId="urn:microsoft.com/office/officeart/2005/8/layout/hierarchy5"/>
    <dgm:cxn modelId="{732E1B0A-B51F-42C0-92C6-AF1BAA274094}" srcId="{DCB5A11F-7597-49FF-B61B-0933BD9E6003}" destId="{F620C1E5-AACA-44F9-8C4F-99BE49CB0018}" srcOrd="0" destOrd="0" parTransId="{04592928-9564-4B14-8823-80643088C805}" sibTransId="{FBB8349D-EC22-4638-8AAE-E08DF921A163}"/>
    <dgm:cxn modelId="{1E0033D9-83E0-419D-8CA1-FF1143B3FC2C}" type="presOf" srcId="{E783E271-F15A-4C41-9ECE-E4DB1E7AC579}" destId="{AE7783AA-5316-4F6D-83B3-D75D69CB6560}" srcOrd="0" destOrd="0" presId="urn:microsoft.com/office/officeart/2005/8/layout/hierarchy5"/>
    <dgm:cxn modelId="{581BB357-AB28-431A-86FD-442A253336FF}" type="presOf" srcId="{0A30EC5E-9AA5-448A-A585-89FB845FADED}" destId="{585F93AC-618F-401D-B6EE-693A6F397EDA}" srcOrd="0" destOrd="0" presId="urn:microsoft.com/office/officeart/2005/8/layout/hierarchy5"/>
    <dgm:cxn modelId="{FDF90741-B797-45AC-8901-24011BB871FD}" type="presOf" srcId="{158CAAAC-8061-4ECB-B04D-3AF9C4222D9B}" destId="{8545FBCD-193B-4247-870F-562423AD00DC}" srcOrd="0" destOrd="0" presId="urn:microsoft.com/office/officeart/2005/8/layout/hierarchy5"/>
    <dgm:cxn modelId="{ECE37CFF-3035-468F-98D9-3F27229EDDC7}" type="presOf" srcId="{98940A5A-1963-4796-8B8D-986863650673}" destId="{62059AFD-E340-457A-BBD4-2FDD84D4E732}" srcOrd="1" destOrd="0" presId="urn:microsoft.com/office/officeart/2005/8/layout/hierarchy5"/>
    <dgm:cxn modelId="{720CE5CA-5DF8-4C18-A48B-4038A572840F}" type="presOf" srcId="{F620C1E5-AACA-44F9-8C4F-99BE49CB0018}" destId="{F0B8BA97-8D4C-43EC-A9EF-6DE3F133C72C}" srcOrd="0" destOrd="0" presId="urn:microsoft.com/office/officeart/2005/8/layout/hierarchy5"/>
    <dgm:cxn modelId="{DCA54A54-24BE-435E-8711-88005C029391}" srcId="{3600F3FA-CBBD-41B3-8EEE-C656622BC5CD}" destId="{0AB36333-C1FD-461A-B826-0763A3F2B61F}" srcOrd="0" destOrd="0" parTransId="{313B79FB-A23D-4C1F-9E7A-6868F596633A}" sibTransId="{993CA670-3CE8-4271-B1F4-150F17AAFEB2}"/>
    <dgm:cxn modelId="{C8CC52D2-78F2-43AE-933D-B8D82B7C9D93}" type="presOf" srcId="{ABCF74CB-4C87-49F4-AC40-A92257B8D19F}" destId="{7A4673CE-ED2E-4C43-AB59-9F3D9A089A2A}" srcOrd="1" destOrd="0" presId="urn:microsoft.com/office/officeart/2005/8/layout/hierarchy5"/>
    <dgm:cxn modelId="{917D933C-9B86-4902-83DF-6B0722BA4AC6}" type="presOf" srcId="{E5E24821-A0FC-40A4-BFBF-B881B527727F}" destId="{DE1AC95C-D08A-44F4-BBD0-6CA795253591}" srcOrd="0" destOrd="0" presId="urn:microsoft.com/office/officeart/2005/8/layout/hierarchy5"/>
    <dgm:cxn modelId="{9C6D0EDD-97F6-45FA-A48E-C29E79DEB9F1}" type="presOf" srcId="{CEBA9E72-9FD5-4EAE-83F1-EAC31883140D}" destId="{FAB711B6-D310-4A4B-8BD2-25B5A0AADF64}" srcOrd="0" destOrd="0" presId="urn:microsoft.com/office/officeart/2005/8/layout/hierarchy5"/>
    <dgm:cxn modelId="{B43D3807-3E6C-4228-BE3D-9AC1F3540735}" type="presOf" srcId="{29061675-E0F4-4E38-94F8-8541B5B62126}" destId="{943D9EE8-5983-4BC0-B79E-5627E19C1DFE}" srcOrd="0" destOrd="0" presId="urn:microsoft.com/office/officeart/2005/8/layout/hierarchy5"/>
    <dgm:cxn modelId="{55D00F56-2448-4C11-A036-F03C88C5D0B6}" type="presOf" srcId="{3600F3FA-CBBD-41B3-8EEE-C656622BC5CD}" destId="{D4CB2258-B8D2-4ECE-996B-6240C57B8FAE}" srcOrd="0" destOrd="0" presId="urn:microsoft.com/office/officeart/2005/8/layout/hierarchy5"/>
    <dgm:cxn modelId="{A1E79D4B-F6E2-4441-94A0-DE1EAB6205E6}" type="presOf" srcId="{0A30EC5E-9AA5-448A-A585-89FB845FADED}" destId="{CBA1BC5A-67E0-4B72-B3C5-B2B766D67656}" srcOrd="1" destOrd="0" presId="urn:microsoft.com/office/officeart/2005/8/layout/hierarchy5"/>
    <dgm:cxn modelId="{BD037DA6-6980-45F9-BA59-4BA8851AA2C0}" type="presOf" srcId="{04592928-9564-4B14-8823-80643088C805}" destId="{A14A7824-4AF2-4B57-AFF2-C36E8DDD585A}" srcOrd="0" destOrd="0" presId="urn:microsoft.com/office/officeart/2005/8/layout/hierarchy5"/>
    <dgm:cxn modelId="{ABB74B0E-CF94-46AF-8940-A222EA268C90}" srcId="{0AB36333-C1FD-461A-B826-0763A3F2B61F}" destId="{BB7BC7E4-BD8F-420A-9972-0DF90163C2A9}" srcOrd="1" destOrd="0" parTransId="{98940A5A-1963-4796-8B8D-986863650673}" sibTransId="{ADEDD5C7-4F5E-4DDB-A030-161269D4FB08}"/>
    <dgm:cxn modelId="{0FBA24EA-5A03-4525-B9F7-6EF6A1A713FE}" type="presOf" srcId="{E9490D1E-BFEB-4ED0-9928-D9141820B654}" destId="{BE64A8B5-F81D-4226-B564-6E15DE98FB51}" srcOrd="0" destOrd="0" presId="urn:microsoft.com/office/officeart/2005/8/layout/hierarchy5"/>
    <dgm:cxn modelId="{00B924C7-93B5-4DB9-A195-C64D24B878B4}" srcId="{BB7BC7E4-BD8F-420A-9972-0DF90163C2A9}" destId="{73B89A85-F47B-46EE-B435-A8115C5EC170}" srcOrd="0" destOrd="0" parTransId="{E783E271-F15A-4C41-9ECE-E4DB1E7AC579}" sibTransId="{97D6E5D1-F4EF-4E5E-BBF4-C2A5346C86FF}"/>
    <dgm:cxn modelId="{63B15D4B-DC3F-4AAC-9228-1FC8302430C2}" type="presOf" srcId="{CEBA9E72-9FD5-4EAE-83F1-EAC31883140D}" destId="{FD9E79EE-DAD9-4D26-B419-C8636DE75F82}" srcOrd="1" destOrd="0" presId="urn:microsoft.com/office/officeart/2005/8/layout/hierarchy5"/>
    <dgm:cxn modelId="{B198E6D9-7A60-4C85-A229-428436AEEE0C}" srcId="{0AB36333-C1FD-461A-B826-0763A3F2B61F}" destId="{DCB5A11F-7597-49FF-B61B-0933BD9E6003}" srcOrd="0" destOrd="0" parTransId="{ABCF74CB-4C87-49F4-AC40-A92257B8D19F}" sibTransId="{5BDC030D-5140-493A-91EE-85E4C05532B6}"/>
    <dgm:cxn modelId="{25B39FFC-EA50-421C-B90E-430F1EDE18E4}" type="presOf" srcId="{0AB36333-C1FD-461A-B826-0763A3F2B61F}" destId="{0891605B-6F14-4733-AAA0-D7FD017978EE}" srcOrd="0" destOrd="0" presId="urn:microsoft.com/office/officeart/2005/8/layout/hierarchy5"/>
    <dgm:cxn modelId="{C3265484-4F55-48CA-914F-2A913341CCA8}" type="presParOf" srcId="{D4CB2258-B8D2-4ECE-996B-6240C57B8FAE}" destId="{43DBBA1B-70E9-4CB4-B5E5-BE6941DAB1CE}" srcOrd="0" destOrd="0" presId="urn:microsoft.com/office/officeart/2005/8/layout/hierarchy5"/>
    <dgm:cxn modelId="{09686DA2-D9EE-4EBB-B4C4-7DB52A681B1E}" type="presParOf" srcId="{43DBBA1B-70E9-4CB4-B5E5-BE6941DAB1CE}" destId="{E001F11D-AB3C-4BB9-B747-F0A12958808A}" srcOrd="0" destOrd="0" presId="urn:microsoft.com/office/officeart/2005/8/layout/hierarchy5"/>
    <dgm:cxn modelId="{33C0CEAD-BCE5-49F9-9933-0C8516434108}" type="presParOf" srcId="{E001F11D-AB3C-4BB9-B747-F0A12958808A}" destId="{608B1EFE-EAFC-4021-B481-55A353BCA075}" srcOrd="0" destOrd="0" presId="urn:microsoft.com/office/officeart/2005/8/layout/hierarchy5"/>
    <dgm:cxn modelId="{203AE287-165C-473A-96FF-D0142F12BF67}" type="presParOf" srcId="{608B1EFE-EAFC-4021-B481-55A353BCA075}" destId="{0891605B-6F14-4733-AAA0-D7FD017978EE}" srcOrd="0" destOrd="0" presId="urn:microsoft.com/office/officeart/2005/8/layout/hierarchy5"/>
    <dgm:cxn modelId="{6EC62BC2-2992-41D0-A798-00568DDF7E0C}" type="presParOf" srcId="{608B1EFE-EAFC-4021-B481-55A353BCA075}" destId="{12ACA267-0DB9-4B6A-8366-4F5738AA4698}" srcOrd="1" destOrd="0" presId="urn:microsoft.com/office/officeart/2005/8/layout/hierarchy5"/>
    <dgm:cxn modelId="{B31D5D30-9925-4AD0-81CD-3DA6F6984BC7}" type="presParOf" srcId="{12ACA267-0DB9-4B6A-8366-4F5738AA4698}" destId="{D62CA41A-0044-462B-B898-D1EBC476CB2E}" srcOrd="0" destOrd="0" presId="urn:microsoft.com/office/officeart/2005/8/layout/hierarchy5"/>
    <dgm:cxn modelId="{8406AF2B-C18C-471F-AA45-542C7BC343F8}" type="presParOf" srcId="{D62CA41A-0044-462B-B898-D1EBC476CB2E}" destId="{7A4673CE-ED2E-4C43-AB59-9F3D9A089A2A}" srcOrd="0" destOrd="0" presId="urn:microsoft.com/office/officeart/2005/8/layout/hierarchy5"/>
    <dgm:cxn modelId="{65035C19-D94E-47DD-AB26-48595FF82E87}" type="presParOf" srcId="{12ACA267-0DB9-4B6A-8366-4F5738AA4698}" destId="{7626CA9C-39DF-4BCB-A371-DC0B5F9222A9}" srcOrd="1" destOrd="0" presId="urn:microsoft.com/office/officeart/2005/8/layout/hierarchy5"/>
    <dgm:cxn modelId="{A51B6CC9-D25B-4AFB-9DE2-BC9F3C6B79B5}" type="presParOf" srcId="{7626CA9C-39DF-4BCB-A371-DC0B5F9222A9}" destId="{1AC464D1-1324-4E53-A399-C3FE125D4C49}" srcOrd="0" destOrd="0" presId="urn:microsoft.com/office/officeart/2005/8/layout/hierarchy5"/>
    <dgm:cxn modelId="{413C2D5A-9B37-4E1F-88E8-1AE1E8C4D8EA}" type="presParOf" srcId="{7626CA9C-39DF-4BCB-A371-DC0B5F9222A9}" destId="{435F5B39-2C32-4E53-A2C6-EEEDCF3244F4}" srcOrd="1" destOrd="0" presId="urn:microsoft.com/office/officeart/2005/8/layout/hierarchy5"/>
    <dgm:cxn modelId="{DA9524A4-6EC7-4B39-A95A-560175B16BE3}" type="presParOf" srcId="{435F5B39-2C32-4E53-A2C6-EEEDCF3244F4}" destId="{A14A7824-4AF2-4B57-AFF2-C36E8DDD585A}" srcOrd="0" destOrd="0" presId="urn:microsoft.com/office/officeart/2005/8/layout/hierarchy5"/>
    <dgm:cxn modelId="{464D7E24-6153-4DE2-BEA5-925655613FDB}" type="presParOf" srcId="{A14A7824-4AF2-4B57-AFF2-C36E8DDD585A}" destId="{876E4E95-3843-4E18-84E4-35821C3A236B}" srcOrd="0" destOrd="0" presId="urn:microsoft.com/office/officeart/2005/8/layout/hierarchy5"/>
    <dgm:cxn modelId="{2347BB4C-574B-483C-8A7D-8A98C2CBA41A}" type="presParOf" srcId="{435F5B39-2C32-4E53-A2C6-EEEDCF3244F4}" destId="{0CBEAC91-D14A-4DE6-B6F2-B97D1FBA50A6}" srcOrd="1" destOrd="0" presId="urn:microsoft.com/office/officeart/2005/8/layout/hierarchy5"/>
    <dgm:cxn modelId="{A28283FC-E6FB-4577-AFCA-41A3757E3354}" type="presParOf" srcId="{0CBEAC91-D14A-4DE6-B6F2-B97D1FBA50A6}" destId="{F0B8BA97-8D4C-43EC-A9EF-6DE3F133C72C}" srcOrd="0" destOrd="0" presId="urn:microsoft.com/office/officeart/2005/8/layout/hierarchy5"/>
    <dgm:cxn modelId="{A318933C-E9F2-4F73-A714-E604D89F61B6}" type="presParOf" srcId="{0CBEAC91-D14A-4DE6-B6F2-B97D1FBA50A6}" destId="{124B7B60-2592-4BD1-826E-6E5DD5C56E8A}" srcOrd="1" destOrd="0" presId="urn:microsoft.com/office/officeart/2005/8/layout/hierarchy5"/>
    <dgm:cxn modelId="{9FB7C5BA-F561-4ADC-AE9C-1130AF780044}" type="presParOf" srcId="{12ACA267-0DB9-4B6A-8366-4F5738AA4698}" destId="{CAECAA41-0F54-45AE-852F-68F9FC1F9CBD}" srcOrd="2" destOrd="0" presId="urn:microsoft.com/office/officeart/2005/8/layout/hierarchy5"/>
    <dgm:cxn modelId="{C1D2A562-1135-4B38-9FE9-09452CFB7867}" type="presParOf" srcId="{CAECAA41-0F54-45AE-852F-68F9FC1F9CBD}" destId="{62059AFD-E340-457A-BBD4-2FDD84D4E732}" srcOrd="0" destOrd="0" presId="urn:microsoft.com/office/officeart/2005/8/layout/hierarchy5"/>
    <dgm:cxn modelId="{384DD75F-1D43-4BF9-BDD0-4D6CE9A7D4E7}" type="presParOf" srcId="{12ACA267-0DB9-4B6A-8366-4F5738AA4698}" destId="{DCD91D82-38BD-4FC9-81B3-B2D195EAB277}" srcOrd="3" destOrd="0" presId="urn:microsoft.com/office/officeart/2005/8/layout/hierarchy5"/>
    <dgm:cxn modelId="{3E0CFD7D-75A0-4BBF-97AB-42CBFF613B17}" type="presParOf" srcId="{DCD91D82-38BD-4FC9-81B3-B2D195EAB277}" destId="{6F655790-2FA8-4119-8F9E-1C488A859E05}" srcOrd="0" destOrd="0" presId="urn:microsoft.com/office/officeart/2005/8/layout/hierarchy5"/>
    <dgm:cxn modelId="{6F0BE7ED-4729-4327-85E1-7916B795BBDE}" type="presParOf" srcId="{DCD91D82-38BD-4FC9-81B3-B2D195EAB277}" destId="{5E38582D-A060-4B58-89FE-823DC684EF4E}" srcOrd="1" destOrd="0" presId="urn:microsoft.com/office/officeart/2005/8/layout/hierarchy5"/>
    <dgm:cxn modelId="{52BAD931-8E6A-4C8D-B3CF-40AC4E60FD29}" type="presParOf" srcId="{5E38582D-A060-4B58-89FE-823DC684EF4E}" destId="{AE7783AA-5316-4F6D-83B3-D75D69CB6560}" srcOrd="0" destOrd="0" presId="urn:microsoft.com/office/officeart/2005/8/layout/hierarchy5"/>
    <dgm:cxn modelId="{778DB17E-FD1E-44E5-BD2B-66153DDA5A93}" type="presParOf" srcId="{AE7783AA-5316-4F6D-83B3-D75D69CB6560}" destId="{97552969-3B03-40F9-8389-9143DC5DC3B8}" srcOrd="0" destOrd="0" presId="urn:microsoft.com/office/officeart/2005/8/layout/hierarchy5"/>
    <dgm:cxn modelId="{EEC7051E-6091-47AF-81DB-DCBE2245EB7B}" type="presParOf" srcId="{5E38582D-A060-4B58-89FE-823DC684EF4E}" destId="{08208066-02AF-4545-81BF-8C9E52ADE1AF}" srcOrd="1" destOrd="0" presId="urn:microsoft.com/office/officeart/2005/8/layout/hierarchy5"/>
    <dgm:cxn modelId="{AD3220BE-79D8-4AE4-9EE6-B5E3F246FFCD}" type="presParOf" srcId="{08208066-02AF-4545-81BF-8C9E52ADE1AF}" destId="{B8310DB0-DE2E-495B-83AD-77ED874ABFA1}" srcOrd="0" destOrd="0" presId="urn:microsoft.com/office/officeart/2005/8/layout/hierarchy5"/>
    <dgm:cxn modelId="{C43CD4F0-8C7E-433E-927C-5DAD436A4336}" type="presParOf" srcId="{08208066-02AF-4545-81BF-8C9E52ADE1AF}" destId="{D74DA054-1533-445A-81C6-743C423E7914}" srcOrd="1" destOrd="0" presId="urn:microsoft.com/office/officeart/2005/8/layout/hierarchy5"/>
    <dgm:cxn modelId="{9A926797-AFBD-497B-B986-CC232FBD550D}" type="presParOf" srcId="{12ACA267-0DB9-4B6A-8366-4F5738AA4698}" destId="{8545FBCD-193B-4247-870F-562423AD00DC}" srcOrd="4" destOrd="0" presId="urn:microsoft.com/office/officeart/2005/8/layout/hierarchy5"/>
    <dgm:cxn modelId="{D76654D4-D525-4B2C-A73F-AB4258B0E5A7}" type="presParOf" srcId="{8545FBCD-193B-4247-870F-562423AD00DC}" destId="{9BF53A87-1885-42DA-8723-08C659733893}" srcOrd="0" destOrd="0" presId="urn:microsoft.com/office/officeart/2005/8/layout/hierarchy5"/>
    <dgm:cxn modelId="{6293530B-FE9E-46EC-B69D-A062AA772DFB}" type="presParOf" srcId="{12ACA267-0DB9-4B6A-8366-4F5738AA4698}" destId="{36B103E5-9DF6-4165-8CF5-5357C6FD9579}" srcOrd="5" destOrd="0" presId="urn:microsoft.com/office/officeart/2005/8/layout/hierarchy5"/>
    <dgm:cxn modelId="{4C8A4016-57E3-40C3-8A85-D24F902F2AAC}" type="presParOf" srcId="{36B103E5-9DF6-4165-8CF5-5357C6FD9579}" destId="{DE1AC95C-D08A-44F4-BBD0-6CA795253591}" srcOrd="0" destOrd="0" presId="urn:microsoft.com/office/officeart/2005/8/layout/hierarchy5"/>
    <dgm:cxn modelId="{1CF2A913-3820-4F5B-AD61-076FCB00E11B}" type="presParOf" srcId="{36B103E5-9DF6-4165-8CF5-5357C6FD9579}" destId="{806D310D-4C80-4EE8-9752-D7DF30C82063}" srcOrd="1" destOrd="0" presId="urn:microsoft.com/office/officeart/2005/8/layout/hierarchy5"/>
    <dgm:cxn modelId="{F2BEC414-93CC-454B-81B6-0E7F6A516BB9}" type="presParOf" srcId="{806D310D-4C80-4EE8-9752-D7DF30C82063}" destId="{FAB711B6-D310-4A4B-8BD2-25B5A0AADF64}" srcOrd="0" destOrd="0" presId="urn:microsoft.com/office/officeart/2005/8/layout/hierarchy5"/>
    <dgm:cxn modelId="{8F69D9E6-D0D9-4E9F-A416-127B7916BD1D}" type="presParOf" srcId="{FAB711B6-D310-4A4B-8BD2-25B5A0AADF64}" destId="{FD9E79EE-DAD9-4D26-B419-C8636DE75F82}" srcOrd="0" destOrd="0" presId="urn:microsoft.com/office/officeart/2005/8/layout/hierarchy5"/>
    <dgm:cxn modelId="{FFC11EC7-BE7E-4112-9589-0D0E9BDEE99B}" type="presParOf" srcId="{806D310D-4C80-4EE8-9752-D7DF30C82063}" destId="{2F067FC6-61D0-466E-B6B8-17BFB166F8F0}" srcOrd="1" destOrd="0" presId="urn:microsoft.com/office/officeart/2005/8/layout/hierarchy5"/>
    <dgm:cxn modelId="{37D5E223-4DFC-4B8A-965F-35ADB1192123}" type="presParOf" srcId="{2F067FC6-61D0-466E-B6B8-17BFB166F8F0}" destId="{943D9EE8-5983-4BC0-B79E-5627E19C1DFE}" srcOrd="0" destOrd="0" presId="urn:microsoft.com/office/officeart/2005/8/layout/hierarchy5"/>
    <dgm:cxn modelId="{99FCF3EE-2796-481B-A3BA-35A23C16999E}" type="presParOf" srcId="{2F067FC6-61D0-466E-B6B8-17BFB166F8F0}" destId="{B64077B2-755D-4DE8-A751-1DB0D2A9691D}" srcOrd="1" destOrd="0" presId="urn:microsoft.com/office/officeart/2005/8/layout/hierarchy5"/>
    <dgm:cxn modelId="{88795A24-4140-40A7-BAD9-07EEEE31FC80}" type="presParOf" srcId="{12ACA267-0DB9-4B6A-8366-4F5738AA4698}" destId="{D8CE6FAA-6925-41A9-8E5A-B9B8E43F97A0}" srcOrd="6" destOrd="0" presId="urn:microsoft.com/office/officeart/2005/8/layout/hierarchy5"/>
    <dgm:cxn modelId="{DECDE130-6ACA-4B5A-AAF4-1D0982F1E34C}" type="presParOf" srcId="{D8CE6FAA-6925-41A9-8E5A-B9B8E43F97A0}" destId="{6BE42E9B-C7D7-454C-B98D-02C4C015D847}" srcOrd="0" destOrd="0" presId="urn:microsoft.com/office/officeart/2005/8/layout/hierarchy5"/>
    <dgm:cxn modelId="{1E8294F4-E56B-403F-A42D-F5275A6CD519}" type="presParOf" srcId="{12ACA267-0DB9-4B6A-8366-4F5738AA4698}" destId="{7C6B444D-C184-4F3D-AA53-A2EE0C2E52AB}" srcOrd="7" destOrd="0" presId="urn:microsoft.com/office/officeart/2005/8/layout/hierarchy5"/>
    <dgm:cxn modelId="{CF5D4BF8-3312-4551-BFFA-68A9434D2D85}" type="presParOf" srcId="{7C6B444D-C184-4F3D-AA53-A2EE0C2E52AB}" destId="{4B210318-2AB5-4A79-AA67-3D3C6BF5D6BA}" srcOrd="0" destOrd="0" presId="urn:microsoft.com/office/officeart/2005/8/layout/hierarchy5"/>
    <dgm:cxn modelId="{5D826506-E1CC-4879-90A7-B05C985FFBB8}" type="presParOf" srcId="{7C6B444D-C184-4F3D-AA53-A2EE0C2E52AB}" destId="{6273FC94-6229-4729-AD97-2C32E5464431}" srcOrd="1" destOrd="0" presId="urn:microsoft.com/office/officeart/2005/8/layout/hierarchy5"/>
    <dgm:cxn modelId="{93FC7FBD-DDD0-4125-87BA-D7AE360AF2B6}" type="presParOf" srcId="{6273FC94-6229-4729-AD97-2C32E5464431}" destId="{585F93AC-618F-401D-B6EE-693A6F397EDA}" srcOrd="0" destOrd="0" presId="urn:microsoft.com/office/officeart/2005/8/layout/hierarchy5"/>
    <dgm:cxn modelId="{754F5842-F323-4304-86D6-0720A6B6E173}" type="presParOf" srcId="{585F93AC-618F-401D-B6EE-693A6F397EDA}" destId="{CBA1BC5A-67E0-4B72-B3C5-B2B766D67656}" srcOrd="0" destOrd="0" presId="urn:microsoft.com/office/officeart/2005/8/layout/hierarchy5"/>
    <dgm:cxn modelId="{4AD9A221-35C2-45F8-AE3A-3AAA560D8F7B}" type="presParOf" srcId="{6273FC94-6229-4729-AD97-2C32E5464431}" destId="{971C7EB5-C806-4233-BB1F-6FCC12C1FED2}" srcOrd="1" destOrd="0" presId="urn:microsoft.com/office/officeart/2005/8/layout/hierarchy5"/>
    <dgm:cxn modelId="{03630A66-C338-46B5-9C71-02D115AF590B}" type="presParOf" srcId="{971C7EB5-C806-4233-BB1F-6FCC12C1FED2}" destId="{BE64A8B5-F81D-4226-B564-6E15DE98FB51}" srcOrd="0" destOrd="0" presId="urn:microsoft.com/office/officeart/2005/8/layout/hierarchy5"/>
    <dgm:cxn modelId="{E2B72EDD-ADB8-42C7-90A2-C49A4512BE76}" type="presParOf" srcId="{971C7EB5-C806-4233-BB1F-6FCC12C1FED2}" destId="{6A7DE3DE-DC93-4A29-AC50-94B8B90F5C8B}" srcOrd="1" destOrd="0" presId="urn:microsoft.com/office/officeart/2005/8/layout/hierarchy5"/>
    <dgm:cxn modelId="{C21633B5-CA9F-401C-9EE5-DCF453540A82}" type="presParOf" srcId="{D4CB2258-B8D2-4ECE-996B-6240C57B8FAE}" destId="{9944C4DE-3A1C-4EB5-8EEC-9974F2D36EE8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77F250-5209-4EE5-92FC-C8A9F59F9E7D}" type="doc">
      <dgm:prSet loTypeId="urn:microsoft.com/office/officeart/2005/8/layout/chevron2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CL"/>
        </a:p>
      </dgm:t>
    </dgm:pt>
    <dgm:pt modelId="{B35C44CC-9EA2-4198-A990-F332538DA4D5}">
      <dgm:prSet phldrT="[Texto]"/>
      <dgm:spPr/>
      <dgm:t>
        <a:bodyPr/>
        <a:lstStyle/>
        <a:p>
          <a:r>
            <a:rPr lang="es-CL" dirty="0" smtClean="0"/>
            <a:t>Acto </a:t>
          </a:r>
          <a:endParaRPr lang="es-CL" dirty="0"/>
        </a:p>
      </dgm:t>
    </dgm:pt>
    <dgm:pt modelId="{F72474BD-A494-469F-8C0B-C01DB815F49B}" type="parTrans" cxnId="{A1782442-FABA-4A3D-9B89-0631B8E16171}">
      <dgm:prSet/>
      <dgm:spPr/>
      <dgm:t>
        <a:bodyPr/>
        <a:lstStyle/>
        <a:p>
          <a:endParaRPr lang="es-CL"/>
        </a:p>
      </dgm:t>
    </dgm:pt>
    <dgm:pt modelId="{EC77DCA7-649D-40C0-9797-0BCA83E9DD85}" type="sibTrans" cxnId="{A1782442-FABA-4A3D-9B89-0631B8E16171}">
      <dgm:prSet/>
      <dgm:spPr/>
      <dgm:t>
        <a:bodyPr/>
        <a:lstStyle/>
        <a:p>
          <a:endParaRPr lang="es-CL"/>
        </a:p>
      </dgm:t>
    </dgm:pt>
    <dgm:pt modelId="{0E6CDC65-C218-4D91-BEA2-47E1C90B8C23}">
      <dgm:prSet phldrT="[Texto]"/>
      <dgm:spPr/>
      <dgm:t>
        <a:bodyPr/>
        <a:lstStyle/>
        <a:p>
          <a:r>
            <a:rPr lang="es-CL" b="0" i="0" dirty="0" smtClean="0"/>
            <a:t>El acto representa cada una de las partes contenidas en la totalidad de la obra teatral o la pieza literaria. En cada uno de estos actos se va desarrollando la trama, generalmente de forma gradual, según como se exprese en el guion.</a:t>
          </a:r>
          <a:endParaRPr lang="es-CL" dirty="0"/>
        </a:p>
      </dgm:t>
    </dgm:pt>
    <dgm:pt modelId="{7C20E87B-0EF8-4F2A-840F-7642ED32BA6A}" type="parTrans" cxnId="{736D9076-EDF9-4EF5-8D65-9BC0AEF20476}">
      <dgm:prSet/>
      <dgm:spPr/>
      <dgm:t>
        <a:bodyPr/>
        <a:lstStyle/>
        <a:p>
          <a:endParaRPr lang="es-CL"/>
        </a:p>
      </dgm:t>
    </dgm:pt>
    <dgm:pt modelId="{D04DB3F7-74BC-4442-929C-70D3517C6C77}" type="sibTrans" cxnId="{736D9076-EDF9-4EF5-8D65-9BC0AEF20476}">
      <dgm:prSet/>
      <dgm:spPr/>
      <dgm:t>
        <a:bodyPr/>
        <a:lstStyle/>
        <a:p>
          <a:endParaRPr lang="es-CL"/>
        </a:p>
      </dgm:t>
    </dgm:pt>
    <dgm:pt modelId="{B0DDB838-B32D-4C8F-8C14-A0A96F2A394F}">
      <dgm:prSet phldrT="[Texto]"/>
      <dgm:spPr/>
      <dgm:t>
        <a:bodyPr/>
        <a:lstStyle/>
        <a:p>
          <a:r>
            <a:rPr lang="es-CL" dirty="0" smtClean="0"/>
            <a:t>Escena</a:t>
          </a:r>
          <a:endParaRPr lang="es-CL" dirty="0"/>
        </a:p>
      </dgm:t>
    </dgm:pt>
    <dgm:pt modelId="{624DA267-7406-4041-8F47-420B1C49B3BC}" type="parTrans" cxnId="{918EE385-422E-4150-96FB-F885122AEF4A}">
      <dgm:prSet/>
      <dgm:spPr/>
      <dgm:t>
        <a:bodyPr/>
        <a:lstStyle/>
        <a:p>
          <a:endParaRPr lang="es-CL"/>
        </a:p>
      </dgm:t>
    </dgm:pt>
    <dgm:pt modelId="{4A3C0C0E-48CC-4D13-89EC-90B1D9D39EB3}" type="sibTrans" cxnId="{918EE385-422E-4150-96FB-F885122AEF4A}">
      <dgm:prSet/>
      <dgm:spPr/>
      <dgm:t>
        <a:bodyPr/>
        <a:lstStyle/>
        <a:p>
          <a:endParaRPr lang="es-CL"/>
        </a:p>
      </dgm:t>
    </dgm:pt>
    <dgm:pt modelId="{84B6CBD2-480F-452F-8600-AABDE160FCBD}">
      <dgm:prSet phldrT="[Texto]"/>
      <dgm:spPr/>
      <dgm:t>
        <a:bodyPr/>
        <a:lstStyle/>
        <a:p>
          <a:r>
            <a:rPr lang="es-CL" dirty="0" smtClean="0"/>
            <a:t>Se refiere al período de la acción dramática, marcada por la entrada y salida de algún personaje. Cada vez que se entra o sale del escenario , se cambia de escena.</a:t>
          </a:r>
          <a:endParaRPr lang="es-CL" dirty="0"/>
        </a:p>
      </dgm:t>
    </dgm:pt>
    <dgm:pt modelId="{83D2BC0C-3E5E-4D2C-B4BA-23ECBCD6D538}" type="parTrans" cxnId="{7AB9D9D8-81DF-48D6-ACF1-C4E628A2AC33}">
      <dgm:prSet/>
      <dgm:spPr/>
      <dgm:t>
        <a:bodyPr/>
        <a:lstStyle/>
        <a:p>
          <a:endParaRPr lang="es-CL"/>
        </a:p>
      </dgm:t>
    </dgm:pt>
    <dgm:pt modelId="{B9082CB8-AC87-441A-ADF5-FB58537DBF1D}" type="sibTrans" cxnId="{7AB9D9D8-81DF-48D6-ACF1-C4E628A2AC33}">
      <dgm:prSet/>
      <dgm:spPr/>
      <dgm:t>
        <a:bodyPr/>
        <a:lstStyle/>
        <a:p>
          <a:endParaRPr lang="es-CL"/>
        </a:p>
      </dgm:t>
    </dgm:pt>
    <dgm:pt modelId="{EF2A67DE-9BA9-4784-B707-178CF36F2B5A}">
      <dgm:prSet phldrT="[Texto]"/>
      <dgm:spPr/>
      <dgm:t>
        <a:bodyPr/>
        <a:lstStyle/>
        <a:p>
          <a:r>
            <a:rPr lang="es-CL" dirty="0" smtClean="0"/>
            <a:t>Cuadro</a:t>
          </a:r>
          <a:endParaRPr lang="es-CL" dirty="0"/>
        </a:p>
      </dgm:t>
    </dgm:pt>
    <dgm:pt modelId="{A22BA416-4C70-4062-972A-36E11EBF8422}" type="parTrans" cxnId="{1B58BAA5-796E-4ACA-9509-87D260631D5D}">
      <dgm:prSet/>
      <dgm:spPr/>
      <dgm:t>
        <a:bodyPr/>
        <a:lstStyle/>
        <a:p>
          <a:endParaRPr lang="es-CL"/>
        </a:p>
      </dgm:t>
    </dgm:pt>
    <dgm:pt modelId="{55DD5BD8-E04A-4A20-B256-415F4D237FE2}" type="sibTrans" cxnId="{1B58BAA5-796E-4ACA-9509-87D260631D5D}">
      <dgm:prSet/>
      <dgm:spPr/>
      <dgm:t>
        <a:bodyPr/>
        <a:lstStyle/>
        <a:p>
          <a:endParaRPr lang="es-CL"/>
        </a:p>
      </dgm:t>
    </dgm:pt>
    <dgm:pt modelId="{A584B527-5F92-490B-A734-A9EC14F25410}">
      <dgm:prSet phldrT="[Texto]"/>
      <dgm:spPr/>
      <dgm:t>
        <a:bodyPr/>
        <a:lstStyle/>
        <a:p>
          <a:r>
            <a:rPr lang="es-CL" dirty="0" smtClean="0"/>
            <a:t>Está vinculado </a:t>
          </a:r>
          <a:r>
            <a:rPr lang="es-CL" b="0" i="0" dirty="0" smtClean="0"/>
            <a:t>con la representación escenográfica de la obra; es decir, con todos los aspectos físicos y mobiliarios que enmarcan las escenas.</a:t>
          </a:r>
          <a:endParaRPr lang="es-CL" dirty="0"/>
        </a:p>
      </dgm:t>
    </dgm:pt>
    <dgm:pt modelId="{60B0D0D9-5EBE-45A3-BB19-E5735B9917EC}" type="parTrans" cxnId="{4E26C9CE-4B1D-42FE-B378-F79A415CE302}">
      <dgm:prSet/>
      <dgm:spPr/>
      <dgm:t>
        <a:bodyPr/>
        <a:lstStyle/>
        <a:p>
          <a:endParaRPr lang="es-CL"/>
        </a:p>
      </dgm:t>
    </dgm:pt>
    <dgm:pt modelId="{903289AF-B2DE-4EAC-994B-8BC1BD206BE1}" type="sibTrans" cxnId="{4E26C9CE-4B1D-42FE-B378-F79A415CE302}">
      <dgm:prSet/>
      <dgm:spPr/>
      <dgm:t>
        <a:bodyPr/>
        <a:lstStyle/>
        <a:p>
          <a:endParaRPr lang="es-CL"/>
        </a:p>
      </dgm:t>
    </dgm:pt>
    <dgm:pt modelId="{042B6035-22D4-4ABD-8FD5-71DD0F3DE4B8}">
      <dgm:prSet/>
      <dgm:spPr/>
      <dgm:t>
        <a:bodyPr/>
        <a:lstStyle/>
        <a:p>
          <a:r>
            <a:rPr lang="es-CL" b="0" i="0" smtClean="0"/>
            <a:t>Los cambios escenográficos indicarán la cantidad de cuadros que tendrá la obra.</a:t>
          </a:r>
          <a:endParaRPr lang="es-CL" b="0" i="0"/>
        </a:p>
      </dgm:t>
    </dgm:pt>
    <dgm:pt modelId="{E79C1DF6-BB54-413D-8BA2-138DD0043736}" type="parTrans" cxnId="{6C69B1B9-994F-4B35-9738-CCBBC9BF2E57}">
      <dgm:prSet/>
      <dgm:spPr/>
      <dgm:t>
        <a:bodyPr/>
        <a:lstStyle/>
        <a:p>
          <a:endParaRPr lang="es-CL"/>
        </a:p>
      </dgm:t>
    </dgm:pt>
    <dgm:pt modelId="{E0861C44-B035-41EB-931B-6187F79A2104}" type="sibTrans" cxnId="{6C69B1B9-994F-4B35-9738-CCBBC9BF2E57}">
      <dgm:prSet/>
      <dgm:spPr/>
      <dgm:t>
        <a:bodyPr/>
        <a:lstStyle/>
        <a:p>
          <a:endParaRPr lang="es-CL"/>
        </a:p>
      </dgm:t>
    </dgm:pt>
    <dgm:pt modelId="{06801694-CB7B-468B-8EEA-2AFE0AE057D7}" type="pres">
      <dgm:prSet presAssocID="{1177F250-5209-4EE5-92FC-C8A9F59F9E7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CL"/>
        </a:p>
      </dgm:t>
    </dgm:pt>
    <dgm:pt modelId="{C30244CF-0FCE-4F09-8962-E244A1098AE7}" type="pres">
      <dgm:prSet presAssocID="{B35C44CC-9EA2-4198-A990-F332538DA4D5}" presName="composite" presStyleCnt="0"/>
      <dgm:spPr/>
    </dgm:pt>
    <dgm:pt modelId="{08066C2D-C155-4294-9349-7105146DCED6}" type="pres">
      <dgm:prSet presAssocID="{B35C44CC-9EA2-4198-A990-F332538DA4D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73395011-A730-414B-B585-AFB302A99763}" type="pres">
      <dgm:prSet presAssocID="{B35C44CC-9EA2-4198-A990-F332538DA4D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860699BC-001C-454D-A789-C14993373C2F}" type="pres">
      <dgm:prSet presAssocID="{EC77DCA7-649D-40C0-9797-0BCA83E9DD85}" presName="sp" presStyleCnt="0"/>
      <dgm:spPr/>
    </dgm:pt>
    <dgm:pt modelId="{E6F28C79-E061-4637-AF0D-13E64B72ECAB}" type="pres">
      <dgm:prSet presAssocID="{B0DDB838-B32D-4C8F-8C14-A0A96F2A394F}" presName="composite" presStyleCnt="0"/>
      <dgm:spPr/>
    </dgm:pt>
    <dgm:pt modelId="{4E5224C7-D63F-4F2B-8FA7-9F0BA97C9DD1}" type="pres">
      <dgm:prSet presAssocID="{B0DDB838-B32D-4C8F-8C14-A0A96F2A394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C6AAF43D-E3DD-40B4-A2BD-59CFED7F0D93}" type="pres">
      <dgm:prSet presAssocID="{B0DDB838-B32D-4C8F-8C14-A0A96F2A394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AB96C1E2-885F-406D-8B51-F9E7FB7D573C}" type="pres">
      <dgm:prSet presAssocID="{4A3C0C0E-48CC-4D13-89EC-90B1D9D39EB3}" presName="sp" presStyleCnt="0"/>
      <dgm:spPr/>
    </dgm:pt>
    <dgm:pt modelId="{099E2038-B1EA-4E41-AB74-1A1482FD035A}" type="pres">
      <dgm:prSet presAssocID="{EF2A67DE-9BA9-4784-B707-178CF36F2B5A}" presName="composite" presStyleCnt="0"/>
      <dgm:spPr/>
    </dgm:pt>
    <dgm:pt modelId="{D158FAD3-E408-4D4C-9ADD-342E0059C492}" type="pres">
      <dgm:prSet presAssocID="{EF2A67DE-9BA9-4784-B707-178CF36F2B5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CL"/>
        </a:p>
      </dgm:t>
    </dgm:pt>
    <dgm:pt modelId="{99801C0B-728D-41F0-B6D2-C77F8A66F322}" type="pres">
      <dgm:prSet presAssocID="{EF2A67DE-9BA9-4784-B707-178CF36F2B5A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CL"/>
        </a:p>
      </dgm:t>
    </dgm:pt>
  </dgm:ptLst>
  <dgm:cxnLst>
    <dgm:cxn modelId="{A1782442-FABA-4A3D-9B89-0631B8E16171}" srcId="{1177F250-5209-4EE5-92FC-C8A9F59F9E7D}" destId="{B35C44CC-9EA2-4198-A990-F332538DA4D5}" srcOrd="0" destOrd="0" parTransId="{F72474BD-A494-469F-8C0B-C01DB815F49B}" sibTransId="{EC77DCA7-649D-40C0-9797-0BCA83E9DD85}"/>
    <dgm:cxn modelId="{C7876792-8B29-40D1-926D-DAF74125676C}" type="presOf" srcId="{EF2A67DE-9BA9-4784-B707-178CF36F2B5A}" destId="{D158FAD3-E408-4D4C-9ADD-342E0059C492}" srcOrd="0" destOrd="0" presId="urn:microsoft.com/office/officeart/2005/8/layout/chevron2"/>
    <dgm:cxn modelId="{148AE5CD-F583-4DB6-A3C4-5C7BF5140EF6}" type="presOf" srcId="{A584B527-5F92-490B-A734-A9EC14F25410}" destId="{99801C0B-728D-41F0-B6D2-C77F8A66F322}" srcOrd="0" destOrd="0" presId="urn:microsoft.com/office/officeart/2005/8/layout/chevron2"/>
    <dgm:cxn modelId="{0AE5B637-C467-48ED-905B-2E82321D65DB}" type="presOf" srcId="{B35C44CC-9EA2-4198-A990-F332538DA4D5}" destId="{08066C2D-C155-4294-9349-7105146DCED6}" srcOrd="0" destOrd="0" presId="urn:microsoft.com/office/officeart/2005/8/layout/chevron2"/>
    <dgm:cxn modelId="{1B58BAA5-796E-4ACA-9509-87D260631D5D}" srcId="{1177F250-5209-4EE5-92FC-C8A9F59F9E7D}" destId="{EF2A67DE-9BA9-4784-B707-178CF36F2B5A}" srcOrd="2" destOrd="0" parTransId="{A22BA416-4C70-4062-972A-36E11EBF8422}" sibTransId="{55DD5BD8-E04A-4A20-B256-415F4D237FE2}"/>
    <dgm:cxn modelId="{F77E5D2B-99A5-4313-92D9-7B5485AC4719}" type="presOf" srcId="{84B6CBD2-480F-452F-8600-AABDE160FCBD}" destId="{C6AAF43D-E3DD-40B4-A2BD-59CFED7F0D93}" srcOrd="0" destOrd="0" presId="urn:microsoft.com/office/officeart/2005/8/layout/chevron2"/>
    <dgm:cxn modelId="{7AB9D9D8-81DF-48D6-ACF1-C4E628A2AC33}" srcId="{B0DDB838-B32D-4C8F-8C14-A0A96F2A394F}" destId="{84B6CBD2-480F-452F-8600-AABDE160FCBD}" srcOrd="0" destOrd="0" parTransId="{83D2BC0C-3E5E-4D2C-B4BA-23ECBCD6D538}" sibTransId="{B9082CB8-AC87-441A-ADF5-FB58537DBF1D}"/>
    <dgm:cxn modelId="{06E787BB-4D0D-48C8-AB9A-86E2B697521C}" type="presOf" srcId="{0E6CDC65-C218-4D91-BEA2-47E1C90B8C23}" destId="{73395011-A730-414B-B585-AFB302A99763}" srcOrd="0" destOrd="0" presId="urn:microsoft.com/office/officeart/2005/8/layout/chevron2"/>
    <dgm:cxn modelId="{4E26C9CE-4B1D-42FE-B378-F79A415CE302}" srcId="{EF2A67DE-9BA9-4784-B707-178CF36F2B5A}" destId="{A584B527-5F92-490B-A734-A9EC14F25410}" srcOrd="0" destOrd="0" parTransId="{60B0D0D9-5EBE-45A3-BB19-E5735B9917EC}" sibTransId="{903289AF-B2DE-4EAC-994B-8BC1BD206BE1}"/>
    <dgm:cxn modelId="{94EEEDAE-9FE6-4827-AE2A-7FE0CAAAD448}" type="presOf" srcId="{B0DDB838-B32D-4C8F-8C14-A0A96F2A394F}" destId="{4E5224C7-D63F-4F2B-8FA7-9F0BA97C9DD1}" srcOrd="0" destOrd="0" presId="urn:microsoft.com/office/officeart/2005/8/layout/chevron2"/>
    <dgm:cxn modelId="{6C69B1B9-994F-4B35-9738-CCBBC9BF2E57}" srcId="{EF2A67DE-9BA9-4784-B707-178CF36F2B5A}" destId="{042B6035-22D4-4ABD-8FD5-71DD0F3DE4B8}" srcOrd="1" destOrd="0" parTransId="{E79C1DF6-BB54-413D-8BA2-138DD0043736}" sibTransId="{E0861C44-B035-41EB-931B-6187F79A2104}"/>
    <dgm:cxn modelId="{918EE385-422E-4150-96FB-F885122AEF4A}" srcId="{1177F250-5209-4EE5-92FC-C8A9F59F9E7D}" destId="{B0DDB838-B32D-4C8F-8C14-A0A96F2A394F}" srcOrd="1" destOrd="0" parTransId="{624DA267-7406-4041-8F47-420B1C49B3BC}" sibTransId="{4A3C0C0E-48CC-4D13-89EC-90B1D9D39EB3}"/>
    <dgm:cxn modelId="{736D9076-EDF9-4EF5-8D65-9BC0AEF20476}" srcId="{B35C44CC-9EA2-4198-A990-F332538DA4D5}" destId="{0E6CDC65-C218-4D91-BEA2-47E1C90B8C23}" srcOrd="0" destOrd="0" parTransId="{7C20E87B-0EF8-4F2A-840F-7642ED32BA6A}" sibTransId="{D04DB3F7-74BC-4442-929C-70D3517C6C77}"/>
    <dgm:cxn modelId="{2A004782-5A4A-4C9B-AB5D-9CA8241D35FF}" type="presOf" srcId="{042B6035-22D4-4ABD-8FD5-71DD0F3DE4B8}" destId="{99801C0B-728D-41F0-B6D2-C77F8A66F322}" srcOrd="0" destOrd="1" presId="urn:microsoft.com/office/officeart/2005/8/layout/chevron2"/>
    <dgm:cxn modelId="{7278BFA8-5851-455F-8964-7718A7E20228}" type="presOf" srcId="{1177F250-5209-4EE5-92FC-C8A9F59F9E7D}" destId="{06801694-CB7B-468B-8EEA-2AFE0AE057D7}" srcOrd="0" destOrd="0" presId="urn:microsoft.com/office/officeart/2005/8/layout/chevron2"/>
    <dgm:cxn modelId="{4B72D19D-1B1C-47EE-9D3D-973FF43E7DEC}" type="presParOf" srcId="{06801694-CB7B-468B-8EEA-2AFE0AE057D7}" destId="{C30244CF-0FCE-4F09-8962-E244A1098AE7}" srcOrd="0" destOrd="0" presId="urn:microsoft.com/office/officeart/2005/8/layout/chevron2"/>
    <dgm:cxn modelId="{DF8CE4A8-8409-4864-83A5-6D75D42C4853}" type="presParOf" srcId="{C30244CF-0FCE-4F09-8962-E244A1098AE7}" destId="{08066C2D-C155-4294-9349-7105146DCED6}" srcOrd="0" destOrd="0" presId="urn:microsoft.com/office/officeart/2005/8/layout/chevron2"/>
    <dgm:cxn modelId="{C86856EF-52F2-40AA-BC95-7032D96DE5D9}" type="presParOf" srcId="{C30244CF-0FCE-4F09-8962-E244A1098AE7}" destId="{73395011-A730-414B-B585-AFB302A99763}" srcOrd="1" destOrd="0" presId="urn:microsoft.com/office/officeart/2005/8/layout/chevron2"/>
    <dgm:cxn modelId="{66D454C2-CAC7-4BC0-A908-92238F481DC7}" type="presParOf" srcId="{06801694-CB7B-468B-8EEA-2AFE0AE057D7}" destId="{860699BC-001C-454D-A789-C14993373C2F}" srcOrd="1" destOrd="0" presId="urn:microsoft.com/office/officeart/2005/8/layout/chevron2"/>
    <dgm:cxn modelId="{CE89DBDE-7DD7-47B9-BB7A-65EBF3725FC2}" type="presParOf" srcId="{06801694-CB7B-468B-8EEA-2AFE0AE057D7}" destId="{E6F28C79-E061-4637-AF0D-13E64B72ECAB}" srcOrd="2" destOrd="0" presId="urn:microsoft.com/office/officeart/2005/8/layout/chevron2"/>
    <dgm:cxn modelId="{CFFE6005-E7BD-431E-A635-5403BECB8464}" type="presParOf" srcId="{E6F28C79-E061-4637-AF0D-13E64B72ECAB}" destId="{4E5224C7-D63F-4F2B-8FA7-9F0BA97C9DD1}" srcOrd="0" destOrd="0" presId="urn:microsoft.com/office/officeart/2005/8/layout/chevron2"/>
    <dgm:cxn modelId="{480DD7DB-75DA-407E-8FCE-A6B7EB4ABE84}" type="presParOf" srcId="{E6F28C79-E061-4637-AF0D-13E64B72ECAB}" destId="{C6AAF43D-E3DD-40B4-A2BD-59CFED7F0D93}" srcOrd="1" destOrd="0" presId="urn:microsoft.com/office/officeart/2005/8/layout/chevron2"/>
    <dgm:cxn modelId="{F040A8BA-0187-4958-A95B-79596BC327E2}" type="presParOf" srcId="{06801694-CB7B-468B-8EEA-2AFE0AE057D7}" destId="{AB96C1E2-885F-406D-8B51-F9E7FB7D573C}" srcOrd="3" destOrd="0" presId="urn:microsoft.com/office/officeart/2005/8/layout/chevron2"/>
    <dgm:cxn modelId="{BEA61254-8B2C-4C53-A344-6D9D361E24F3}" type="presParOf" srcId="{06801694-CB7B-468B-8EEA-2AFE0AE057D7}" destId="{099E2038-B1EA-4E41-AB74-1A1482FD035A}" srcOrd="4" destOrd="0" presId="urn:microsoft.com/office/officeart/2005/8/layout/chevron2"/>
    <dgm:cxn modelId="{C008896F-D104-4223-9BF8-C1F5AB27BE2B}" type="presParOf" srcId="{099E2038-B1EA-4E41-AB74-1A1482FD035A}" destId="{D158FAD3-E408-4D4C-9ADD-342E0059C492}" srcOrd="0" destOrd="0" presId="urn:microsoft.com/office/officeart/2005/8/layout/chevron2"/>
    <dgm:cxn modelId="{0B1B9A17-53C4-484F-B7CC-4780D4FB5DDB}" type="presParOf" srcId="{099E2038-B1EA-4E41-AB74-1A1482FD035A}" destId="{99801C0B-728D-41F0-B6D2-C77F8A66F32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91605B-6F14-4733-AAA0-D7FD017978EE}">
      <dsp:nvSpPr>
        <dsp:cNvPr id="0" name=""/>
        <dsp:cNvSpPr/>
      </dsp:nvSpPr>
      <dsp:spPr>
        <a:xfrm>
          <a:off x="35899" y="2058173"/>
          <a:ext cx="2173827" cy="70708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Estructura Interna</a:t>
          </a:r>
          <a:endParaRPr lang="es-CL" sz="1400" kern="1200" dirty="0"/>
        </a:p>
      </dsp:txBody>
      <dsp:txXfrm>
        <a:off x="56609" y="2078883"/>
        <a:ext cx="2132407" cy="665660"/>
      </dsp:txXfrm>
    </dsp:sp>
    <dsp:sp modelId="{D62CA41A-0044-462B-B898-D1EBC476CB2E}">
      <dsp:nvSpPr>
        <dsp:cNvPr id="0" name=""/>
        <dsp:cNvSpPr/>
      </dsp:nvSpPr>
      <dsp:spPr>
        <a:xfrm rot="17698335">
          <a:off x="1614679" y="1457961"/>
          <a:ext cx="2059624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059624" y="20214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700" kern="1200"/>
        </a:p>
      </dsp:txBody>
      <dsp:txXfrm>
        <a:off x="2593000" y="1426685"/>
        <a:ext cx="102981" cy="102981"/>
      </dsp:txXfrm>
    </dsp:sp>
    <dsp:sp modelId="{1AC464D1-1324-4E53-A399-C3FE125D4C49}">
      <dsp:nvSpPr>
        <dsp:cNvPr id="0" name=""/>
        <dsp:cNvSpPr/>
      </dsp:nvSpPr>
      <dsp:spPr>
        <a:xfrm>
          <a:off x="3079256" y="235813"/>
          <a:ext cx="2173827" cy="61764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Presentación del Conflicto</a:t>
          </a:r>
          <a:endParaRPr lang="es-CL" sz="1400" kern="1200" dirty="0"/>
        </a:p>
      </dsp:txBody>
      <dsp:txXfrm>
        <a:off x="3097346" y="253903"/>
        <a:ext cx="2137647" cy="581469"/>
      </dsp:txXfrm>
    </dsp:sp>
    <dsp:sp modelId="{A14A7824-4AF2-4B57-AFF2-C36E8DDD585A}">
      <dsp:nvSpPr>
        <dsp:cNvPr id="0" name=""/>
        <dsp:cNvSpPr/>
      </dsp:nvSpPr>
      <dsp:spPr>
        <a:xfrm>
          <a:off x="5253084" y="524423"/>
          <a:ext cx="86953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69530" y="20214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5666111" y="522899"/>
        <a:ext cx="43476" cy="43476"/>
      </dsp:txXfrm>
    </dsp:sp>
    <dsp:sp modelId="{F0B8BA97-8D4C-43EC-A9EF-6DE3F133C72C}">
      <dsp:nvSpPr>
        <dsp:cNvPr id="0" name=""/>
        <dsp:cNvSpPr/>
      </dsp:nvSpPr>
      <dsp:spPr>
        <a:xfrm>
          <a:off x="6122614" y="1181"/>
          <a:ext cx="2173827" cy="10869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Primera instancia, donde se muestran las fuerzas antagónicas. Al conocer sus propósitos, motivaciones y caracteres podemos reconocer el conflicto. Corresponde el 1° acto de la obra. </a:t>
          </a:r>
          <a:endParaRPr lang="es-CL" sz="900" kern="1200" dirty="0"/>
        </a:p>
      </dsp:txBody>
      <dsp:txXfrm>
        <a:off x="6154449" y="33016"/>
        <a:ext cx="2110157" cy="1023243"/>
      </dsp:txXfrm>
    </dsp:sp>
    <dsp:sp modelId="{CAECAA41-0F54-45AE-852F-68F9FC1F9CBD}">
      <dsp:nvSpPr>
        <dsp:cNvPr id="0" name=""/>
        <dsp:cNvSpPr/>
      </dsp:nvSpPr>
      <dsp:spPr>
        <a:xfrm rot="19478151">
          <a:off x="2111357" y="2082936"/>
          <a:ext cx="1066267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66267" y="20214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2617834" y="2076494"/>
        <a:ext cx="53313" cy="53313"/>
      </dsp:txXfrm>
    </dsp:sp>
    <dsp:sp modelId="{6F655790-2FA8-4119-8F9E-1C488A859E05}">
      <dsp:nvSpPr>
        <dsp:cNvPr id="0" name=""/>
        <dsp:cNvSpPr/>
      </dsp:nvSpPr>
      <dsp:spPr>
        <a:xfrm>
          <a:off x="3079256" y="1540870"/>
          <a:ext cx="2173827" cy="50743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Desarrollo</a:t>
          </a:r>
          <a:endParaRPr lang="es-CL" sz="1400" kern="1200" dirty="0"/>
        </a:p>
      </dsp:txBody>
      <dsp:txXfrm>
        <a:off x="3094118" y="1555732"/>
        <a:ext cx="2144103" cy="477712"/>
      </dsp:txXfrm>
    </dsp:sp>
    <dsp:sp modelId="{AE7783AA-5316-4F6D-83B3-D75D69CB6560}">
      <dsp:nvSpPr>
        <dsp:cNvPr id="0" name=""/>
        <dsp:cNvSpPr/>
      </dsp:nvSpPr>
      <dsp:spPr>
        <a:xfrm>
          <a:off x="5253084" y="1774373"/>
          <a:ext cx="86953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69530" y="20214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5666111" y="1772850"/>
        <a:ext cx="43476" cy="43476"/>
      </dsp:txXfrm>
    </dsp:sp>
    <dsp:sp modelId="{B8310DB0-DE2E-495B-83AD-77ED874ABFA1}">
      <dsp:nvSpPr>
        <dsp:cNvPr id="0" name=""/>
        <dsp:cNvSpPr/>
      </dsp:nvSpPr>
      <dsp:spPr>
        <a:xfrm>
          <a:off x="6122614" y="1251131"/>
          <a:ext cx="2173827" cy="10869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Es cuando las fuerzas en oposición van actuando para conseguir sus objetivos. Se producen enfrentamientos por las acciones desencadenadas por los personajes. Estos oscilan entre la tensión y la distensión dramática. Corresponde a los actos intermedios de una obra. </a:t>
          </a:r>
          <a:endParaRPr lang="es-CL" sz="900" kern="1200" dirty="0"/>
        </a:p>
      </dsp:txBody>
      <dsp:txXfrm>
        <a:off x="6154449" y="1282966"/>
        <a:ext cx="2110157" cy="1023243"/>
      </dsp:txXfrm>
    </dsp:sp>
    <dsp:sp modelId="{8545FBCD-193B-4247-870F-562423AD00DC}">
      <dsp:nvSpPr>
        <dsp:cNvPr id="0" name=""/>
        <dsp:cNvSpPr/>
      </dsp:nvSpPr>
      <dsp:spPr>
        <a:xfrm rot="2162779">
          <a:off x="2106776" y="2707911"/>
          <a:ext cx="1075431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1075431" y="20214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2617605" y="2701240"/>
        <a:ext cx="53771" cy="53771"/>
      </dsp:txXfrm>
    </dsp:sp>
    <dsp:sp modelId="{DE1AC95C-D08A-44F4-BBD0-6CA795253591}">
      <dsp:nvSpPr>
        <dsp:cNvPr id="0" name=""/>
        <dsp:cNvSpPr/>
      </dsp:nvSpPr>
      <dsp:spPr>
        <a:xfrm>
          <a:off x="3079256" y="2739241"/>
          <a:ext cx="2173827" cy="6105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Clímax</a:t>
          </a:r>
          <a:endParaRPr lang="es-CL" sz="1400" kern="1200" dirty="0"/>
        </a:p>
      </dsp:txBody>
      <dsp:txXfrm>
        <a:off x="3097140" y="2757125"/>
        <a:ext cx="2138059" cy="574827"/>
      </dsp:txXfrm>
    </dsp:sp>
    <dsp:sp modelId="{FAB711B6-D310-4A4B-8BD2-25B5A0AADF64}">
      <dsp:nvSpPr>
        <dsp:cNvPr id="0" name=""/>
        <dsp:cNvSpPr/>
      </dsp:nvSpPr>
      <dsp:spPr>
        <a:xfrm>
          <a:off x="5253084" y="3024324"/>
          <a:ext cx="86953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69530" y="20214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5666111" y="3022801"/>
        <a:ext cx="43476" cy="43476"/>
      </dsp:txXfrm>
    </dsp:sp>
    <dsp:sp modelId="{943D9EE8-5983-4BC0-B79E-5627E19C1DFE}">
      <dsp:nvSpPr>
        <dsp:cNvPr id="0" name=""/>
        <dsp:cNvSpPr/>
      </dsp:nvSpPr>
      <dsp:spPr>
        <a:xfrm>
          <a:off x="6122614" y="2501082"/>
          <a:ext cx="2173827" cy="10869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Momento de mayor tensión dramática. Por el alto grado de presión psicológica y emotiva que envuelve a los personajes, el clímax es un momento breve, a partir del cual rápidamente se resuelve el desenlace.</a:t>
          </a:r>
          <a:endParaRPr lang="es-CL" sz="900" kern="1200" dirty="0"/>
        </a:p>
      </dsp:txBody>
      <dsp:txXfrm>
        <a:off x="6154449" y="2532917"/>
        <a:ext cx="2110157" cy="1023243"/>
      </dsp:txXfrm>
    </dsp:sp>
    <dsp:sp modelId="{D8CE6FAA-6925-41A9-8E5A-B9B8E43F97A0}">
      <dsp:nvSpPr>
        <dsp:cNvPr id="0" name=""/>
        <dsp:cNvSpPr/>
      </dsp:nvSpPr>
      <dsp:spPr>
        <a:xfrm rot="3912653">
          <a:off x="1607557" y="3332886"/>
          <a:ext cx="2073868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2073868" y="20214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700" kern="1200"/>
        </a:p>
      </dsp:txBody>
      <dsp:txXfrm>
        <a:off x="2592644" y="3301255"/>
        <a:ext cx="103693" cy="103693"/>
      </dsp:txXfrm>
    </dsp:sp>
    <dsp:sp modelId="{4B210318-2AB5-4A79-AA67-3D3C6BF5D6BA}">
      <dsp:nvSpPr>
        <dsp:cNvPr id="0" name=""/>
        <dsp:cNvSpPr/>
      </dsp:nvSpPr>
      <dsp:spPr>
        <a:xfrm>
          <a:off x="3079256" y="4001365"/>
          <a:ext cx="2173827" cy="58624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1400" kern="1200" dirty="0" smtClean="0"/>
            <a:t>Desenlace</a:t>
          </a:r>
          <a:endParaRPr lang="es-CL" sz="1400" kern="1200" dirty="0"/>
        </a:p>
      </dsp:txBody>
      <dsp:txXfrm>
        <a:off x="3096427" y="4018536"/>
        <a:ext cx="2139485" cy="551906"/>
      </dsp:txXfrm>
    </dsp:sp>
    <dsp:sp modelId="{585F93AC-618F-401D-B6EE-693A6F397EDA}">
      <dsp:nvSpPr>
        <dsp:cNvPr id="0" name=""/>
        <dsp:cNvSpPr/>
      </dsp:nvSpPr>
      <dsp:spPr>
        <a:xfrm>
          <a:off x="5253084" y="4274274"/>
          <a:ext cx="869530" cy="40429"/>
        </a:xfrm>
        <a:custGeom>
          <a:avLst/>
          <a:gdLst/>
          <a:ahLst/>
          <a:cxnLst/>
          <a:rect l="0" t="0" r="0" b="0"/>
          <a:pathLst>
            <a:path>
              <a:moveTo>
                <a:pt x="0" y="20214"/>
              </a:moveTo>
              <a:lnTo>
                <a:pt x="869530" y="20214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L" sz="500" kern="1200"/>
        </a:p>
      </dsp:txBody>
      <dsp:txXfrm>
        <a:off x="5666111" y="4272751"/>
        <a:ext cx="43476" cy="43476"/>
      </dsp:txXfrm>
    </dsp:sp>
    <dsp:sp modelId="{BE64A8B5-F81D-4226-B564-6E15DE98FB51}">
      <dsp:nvSpPr>
        <dsp:cNvPr id="0" name=""/>
        <dsp:cNvSpPr/>
      </dsp:nvSpPr>
      <dsp:spPr>
        <a:xfrm>
          <a:off x="6122614" y="3751033"/>
          <a:ext cx="2173827" cy="108691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900" kern="1200" dirty="0" smtClean="0"/>
            <a:t>Eliminación de la fuerza antagónica o desaparición o anulación del protagonista. En favor de uno u otro, el conflicto se resuelve, por lo tanto, la obra finaliza.</a:t>
          </a:r>
          <a:endParaRPr lang="es-CL" sz="900" kern="1200" dirty="0"/>
        </a:p>
      </dsp:txBody>
      <dsp:txXfrm>
        <a:off x="6154449" y="3782868"/>
        <a:ext cx="2110157" cy="10232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066C2D-C155-4294-9349-7105146DCED6}">
      <dsp:nvSpPr>
        <dsp:cNvPr id="0" name=""/>
        <dsp:cNvSpPr/>
      </dsp:nvSpPr>
      <dsp:spPr>
        <a:xfrm rot="5400000">
          <a:off x="-197979" y="199483"/>
          <a:ext cx="1319860" cy="923902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Acto </a:t>
          </a:r>
          <a:endParaRPr lang="es-CL" sz="2100" kern="1200" dirty="0"/>
        </a:p>
      </dsp:txBody>
      <dsp:txXfrm rot="-5400000">
        <a:off x="0" y="463455"/>
        <a:ext cx="923902" cy="395958"/>
      </dsp:txXfrm>
    </dsp:sp>
    <dsp:sp modelId="{73395011-A730-414B-B585-AFB302A99763}">
      <dsp:nvSpPr>
        <dsp:cNvPr id="0" name=""/>
        <dsp:cNvSpPr/>
      </dsp:nvSpPr>
      <dsp:spPr>
        <a:xfrm rot="5400000">
          <a:off x="3639226" y="-2713819"/>
          <a:ext cx="857909" cy="62885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300" b="0" i="0" kern="1200" dirty="0" smtClean="0"/>
            <a:t>El acto representa cada una de las partes contenidas en la totalidad de la obra teatral o la pieza literaria. En cada uno de estos actos se va desarrollando la trama, generalmente de forma gradual, según como se exprese en el guion.</a:t>
          </a:r>
          <a:endParaRPr lang="es-CL" sz="1300" kern="1200" dirty="0"/>
        </a:p>
      </dsp:txBody>
      <dsp:txXfrm rot="-5400000">
        <a:off x="923903" y="43384"/>
        <a:ext cx="6246676" cy="774149"/>
      </dsp:txXfrm>
    </dsp:sp>
    <dsp:sp modelId="{4E5224C7-D63F-4F2B-8FA7-9F0BA97C9DD1}">
      <dsp:nvSpPr>
        <dsp:cNvPr id="0" name=""/>
        <dsp:cNvSpPr/>
      </dsp:nvSpPr>
      <dsp:spPr>
        <a:xfrm rot="5400000">
          <a:off x="-197979" y="1321078"/>
          <a:ext cx="1319860" cy="923902"/>
        </a:xfrm>
        <a:prstGeom prst="chevron">
          <a:avLst/>
        </a:prstGeom>
        <a:solidFill>
          <a:schemeClr val="accent3">
            <a:hueOff val="3299957"/>
            <a:satOff val="-4668"/>
            <a:lumOff val="-7549"/>
            <a:alphaOff val="0"/>
          </a:schemeClr>
        </a:solidFill>
        <a:ln w="25400" cap="flat" cmpd="sng" algn="ctr">
          <a:solidFill>
            <a:schemeClr val="accent3">
              <a:hueOff val="3299957"/>
              <a:satOff val="-4668"/>
              <a:lumOff val="-7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Escena</a:t>
          </a:r>
          <a:endParaRPr lang="es-CL" sz="2100" kern="1200" dirty="0"/>
        </a:p>
      </dsp:txBody>
      <dsp:txXfrm rot="-5400000">
        <a:off x="0" y="1585050"/>
        <a:ext cx="923902" cy="395958"/>
      </dsp:txXfrm>
    </dsp:sp>
    <dsp:sp modelId="{C6AAF43D-E3DD-40B4-A2BD-59CFED7F0D93}">
      <dsp:nvSpPr>
        <dsp:cNvPr id="0" name=""/>
        <dsp:cNvSpPr/>
      </dsp:nvSpPr>
      <dsp:spPr>
        <a:xfrm rot="5400000">
          <a:off x="3639226" y="-1592223"/>
          <a:ext cx="857909" cy="62885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3299957"/>
              <a:satOff val="-4668"/>
              <a:lumOff val="-7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300" kern="1200" dirty="0" smtClean="0"/>
            <a:t>Se refiere al período de la acción dramática, marcada por la entrada y salida de algún personaje. Cada vez que se entra o sale del escenario , se cambia de escena.</a:t>
          </a:r>
          <a:endParaRPr lang="es-CL" sz="1300" kern="1200" dirty="0"/>
        </a:p>
      </dsp:txBody>
      <dsp:txXfrm rot="-5400000">
        <a:off x="923903" y="1164980"/>
        <a:ext cx="6246676" cy="774149"/>
      </dsp:txXfrm>
    </dsp:sp>
    <dsp:sp modelId="{D158FAD3-E408-4D4C-9ADD-342E0059C492}">
      <dsp:nvSpPr>
        <dsp:cNvPr id="0" name=""/>
        <dsp:cNvSpPr/>
      </dsp:nvSpPr>
      <dsp:spPr>
        <a:xfrm rot="5400000">
          <a:off x="-197979" y="2442674"/>
          <a:ext cx="1319860" cy="923902"/>
        </a:xfrm>
        <a:prstGeom prst="chevron">
          <a:avLst/>
        </a:prstGeom>
        <a:solidFill>
          <a:schemeClr val="accent3">
            <a:hueOff val="6599915"/>
            <a:satOff val="-9337"/>
            <a:lumOff val="-15097"/>
            <a:alphaOff val="0"/>
          </a:schemeClr>
        </a:solidFill>
        <a:ln w="25400" cap="flat" cmpd="sng" algn="ctr">
          <a:solidFill>
            <a:schemeClr val="accent3">
              <a:hueOff val="6599915"/>
              <a:satOff val="-9337"/>
              <a:lumOff val="-150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L" sz="2100" kern="1200" dirty="0" smtClean="0"/>
            <a:t>Cuadro</a:t>
          </a:r>
          <a:endParaRPr lang="es-CL" sz="2100" kern="1200" dirty="0"/>
        </a:p>
      </dsp:txBody>
      <dsp:txXfrm rot="-5400000">
        <a:off x="0" y="2706646"/>
        <a:ext cx="923902" cy="395958"/>
      </dsp:txXfrm>
    </dsp:sp>
    <dsp:sp modelId="{99801C0B-728D-41F0-B6D2-C77F8A66F322}">
      <dsp:nvSpPr>
        <dsp:cNvPr id="0" name=""/>
        <dsp:cNvSpPr/>
      </dsp:nvSpPr>
      <dsp:spPr>
        <a:xfrm rot="5400000">
          <a:off x="3639226" y="-470628"/>
          <a:ext cx="857909" cy="62885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6599915"/>
              <a:satOff val="-9337"/>
              <a:lumOff val="-150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8255" rIns="8255" bIns="825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300" kern="1200" dirty="0" smtClean="0"/>
            <a:t>Está vinculado </a:t>
          </a:r>
          <a:r>
            <a:rPr lang="es-CL" sz="1300" b="0" i="0" kern="1200" dirty="0" smtClean="0"/>
            <a:t>con la representación escenográfica de la obra; es decir, con todos los aspectos físicos y mobiliarios que enmarcan las escenas.</a:t>
          </a:r>
          <a:endParaRPr lang="es-C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L" sz="1300" b="0" i="0" kern="1200" smtClean="0"/>
            <a:t>Los cambios escenográficos indicarán la cantidad de cuadros que tendrá la obra.</a:t>
          </a:r>
          <a:endParaRPr lang="es-CL" sz="1300" b="0" i="0" kern="1200"/>
        </a:p>
      </dsp:txBody>
      <dsp:txXfrm rot="-5400000">
        <a:off x="923903" y="2286575"/>
        <a:ext cx="6246676" cy="7741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544832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2" name="Google Shape;79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32093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" name="Google Shape;1321;g916d0006e7_0_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2" name="Google Shape;1322;g916d0006e7_0_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996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freepik.com/" TargetMode="Externa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4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655300" y="1357400"/>
            <a:ext cx="3833400" cy="19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600"/>
              <a:buFont typeface="Chewy"/>
              <a:buNone/>
              <a:defRPr sz="5600"/>
            </a:lvl1pPr>
            <a:lvl2pPr lvl="1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421000" y="3607172"/>
            <a:ext cx="4302000" cy="36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edium"/>
              <a:buNone/>
              <a:defRPr sz="280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edium"/>
              <a:buNone/>
              <a:defRPr sz="280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edium"/>
              <a:buNone/>
              <a:defRPr sz="280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edium"/>
              <a:buNone/>
              <a:defRPr sz="280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edium"/>
              <a:buNone/>
              <a:defRPr sz="280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edium"/>
              <a:buNone/>
              <a:defRPr sz="280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edium"/>
              <a:buNone/>
              <a:defRPr sz="280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Roboto Medium"/>
              <a:buNone/>
              <a:defRPr sz="2800">
                <a:solidFill>
                  <a:schemeClr val="dk1"/>
                </a:solidFill>
                <a:latin typeface="Roboto Medium"/>
                <a:ea typeface="Roboto Medium"/>
                <a:cs typeface="Roboto Medium"/>
                <a:sym typeface="Roboto Medium"/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307059">
            <a:off x="-681161" y="3379442"/>
            <a:ext cx="1554179" cy="1189309"/>
            <a:chOff x="3509100" y="885675"/>
            <a:chExt cx="1554200" cy="1189325"/>
          </a:xfrm>
        </p:grpSpPr>
        <p:sp>
          <p:nvSpPr>
            <p:cNvPr id="12" name="Google Shape;12;p2"/>
            <p:cNvSpPr/>
            <p:nvPr/>
          </p:nvSpPr>
          <p:spPr>
            <a:xfrm>
              <a:off x="3980400" y="965600"/>
              <a:ext cx="982325" cy="755500"/>
            </a:xfrm>
            <a:custGeom>
              <a:avLst/>
              <a:gdLst/>
              <a:ahLst/>
              <a:cxnLst/>
              <a:rect l="l" t="t" r="r" b="b"/>
              <a:pathLst>
                <a:path w="39293" h="30220" extrusionOk="0">
                  <a:moveTo>
                    <a:pt x="5184" y="0"/>
                  </a:moveTo>
                  <a:cubicBezTo>
                    <a:pt x="5127" y="0"/>
                    <a:pt x="5067" y="6"/>
                    <a:pt x="5002" y="17"/>
                  </a:cubicBezTo>
                  <a:cubicBezTo>
                    <a:pt x="4872" y="17"/>
                    <a:pt x="4719" y="38"/>
                    <a:pt x="4567" y="82"/>
                  </a:cubicBezTo>
                  <a:cubicBezTo>
                    <a:pt x="4502" y="82"/>
                    <a:pt x="4458" y="104"/>
                    <a:pt x="4393" y="147"/>
                  </a:cubicBezTo>
                  <a:cubicBezTo>
                    <a:pt x="4328" y="169"/>
                    <a:pt x="4284" y="191"/>
                    <a:pt x="4219" y="212"/>
                  </a:cubicBezTo>
                  <a:lnTo>
                    <a:pt x="4197" y="234"/>
                  </a:lnTo>
                  <a:cubicBezTo>
                    <a:pt x="4067" y="299"/>
                    <a:pt x="3958" y="386"/>
                    <a:pt x="3871" y="473"/>
                  </a:cubicBezTo>
                  <a:cubicBezTo>
                    <a:pt x="3676" y="691"/>
                    <a:pt x="3545" y="952"/>
                    <a:pt x="3458" y="1234"/>
                  </a:cubicBezTo>
                  <a:lnTo>
                    <a:pt x="3458" y="1278"/>
                  </a:lnTo>
                  <a:cubicBezTo>
                    <a:pt x="3436" y="1430"/>
                    <a:pt x="3415" y="1582"/>
                    <a:pt x="3415" y="1734"/>
                  </a:cubicBezTo>
                  <a:cubicBezTo>
                    <a:pt x="3415" y="1821"/>
                    <a:pt x="3415" y="1908"/>
                    <a:pt x="3393" y="1995"/>
                  </a:cubicBezTo>
                  <a:cubicBezTo>
                    <a:pt x="3371" y="2126"/>
                    <a:pt x="3349" y="2278"/>
                    <a:pt x="3284" y="2474"/>
                  </a:cubicBezTo>
                  <a:lnTo>
                    <a:pt x="3241" y="2713"/>
                  </a:lnTo>
                  <a:lnTo>
                    <a:pt x="3241" y="2735"/>
                  </a:lnTo>
                  <a:cubicBezTo>
                    <a:pt x="3241" y="2778"/>
                    <a:pt x="3219" y="2800"/>
                    <a:pt x="3219" y="2843"/>
                  </a:cubicBezTo>
                  <a:cubicBezTo>
                    <a:pt x="3175" y="3017"/>
                    <a:pt x="3175" y="3191"/>
                    <a:pt x="3219" y="3365"/>
                  </a:cubicBezTo>
                  <a:cubicBezTo>
                    <a:pt x="3219" y="3409"/>
                    <a:pt x="3241" y="3474"/>
                    <a:pt x="3284" y="3517"/>
                  </a:cubicBezTo>
                  <a:cubicBezTo>
                    <a:pt x="3110" y="4322"/>
                    <a:pt x="2980" y="4974"/>
                    <a:pt x="2828" y="5583"/>
                  </a:cubicBezTo>
                  <a:cubicBezTo>
                    <a:pt x="2741" y="5931"/>
                    <a:pt x="2654" y="6344"/>
                    <a:pt x="2567" y="6757"/>
                  </a:cubicBezTo>
                  <a:cubicBezTo>
                    <a:pt x="2523" y="6953"/>
                    <a:pt x="2458" y="7171"/>
                    <a:pt x="2414" y="7388"/>
                  </a:cubicBezTo>
                  <a:cubicBezTo>
                    <a:pt x="2327" y="7866"/>
                    <a:pt x="2219" y="8388"/>
                    <a:pt x="2153" y="8823"/>
                  </a:cubicBezTo>
                  <a:lnTo>
                    <a:pt x="2088" y="9171"/>
                  </a:lnTo>
                  <a:cubicBezTo>
                    <a:pt x="2001" y="9606"/>
                    <a:pt x="1936" y="10041"/>
                    <a:pt x="1871" y="10476"/>
                  </a:cubicBezTo>
                  <a:cubicBezTo>
                    <a:pt x="1762" y="11171"/>
                    <a:pt x="1653" y="11867"/>
                    <a:pt x="1479" y="12541"/>
                  </a:cubicBezTo>
                  <a:lnTo>
                    <a:pt x="1479" y="12607"/>
                  </a:lnTo>
                  <a:cubicBezTo>
                    <a:pt x="1327" y="13194"/>
                    <a:pt x="1197" y="13781"/>
                    <a:pt x="1088" y="14390"/>
                  </a:cubicBezTo>
                  <a:lnTo>
                    <a:pt x="1088" y="14455"/>
                  </a:lnTo>
                  <a:cubicBezTo>
                    <a:pt x="1001" y="15020"/>
                    <a:pt x="936" y="15607"/>
                    <a:pt x="892" y="16194"/>
                  </a:cubicBezTo>
                  <a:lnTo>
                    <a:pt x="871" y="16368"/>
                  </a:lnTo>
                  <a:cubicBezTo>
                    <a:pt x="849" y="16782"/>
                    <a:pt x="784" y="17216"/>
                    <a:pt x="718" y="17673"/>
                  </a:cubicBezTo>
                  <a:lnTo>
                    <a:pt x="675" y="17912"/>
                  </a:lnTo>
                  <a:cubicBezTo>
                    <a:pt x="610" y="18325"/>
                    <a:pt x="523" y="18847"/>
                    <a:pt x="457" y="19369"/>
                  </a:cubicBezTo>
                  <a:cubicBezTo>
                    <a:pt x="414" y="19695"/>
                    <a:pt x="370" y="20043"/>
                    <a:pt x="349" y="20369"/>
                  </a:cubicBezTo>
                  <a:lnTo>
                    <a:pt x="349" y="20413"/>
                  </a:lnTo>
                  <a:cubicBezTo>
                    <a:pt x="327" y="20565"/>
                    <a:pt x="305" y="20695"/>
                    <a:pt x="305" y="20826"/>
                  </a:cubicBezTo>
                  <a:cubicBezTo>
                    <a:pt x="262" y="21065"/>
                    <a:pt x="218" y="21283"/>
                    <a:pt x="175" y="21500"/>
                  </a:cubicBezTo>
                  <a:lnTo>
                    <a:pt x="153" y="21609"/>
                  </a:lnTo>
                  <a:cubicBezTo>
                    <a:pt x="88" y="21913"/>
                    <a:pt x="23" y="22239"/>
                    <a:pt x="1" y="22544"/>
                  </a:cubicBezTo>
                  <a:cubicBezTo>
                    <a:pt x="1" y="22761"/>
                    <a:pt x="1" y="22957"/>
                    <a:pt x="44" y="23153"/>
                  </a:cubicBezTo>
                  <a:cubicBezTo>
                    <a:pt x="88" y="23305"/>
                    <a:pt x="131" y="23457"/>
                    <a:pt x="197" y="23587"/>
                  </a:cubicBezTo>
                  <a:cubicBezTo>
                    <a:pt x="218" y="23674"/>
                    <a:pt x="283" y="23761"/>
                    <a:pt x="349" y="23848"/>
                  </a:cubicBezTo>
                  <a:lnTo>
                    <a:pt x="392" y="23892"/>
                  </a:lnTo>
                  <a:cubicBezTo>
                    <a:pt x="436" y="23957"/>
                    <a:pt x="501" y="24001"/>
                    <a:pt x="544" y="24066"/>
                  </a:cubicBezTo>
                  <a:cubicBezTo>
                    <a:pt x="675" y="24175"/>
                    <a:pt x="827" y="24262"/>
                    <a:pt x="979" y="24349"/>
                  </a:cubicBezTo>
                  <a:cubicBezTo>
                    <a:pt x="1197" y="24479"/>
                    <a:pt x="1436" y="24588"/>
                    <a:pt x="1675" y="24675"/>
                  </a:cubicBezTo>
                  <a:lnTo>
                    <a:pt x="1827" y="24718"/>
                  </a:lnTo>
                  <a:cubicBezTo>
                    <a:pt x="1980" y="24783"/>
                    <a:pt x="2110" y="24849"/>
                    <a:pt x="2240" y="24892"/>
                  </a:cubicBezTo>
                  <a:cubicBezTo>
                    <a:pt x="3371" y="25284"/>
                    <a:pt x="4524" y="25610"/>
                    <a:pt x="5698" y="25849"/>
                  </a:cubicBezTo>
                  <a:lnTo>
                    <a:pt x="5850" y="25892"/>
                  </a:lnTo>
                  <a:lnTo>
                    <a:pt x="6894" y="26132"/>
                  </a:lnTo>
                  <a:lnTo>
                    <a:pt x="7524" y="26262"/>
                  </a:lnTo>
                  <a:cubicBezTo>
                    <a:pt x="8024" y="26371"/>
                    <a:pt x="8525" y="26458"/>
                    <a:pt x="9090" y="26566"/>
                  </a:cubicBezTo>
                  <a:lnTo>
                    <a:pt x="9307" y="26610"/>
                  </a:lnTo>
                  <a:cubicBezTo>
                    <a:pt x="10460" y="26827"/>
                    <a:pt x="11677" y="27023"/>
                    <a:pt x="12808" y="27219"/>
                  </a:cubicBezTo>
                  <a:cubicBezTo>
                    <a:pt x="13221" y="27306"/>
                    <a:pt x="13634" y="27349"/>
                    <a:pt x="14026" y="27414"/>
                  </a:cubicBezTo>
                  <a:lnTo>
                    <a:pt x="14656" y="27523"/>
                  </a:lnTo>
                  <a:lnTo>
                    <a:pt x="16505" y="27784"/>
                  </a:lnTo>
                  <a:lnTo>
                    <a:pt x="16657" y="27784"/>
                  </a:lnTo>
                  <a:lnTo>
                    <a:pt x="16787" y="27806"/>
                  </a:lnTo>
                  <a:lnTo>
                    <a:pt x="18505" y="28067"/>
                  </a:lnTo>
                  <a:lnTo>
                    <a:pt x="19636" y="28219"/>
                  </a:lnTo>
                  <a:cubicBezTo>
                    <a:pt x="20549" y="28349"/>
                    <a:pt x="21528" y="28502"/>
                    <a:pt x="22680" y="28676"/>
                  </a:cubicBezTo>
                  <a:lnTo>
                    <a:pt x="22745" y="28676"/>
                  </a:lnTo>
                  <a:lnTo>
                    <a:pt x="23202" y="28741"/>
                  </a:lnTo>
                  <a:cubicBezTo>
                    <a:pt x="23898" y="28850"/>
                    <a:pt x="24702" y="28980"/>
                    <a:pt x="25485" y="29089"/>
                  </a:cubicBezTo>
                  <a:lnTo>
                    <a:pt x="26637" y="29263"/>
                  </a:lnTo>
                  <a:lnTo>
                    <a:pt x="26681" y="29263"/>
                  </a:lnTo>
                  <a:lnTo>
                    <a:pt x="27594" y="29393"/>
                  </a:lnTo>
                  <a:lnTo>
                    <a:pt x="27790" y="29415"/>
                  </a:lnTo>
                  <a:cubicBezTo>
                    <a:pt x="28986" y="29589"/>
                    <a:pt x="30051" y="29741"/>
                    <a:pt x="31073" y="29872"/>
                  </a:cubicBezTo>
                  <a:lnTo>
                    <a:pt x="31378" y="29893"/>
                  </a:lnTo>
                  <a:cubicBezTo>
                    <a:pt x="31921" y="29959"/>
                    <a:pt x="32487" y="30024"/>
                    <a:pt x="33074" y="30111"/>
                  </a:cubicBezTo>
                  <a:cubicBezTo>
                    <a:pt x="33313" y="30133"/>
                    <a:pt x="33596" y="30176"/>
                    <a:pt x="33878" y="30198"/>
                  </a:cubicBezTo>
                  <a:cubicBezTo>
                    <a:pt x="34031" y="30220"/>
                    <a:pt x="34161" y="30220"/>
                    <a:pt x="34313" y="30220"/>
                  </a:cubicBezTo>
                  <a:cubicBezTo>
                    <a:pt x="34487" y="30220"/>
                    <a:pt x="34639" y="30176"/>
                    <a:pt x="34792" y="30111"/>
                  </a:cubicBezTo>
                  <a:cubicBezTo>
                    <a:pt x="35161" y="29893"/>
                    <a:pt x="35444" y="29524"/>
                    <a:pt x="35553" y="29111"/>
                  </a:cubicBezTo>
                  <a:cubicBezTo>
                    <a:pt x="35574" y="29024"/>
                    <a:pt x="35596" y="28915"/>
                    <a:pt x="35596" y="28828"/>
                  </a:cubicBezTo>
                  <a:cubicBezTo>
                    <a:pt x="35618" y="28741"/>
                    <a:pt x="35618" y="28719"/>
                    <a:pt x="35640" y="28676"/>
                  </a:cubicBezTo>
                  <a:lnTo>
                    <a:pt x="35640" y="28632"/>
                  </a:lnTo>
                  <a:cubicBezTo>
                    <a:pt x="35661" y="28480"/>
                    <a:pt x="35683" y="28349"/>
                    <a:pt x="35727" y="28219"/>
                  </a:cubicBezTo>
                  <a:lnTo>
                    <a:pt x="35922" y="27328"/>
                  </a:lnTo>
                  <a:cubicBezTo>
                    <a:pt x="35966" y="27067"/>
                    <a:pt x="36031" y="26806"/>
                    <a:pt x="36074" y="26545"/>
                  </a:cubicBezTo>
                  <a:lnTo>
                    <a:pt x="36074" y="26501"/>
                  </a:lnTo>
                  <a:lnTo>
                    <a:pt x="36096" y="26436"/>
                  </a:lnTo>
                  <a:cubicBezTo>
                    <a:pt x="36140" y="26219"/>
                    <a:pt x="36183" y="25936"/>
                    <a:pt x="36248" y="25675"/>
                  </a:cubicBezTo>
                  <a:cubicBezTo>
                    <a:pt x="36314" y="25305"/>
                    <a:pt x="36401" y="24936"/>
                    <a:pt x="36488" y="24544"/>
                  </a:cubicBezTo>
                  <a:lnTo>
                    <a:pt x="36488" y="24522"/>
                  </a:lnTo>
                  <a:lnTo>
                    <a:pt x="36488" y="24479"/>
                  </a:lnTo>
                  <a:lnTo>
                    <a:pt x="36488" y="24436"/>
                  </a:lnTo>
                  <a:lnTo>
                    <a:pt x="36640" y="23848"/>
                  </a:lnTo>
                  <a:cubicBezTo>
                    <a:pt x="36749" y="23305"/>
                    <a:pt x="36857" y="22761"/>
                    <a:pt x="36944" y="22152"/>
                  </a:cubicBezTo>
                  <a:lnTo>
                    <a:pt x="36966" y="21957"/>
                  </a:lnTo>
                  <a:lnTo>
                    <a:pt x="36988" y="21826"/>
                  </a:lnTo>
                  <a:cubicBezTo>
                    <a:pt x="37053" y="21413"/>
                    <a:pt x="37140" y="20935"/>
                    <a:pt x="37227" y="20478"/>
                  </a:cubicBezTo>
                  <a:cubicBezTo>
                    <a:pt x="37336" y="19934"/>
                    <a:pt x="37466" y="19326"/>
                    <a:pt x="37553" y="18717"/>
                  </a:cubicBezTo>
                  <a:cubicBezTo>
                    <a:pt x="37684" y="17956"/>
                    <a:pt x="37792" y="17195"/>
                    <a:pt x="37879" y="16477"/>
                  </a:cubicBezTo>
                  <a:lnTo>
                    <a:pt x="37879" y="16455"/>
                  </a:lnTo>
                  <a:cubicBezTo>
                    <a:pt x="37923" y="16042"/>
                    <a:pt x="37988" y="15629"/>
                    <a:pt x="38031" y="15216"/>
                  </a:cubicBezTo>
                  <a:lnTo>
                    <a:pt x="38097" y="14912"/>
                  </a:lnTo>
                  <a:lnTo>
                    <a:pt x="38097" y="14868"/>
                  </a:lnTo>
                  <a:lnTo>
                    <a:pt x="38097" y="14846"/>
                  </a:lnTo>
                  <a:cubicBezTo>
                    <a:pt x="38162" y="14324"/>
                    <a:pt x="38249" y="13781"/>
                    <a:pt x="38314" y="13237"/>
                  </a:cubicBezTo>
                  <a:cubicBezTo>
                    <a:pt x="38358" y="12955"/>
                    <a:pt x="38401" y="12715"/>
                    <a:pt x="38423" y="12454"/>
                  </a:cubicBezTo>
                  <a:lnTo>
                    <a:pt x="38423" y="12433"/>
                  </a:lnTo>
                  <a:cubicBezTo>
                    <a:pt x="38466" y="12150"/>
                    <a:pt x="38488" y="11846"/>
                    <a:pt x="38532" y="11563"/>
                  </a:cubicBezTo>
                  <a:lnTo>
                    <a:pt x="38532" y="11519"/>
                  </a:lnTo>
                  <a:lnTo>
                    <a:pt x="38532" y="11476"/>
                  </a:lnTo>
                  <a:cubicBezTo>
                    <a:pt x="38575" y="11237"/>
                    <a:pt x="38619" y="10998"/>
                    <a:pt x="38684" y="10758"/>
                  </a:cubicBezTo>
                  <a:cubicBezTo>
                    <a:pt x="38706" y="10650"/>
                    <a:pt x="38749" y="10519"/>
                    <a:pt x="38771" y="10410"/>
                  </a:cubicBezTo>
                  <a:lnTo>
                    <a:pt x="38792" y="10323"/>
                  </a:lnTo>
                  <a:lnTo>
                    <a:pt x="38901" y="9889"/>
                  </a:lnTo>
                  <a:cubicBezTo>
                    <a:pt x="39032" y="9367"/>
                    <a:pt x="39097" y="8845"/>
                    <a:pt x="39206" y="8236"/>
                  </a:cubicBezTo>
                  <a:lnTo>
                    <a:pt x="39227" y="8127"/>
                  </a:lnTo>
                  <a:cubicBezTo>
                    <a:pt x="39271" y="7845"/>
                    <a:pt x="39293" y="7584"/>
                    <a:pt x="39293" y="7301"/>
                  </a:cubicBezTo>
                  <a:cubicBezTo>
                    <a:pt x="39293" y="7127"/>
                    <a:pt x="39271" y="6953"/>
                    <a:pt x="39249" y="6779"/>
                  </a:cubicBezTo>
                  <a:lnTo>
                    <a:pt x="39249" y="6714"/>
                  </a:lnTo>
                  <a:cubicBezTo>
                    <a:pt x="39227" y="6475"/>
                    <a:pt x="39140" y="6236"/>
                    <a:pt x="39010" y="6040"/>
                  </a:cubicBezTo>
                  <a:cubicBezTo>
                    <a:pt x="38901" y="5844"/>
                    <a:pt x="38727" y="5670"/>
                    <a:pt x="38510" y="5583"/>
                  </a:cubicBezTo>
                  <a:cubicBezTo>
                    <a:pt x="38401" y="5518"/>
                    <a:pt x="38271" y="5474"/>
                    <a:pt x="38140" y="5431"/>
                  </a:cubicBezTo>
                  <a:lnTo>
                    <a:pt x="37944" y="5431"/>
                  </a:lnTo>
                  <a:lnTo>
                    <a:pt x="37662" y="5366"/>
                  </a:lnTo>
                  <a:lnTo>
                    <a:pt x="37510" y="5344"/>
                  </a:lnTo>
                  <a:cubicBezTo>
                    <a:pt x="37292" y="5301"/>
                    <a:pt x="37075" y="5235"/>
                    <a:pt x="36857" y="5170"/>
                  </a:cubicBezTo>
                  <a:cubicBezTo>
                    <a:pt x="36292" y="5018"/>
                    <a:pt x="35748" y="4866"/>
                    <a:pt x="35183" y="4735"/>
                  </a:cubicBezTo>
                  <a:cubicBezTo>
                    <a:pt x="34813" y="4648"/>
                    <a:pt x="34400" y="4539"/>
                    <a:pt x="33922" y="4431"/>
                  </a:cubicBezTo>
                  <a:lnTo>
                    <a:pt x="33400" y="4257"/>
                  </a:lnTo>
                  <a:lnTo>
                    <a:pt x="32530" y="4061"/>
                  </a:lnTo>
                  <a:cubicBezTo>
                    <a:pt x="32334" y="4018"/>
                    <a:pt x="32161" y="3996"/>
                    <a:pt x="31965" y="3952"/>
                  </a:cubicBezTo>
                  <a:lnTo>
                    <a:pt x="31878" y="3931"/>
                  </a:lnTo>
                  <a:lnTo>
                    <a:pt x="31639" y="3887"/>
                  </a:lnTo>
                  <a:cubicBezTo>
                    <a:pt x="31378" y="3844"/>
                    <a:pt x="31095" y="3800"/>
                    <a:pt x="30878" y="3778"/>
                  </a:cubicBezTo>
                  <a:lnTo>
                    <a:pt x="30595" y="3713"/>
                  </a:lnTo>
                  <a:lnTo>
                    <a:pt x="30421" y="3713"/>
                  </a:lnTo>
                  <a:lnTo>
                    <a:pt x="29986" y="3626"/>
                  </a:lnTo>
                  <a:cubicBezTo>
                    <a:pt x="29334" y="3517"/>
                    <a:pt x="28681" y="3409"/>
                    <a:pt x="28007" y="3278"/>
                  </a:cubicBezTo>
                  <a:lnTo>
                    <a:pt x="27855" y="3257"/>
                  </a:lnTo>
                  <a:lnTo>
                    <a:pt x="27746" y="3235"/>
                  </a:lnTo>
                  <a:lnTo>
                    <a:pt x="27442" y="3191"/>
                  </a:lnTo>
                  <a:lnTo>
                    <a:pt x="26507" y="3017"/>
                  </a:lnTo>
                  <a:cubicBezTo>
                    <a:pt x="25681" y="2887"/>
                    <a:pt x="24833" y="2778"/>
                    <a:pt x="24006" y="2669"/>
                  </a:cubicBezTo>
                  <a:lnTo>
                    <a:pt x="23985" y="2669"/>
                  </a:lnTo>
                  <a:lnTo>
                    <a:pt x="23093" y="2561"/>
                  </a:lnTo>
                  <a:lnTo>
                    <a:pt x="22484" y="2452"/>
                  </a:lnTo>
                  <a:lnTo>
                    <a:pt x="22441" y="2452"/>
                  </a:lnTo>
                  <a:lnTo>
                    <a:pt x="21723" y="2343"/>
                  </a:lnTo>
                  <a:cubicBezTo>
                    <a:pt x="21201" y="2278"/>
                    <a:pt x="20788" y="2213"/>
                    <a:pt x="20419" y="2148"/>
                  </a:cubicBezTo>
                  <a:lnTo>
                    <a:pt x="20049" y="2104"/>
                  </a:lnTo>
                  <a:lnTo>
                    <a:pt x="19788" y="2082"/>
                  </a:lnTo>
                  <a:cubicBezTo>
                    <a:pt x="19614" y="2061"/>
                    <a:pt x="19440" y="2039"/>
                    <a:pt x="19266" y="2017"/>
                  </a:cubicBezTo>
                  <a:cubicBezTo>
                    <a:pt x="18875" y="1952"/>
                    <a:pt x="18505" y="1908"/>
                    <a:pt x="18114" y="1843"/>
                  </a:cubicBezTo>
                  <a:lnTo>
                    <a:pt x="17070" y="1691"/>
                  </a:lnTo>
                  <a:lnTo>
                    <a:pt x="16396" y="1582"/>
                  </a:lnTo>
                  <a:cubicBezTo>
                    <a:pt x="15809" y="1495"/>
                    <a:pt x="15244" y="1408"/>
                    <a:pt x="14504" y="1321"/>
                  </a:cubicBezTo>
                  <a:lnTo>
                    <a:pt x="13656" y="1213"/>
                  </a:lnTo>
                  <a:lnTo>
                    <a:pt x="13547" y="1213"/>
                  </a:lnTo>
                  <a:lnTo>
                    <a:pt x="13395" y="1191"/>
                  </a:lnTo>
                  <a:lnTo>
                    <a:pt x="12786" y="1126"/>
                  </a:lnTo>
                  <a:cubicBezTo>
                    <a:pt x="12504" y="1082"/>
                    <a:pt x="12221" y="1060"/>
                    <a:pt x="11917" y="1017"/>
                  </a:cubicBezTo>
                  <a:lnTo>
                    <a:pt x="11743" y="1017"/>
                  </a:lnTo>
                  <a:cubicBezTo>
                    <a:pt x="11504" y="995"/>
                    <a:pt x="11264" y="973"/>
                    <a:pt x="11025" y="952"/>
                  </a:cubicBezTo>
                  <a:lnTo>
                    <a:pt x="10873" y="952"/>
                  </a:lnTo>
                  <a:lnTo>
                    <a:pt x="10612" y="930"/>
                  </a:lnTo>
                  <a:lnTo>
                    <a:pt x="10329" y="886"/>
                  </a:lnTo>
                  <a:lnTo>
                    <a:pt x="10047" y="843"/>
                  </a:lnTo>
                  <a:lnTo>
                    <a:pt x="9351" y="734"/>
                  </a:lnTo>
                  <a:lnTo>
                    <a:pt x="9046" y="691"/>
                  </a:lnTo>
                  <a:lnTo>
                    <a:pt x="8851" y="647"/>
                  </a:lnTo>
                  <a:lnTo>
                    <a:pt x="8198" y="539"/>
                  </a:lnTo>
                  <a:lnTo>
                    <a:pt x="8177" y="539"/>
                  </a:lnTo>
                  <a:cubicBezTo>
                    <a:pt x="7959" y="517"/>
                    <a:pt x="7742" y="473"/>
                    <a:pt x="7568" y="430"/>
                  </a:cubicBezTo>
                  <a:lnTo>
                    <a:pt x="7198" y="365"/>
                  </a:lnTo>
                  <a:lnTo>
                    <a:pt x="7155" y="365"/>
                  </a:lnTo>
                  <a:lnTo>
                    <a:pt x="6894" y="299"/>
                  </a:lnTo>
                  <a:lnTo>
                    <a:pt x="6742" y="278"/>
                  </a:lnTo>
                  <a:lnTo>
                    <a:pt x="6502" y="212"/>
                  </a:lnTo>
                  <a:lnTo>
                    <a:pt x="6220" y="147"/>
                  </a:lnTo>
                  <a:cubicBezTo>
                    <a:pt x="5959" y="104"/>
                    <a:pt x="5654" y="38"/>
                    <a:pt x="5350" y="17"/>
                  </a:cubicBezTo>
                  <a:cubicBezTo>
                    <a:pt x="5296" y="6"/>
                    <a:pt x="5241" y="0"/>
                    <a:pt x="51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338650" y="1184400"/>
              <a:ext cx="212575" cy="208800"/>
            </a:xfrm>
            <a:custGeom>
              <a:avLst/>
              <a:gdLst/>
              <a:ahLst/>
              <a:cxnLst/>
              <a:rect l="l" t="t" r="r" b="b"/>
              <a:pathLst>
                <a:path w="8503" h="8352" extrusionOk="0">
                  <a:moveTo>
                    <a:pt x="8042" y="0"/>
                  </a:moveTo>
                  <a:cubicBezTo>
                    <a:pt x="7930" y="0"/>
                    <a:pt x="7813" y="43"/>
                    <a:pt x="7741" y="115"/>
                  </a:cubicBezTo>
                  <a:cubicBezTo>
                    <a:pt x="7263" y="593"/>
                    <a:pt x="6763" y="1050"/>
                    <a:pt x="6263" y="1506"/>
                  </a:cubicBezTo>
                  <a:cubicBezTo>
                    <a:pt x="5849" y="1898"/>
                    <a:pt x="5415" y="2246"/>
                    <a:pt x="5001" y="2637"/>
                  </a:cubicBezTo>
                  <a:cubicBezTo>
                    <a:pt x="4110" y="3420"/>
                    <a:pt x="3240" y="4224"/>
                    <a:pt x="2392" y="5029"/>
                  </a:cubicBezTo>
                  <a:cubicBezTo>
                    <a:pt x="2001" y="5420"/>
                    <a:pt x="1588" y="5790"/>
                    <a:pt x="1196" y="6181"/>
                  </a:cubicBezTo>
                  <a:lnTo>
                    <a:pt x="609" y="6747"/>
                  </a:lnTo>
                  <a:cubicBezTo>
                    <a:pt x="522" y="6834"/>
                    <a:pt x="435" y="6921"/>
                    <a:pt x="348" y="7029"/>
                  </a:cubicBezTo>
                  <a:cubicBezTo>
                    <a:pt x="239" y="7116"/>
                    <a:pt x="174" y="7225"/>
                    <a:pt x="109" y="7355"/>
                  </a:cubicBezTo>
                  <a:cubicBezTo>
                    <a:pt x="87" y="7399"/>
                    <a:pt x="65" y="7442"/>
                    <a:pt x="44" y="7508"/>
                  </a:cubicBezTo>
                  <a:cubicBezTo>
                    <a:pt x="22" y="7551"/>
                    <a:pt x="22" y="7660"/>
                    <a:pt x="22" y="7725"/>
                  </a:cubicBezTo>
                  <a:cubicBezTo>
                    <a:pt x="0" y="7834"/>
                    <a:pt x="44" y="7943"/>
                    <a:pt x="109" y="8051"/>
                  </a:cubicBezTo>
                  <a:cubicBezTo>
                    <a:pt x="152" y="8138"/>
                    <a:pt x="218" y="8203"/>
                    <a:pt x="305" y="8269"/>
                  </a:cubicBezTo>
                  <a:cubicBezTo>
                    <a:pt x="414" y="8316"/>
                    <a:pt x="524" y="8351"/>
                    <a:pt x="642" y="8351"/>
                  </a:cubicBezTo>
                  <a:cubicBezTo>
                    <a:pt x="688" y="8351"/>
                    <a:pt x="734" y="8346"/>
                    <a:pt x="783" y="8334"/>
                  </a:cubicBezTo>
                  <a:cubicBezTo>
                    <a:pt x="935" y="8290"/>
                    <a:pt x="1066" y="8203"/>
                    <a:pt x="1196" y="8073"/>
                  </a:cubicBezTo>
                  <a:cubicBezTo>
                    <a:pt x="1261" y="8030"/>
                    <a:pt x="1305" y="7986"/>
                    <a:pt x="1348" y="7943"/>
                  </a:cubicBezTo>
                  <a:cubicBezTo>
                    <a:pt x="1435" y="7834"/>
                    <a:pt x="1522" y="7725"/>
                    <a:pt x="1609" y="7616"/>
                  </a:cubicBezTo>
                  <a:cubicBezTo>
                    <a:pt x="1783" y="7399"/>
                    <a:pt x="1979" y="7181"/>
                    <a:pt x="2175" y="6964"/>
                  </a:cubicBezTo>
                  <a:cubicBezTo>
                    <a:pt x="2566" y="6529"/>
                    <a:pt x="2957" y="6073"/>
                    <a:pt x="3371" y="5659"/>
                  </a:cubicBezTo>
                  <a:cubicBezTo>
                    <a:pt x="3762" y="5224"/>
                    <a:pt x="4175" y="4790"/>
                    <a:pt x="4588" y="4355"/>
                  </a:cubicBezTo>
                  <a:cubicBezTo>
                    <a:pt x="5001" y="3942"/>
                    <a:pt x="5458" y="3485"/>
                    <a:pt x="5893" y="3072"/>
                  </a:cubicBezTo>
                  <a:cubicBezTo>
                    <a:pt x="6719" y="2311"/>
                    <a:pt x="7524" y="1550"/>
                    <a:pt x="8328" y="745"/>
                  </a:cubicBezTo>
                  <a:cubicBezTo>
                    <a:pt x="8502" y="593"/>
                    <a:pt x="8502" y="310"/>
                    <a:pt x="8350" y="136"/>
                  </a:cubicBezTo>
                  <a:cubicBezTo>
                    <a:pt x="8285" y="71"/>
                    <a:pt x="8198" y="28"/>
                    <a:pt x="8111" y="6"/>
                  </a:cubicBezTo>
                  <a:cubicBezTo>
                    <a:pt x="8088" y="2"/>
                    <a:pt x="8065" y="0"/>
                    <a:pt x="804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486500" y="1282775"/>
              <a:ext cx="97375" cy="90100"/>
            </a:xfrm>
            <a:custGeom>
              <a:avLst/>
              <a:gdLst/>
              <a:ahLst/>
              <a:cxnLst/>
              <a:rect l="l" t="t" r="r" b="b"/>
              <a:pathLst>
                <a:path w="3895" h="3604" extrusionOk="0">
                  <a:moveTo>
                    <a:pt x="3271" y="1"/>
                  </a:moveTo>
                  <a:cubicBezTo>
                    <a:pt x="3175" y="1"/>
                    <a:pt x="3074" y="35"/>
                    <a:pt x="2980" y="115"/>
                  </a:cubicBezTo>
                  <a:cubicBezTo>
                    <a:pt x="2480" y="615"/>
                    <a:pt x="1979" y="1072"/>
                    <a:pt x="1458" y="1550"/>
                  </a:cubicBezTo>
                  <a:cubicBezTo>
                    <a:pt x="1197" y="1768"/>
                    <a:pt x="957" y="2007"/>
                    <a:pt x="718" y="2225"/>
                  </a:cubicBezTo>
                  <a:cubicBezTo>
                    <a:pt x="610" y="2333"/>
                    <a:pt x="501" y="2442"/>
                    <a:pt x="392" y="2551"/>
                  </a:cubicBezTo>
                  <a:cubicBezTo>
                    <a:pt x="327" y="2616"/>
                    <a:pt x="262" y="2703"/>
                    <a:pt x="196" y="2790"/>
                  </a:cubicBezTo>
                  <a:cubicBezTo>
                    <a:pt x="131" y="2877"/>
                    <a:pt x="88" y="2964"/>
                    <a:pt x="44" y="3073"/>
                  </a:cubicBezTo>
                  <a:cubicBezTo>
                    <a:pt x="1" y="3225"/>
                    <a:pt x="44" y="3377"/>
                    <a:pt x="153" y="3486"/>
                  </a:cubicBezTo>
                  <a:cubicBezTo>
                    <a:pt x="231" y="3564"/>
                    <a:pt x="333" y="3603"/>
                    <a:pt x="435" y="3603"/>
                  </a:cubicBezTo>
                  <a:cubicBezTo>
                    <a:pt x="503" y="3603"/>
                    <a:pt x="570" y="3586"/>
                    <a:pt x="631" y="3551"/>
                  </a:cubicBezTo>
                  <a:cubicBezTo>
                    <a:pt x="718" y="3486"/>
                    <a:pt x="805" y="3442"/>
                    <a:pt x="892" y="3355"/>
                  </a:cubicBezTo>
                  <a:cubicBezTo>
                    <a:pt x="936" y="3312"/>
                    <a:pt x="979" y="3268"/>
                    <a:pt x="1023" y="3203"/>
                  </a:cubicBezTo>
                  <a:cubicBezTo>
                    <a:pt x="1131" y="3094"/>
                    <a:pt x="1240" y="2986"/>
                    <a:pt x="1349" y="2877"/>
                  </a:cubicBezTo>
                  <a:cubicBezTo>
                    <a:pt x="1566" y="2659"/>
                    <a:pt x="1827" y="2420"/>
                    <a:pt x="2066" y="2181"/>
                  </a:cubicBezTo>
                  <a:cubicBezTo>
                    <a:pt x="2566" y="1703"/>
                    <a:pt x="3088" y="1246"/>
                    <a:pt x="3588" y="746"/>
                  </a:cubicBezTo>
                  <a:cubicBezTo>
                    <a:pt x="3895" y="440"/>
                    <a:pt x="3615" y="1"/>
                    <a:pt x="32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3509100" y="885675"/>
              <a:ext cx="1554200" cy="1189325"/>
            </a:xfrm>
            <a:custGeom>
              <a:avLst/>
              <a:gdLst/>
              <a:ahLst/>
              <a:cxnLst/>
              <a:rect l="l" t="t" r="r" b="b"/>
              <a:pathLst>
                <a:path w="62168" h="47573" extrusionOk="0">
                  <a:moveTo>
                    <a:pt x="24202" y="3148"/>
                  </a:moveTo>
                  <a:cubicBezTo>
                    <a:pt x="24506" y="3192"/>
                    <a:pt x="24789" y="3235"/>
                    <a:pt x="25072" y="3301"/>
                  </a:cubicBezTo>
                  <a:lnTo>
                    <a:pt x="25333" y="3366"/>
                  </a:lnTo>
                  <a:lnTo>
                    <a:pt x="25594" y="3409"/>
                  </a:lnTo>
                  <a:lnTo>
                    <a:pt x="25724" y="3453"/>
                  </a:lnTo>
                  <a:lnTo>
                    <a:pt x="26007" y="3496"/>
                  </a:lnTo>
                  <a:lnTo>
                    <a:pt x="26050" y="3496"/>
                  </a:lnTo>
                  <a:lnTo>
                    <a:pt x="26420" y="3562"/>
                  </a:lnTo>
                  <a:cubicBezTo>
                    <a:pt x="26594" y="3605"/>
                    <a:pt x="26811" y="3649"/>
                    <a:pt x="27029" y="3670"/>
                  </a:cubicBezTo>
                  <a:lnTo>
                    <a:pt x="27050" y="3670"/>
                  </a:lnTo>
                  <a:lnTo>
                    <a:pt x="27050" y="3736"/>
                  </a:lnTo>
                  <a:lnTo>
                    <a:pt x="27703" y="3844"/>
                  </a:lnTo>
                  <a:lnTo>
                    <a:pt x="27898" y="3866"/>
                  </a:lnTo>
                  <a:lnTo>
                    <a:pt x="28203" y="3909"/>
                  </a:lnTo>
                  <a:lnTo>
                    <a:pt x="28899" y="4018"/>
                  </a:lnTo>
                  <a:lnTo>
                    <a:pt x="29181" y="4062"/>
                  </a:lnTo>
                  <a:lnTo>
                    <a:pt x="29464" y="4105"/>
                  </a:lnTo>
                  <a:lnTo>
                    <a:pt x="29725" y="4149"/>
                  </a:lnTo>
                  <a:lnTo>
                    <a:pt x="29877" y="4149"/>
                  </a:lnTo>
                  <a:cubicBezTo>
                    <a:pt x="30116" y="4170"/>
                    <a:pt x="30356" y="4192"/>
                    <a:pt x="30595" y="4214"/>
                  </a:cubicBezTo>
                  <a:lnTo>
                    <a:pt x="30769" y="4214"/>
                  </a:lnTo>
                  <a:cubicBezTo>
                    <a:pt x="31073" y="4257"/>
                    <a:pt x="31356" y="4279"/>
                    <a:pt x="31638" y="4323"/>
                  </a:cubicBezTo>
                  <a:lnTo>
                    <a:pt x="32247" y="4388"/>
                  </a:lnTo>
                  <a:lnTo>
                    <a:pt x="32399" y="4410"/>
                  </a:lnTo>
                  <a:lnTo>
                    <a:pt x="32508" y="4410"/>
                  </a:lnTo>
                  <a:lnTo>
                    <a:pt x="33356" y="4518"/>
                  </a:lnTo>
                  <a:cubicBezTo>
                    <a:pt x="34096" y="4605"/>
                    <a:pt x="34661" y="4692"/>
                    <a:pt x="35248" y="4779"/>
                  </a:cubicBezTo>
                  <a:lnTo>
                    <a:pt x="35922" y="4888"/>
                  </a:lnTo>
                  <a:lnTo>
                    <a:pt x="36966" y="5040"/>
                  </a:lnTo>
                  <a:cubicBezTo>
                    <a:pt x="37357" y="5105"/>
                    <a:pt x="37727" y="5149"/>
                    <a:pt x="38118" y="5214"/>
                  </a:cubicBezTo>
                  <a:cubicBezTo>
                    <a:pt x="38292" y="5236"/>
                    <a:pt x="38466" y="5258"/>
                    <a:pt x="38640" y="5279"/>
                  </a:cubicBezTo>
                  <a:lnTo>
                    <a:pt x="38901" y="5301"/>
                  </a:lnTo>
                  <a:lnTo>
                    <a:pt x="39271" y="5345"/>
                  </a:lnTo>
                  <a:cubicBezTo>
                    <a:pt x="39640" y="5410"/>
                    <a:pt x="40053" y="5475"/>
                    <a:pt x="40575" y="5540"/>
                  </a:cubicBezTo>
                  <a:lnTo>
                    <a:pt x="41293" y="5649"/>
                  </a:lnTo>
                  <a:lnTo>
                    <a:pt x="41336" y="5649"/>
                  </a:lnTo>
                  <a:lnTo>
                    <a:pt x="41945" y="5758"/>
                  </a:lnTo>
                  <a:lnTo>
                    <a:pt x="42837" y="5866"/>
                  </a:lnTo>
                  <a:lnTo>
                    <a:pt x="42793" y="5866"/>
                  </a:lnTo>
                  <a:cubicBezTo>
                    <a:pt x="43619" y="5975"/>
                    <a:pt x="44468" y="6062"/>
                    <a:pt x="45294" y="6214"/>
                  </a:cubicBezTo>
                  <a:lnTo>
                    <a:pt x="46229" y="6388"/>
                  </a:lnTo>
                  <a:lnTo>
                    <a:pt x="46533" y="6432"/>
                  </a:lnTo>
                  <a:lnTo>
                    <a:pt x="46642" y="6454"/>
                  </a:lnTo>
                  <a:lnTo>
                    <a:pt x="46794" y="6475"/>
                  </a:lnTo>
                  <a:cubicBezTo>
                    <a:pt x="47468" y="6606"/>
                    <a:pt x="48121" y="6714"/>
                    <a:pt x="48773" y="6823"/>
                  </a:cubicBezTo>
                  <a:lnTo>
                    <a:pt x="49208" y="6910"/>
                  </a:lnTo>
                  <a:lnTo>
                    <a:pt x="49403" y="6910"/>
                  </a:lnTo>
                  <a:lnTo>
                    <a:pt x="49664" y="6954"/>
                  </a:lnTo>
                  <a:cubicBezTo>
                    <a:pt x="49904" y="6997"/>
                    <a:pt x="50164" y="7041"/>
                    <a:pt x="50447" y="7084"/>
                  </a:cubicBezTo>
                  <a:lnTo>
                    <a:pt x="50665" y="7128"/>
                  </a:lnTo>
                  <a:lnTo>
                    <a:pt x="50752" y="7149"/>
                  </a:lnTo>
                  <a:cubicBezTo>
                    <a:pt x="50947" y="7193"/>
                    <a:pt x="51121" y="7215"/>
                    <a:pt x="51317" y="7258"/>
                  </a:cubicBezTo>
                  <a:lnTo>
                    <a:pt x="52187" y="7454"/>
                  </a:lnTo>
                  <a:cubicBezTo>
                    <a:pt x="52382" y="7497"/>
                    <a:pt x="52578" y="7541"/>
                    <a:pt x="52774" y="7563"/>
                  </a:cubicBezTo>
                  <a:cubicBezTo>
                    <a:pt x="53274" y="7693"/>
                    <a:pt x="53665" y="7780"/>
                    <a:pt x="54035" y="7867"/>
                  </a:cubicBezTo>
                  <a:cubicBezTo>
                    <a:pt x="54600" y="7997"/>
                    <a:pt x="55144" y="8150"/>
                    <a:pt x="55709" y="8302"/>
                  </a:cubicBezTo>
                  <a:cubicBezTo>
                    <a:pt x="55927" y="8367"/>
                    <a:pt x="56144" y="8432"/>
                    <a:pt x="56362" y="8476"/>
                  </a:cubicBezTo>
                  <a:lnTo>
                    <a:pt x="56514" y="8498"/>
                  </a:lnTo>
                  <a:lnTo>
                    <a:pt x="56796" y="8563"/>
                  </a:lnTo>
                  <a:lnTo>
                    <a:pt x="56992" y="8563"/>
                  </a:lnTo>
                  <a:cubicBezTo>
                    <a:pt x="57123" y="8606"/>
                    <a:pt x="57253" y="8650"/>
                    <a:pt x="57362" y="8715"/>
                  </a:cubicBezTo>
                  <a:cubicBezTo>
                    <a:pt x="57579" y="8824"/>
                    <a:pt x="57753" y="8976"/>
                    <a:pt x="57862" y="9172"/>
                  </a:cubicBezTo>
                  <a:cubicBezTo>
                    <a:pt x="57992" y="9389"/>
                    <a:pt x="58079" y="9606"/>
                    <a:pt x="58101" y="9867"/>
                  </a:cubicBezTo>
                  <a:lnTo>
                    <a:pt x="58101" y="9911"/>
                  </a:lnTo>
                  <a:cubicBezTo>
                    <a:pt x="58123" y="10085"/>
                    <a:pt x="58145" y="10259"/>
                    <a:pt x="58145" y="10433"/>
                  </a:cubicBezTo>
                  <a:cubicBezTo>
                    <a:pt x="58145" y="10715"/>
                    <a:pt x="58123" y="10976"/>
                    <a:pt x="58079" y="11259"/>
                  </a:cubicBezTo>
                  <a:lnTo>
                    <a:pt x="58058" y="11368"/>
                  </a:lnTo>
                  <a:cubicBezTo>
                    <a:pt x="57971" y="11977"/>
                    <a:pt x="57884" y="12498"/>
                    <a:pt x="57753" y="13020"/>
                  </a:cubicBezTo>
                  <a:lnTo>
                    <a:pt x="57644" y="13455"/>
                  </a:lnTo>
                  <a:lnTo>
                    <a:pt x="57623" y="13542"/>
                  </a:lnTo>
                  <a:cubicBezTo>
                    <a:pt x="57601" y="13651"/>
                    <a:pt x="57558" y="13781"/>
                    <a:pt x="57536" y="13890"/>
                  </a:cubicBezTo>
                  <a:cubicBezTo>
                    <a:pt x="57492" y="14129"/>
                    <a:pt x="57427" y="14368"/>
                    <a:pt x="57384" y="14608"/>
                  </a:cubicBezTo>
                  <a:lnTo>
                    <a:pt x="57384" y="14651"/>
                  </a:lnTo>
                  <a:lnTo>
                    <a:pt x="57384" y="14695"/>
                  </a:lnTo>
                  <a:cubicBezTo>
                    <a:pt x="57362" y="14977"/>
                    <a:pt x="57318" y="15282"/>
                    <a:pt x="57275" y="15564"/>
                  </a:cubicBezTo>
                  <a:lnTo>
                    <a:pt x="57275" y="15586"/>
                  </a:lnTo>
                  <a:cubicBezTo>
                    <a:pt x="57253" y="15847"/>
                    <a:pt x="57210" y="16086"/>
                    <a:pt x="57188" y="16369"/>
                  </a:cubicBezTo>
                  <a:cubicBezTo>
                    <a:pt x="57101" y="16913"/>
                    <a:pt x="57014" y="17456"/>
                    <a:pt x="56949" y="17978"/>
                  </a:cubicBezTo>
                  <a:lnTo>
                    <a:pt x="56949" y="18022"/>
                  </a:lnTo>
                  <a:lnTo>
                    <a:pt x="56949" y="18043"/>
                  </a:lnTo>
                  <a:lnTo>
                    <a:pt x="56883" y="18348"/>
                  </a:lnTo>
                  <a:cubicBezTo>
                    <a:pt x="56840" y="18783"/>
                    <a:pt x="56775" y="19174"/>
                    <a:pt x="56731" y="19587"/>
                  </a:cubicBezTo>
                  <a:lnTo>
                    <a:pt x="56731" y="19609"/>
                  </a:lnTo>
                  <a:cubicBezTo>
                    <a:pt x="56644" y="20348"/>
                    <a:pt x="56536" y="21087"/>
                    <a:pt x="56405" y="21849"/>
                  </a:cubicBezTo>
                  <a:cubicBezTo>
                    <a:pt x="56318" y="22457"/>
                    <a:pt x="56188" y="23066"/>
                    <a:pt x="56079" y="23610"/>
                  </a:cubicBezTo>
                  <a:cubicBezTo>
                    <a:pt x="55992" y="24066"/>
                    <a:pt x="55927" y="24545"/>
                    <a:pt x="55861" y="24958"/>
                  </a:cubicBezTo>
                  <a:lnTo>
                    <a:pt x="55840" y="25110"/>
                  </a:lnTo>
                  <a:lnTo>
                    <a:pt x="55796" y="25284"/>
                  </a:lnTo>
                  <a:cubicBezTo>
                    <a:pt x="55709" y="25893"/>
                    <a:pt x="55601" y="26458"/>
                    <a:pt x="55492" y="26980"/>
                  </a:cubicBezTo>
                  <a:lnTo>
                    <a:pt x="55340" y="27567"/>
                  </a:lnTo>
                  <a:lnTo>
                    <a:pt x="55340" y="27633"/>
                  </a:lnTo>
                  <a:lnTo>
                    <a:pt x="55340" y="27654"/>
                  </a:lnTo>
                  <a:lnTo>
                    <a:pt x="55340" y="27676"/>
                  </a:lnTo>
                  <a:cubicBezTo>
                    <a:pt x="55253" y="28067"/>
                    <a:pt x="55187" y="28437"/>
                    <a:pt x="55100" y="28807"/>
                  </a:cubicBezTo>
                  <a:cubicBezTo>
                    <a:pt x="55035" y="29068"/>
                    <a:pt x="54992" y="29350"/>
                    <a:pt x="54948" y="29568"/>
                  </a:cubicBezTo>
                  <a:lnTo>
                    <a:pt x="54926" y="29633"/>
                  </a:lnTo>
                  <a:lnTo>
                    <a:pt x="54926" y="29676"/>
                  </a:lnTo>
                  <a:cubicBezTo>
                    <a:pt x="54883" y="29937"/>
                    <a:pt x="54818" y="30198"/>
                    <a:pt x="54774" y="30459"/>
                  </a:cubicBezTo>
                  <a:lnTo>
                    <a:pt x="54579" y="31351"/>
                  </a:lnTo>
                  <a:cubicBezTo>
                    <a:pt x="54535" y="31481"/>
                    <a:pt x="54513" y="31612"/>
                    <a:pt x="54492" y="31764"/>
                  </a:cubicBezTo>
                  <a:lnTo>
                    <a:pt x="54492" y="31807"/>
                  </a:lnTo>
                  <a:cubicBezTo>
                    <a:pt x="54470" y="31873"/>
                    <a:pt x="54470" y="31894"/>
                    <a:pt x="54470" y="31960"/>
                  </a:cubicBezTo>
                  <a:cubicBezTo>
                    <a:pt x="54448" y="32047"/>
                    <a:pt x="54426" y="32155"/>
                    <a:pt x="54405" y="32242"/>
                  </a:cubicBezTo>
                  <a:cubicBezTo>
                    <a:pt x="54296" y="32655"/>
                    <a:pt x="54013" y="33025"/>
                    <a:pt x="53644" y="33243"/>
                  </a:cubicBezTo>
                  <a:cubicBezTo>
                    <a:pt x="53491" y="33330"/>
                    <a:pt x="53339" y="33351"/>
                    <a:pt x="53165" y="33373"/>
                  </a:cubicBezTo>
                  <a:cubicBezTo>
                    <a:pt x="53035" y="33373"/>
                    <a:pt x="52883" y="33351"/>
                    <a:pt x="52730" y="33330"/>
                  </a:cubicBezTo>
                  <a:cubicBezTo>
                    <a:pt x="52448" y="33308"/>
                    <a:pt x="52165" y="33286"/>
                    <a:pt x="51926" y="33243"/>
                  </a:cubicBezTo>
                  <a:cubicBezTo>
                    <a:pt x="51339" y="33177"/>
                    <a:pt x="50773" y="33112"/>
                    <a:pt x="50230" y="33047"/>
                  </a:cubicBezTo>
                  <a:lnTo>
                    <a:pt x="49925" y="33003"/>
                  </a:lnTo>
                  <a:cubicBezTo>
                    <a:pt x="48903" y="32873"/>
                    <a:pt x="47838" y="32742"/>
                    <a:pt x="46642" y="32547"/>
                  </a:cubicBezTo>
                  <a:lnTo>
                    <a:pt x="46446" y="32525"/>
                  </a:lnTo>
                  <a:lnTo>
                    <a:pt x="45533" y="32395"/>
                  </a:lnTo>
                  <a:lnTo>
                    <a:pt x="45489" y="32395"/>
                  </a:lnTo>
                  <a:lnTo>
                    <a:pt x="44337" y="32221"/>
                  </a:lnTo>
                  <a:cubicBezTo>
                    <a:pt x="43554" y="32112"/>
                    <a:pt x="42750" y="31981"/>
                    <a:pt x="42054" y="31873"/>
                  </a:cubicBezTo>
                  <a:lnTo>
                    <a:pt x="41597" y="31807"/>
                  </a:lnTo>
                  <a:lnTo>
                    <a:pt x="41532" y="31807"/>
                  </a:lnTo>
                  <a:cubicBezTo>
                    <a:pt x="40380" y="31633"/>
                    <a:pt x="39401" y="31503"/>
                    <a:pt x="38488" y="31351"/>
                  </a:cubicBezTo>
                  <a:lnTo>
                    <a:pt x="37357" y="31199"/>
                  </a:lnTo>
                  <a:lnTo>
                    <a:pt x="35639" y="30959"/>
                  </a:lnTo>
                  <a:lnTo>
                    <a:pt x="35509" y="30938"/>
                  </a:lnTo>
                  <a:lnTo>
                    <a:pt x="35335" y="30938"/>
                  </a:lnTo>
                  <a:lnTo>
                    <a:pt x="33508" y="30655"/>
                  </a:lnTo>
                  <a:lnTo>
                    <a:pt x="32856" y="30568"/>
                  </a:lnTo>
                  <a:cubicBezTo>
                    <a:pt x="32465" y="30503"/>
                    <a:pt x="32052" y="30438"/>
                    <a:pt x="31660" y="30372"/>
                  </a:cubicBezTo>
                  <a:cubicBezTo>
                    <a:pt x="30529" y="30177"/>
                    <a:pt x="29312" y="29959"/>
                    <a:pt x="28138" y="29742"/>
                  </a:cubicBezTo>
                  <a:lnTo>
                    <a:pt x="27942" y="29698"/>
                  </a:lnTo>
                  <a:cubicBezTo>
                    <a:pt x="27377" y="29611"/>
                    <a:pt x="26876" y="29503"/>
                    <a:pt x="26376" y="29394"/>
                  </a:cubicBezTo>
                  <a:lnTo>
                    <a:pt x="25746" y="29263"/>
                  </a:lnTo>
                  <a:lnTo>
                    <a:pt x="24702" y="29024"/>
                  </a:lnTo>
                  <a:lnTo>
                    <a:pt x="24550" y="29002"/>
                  </a:lnTo>
                  <a:cubicBezTo>
                    <a:pt x="23376" y="28741"/>
                    <a:pt x="22223" y="28415"/>
                    <a:pt x="21092" y="28024"/>
                  </a:cubicBezTo>
                  <a:cubicBezTo>
                    <a:pt x="20940" y="27980"/>
                    <a:pt x="20810" y="27915"/>
                    <a:pt x="20679" y="27872"/>
                  </a:cubicBezTo>
                  <a:lnTo>
                    <a:pt x="20527" y="27806"/>
                  </a:lnTo>
                  <a:cubicBezTo>
                    <a:pt x="20288" y="27719"/>
                    <a:pt x="20049" y="27611"/>
                    <a:pt x="19831" y="27502"/>
                  </a:cubicBezTo>
                  <a:cubicBezTo>
                    <a:pt x="19679" y="27415"/>
                    <a:pt x="19527" y="27306"/>
                    <a:pt x="19396" y="27198"/>
                  </a:cubicBezTo>
                  <a:cubicBezTo>
                    <a:pt x="19331" y="27154"/>
                    <a:pt x="19288" y="27089"/>
                    <a:pt x="19222" y="27024"/>
                  </a:cubicBezTo>
                  <a:lnTo>
                    <a:pt x="19201" y="26980"/>
                  </a:lnTo>
                  <a:cubicBezTo>
                    <a:pt x="19135" y="26915"/>
                    <a:pt x="19070" y="26828"/>
                    <a:pt x="19027" y="26719"/>
                  </a:cubicBezTo>
                  <a:cubicBezTo>
                    <a:pt x="18962" y="26589"/>
                    <a:pt x="18918" y="26437"/>
                    <a:pt x="18896" y="26284"/>
                  </a:cubicBezTo>
                  <a:cubicBezTo>
                    <a:pt x="18853" y="26089"/>
                    <a:pt x="18831" y="25893"/>
                    <a:pt x="18853" y="25697"/>
                  </a:cubicBezTo>
                  <a:cubicBezTo>
                    <a:pt x="18875" y="25371"/>
                    <a:pt x="18918" y="25045"/>
                    <a:pt x="19005" y="24741"/>
                  </a:cubicBezTo>
                  <a:lnTo>
                    <a:pt x="19027" y="24632"/>
                  </a:lnTo>
                  <a:cubicBezTo>
                    <a:pt x="19070" y="24414"/>
                    <a:pt x="19114" y="24197"/>
                    <a:pt x="19135" y="23979"/>
                  </a:cubicBezTo>
                  <a:cubicBezTo>
                    <a:pt x="19157" y="23827"/>
                    <a:pt x="19179" y="23697"/>
                    <a:pt x="19201" y="23566"/>
                  </a:cubicBezTo>
                  <a:lnTo>
                    <a:pt x="19201" y="23501"/>
                  </a:lnTo>
                  <a:cubicBezTo>
                    <a:pt x="19222" y="23175"/>
                    <a:pt x="19266" y="22849"/>
                    <a:pt x="19309" y="22523"/>
                  </a:cubicBezTo>
                  <a:cubicBezTo>
                    <a:pt x="19375" y="21979"/>
                    <a:pt x="19462" y="21457"/>
                    <a:pt x="19527" y="21066"/>
                  </a:cubicBezTo>
                  <a:lnTo>
                    <a:pt x="19570" y="20805"/>
                  </a:lnTo>
                  <a:cubicBezTo>
                    <a:pt x="19636" y="20348"/>
                    <a:pt x="19679" y="19935"/>
                    <a:pt x="19723" y="19500"/>
                  </a:cubicBezTo>
                  <a:lnTo>
                    <a:pt x="19744" y="19326"/>
                  </a:lnTo>
                  <a:cubicBezTo>
                    <a:pt x="19788" y="18761"/>
                    <a:pt x="19853" y="18174"/>
                    <a:pt x="19940" y="17587"/>
                  </a:cubicBezTo>
                  <a:lnTo>
                    <a:pt x="19940" y="17543"/>
                  </a:lnTo>
                  <a:cubicBezTo>
                    <a:pt x="20049" y="16934"/>
                    <a:pt x="20179" y="16325"/>
                    <a:pt x="20310" y="15760"/>
                  </a:cubicBezTo>
                  <a:lnTo>
                    <a:pt x="20331" y="15695"/>
                  </a:lnTo>
                  <a:cubicBezTo>
                    <a:pt x="20484" y="14999"/>
                    <a:pt x="20614" y="14303"/>
                    <a:pt x="20723" y="13629"/>
                  </a:cubicBezTo>
                  <a:lnTo>
                    <a:pt x="20723" y="13607"/>
                  </a:lnTo>
                  <a:cubicBezTo>
                    <a:pt x="20788" y="13194"/>
                    <a:pt x="20853" y="12738"/>
                    <a:pt x="20940" y="12303"/>
                  </a:cubicBezTo>
                  <a:lnTo>
                    <a:pt x="21005" y="11955"/>
                  </a:lnTo>
                  <a:cubicBezTo>
                    <a:pt x="21071" y="11520"/>
                    <a:pt x="21179" y="11020"/>
                    <a:pt x="21266" y="10520"/>
                  </a:cubicBezTo>
                  <a:cubicBezTo>
                    <a:pt x="21310" y="10324"/>
                    <a:pt x="21353" y="10107"/>
                    <a:pt x="21397" y="9889"/>
                  </a:cubicBezTo>
                  <a:cubicBezTo>
                    <a:pt x="21506" y="9476"/>
                    <a:pt x="21593" y="9063"/>
                    <a:pt x="21680" y="8715"/>
                  </a:cubicBezTo>
                  <a:cubicBezTo>
                    <a:pt x="21810" y="8128"/>
                    <a:pt x="21962" y="7476"/>
                    <a:pt x="22136" y="6671"/>
                  </a:cubicBezTo>
                  <a:cubicBezTo>
                    <a:pt x="22093" y="6606"/>
                    <a:pt x="22071" y="6562"/>
                    <a:pt x="22071" y="6497"/>
                  </a:cubicBezTo>
                  <a:cubicBezTo>
                    <a:pt x="22027" y="6323"/>
                    <a:pt x="22027" y="6149"/>
                    <a:pt x="22071" y="5975"/>
                  </a:cubicBezTo>
                  <a:cubicBezTo>
                    <a:pt x="22071" y="5953"/>
                    <a:pt x="22093" y="5910"/>
                    <a:pt x="22093" y="5866"/>
                  </a:cubicBezTo>
                  <a:lnTo>
                    <a:pt x="22093" y="5845"/>
                  </a:lnTo>
                  <a:lnTo>
                    <a:pt x="22136" y="5606"/>
                  </a:lnTo>
                  <a:cubicBezTo>
                    <a:pt x="22180" y="5432"/>
                    <a:pt x="22223" y="5279"/>
                    <a:pt x="22245" y="5127"/>
                  </a:cubicBezTo>
                  <a:cubicBezTo>
                    <a:pt x="22267" y="5040"/>
                    <a:pt x="22267" y="4953"/>
                    <a:pt x="22267" y="4888"/>
                  </a:cubicBezTo>
                  <a:cubicBezTo>
                    <a:pt x="22267" y="4714"/>
                    <a:pt x="22288" y="4562"/>
                    <a:pt x="22310" y="4410"/>
                  </a:cubicBezTo>
                  <a:lnTo>
                    <a:pt x="22310" y="4388"/>
                  </a:lnTo>
                  <a:cubicBezTo>
                    <a:pt x="22397" y="4105"/>
                    <a:pt x="22528" y="3844"/>
                    <a:pt x="22723" y="3627"/>
                  </a:cubicBezTo>
                  <a:cubicBezTo>
                    <a:pt x="22810" y="3518"/>
                    <a:pt x="22919" y="3431"/>
                    <a:pt x="23028" y="3366"/>
                  </a:cubicBezTo>
                  <a:lnTo>
                    <a:pt x="23071" y="3366"/>
                  </a:lnTo>
                  <a:cubicBezTo>
                    <a:pt x="23115" y="3322"/>
                    <a:pt x="23180" y="3301"/>
                    <a:pt x="23245" y="3279"/>
                  </a:cubicBezTo>
                  <a:cubicBezTo>
                    <a:pt x="23289" y="3257"/>
                    <a:pt x="23354" y="3235"/>
                    <a:pt x="23419" y="3214"/>
                  </a:cubicBezTo>
                  <a:cubicBezTo>
                    <a:pt x="23571" y="3170"/>
                    <a:pt x="23702" y="3148"/>
                    <a:pt x="23854" y="3148"/>
                  </a:cubicBezTo>
                  <a:close/>
                  <a:moveTo>
                    <a:pt x="13341" y="29685"/>
                  </a:moveTo>
                  <a:cubicBezTo>
                    <a:pt x="13381" y="29685"/>
                    <a:pt x="13420" y="29690"/>
                    <a:pt x="13460" y="29698"/>
                  </a:cubicBezTo>
                  <a:lnTo>
                    <a:pt x="15026" y="30024"/>
                  </a:lnTo>
                  <a:lnTo>
                    <a:pt x="15352" y="30090"/>
                  </a:lnTo>
                  <a:lnTo>
                    <a:pt x="16352" y="30329"/>
                  </a:lnTo>
                  <a:lnTo>
                    <a:pt x="16657" y="30394"/>
                  </a:lnTo>
                  <a:lnTo>
                    <a:pt x="16939" y="30459"/>
                  </a:lnTo>
                  <a:lnTo>
                    <a:pt x="17853" y="30655"/>
                  </a:lnTo>
                  <a:lnTo>
                    <a:pt x="17983" y="30677"/>
                  </a:lnTo>
                  <a:lnTo>
                    <a:pt x="18374" y="30742"/>
                  </a:lnTo>
                  <a:lnTo>
                    <a:pt x="18657" y="30807"/>
                  </a:lnTo>
                  <a:lnTo>
                    <a:pt x="18744" y="30829"/>
                  </a:lnTo>
                  <a:cubicBezTo>
                    <a:pt x="19027" y="30894"/>
                    <a:pt x="19309" y="30938"/>
                    <a:pt x="19570" y="31003"/>
                  </a:cubicBezTo>
                  <a:lnTo>
                    <a:pt x="19723" y="31046"/>
                  </a:lnTo>
                  <a:lnTo>
                    <a:pt x="20114" y="31133"/>
                  </a:lnTo>
                  <a:lnTo>
                    <a:pt x="20244" y="31155"/>
                  </a:lnTo>
                  <a:lnTo>
                    <a:pt x="20723" y="31242"/>
                  </a:lnTo>
                  <a:cubicBezTo>
                    <a:pt x="20897" y="31286"/>
                    <a:pt x="21071" y="31307"/>
                    <a:pt x="21245" y="31351"/>
                  </a:cubicBezTo>
                  <a:lnTo>
                    <a:pt x="21593" y="31416"/>
                  </a:lnTo>
                  <a:lnTo>
                    <a:pt x="21636" y="31416"/>
                  </a:lnTo>
                  <a:cubicBezTo>
                    <a:pt x="22006" y="31503"/>
                    <a:pt x="22397" y="31568"/>
                    <a:pt x="22767" y="31633"/>
                  </a:cubicBezTo>
                  <a:lnTo>
                    <a:pt x="22789" y="31633"/>
                  </a:lnTo>
                  <a:lnTo>
                    <a:pt x="23528" y="31786"/>
                  </a:lnTo>
                  <a:lnTo>
                    <a:pt x="24289" y="31916"/>
                  </a:lnTo>
                  <a:lnTo>
                    <a:pt x="24724" y="31981"/>
                  </a:lnTo>
                  <a:cubicBezTo>
                    <a:pt x="25050" y="32047"/>
                    <a:pt x="25420" y="32112"/>
                    <a:pt x="25789" y="32199"/>
                  </a:cubicBezTo>
                  <a:lnTo>
                    <a:pt x="26246" y="32286"/>
                  </a:lnTo>
                  <a:cubicBezTo>
                    <a:pt x="26594" y="32351"/>
                    <a:pt x="26963" y="32416"/>
                    <a:pt x="27311" y="32503"/>
                  </a:cubicBezTo>
                  <a:lnTo>
                    <a:pt x="27833" y="32612"/>
                  </a:lnTo>
                  <a:cubicBezTo>
                    <a:pt x="28181" y="32699"/>
                    <a:pt x="28551" y="32764"/>
                    <a:pt x="28877" y="32829"/>
                  </a:cubicBezTo>
                  <a:lnTo>
                    <a:pt x="29725" y="32982"/>
                  </a:lnTo>
                  <a:lnTo>
                    <a:pt x="30551" y="33156"/>
                  </a:lnTo>
                  <a:cubicBezTo>
                    <a:pt x="31138" y="33264"/>
                    <a:pt x="31747" y="33373"/>
                    <a:pt x="32312" y="33482"/>
                  </a:cubicBezTo>
                  <a:lnTo>
                    <a:pt x="32465" y="33503"/>
                  </a:lnTo>
                  <a:lnTo>
                    <a:pt x="33704" y="33743"/>
                  </a:lnTo>
                  <a:lnTo>
                    <a:pt x="35031" y="34004"/>
                  </a:lnTo>
                  <a:lnTo>
                    <a:pt x="35183" y="34025"/>
                  </a:lnTo>
                  <a:cubicBezTo>
                    <a:pt x="35661" y="34112"/>
                    <a:pt x="36161" y="34221"/>
                    <a:pt x="36661" y="34308"/>
                  </a:cubicBezTo>
                  <a:lnTo>
                    <a:pt x="36835" y="34352"/>
                  </a:lnTo>
                  <a:cubicBezTo>
                    <a:pt x="37727" y="34525"/>
                    <a:pt x="38662" y="34699"/>
                    <a:pt x="39575" y="34895"/>
                  </a:cubicBezTo>
                  <a:lnTo>
                    <a:pt x="40314" y="35047"/>
                  </a:lnTo>
                  <a:lnTo>
                    <a:pt x="40554" y="35091"/>
                  </a:lnTo>
                  <a:lnTo>
                    <a:pt x="40597" y="35091"/>
                  </a:lnTo>
                  <a:cubicBezTo>
                    <a:pt x="41271" y="35243"/>
                    <a:pt x="41945" y="35373"/>
                    <a:pt x="42619" y="35504"/>
                  </a:cubicBezTo>
                  <a:cubicBezTo>
                    <a:pt x="43533" y="35700"/>
                    <a:pt x="44446" y="35874"/>
                    <a:pt x="45359" y="36069"/>
                  </a:cubicBezTo>
                  <a:lnTo>
                    <a:pt x="45772" y="36156"/>
                  </a:lnTo>
                  <a:cubicBezTo>
                    <a:pt x="46511" y="36308"/>
                    <a:pt x="47273" y="36461"/>
                    <a:pt x="47947" y="36591"/>
                  </a:cubicBezTo>
                  <a:lnTo>
                    <a:pt x="47968" y="36591"/>
                  </a:lnTo>
                  <a:lnTo>
                    <a:pt x="48686" y="36722"/>
                  </a:lnTo>
                  <a:lnTo>
                    <a:pt x="48903" y="36765"/>
                  </a:lnTo>
                  <a:lnTo>
                    <a:pt x="48969" y="36765"/>
                  </a:lnTo>
                  <a:cubicBezTo>
                    <a:pt x="49403" y="36852"/>
                    <a:pt x="49882" y="36961"/>
                    <a:pt x="50273" y="37026"/>
                  </a:cubicBezTo>
                  <a:cubicBezTo>
                    <a:pt x="50665" y="37113"/>
                    <a:pt x="51078" y="37200"/>
                    <a:pt x="51469" y="37287"/>
                  </a:cubicBezTo>
                  <a:lnTo>
                    <a:pt x="51708" y="37330"/>
                  </a:lnTo>
                  <a:cubicBezTo>
                    <a:pt x="51817" y="37374"/>
                    <a:pt x="51904" y="37439"/>
                    <a:pt x="51969" y="37526"/>
                  </a:cubicBezTo>
                  <a:cubicBezTo>
                    <a:pt x="52034" y="37635"/>
                    <a:pt x="52056" y="37765"/>
                    <a:pt x="52013" y="37896"/>
                  </a:cubicBezTo>
                  <a:cubicBezTo>
                    <a:pt x="51969" y="38092"/>
                    <a:pt x="51795" y="38222"/>
                    <a:pt x="51578" y="38222"/>
                  </a:cubicBezTo>
                  <a:cubicBezTo>
                    <a:pt x="51034" y="38157"/>
                    <a:pt x="50469" y="38048"/>
                    <a:pt x="50012" y="37983"/>
                  </a:cubicBezTo>
                  <a:lnTo>
                    <a:pt x="49469" y="37874"/>
                  </a:lnTo>
                  <a:cubicBezTo>
                    <a:pt x="48664" y="37744"/>
                    <a:pt x="47881" y="37613"/>
                    <a:pt x="47055" y="37461"/>
                  </a:cubicBezTo>
                  <a:lnTo>
                    <a:pt x="46925" y="37439"/>
                  </a:lnTo>
                  <a:lnTo>
                    <a:pt x="46881" y="37439"/>
                  </a:lnTo>
                  <a:cubicBezTo>
                    <a:pt x="46424" y="37352"/>
                    <a:pt x="45946" y="37265"/>
                    <a:pt x="45489" y="37157"/>
                  </a:cubicBezTo>
                  <a:lnTo>
                    <a:pt x="43902" y="36830"/>
                  </a:lnTo>
                  <a:lnTo>
                    <a:pt x="42924" y="36635"/>
                  </a:lnTo>
                  <a:lnTo>
                    <a:pt x="42684" y="36591"/>
                  </a:lnTo>
                  <a:lnTo>
                    <a:pt x="42663" y="36591"/>
                  </a:lnTo>
                  <a:cubicBezTo>
                    <a:pt x="42054" y="36461"/>
                    <a:pt x="41423" y="36330"/>
                    <a:pt x="40814" y="36200"/>
                  </a:cubicBezTo>
                  <a:lnTo>
                    <a:pt x="40488" y="36135"/>
                  </a:lnTo>
                  <a:lnTo>
                    <a:pt x="40445" y="36135"/>
                  </a:lnTo>
                  <a:cubicBezTo>
                    <a:pt x="39597" y="35939"/>
                    <a:pt x="38705" y="35765"/>
                    <a:pt x="37836" y="35591"/>
                  </a:cubicBezTo>
                  <a:lnTo>
                    <a:pt x="36966" y="35417"/>
                  </a:lnTo>
                  <a:cubicBezTo>
                    <a:pt x="36335" y="35287"/>
                    <a:pt x="35596" y="35156"/>
                    <a:pt x="34922" y="35004"/>
                  </a:cubicBezTo>
                  <a:cubicBezTo>
                    <a:pt x="33900" y="34786"/>
                    <a:pt x="32900" y="34591"/>
                    <a:pt x="31921" y="34395"/>
                  </a:cubicBezTo>
                  <a:cubicBezTo>
                    <a:pt x="30812" y="34178"/>
                    <a:pt x="29703" y="33960"/>
                    <a:pt x="28638" y="33743"/>
                  </a:cubicBezTo>
                  <a:lnTo>
                    <a:pt x="28094" y="33612"/>
                  </a:lnTo>
                  <a:lnTo>
                    <a:pt x="27572" y="33503"/>
                  </a:lnTo>
                  <a:lnTo>
                    <a:pt x="27072" y="33395"/>
                  </a:lnTo>
                  <a:lnTo>
                    <a:pt x="26028" y="33177"/>
                  </a:lnTo>
                  <a:lnTo>
                    <a:pt x="25528" y="33069"/>
                  </a:lnTo>
                  <a:cubicBezTo>
                    <a:pt x="25180" y="32982"/>
                    <a:pt x="24832" y="32916"/>
                    <a:pt x="24485" y="32851"/>
                  </a:cubicBezTo>
                  <a:lnTo>
                    <a:pt x="24028" y="32764"/>
                  </a:lnTo>
                  <a:lnTo>
                    <a:pt x="22528" y="32481"/>
                  </a:lnTo>
                  <a:cubicBezTo>
                    <a:pt x="22136" y="32416"/>
                    <a:pt x="21745" y="32329"/>
                    <a:pt x="21375" y="32242"/>
                  </a:cubicBezTo>
                  <a:lnTo>
                    <a:pt x="21353" y="32242"/>
                  </a:lnTo>
                  <a:lnTo>
                    <a:pt x="21005" y="32177"/>
                  </a:lnTo>
                  <a:lnTo>
                    <a:pt x="20679" y="32112"/>
                  </a:lnTo>
                  <a:lnTo>
                    <a:pt x="19897" y="31938"/>
                  </a:lnTo>
                  <a:lnTo>
                    <a:pt x="19701" y="31873"/>
                  </a:lnTo>
                  <a:lnTo>
                    <a:pt x="19505" y="31829"/>
                  </a:lnTo>
                  <a:lnTo>
                    <a:pt x="19092" y="31742"/>
                  </a:lnTo>
                  <a:cubicBezTo>
                    <a:pt x="18701" y="31655"/>
                    <a:pt x="18309" y="31568"/>
                    <a:pt x="17918" y="31503"/>
                  </a:cubicBezTo>
                  <a:lnTo>
                    <a:pt x="17853" y="31503"/>
                  </a:lnTo>
                  <a:lnTo>
                    <a:pt x="16722" y="31264"/>
                  </a:lnTo>
                  <a:lnTo>
                    <a:pt x="16178" y="31133"/>
                  </a:lnTo>
                  <a:lnTo>
                    <a:pt x="15983" y="31090"/>
                  </a:lnTo>
                  <a:cubicBezTo>
                    <a:pt x="15069" y="30894"/>
                    <a:pt x="14156" y="30698"/>
                    <a:pt x="13221" y="30503"/>
                  </a:cubicBezTo>
                  <a:cubicBezTo>
                    <a:pt x="13134" y="30481"/>
                    <a:pt x="13047" y="30416"/>
                    <a:pt x="12982" y="30329"/>
                  </a:cubicBezTo>
                  <a:cubicBezTo>
                    <a:pt x="12938" y="30220"/>
                    <a:pt x="12917" y="30090"/>
                    <a:pt x="12938" y="29981"/>
                  </a:cubicBezTo>
                  <a:cubicBezTo>
                    <a:pt x="12982" y="29872"/>
                    <a:pt x="13047" y="29785"/>
                    <a:pt x="13134" y="29742"/>
                  </a:cubicBezTo>
                  <a:cubicBezTo>
                    <a:pt x="13203" y="29700"/>
                    <a:pt x="13272" y="29685"/>
                    <a:pt x="13341" y="29685"/>
                  </a:cubicBezTo>
                  <a:close/>
                  <a:moveTo>
                    <a:pt x="13593" y="33060"/>
                  </a:moveTo>
                  <a:cubicBezTo>
                    <a:pt x="13621" y="33060"/>
                    <a:pt x="13650" y="33063"/>
                    <a:pt x="13678" y="33069"/>
                  </a:cubicBezTo>
                  <a:cubicBezTo>
                    <a:pt x="14113" y="33177"/>
                    <a:pt x="14526" y="33264"/>
                    <a:pt x="14939" y="33373"/>
                  </a:cubicBezTo>
                  <a:lnTo>
                    <a:pt x="14982" y="33395"/>
                  </a:lnTo>
                  <a:lnTo>
                    <a:pt x="15004" y="33395"/>
                  </a:lnTo>
                  <a:lnTo>
                    <a:pt x="16222" y="33721"/>
                  </a:lnTo>
                  <a:cubicBezTo>
                    <a:pt x="16591" y="33830"/>
                    <a:pt x="16983" y="33917"/>
                    <a:pt x="17374" y="34025"/>
                  </a:cubicBezTo>
                  <a:lnTo>
                    <a:pt x="17722" y="34112"/>
                  </a:lnTo>
                  <a:cubicBezTo>
                    <a:pt x="18244" y="34243"/>
                    <a:pt x="18657" y="34330"/>
                    <a:pt x="19027" y="34460"/>
                  </a:cubicBezTo>
                  <a:lnTo>
                    <a:pt x="19049" y="34460"/>
                  </a:lnTo>
                  <a:lnTo>
                    <a:pt x="19288" y="34504"/>
                  </a:lnTo>
                  <a:cubicBezTo>
                    <a:pt x="19701" y="34591"/>
                    <a:pt x="20157" y="34699"/>
                    <a:pt x="20592" y="34786"/>
                  </a:cubicBezTo>
                  <a:lnTo>
                    <a:pt x="22223" y="35091"/>
                  </a:lnTo>
                  <a:cubicBezTo>
                    <a:pt x="23267" y="35287"/>
                    <a:pt x="24267" y="35482"/>
                    <a:pt x="25224" y="35634"/>
                  </a:cubicBezTo>
                  <a:lnTo>
                    <a:pt x="25659" y="35721"/>
                  </a:lnTo>
                  <a:lnTo>
                    <a:pt x="25681" y="35721"/>
                  </a:lnTo>
                  <a:cubicBezTo>
                    <a:pt x="26028" y="35765"/>
                    <a:pt x="26376" y="35830"/>
                    <a:pt x="26724" y="35895"/>
                  </a:cubicBezTo>
                  <a:lnTo>
                    <a:pt x="27268" y="35982"/>
                  </a:lnTo>
                  <a:cubicBezTo>
                    <a:pt x="27616" y="36048"/>
                    <a:pt x="27985" y="36113"/>
                    <a:pt x="28355" y="36200"/>
                  </a:cubicBezTo>
                  <a:cubicBezTo>
                    <a:pt x="29529" y="36439"/>
                    <a:pt x="30486" y="36635"/>
                    <a:pt x="31421" y="36830"/>
                  </a:cubicBezTo>
                  <a:lnTo>
                    <a:pt x="31747" y="36896"/>
                  </a:lnTo>
                  <a:lnTo>
                    <a:pt x="31812" y="36917"/>
                  </a:lnTo>
                  <a:cubicBezTo>
                    <a:pt x="32726" y="37113"/>
                    <a:pt x="33661" y="37309"/>
                    <a:pt x="34596" y="37483"/>
                  </a:cubicBezTo>
                  <a:lnTo>
                    <a:pt x="36835" y="37896"/>
                  </a:lnTo>
                  <a:lnTo>
                    <a:pt x="37575" y="38026"/>
                  </a:lnTo>
                  <a:cubicBezTo>
                    <a:pt x="38162" y="38135"/>
                    <a:pt x="38727" y="38244"/>
                    <a:pt x="39314" y="38352"/>
                  </a:cubicBezTo>
                  <a:cubicBezTo>
                    <a:pt x="39597" y="38396"/>
                    <a:pt x="39858" y="38461"/>
                    <a:pt x="40184" y="38526"/>
                  </a:cubicBezTo>
                  <a:lnTo>
                    <a:pt x="40662" y="38613"/>
                  </a:lnTo>
                  <a:lnTo>
                    <a:pt x="41641" y="38831"/>
                  </a:lnTo>
                  <a:cubicBezTo>
                    <a:pt x="41793" y="38853"/>
                    <a:pt x="41967" y="38896"/>
                    <a:pt x="42163" y="38918"/>
                  </a:cubicBezTo>
                  <a:lnTo>
                    <a:pt x="42337" y="38940"/>
                  </a:lnTo>
                  <a:lnTo>
                    <a:pt x="42771" y="39027"/>
                  </a:lnTo>
                  <a:lnTo>
                    <a:pt x="42924" y="39048"/>
                  </a:lnTo>
                  <a:lnTo>
                    <a:pt x="43011" y="39070"/>
                  </a:lnTo>
                  <a:lnTo>
                    <a:pt x="43772" y="39200"/>
                  </a:lnTo>
                  <a:lnTo>
                    <a:pt x="43989" y="39244"/>
                  </a:lnTo>
                  <a:lnTo>
                    <a:pt x="44011" y="39244"/>
                  </a:lnTo>
                  <a:cubicBezTo>
                    <a:pt x="44446" y="39309"/>
                    <a:pt x="44881" y="39396"/>
                    <a:pt x="45316" y="39505"/>
                  </a:cubicBezTo>
                  <a:lnTo>
                    <a:pt x="45489" y="39527"/>
                  </a:lnTo>
                  <a:lnTo>
                    <a:pt x="46098" y="39679"/>
                  </a:lnTo>
                  <a:lnTo>
                    <a:pt x="46490" y="39766"/>
                  </a:lnTo>
                  <a:lnTo>
                    <a:pt x="46555" y="39766"/>
                  </a:lnTo>
                  <a:cubicBezTo>
                    <a:pt x="46642" y="39788"/>
                    <a:pt x="46729" y="39809"/>
                    <a:pt x="46816" y="39853"/>
                  </a:cubicBezTo>
                  <a:cubicBezTo>
                    <a:pt x="46946" y="39875"/>
                    <a:pt x="47077" y="39962"/>
                    <a:pt x="47142" y="40092"/>
                  </a:cubicBezTo>
                  <a:cubicBezTo>
                    <a:pt x="47207" y="40222"/>
                    <a:pt x="47207" y="40353"/>
                    <a:pt x="47186" y="40483"/>
                  </a:cubicBezTo>
                  <a:cubicBezTo>
                    <a:pt x="47120" y="40723"/>
                    <a:pt x="46903" y="40875"/>
                    <a:pt x="46664" y="40875"/>
                  </a:cubicBezTo>
                  <a:cubicBezTo>
                    <a:pt x="46577" y="40875"/>
                    <a:pt x="46490" y="40853"/>
                    <a:pt x="46403" y="40853"/>
                  </a:cubicBezTo>
                  <a:lnTo>
                    <a:pt x="46381" y="40853"/>
                  </a:lnTo>
                  <a:cubicBezTo>
                    <a:pt x="46207" y="40831"/>
                    <a:pt x="46077" y="40810"/>
                    <a:pt x="45968" y="40788"/>
                  </a:cubicBezTo>
                  <a:cubicBezTo>
                    <a:pt x="45816" y="40744"/>
                    <a:pt x="45620" y="40701"/>
                    <a:pt x="45403" y="40657"/>
                  </a:cubicBezTo>
                  <a:lnTo>
                    <a:pt x="45120" y="40592"/>
                  </a:lnTo>
                  <a:cubicBezTo>
                    <a:pt x="44837" y="40527"/>
                    <a:pt x="44533" y="40462"/>
                    <a:pt x="44228" y="40418"/>
                  </a:cubicBezTo>
                  <a:lnTo>
                    <a:pt x="42554" y="40070"/>
                  </a:lnTo>
                  <a:lnTo>
                    <a:pt x="42424" y="40049"/>
                  </a:lnTo>
                  <a:lnTo>
                    <a:pt x="42358" y="40049"/>
                  </a:lnTo>
                  <a:cubicBezTo>
                    <a:pt x="42054" y="39983"/>
                    <a:pt x="41728" y="39940"/>
                    <a:pt x="41402" y="39853"/>
                  </a:cubicBezTo>
                  <a:lnTo>
                    <a:pt x="41206" y="39809"/>
                  </a:lnTo>
                  <a:cubicBezTo>
                    <a:pt x="40836" y="39722"/>
                    <a:pt x="40467" y="39635"/>
                    <a:pt x="40097" y="39548"/>
                  </a:cubicBezTo>
                  <a:cubicBezTo>
                    <a:pt x="39532" y="39396"/>
                    <a:pt x="38923" y="39266"/>
                    <a:pt x="38314" y="39135"/>
                  </a:cubicBezTo>
                  <a:lnTo>
                    <a:pt x="38183" y="39092"/>
                  </a:lnTo>
                  <a:cubicBezTo>
                    <a:pt x="37183" y="38874"/>
                    <a:pt x="36139" y="38657"/>
                    <a:pt x="35074" y="38439"/>
                  </a:cubicBezTo>
                  <a:cubicBezTo>
                    <a:pt x="34248" y="38265"/>
                    <a:pt x="33487" y="38113"/>
                    <a:pt x="32726" y="37939"/>
                  </a:cubicBezTo>
                  <a:lnTo>
                    <a:pt x="32008" y="37787"/>
                  </a:lnTo>
                  <a:cubicBezTo>
                    <a:pt x="31377" y="37635"/>
                    <a:pt x="30725" y="37483"/>
                    <a:pt x="30095" y="37352"/>
                  </a:cubicBezTo>
                  <a:lnTo>
                    <a:pt x="28855" y="37070"/>
                  </a:lnTo>
                  <a:cubicBezTo>
                    <a:pt x="27855" y="36874"/>
                    <a:pt x="26876" y="36700"/>
                    <a:pt x="25941" y="36526"/>
                  </a:cubicBezTo>
                  <a:lnTo>
                    <a:pt x="25702" y="36482"/>
                  </a:lnTo>
                  <a:lnTo>
                    <a:pt x="25463" y="36439"/>
                  </a:lnTo>
                  <a:cubicBezTo>
                    <a:pt x="25115" y="36395"/>
                    <a:pt x="24746" y="36330"/>
                    <a:pt x="24376" y="36265"/>
                  </a:cubicBezTo>
                  <a:lnTo>
                    <a:pt x="23854" y="36178"/>
                  </a:lnTo>
                  <a:cubicBezTo>
                    <a:pt x="23506" y="36113"/>
                    <a:pt x="23136" y="36048"/>
                    <a:pt x="22767" y="35982"/>
                  </a:cubicBezTo>
                  <a:lnTo>
                    <a:pt x="21919" y="35808"/>
                  </a:lnTo>
                  <a:lnTo>
                    <a:pt x="21701" y="35765"/>
                  </a:lnTo>
                  <a:lnTo>
                    <a:pt x="21658" y="35765"/>
                  </a:lnTo>
                  <a:cubicBezTo>
                    <a:pt x="21027" y="35634"/>
                    <a:pt x="20331" y="35504"/>
                    <a:pt x="19657" y="35373"/>
                  </a:cubicBezTo>
                  <a:lnTo>
                    <a:pt x="18592" y="35134"/>
                  </a:lnTo>
                  <a:cubicBezTo>
                    <a:pt x="17940" y="35004"/>
                    <a:pt x="17265" y="34830"/>
                    <a:pt x="16591" y="34678"/>
                  </a:cubicBezTo>
                  <a:cubicBezTo>
                    <a:pt x="16091" y="34547"/>
                    <a:pt x="15569" y="34417"/>
                    <a:pt x="15091" y="34286"/>
                  </a:cubicBezTo>
                  <a:cubicBezTo>
                    <a:pt x="14526" y="34156"/>
                    <a:pt x="13982" y="34025"/>
                    <a:pt x="13439" y="33895"/>
                  </a:cubicBezTo>
                  <a:cubicBezTo>
                    <a:pt x="13330" y="33873"/>
                    <a:pt x="13243" y="33808"/>
                    <a:pt x="13199" y="33721"/>
                  </a:cubicBezTo>
                  <a:cubicBezTo>
                    <a:pt x="13134" y="33612"/>
                    <a:pt x="13112" y="33482"/>
                    <a:pt x="13156" y="33373"/>
                  </a:cubicBezTo>
                  <a:cubicBezTo>
                    <a:pt x="13213" y="33184"/>
                    <a:pt x="13401" y="33060"/>
                    <a:pt x="13593" y="33060"/>
                  </a:cubicBezTo>
                  <a:close/>
                  <a:moveTo>
                    <a:pt x="21005" y="1"/>
                  </a:moveTo>
                  <a:cubicBezTo>
                    <a:pt x="20788" y="1"/>
                    <a:pt x="20571" y="6"/>
                    <a:pt x="20353" y="17"/>
                  </a:cubicBezTo>
                  <a:cubicBezTo>
                    <a:pt x="20223" y="39"/>
                    <a:pt x="20092" y="39"/>
                    <a:pt x="19962" y="61"/>
                  </a:cubicBezTo>
                  <a:cubicBezTo>
                    <a:pt x="19853" y="82"/>
                    <a:pt x="19723" y="126"/>
                    <a:pt x="19614" y="191"/>
                  </a:cubicBezTo>
                  <a:cubicBezTo>
                    <a:pt x="19440" y="256"/>
                    <a:pt x="19288" y="387"/>
                    <a:pt x="19179" y="539"/>
                  </a:cubicBezTo>
                  <a:cubicBezTo>
                    <a:pt x="19135" y="626"/>
                    <a:pt x="19092" y="691"/>
                    <a:pt x="19070" y="778"/>
                  </a:cubicBezTo>
                  <a:lnTo>
                    <a:pt x="19070" y="800"/>
                  </a:lnTo>
                  <a:cubicBezTo>
                    <a:pt x="19049" y="844"/>
                    <a:pt x="19027" y="887"/>
                    <a:pt x="19027" y="930"/>
                  </a:cubicBezTo>
                  <a:lnTo>
                    <a:pt x="19027" y="974"/>
                  </a:lnTo>
                  <a:cubicBezTo>
                    <a:pt x="18983" y="1170"/>
                    <a:pt x="18918" y="1365"/>
                    <a:pt x="18875" y="1561"/>
                  </a:cubicBezTo>
                  <a:lnTo>
                    <a:pt x="18831" y="1692"/>
                  </a:lnTo>
                  <a:cubicBezTo>
                    <a:pt x="18548" y="2692"/>
                    <a:pt x="18200" y="3822"/>
                    <a:pt x="17896" y="4953"/>
                  </a:cubicBezTo>
                  <a:cubicBezTo>
                    <a:pt x="17766" y="5519"/>
                    <a:pt x="17613" y="6084"/>
                    <a:pt x="17483" y="6671"/>
                  </a:cubicBezTo>
                  <a:cubicBezTo>
                    <a:pt x="17374" y="7215"/>
                    <a:pt x="17222" y="7736"/>
                    <a:pt x="17070" y="8324"/>
                  </a:cubicBezTo>
                  <a:lnTo>
                    <a:pt x="16896" y="8911"/>
                  </a:lnTo>
                  <a:lnTo>
                    <a:pt x="16896" y="8932"/>
                  </a:lnTo>
                  <a:cubicBezTo>
                    <a:pt x="16635" y="9846"/>
                    <a:pt x="16374" y="10781"/>
                    <a:pt x="16157" y="11716"/>
                  </a:cubicBezTo>
                  <a:cubicBezTo>
                    <a:pt x="16091" y="11955"/>
                    <a:pt x="16048" y="12194"/>
                    <a:pt x="15983" y="12433"/>
                  </a:cubicBezTo>
                  <a:cubicBezTo>
                    <a:pt x="15917" y="12781"/>
                    <a:pt x="15830" y="13129"/>
                    <a:pt x="15743" y="13477"/>
                  </a:cubicBezTo>
                  <a:cubicBezTo>
                    <a:pt x="15613" y="13934"/>
                    <a:pt x="15482" y="14434"/>
                    <a:pt x="15374" y="14890"/>
                  </a:cubicBezTo>
                  <a:lnTo>
                    <a:pt x="15374" y="14934"/>
                  </a:lnTo>
                  <a:lnTo>
                    <a:pt x="15330" y="15043"/>
                  </a:lnTo>
                  <a:lnTo>
                    <a:pt x="15265" y="15303"/>
                  </a:lnTo>
                  <a:cubicBezTo>
                    <a:pt x="15156" y="15695"/>
                    <a:pt x="15069" y="16108"/>
                    <a:pt x="14982" y="16478"/>
                  </a:cubicBezTo>
                  <a:lnTo>
                    <a:pt x="14982" y="16521"/>
                  </a:lnTo>
                  <a:lnTo>
                    <a:pt x="14874" y="16891"/>
                  </a:lnTo>
                  <a:lnTo>
                    <a:pt x="14743" y="17413"/>
                  </a:lnTo>
                  <a:lnTo>
                    <a:pt x="14743" y="17456"/>
                  </a:lnTo>
                  <a:lnTo>
                    <a:pt x="14743" y="17500"/>
                  </a:lnTo>
                  <a:cubicBezTo>
                    <a:pt x="14656" y="17913"/>
                    <a:pt x="14547" y="18326"/>
                    <a:pt x="14439" y="18739"/>
                  </a:cubicBezTo>
                  <a:cubicBezTo>
                    <a:pt x="14308" y="19348"/>
                    <a:pt x="14178" y="19848"/>
                    <a:pt x="14069" y="20392"/>
                  </a:cubicBezTo>
                  <a:cubicBezTo>
                    <a:pt x="13960" y="20979"/>
                    <a:pt x="13873" y="21566"/>
                    <a:pt x="13743" y="22240"/>
                  </a:cubicBezTo>
                  <a:lnTo>
                    <a:pt x="13721" y="22414"/>
                  </a:lnTo>
                  <a:cubicBezTo>
                    <a:pt x="13678" y="22631"/>
                    <a:pt x="13656" y="22805"/>
                    <a:pt x="13612" y="23001"/>
                  </a:cubicBezTo>
                  <a:lnTo>
                    <a:pt x="13504" y="23501"/>
                  </a:lnTo>
                  <a:cubicBezTo>
                    <a:pt x="13482" y="23610"/>
                    <a:pt x="13439" y="23762"/>
                    <a:pt x="13417" y="23827"/>
                  </a:cubicBezTo>
                  <a:cubicBezTo>
                    <a:pt x="13395" y="23871"/>
                    <a:pt x="13395" y="23936"/>
                    <a:pt x="13373" y="23979"/>
                  </a:cubicBezTo>
                  <a:lnTo>
                    <a:pt x="13243" y="24393"/>
                  </a:lnTo>
                  <a:lnTo>
                    <a:pt x="13221" y="24458"/>
                  </a:lnTo>
                  <a:lnTo>
                    <a:pt x="13221" y="24501"/>
                  </a:lnTo>
                  <a:cubicBezTo>
                    <a:pt x="13178" y="24588"/>
                    <a:pt x="13156" y="24675"/>
                    <a:pt x="13134" y="24741"/>
                  </a:cubicBezTo>
                  <a:lnTo>
                    <a:pt x="13025" y="25088"/>
                  </a:lnTo>
                  <a:lnTo>
                    <a:pt x="12895" y="25567"/>
                  </a:lnTo>
                  <a:lnTo>
                    <a:pt x="12764" y="26023"/>
                  </a:lnTo>
                  <a:cubicBezTo>
                    <a:pt x="12703" y="26012"/>
                    <a:pt x="12641" y="26007"/>
                    <a:pt x="12580" y="26007"/>
                  </a:cubicBezTo>
                  <a:cubicBezTo>
                    <a:pt x="12405" y="26007"/>
                    <a:pt x="12236" y="26052"/>
                    <a:pt x="12090" y="26132"/>
                  </a:cubicBezTo>
                  <a:cubicBezTo>
                    <a:pt x="11460" y="26415"/>
                    <a:pt x="10807" y="26698"/>
                    <a:pt x="10068" y="27024"/>
                  </a:cubicBezTo>
                  <a:cubicBezTo>
                    <a:pt x="9546" y="27241"/>
                    <a:pt x="8937" y="27502"/>
                    <a:pt x="8350" y="27828"/>
                  </a:cubicBezTo>
                  <a:cubicBezTo>
                    <a:pt x="7894" y="28067"/>
                    <a:pt x="7285" y="28394"/>
                    <a:pt x="6654" y="28676"/>
                  </a:cubicBezTo>
                  <a:lnTo>
                    <a:pt x="5415" y="29263"/>
                  </a:lnTo>
                  <a:lnTo>
                    <a:pt x="4828" y="29546"/>
                  </a:lnTo>
                  <a:cubicBezTo>
                    <a:pt x="4436" y="29720"/>
                    <a:pt x="4023" y="29937"/>
                    <a:pt x="3632" y="30133"/>
                  </a:cubicBezTo>
                  <a:lnTo>
                    <a:pt x="2914" y="30503"/>
                  </a:lnTo>
                  <a:cubicBezTo>
                    <a:pt x="2762" y="30568"/>
                    <a:pt x="2610" y="30655"/>
                    <a:pt x="2458" y="30720"/>
                  </a:cubicBezTo>
                  <a:lnTo>
                    <a:pt x="1958" y="30959"/>
                  </a:lnTo>
                  <a:cubicBezTo>
                    <a:pt x="1849" y="31025"/>
                    <a:pt x="1675" y="31090"/>
                    <a:pt x="1523" y="31177"/>
                  </a:cubicBezTo>
                  <a:cubicBezTo>
                    <a:pt x="1349" y="31286"/>
                    <a:pt x="1175" y="31394"/>
                    <a:pt x="1023" y="31525"/>
                  </a:cubicBezTo>
                  <a:lnTo>
                    <a:pt x="957" y="31568"/>
                  </a:lnTo>
                  <a:cubicBezTo>
                    <a:pt x="849" y="31655"/>
                    <a:pt x="740" y="31742"/>
                    <a:pt x="631" y="31829"/>
                  </a:cubicBezTo>
                  <a:cubicBezTo>
                    <a:pt x="501" y="31938"/>
                    <a:pt x="392" y="32068"/>
                    <a:pt x="283" y="32221"/>
                  </a:cubicBezTo>
                  <a:cubicBezTo>
                    <a:pt x="218" y="32329"/>
                    <a:pt x="153" y="32481"/>
                    <a:pt x="109" y="32612"/>
                  </a:cubicBezTo>
                  <a:cubicBezTo>
                    <a:pt x="1" y="33112"/>
                    <a:pt x="175" y="33656"/>
                    <a:pt x="566" y="34004"/>
                  </a:cubicBezTo>
                  <a:cubicBezTo>
                    <a:pt x="762" y="34178"/>
                    <a:pt x="979" y="34308"/>
                    <a:pt x="1240" y="34417"/>
                  </a:cubicBezTo>
                  <a:lnTo>
                    <a:pt x="1544" y="34591"/>
                  </a:lnTo>
                  <a:cubicBezTo>
                    <a:pt x="1827" y="34699"/>
                    <a:pt x="2088" y="34808"/>
                    <a:pt x="2371" y="34939"/>
                  </a:cubicBezTo>
                  <a:lnTo>
                    <a:pt x="2305" y="34895"/>
                  </a:lnTo>
                  <a:lnTo>
                    <a:pt x="2305" y="34895"/>
                  </a:lnTo>
                  <a:cubicBezTo>
                    <a:pt x="2653" y="35047"/>
                    <a:pt x="2958" y="35178"/>
                    <a:pt x="3262" y="35287"/>
                  </a:cubicBezTo>
                  <a:cubicBezTo>
                    <a:pt x="3523" y="35373"/>
                    <a:pt x="3762" y="35460"/>
                    <a:pt x="4088" y="35569"/>
                  </a:cubicBezTo>
                  <a:lnTo>
                    <a:pt x="4175" y="35591"/>
                  </a:lnTo>
                  <a:cubicBezTo>
                    <a:pt x="4719" y="35765"/>
                    <a:pt x="5284" y="35917"/>
                    <a:pt x="5806" y="36069"/>
                  </a:cubicBezTo>
                  <a:lnTo>
                    <a:pt x="5872" y="36069"/>
                  </a:lnTo>
                  <a:lnTo>
                    <a:pt x="6285" y="36200"/>
                  </a:lnTo>
                  <a:cubicBezTo>
                    <a:pt x="7263" y="36482"/>
                    <a:pt x="8329" y="36743"/>
                    <a:pt x="9720" y="37048"/>
                  </a:cubicBezTo>
                  <a:lnTo>
                    <a:pt x="10068" y="37135"/>
                  </a:lnTo>
                  <a:lnTo>
                    <a:pt x="13112" y="37787"/>
                  </a:lnTo>
                  <a:lnTo>
                    <a:pt x="14113" y="38005"/>
                  </a:lnTo>
                  <a:lnTo>
                    <a:pt x="14200" y="38026"/>
                  </a:lnTo>
                  <a:cubicBezTo>
                    <a:pt x="15026" y="38222"/>
                    <a:pt x="15917" y="38396"/>
                    <a:pt x="16635" y="38548"/>
                  </a:cubicBezTo>
                  <a:lnTo>
                    <a:pt x="16722" y="38570"/>
                  </a:lnTo>
                  <a:lnTo>
                    <a:pt x="16918" y="38592"/>
                  </a:lnTo>
                  <a:lnTo>
                    <a:pt x="18092" y="38831"/>
                  </a:lnTo>
                  <a:cubicBezTo>
                    <a:pt x="18918" y="39027"/>
                    <a:pt x="19853" y="39222"/>
                    <a:pt x="20984" y="39461"/>
                  </a:cubicBezTo>
                  <a:lnTo>
                    <a:pt x="22962" y="39896"/>
                  </a:lnTo>
                  <a:lnTo>
                    <a:pt x="23202" y="39962"/>
                  </a:lnTo>
                  <a:lnTo>
                    <a:pt x="23615" y="40049"/>
                  </a:lnTo>
                  <a:lnTo>
                    <a:pt x="23637" y="40049"/>
                  </a:lnTo>
                  <a:lnTo>
                    <a:pt x="24876" y="40331"/>
                  </a:lnTo>
                  <a:lnTo>
                    <a:pt x="25702" y="40505"/>
                  </a:lnTo>
                  <a:lnTo>
                    <a:pt x="26963" y="40788"/>
                  </a:lnTo>
                  <a:cubicBezTo>
                    <a:pt x="29181" y="41266"/>
                    <a:pt x="31486" y="41766"/>
                    <a:pt x="33769" y="42223"/>
                  </a:cubicBezTo>
                  <a:cubicBezTo>
                    <a:pt x="34987" y="42462"/>
                    <a:pt x="36183" y="42701"/>
                    <a:pt x="37357" y="42962"/>
                  </a:cubicBezTo>
                  <a:lnTo>
                    <a:pt x="37509" y="42962"/>
                  </a:lnTo>
                  <a:cubicBezTo>
                    <a:pt x="38857" y="43267"/>
                    <a:pt x="40249" y="43528"/>
                    <a:pt x="41619" y="43810"/>
                  </a:cubicBezTo>
                  <a:cubicBezTo>
                    <a:pt x="42293" y="43941"/>
                    <a:pt x="42967" y="44071"/>
                    <a:pt x="43685" y="44223"/>
                  </a:cubicBezTo>
                  <a:lnTo>
                    <a:pt x="44076" y="44310"/>
                  </a:lnTo>
                  <a:lnTo>
                    <a:pt x="44881" y="44484"/>
                  </a:lnTo>
                  <a:lnTo>
                    <a:pt x="44968" y="44506"/>
                  </a:lnTo>
                  <a:lnTo>
                    <a:pt x="45555" y="44637"/>
                  </a:lnTo>
                  <a:lnTo>
                    <a:pt x="46925" y="44941"/>
                  </a:lnTo>
                  <a:cubicBezTo>
                    <a:pt x="47903" y="45158"/>
                    <a:pt x="48925" y="45376"/>
                    <a:pt x="49469" y="45485"/>
                  </a:cubicBezTo>
                  <a:lnTo>
                    <a:pt x="49512" y="45485"/>
                  </a:lnTo>
                  <a:lnTo>
                    <a:pt x="50230" y="45637"/>
                  </a:lnTo>
                  <a:cubicBezTo>
                    <a:pt x="50556" y="45702"/>
                    <a:pt x="50860" y="45789"/>
                    <a:pt x="51186" y="45854"/>
                  </a:cubicBezTo>
                  <a:lnTo>
                    <a:pt x="51752" y="45985"/>
                  </a:lnTo>
                  <a:lnTo>
                    <a:pt x="51839" y="46028"/>
                  </a:lnTo>
                  <a:lnTo>
                    <a:pt x="51861" y="46028"/>
                  </a:lnTo>
                  <a:cubicBezTo>
                    <a:pt x="52121" y="46072"/>
                    <a:pt x="52361" y="46137"/>
                    <a:pt x="52622" y="46202"/>
                  </a:cubicBezTo>
                  <a:lnTo>
                    <a:pt x="52883" y="46267"/>
                  </a:lnTo>
                  <a:cubicBezTo>
                    <a:pt x="53709" y="46441"/>
                    <a:pt x="54622" y="46615"/>
                    <a:pt x="55644" y="46746"/>
                  </a:cubicBezTo>
                  <a:cubicBezTo>
                    <a:pt x="55992" y="46811"/>
                    <a:pt x="56340" y="46876"/>
                    <a:pt x="56688" y="46941"/>
                  </a:cubicBezTo>
                  <a:lnTo>
                    <a:pt x="56731" y="46941"/>
                  </a:lnTo>
                  <a:lnTo>
                    <a:pt x="57166" y="47028"/>
                  </a:lnTo>
                  <a:lnTo>
                    <a:pt x="58362" y="47246"/>
                  </a:lnTo>
                  <a:lnTo>
                    <a:pt x="58862" y="47333"/>
                  </a:lnTo>
                  <a:cubicBezTo>
                    <a:pt x="59080" y="47376"/>
                    <a:pt x="59384" y="47442"/>
                    <a:pt x="59667" y="47485"/>
                  </a:cubicBezTo>
                  <a:cubicBezTo>
                    <a:pt x="59884" y="47507"/>
                    <a:pt x="60058" y="47529"/>
                    <a:pt x="60210" y="47550"/>
                  </a:cubicBezTo>
                  <a:lnTo>
                    <a:pt x="60428" y="47572"/>
                  </a:lnTo>
                  <a:cubicBezTo>
                    <a:pt x="60558" y="47572"/>
                    <a:pt x="60710" y="47550"/>
                    <a:pt x="60841" y="47529"/>
                  </a:cubicBezTo>
                  <a:lnTo>
                    <a:pt x="60928" y="47529"/>
                  </a:lnTo>
                  <a:cubicBezTo>
                    <a:pt x="61124" y="47485"/>
                    <a:pt x="61341" y="47398"/>
                    <a:pt x="61493" y="47246"/>
                  </a:cubicBezTo>
                  <a:cubicBezTo>
                    <a:pt x="61667" y="47072"/>
                    <a:pt x="61798" y="46876"/>
                    <a:pt x="61863" y="46659"/>
                  </a:cubicBezTo>
                  <a:cubicBezTo>
                    <a:pt x="61906" y="46376"/>
                    <a:pt x="61906" y="46093"/>
                    <a:pt x="61819" y="45833"/>
                  </a:cubicBezTo>
                  <a:cubicBezTo>
                    <a:pt x="61776" y="45637"/>
                    <a:pt x="61689" y="45419"/>
                    <a:pt x="61602" y="45224"/>
                  </a:cubicBezTo>
                  <a:lnTo>
                    <a:pt x="61580" y="45137"/>
                  </a:lnTo>
                  <a:cubicBezTo>
                    <a:pt x="61515" y="45006"/>
                    <a:pt x="61471" y="44876"/>
                    <a:pt x="61428" y="44767"/>
                  </a:cubicBezTo>
                  <a:cubicBezTo>
                    <a:pt x="61167" y="44093"/>
                    <a:pt x="60906" y="43397"/>
                    <a:pt x="60580" y="42658"/>
                  </a:cubicBezTo>
                  <a:cubicBezTo>
                    <a:pt x="60515" y="42484"/>
                    <a:pt x="60450" y="42332"/>
                    <a:pt x="60363" y="42158"/>
                  </a:cubicBezTo>
                  <a:lnTo>
                    <a:pt x="60297" y="42006"/>
                  </a:lnTo>
                  <a:lnTo>
                    <a:pt x="60297" y="41984"/>
                  </a:lnTo>
                  <a:lnTo>
                    <a:pt x="60297" y="41962"/>
                  </a:lnTo>
                  <a:cubicBezTo>
                    <a:pt x="60145" y="41571"/>
                    <a:pt x="59971" y="41179"/>
                    <a:pt x="59797" y="40788"/>
                  </a:cubicBezTo>
                  <a:cubicBezTo>
                    <a:pt x="59710" y="40570"/>
                    <a:pt x="59645" y="40353"/>
                    <a:pt x="59580" y="40136"/>
                  </a:cubicBezTo>
                  <a:cubicBezTo>
                    <a:pt x="59493" y="39853"/>
                    <a:pt x="59384" y="39548"/>
                    <a:pt x="59232" y="39200"/>
                  </a:cubicBezTo>
                  <a:cubicBezTo>
                    <a:pt x="59145" y="39005"/>
                    <a:pt x="59036" y="38787"/>
                    <a:pt x="58949" y="38592"/>
                  </a:cubicBezTo>
                  <a:lnTo>
                    <a:pt x="58949" y="38570"/>
                  </a:lnTo>
                  <a:cubicBezTo>
                    <a:pt x="58862" y="38396"/>
                    <a:pt x="58753" y="38200"/>
                    <a:pt x="58666" y="38005"/>
                  </a:cubicBezTo>
                  <a:cubicBezTo>
                    <a:pt x="58645" y="37918"/>
                    <a:pt x="58623" y="37831"/>
                    <a:pt x="58579" y="37765"/>
                  </a:cubicBezTo>
                  <a:lnTo>
                    <a:pt x="58558" y="37700"/>
                  </a:lnTo>
                  <a:cubicBezTo>
                    <a:pt x="58493" y="37461"/>
                    <a:pt x="58384" y="37244"/>
                    <a:pt x="58297" y="37004"/>
                  </a:cubicBezTo>
                  <a:cubicBezTo>
                    <a:pt x="58188" y="36809"/>
                    <a:pt x="58058" y="36613"/>
                    <a:pt x="57905" y="36417"/>
                  </a:cubicBezTo>
                  <a:lnTo>
                    <a:pt x="57884" y="36374"/>
                  </a:lnTo>
                  <a:lnTo>
                    <a:pt x="57753" y="36200"/>
                  </a:lnTo>
                  <a:cubicBezTo>
                    <a:pt x="57731" y="36135"/>
                    <a:pt x="57688" y="36069"/>
                    <a:pt x="57623" y="36004"/>
                  </a:cubicBezTo>
                  <a:cubicBezTo>
                    <a:pt x="57710" y="35852"/>
                    <a:pt x="57775" y="35678"/>
                    <a:pt x="57862" y="35460"/>
                  </a:cubicBezTo>
                  <a:cubicBezTo>
                    <a:pt x="57949" y="35243"/>
                    <a:pt x="58014" y="35004"/>
                    <a:pt x="58101" y="34699"/>
                  </a:cubicBezTo>
                  <a:cubicBezTo>
                    <a:pt x="58210" y="34286"/>
                    <a:pt x="58340" y="33808"/>
                    <a:pt x="58536" y="33134"/>
                  </a:cubicBezTo>
                  <a:cubicBezTo>
                    <a:pt x="58666" y="32655"/>
                    <a:pt x="58819" y="32068"/>
                    <a:pt x="58949" y="31481"/>
                  </a:cubicBezTo>
                  <a:cubicBezTo>
                    <a:pt x="59058" y="30938"/>
                    <a:pt x="59145" y="30394"/>
                    <a:pt x="59232" y="29872"/>
                  </a:cubicBezTo>
                  <a:lnTo>
                    <a:pt x="59232" y="29829"/>
                  </a:lnTo>
                  <a:cubicBezTo>
                    <a:pt x="59297" y="29503"/>
                    <a:pt x="59362" y="29155"/>
                    <a:pt x="59428" y="28828"/>
                  </a:cubicBezTo>
                  <a:lnTo>
                    <a:pt x="59428" y="28785"/>
                  </a:lnTo>
                  <a:lnTo>
                    <a:pt x="59449" y="28698"/>
                  </a:lnTo>
                  <a:cubicBezTo>
                    <a:pt x="59493" y="28524"/>
                    <a:pt x="59514" y="28350"/>
                    <a:pt x="59558" y="28176"/>
                  </a:cubicBezTo>
                  <a:cubicBezTo>
                    <a:pt x="59645" y="27719"/>
                    <a:pt x="59732" y="27241"/>
                    <a:pt x="59819" y="26828"/>
                  </a:cubicBezTo>
                  <a:lnTo>
                    <a:pt x="59819" y="26784"/>
                  </a:lnTo>
                  <a:lnTo>
                    <a:pt x="59819" y="26741"/>
                  </a:lnTo>
                  <a:lnTo>
                    <a:pt x="59884" y="26524"/>
                  </a:lnTo>
                  <a:lnTo>
                    <a:pt x="59906" y="26328"/>
                  </a:lnTo>
                  <a:lnTo>
                    <a:pt x="59906" y="26284"/>
                  </a:lnTo>
                  <a:cubicBezTo>
                    <a:pt x="60015" y="25828"/>
                    <a:pt x="60102" y="25349"/>
                    <a:pt x="60232" y="24893"/>
                  </a:cubicBezTo>
                  <a:cubicBezTo>
                    <a:pt x="60319" y="24501"/>
                    <a:pt x="60406" y="24110"/>
                    <a:pt x="60493" y="23740"/>
                  </a:cubicBezTo>
                  <a:lnTo>
                    <a:pt x="60493" y="23697"/>
                  </a:lnTo>
                  <a:lnTo>
                    <a:pt x="60493" y="23675"/>
                  </a:lnTo>
                  <a:lnTo>
                    <a:pt x="60493" y="23653"/>
                  </a:lnTo>
                  <a:cubicBezTo>
                    <a:pt x="60536" y="23501"/>
                    <a:pt x="60558" y="23371"/>
                    <a:pt x="60602" y="23218"/>
                  </a:cubicBezTo>
                  <a:lnTo>
                    <a:pt x="60623" y="23088"/>
                  </a:lnTo>
                  <a:lnTo>
                    <a:pt x="60667" y="22979"/>
                  </a:lnTo>
                  <a:lnTo>
                    <a:pt x="60689" y="22849"/>
                  </a:lnTo>
                  <a:lnTo>
                    <a:pt x="60689" y="22827"/>
                  </a:lnTo>
                  <a:cubicBezTo>
                    <a:pt x="60776" y="22501"/>
                    <a:pt x="60863" y="22088"/>
                    <a:pt x="60928" y="21696"/>
                  </a:cubicBezTo>
                  <a:cubicBezTo>
                    <a:pt x="61037" y="21196"/>
                    <a:pt x="61124" y="20653"/>
                    <a:pt x="61189" y="20087"/>
                  </a:cubicBezTo>
                  <a:cubicBezTo>
                    <a:pt x="61232" y="19652"/>
                    <a:pt x="61298" y="19196"/>
                    <a:pt x="61319" y="18804"/>
                  </a:cubicBezTo>
                  <a:cubicBezTo>
                    <a:pt x="61385" y="18304"/>
                    <a:pt x="61450" y="17717"/>
                    <a:pt x="61515" y="17173"/>
                  </a:cubicBezTo>
                  <a:cubicBezTo>
                    <a:pt x="61558" y="16934"/>
                    <a:pt x="61580" y="16695"/>
                    <a:pt x="61624" y="16434"/>
                  </a:cubicBezTo>
                  <a:lnTo>
                    <a:pt x="61624" y="16391"/>
                  </a:lnTo>
                  <a:lnTo>
                    <a:pt x="61645" y="16325"/>
                  </a:lnTo>
                  <a:lnTo>
                    <a:pt x="61645" y="16304"/>
                  </a:lnTo>
                  <a:lnTo>
                    <a:pt x="61645" y="16238"/>
                  </a:lnTo>
                  <a:lnTo>
                    <a:pt x="61645" y="16195"/>
                  </a:lnTo>
                  <a:cubicBezTo>
                    <a:pt x="61689" y="15934"/>
                    <a:pt x="61732" y="15630"/>
                    <a:pt x="61776" y="15325"/>
                  </a:cubicBezTo>
                  <a:cubicBezTo>
                    <a:pt x="61798" y="15108"/>
                    <a:pt x="61819" y="14912"/>
                    <a:pt x="61819" y="14716"/>
                  </a:cubicBezTo>
                  <a:lnTo>
                    <a:pt x="61819" y="14695"/>
                  </a:lnTo>
                  <a:lnTo>
                    <a:pt x="61819" y="14499"/>
                  </a:lnTo>
                  <a:cubicBezTo>
                    <a:pt x="61863" y="13912"/>
                    <a:pt x="61906" y="13325"/>
                    <a:pt x="61928" y="12825"/>
                  </a:cubicBezTo>
                  <a:cubicBezTo>
                    <a:pt x="61972" y="12520"/>
                    <a:pt x="61993" y="12216"/>
                    <a:pt x="62037" y="11846"/>
                  </a:cubicBezTo>
                  <a:cubicBezTo>
                    <a:pt x="62124" y="11085"/>
                    <a:pt x="62167" y="10324"/>
                    <a:pt x="62167" y="9563"/>
                  </a:cubicBezTo>
                  <a:cubicBezTo>
                    <a:pt x="62146" y="8911"/>
                    <a:pt x="62080" y="8280"/>
                    <a:pt x="61972" y="7649"/>
                  </a:cubicBezTo>
                  <a:lnTo>
                    <a:pt x="61972" y="7584"/>
                  </a:lnTo>
                  <a:cubicBezTo>
                    <a:pt x="61928" y="7323"/>
                    <a:pt x="61885" y="7062"/>
                    <a:pt x="61841" y="6801"/>
                  </a:cubicBezTo>
                  <a:cubicBezTo>
                    <a:pt x="61819" y="6714"/>
                    <a:pt x="61798" y="6649"/>
                    <a:pt x="61776" y="6562"/>
                  </a:cubicBezTo>
                  <a:cubicBezTo>
                    <a:pt x="61711" y="6367"/>
                    <a:pt x="61624" y="6171"/>
                    <a:pt x="61471" y="6019"/>
                  </a:cubicBezTo>
                  <a:cubicBezTo>
                    <a:pt x="61363" y="5823"/>
                    <a:pt x="61189" y="5649"/>
                    <a:pt x="60971" y="5562"/>
                  </a:cubicBezTo>
                  <a:lnTo>
                    <a:pt x="60928" y="5562"/>
                  </a:lnTo>
                  <a:cubicBezTo>
                    <a:pt x="60841" y="5562"/>
                    <a:pt x="60776" y="5540"/>
                    <a:pt x="60689" y="5540"/>
                  </a:cubicBezTo>
                  <a:lnTo>
                    <a:pt x="60645" y="5540"/>
                  </a:lnTo>
                  <a:lnTo>
                    <a:pt x="60471" y="5497"/>
                  </a:lnTo>
                  <a:cubicBezTo>
                    <a:pt x="60341" y="5475"/>
                    <a:pt x="60167" y="5432"/>
                    <a:pt x="60015" y="5410"/>
                  </a:cubicBezTo>
                  <a:lnTo>
                    <a:pt x="59645" y="5345"/>
                  </a:lnTo>
                  <a:lnTo>
                    <a:pt x="59623" y="5345"/>
                  </a:lnTo>
                  <a:cubicBezTo>
                    <a:pt x="59493" y="5345"/>
                    <a:pt x="59341" y="5323"/>
                    <a:pt x="59210" y="5279"/>
                  </a:cubicBezTo>
                  <a:lnTo>
                    <a:pt x="58993" y="5258"/>
                  </a:lnTo>
                  <a:lnTo>
                    <a:pt x="58927" y="5258"/>
                  </a:lnTo>
                  <a:cubicBezTo>
                    <a:pt x="58775" y="5214"/>
                    <a:pt x="58623" y="5192"/>
                    <a:pt x="58449" y="5149"/>
                  </a:cubicBezTo>
                  <a:cubicBezTo>
                    <a:pt x="58188" y="5105"/>
                    <a:pt x="57927" y="5040"/>
                    <a:pt x="57666" y="4953"/>
                  </a:cubicBezTo>
                  <a:cubicBezTo>
                    <a:pt x="57362" y="4888"/>
                    <a:pt x="57057" y="4801"/>
                    <a:pt x="56818" y="4757"/>
                  </a:cubicBezTo>
                  <a:cubicBezTo>
                    <a:pt x="56579" y="4692"/>
                    <a:pt x="56318" y="4649"/>
                    <a:pt x="56035" y="4605"/>
                  </a:cubicBezTo>
                  <a:lnTo>
                    <a:pt x="55296" y="4475"/>
                  </a:lnTo>
                  <a:lnTo>
                    <a:pt x="55187" y="4475"/>
                  </a:lnTo>
                  <a:lnTo>
                    <a:pt x="54383" y="4344"/>
                  </a:lnTo>
                  <a:cubicBezTo>
                    <a:pt x="53861" y="4279"/>
                    <a:pt x="53339" y="4170"/>
                    <a:pt x="52883" y="4062"/>
                  </a:cubicBezTo>
                  <a:lnTo>
                    <a:pt x="52643" y="4018"/>
                  </a:lnTo>
                  <a:lnTo>
                    <a:pt x="52361" y="3953"/>
                  </a:lnTo>
                  <a:lnTo>
                    <a:pt x="52143" y="3909"/>
                  </a:lnTo>
                  <a:lnTo>
                    <a:pt x="52121" y="3909"/>
                  </a:lnTo>
                  <a:lnTo>
                    <a:pt x="52013" y="3888"/>
                  </a:lnTo>
                  <a:lnTo>
                    <a:pt x="51839" y="3844"/>
                  </a:lnTo>
                  <a:cubicBezTo>
                    <a:pt x="51687" y="3822"/>
                    <a:pt x="51513" y="3779"/>
                    <a:pt x="51360" y="3757"/>
                  </a:cubicBezTo>
                  <a:lnTo>
                    <a:pt x="50969" y="3670"/>
                  </a:lnTo>
                  <a:cubicBezTo>
                    <a:pt x="50382" y="3540"/>
                    <a:pt x="49795" y="3431"/>
                    <a:pt x="49208" y="3322"/>
                  </a:cubicBezTo>
                  <a:cubicBezTo>
                    <a:pt x="48838" y="3257"/>
                    <a:pt x="48447" y="3214"/>
                    <a:pt x="48142" y="3148"/>
                  </a:cubicBezTo>
                  <a:lnTo>
                    <a:pt x="48099" y="3148"/>
                  </a:lnTo>
                  <a:lnTo>
                    <a:pt x="47468" y="3061"/>
                  </a:lnTo>
                  <a:lnTo>
                    <a:pt x="45990" y="2801"/>
                  </a:lnTo>
                  <a:cubicBezTo>
                    <a:pt x="45598" y="2735"/>
                    <a:pt x="45229" y="2670"/>
                    <a:pt x="44837" y="2583"/>
                  </a:cubicBezTo>
                  <a:lnTo>
                    <a:pt x="44772" y="2583"/>
                  </a:lnTo>
                  <a:lnTo>
                    <a:pt x="44533" y="2540"/>
                  </a:lnTo>
                  <a:lnTo>
                    <a:pt x="44402" y="2518"/>
                  </a:lnTo>
                  <a:cubicBezTo>
                    <a:pt x="43967" y="2431"/>
                    <a:pt x="43576" y="2344"/>
                    <a:pt x="43185" y="2279"/>
                  </a:cubicBezTo>
                  <a:cubicBezTo>
                    <a:pt x="42641" y="2192"/>
                    <a:pt x="42141" y="2105"/>
                    <a:pt x="41662" y="2039"/>
                  </a:cubicBezTo>
                  <a:cubicBezTo>
                    <a:pt x="41184" y="1952"/>
                    <a:pt x="40706" y="1887"/>
                    <a:pt x="40206" y="1822"/>
                  </a:cubicBezTo>
                  <a:lnTo>
                    <a:pt x="40184" y="1822"/>
                  </a:lnTo>
                  <a:cubicBezTo>
                    <a:pt x="40140" y="1800"/>
                    <a:pt x="40097" y="1800"/>
                    <a:pt x="40053" y="1800"/>
                  </a:cubicBezTo>
                  <a:lnTo>
                    <a:pt x="40032" y="1800"/>
                  </a:lnTo>
                  <a:cubicBezTo>
                    <a:pt x="39988" y="1779"/>
                    <a:pt x="39923" y="1779"/>
                    <a:pt x="39879" y="1779"/>
                  </a:cubicBezTo>
                  <a:lnTo>
                    <a:pt x="39010" y="1648"/>
                  </a:lnTo>
                  <a:lnTo>
                    <a:pt x="38923" y="1648"/>
                  </a:lnTo>
                  <a:lnTo>
                    <a:pt x="38771" y="1626"/>
                  </a:lnTo>
                  <a:lnTo>
                    <a:pt x="38749" y="1626"/>
                  </a:lnTo>
                  <a:cubicBezTo>
                    <a:pt x="38705" y="1626"/>
                    <a:pt x="38662" y="1605"/>
                    <a:pt x="38618" y="1605"/>
                  </a:cubicBezTo>
                  <a:lnTo>
                    <a:pt x="37901" y="1496"/>
                  </a:lnTo>
                  <a:lnTo>
                    <a:pt x="37662" y="1452"/>
                  </a:lnTo>
                  <a:cubicBezTo>
                    <a:pt x="37183" y="1365"/>
                    <a:pt x="36705" y="1300"/>
                    <a:pt x="36270" y="1235"/>
                  </a:cubicBezTo>
                  <a:lnTo>
                    <a:pt x="36096" y="1235"/>
                  </a:lnTo>
                  <a:cubicBezTo>
                    <a:pt x="34813" y="1039"/>
                    <a:pt x="33639" y="887"/>
                    <a:pt x="32508" y="778"/>
                  </a:cubicBezTo>
                  <a:lnTo>
                    <a:pt x="32204" y="735"/>
                  </a:lnTo>
                  <a:lnTo>
                    <a:pt x="32160" y="735"/>
                  </a:lnTo>
                  <a:cubicBezTo>
                    <a:pt x="31704" y="691"/>
                    <a:pt x="31225" y="648"/>
                    <a:pt x="30747" y="583"/>
                  </a:cubicBezTo>
                  <a:cubicBezTo>
                    <a:pt x="30051" y="496"/>
                    <a:pt x="29486" y="430"/>
                    <a:pt x="28942" y="365"/>
                  </a:cubicBezTo>
                  <a:cubicBezTo>
                    <a:pt x="28529" y="322"/>
                    <a:pt x="28116" y="300"/>
                    <a:pt x="27768" y="256"/>
                  </a:cubicBezTo>
                  <a:lnTo>
                    <a:pt x="27703" y="256"/>
                  </a:lnTo>
                  <a:lnTo>
                    <a:pt x="27246" y="235"/>
                  </a:lnTo>
                  <a:cubicBezTo>
                    <a:pt x="26572" y="191"/>
                    <a:pt x="25963" y="148"/>
                    <a:pt x="25441" y="126"/>
                  </a:cubicBezTo>
                  <a:cubicBezTo>
                    <a:pt x="24919" y="104"/>
                    <a:pt x="24419" y="82"/>
                    <a:pt x="23897" y="61"/>
                  </a:cubicBezTo>
                  <a:lnTo>
                    <a:pt x="22919" y="61"/>
                  </a:lnTo>
                  <a:lnTo>
                    <a:pt x="22027" y="39"/>
                  </a:lnTo>
                  <a:cubicBezTo>
                    <a:pt x="21919" y="17"/>
                    <a:pt x="21788" y="17"/>
                    <a:pt x="21658" y="17"/>
                  </a:cubicBezTo>
                  <a:cubicBezTo>
                    <a:pt x="21440" y="6"/>
                    <a:pt x="21223" y="1"/>
                    <a:pt x="210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" name="Google Shape;16;p2"/>
          <p:cNvGrpSpPr/>
          <p:nvPr/>
        </p:nvGrpSpPr>
        <p:grpSpPr>
          <a:xfrm rot="-844509">
            <a:off x="126187" y="60589"/>
            <a:ext cx="1550961" cy="1498810"/>
            <a:chOff x="1333050" y="2065850"/>
            <a:chExt cx="1550925" cy="1498775"/>
          </a:xfrm>
        </p:grpSpPr>
        <p:sp>
          <p:nvSpPr>
            <p:cNvPr id="17" name="Google Shape;17;p2"/>
            <p:cNvSpPr/>
            <p:nvPr/>
          </p:nvSpPr>
          <p:spPr>
            <a:xfrm>
              <a:off x="1446675" y="2181875"/>
              <a:ext cx="1070375" cy="956100"/>
            </a:xfrm>
            <a:custGeom>
              <a:avLst/>
              <a:gdLst/>
              <a:ahLst/>
              <a:cxnLst/>
              <a:rect l="l" t="t" r="r" b="b"/>
              <a:pathLst>
                <a:path w="42815" h="38244" extrusionOk="0">
                  <a:moveTo>
                    <a:pt x="30607" y="1"/>
                  </a:moveTo>
                  <a:cubicBezTo>
                    <a:pt x="30510" y="1"/>
                    <a:pt x="30411" y="11"/>
                    <a:pt x="30311" y="29"/>
                  </a:cubicBezTo>
                  <a:cubicBezTo>
                    <a:pt x="30181" y="51"/>
                    <a:pt x="30051" y="95"/>
                    <a:pt x="29942" y="160"/>
                  </a:cubicBezTo>
                  <a:lnTo>
                    <a:pt x="29877" y="182"/>
                  </a:lnTo>
                  <a:lnTo>
                    <a:pt x="29855" y="203"/>
                  </a:lnTo>
                  <a:lnTo>
                    <a:pt x="29768" y="247"/>
                  </a:lnTo>
                  <a:lnTo>
                    <a:pt x="29507" y="399"/>
                  </a:lnTo>
                  <a:lnTo>
                    <a:pt x="29376" y="464"/>
                  </a:lnTo>
                  <a:cubicBezTo>
                    <a:pt x="29181" y="551"/>
                    <a:pt x="28963" y="660"/>
                    <a:pt x="28768" y="725"/>
                  </a:cubicBezTo>
                  <a:cubicBezTo>
                    <a:pt x="28224" y="964"/>
                    <a:pt x="27702" y="1204"/>
                    <a:pt x="27202" y="1443"/>
                  </a:cubicBezTo>
                  <a:cubicBezTo>
                    <a:pt x="26832" y="1617"/>
                    <a:pt x="26463" y="1791"/>
                    <a:pt x="26006" y="2008"/>
                  </a:cubicBezTo>
                  <a:cubicBezTo>
                    <a:pt x="25810" y="2073"/>
                    <a:pt x="25636" y="2160"/>
                    <a:pt x="25463" y="2247"/>
                  </a:cubicBezTo>
                  <a:lnTo>
                    <a:pt x="24636" y="2660"/>
                  </a:lnTo>
                  <a:cubicBezTo>
                    <a:pt x="24462" y="2747"/>
                    <a:pt x="24310" y="2834"/>
                    <a:pt x="24136" y="2921"/>
                  </a:cubicBezTo>
                  <a:lnTo>
                    <a:pt x="24049" y="2965"/>
                  </a:lnTo>
                  <a:lnTo>
                    <a:pt x="23853" y="3074"/>
                  </a:lnTo>
                  <a:cubicBezTo>
                    <a:pt x="23614" y="3204"/>
                    <a:pt x="23375" y="3356"/>
                    <a:pt x="23179" y="3465"/>
                  </a:cubicBezTo>
                  <a:lnTo>
                    <a:pt x="22918" y="3617"/>
                  </a:lnTo>
                  <a:lnTo>
                    <a:pt x="22831" y="3661"/>
                  </a:lnTo>
                  <a:lnTo>
                    <a:pt x="22766" y="3682"/>
                  </a:lnTo>
                  <a:lnTo>
                    <a:pt x="22397" y="3900"/>
                  </a:lnTo>
                  <a:cubicBezTo>
                    <a:pt x="21809" y="4226"/>
                    <a:pt x="21222" y="4552"/>
                    <a:pt x="20635" y="4878"/>
                  </a:cubicBezTo>
                  <a:lnTo>
                    <a:pt x="20505" y="4944"/>
                  </a:lnTo>
                  <a:lnTo>
                    <a:pt x="20418" y="5009"/>
                  </a:lnTo>
                  <a:lnTo>
                    <a:pt x="20135" y="5139"/>
                  </a:lnTo>
                  <a:lnTo>
                    <a:pt x="19331" y="5596"/>
                  </a:lnTo>
                  <a:cubicBezTo>
                    <a:pt x="18591" y="6009"/>
                    <a:pt x="17852" y="6466"/>
                    <a:pt x="17134" y="6901"/>
                  </a:cubicBezTo>
                  <a:lnTo>
                    <a:pt x="16352" y="7401"/>
                  </a:lnTo>
                  <a:lnTo>
                    <a:pt x="15808" y="7705"/>
                  </a:lnTo>
                  <a:lnTo>
                    <a:pt x="15765" y="7727"/>
                  </a:lnTo>
                  <a:lnTo>
                    <a:pt x="15134" y="8097"/>
                  </a:lnTo>
                  <a:cubicBezTo>
                    <a:pt x="14677" y="8358"/>
                    <a:pt x="14308" y="8575"/>
                    <a:pt x="14003" y="8749"/>
                  </a:cubicBezTo>
                  <a:lnTo>
                    <a:pt x="13677" y="8966"/>
                  </a:lnTo>
                  <a:lnTo>
                    <a:pt x="13460" y="9097"/>
                  </a:lnTo>
                  <a:lnTo>
                    <a:pt x="13003" y="9358"/>
                  </a:lnTo>
                  <a:lnTo>
                    <a:pt x="12003" y="9967"/>
                  </a:lnTo>
                  <a:lnTo>
                    <a:pt x="11111" y="10488"/>
                  </a:lnTo>
                  <a:lnTo>
                    <a:pt x="10502" y="10836"/>
                  </a:lnTo>
                  <a:cubicBezTo>
                    <a:pt x="9981" y="11141"/>
                    <a:pt x="9502" y="11445"/>
                    <a:pt x="8872" y="11837"/>
                  </a:cubicBezTo>
                  <a:lnTo>
                    <a:pt x="8154" y="12271"/>
                  </a:lnTo>
                  <a:lnTo>
                    <a:pt x="8067" y="12337"/>
                  </a:lnTo>
                  <a:lnTo>
                    <a:pt x="7937" y="12424"/>
                  </a:lnTo>
                  <a:lnTo>
                    <a:pt x="7415" y="12750"/>
                  </a:lnTo>
                  <a:cubicBezTo>
                    <a:pt x="7176" y="12902"/>
                    <a:pt x="6936" y="13054"/>
                    <a:pt x="6676" y="13206"/>
                  </a:cubicBezTo>
                  <a:lnTo>
                    <a:pt x="6654" y="13228"/>
                  </a:lnTo>
                  <a:lnTo>
                    <a:pt x="6589" y="13272"/>
                  </a:lnTo>
                  <a:lnTo>
                    <a:pt x="6545" y="13315"/>
                  </a:lnTo>
                  <a:lnTo>
                    <a:pt x="5914" y="13707"/>
                  </a:lnTo>
                  <a:lnTo>
                    <a:pt x="5806" y="13772"/>
                  </a:lnTo>
                  <a:lnTo>
                    <a:pt x="5784" y="13794"/>
                  </a:lnTo>
                  <a:lnTo>
                    <a:pt x="5567" y="13924"/>
                  </a:lnTo>
                  <a:lnTo>
                    <a:pt x="5327" y="14055"/>
                  </a:lnTo>
                  <a:lnTo>
                    <a:pt x="5066" y="14207"/>
                  </a:lnTo>
                  <a:lnTo>
                    <a:pt x="4479" y="14555"/>
                  </a:lnTo>
                  <a:lnTo>
                    <a:pt x="4197" y="14707"/>
                  </a:lnTo>
                  <a:lnTo>
                    <a:pt x="4023" y="14816"/>
                  </a:lnTo>
                  <a:lnTo>
                    <a:pt x="3457" y="15142"/>
                  </a:lnTo>
                  <a:lnTo>
                    <a:pt x="3436" y="15142"/>
                  </a:lnTo>
                  <a:cubicBezTo>
                    <a:pt x="3240" y="15250"/>
                    <a:pt x="3044" y="15359"/>
                    <a:pt x="2892" y="15424"/>
                  </a:cubicBezTo>
                  <a:cubicBezTo>
                    <a:pt x="2783" y="15490"/>
                    <a:pt x="2675" y="15555"/>
                    <a:pt x="2566" y="15620"/>
                  </a:cubicBezTo>
                  <a:lnTo>
                    <a:pt x="2522" y="15642"/>
                  </a:lnTo>
                  <a:lnTo>
                    <a:pt x="2283" y="15772"/>
                  </a:lnTo>
                  <a:lnTo>
                    <a:pt x="2153" y="15838"/>
                  </a:lnTo>
                  <a:lnTo>
                    <a:pt x="1914" y="15946"/>
                  </a:lnTo>
                  <a:lnTo>
                    <a:pt x="1653" y="16077"/>
                  </a:lnTo>
                  <a:cubicBezTo>
                    <a:pt x="1392" y="16185"/>
                    <a:pt x="1131" y="16338"/>
                    <a:pt x="870" y="16512"/>
                  </a:cubicBezTo>
                  <a:cubicBezTo>
                    <a:pt x="783" y="16555"/>
                    <a:pt x="674" y="16620"/>
                    <a:pt x="609" y="16707"/>
                  </a:cubicBezTo>
                  <a:cubicBezTo>
                    <a:pt x="500" y="16794"/>
                    <a:pt x="391" y="16903"/>
                    <a:pt x="304" y="17033"/>
                  </a:cubicBezTo>
                  <a:cubicBezTo>
                    <a:pt x="261" y="17077"/>
                    <a:pt x="217" y="17142"/>
                    <a:pt x="196" y="17186"/>
                  </a:cubicBezTo>
                  <a:cubicBezTo>
                    <a:pt x="174" y="17251"/>
                    <a:pt x="152" y="17294"/>
                    <a:pt x="130" y="17360"/>
                  </a:cubicBezTo>
                  <a:lnTo>
                    <a:pt x="109" y="17403"/>
                  </a:lnTo>
                  <a:cubicBezTo>
                    <a:pt x="44" y="17512"/>
                    <a:pt x="22" y="17642"/>
                    <a:pt x="0" y="17795"/>
                  </a:cubicBezTo>
                  <a:cubicBezTo>
                    <a:pt x="0" y="18077"/>
                    <a:pt x="44" y="18360"/>
                    <a:pt x="174" y="18621"/>
                  </a:cubicBezTo>
                  <a:lnTo>
                    <a:pt x="174" y="18664"/>
                  </a:lnTo>
                  <a:cubicBezTo>
                    <a:pt x="261" y="18795"/>
                    <a:pt x="348" y="18925"/>
                    <a:pt x="435" y="19056"/>
                  </a:cubicBezTo>
                  <a:cubicBezTo>
                    <a:pt x="478" y="19121"/>
                    <a:pt x="544" y="19186"/>
                    <a:pt x="587" y="19251"/>
                  </a:cubicBezTo>
                  <a:cubicBezTo>
                    <a:pt x="652" y="19382"/>
                    <a:pt x="718" y="19534"/>
                    <a:pt x="805" y="19708"/>
                  </a:cubicBezTo>
                  <a:cubicBezTo>
                    <a:pt x="848" y="19773"/>
                    <a:pt x="870" y="19860"/>
                    <a:pt x="913" y="19925"/>
                  </a:cubicBezTo>
                  <a:lnTo>
                    <a:pt x="913" y="19947"/>
                  </a:lnTo>
                  <a:cubicBezTo>
                    <a:pt x="935" y="19969"/>
                    <a:pt x="957" y="20012"/>
                    <a:pt x="979" y="20056"/>
                  </a:cubicBezTo>
                  <a:cubicBezTo>
                    <a:pt x="1044" y="20208"/>
                    <a:pt x="1152" y="20339"/>
                    <a:pt x="1283" y="20447"/>
                  </a:cubicBezTo>
                  <a:cubicBezTo>
                    <a:pt x="1326" y="20491"/>
                    <a:pt x="1392" y="20513"/>
                    <a:pt x="1435" y="20534"/>
                  </a:cubicBezTo>
                  <a:cubicBezTo>
                    <a:pt x="1827" y="21274"/>
                    <a:pt x="2109" y="21861"/>
                    <a:pt x="2370" y="22426"/>
                  </a:cubicBezTo>
                  <a:cubicBezTo>
                    <a:pt x="2544" y="22731"/>
                    <a:pt x="2718" y="23122"/>
                    <a:pt x="2914" y="23513"/>
                  </a:cubicBezTo>
                  <a:lnTo>
                    <a:pt x="3196" y="24079"/>
                  </a:lnTo>
                  <a:cubicBezTo>
                    <a:pt x="3436" y="24514"/>
                    <a:pt x="3675" y="24970"/>
                    <a:pt x="3892" y="25383"/>
                  </a:cubicBezTo>
                  <a:lnTo>
                    <a:pt x="4044" y="25688"/>
                  </a:lnTo>
                  <a:cubicBezTo>
                    <a:pt x="4262" y="26079"/>
                    <a:pt x="4479" y="26471"/>
                    <a:pt x="4697" y="26840"/>
                  </a:cubicBezTo>
                  <a:cubicBezTo>
                    <a:pt x="5045" y="27427"/>
                    <a:pt x="5393" y="28058"/>
                    <a:pt x="5697" y="28688"/>
                  </a:cubicBezTo>
                  <a:lnTo>
                    <a:pt x="5719" y="28754"/>
                  </a:lnTo>
                  <a:cubicBezTo>
                    <a:pt x="6001" y="29297"/>
                    <a:pt x="6241" y="29841"/>
                    <a:pt x="6545" y="30385"/>
                  </a:cubicBezTo>
                  <a:lnTo>
                    <a:pt x="6567" y="30428"/>
                  </a:lnTo>
                  <a:cubicBezTo>
                    <a:pt x="6849" y="30928"/>
                    <a:pt x="7197" y="31428"/>
                    <a:pt x="7502" y="31907"/>
                  </a:cubicBezTo>
                  <a:lnTo>
                    <a:pt x="7654" y="32059"/>
                  </a:lnTo>
                  <a:cubicBezTo>
                    <a:pt x="7871" y="32407"/>
                    <a:pt x="8089" y="32776"/>
                    <a:pt x="8328" y="33168"/>
                  </a:cubicBezTo>
                  <a:lnTo>
                    <a:pt x="8459" y="33385"/>
                  </a:lnTo>
                  <a:cubicBezTo>
                    <a:pt x="8654" y="33755"/>
                    <a:pt x="8937" y="34212"/>
                    <a:pt x="9198" y="34668"/>
                  </a:cubicBezTo>
                  <a:cubicBezTo>
                    <a:pt x="9372" y="34929"/>
                    <a:pt x="9546" y="35233"/>
                    <a:pt x="9741" y="35516"/>
                  </a:cubicBezTo>
                  <a:lnTo>
                    <a:pt x="9785" y="35560"/>
                  </a:lnTo>
                  <a:lnTo>
                    <a:pt x="10002" y="35908"/>
                  </a:lnTo>
                  <a:cubicBezTo>
                    <a:pt x="10111" y="36103"/>
                    <a:pt x="10220" y="36299"/>
                    <a:pt x="10329" y="36495"/>
                  </a:cubicBezTo>
                  <a:lnTo>
                    <a:pt x="10372" y="36603"/>
                  </a:lnTo>
                  <a:cubicBezTo>
                    <a:pt x="10502" y="36886"/>
                    <a:pt x="10655" y="37169"/>
                    <a:pt x="10850" y="37430"/>
                  </a:cubicBezTo>
                  <a:cubicBezTo>
                    <a:pt x="10959" y="37582"/>
                    <a:pt x="11111" y="37734"/>
                    <a:pt x="11264" y="37865"/>
                  </a:cubicBezTo>
                  <a:cubicBezTo>
                    <a:pt x="11372" y="37973"/>
                    <a:pt x="11503" y="38060"/>
                    <a:pt x="11633" y="38125"/>
                  </a:cubicBezTo>
                  <a:cubicBezTo>
                    <a:pt x="11720" y="38169"/>
                    <a:pt x="11829" y="38191"/>
                    <a:pt x="11916" y="38212"/>
                  </a:cubicBezTo>
                  <a:lnTo>
                    <a:pt x="11981" y="38212"/>
                  </a:lnTo>
                  <a:cubicBezTo>
                    <a:pt x="12046" y="38234"/>
                    <a:pt x="12133" y="38234"/>
                    <a:pt x="12199" y="38234"/>
                  </a:cubicBezTo>
                  <a:cubicBezTo>
                    <a:pt x="12249" y="38241"/>
                    <a:pt x="12300" y="38243"/>
                    <a:pt x="12351" y="38243"/>
                  </a:cubicBezTo>
                  <a:cubicBezTo>
                    <a:pt x="12474" y="38243"/>
                    <a:pt x="12597" y="38228"/>
                    <a:pt x="12720" y="38212"/>
                  </a:cubicBezTo>
                  <a:cubicBezTo>
                    <a:pt x="12981" y="38147"/>
                    <a:pt x="13221" y="38082"/>
                    <a:pt x="13481" y="38017"/>
                  </a:cubicBezTo>
                  <a:lnTo>
                    <a:pt x="13634" y="37973"/>
                  </a:lnTo>
                  <a:cubicBezTo>
                    <a:pt x="13764" y="37930"/>
                    <a:pt x="13895" y="37886"/>
                    <a:pt x="14047" y="37821"/>
                  </a:cubicBezTo>
                  <a:cubicBezTo>
                    <a:pt x="15177" y="37430"/>
                    <a:pt x="16265" y="36951"/>
                    <a:pt x="17330" y="36408"/>
                  </a:cubicBezTo>
                  <a:lnTo>
                    <a:pt x="17482" y="36342"/>
                  </a:lnTo>
                  <a:lnTo>
                    <a:pt x="18439" y="35864"/>
                  </a:lnTo>
                  <a:lnTo>
                    <a:pt x="19004" y="35603"/>
                  </a:lnTo>
                  <a:cubicBezTo>
                    <a:pt x="19483" y="35364"/>
                    <a:pt x="19939" y="35125"/>
                    <a:pt x="20440" y="34842"/>
                  </a:cubicBezTo>
                  <a:lnTo>
                    <a:pt x="20614" y="34755"/>
                  </a:lnTo>
                  <a:cubicBezTo>
                    <a:pt x="21657" y="34190"/>
                    <a:pt x="22744" y="33581"/>
                    <a:pt x="23745" y="33037"/>
                  </a:cubicBezTo>
                  <a:cubicBezTo>
                    <a:pt x="24093" y="32820"/>
                    <a:pt x="24462" y="32624"/>
                    <a:pt x="24788" y="32428"/>
                  </a:cubicBezTo>
                  <a:lnTo>
                    <a:pt x="25354" y="32102"/>
                  </a:lnTo>
                  <a:cubicBezTo>
                    <a:pt x="25876" y="31798"/>
                    <a:pt x="26419" y="31472"/>
                    <a:pt x="26963" y="31146"/>
                  </a:cubicBezTo>
                  <a:lnTo>
                    <a:pt x="26985" y="31146"/>
                  </a:lnTo>
                  <a:lnTo>
                    <a:pt x="27028" y="31124"/>
                  </a:lnTo>
                  <a:lnTo>
                    <a:pt x="27072" y="31124"/>
                  </a:lnTo>
                  <a:lnTo>
                    <a:pt x="27180" y="31037"/>
                  </a:lnTo>
                  <a:cubicBezTo>
                    <a:pt x="27680" y="30776"/>
                    <a:pt x="28181" y="30450"/>
                    <a:pt x="28681" y="30167"/>
                  </a:cubicBezTo>
                  <a:lnTo>
                    <a:pt x="29659" y="29580"/>
                  </a:lnTo>
                  <a:cubicBezTo>
                    <a:pt x="30464" y="29102"/>
                    <a:pt x="31312" y="28601"/>
                    <a:pt x="32312" y="28014"/>
                  </a:cubicBezTo>
                  <a:lnTo>
                    <a:pt x="32334" y="28014"/>
                  </a:lnTo>
                  <a:lnTo>
                    <a:pt x="32355" y="27993"/>
                  </a:lnTo>
                  <a:lnTo>
                    <a:pt x="32769" y="27753"/>
                  </a:lnTo>
                  <a:cubicBezTo>
                    <a:pt x="33377" y="27406"/>
                    <a:pt x="34073" y="26992"/>
                    <a:pt x="34747" y="26601"/>
                  </a:cubicBezTo>
                  <a:lnTo>
                    <a:pt x="35769" y="25992"/>
                  </a:lnTo>
                  <a:lnTo>
                    <a:pt x="35791" y="25992"/>
                  </a:lnTo>
                  <a:lnTo>
                    <a:pt x="36596" y="25536"/>
                  </a:lnTo>
                  <a:lnTo>
                    <a:pt x="36769" y="25427"/>
                  </a:lnTo>
                  <a:cubicBezTo>
                    <a:pt x="37813" y="24818"/>
                    <a:pt x="38748" y="24253"/>
                    <a:pt x="39596" y="23731"/>
                  </a:cubicBezTo>
                  <a:lnTo>
                    <a:pt x="39857" y="23557"/>
                  </a:lnTo>
                  <a:cubicBezTo>
                    <a:pt x="40336" y="23252"/>
                    <a:pt x="40814" y="22970"/>
                    <a:pt x="41314" y="22644"/>
                  </a:cubicBezTo>
                  <a:cubicBezTo>
                    <a:pt x="41531" y="22513"/>
                    <a:pt x="41749" y="22383"/>
                    <a:pt x="42010" y="22209"/>
                  </a:cubicBezTo>
                  <a:cubicBezTo>
                    <a:pt x="42119" y="22143"/>
                    <a:pt x="42249" y="22056"/>
                    <a:pt x="42358" y="21969"/>
                  </a:cubicBezTo>
                  <a:cubicBezTo>
                    <a:pt x="42488" y="21861"/>
                    <a:pt x="42575" y="21730"/>
                    <a:pt x="42662" y="21578"/>
                  </a:cubicBezTo>
                  <a:cubicBezTo>
                    <a:pt x="42814" y="21165"/>
                    <a:pt x="42793" y="20708"/>
                    <a:pt x="42619" y="20317"/>
                  </a:cubicBezTo>
                  <a:cubicBezTo>
                    <a:pt x="42575" y="20230"/>
                    <a:pt x="42532" y="20143"/>
                    <a:pt x="42488" y="20078"/>
                  </a:cubicBezTo>
                  <a:lnTo>
                    <a:pt x="42423" y="19925"/>
                  </a:lnTo>
                  <a:lnTo>
                    <a:pt x="42380" y="19882"/>
                  </a:lnTo>
                  <a:cubicBezTo>
                    <a:pt x="42314" y="19752"/>
                    <a:pt x="42249" y="19643"/>
                    <a:pt x="42206" y="19512"/>
                  </a:cubicBezTo>
                  <a:lnTo>
                    <a:pt x="41792" y="18686"/>
                  </a:lnTo>
                  <a:cubicBezTo>
                    <a:pt x="41662" y="18447"/>
                    <a:pt x="41553" y="18229"/>
                    <a:pt x="41423" y="17990"/>
                  </a:cubicBezTo>
                  <a:lnTo>
                    <a:pt x="41423" y="17968"/>
                  </a:lnTo>
                  <a:lnTo>
                    <a:pt x="41423" y="17947"/>
                  </a:lnTo>
                  <a:lnTo>
                    <a:pt x="41401" y="17903"/>
                  </a:lnTo>
                  <a:cubicBezTo>
                    <a:pt x="41292" y="17686"/>
                    <a:pt x="41140" y="17447"/>
                    <a:pt x="41031" y="17207"/>
                  </a:cubicBezTo>
                  <a:cubicBezTo>
                    <a:pt x="40857" y="16860"/>
                    <a:pt x="40705" y="16512"/>
                    <a:pt x="40531" y="16164"/>
                  </a:cubicBezTo>
                  <a:lnTo>
                    <a:pt x="40531" y="16142"/>
                  </a:lnTo>
                  <a:lnTo>
                    <a:pt x="40510" y="16120"/>
                  </a:lnTo>
                  <a:lnTo>
                    <a:pt x="40488" y="16055"/>
                  </a:lnTo>
                  <a:lnTo>
                    <a:pt x="40205" y="15511"/>
                  </a:lnTo>
                  <a:cubicBezTo>
                    <a:pt x="39988" y="15033"/>
                    <a:pt x="39705" y="14533"/>
                    <a:pt x="39401" y="13989"/>
                  </a:cubicBezTo>
                  <a:lnTo>
                    <a:pt x="39314" y="13837"/>
                  </a:lnTo>
                  <a:lnTo>
                    <a:pt x="39248" y="13728"/>
                  </a:lnTo>
                  <a:cubicBezTo>
                    <a:pt x="39031" y="13359"/>
                    <a:pt x="38792" y="12924"/>
                    <a:pt x="38574" y="12511"/>
                  </a:cubicBezTo>
                  <a:cubicBezTo>
                    <a:pt x="38313" y="12011"/>
                    <a:pt x="38031" y="11489"/>
                    <a:pt x="37726" y="10945"/>
                  </a:cubicBezTo>
                  <a:cubicBezTo>
                    <a:pt x="37335" y="10271"/>
                    <a:pt x="36943" y="9619"/>
                    <a:pt x="36552" y="8988"/>
                  </a:cubicBezTo>
                  <a:cubicBezTo>
                    <a:pt x="36356" y="8640"/>
                    <a:pt x="36117" y="8271"/>
                    <a:pt x="35921" y="7923"/>
                  </a:cubicBezTo>
                  <a:lnTo>
                    <a:pt x="35748" y="7640"/>
                  </a:lnTo>
                  <a:lnTo>
                    <a:pt x="35748" y="7618"/>
                  </a:lnTo>
                  <a:lnTo>
                    <a:pt x="35726" y="7575"/>
                  </a:lnTo>
                  <a:cubicBezTo>
                    <a:pt x="35443" y="7118"/>
                    <a:pt x="35182" y="6640"/>
                    <a:pt x="34899" y="6183"/>
                  </a:cubicBezTo>
                  <a:lnTo>
                    <a:pt x="34530" y="5422"/>
                  </a:lnTo>
                  <a:lnTo>
                    <a:pt x="34530" y="5400"/>
                  </a:lnTo>
                  <a:cubicBezTo>
                    <a:pt x="34378" y="5161"/>
                    <a:pt x="34225" y="4900"/>
                    <a:pt x="34073" y="4661"/>
                  </a:cubicBezTo>
                  <a:lnTo>
                    <a:pt x="34051" y="4617"/>
                  </a:lnTo>
                  <a:lnTo>
                    <a:pt x="34030" y="4596"/>
                  </a:lnTo>
                  <a:cubicBezTo>
                    <a:pt x="33921" y="4378"/>
                    <a:pt x="33791" y="4161"/>
                    <a:pt x="33704" y="3943"/>
                  </a:cubicBezTo>
                  <a:lnTo>
                    <a:pt x="33530" y="3617"/>
                  </a:lnTo>
                  <a:lnTo>
                    <a:pt x="33508" y="3530"/>
                  </a:lnTo>
                  <a:cubicBezTo>
                    <a:pt x="33443" y="3378"/>
                    <a:pt x="33377" y="3248"/>
                    <a:pt x="33312" y="3117"/>
                  </a:cubicBezTo>
                  <a:cubicBezTo>
                    <a:pt x="33073" y="2639"/>
                    <a:pt x="32812" y="2182"/>
                    <a:pt x="32508" y="1639"/>
                  </a:cubicBezTo>
                  <a:lnTo>
                    <a:pt x="32442" y="1552"/>
                  </a:lnTo>
                  <a:cubicBezTo>
                    <a:pt x="32312" y="1312"/>
                    <a:pt x="32160" y="1073"/>
                    <a:pt x="31986" y="856"/>
                  </a:cubicBezTo>
                  <a:cubicBezTo>
                    <a:pt x="31877" y="725"/>
                    <a:pt x="31747" y="595"/>
                    <a:pt x="31616" y="486"/>
                  </a:cubicBezTo>
                  <a:lnTo>
                    <a:pt x="31616" y="464"/>
                  </a:lnTo>
                  <a:cubicBezTo>
                    <a:pt x="31442" y="290"/>
                    <a:pt x="31225" y="160"/>
                    <a:pt x="31007" y="73"/>
                  </a:cubicBezTo>
                  <a:cubicBezTo>
                    <a:pt x="30880" y="22"/>
                    <a:pt x="30745" y="1"/>
                    <a:pt x="306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898950" y="2496225"/>
              <a:ext cx="58175" cy="284575"/>
            </a:xfrm>
            <a:custGeom>
              <a:avLst/>
              <a:gdLst/>
              <a:ahLst/>
              <a:cxnLst/>
              <a:rect l="l" t="t" r="r" b="b"/>
              <a:pathLst>
                <a:path w="2327" h="11383" extrusionOk="0">
                  <a:moveTo>
                    <a:pt x="1895" y="0"/>
                  </a:moveTo>
                  <a:cubicBezTo>
                    <a:pt x="1672" y="0"/>
                    <a:pt x="1476" y="168"/>
                    <a:pt x="1435" y="393"/>
                  </a:cubicBezTo>
                  <a:cubicBezTo>
                    <a:pt x="1370" y="1067"/>
                    <a:pt x="1261" y="1741"/>
                    <a:pt x="1174" y="2394"/>
                  </a:cubicBezTo>
                  <a:cubicBezTo>
                    <a:pt x="1087" y="2937"/>
                    <a:pt x="979" y="3503"/>
                    <a:pt x="892" y="4068"/>
                  </a:cubicBezTo>
                  <a:cubicBezTo>
                    <a:pt x="696" y="5221"/>
                    <a:pt x="522" y="6395"/>
                    <a:pt x="370" y="7569"/>
                  </a:cubicBezTo>
                  <a:cubicBezTo>
                    <a:pt x="305" y="8113"/>
                    <a:pt x="239" y="8656"/>
                    <a:pt x="152" y="9200"/>
                  </a:cubicBezTo>
                  <a:cubicBezTo>
                    <a:pt x="131" y="9482"/>
                    <a:pt x="87" y="9743"/>
                    <a:pt x="65" y="10026"/>
                  </a:cubicBezTo>
                  <a:cubicBezTo>
                    <a:pt x="44" y="10135"/>
                    <a:pt x="22" y="10265"/>
                    <a:pt x="22" y="10396"/>
                  </a:cubicBezTo>
                  <a:cubicBezTo>
                    <a:pt x="0" y="10526"/>
                    <a:pt x="22" y="10657"/>
                    <a:pt x="44" y="10787"/>
                  </a:cubicBezTo>
                  <a:cubicBezTo>
                    <a:pt x="65" y="10852"/>
                    <a:pt x="87" y="10896"/>
                    <a:pt x="87" y="10961"/>
                  </a:cubicBezTo>
                  <a:cubicBezTo>
                    <a:pt x="109" y="11005"/>
                    <a:pt x="174" y="11092"/>
                    <a:pt x="196" y="11157"/>
                  </a:cubicBezTo>
                  <a:cubicBezTo>
                    <a:pt x="283" y="11244"/>
                    <a:pt x="370" y="11309"/>
                    <a:pt x="479" y="11331"/>
                  </a:cubicBezTo>
                  <a:cubicBezTo>
                    <a:pt x="542" y="11363"/>
                    <a:pt x="618" y="11383"/>
                    <a:pt x="696" y="11383"/>
                  </a:cubicBezTo>
                  <a:cubicBezTo>
                    <a:pt x="725" y="11383"/>
                    <a:pt x="754" y="11380"/>
                    <a:pt x="783" y="11374"/>
                  </a:cubicBezTo>
                  <a:cubicBezTo>
                    <a:pt x="935" y="11352"/>
                    <a:pt x="1087" y="11265"/>
                    <a:pt x="1174" y="11135"/>
                  </a:cubicBezTo>
                  <a:cubicBezTo>
                    <a:pt x="1283" y="11005"/>
                    <a:pt x="1327" y="10852"/>
                    <a:pt x="1370" y="10678"/>
                  </a:cubicBezTo>
                  <a:cubicBezTo>
                    <a:pt x="1370" y="10613"/>
                    <a:pt x="1370" y="10548"/>
                    <a:pt x="1392" y="10483"/>
                  </a:cubicBezTo>
                  <a:lnTo>
                    <a:pt x="1392" y="10070"/>
                  </a:lnTo>
                  <a:cubicBezTo>
                    <a:pt x="1392" y="9787"/>
                    <a:pt x="1392" y="9482"/>
                    <a:pt x="1414" y="9200"/>
                  </a:cubicBezTo>
                  <a:cubicBezTo>
                    <a:pt x="1435" y="8613"/>
                    <a:pt x="1457" y="8026"/>
                    <a:pt x="1501" y="7438"/>
                  </a:cubicBezTo>
                  <a:cubicBezTo>
                    <a:pt x="1544" y="6851"/>
                    <a:pt x="1588" y="6243"/>
                    <a:pt x="1653" y="5655"/>
                  </a:cubicBezTo>
                  <a:cubicBezTo>
                    <a:pt x="1718" y="5068"/>
                    <a:pt x="1783" y="4438"/>
                    <a:pt x="1870" y="3829"/>
                  </a:cubicBezTo>
                  <a:cubicBezTo>
                    <a:pt x="2022" y="2720"/>
                    <a:pt x="2175" y="1611"/>
                    <a:pt x="2305" y="502"/>
                  </a:cubicBezTo>
                  <a:cubicBezTo>
                    <a:pt x="2327" y="263"/>
                    <a:pt x="2153" y="45"/>
                    <a:pt x="1935" y="2"/>
                  </a:cubicBezTo>
                  <a:cubicBezTo>
                    <a:pt x="1922" y="1"/>
                    <a:pt x="1908" y="0"/>
                    <a:pt x="18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2006575" y="2555300"/>
              <a:ext cx="34825" cy="118825"/>
            </a:xfrm>
            <a:custGeom>
              <a:avLst/>
              <a:gdLst/>
              <a:ahLst/>
              <a:cxnLst/>
              <a:rect l="l" t="t" r="r" b="b"/>
              <a:pathLst>
                <a:path w="1393" h="4753" extrusionOk="0">
                  <a:moveTo>
                    <a:pt x="946" y="0"/>
                  </a:moveTo>
                  <a:cubicBezTo>
                    <a:pt x="885" y="0"/>
                    <a:pt x="823" y="15"/>
                    <a:pt x="762" y="31"/>
                  </a:cubicBezTo>
                  <a:cubicBezTo>
                    <a:pt x="631" y="96"/>
                    <a:pt x="544" y="226"/>
                    <a:pt x="522" y="357"/>
                  </a:cubicBezTo>
                  <a:cubicBezTo>
                    <a:pt x="435" y="1053"/>
                    <a:pt x="327" y="1749"/>
                    <a:pt x="218" y="2444"/>
                  </a:cubicBezTo>
                  <a:cubicBezTo>
                    <a:pt x="153" y="2771"/>
                    <a:pt x="109" y="3097"/>
                    <a:pt x="66" y="3423"/>
                  </a:cubicBezTo>
                  <a:cubicBezTo>
                    <a:pt x="44" y="3575"/>
                    <a:pt x="22" y="3727"/>
                    <a:pt x="22" y="3880"/>
                  </a:cubicBezTo>
                  <a:cubicBezTo>
                    <a:pt x="1" y="3967"/>
                    <a:pt x="1" y="4075"/>
                    <a:pt x="22" y="4184"/>
                  </a:cubicBezTo>
                  <a:cubicBezTo>
                    <a:pt x="22" y="4293"/>
                    <a:pt x="44" y="4401"/>
                    <a:pt x="88" y="4510"/>
                  </a:cubicBezTo>
                  <a:cubicBezTo>
                    <a:pt x="131" y="4641"/>
                    <a:pt x="262" y="4728"/>
                    <a:pt x="414" y="4749"/>
                  </a:cubicBezTo>
                  <a:cubicBezTo>
                    <a:pt x="431" y="4751"/>
                    <a:pt x="449" y="4753"/>
                    <a:pt x="466" y="4753"/>
                  </a:cubicBezTo>
                  <a:cubicBezTo>
                    <a:pt x="622" y="4753"/>
                    <a:pt x="770" y="4666"/>
                    <a:pt x="849" y="4510"/>
                  </a:cubicBezTo>
                  <a:cubicBezTo>
                    <a:pt x="870" y="4401"/>
                    <a:pt x="892" y="4293"/>
                    <a:pt x="914" y="4206"/>
                  </a:cubicBezTo>
                  <a:cubicBezTo>
                    <a:pt x="914" y="4140"/>
                    <a:pt x="936" y="4053"/>
                    <a:pt x="936" y="3988"/>
                  </a:cubicBezTo>
                  <a:cubicBezTo>
                    <a:pt x="936" y="3836"/>
                    <a:pt x="957" y="3684"/>
                    <a:pt x="957" y="3553"/>
                  </a:cubicBezTo>
                  <a:cubicBezTo>
                    <a:pt x="1001" y="3205"/>
                    <a:pt x="1044" y="2879"/>
                    <a:pt x="1088" y="2553"/>
                  </a:cubicBezTo>
                  <a:cubicBezTo>
                    <a:pt x="1175" y="1857"/>
                    <a:pt x="1283" y="1161"/>
                    <a:pt x="1370" y="466"/>
                  </a:cubicBezTo>
                  <a:cubicBezTo>
                    <a:pt x="1392" y="248"/>
                    <a:pt x="1240" y="53"/>
                    <a:pt x="1023" y="9"/>
                  </a:cubicBezTo>
                  <a:cubicBezTo>
                    <a:pt x="997" y="3"/>
                    <a:pt x="972" y="0"/>
                    <a:pt x="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333050" y="2065850"/>
              <a:ext cx="1550925" cy="1498775"/>
            </a:xfrm>
            <a:custGeom>
              <a:avLst/>
              <a:gdLst/>
              <a:ahLst/>
              <a:cxnLst/>
              <a:rect l="l" t="t" r="r" b="b"/>
              <a:pathLst>
                <a:path w="62037" h="59951" extrusionOk="0">
                  <a:moveTo>
                    <a:pt x="35152" y="4642"/>
                  </a:moveTo>
                  <a:cubicBezTo>
                    <a:pt x="35290" y="4642"/>
                    <a:pt x="35425" y="4663"/>
                    <a:pt x="35552" y="4714"/>
                  </a:cubicBezTo>
                  <a:cubicBezTo>
                    <a:pt x="35770" y="4801"/>
                    <a:pt x="35987" y="4931"/>
                    <a:pt x="36139" y="5105"/>
                  </a:cubicBezTo>
                  <a:lnTo>
                    <a:pt x="36161" y="5127"/>
                  </a:lnTo>
                  <a:cubicBezTo>
                    <a:pt x="36292" y="5236"/>
                    <a:pt x="36422" y="5366"/>
                    <a:pt x="36531" y="5497"/>
                  </a:cubicBezTo>
                  <a:cubicBezTo>
                    <a:pt x="36705" y="5714"/>
                    <a:pt x="36857" y="5953"/>
                    <a:pt x="36987" y="6193"/>
                  </a:cubicBezTo>
                  <a:lnTo>
                    <a:pt x="37053" y="6280"/>
                  </a:lnTo>
                  <a:cubicBezTo>
                    <a:pt x="37357" y="6823"/>
                    <a:pt x="37618" y="7280"/>
                    <a:pt x="37857" y="7758"/>
                  </a:cubicBezTo>
                  <a:cubicBezTo>
                    <a:pt x="37922" y="7889"/>
                    <a:pt x="37988" y="8019"/>
                    <a:pt x="38053" y="8171"/>
                  </a:cubicBezTo>
                  <a:lnTo>
                    <a:pt x="38096" y="8258"/>
                  </a:lnTo>
                  <a:cubicBezTo>
                    <a:pt x="38140" y="8367"/>
                    <a:pt x="38183" y="8476"/>
                    <a:pt x="38249" y="8584"/>
                  </a:cubicBezTo>
                  <a:cubicBezTo>
                    <a:pt x="38336" y="8802"/>
                    <a:pt x="38466" y="9019"/>
                    <a:pt x="38575" y="9237"/>
                  </a:cubicBezTo>
                  <a:lnTo>
                    <a:pt x="38596" y="9258"/>
                  </a:lnTo>
                  <a:lnTo>
                    <a:pt x="38618" y="9302"/>
                  </a:lnTo>
                  <a:lnTo>
                    <a:pt x="39075" y="10041"/>
                  </a:lnTo>
                  <a:lnTo>
                    <a:pt x="39075" y="10063"/>
                  </a:lnTo>
                  <a:lnTo>
                    <a:pt x="39444" y="10802"/>
                  </a:lnTo>
                  <a:cubicBezTo>
                    <a:pt x="39727" y="11281"/>
                    <a:pt x="39988" y="11759"/>
                    <a:pt x="40271" y="12216"/>
                  </a:cubicBezTo>
                  <a:lnTo>
                    <a:pt x="40293" y="12237"/>
                  </a:lnTo>
                  <a:lnTo>
                    <a:pt x="40293" y="12281"/>
                  </a:lnTo>
                  <a:lnTo>
                    <a:pt x="40466" y="12542"/>
                  </a:lnTo>
                  <a:cubicBezTo>
                    <a:pt x="40662" y="12912"/>
                    <a:pt x="40901" y="13259"/>
                    <a:pt x="41097" y="13607"/>
                  </a:cubicBezTo>
                  <a:lnTo>
                    <a:pt x="41097" y="13629"/>
                  </a:lnTo>
                  <a:cubicBezTo>
                    <a:pt x="41488" y="14260"/>
                    <a:pt x="41880" y="14912"/>
                    <a:pt x="42271" y="15564"/>
                  </a:cubicBezTo>
                  <a:cubicBezTo>
                    <a:pt x="42576" y="16108"/>
                    <a:pt x="42837" y="16652"/>
                    <a:pt x="43119" y="17152"/>
                  </a:cubicBezTo>
                  <a:cubicBezTo>
                    <a:pt x="43337" y="17565"/>
                    <a:pt x="43576" y="17978"/>
                    <a:pt x="43793" y="18348"/>
                  </a:cubicBezTo>
                  <a:lnTo>
                    <a:pt x="43859" y="18478"/>
                  </a:lnTo>
                  <a:lnTo>
                    <a:pt x="43946" y="18630"/>
                  </a:lnTo>
                  <a:cubicBezTo>
                    <a:pt x="44250" y="19174"/>
                    <a:pt x="44533" y="19652"/>
                    <a:pt x="44750" y="20152"/>
                  </a:cubicBezTo>
                  <a:lnTo>
                    <a:pt x="45033" y="20696"/>
                  </a:lnTo>
                  <a:lnTo>
                    <a:pt x="45055" y="20739"/>
                  </a:lnTo>
                  <a:lnTo>
                    <a:pt x="45076" y="20783"/>
                  </a:lnTo>
                  <a:lnTo>
                    <a:pt x="45076" y="20805"/>
                  </a:lnTo>
                  <a:cubicBezTo>
                    <a:pt x="45250" y="21153"/>
                    <a:pt x="45402" y="21501"/>
                    <a:pt x="45576" y="21827"/>
                  </a:cubicBezTo>
                  <a:cubicBezTo>
                    <a:pt x="45685" y="22066"/>
                    <a:pt x="45837" y="22327"/>
                    <a:pt x="45946" y="22523"/>
                  </a:cubicBezTo>
                  <a:lnTo>
                    <a:pt x="45968" y="22588"/>
                  </a:lnTo>
                  <a:lnTo>
                    <a:pt x="45968" y="22609"/>
                  </a:lnTo>
                  <a:cubicBezTo>
                    <a:pt x="46098" y="22849"/>
                    <a:pt x="46207" y="23088"/>
                    <a:pt x="46337" y="23327"/>
                  </a:cubicBezTo>
                  <a:lnTo>
                    <a:pt x="46751" y="24132"/>
                  </a:lnTo>
                  <a:cubicBezTo>
                    <a:pt x="46816" y="24262"/>
                    <a:pt x="46859" y="24393"/>
                    <a:pt x="46925" y="24523"/>
                  </a:cubicBezTo>
                  <a:lnTo>
                    <a:pt x="46968" y="24566"/>
                  </a:lnTo>
                  <a:cubicBezTo>
                    <a:pt x="46990" y="24610"/>
                    <a:pt x="47011" y="24653"/>
                    <a:pt x="47033" y="24697"/>
                  </a:cubicBezTo>
                  <a:cubicBezTo>
                    <a:pt x="47077" y="24784"/>
                    <a:pt x="47120" y="24849"/>
                    <a:pt x="47164" y="24936"/>
                  </a:cubicBezTo>
                  <a:cubicBezTo>
                    <a:pt x="47338" y="25328"/>
                    <a:pt x="47359" y="25784"/>
                    <a:pt x="47207" y="26197"/>
                  </a:cubicBezTo>
                  <a:cubicBezTo>
                    <a:pt x="47120" y="26350"/>
                    <a:pt x="47033" y="26480"/>
                    <a:pt x="46903" y="26589"/>
                  </a:cubicBezTo>
                  <a:cubicBezTo>
                    <a:pt x="46794" y="26676"/>
                    <a:pt x="46664" y="26763"/>
                    <a:pt x="46555" y="26850"/>
                  </a:cubicBezTo>
                  <a:cubicBezTo>
                    <a:pt x="46294" y="27002"/>
                    <a:pt x="46076" y="27154"/>
                    <a:pt x="45859" y="27285"/>
                  </a:cubicBezTo>
                  <a:cubicBezTo>
                    <a:pt x="45359" y="27589"/>
                    <a:pt x="44881" y="27893"/>
                    <a:pt x="44402" y="28198"/>
                  </a:cubicBezTo>
                  <a:lnTo>
                    <a:pt x="44141" y="28350"/>
                  </a:lnTo>
                  <a:cubicBezTo>
                    <a:pt x="43271" y="28894"/>
                    <a:pt x="42358" y="29459"/>
                    <a:pt x="41314" y="30046"/>
                  </a:cubicBezTo>
                  <a:lnTo>
                    <a:pt x="41141" y="30155"/>
                  </a:lnTo>
                  <a:lnTo>
                    <a:pt x="40336" y="30633"/>
                  </a:lnTo>
                  <a:lnTo>
                    <a:pt x="40314" y="30633"/>
                  </a:lnTo>
                  <a:lnTo>
                    <a:pt x="39292" y="31220"/>
                  </a:lnTo>
                  <a:cubicBezTo>
                    <a:pt x="38618" y="31633"/>
                    <a:pt x="37922" y="32025"/>
                    <a:pt x="37314" y="32394"/>
                  </a:cubicBezTo>
                  <a:lnTo>
                    <a:pt x="36900" y="32612"/>
                  </a:lnTo>
                  <a:lnTo>
                    <a:pt x="36879" y="32634"/>
                  </a:lnTo>
                  <a:lnTo>
                    <a:pt x="36857" y="32634"/>
                  </a:lnTo>
                  <a:cubicBezTo>
                    <a:pt x="35857" y="33242"/>
                    <a:pt x="35009" y="33743"/>
                    <a:pt x="34204" y="34199"/>
                  </a:cubicBezTo>
                  <a:lnTo>
                    <a:pt x="33226" y="34786"/>
                  </a:lnTo>
                  <a:lnTo>
                    <a:pt x="31725" y="35678"/>
                  </a:lnTo>
                  <a:lnTo>
                    <a:pt x="31617" y="35743"/>
                  </a:lnTo>
                  <a:lnTo>
                    <a:pt x="31573" y="35765"/>
                  </a:lnTo>
                  <a:lnTo>
                    <a:pt x="31530" y="35787"/>
                  </a:lnTo>
                  <a:lnTo>
                    <a:pt x="31508" y="35787"/>
                  </a:lnTo>
                  <a:cubicBezTo>
                    <a:pt x="30964" y="36113"/>
                    <a:pt x="30421" y="36439"/>
                    <a:pt x="29899" y="36743"/>
                  </a:cubicBezTo>
                  <a:lnTo>
                    <a:pt x="29333" y="37069"/>
                  </a:lnTo>
                  <a:cubicBezTo>
                    <a:pt x="29007" y="37265"/>
                    <a:pt x="28638" y="37461"/>
                    <a:pt x="28290" y="37678"/>
                  </a:cubicBezTo>
                  <a:cubicBezTo>
                    <a:pt x="27289" y="38222"/>
                    <a:pt x="26202" y="38831"/>
                    <a:pt x="25159" y="39396"/>
                  </a:cubicBezTo>
                  <a:lnTo>
                    <a:pt x="24985" y="39483"/>
                  </a:lnTo>
                  <a:cubicBezTo>
                    <a:pt x="24484" y="39766"/>
                    <a:pt x="24028" y="40005"/>
                    <a:pt x="23549" y="40244"/>
                  </a:cubicBezTo>
                  <a:lnTo>
                    <a:pt x="22984" y="40505"/>
                  </a:lnTo>
                  <a:lnTo>
                    <a:pt x="22027" y="40983"/>
                  </a:lnTo>
                  <a:lnTo>
                    <a:pt x="21875" y="41049"/>
                  </a:lnTo>
                  <a:cubicBezTo>
                    <a:pt x="20810" y="41592"/>
                    <a:pt x="19722" y="42071"/>
                    <a:pt x="18592" y="42462"/>
                  </a:cubicBezTo>
                  <a:cubicBezTo>
                    <a:pt x="18440" y="42527"/>
                    <a:pt x="18309" y="42571"/>
                    <a:pt x="18179" y="42614"/>
                  </a:cubicBezTo>
                  <a:lnTo>
                    <a:pt x="18026" y="42658"/>
                  </a:lnTo>
                  <a:cubicBezTo>
                    <a:pt x="17766" y="42723"/>
                    <a:pt x="17526" y="42788"/>
                    <a:pt x="17265" y="42853"/>
                  </a:cubicBezTo>
                  <a:cubicBezTo>
                    <a:pt x="17142" y="42869"/>
                    <a:pt x="17019" y="42884"/>
                    <a:pt x="16896" y="42884"/>
                  </a:cubicBezTo>
                  <a:cubicBezTo>
                    <a:pt x="16845" y="42884"/>
                    <a:pt x="16794" y="42882"/>
                    <a:pt x="16744" y="42875"/>
                  </a:cubicBezTo>
                  <a:cubicBezTo>
                    <a:pt x="16678" y="42875"/>
                    <a:pt x="16591" y="42875"/>
                    <a:pt x="16526" y="42853"/>
                  </a:cubicBezTo>
                  <a:lnTo>
                    <a:pt x="16461" y="42853"/>
                  </a:lnTo>
                  <a:cubicBezTo>
                    <a:pt x="16374" y="42832"/>
                    <a:pt x="16265" y="42810"/>
                    <a:pt x="16178" y="42766"/>
                  </a:cubicBezTo>
                  <a:cubicBezTo>
                    <a:pt x="16048" y="42701"/>
                    <a:pt x="15917" y="42614"/>
                    <a:pt x="15809" y="42506"/>
                  </a:cubicBezTo>
                  <a:cubicBezTo>
                    <a:pt x="15656" y="42375"/>
                    <a:pt x="15504" y="42223"/>
                    <a:pt x="15395" y="42071"/>
                  </a:cubicBezTo>
                  <a:cubicBezTo>
                    <a:pt x="15200" y="41810"/>
                    <a:pt x="15047" y="41527"/>
                    <a:pt x="14917" y="41244"/>
                  </a:cubicBezTo>
                  <a:lnTo>
                    <a:pt x="14874" y="41136"/>
                  </a:lnTo>
                  <a:cubicBezTo>
                    <a:pt x="14765" y="40940"/>
                    <a:pt x="14656" y="40744"/>
                    <a:pt x="14547" y="40549"/>
                  </a:cubicBezTo>
                  <a:cubicBezTo>
                    <a:pt x="14460" y="40440"/>
                    <a:pt x="14395" y="40309"/>
                    <a:pt x="14330" y="40201"/>
                  </a:cubicBezTo>
                  <a:lnTo>
                    <a:pt x="14286" y="40157"/>
                  </a:lnTo>
                  <a:cubicBezTo>
                    <a:pt x="14091" y="39874"/>
                    <a:pt x="13917" y="39570"/>
                    <a:pt x="13743" y="39309"/>
                  </a:cubicBezTo>
                  <a:cubicBezTo>
                    <a:pt x="13482" y="38853"/>
                    <a:pt x="13199" y="38396"/>
                    <a:pt x="13004" y="38026"/>
                  </a:cubicBezTo>
                  <a:lnTo>
                    <a:pt x="12873" y="37809"/>
                  </a:lnTo>
                  <a:cubicBezTo>
                    <a:pt x="12634" y="37417"/>
                    <a:pt x="12416" y="37048"/>
                    <a:pt x="12199" y="36700"/>
                  </a:cubicBezTo>
                  <a:lnTo>
                    <a:pt x="12069" y="36548"/>
                  </a:lnTo>
                  <a:cubicBezTo>
                    <a:pt x="11742" y="36091"/>
                    <a:pt x="11416" y="35591"/>
                    <a:pt x="11134" y="35091"/>
                  </a:cubicBezTo>
                  <a:lnTo>
                    <a:pt x="11112" y="35026"/>
                  </a:lnTo>
                  <a:cubicBezTo>
                    <a:pt x="10807" y="34482"/>
                    <a:pt x="10568" y="33938"/>
                    <a:pt x="10286" y="33395"/>
                  </a:cubicBezTo>
                  <a:lnTo>
                    <a:pt x="10264" y="33351"/>
                  </a:lnTo>
                  <a:cubicBezTo>
                    <a:pt x="9959" y="32699"/>
                    <a:pt x="9611" y="32090"/>
                    <a:pt x="9264" y="31503"/>
                  </a:cubicBezTo>
                  <a:cubicBezTo>
                    <a:pt x="9046" y="31112"/>
                    <a:pt x="8829" y="30720"/>
                    <a:pt x="8611" y="30329"/>
                  </a:cubicBezTo>
                  <a:lnTo>
                    <a:pt x="8459" y="30024"/>
                  </a:lnTo>
                  <a:cubicBezTo>
                    <a:pt x="8242" y="29633"/>
                    <a:pt x="8002" y="29176"/>
                    <a:pt x="7763" y="28741"/>
                  </a:cubicBezTo>
                  <a:cubicBezTo>
                    <a:pt x="7654" y="28546"/>
                    <a:pt x="7567" y="28350"/>
                    <a:pt x="7481" y="28154"/>
                  </a:cubicBezTo>
                  <a:cubicBezTo>
                    <a:pt x="7285" y="27763"/>
                    <a:pt x="7089" y="27393"/>
                    <a:pt x="6937" y="27067"/>
                  </a:cubicBezTo>
                  <a:cubicBezTo>
                    <a:pt x="6676" y="26523"/>
                    <a:pt x="6372" y="25915"/>
                    <a:pt x="6002" y="25197"/>
                  </a:cubicBezTo>
                  <a:cubicBezTo>
                    <a:pt x="5958" y="25175"/>
                    <a:pt x="5893" y="25132"/>
                    <a:pt x="5850" y="25110"/>
                  </a:cubicBezTo>
                  <a:cubicBezTo>
                    <a:pt x="5719" y="25001"/>
                    <a:pt x="5610" y="24849"/>
                    <a:pt x="5524" y="24697"/>
                  </a:cubicBezTo>
                  <a:cubicBezTo>
                    <a:pt x="5502" y="24675"/>
                    <a:pt x="5502" y="24632"/>
                    <a:pt x="5480" y="24610"/>
                  </a:cubicBezTo>
                  <a:lnTo>
                    <a:pt x="5480" y="24588"/>
                  </a:lnTo>
                  <a:lnTo>
                    <a:pt x="5371" y="24349"/>
                  </a:lnTo>
                  <a:cubicBezTo>
                    <a:pt x="5284" y="24197"/>
                    <a:pt x="5219" y="24045"/>
                    <a:pt x="5132" y="23914"/>
                  </a:cubicBezTo>
                  <a:cubicBezTo>
                    <a:pt x="5089" y="23849"/>
                    <a:pt x="5045" y="23784"/>
                    <a:pt x="5002" y="23718"/>
                  </a:cubicBezTo>
                  <a:cubicBezTo>
                    <a:pt x="4915" y="23588"/>
                    <a:pt x="4828" y="23458"/>
                    <a:pt x="4741" y="23327"/>
                  </a:cubicBezTo>
                  <a:lnTo>
                    <a:pt x="4741" y="23284"/>
                  </a:lnTo>
                  <a:cubicBezTo>
                    <a:pt x="4610" y="23023"/>
                    <a:pt x="4567" y="22740"/>
                    <a:pt x="4567" y="22436"/>
                  </a:cubicBezTo>
                  <a:cubicBezTo>
                    <a:pt x="4589" y="22305"/>
                    <a:pt x="4610" y="22175"/>
                    <a:pt x="4675" y="22044"/>
                  </a:cubicBezTo>
                  <a:lnTo>
                    <a:pt x="4675" y="22022"/>
                  </a:lnTo>
                  <a:cubicBezTo>
                    <a:pt x="4697" y="21957"/>
                    <a:pt x="4741" y="21892"/>
                    <a:pt x="4762" y="21848"/>
                  </a:cubicBezTo>
                  <a:cubicBezTo>
                    <a:pt x="4784" y="21783"/>
                    <a:pt x="4828" y="21740"/>
                    <a:pt x="4871" y="21696"/>
                  </a:cubicBezTo>
                  <a:cubicBezTo>
                    <a:pt x="4958" y="21566"/>
                    <a:pt x="5045" y="21457"/>
                    <a:pt x="5176" y="21370"/>
                  </a:cubicBezTo>
                  <a:cubicBezTo>
                    <a:pt x="5241" y="21283"/>
                    <a:pt x="5350" y="21218"/>
                    <a:pt x="5437" y="21153"/>
                  </a:cubicBezTo>
                  <a:cubicBezTo>
                    <a:pt x="5697" y="21000"/>
                    <a:pt x="5958" y="20848"/>
                    <a:pt x="6219" y="20718"/>
                  </a:cubicBezTo>
                  <a:lnTo>
                    <a:pt x="6480" y="20587"/>
                  </a:lnTo>
                  <a:lnTo>
                    <a:pt x="6719" y="20479"/>
                  </a:lnTo>
                  <a:lnTo>
                    <a:pt x="6850" y="20413"/>
                  </a:lnTo>
                  <a:lnTo>
                    <a:pt x="7089" y="20283"/>
                  </a:lnTo>
                  <a:lnTo>
                    <a:pt x="7133" y="20261"/>
                  </a:lnTo>
                  <a:cubicBezTo>
                    <a:pt x="7241" y="20196"/>
                    <a:pt x="7350" y="20152"/>
                    <a:pt x="7459" y="20087"/>
                  </a:cubicBezTo>
                  <a:cubicBezTo>
                    <a:pt x="7611" y="20000"/>
                    <a:pt x="7807" y="19913"/>
                    <a:pt x="8002" y="19783"/>
                  </a:cubicBezTo>
                  <a:lnTo>
                    <a:pt x="8568" y="19457"/>
                  </a:lnTo>
                  <a:lnTo>
                    <a:pt x="8742" y="19348"/>
                  </a:lnTo>
                  <a:lnTo>
                    <a:pt x="9024" y="19196"/>
                  </a:lnTo>
                  <a:lnTo>
                    <a:pt x="9611" y="18848"/>
                  </a:lnTo>
                  <a:lnTo>
                    <a:pt x="9872" y="18696"/>
                  </a:lnTo>
                  <a:lnTo>
                    <a:pt x="10112" y="18565"/>
                  </a:lnTo>
                  <a:lnTo>
                    <a:pt x="10329" y="18435"/>
                  </a:lnTo>
                  <a:lnTo>
                    <a:pt x="10351" y="18413"/>
                  </a:lnTo>
                  <a:lnTo>
                    <a:pt x="10459" y="18348"/>
                  </a:lnTo>
                  <a:lnTo>
                    <a:pt x="11090" y="17956"/>
                  </a:lnTo>
                  <a:lnTo>
                    <a:pt x="11134" y="17913"/>
                  </a:lnTo>
                  <a:lnTo>
                    <a:pt x="11199" y="17869"/>
                  </a:lnTo>
                  <a:lnTo>
                    <a:pt x="11221" y="17847"/>
                  </a:lnTo>
                  <a:cubicBezTo>
                    <a:pt x="11481" y="17695"/>
                    <a:pt x="11721" y="17543"/>
                    <a:pt x="11960" y="17391"/>
                  </a:cubicBezTo>
                  <a:cubicBezTo>
                    <a:pt x="12134" y="17282"/>
                    <a:pt x="12308" y="17173"/>
                    <a:pt x="12482" y="17065"/>
                  </a:cubicBezTo>
                  <a:lnTo>
                    <a:pt x="12612" y="16978"/>
                  </a:lnTo>
                  <a:lnTo>
                    <a:pt x="12699" y="16912"/>
                  </a:lnTo>
                  <a:lnTo>
                    <a:pt x="13417" y="16478"/>
                  </a:lnTo>
                  <a:cubicBezTo>
                    <a:pt x="14047" y="16086"/>
                    <a:pt x="14526" y="15782"/>
                    <a:pt x="15047" y="15477"/>
                  </a:cubicBezTo>
                  <a:lnTo>
                    <a:pt x="15656" y="15129"/>
                  </a:lnTo>
                  <a:lnTo>
                    <a:pt x="16548" y="14608"/>
                  </a:lnTo>
                  <a:lnTo>
                    <a:pt x="17548" y="13999"/>
                  </a:lnTo>
                  <a:lnTo>
                    <a:pt x="18005" y="13738"/>
                  </a:lnTo>
                  <a:lnTo>
                    <a:pt x="18222" y="13607"/>
                  </a:lnTo>
                  <a:lnTo>
                    <a:pt x="18548" y="13390"/>
                  </a:lnTo>
                  <a:cubicBezTo>
                    <a:pt x="18853" y="13216"/>
                    <a:pt x="19222" y="12999"/>
                    <a:pt x="19679" y="12738"/>
                  </a:cubicBezTo>
                  <a:lnTo>
                    <a:pt x="20310" y="12368"/>
                  </a:lnTo>
                  <a:lnTo>
                    <a:pt x="20353" y="12346"/>
                  </a:lnTo>
                  <a:lnTo>
                    <a:pt x="20897" y="12042"/>
                  </a:lnTo>
                  <a:lnTo>
                    <a:pt x="21701" y="11563"/>
                  </a:lnTo>
                  <a:lnTo>
                    <a:pt x="21723" y="11563"/>
                  </a:lnTo>
                  <a:cubicBezTo>
                    <a:pt x="22419" y="11128"/>
                    <a:pt x="23158" y="10694"/>
                    <a:pt x="23897" y="10280"/>
                  </a:cubicBezTo>
                  <a:lnTo>
                    <a:pt x="24702" y="9824"/>
                  </a:lnTo>
                  <a:lnTo>
                    <a:pt x="24985" y="9672"/>
                  </a:lnTo>
                  <a:lnTo>
                    <a:pt x="25072" y="9628"/>
                  </a:lnTo>
                  <a:lnTo>
                    <a:pt x="25202" y="9563"/>
                  </a:lnTo>
                  <a:cubicBezTo>
                    <a:pt x="25811" y="9237"/>
                    <a:pt x="26398" y="8911"/>
                    <a:pt x="26963" y="8584"/>
                  </a:cubicBezTo>
                  <a:lnTo>
                    <a:pt x="27355" y="8367"/>
                  </a:lnTo>
                  <a:lnTo>
                    <a:pt x="27398" y="8323"/>
                  </a:lnTo>
                  <a:lnTo>
                    <a:pt x="27507" y="8280"/>
                  </a:lnTo>
                  <a:lnTo>
                    <a:pt x="27746" y="8128"/>
                  </a:lnTo>
                  <a:cubicBezTo>
                    <a:pt x="27942" y="8019"/>
                    <a:pt x="28181" y="7889"/>
                    <a:pt x="28420" y="7758"/>
                  </a:cubicBezTo>
                  <a:lnTo>
                    <a:pt x="28616" y="7649"/>
                  </a:lnTo>
                  <a:lnTo>
                    <a:pt x="28703" y="7606"/>
                  </a:lnTo>
                  <a:cubicBezTo>
                    <a:pt x="28877" y="7497"/>
                    <a:pt x="29051" y="7410"/>
                    <a:pt x="29225" y="7323"/>
                  </a:cubicBezTo>
                  <a:lnTo>
                    <a:pt x="30029" y="6932"/>
                  </a:lnTo>
                  <a:lnTo>
                    <a:pt x="30551" y="6649"/>
                  </a:lnTo>
                  <a:cubicBezTo>
                    <a:pt x="31008" y="6432"/>
                    <a:pt x="31377" y="6236"/>
                    <a:pt x="31725" y="6084"/>
                  </a:cubicBezTo>
                  <a:cubicBezTo>
                    <a:pt x="32247" y="5845"/>
                    <a:pt x="32769" y="5605"/>
                    <a:pt x="33313" y="5366"/>
                  </a:cubicBezTo>
                  <a:cubicBezTo>
                    <a:pt x="33508" y="5279"/>
                    <a:pt x="33726" y="5192"/>
                    <a:pt x="33921" y="5105"/>
                  </a:cubicBezTo>
                  <a:lnTo>
                    <a:pt x="34052" y="5040"/>
                  </a:lnTo>
                  <a:lnTo>
                    <a:pt x="34313" y="4888"/>
                  </a:lnTo>
                  <a:lnTo>
                    <a:pt x="34400" y="4844"/>
                  </a:lnTo>
                  <a:lnTo>
                    <a:pt x="34422" y="4823"/>
                  </a:lnTo>
                  <a:lnTo>
                    <a:pt x="34487" y="4801"/>
                  </a:lnTo>
                  <a:cubicBezTo>
                    <a:pt x="34596" y="4736"/>
                    <a:pt x="34726" y="4692"/>
                    <a:pt x="34856" y="4670"/>
                  </a:cubicBezTo>
                  <a:cubicBezTo>
                    <a:pt x="34956" y="4652"/>
                    <a:pt x="35055" y="4642"/>
                    <a:pt x="35152" y="4642"/>
                  </a:cubicBezTo>
                  <a:close/>
                  <a:moveTo>
                    <a:pt x="48534" y="30514"/>
                  </a:moveTo>
                  <a:cubicBezTo>
                    <a:pt x="48588" y="30514"/>
                    <a:pt x="48642" y="30524"/>
                    <a:pt x="48686" y="30546"/>
                  </a:cubicBezTo>
                  <a:cubicBezTo>
                    <a:pt x="48816" y="30590"/>
                    <a:pt x="48903" y="30677"/>
                    <a:pt x="48968" y="30785"/>
                  </a:cubicBezTo>
                  <a:cubicBezTo>
                    <a:pt x="49012" y="30894"/>
                    <a:pt x="49012" y="31025"/>
                    <a:pt x="48968" y="31133"/>
                  </a:cubicBezTo>
                  <a:cubicBezTo>
                    <a:pt x="48925" y="31199"/>
                    <a:pt x="48881" y="31264"/>
                    <a:pt x="48838" y="31329"/>
                  </a:cubicBezTo>
                  <a:cubicBezTo>
                    <a:pt x="48360" y="31612"/>
                    <a:pt x="47860" y="31894"/>
                    <a:pt x="47446" y="32112"/>
                  </a:cubicBezTo>
                  <a:lnTo>
                    <a:pt x="46968" y="32394"/>
                  </a:lnTo>
                  <a:cubicBezTo>
                    <a:pt x="46272" y="32764"/>
                    <a:pt x="45555" y="33177"/>
                    <a:pt x="44837" y="33569"/>
                  </a:cubicBezTo>
                  <a:lnTo>
                    <a:pt x="44728" y="33612"/>
                  </a:lnTo>
                  <a:lnTo>
                    <a:pt x="44663" y="33656"/>
                  </a:lnTo>
                  <a:cubicBezTo>
                    <a:pt x="44250" y="33873"/>
                    <a:pt x="43837" y="34090"/>
                    <a:pt x="43424" y="34308"/>
                  </a:cubicBezTo>
                  <a:lnTo>
                    <a:pt x="41967" y="35047"/>
                  </a:lnTo>
                  <a:cubicBezTo>
                    <a:pt x="41684" y="35199"/>
                    <a:pt x="41380" y="35352"/>
                    <a:pt x="41097" y="35504"/>
                  </a:cubicBezTo>
                  <a:lnTo>
                    <a:pt x="40880" y="35613"/>
                  </a:lnTo>
                  <a:lnTo>
                    <a:pt x="40858" y="35634"/>
                  </a:lnTo>
                  <a:cubicBezTo>
                    <a:pt x="40293" y="35917"/>
                    <a:pt x="39727" y="36200"/>
                    <a:pt x="39162" y="36504"/>
                  </a:cubicBezTo>
                  <a:lnTo>
                    <a:pt x="38857" y="36635"/>
                  </a:lnTo>
                  <a:lnTo>
                    <a:pt x="38836" y="36656"/>
                  </a:lnTo>
                  <a:cubicBezTo>
                    <a:pt x="38053" y="37069"/>
                    <a:pt x="37248" y="37461"/>
                    <a:pt x="36444" y="37874"/>
                  </a:cubicBezTo>
                  <a:lnTo>
                    <a:pt x="35683" y="38287"/>
                  </a:lnTo>
                  <a:cubicBezTo>
                    <a:pt x="35096" y="38592"/>
                    <a:pt x="34443" y="38939"/>
                    <a:pt x="33813" y="39266"/>
                  </a:cubicBezTo>
                  <a:cubicBezTo>
                    <a:pt x="32899" y="39722"/>
                    <a:pt x="31986" y="40201"/>
                    <a:pt x="31095" y="40679"/>
                  </a:cubicBezTo>
                  <a:cubicBezTo>
                    <a:pt x="30073" y="41201"/>
                    <a:pt x="29073" y="41723"/>
                    <a:pt x="28116" y="42223"/>
                  </a:cubicBezTo>
                  <a:lnTo>
                    <a:pt x="27616" y="42462"/>
                  </a:lnTo>
                  <a:lnTo>
                    <a:pt x="27137" y="42701"/>
                  </a:lnTo>
                  <a:lnTo>
                    <a:pt x="26659" y="42919"/>
                  </a:lnTo>
                  <a:lnTo>
                    <a:pt x="25724" y="43397"/>
                  </a:lnTo>
                  <a:lnTo>
                    <a:pt x="25267" y="43636"/>
                  </a:lnTo>
                  <a:cubicBezTo>
                    <a:pt x="24963" y="43788"/>
                    <a:pt x="24637" y="43962"/>
                    <a:pt x="24311" y="44136"/>
                  </a:cubicBezTo>
                  <a:lnTo>
                    <a:pt x="23919" y="44354"/>
                  </a:lnTo>
                  <a:lnTo>
                    <a:pt x="22571" y="45071"/>
                  </a:lnTo>
                  <a:cubicBezTo>
                    <a:pt x="22223" y="45267"/>
                    <a:pt x="21853" y="45441"/>
                    <a:pt x="21527" y="45615"/>
                  </a:cubicBezTo>
                  <a:lnTo>
                    <a:pt x="21506" y="45615"/>
                  </a:lnTo>
                  <a:lnTo>
                    <a:pt x="21179" y="45789"/>
                  </a:lnTo>
                  <a:lnTo>
                    <a:pt x="20897" y="45919"/>
                  </a:lnTo>
                  <a:cubicBezTo>
                    <a:pt x="20657" y="46050"/>
                    <a:pt x="20418" y="46159"/>
                    <a:pt x="20179" y="46267"/>
                  </a:cubicBezTo>
                  <a:lnTo>
                    <a:pt x="19983" y="46354"/>
                  </a:lnTo>
                  <a:lnTo>
                    <a:pt x="19809" y="46463"/>
                  </a:lnTo>
                  <a:lnTo>
                    <a:pt x="19440" y="46637"/>
                  </a:lnTo>
                  <a:cubicBezTo>
                    <a:pt x="19070" y="46811"/>
                    <a:pt x="18701" y="47007"/>
                    <a:pt x="18353" y="47181"/>
                  </a:cubicBezTo>
                  <a:lnTo>
                    <a:pt x="18309" y="47202"/>
                  </a:lnTo>
                  <a:cubicBezTo>
                    <a:pt x="17961" y="47398"/>
                    <a:pt x="17613" y="47572"/>
                    <a:pt x="17265" y="47746"/>
                  </a:cubicBezTo>
                  <a:lnTo>
                    <a:pt x="16787" y="47985"/>
                  </a:lnTo>
                  <a:lnTo>
                    <a:pt x="16591" y="48072"/>
                  </a:lnTo>
                  <a:cubicBezTo>
                    <a:pt x="15765" y="48485"/>
                    <a:pt x="14917" y="48920"/>
                    <a:pt x="14091" y="49333"/>
                  </a:cubicBezTo>
                  <a:cubicBezTo>
                    <a:pt x="14036" y="49355"/>
                    <a:pt x="13982" y="49366"/>
                    <a:pt x="13930" y="49366"/>
                  </a:cubicBezTo>
                  <a:cubicBezTo>
                    <a:pt x="13879" y="49366"/>
                    <a:pt x="13830" y="49355"/>
                    <a:pt x="13786" y="49333"/>
                  </a:cubicBezTo>
                  <a:cubicBezTo>
                    <a:pt x="13678" y="49290"/>
                    <a:pt x="13591" y="49225"/>
                    <a:pt x="13547" y="49116"/>
                  </a:cubicBezTo>
                  <a:cubicBezTo>
                    <a:pt x="13504" y="49007"/>
                    <a:pt x="13504" y="48898"/>
                    <a:pt x="13547" y="48790"/>
                  </a:cubicBezTo>
                  <a:cubicBezTo>
                    <a:pt x="13591" y="48681"/>
                    <a:pt x="13656" y="48594"/>
                    <a:pt x="13765" y="48550"/>
                  </a:cubicBezTo>
                  <a:lnTo>
                    <a:pt x="15200" y="47833"/>
                  </a:lnTo>
                  <a:lnTo>
                    <a:pt x="15482" y="47702"/>
                  </a:lnTo>
                  <a:lnTo>
                    <a:pt x="16417" y="47224"/>
                  </a:lnTo>
                  <a:lnTo>
                    <a:pt x="16678" y="47094"/>
                  </a:lnTo>
                  <a:lnTo>
                    <a:pt x="16961" y="46963"/>
                  </a:lnTo>
                  <a:cubicBezTo>
                    <a:pt x="17244" y="46833"/>
                    <a:pt x="17526" y="46680"/>
                    <a:pt x="17787" y="46528"/>
                  </a:cubicBezTo>
                  <a:lnTo>
                    <a:pt x="17896" y="46485"/>
                  </a:lnTo>
                  <a:lnTo>
                    <a:pt x="18266" y="46311"/>
                  </a:lnTo>
                  <a:lnTo>
                    <a:pt x="18505" y="46180"/>
                  </a:lnTo>
                  <a:lnTo>
                    <a:pt x="18570" y="46137"/>
                  </a:lnTo>
                  <a:cubicBezTo>
                    <a:pt x="18831" y="46028"/>
                    <a:pt x="19070" y="45876"/>
                    <a:pt x="19353" y="45745"/>
                  </a:cubicBezTo>
                  <a:lnTo>
                    <a:pt x="19483" y="45680"/>
                  </a:lnTo>
                  <a:lnTo>
                    <a:pt x="19853" y="45506"/>
                  </a:lnTo>
                  <a:lnTo>
                    <a:pt x="19962" y="45463"/>
                  </a:lnTo>
                  <a:lnTo>
                    <a:pt x="20375" y="45224"/>
                  </a:lnTo>
                  <a:cubicBezTo>
                    <a:pt x="20549" y="45158"/>
                    <a:pt x="20701" y="45071"/>
                    <a:pt x="20853" y="44984"/>
                  </a:cubicBezTo>
                  <a:lnTo>
                    <a:pt x="21179" y="44810"/>
                  </a:lnTo>
                  <a:lnTo>
                    <a:pt x="21223" y="44789"/>
                  </a:lnTo>
                  <a:cubicBezTo>
                    <a:pt x="21549" y="44615"/>
                    <a:pt x="21897" y="44441"/>
                    <a:pt x="22245" y="44245"/>
                  </a:cubicBezTo>
                  <a:lnTo>
                    <a:pt x="22267" y="44245"/>
                  </a:lnTo>
                  <a:lnTo>
                    <a:pt x="22919" y="43897"/>
                  </a:lnTo>
                  <a:lnTo>
                    <a:pt x="23593" y="43528"/>
                  </a:lnTo>
                  <a:lnTo>
                    <a:pt x="23984" y="43310"/>
                  </a:lnTo>
                  <a:cubicBezTo>
                    <a:pt x="24267" y="43158"/>
                    <a:pt x="24615" y="42962"/>
                    <a:pt x="24941" y="42810"/>
                  </a:cubicBezTo>
                  <a:lnTo>
                    <a:pt x="25354" y="42593"/>
                  </a:lnTo>
                  <a:lnTo>
                    <a:pt x="26333" y="42092"/>
                  </a:lnTo>
                  <a:lnTo>
                    <a:pt x="26789" y="41853"/>
                  </a:lnTo>
                  <a:cubicBezTo>
                    <a:pt x="27116" y="41679"/>
                    <a:pt x="27442" y="41505"/>
                    <a:pt x="27746" y="41353"/>
                  </a:cubicBezTo>
                  <a:lnTo>
                    <a:pt x="28507" y="40940"/>
                  </a:lnTo>
                  <a:lnTo>
                    <a:pt x="29290" y="40527"/>
                  </a:lnTo>
                  <a:cubicBezTo>
                    <a:pt x="29812" y="40244"/>
                    <a:pt x="30355" y="39940"/>
                    <a:pt x="30877" y="39679"/>
                  </a:cubicBezTo>
                  <a:lnTo>
                    <a:pt x="31008" y="39614"/>
                  </a:lnTo>
                  <a:lnTo>
                    <a:pt x="32095" y="39005"/>
                  </a:lnTo>
                  <a:cubicBezTo>
                    <a:pt x="32486" y="38787"/>
                    <a:pt x="32899" y="38592"/>
                    <a:pt x="33291" y="38374"/>
                  </a:cubicBezTo>
                  <a:lnTo>
                    <a:pt x="33421" y="38309"/>
                  </a:lnTo>
                  <a:cubicBezTo>
                    <a:pt x="33878" y="38070"/>
                    <a:pt x="34313" y="37831"/>
                    <a:pt x="34748" y="37613"/>
                  </a:cubicBezTo>
                  <a:lnTo>
                    <a:pt x="34900" y="37526"/>
                  </a:lnTo>
                  <a:cubicBezTo>
                    <a:pt x="35726" y="37091"/>
                    <a:pt x="36553" y="36635"/>
                    <a:pt x="37401" y="36200"/>
                  </a:cubicBezTo>
                  <a:lnTo>
                    <a:pt x="38053" y="35874"/>
                  </a:lnTo>
                  <a:lnTo>
                    <a:pt x="38270" y="35765"/>
                  </a:lnTo>
                  <a:lnTo>
                    <a:pt x="38314" y="35743"/>
                  </a:lnTo>
                  <a:cubicBezTo>
                    <a:pt x="38923" y="35439"/>
                    <a:pt x="39553" y="35112"/>
                    <a:pt x="40162" y="34786"/>
                  </a:cubicBezTo>
                  <a:cubicBezTo>
                    <a:pt x="40988" y="34373"/>
                    <a:pt x="41815" y="33938"/>
                    <a:pt x="42641" y="33503"/>
                  </a:cubicBezTo>
                  <a:lnTo>
                    <a:pt x="43011" y="33329"/>
                  </a:lnTo>
                  <a:cubicBezTo>
                    <a:pt x="43685" y="32982"/>
                    <a:pt x="44380" y="32612"/>
                    <a:pt x="44968" y="32286"/>
                  </a:cubicBezTo>
                  <a:lnTo>
                    <a:pt x="44989" y="32286"/>
                  </a:lnTo>
                  <a:lnTo>
                    <a:pt x="45642" y="31938"/>
                  </a:lnTo>
                  <a:lnTo>
                    <a:pt x="45816" y="31851"/>
                  </a:lnTo>
                  <a:lnTo>
                    <a:pt x="45903" y="31807"/>
                  </a:lnTo>
                  <a:cubicBezTo>
                    <a:pt x="46272" y="31612"/>
                    <a:pt x="46664" y="31394"/>
                    <a:pt x="47077" y="31199"/>
                  </a:cubicBezTo>
                  <a:lnTo>
                    <a:pt x="48164" y="30655"/>
                  </a:lnTo>
                  <a:lnTo>
                    <a:pt x="48381" y="30546"/>
                  </a:lnTo>
                  <a:cubicBezTo>
                    <a:pt x="48425" y="30524"/>
                    <a:pt x="48479" y="30514"/>
                    <a:pt x="48534" y="30514"/>
                  </a:cubicBezTo>
                  <a:close/>
                  <a:moveTo>
                    <a:pt x="46337" y="35477"/>
                  </a:moveTo>
                  <a:cubicBezTo>
                    <a:pt x="46403" y="35477"/>
                    <a:pt x="46468" y="35493"/>
                    <a:pt x="46533" y="35526"/>
                  </a:cubicBezTo>
                  <a:cubicBezTo>
                    <a:pt x="46794" y="35613"/>
                    <a:pt x="46925" y="35917"/>
                    <a:pt x="46816" y="36200"/>
                  </a:cubicBezTo>
                  <a:cubicBezTo>
                    <a:pt x="46794" y="36287"/>
                    <a:pt x="46729" y="36352"/>
                    <a:pt x="46664" y="36417"/>
                  </a:cubicBezTo>
                  <a:cubicBezTo>
                    <a:pt x="46598" y="36461"/>
                    <a:pt x="46511" y="36526"/>
                    <a:pt x="46424" y="36569"/>
                  </a:cubicBezTo>
                  <a:lnTo>
                    <a:pt x="46403" y="36569"/>
                  </a:lnTo>
                  <a:cubicBezTo>
                    <a:pt x="46272" y="36656"/>
                    <a:pt x="46163" y="36722"/>
                    <a:pt x="46055" y="36765"/>
                  </a:cubicBezTo>
                  <a:cubicBezTo>
                    <a:pt x="45903" y="36852"/>
                    <a:pt x="45750" y="36939"/>
                    <a:pt x="45555" y="37048"/>
                  </a:cubicBezTo>
                  <a:lnTo>
                    <a:pt x="45272" y="37178"/>
                  </a:lnTo>
                  <a:cubicBezTo>
                    <a:pt x="45011" y="37309"/>
                    <a:pt x="44728" y="37439"/>
                    <a:pt x="44467" y="37591"/>
                  </a:cubicBezTo>
                  <a:lnTo>
                    <a:pt x="42924" y="38396"/>
                  </a:lnTo>
                  <a:lnTo>
                    <a:pt x="42837" y="38461"/>
                  </a:lnTo>
                  <a:lnTo>
                    <a:pt x="42771" y="38483"/>
                  </a:lnTo>
                  <a:cubicBezTo>
                    <a:pt x="42489" y="38635"/>
                    <a:pt x="42184" y="38787"/>
                    <a:pt x="41902" y="38939"/>
                  </a:cubicBezTo>
                  <a:lnTo>
                    <a:pt x="41728" y="39026"/>
                  </a:lnTo>
                  <a:cubicBezTo>
                    <a:pt x="41380" y="39179"/>
                    <a:pt x="41032" y="39353"/>
                    <a:pt x="40706" y="39505"/>
                  </a:cubicBezTo>
                  <a:cubicBezTo>
                    <a:pt x="40162" y="39766"/>
                    <a:pt x="39597" y="40027"/>
                    <a:pt x="39053" y="40309"/>
                  </a:cubicBezTo>
                  <a:lnTo>
                    <a:pt x="38923" y="40375"/>
                  </a:lnTo>
                  <a:cubicBezTo>
                    <a:pt x="38009" y="40831"/>
                    <a:pt x="37053" y="41310"/>
                    <a:pt x="36074" y="41810"/>
                  </a:cubicBezTo>
                  <a:cubicBezTo>
                    <a:pt x="35335" y="42201"/>
                    <a:pt x="34639" y="42549"/>
                    <a:pt x="33943" y="42897"/>
                  </a:cubicBezTo>
                  <a:lnTo>
                    <a:pt x="33291" y="43223"/>
                  </a:lnTo>
                  <a:lnTo>
                    <a:pt x="31508" y="44093"/>
                  </a:lnTo>
                  <a:lnTo>
                    <a:pt x="30377" y="44658"/>
                  </a:lnTo>
                  <a:cubicBezTo>
                    <a:pt x="29486" y="45115"/>
                    <a:pt x="28616" y="45593"/>
                    <a:pt x="27790" y="46050"/>
                  </a:cubicBezTo>
                  <a:lnTo>
                    <a:pt x="27572" y="46180"/>
                  </a:lnTo>
                  <a:lnTo>
                    <a:pt x="27355" y="46289"/>
                  </a:lnTo>
                  <a:cubicBezTo>
                    <a:pt x="27029" y="46463"/>
                    <a:pt x="26724" y="46659"/>
                    <a:pt x="26398" y="46833"/>
                  </a:cubicBezTo>
                  <a:lnTo>
                    <a:pt x="25920" y="47072"/>
                  </a:lnTo>
                  <a:cubicBezTo>
                    <a:pt x="25637" y="47246"/>
                    <a:pt x="25289" y="47442"/>
                    <a:pt x="24963" y="47615"/>
                  </a:cubicBezTo>
                  <a:lnTo>
                    <a:pt x="24180" y="48007"/>
                  </a:lnTo>
                  <a:lnTo>
                    <a:pt x="23984" y="48094"/>
                  </a:lnTo>
                  <a:lnTo>
                    <a:pt x="23963" y="48116"/>
                  </a:lnTo>
                  <a:cubicBezTo>
                    <a:pt x="23354" y="48442"/>
                    <a:pt x="22745" y="48746"/>
                    <a:pt x="22136" y="49072"/>
                  </a:cubicBezTo>
                  <a:cubicBezTo>
                    <a:pt x="21810" y="49225"/>
                    <a:pt x="21484" y="49398"/>
                    <a:pt x="21179" y="49551"/>
                  </a:cubicBezTo>
                  <a:cubicBezTo>
                    <a:pt x="20571" y="49855"/>
                    <a:pt x="19940" y="50160"/>
                    <a:pt x="19331" y="50464"/>
                  </a:cubicBezTo>
                  <a:cubicBezTo>
                    <a:pt x="18853" y="50681"/>
                    <a:pt x="18374" y="50899"/>
                    <a:pt x="17918" y="51095"/>
                  </a:cubicBezTo>
                  <a:cubicBezTo>
                    <a:pt x="17396" y="51334"/>
                    <a:pt x="16874" y="51573"/>
                    <a:pt x="16374" y="51834"/>
                  </a:cubicBezTo>
                  <a:cubicBezTo>
                    <a:pt x="16330" y="51845"/>
                    <a:pt x="16281" y="51850"/>
                    <a:pt x="16230" y="51850"/>
                  </a:cubicBezTo>
                  <a:cubicBezTo>
                    <a:pt x="16178" y="51850"/>
                    <a:pt x="16124" y="51845"/>
                    <a:pt x="16069" y="51834"/>
                  </a:cubicBezTo>
                  <a:cubicBezTo>
                    <a:pt x="15961" y="51790"/>
                    <a:pt x="15874" y="51703"/>
                    <a:pt x="15830" y="51595"/>
                  </a:cubicBezTo>
                  <a:cubicBezTo>
                    <a:pt x="15743" y="51377"/>
                    <a:pt x="15830" y="51138"/>
                    <a:pt x="16048" y="51051"/>
                  </a:cubicBezTo>
                  <a:cubicBezTo>
                    <a:pt x="16461" y="50855"/>
                    <a:pt x="16831" y="50660"/>
                    <a:pt x="17222" y="50507"/>
                  </a:cubicBezTo>
                  <a:lnTo>
                    <a:pt x="17265" y="50486"/>
                  </a:lnTo>
                  <a:lnTo>
                    <a:pt x="17287" y="50486"/>
                  </a:lnTo>
                  <a:lnTo>
                    <a:pt x="18440" y="49964"/>
                  </a:lnTo>
                  <a:cubicBezTo>
                    <a:pt x="18787" y="49812"/>
                    <a:pt x="19157" y="49659"/>
                    <a:pt x="19527" y="49485"/>
                  </a:cubicBezTo>
                  <a:lnTo>
                    <a:pt x="19853" y="49333"/>
                  </a:lnTo>
                  <a:cubicBezTo>
                    <a:pt x="20353" y="49094"/>
                    <a:pt x="20723" y="48942"/>
                    <a:pt x="21071" y="48724"/>
                  </a:cubicBezTo>
                  <a:lnTo>
                    <a:pt x="21092" y="48703"/>
                  </a:lnTo>
                  <a:lnTo>
                    <a:pt x="21310" y="48594"/>
                  </a:lnTo>
                  <a:cubicBezTo>
                    <a:pt x="21679" y="48398"/>
                    <a:pt x="22114" y="48203"/>
                    <a:pt x="22506" y="47985"/>
                  </a:cubicBezTo>
                  <a:lnTo>
                    <a:pt x="23963" y="47224"/>
                  </a:lnTo>
                  <a:cubicBezTo>
                    <a:pt x="24898" y="46746"/>
                    <a:pt x="25811" y="46246"/>
                    <a:pt x="26659" y="45789"/>
                  </a:cubicBezTo>
                  <a:lnTo>
                    <a:pt x="27029" y="45571"/>
                  </a:lnTo>
                  <a:lnTo>
                    <a:pt x="27072" y="45550"/>
                  </a:lnTo>
                  <a:cubicBezTo>
                    <a:pt x="27376" y="45376"/>
                    <a:pt x="27681" y="45202"/>
                    <a:pt x="27985" y="45050"/>
                  </a:cubicBezTo>
                  <a:lnTo>
                    <a:pt x="28464" y="44767"/>
                  </a:lnTo>
                  <a:cubicBezTo>
                    <a:pt x="28790" y="44593"/>
                    <a:pt x="29116" y="44419"/>
                    <a:pt x="29442" y="44245"/>
                  </a:cubicBezTo>
                  <a:cubicBezTo>
                    <a:pt x="30508" y="43701"/>
                    <a:pt x="31377" y="43245"/>
                    <a:pt x="32247" y="42810"/>
                  </a:cubicBezTo>
                  <a:lnTo>
                    <a:pt x="32530" y="42658"/>
                  </a:lnTo>
                  <a:lnTo>
                    <a:pt x="32595" y="42636"/>
                  </a:lnTo>
                  <a:cubicBezTo>
                    <a:pt x="33421" y="42223"/>
                    <a:pt x="34269" y="41788"/>
                    <a:pt x="35117" y="41331"/>
                  </a:cubicBezTo>
                  <a:lnTo>
                    <a:pt x="37118" y="40244"/>
                  </a:lnTo>
                  <a:lnTo>
                    <a:pt x="37792" y="39874"/>
                  </a:lnTo>
                  <a:lnTo>
                    <a:pt x="39314" y="39048"/>
                  </a:lnTo>
                  <a:cubicBezTo>
                    <a:pt x="39575" y="38918"/>
                    <a:pt x="39836" y="38787"/>
                    <a:pt x="40119" y="38635"/>
                  </a:cubicBezTo>
                  <a:lnTo>
                    <a:pt x="40553" y="38418"/>
                  </a:lnTo>
                  <a:lnTo>
                    <a:pt x="41445" y="37961"/>
                  </a:lnTo>
                  <a:lnTo>
                    <a:pt x="41902" y="37700"/>
                  </a:lnTo>
                  <a:lnTo>
                    <a:pt x="42054" y="37613"/>
                  </a:lnTo>
                  <a:lnTo>
                    <a:pt x="42445" y="37396"/>
                  </a:lnTo>
                  <a:lnTo>
                    <a:pt x="42576" y="37330"/>
                  </a:lnTo>
                  <a:lnTo>
                    <a:pt x="42663" y="37287"/>
                  </a:lnTo>
                  <a:lnTo>
                    <a:pt x="43337" y="36917"/>
                  </a:lnTo>
                  <a:lnTo>
                    <a:pt x="43532" y="36809"/>
                  </a:lnTo>
                  <a:lnTo>
                    <a:pt x="43554" y="36809"/>
                  </a:lnTo>
                  <a:cubicBezTo>
                    <a:pt x="43924" y="36591"/>
                    <a:pt x="44337" y="36374"/>
                    <a:pt x="44728" y="36178"/>
                  </a:cubicBezTo>
                  <a:lnTo>
                    <a:pt x="44881" y="36113"/>
                  </a:lnTo>
                  <a:lnTo>
                    <a:pt x="45446" y="35830"/>
                  </a:lnTo>
                  <a:lnTo>
                    <a:pt x="45816" y="35656"/>
                  </a:lnTo>
                  <a:lnTo>
                    <a:pt x="45859" y="35634"/>
                  </a:lnTo>
                  <a:cubicBezTo>
                    <a:pt x="45946" y="35591"/>
                    <a:pt x="46033" y="35547"/>
                    <a:pt x="46142" y="35526"/>
                  </a:cubicBezTo>
                  <a:cubicBezTo>
                    <a:pt x="46207" y="35493"/>
                    <a:pt x="46272" y="35477"/>
                    <a:pt x="46337" y="35477"/>
                  </a:cubicBezTo>
                  <a:close/>
                  <a:moveTo>
                    <a:pt x="36135" y="0"/>
                  </a:moveTo>
                  <a:cubicBezTo>
                    <a:pt x="35993" y="0"/>
                    <a:pt x="35854" y="40"/>
                    <a:pt x="35726" y="104"/>
                  </a:cubicBezTo>
                  <a:lnTo>
                    <a:pt x="35683" y="126"/>
                  </a:lnTo>
                  <a:cubicBezTo>
                    <a:pt x="35618" y="169"/>
                    <a:pt x="35552" y="191"/>
                    <a:pt x="35487" y="235"/>
                  </a:cubicBezTo>
                  <a:lnTo>
                    <a:pt x="35444" y="256"/>
                  </a:lnTo>
                  <a:lnTo>
                    <a:pt x="35291" y="343"/>
                  </a:lnTo>
                  <a:cubicBezTo>
                    <a:pt x="35161" y="409"/>
                    <a:pt x="35009" y="496"/>
                    <a:pt x="34878" y="561"/>
                  </a:cubicBezTo>
                  <a:lnTo>
                    <a:pt x="34552" y="756"/>
                  </a:lnTo>
                  <a:lnTo>
                    <a:pt x="34509" y="778"/>
                  </a:lnTo>
                  <a:lnTo>
                    <a:pt x="34161" y="974"/>
                  </a:lnTo>
                  <a:lnTo>
                    <a:pt x="33965" y="1083"/>
                  </a:lnTo>
                  <a:lnTo>
                    <a:pt x="33921" y="1104"/>
                  </a:lnTo>
                  <a:cubicBezTo>
                    <a:pt x="33769" y="1191"/>
                    <a:pt x="33639" y="1257"/>
                    <a:pt x="33487" y="1344"/>
                  </a:cubicBezTo>
                  <a:cubicBezTo>
                    <a:pt x="33247" y="1452"/>
                    <a:pt x="32986" y="1583"/>
                    <a:pt x="32747" y="1670"/>
                  </a:cubicBezTo>
                  <a:cubicBezTo>
                    <a:pt x="32465" y="1800"/>
                    <a:pt x="32182" y="1931"/>
                    <a:pt x="31964" y="2039"/>
                  </a:cubicBezTo>
                  <a:cubicBezTo>
                    <a:pt x="31725" y="2170"/>
                    <a:pt x="31486" y="2279"/>
                    <a:pt x="31247" y="2409"/>
                  </a:cubicBezTo>
                  <a:lnTo>
                    <a:pt x="30595" y="2800"/>
                  </a:lnTo>
                  <a:lnTo>
                    <a:pt x="30508" y="2844"/>
                  </a:lnTo>
                  <a:cubicBezTo>
                    <a:pt x="30268" y="2974"/>
                    <a:pt x="30029" y="3127"/>
                    <a:pt x="29790" y="3257"/>
                  </a:cubicBezTo>
                  <a:cubicBezTo>
                    <a:pt x="29333" y="3496"/>
                    <a:pt x="28877" y="3757"/>
                    <a:pt x="28464" y="3975"/>
                  </a:cubicBezTo>
                  <a:lnTo>
                    <a:pt x="28224" y="4083"/>
                  </a:lnTo>
                  <a:lnTo>
                    <a:pt x="27898" y="4214"/>
                  </a:lnTo>
                  <a:lnTo>
                    <a:pt x="27703" y="4323"/>
                  </a:lnTo>
                  <a:lnTo>
                    <a:pt x="27681" y="4323"/>
                  </a:lnTo>
                  <a:lnTo>
                    <a:pt x="27594" y="4366"/>
                  </a:lnTo>
                  <a:lnTo>
                    <a:pt x="27420" y="4453"/>
                  </a:lnTo>
                  <a:lnTo>
                    <a:pt x="26985" y="4670"/>
                  </a:lnTo>
                  <a:lnTo>
                    <a:pt x="26637" y="4866"/>
                  </a:lnTo>
                  <a:cubicBezTo>
                    <a:pt x="26094" y="5127"/>
                    <a:pt x="25572" y="5431"/>
                    <a:pt x="25050" y="5692"/>
                  </a:cubicBezTo>
                  <a:cubicBezTo>
                    <a:pt x="24702" y="5888"/>
                    <a:pt x="24376" y="6084"/>
                    <a:pt x="24115" y="6236"/>
                  </a:cubicBezTo>
                  <a:lnTo>
                    <a:pt x="24071" y="6258"/>
                  </a:lnTo>
                  <a:lnTo>
                    <a:pt x="23528" y="6584"/>
                  </a:lnTo>
                  <a:lnTo>
                    <a:pt x="22223" y="7323"/>
                  </a:lnTo>
                  <a:cubicBezTo>
                    <a:pt x="21897" y="7497"/>
                    <a:pt x="21527" y="7693"/>
                    <a:pt x="21201" y="7867"/>
                  </a:cubicBezTo>
                  <a:lnTo>
                    <a:pt x="21158" y="7889"/>
                  </a:lnTo>
                  <a:lnTo>
                    <a:pt x="20940" y="7997"/>
                  </a:lnTo>
                  <a:lnTo>
                    <a:pt x="20810" y="8063"/>
                  </a:lnTo>
                  <a:cubicBezTo>
                    <a:pt x="20440" y="8258"/>
                    <a:pt x="20092" y="8432"/>
                    <a:pt x="19722" y="8628"/>
                  </a:cubicBezTo>
                  <a:cubicBezTo>
                    <a:pt x="19266" y="8889"/>
                    <a:pt x="18787" y="9172"/>
                    <a:pt x="18396" y="9389"/>
                  </a:cubicBezTo>
                  <a:cubicBezTo>
                    <a:pt x="17961" y="9650"/>
                    <a:pt x="17548" y="9889"/>
                    <a:pt x="17135" y="10128"/>
                  </a:cubicBezTo>
                  <a:lnTo>
                    <a:pt x="17113" y="10150"/>
                  </a:lnTo>
                  <a:cubicBezTo>
                    <a:pt x="17070" y="10172"/>
                    <a:pt x="17026" y="10193"/>
                    <a:pt x="16983" y="10215"/>
                  </a:cubicBezTo>
                  <a:cubicBezTo>
                    <a:pt x="16939" y="10237"/>
                    <a:pt x="16896" y="10280"/>
                    <a:pt x="16852" y="10302"/>
                  </a:cubicBezTo>
                  <a:lnTo>
                    <a:pt x="16113" y="10759"/>
                  </a:lnTo>
                  <a:lnTo>
                    <a:pt x="16026" y="10781"/>
                  </a:lnTo>
                  <a:lnTo>
                    <a:pt x="15896" y="10868"/>
                  </a:lnTo>
                  <a:lnTo>
                    <a:pt x="15874" y="10868"/>
                  </a:lnTo>
                  <a:cubicBezTo>
                    <a:pt x="15830" y="10889"/>
                    <a:pt x="15809" y="10911"/>
                    <a:pt x="15765" y="10933"/>
                  </a:cubicBezTo>
                  <a:cubicBezTo>
                    <a:pt x="15548" y="11042"/>
                    <a:pt x="15330" y="11172"/>
                    <a:pt x="15134" y="11281"/>
                  </a:cubicBezTo>
                  <a:lnTo>
                    <a:pt x="14917" y="11411"/>
                  </a:lnTo>
                  <a:cubicBezTo>
                    <a:pt x="14504" y="11650"/>
                    <a:pt x="14069" y="11890"/>
                    <a:pt x="13699" y="12129"/>
                  </a:cubicBezTo>
                  <a:lnTo>
                    <a:pt x="13634" y="12150"/>
                  </a:lnTo>
                  <a:lnTo>
                    <a:pt x="13591" y="12172"/>
                  </a:lnTo>
                  <a:lnTo>
                    <a:pt x="13547" y="12216"/>
                  </a:lnTo>
                  <a:cubicBezTo>
                    <a:pt x="12416" y="12868"/>
                    <a:pt x="11416" y="13499"/>
                    <a:pt x="10459" y="14107"/>
                  </a:cubicBezTo>
                  <a:lnTo>
                    <a:pt x="10220" y="14281"/>
                  </a:lnTo>
                  <a:lnTo>
                    <a:pt x="10177" y="14281"/>
                  </a:lnTo>
                  <a:lnTo>
                    <a:pt x="10177" y="14303"/>
                  </a:lnTo>
                  <a:cubicBezTo>
                    <a:pt x="9785" y="14564"/>
                    <a:pt x="9372" y="14825"/>
                    <a:pt x="8959" y="15064"/>
                  </a:cubicBezTo>
                  <a:cubicBezTo>
                    <a:pt x="8350" y="15434"/>
                    <a:pt x="7894" y="15717"/>
                    <a:pt x="7415" y="16021"/>
                  </a:cubicBezTo>
                  <a:cubicBezTo>
                    <a:pt x="7089" y="16260"/>
                    <a:pt x="6741" y="16478"/>
                    <a:pt x="6437" y="16695"/>
                  </a:cubicBezTo>
                  <a:lnTo>
                    <a:pt x="6393" y="16717"/>
                  </a:lnTo>
                  <a:lnTo>
                    <a:pt x="6024" y="16999"/>
                  </a:lnTo>
                  <a:cubicBezTo>
                    <a:pt x="5458" y="17369"/>
                    <a:pt x="4980" y="17717"/>
                    <a:pt x="4545" y="18043"/>
                  </a:cubicBezTo>
                  <a:cubicBezTo>
                    <a:pt x="4132" y="18348"/>
                    <a:pt x="3719" y="18652"/>
                    <a:pt x="3306" y="18956"/>
                  </a:cubicBezTo>
                  <a:lnTo>
                    <a:pt x="3153" y="19087"/>
                  </a:lnTo>
                  <a:lnTo>
                    <a:pt x="3088" y="19130"/>
                  </a:lnTo>
                  <a:lnTo>
                    <a:pt x="2805" y="19348"/>
                  </a:lnTo>
                  <a:lnTo>
                    <a:pt x="2523" y="19544"/>
                  </a:lnTo>
                  <a:lnTo>
                    <a:pt x="1805" y="20087"/>
                  </a:lnTo>
                  <a:lnTo>
                    <a:pt x="1501" y="20305"/>
                  </a:lnTo>
                  <a:cubicBezTo>
                    <a:pt x="1153" y="20566"/>
                    <a:pt x="827" y="20826"/>
                    <a:pt x="501" y="21131"/>
                  </a:cubicBezTo>
                  <a:cubicBezTo>
                    <a:pt x="414" y="21218"/>
                    <a:pt x="327" y="21305"/>
                    <a:pt x="240" y="21392"/>
                  </a:cubicBezTo>
                  <a:cubicBezTo>
                    <a:pt x="153" y="21501"/>
                    <a:pt x="109" y="21588"/>
                    <a:pt x="87" y="21718"/>
                  </a:cubicBezTo>
                  <a:cubicBezTo>
                    <a:pt x="22" y="21870"/>
                    <a:pt x="0" y="22022"/>
                    <a:pt x="22" y="22196"/>
                  </a:cubicBezTo>
                  <a:cubicBezTo>
                    <a:pt x="22" y="22283"/>
                    <a:pt x="44" y="22370"/>
                    <a:pt x="87" y="22457"/>
                  </a:cubicBezTo>
                  <a:lnTo>
                    <a:pt x="87" y="22479"/>
                  </a:lnTo>
                  <a:cubicBezTo>
                    <a:pt x="87" y="22523"/>
                    <a:pt x="109" y="22566"/>
                    <a:pt x="131" y="22609"/>
                  </a:cubicBezTo>
                  <a:lnTo>
                    <a:pt x="131" y="22631"/>
                  </a:lnTo>
                  <a:lnTo>
                    <a:pt x="153" y="22675"/>
                  </a:lnTo>
                  <a:cubicBezTo>
                    <a:pt x="240" y="22849"/>
                    <a:pt x="327" y="23044"/>
                    <a:pt x="392" y="23218"/>
                  </a:cubicBezTo>
                  <a:lnTo>
                    <a:pt x="457" y="23349"/>
                  </a:lnTo>
                  <a:cubicBezTo>
                    <a:pt x="827" y="24284"/>
                    <a:pt x="1283" y="25371"/>
                    <a:pt x="1784" y="26458"/>
                  </a:cubicBezTo>
                  <a:cubicBezTo>
                    <a:pt x="2001" y="26980"/>
                    <a:pt x="2240" y="27524"/>
                    <a:pt x="2523" y="28067"/>
                  </a:cubicBezTo>
                  <a:cubicBezTo>
                    <a:pt x="2762" y="28546"/>
                    <a:pt x="2979" y="29068"/>
                    <a:pt x="3219" y="29611"/>
                  </a:cubicBezTo>
                  <a:lnTo>
                    <a:pt x="3458" y="30177"/>
                  </a:lnTo>
                  <a:lnTo>
                    <a:pt x="3458" y="30198"/>
                  </a:lnTo>
                  <a:cubicBezTo>
                    <a:pt x="3827" y="31068"/>
                    <a:pt x="4219" y="31960"/>
                    <a:pt x="4632" y="32829"/>
                  </a:cubicBezTo>
                  <a:cubicBezTo>
                    <a:pt x="4741" y="33047"/>
                    <a:pt x="4849" y="33264"/>
                    <a:pt x="4958" y="33503"/>
                  </a:cubicBezTo>
                  <a:cubicBezTo>
                    <a:pt x="5110" y="33808"/>
                    <a:pt x="5263" y="34134"/>
                    <a:pt x="5415" y="34438"/>
                  </a:cubicBezTo>
                  <a:cubicBezTo>
                    <a:pt x="5610" y="34895"/>
                    <a:pt x="5828" y="35352"/>
                    <a:pt x="6024" y="35808"/>
                  </a:cubicBezTo>
                  <a:lnTo>
                    <a:pt x="6024" y="35830"/>
                  </a:lnTo>
                  <a:lnTo>
                    <a:pt x="6024" y="35852"/>
                  </a:lnTo>
                  <a:lnTo>
                    <a:pt x="6067" y="35939"/>
                  </a:lnTo>
                  <a:lnTo>
                    <a:pt x="6154" y="36178"/>
                  </a:lnTo>
                  <a:cubicBezTo>
                    <a:pt x="6328" y="36569"/>
                    <a:pt x="6502" y="36961"/>
                    <a:pt x="6676" y="37287"/>
                  </a:cubicBezTo>
                  <a:lnTo>
                    <a:pt x="6698" y="37330"/>
                  </a:lnTo>
                  <a:lnTo>
                    <a:pt x="6850" y="37678"/>
                  </a:lnTo>
                  <a:lnTo>
                    <a:pt x="7067" y="38157"/>
                  </a:lnTo>
                  <a:lnTo>
                    <a:pt x="7089" y="38200"/>
                  </a:lnTo>
                  <a:lnTo>
                    <a:pt x="7111" y="38244"/>
                  </a:lnTo>
                  <a:cubicBezTo>
                    <a:pt x="7285" y="38635"/>
                    <a:pt x="7481" y="39026"/>
                    <a:pt x="7654" y="39396"/>
                  </a:cubicBezTo>
                  <a:cubicBezTo>
                    <a:pt x="7915" y="39983"/>
                    <a:pt x="8155" y="40440"/>
                    <a:pt x="8416" y="40918"/>
                  </a:cubicBezTo>
                  <a:cubicBezTo>
                    <a:pt x="8698" y="41440"/>
                    <a:pt x="8981" y="41962"/>
                    <a:pt x="9307" y="42549"/>
                  </a:cubicBezTo>
                  <a:lnTo>
                    <a:pt x="9394" y="42723"/>
                  </a:lnTo>
                  <a:cubicBezTo>
                    <a:pt x="9503" y="42897"/>
                    <a:pt x="9590" y="43049"/>
                    <a:pt x="9677" y="43223"/>
                  </a:cubicBezTo>
                  <a:lnTo>
                    <a:pt x="9916" y="43701"/>
                  </a:lnTo>
                  <a:cubicBezTo>
                    <a:pt x="9959" y="43788"/>
                    <a:pt x="10025" y="43941"/>
                    <a:pt x="10046" y="43984"/>
                  </a:cubicBezTo>
                  <a:cubicBezTo>
                    <a:pt x="10068" y="44049"/>
                    <a:pt x="10090" y="44093"/>
                    <a:pt x="10112" y="44158"/>
                  </a:cubicBezTo>
                  <a:cubicBezTo>
                    <a:pt x="10155" y="44289"/>
                    <a:pt x="10220" y="44419"/>
                    <a:pt x="10264" y="44550"/>
                  </a:cubicBezTo>
                  <a:lnTo>
                    <a:pt x="10286" y="44615"/>
                  </a:lnTo>
                  <a:lnTo>
                    <a:pt x="10286" y="44658"/>
                  </a:lnTo>
                  <a:lnTo>
                    <a:pt x="10394" y="44897"/>
                  </a:lnTo>
                  <a:lnTo>
                    <a:pt x="10525" y="45224"/>
                  </a:lnTo>
                  <a:lnTo>
                    <a:pt x="10720" y="45702"/>
                  </a:lnTo>
                  <a:lnTo>
                    <a:pt x="10894" y="46137"/>
                  </a:lnTo>
                  <a:cubicBezTo>
                    <a:pt x="10677" y="46246"/>
                    <a:pt x="10525" y="46420"/>
                    <a:pt x="10438" y="46637"/>
                  </a:cubicBezTo>
                  <a:cubicBezTo>
                    <a:pt x="10133" y="47246"/>
                    <a:pt x="9807" y="47876"/>
                    <a:pt x="9437" y="48572"/>
                  </a:cubicBezTo>
                  <a:cubicBezTo>
                    <a:pt x="9177" y="49094"/>
                    <a:pt x="8872" y="49681"/>
                    <a:pt x="8589" y="50312"/>
                  </a:cubicBezTo>
                  <a:cubicBezTo>
                    <a:pt x="8394" y="50790"/>
                    <a:pt x="8133" y="51421"/>
                    <a:pt x="7828" y="52030"/>
                  </a:cubicBezTo>
                  <a:cubicBezTo>
                    <a:pt x="7633" y="52443"/>
                    <a:pt x="7415" y="52856"/>
                    <a:pt x="7220" y="53269"/>
                  </a:cubicBezTo>
                  <a:lnTo>
                    <a:pt x="6937" y="53834"/>
                  </a:lnTo>
                  <a:cubicBezTo>
                    <a:pt x="6741" y="54247"/>
                    <a:pt x="6567" y="54661"/>
                    <a:pt x="6372" y="55074"/>
                  </a:cubicBezTo>
                  <a:cubicBezTo>
                    <a:pt x="6263" y="55313"/>
                    <a:pt x="6154" y="55552"/>
                    <a:pt x="6045" y="55791"/>
                  </a:cubicBezTo>
                  <a:cubicBezTo>
                    <a:pt x="5980" y="55944"/>
                    <a:pt x="5893" y="56096"/>
                    <a:pt x="5828" y="56248"/>
                  </a:cubicBezTo>
                  <a:cubicBezTo>
                    <a:pt x="5741" y="56422"/>
                    <a:pt x="5676" y="56574"/>
                    <a:pt x="5589" y="56748"/>
                  </a:cubicBezTo>
                  <a:cubicBezTo>
                    <a:pt x="5545" y="56879"/>
                    <a:pt x="5458" y="57031"/>
                    <a:pt x="5393" y="57205"/>
                  </a:cubicBezTo>
                  <a:cubicBezTo>
                    <a:pt x="5350" y="57379"/>
                    <a:pt x="5306" y="57553"/>
                    <a:pt x="5263" y="57727"/>
                  </a:cubicBezTo>
                  <a:lnTo>
                    <a:pt x="5241" y="57835"/>
                  </a:lnTo>
                  <a:cubicBezTo>
                    <a:pt x="5219" y="57944"/>
                    <a:pt x="5176" y="58074"/>
                    <a:pt x="5154" y="58227"/>
                  </a:cubicBezTo>
                  <a:cubicBezTo>
                    <a:pt x="5132" y="58379"/>
                    <a:pt x="5110" y="58553"/>
                    <a:pt x="5132" y="58749"/>
                  </a:cubicBezTo>
                  <a:cubicBezTo>
                    <a:pt x="5132" y="58879"/>
                    <a:pt x="5176" y="59031"/>
                    <a:pt x="5241" y="59162"/>
                  </a:cubicBezTo>
                  <a:cubicBezTo>
                    <a:pt x="5328" y="59336"/>
                    <a:pt x="5458" y="59510"/>
                    <a:pt x="5610" y="59640"/>
                  </a:cubicBezTo>
                  <a:cubicBezTo>
                    <a:pt x="5850" y="59836"/>
                    <a:pt x="6154" y="59944"/>
                    <a:pt x="6459" y="59944"/>
                  </a:cubicBezTo>
                  <a:cubicBezTo>
                    <a:pt x="6505" y="59948"/>
                    <a:pt x="6552" y="59950"/>
                    <a:pt x="6599" y="59950"/>
                  </a:cubicBezTo>
                  <a:cubicBezTo>
                    <a:pt x="6818" y="59950"/>
                    <a:pt x="7044" y="59911"/>
                    <a:pt x="7241" y="59858"/>
                  </a:cubicBezTo>
                  <a:lnTo>
                    <a:pt x="7589" y="59771"/>
                  </a:lnTo>
                  <a:cubicBezTo>
                    <a:pt x="7872" y="59705"/>
                    <a:pt x="8155" y="59640"/>
                    <a:pt x="8437" y="59553"/>
                  </a:cubicBezTo>
                  <a:lnTo>
                    <a:pt x="8394" y="59553"/>
                  </a:lnTo>
                  <a:cubicBezTo>
                    <a:pt x="8742" y="59466"/>
                    <a:pt x="9046" y="59357"/>
                    <a:pt x="9372" y="59249"/>
                  </a:cubicBezTo>
                  <a:cubicBezTo>
                    <a:pt x="9633" y="59162"/>
                    <a:pt x="9872" y="59075"/>
                    <a:pt x="10177" y="58944"/>
                  </a:cubicBezTo>
                  <a:lnTo>
                    <a:pt x="10286" y="58923"/>
                  </a:lnTo>
                  <a:cubicBezTo>
                    <a:pt x="10807" y="58705"/>
                    <a:pt x="11329" y="58488"/>
                    <a:pt x="11851" y="58270"/>
                  </a:cubicBezTo>
                  <a:lnTo>
                    <a:pt x="11895" y="58270"/>
                  </a:lnTo>
                  <a:lnTo>
                    <a:pt x="12242" y="58118"/>
                  </a:lnTo>
                  <a:cubicBezTo>
                    <a:pt x="13177" y="57705"/>
                    <a:pt x="14178" y="57248"/>
                    <a:pt x="15439" y="56618"/>
                  </a:cubicBezTo>
                  <a:lnTo>
                    <a:pt x="15765" y="56465"/>
                  </a:lnTo>
                  <a:lnTo>
                    <a:pt x="18548" y="55074"/>
                  </a:lnTo>
                  <a:lnTo>
                    <a:pt x="19483" y="54617"/>
                  </a:lnTo>
                  <a:lnTo>
                    <a:pt x="19549" y="54574"/>
                  </a:lnTo>
                  <a:cubicBezTo>
                    <a:pt x="20310" y="54204"/>
                    <a:pt x="21114" y="53769"/>
                    <a:pt x="21766" y="53443"/>
                  </a:cubicBezTo>
                  <a:lnTo>
                    <a:pt x="21853" y="53399"/>
                  </a:lnTo>
                  <a:lnTo>
                    <a:pt x="22027" y="53312"/>
                  </a:lnTo>
                  <a:lnTo>
                    <a:pt x="23093" y="52769"/>
                  </a:lnTo>
                  <a:cubicBezTo>
                    <a:pt x="23832" y="52377"/>
                    <a:pt x="24702" y="51964"/>
                    <a:pt x="25746" y="51442"/>
                  </a:cubicBezTo>
                  <a:lnTo>
                    <a:pt x="27550" y="50529"/>
                  </a:lnTo>
                  <a:lnTo>
                    <a:pt x="27768" y="50420"/>
                  </a:lnTo>
                  <a:lnTo>
                    <a:pt x="28159" y="50225"/>
                  </a:lnTo>
                  <a:lnTo>
                    <a:pt x="29290" y="49659"/>
                  </a:lnTo>
                  <a:lnTo>
                    <a:pt x="30051" y="49290"/>
                  </a:lnTo>
                  <a:lnTo>
                    <a:pt x="31203" y="48724"/>
                  </a:lnTo>
                  <a:cubicBezTo>
                    <a:pt x="33247" y="47702"/>
                    <a:pt x="35357" y="46637"/>
                    <a:pt x="37422" y="45550"/>
                  </a:cubicBezTo>
                  <a:cubicBezTo>
                    <a:pt x="38509" y="44984"/>
                    <a:pt x="39618" y="44419"/>
                    <a:pt x="40684" y="43875"/>
                  </a:cubicBezTo>
                  <a:lnTo>
                    <a:pt x="40749" y="43854"/>
                  </a:lnTo>
                  <a:lnTo>
                    <a:pt x="40814" y="43810"/>
                  </a:lnTo>
                  <a:cubicBezTo>
                    <a:pt x="42032" y="43180"/>
                    <a:pt x="43315" y="42549"/>
                    <a:pt x="44533" y="41897"/>
                  </a:cubicBezTo>
                  <a:cubicBezTo>
                    <a:pt x="45141" y="41571"/>
                    <a:pt x="45750" y="41244"/>
                    <a:pt x="46424" y="40896"/>
                  </a:cubicBezTo>
                  <a:cubicBezTo>
                    <a:pt x="46533" y="40853"/>
                    <a:pt x="46642" y="40788"/>
                    <a:pt x="46772" y="40723"/>
                  </a:cubicBezTo>
                  <a:cubicBezTo>
                    <a:pt x="47011" y="40614"/>
                    <a:pt x="47251" y="40483"/>
                    <a:pt x="47490" y="40375"/>
                  </a:cubicBezTo>
                  <a:lnTo>
                    <a:pt x="47577" y="40331"/>
                  </a:lnTo>
                  <a:lnTo>
                    <a:pt x="48120" y="40048"/>
                  </a:lnTo>
                  <a:lnTo>
                    <a:pt x="49338" y="39461"/>
                  </a:lnTo>
                  <a:cubicBezTo>
                    <a:pt x="50251" y="39005"/>
                    <a:pt x="51165" y="38548"/>
                    <a:pt x="51665" y="38287"/>
                  </a:cubicBezTo>
                  <a:lnTo>
                    <a:pt x="51708" y="38265"/>
                  </a:lnTo>
                  <a:lnTo>
                    <a:pt x="52361" y="37939"/>
                  </a:lnTo>
                  <a:cubicBezTo>
                    <a:pt x="52643" y="37787"/>
                    <a:pt x="52948" y="37657"/>
                    <a:pt x="53230" y="37526"/>
                  </a:cubicBezTo>
                  <a:lnTo>
                    <a:pt x="53622" y="37243"/>
                  </a:lnTo>
                  <a:lnTo>
                    <a:pt x="53709" y="37200"/>
                  </a:lnTo>
                  <a:lnTo>
                    <a:pt x="53730" y="37200"/>
                  </a:lnTo>
                  <a:lnTo>
                    <a:pt x="54426" y="36874"/>
                  </a:lnTo>
                  <a:lnTo>
                    <a:pt x="54687" y="36743"/>
                  </a:lnTo>
                  <a:cubicBezTo>
                    <a:pt x="55426" y="36374"/>
                    <a:pt x="56231" y="35939"/>
                    <a:pt x="57123" y="35395"/>
                  </a:cubicBezTo>
                  <a:cubicBezTo>
                    <a:pt x="57427" y="35221"/>
                    <a:pt x="57753" y="35047"/>
                    <a:pt x="58058" y="34873"/>
                  </a:cubicBezTo>
                  <a:lnTo>
                    <a:pt x="58079" y="34852"/>
                  </a:lnTo>
                  <a:lnTo>
                    <a:pt x="58492" y="34634"/>
                  </a:lnTo>
                  <a:lnTo>
                    <a:pt x="59558" y="34069"/>
                  </a:lnTo>
                  <a:lnTo>
                    <a:pt x="60015" y="33830"/>
                  </a:lnTo>
                  <a:cubicBezTo>
                    <a:pt x="60188" y="33743"/>
                    <a:pt x="60449" y="33590"/>
                    <a:pt x="60732" y="33438"/>
                  </a:cubicBezTo>
                  <a:cubicBezTo>
                    <a:pt x="60928" y="33329"/>
                    <a:pt x="61058" y="33242"/>
                    <a:pt x="61189" y="33155"/>
                  </a:cubicBezTo>
                  <a:lnTo>
                    <a:pt x="61363" y="33025"/>
                  </a:lnTo>
                  <a:cubicBezTo>
                    <a:pt x="61471" y="32938"/>
                    <a:pt x="61580" y="32851"/>
                    <a:pt x="61667" y="32742"/>
                  </a:cubicBezTo>
                  <a:lnTo>
                    <a:pt x="61732" y="32699"/>
                  </a:lnTo>
                  <a:cubicBezTo>
                    <a:pt x="61863" y="32525"/>
                    <a:pt x="61950" y="32307"/>
                    <a:pt x="61993" y="32090"/>
                  </a:cubicBezTo>
                  <a:cubicBezTo>
                    <a:pt x="62037" y="31873"/>
                    <a:pt x="61993" y="31633"/>
                    <a:pt x="61906" y="31416"/>
                  </a:cubicBezTo>
                  <a:cubicBezTo>
                    <a:pt x="61776" y="31155"/>
                    <a:pt x="61602" y="30938"/>
                    <a:pt x="61363" y="30785"/>
                  </a:cubicBezTo>
                  <a:cubicBezTo>
                    <a:pt x="61189" y="30655"/>
                    <a:pt x="61015" y="30546"/>
                    <a:pt x="60819" y="30459"/>
                  </a:cubicBezTo>
                  <a:lnTo>
                    <a:pt x="60732" y="30416"/>
                  </a:lnTo>
                  <a:lnTo>
                    <a:pt x="60362" y="30220"/>
                  </a:lnTo>
                  <a:cubicBezTo>
                    <a:pt x="59754" y="29850"/>
                    <a:pt x="59101" y="29481"/>
                    <a:pt x="58384" y="29089"/>
                  </a:cubicBezTo>
                  <a:lnTo>
                    <a:pt x="57927" y="28850"/>
                  </a:lnTo>
                  <a:lnTo>
                    <a:pt x="57775" y="28763"/>
                  </a:lnTo>
                  <a:lnTo>
                    <a:pt x="57731" y="28763"/>
                  </a:lnTo>
                  <a:cubicBezTo>
                    <a:pt x="57362" y="28567"/>
                    <a:pt x="56970" y="28372"/>
                    <a:pt x="56601" y="28154"/>
                  </a:cubicBezTo>
                  <a:cubicBezTo>
                    <a:pt x="56405" y="28046"/>
                    <a:pt x="56209" y="27915"/>
                    <a:pt x="56035" y="27806"/>
                  </a:cubicBezTo>
                  <a:cubicBezTo>
                    <a:pt x="55774" y="27632"/>
                    <a:pt x="55492" y="27458"/>
                    <a:pt x="55166" y="27285"/>
                  </a:cubicBezTo>
                  <a:cubicBezTo>
                    <a:pt x="54970" y="27176"/>
                    <a:pt x="54774" y="27089"/>
                    <a:pt x="54557" y="27002"/>
                  </a:cubicBezTo>
                  <a:lnTo>
                    <a:pt x="54535" y="27002"/>
                  </a:lnTo>
                  <a:cubicBezTo>
                    <a:pt x="54361" y="26915"/>
                    <a:pt x="54165" y="26828"/>
                    <a:pt x="53970" y="26719"/>
                  </a:cubicBezTo>
                  <a:lnTo>
                    <a:pt x="53752" y="26589"/>
                  </a:lnTo>
                  <a:lnTo>
                    <a:pt x="53687" y="26545"/>
                  </a:lnTo>
                  <a:cubicBezTo>
                    <a:pt x="53513" y="26436"/>
                    <a:pt x="53296" y="26306"/>
                    <a:pt x="53056" y="26176"/>
                  </a:cubicBezTo>
                  <a:cubicBezTo>
                    <a:pt x="52839" y="26089"/>
                    <a:pt x="52621" y="26002"/>
                    <a:pt x="52382" y="25958"/>
                  </a:cubicBezTo>
                  <a:lnTo>
                    <a:pt x="52339" y="25958"/>
                  </a:lnTo>
                  <a:lnTo>
                    <a:pt x="52143" y="25893"/>
                  </a:lnTo>
                  <a:cubicBezTo>
                    <a:pt x="52056" y="25849"/>
                    <a:pt x="51991" y="25828"/>
                    <a:pt x="51904" y="25806"/>
                  </a:cubicBezTo>
                  <a:cubicBezTo>
                    <a:pt x="51882" y="25654"/>
                    <a:pt x="51817" y="25458"/>
                    <a:pt x="51752" y="25241"/>
                  </a:cubicBezTo>
                  <a:cubicBezTo>
                    <a:pt x="51686" y="25023"/>
                    <a:pt x="51600" y="24784"/>
                    <a:pt x="51469" y="24501"/>
                  </a:cubicBezTo>
                  <a:cubicBezTo>
                    <a:pt x="51317" y="24110"/>
                    <a:pt x="51099" y="23653"/>
                    <a:pt x="50817" y="23023"/>
                  </a:cubicBezTo>
                  <a:cubicBezTo>
                    <a:pt x="50621" y="22544"/>
                    <a:pt x="50360" y="22001"/>
                    <a:pt x="50099" y="21457"/>
                  </a:cubicBezTo>
                  <a:cubicBezTo>
                    <a:pt x="49860" y="20957"/>
                    <a:pt x="49599" y="20479"/>
                    <a:pt x="49316" y="20022"/>
                  </a:cubicBezTo>
                  <a:lnTo>
                    <a:pt x="49316" y="20000"/>
                  </a:lnTo>
                  <a:cubicBezTo>
                    <a:pt x="49142" y="19696"/>
                    <a:pt x="48990" y="19391"/>
                    <a:pt x="48816" y="19087"/>
                  </a:cubicBezTo>
                  <a:lnTo>
                    <a:pt x="48816" y="19043"/>
                  </a:lnTo>
                  <a:lnTo>
                    <a:pt x="48773" y="18978"/>
                  </a:lnTo>
                  <a:lnTo>
                    <a:pt x="48534" y="18500"/>
                  </a:lnTo>
                  <a:cubicBezTo>
                    <a:pt x="48316" y="18108"/>
                    <a:pt x="48099" y="17674"/>
                    <a:pt x="47903" y="17282"/>
                  </a:cubicBezTo>
                  <a:lnTo>
                    <a:pt x="47881" y="17239"/>
                  </a:lnTo>
                  <a:lnTo>
                    <a:pt x="47860" y="17195"/>
                  </a:lnTo>
                  <a:lnTo>
                    <a:pt x="47751" y="16999"/>
                  </a:lnTo>
                  <a:lnTo>
                    <a:pt x="47664" y="16826"/>
                  </a:lnTo>
                  <a:lnTo>
                    <a:pt x="47642" y="16782"/>
                  </a:lnTo>
                  <a:cubicBezTo>
                    <a:pt x="47425" y="16347"/>
                    <a:pt x="47207" y="15934"/>
                    <a:pt x="47011" y="15499"/>
                  </a:cubicBezTo>
                  <a:cubicBezTo>
                    <a:pt x="46838" y="15129"/>
                    <a:pt x="46664" y="14760"/>
                    <a:pt x="46490" y="14412"/>
                  </a:cubicBezTo>
                  <a:lnTo>
                    <a:pt x="46490" y="14390"/>
                  </a:lnTo>
                  <a:lnTo>
                    <a:pt x="46490" y="14368"/>
                  </a:lnTo>
                  <a:lnTo>
                    <a:pt x="46490" y="14325"/>
                  </a:lnTo>
                  <a:cubicBezTo>
                    <a:pt x="46424" y="14194"/>
                    <a:pt x="46359" y="14064"/>
                    <a:pt x="46316" y="13934"/>
                  </a:cubicBezTo>
                  <a:lnTo>
                    <a:pt x="46250" y="13825"/>
                  </a:lnTo>
                  <a:lnTo>
                    <a:pt x="46185" y="13694"/>
                  </a:lnTo>
                  <a:lnTo>
                    <a:pt x="46142" y="13586"/>
                  </a:lnTo>
                  <a:lnTo>
                    <a:pt x="46142" y="13564"/>
                  </a:lnTo>
                  <a:cubicBezTo>
                    <a:pt x="45990" y="13259"/>
                    <a:pt x="45816" y="12890"/>
                    <a:pt x="45620" y="12542"/>
                  </a:cubicBezTo>
                  <a:cubicBezTo>
                    <a:pt x="45402" y="12085"/>
                    <a:pt x="45120" y="11607"/>
                    <a:pt x="44815" y="11128"/>
                  </a:cubicBezTo>
                  <a:cubicBezTo>
                    <a:pt x="44576" y="10737"/>
                    <a:pt x="44337" y="10367"/>
                    <a:pt x="44120" y="10041"/>
                  </a:cubicBezTo>
                  <a:cubicBezTo>
                    <a:pt x="43837" y="9606"/>
                    <a:pt x="43532" y="9128"/>
                    <a:pt x="43250" y="8650"/>
                  </a:cubicBezTo>
                  <a:cubicBezTo>
                    <a:pt x="43119" y="8432"/>
                    <a:pt x="42989" y="8237"/>
                    <a:pt x="42880" y="8019"/>
                  </a:cubicBezTo>
                  <a:lnTo>
                    <a:pt x="42880" y="8041"/>
                  </a:lnTo>
                  <a:lnTo>
                    <a:pt x="42837" y="7976"/>
                  </a:lnTo>
                  <a:lnTo>
                    <a:pt x="42837" y="7997"/>
                  </a:lnTo>
                  <a:lnTo>
                    <a:pt x="42815" y="7932"/>
                  </a:lnTo>
                  <a:lnTo>
                    <a:pt x="42771" y="7845"/>
                  </a:lnTo>
                  <a:lnTo>
                    <a:pt x="42771" y="7823"/>
                  </a:lnTo>
                  <a:cubicBezTo>
                    <a:pt x="42641" y="7584"/>
                    <a:pt x="42489" y="7323"/>
                    <a:pt x="42315" y="7062"/>
                  </a:cubicBezTo>
                  <a:cubicBezTo>
                    <a:pt x="42206" y="6888"/>
                    <a:pt x="42097" y="6714"/>
                    <a:pt x="41989" y="6562"/>
                  </a:cubicBezTo>
                  <a:lnTo>
                    <a:pt x="41989" y="6540"/>
                  </a:lnTo>
                  <a:lnTo>
                    <a:pt x="41880" y="6410"/>
                  </a:lnTo>
                  <a:cubicBezTo>
                    <a:pt x="41532" y="5888"/>
                    <a:pt x="41206" y="5431"/>
                    <a:pt x="40901" y="4997"/>
                  </a:cubicBezTo>
                  <a:cubicBezTo>
                    <a:pt x="40749" y="4757"/>
                    <a:pt x="40575" y="4518"/>
                    <a:pt x="40358" y="4192"/>
                  </a:cubicBezTo>
                  <a:cubicBezTo>
                    <a:pt x="39966" y="3540"/>
                    <a:pt x="39510" y="2909"/>
                    <a:pt x="39031" y="2322"/>
                  </a:cubicBezTo>
                  <a:cubicBezTo>
                    <a:pt x="38618" y="1822"/>
                    <a:pt x="38183" y="1365"/>
                    <a:pt x="37705" y="952"/>
                  </a:cubicBezTo>
                  <a:lnTo>
                    <a:pt x="37640" y="909"/>
                  </a:lnTo>
                  <a:cubicBezTo>
                    <a:pt x="37466" y="735"/>
                    <a:pt x="37248" y="561"/>
                    <a:pt x="37053" y="387"/>
                  </a:cubicBezTo>
                  <a:cubicBezTo>
                    <a:pt x="36987" y="343"/>
                    <a:pt x="36922" y="278"/>
                    <a:pt x="36857" y="235"/>
                  </a:cubicBezTo>
                  <a:cubicBezTo>
                    <a:pt x="36683" y="126"/>
                    <a:pt x="36487" y="39"/>
                    <a:pt x="36292" y="17"/>
                  </a:cubicBezTo>
                  <a:cubicBezTo>
                    <a:pt x="36239" y="5"/>
                    <a:pt x="36187" y="0"/>
                    <a:pt x="361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5172600" y="4500900"/>
            <a:ext cx="1550400" cy="1498775"/>
            <a:chOff x="4731125" y="2065850"/>
            <a:chExt cx="1550400" cy="1498775"/>
          </a:xfrm>
        </p:grpSpPr>
        <p:sp>
          <p:nvSpPr>
            <p:cNvPr id="22" name="Google Shape;22;p2"/>
            <p:cNvSpPr/>
            <p:nvPr/>
          </p:nvSpPr>
          <p:spPr>
            <a:xfrm>
              <a:off x="4844750" y="2181875"/>
              <a:ext cx="1069275" cy="955875"/>
            </a:xfrm>
            <a:custGeom>
              <a:avLst/>
              <a:gdLst/>
              <a:ahLst/>
              <a:cxnLst/>
              <a:rect l="l" t="t" r="r" b="b"/>
              <a:pathLst>
                <a:path w="42771" h="38235" extrusionOk="0">
                  <a:moveTo>
                    <a:pt x="30585" y="1"/>
                  </a:moveTo>
                  <a:cubicBezTo>
                    <a:pt x="30488" y="1"/>
                    <a:pt x="30389" y="11"/>
                    <a:pt x="30290" y="29"/>
                  </a:cubicBezTo>
                  <a:cubicBezTo>
                    <a:pt x="30159" y="51"/>
                    <a:pt x="30029" y="95"/>
                    <a:pt x="29920" y="160"/>
                  </a:cubicBezTo>
                  <a:lnTo>
                    <a:pt x="29855" y="182"/>
                  </a:lnTo>
                  <a:lnTo>
                    <a:pt x="29833" y="203"/>
                  </a:lnTo>
                  <a:lnTo>
                    <a:pt x="29746" y="247"/>
                  </a:lnTo>
                  <a:lnTo>
                    <a:pt x="29485" y="399"/>
                  </a:lnTo>
                  <a:lnTo>
                    <a:pt x="29355" y="464"/>
                  </a:lnTo>
                  <a:cubicBezTo>
                    <a:pt x="29159" y="551"/>
                    <a:pt x="28942" y="660"/>
                    <a:pt x="28746" y="725"/>
                  </a:cubicBezTo>
                  <a:cubicBezTo>
                    <a:pt x="28202" y="964"/>
                    <a:pt x="27681" y="1204"/>
                    <a:pt x="27159" y="1443"/>
                  </a:cubicBezTo>
                  <a:cubicBezTo>
                    <a:pt x="26811" y="1617"/>
                    <a:pt x="26441" y="1791"/>
                    <a:pt x="25984" y="2008"/>
                  </a:cubicBezTo>
                  <a:cubicBezTo>
                    <a:pt x="25789" y="2073"/>
                    <a:pt x="25615" y="2160"/>
                    <a:pt x="25441" y="2247"/>
                  </a:cubicBezTo>
                  <a:lnTo>
                    <a:pt x="24636" y="2660"/>
                  </a:lnTo>
                  <a:cubicBezTo>
                    <a:pt x="24462" y="2747"/>
                    <a:pt x="24288" y="2834"/>
                    <a:pt x="24114" y="2921"/>
                  </a:cubicBezTo>
                  <a:lnTo>
                    <a:pt x="24049" y="2965"/>
                  </a:lnTo>
                  <a:lnTo>
                    <a:pt x="23854" y="3074"/>
                  </a:lnTo>
                  <a:cubicBezTo>
                    <a:pt x="23593" y="3204"/>
                    <a:pt x="23353" y="3356"/>
                    <a:pt x="23158" y="3465"/>
                  </a:cubicBezTo>
                  <a:lnTo>
                    <a:pt x="22919" y="3617"/>
                  </a:lnTo>
                  <a:lnTo>
                    <a:pt x="22810" y="3661"/>
                  </a:lnTo>
                  <a:lnTo>
                    <a:pt x="22766" y="3682"/>
                  </a:lnTo>
                  <a:lnTo>
                    <a:pt x="22375" y="3900"/>
                  </a:lnTo>
                  <a:cubicBezTo>
                    <a:pt x="21810" y="4226"/>
                    <a:pt x="21222" y="4552"/>
                    <a:pt x="20614" y="4878"/>
                  </a:cubicBezTo>
                  <a:lnTo>
                    <a:pt x="20505" y="4944"/>
                  </a:lnTo>
                  <a:lnTo>
                    <a:pt x="20396" y="5009"/>
                  </a:lnTo>
                  <a:lnTo>
                    <a:pt x="20135" y="5139"/>
                  </a:lnTo>
                  <a:lnTo>
                    <a:pt x="19309" y="5596"/>
                  </a:lnTo>
                  <a:cubicBezTo>
                    <a:pt x="18570" y="6009"/>
                    <a:pt x="17852" y="6466"/>
                    <a:pt x="17135" y="6901"/>
                  </a:cubicBezTo>
                  <a:lnTo>
                    <a:pt x="17113" y="6901"/>
                  </a:lnTo>
                  <a:lnTo>
                    <a:pt x="16330" y="7401"/>
                  </a:lnTo>
                  <a:lnTo>
                    <a:pt x="15786" y="7705"/>
                  </a:lnTo>
                  <a:lnTo>
                    <a:pt x="15743" y="7727"/>
                  </a:lnTo>
                  <a:lnTo>
                    <a:pt x="15112" y="8097"/>
                  </a:lnTo>
                  <a:cubicBezTo>
                    <a:pt x="14656" y="8358"/>
                    <a:pt x="14286" y="8575"/>
                    <a:pt x="13982" y="8749"/>
                  </a:cubicBezTo>
                  <a:lnTo>
                    <a:pt x="13655" y="8966"/>
                  </a:lnTo>
                  <a:lnTo>
                    <a:pt x="13438" y="9097"/>
                  </a:lnTo>
                  <a:lnTo>
                    <a:pt x="12981" y="9358"/>
                  </a:lnTo>
                  <a:lnTo>
                    <a:pt x="11981" y="9967"/>
                  </a:lnTo>
                  <a:lnTo>
                    <a:pt x="11090" y="10488"/>
                  </a:lnTo>
                  <a:lnTo>
                    <a:pt x="10481" y="10836"/>
                  </a:lnTo>
                  <a:cubicBezTo>
                    <a:pt x="9959" y="11141"/>
                    <a:pt x="9481" y="11445"/>
                    <a:pt x="8850" y="11837"/>
                  </a:cubicBezTo>
                  <a:lnTo>
                    <a:pt x="8132" y="12271"/>
                  </a:lnTo>
                  <a:lnTo>
                    <a:pt x="8045" y="12337"/>
                  </a:lnTo>
                  <a:lnTo>
                    <a:pt x="7915" y="12424"/>
                  </a:lnTo>
                  <a:lnTo>
                    <a:pt x="7393" y="12750"/>
                  </a:lnTo>
                  <a:cubicBezTo>
                    <a:pt x="7154" y="12902"/>
                    <a:pt x="6915" y="13054"/>
                    <a:pt x="6654" y="13206"/>
                  </a:cubicBezTo>
                  <a:lnTo>
                    <a:pt x="6632" y="13228"/>
                  </a:lnTo>
                  <a:lnTo>
                    <a:pt x="6567" y="13272"/>
                  </a:lnTo>
                  <a:lnTo>
                    <a:pt x="6502" y="13315"/>
                  </a:lnTo>
                  <a:lnTo>
                    <a:pt x="5893" y="13707"/>
                  </a:lnTo>
                  <a:lnTo>
                    <a:pt x="5784" y="13772"/>
                  </a:lnTo>
                  <a:lnTo>
                    <a:pt x="5762" y="13794"/>
                  </a:lnTo>
                  <a:lnTo>
                    <a:pt x="5545" y="13924"/>
                  </a:lnTo>
                  <a:lnTo>
                    <a:pt x="5306" y="14055"/>
                  </a:lnTo>
                  <a:lnTo>
                    <a:pt x="5045" y="14207"/>
                  </a:lnTo>
                  <a:lnTo>
                    <a:pt x="4458" y="14555"/>
                  </a:lnTo>
                  <a:lnTo>
                    <a:pt x="4175" y="14707"/>
                  </a:lnTo>
                  <a:lnTo>
                    <a:pt x="4001" y="14816"/>
                  </a:lnTo>
                  <a:lnTo>
                    <a:pt x="3436" y="15142"/>
                  </a:lnTo>
                  <a:lnTo>
                    <a:pt x="3414" y="15142"/>
                  </a:lnTo>
                  <a:cubicBezTo>
                    <a:pt x="3218" y="15250"/>
                    <a:pt x="3023" y="15359"/>
                    <a:pt x="2870" y="15424"/>
                  </a:cubicBezTo>
                  <a:cubicBezTo>
                    <a:pt x="2762" y="15490"/>
                    <a:pt x="2653" y="15555"/>
                    <a:pt x="2544" y="15620"/>
                  </a:cubicBezTo>
                  <a:lnTo>
                    <a:pt x="2501" y="15642"/>
                  </a:lnTo>
                  <a:lnTo>
                    <a:pt x="2262" y="15772"/>
                  </a:lnTo>
                  <a:lnTo>
                    <a:pt x="2131" y="15838"/>
                  </a:lnTo>
                  <a:lnTo>
                    <a:pt x="1892" y="15946"/>
                  </a:lnTo>
                  <a:lnTo>
                    <a:pt x="1631" y="16077"/>
                  </a:lnTo>
                  <a:cubicBezTo>
                    <a:pt x="1370" y="16185"/>
                    <a:pt x="1109" y="16338"/>
                    <a:pt x="848" y="16512"/>
                  </a:cubicBezTo>
                  <a:cubicBezTo>
                    <a:pt x="761" y="16555"/>
                    <a:pt x="652" y="16620"/>
                    <a:pt x="587" y="16707"/>
                  </a:cubicBezTo>
                  <a:cubicBezTo>
                    <a:pt x="478" y="16794"/>
                    <a:pt x="370" y="16903"/>
                    <a:pt x="283" y="17033"/>
                  </a:cubicBezTo>
                  <a:cubicBezTo>
                    <a:pt x="239" y="17077"/>
                    <a:pt x="196" y="17142"/>
                    <a:pt x="174" y="17186"/>
                  </a:cubicBezTo>
                  <a:cubicBezTo>
                    <a:pt x="152" y="17251"/>
                    <a:pt x="131" y="17294"/>
                    <a:pt x="109" y="17360"/>
                  </a:cubicBezTo>
                  <a:lnTo>
                    <a:pt x="109" y="17403"/>
                  </a:lnTo>
                  <a:cubicBezTo>
                    <a:pt x="44" y="17512"/>
                    <a:pt x="0" y="17642"/>
                    <a:pt x="0" y="17795"/>
                  </a:cubicBezTo>
                  <a:cubicBezTo>
                    <a:pt x="0" y="18077"/>
                    <a:pt x="44" y="18360"/>
                    <a:pt x="152" y="18621"/>
                  </a:cubicBezTo>
                  <a:lnTo>
                    <a:pt x="152" y="18664"/>
                  </a:lnTo>
                  <a:cubicBezTo>
                    <a:pt x="239" y="18795"/>
                    <a:pt x="326" y="18925"/>
                    <a:pt x="413" y="19056"/>
                  </a:cubicBezTo>
                  <a:cubicBezTo>
                    <a:pt x="457" y="19121"/>
                    <a:pt x="522" y="19186"/>
                    <a:pt x="565" y="19251"/>
                  </a:cubicBezTo>
                  <a:cubicBezTo>
                    <a:pt x="631" y="19382"/>
                    <a:pt x="696" y="19534"/>
                    <a:pt x="783" y="19708"/>
                  </a:cubicBezTo>
                  <a:cubicBezTo>
                    <a:pt x="826" y="19773"/>
                    <a:pt x="848" y="19860"/>
                    <a:pt x="892" y="19925"/>
                  </a:cubicBezTo>
                  <a:lnTo>
                    <a:pt x="892" y="19947"/>
                  </a:lnTo>
                  <a:cubicBezTo>
                    <a:pt x="913" y="19969"/>
                    <a:pt x="935" y="20012"/>
                    <a:pt x="957" y="20056"/>
                  </a:cubicBezTo>
                  <a:cubicBezTo>
                    <a:pt x="1022" y="20208"/>
                    <a:pt x="1131" y="20339"/>
                    <a:pt x="1261" y="20447"/>
                  </a:cubicBezTo>
                  <a:cubicBezTo>
                    <a:pt x="1305" y="20491"/>
                    <a:pt x="1370" y="20513"/>
                    <a:pt x="1413" y="20534"/>
                  </a:cubicBezTo>
                  <a:cubicBezTo>
                    <a:pt x="1805" y="21274"/>
                    <a:pt x="2088" y="21861"/>
                    <a:pt x="2370" y="22426"/>
                  </a:cubicBezTo>
                  <a:cubicBezTo>
                    <a:pt x="2522" y="22731"/>
                    <a:pt x="2696" y="23122"/>
                    <a:pt x="2892" y="23513"/>
                  </a:cubicBezTo>
                  <a:lnTo>
                    <a:pt x="3175" y="24079"/>
                  </a:lnTo>
                  <a:cubicBezTo>
                    <a:pt x="3414" y="24514"/>
                    <a:pt x="3653" y="24970"/>
                    <a:pt x="3871" y="25383"/>
                  </a:cubicBezTo>
                  <a:lnTo>
                    <a:pt x="4023" y="25688"/>
                  </a:lnTo>
                  <a:cubicBezTo>
                    <a:pt x="4240" y="26079"/>
                    <a:pt x="4458" y="26471"/>
                    <a:pt x="4675" y="26840"/>
                  </a:cubicBezTo>
                  <a:cubicBezTo>
                    <a:pt x="5023" y="27427"/>
                    <a:pt x="5371" y="28058"/>
                    <a:pt x="5675" y="28688"/>
                  </a:cubicBezTo>
                  <a:lnTo>
                    <a:pt x="5697" y="28754"/>
                  </a:lnTo>
                  <a:cubicBezTo>
                    <a:pt x="5958" y="29297"/>
                    <a:pt x="6241" y="29841"/>
                    <a:pt x="6523" y="30385"/>
                  </a:cubicBezTo>
                  <a:lnTo>
                    <a:pt x="6545" y="30428"/>
                  </a:lnTo>
                  <a:cubicBezTo>
                    <a:pt x="6828" y="30928"/>
                    <a:pt x="7176" y="31428"/>
                    <a:pt x="7480" y="31907"/>
                  </a:cubicBezTo>
                  <a:lnTo>
                    <a:pt x="7589" y="32059"/>
                  </a:lnTo>
                  <a:cubicBezTo>
                    <a:pt x="7828" y="32407"/>
                    <a:pt x="8045" y="32776"/>
                    <a:pt x="8285" y="33168"/>
                  </a:cubicBezTo>
                  <a:lnTo>
                    <a:pt x="8415" y="33385"/>
                  </a:lnTo>
                  <a:cubicBezTo>
                    <a:pt x="8611" y="33733"/>
                    <a:pt x="8872" y="34190"/>
                    <a:pt x="9154" y="34646"/>
                  </a:cubicBezTo>
                  <a:cubicBezTo>
                    <a:pt x="9328" y="34929"/>
                    <a:pt x="9502" y="35233"/>
                    <a:pt x="9698" y="35494"/>
                  </a:cubicBezTo>
                  <a:lnTo>
                    <a:pt x="9720" y="35538"/>
                  </a:lnTo>
                  <a:lnTo>
                    <a:pt x="9937" y="35908"/>
                  </a:lnTo>
                  <a:cubicBezTo>
                    <a:pt x="10046" y="36103"/>
                    <a:pt x="10155" y="36299"/>
                    <a:pt x="10263" y="36495"/>
                  </a:cubicBezTo>
                  <a:lnTo>
                    <a:pt x="10307" y="36582"/>
                  </a:lnTo>
                  <a:cubicBezTo>
                    <a:pt x="10437" y="36886"/>
                    <a:pt x="10611" y="37147"/>
                    <a:pt x="10785" y="37408"/>
                  </a:cubicBezTo>
                  <a:cubicBezTo>
                    <a:pt x="10916" y="37582"/>
                    <a:pt x="11046" y="37734"/>
                    <a:pt x="11198" y="37865"/>
                  </a:cubicBezTo>
                  <a:cubicBezTo>
                    <a:pt x="11329" y="37952"/>
                    <a:pt x="11459" y="38039"/>
                    <a:pt x="11590" y="38104"/>
                  </a:cubicBezTo>
                  <a:cubicBezTo>
                    <a:pt x="11677" y="38147"/>
                    <a:pt x="11764" y="38191"/>
                    <a:pt x="11851" y="38212"/>
                  </a:cubicBezTo>
                  <a:lnTo>
                    <a:pt x="11916" y="38212"/>
                  </a:lnTo>
                  <a:cubicBezTo>
                    <a:pt x="11981" y="38234"/>
                    <a:pt x="12068" y="38234"/>
                    <a:pt x="12155" y="38234"/>
                  </a:cubicBezTo>
                  <a:cubicBezTo>
                    <a:pt x="12329" y="38234"/>
                    <a:pt x="12503" y="38234"/>
                    <a:pt x="12677" y="38191"/>
                  </a:cubicBezTo>
                  <a:cubicBezTo>
                    <a:pt x="12916" y="38147"/>
                    <a:pt x="13177" y="38082"/>
                    <a:pt x="13416" y="37995"/>
                  </a:cubicBezTo>
                  <a:lnTo>
                    <a:pt x="13569" y="37952"/>
                  </a:lnTo>
                  <a:cubicBezTo>
                    <a:pt x="13721" y="37908"/>
                    <a:pt x="13851" y="37865"/>
                    <a:pt x="14003" y="37821"/>
                  </a:cubicBezTo>
                  <a:cubicBezTo>
                    <a:pt x="15112" y="37408"/>
                    <a:pt x="16221" y="36951"/>
                    <a:pt x="17287" y="36408"/>
                  </a:cubicBezTo>
                  <a:lnTo>
                    <a:pt x="17439" y="36342"/>
                  </a:lnTo>
                  <a:lnTo>
                    <a:pt x="18396" y="35864"/>
                  </a:lnTo>
                  <a:lnTo>
                    <a:pt x="18961" y="35581"/>
                  </a:lnTo>
                  <a:cubicBezTo>
                    <a:pt x="19418" y="35342"/>
                    <a:pt x="19874" y="35103"/>
                    <a:pt x="20374" y="34842"/>
                  </a:cubicBezTo>
                  <a:lnTo>
                    <a:pt x="20570" y="34733"/>
                  </a:lnTo>
                  <a:cubicBezTo>
                    <a:pt x="21614" y="34168"/>
                    <a:pt x="22679" y="33581"/>
                    <a:pt x="23680" y="33016"/>
                  </a:cubicBezTo>
                  <a:cubicBezTo>
                    <a:pt x="24049" y="32820"/>
                    <a:pt x="24397" y="32602"/>
                    <a:pt x="24745" y="32407"/>
                  </a:cubicBezTo>
                  <a:cubicBezTo>
                    <a:pt x="24919" y="32298"/>
                    <a:pt x="25115" y="32189"/>
                    <a:pt x="25310" y="32081"/>
                  </a:cubicBezTo>
                  <a:cubicBezTo>
                    <a:pt x="25832" y="31776"/>
                    <a:pt x="26376" y="31472"/>
                    <a:pt x="26898" y="31146"/>
                  </a:cubicBezTo>
                  <a:lnTo>
                    <a:pt x="26941" y="31146"/>
                  </a:lnTo>
                  <a:lnTo>
                    <a:pt x="26985" y="31124"/>
                  </a:lnTo>
                  <a:lnTo>
                    <a:pt x="27028" y="31102"/>
                  </a:lnTo>
                  <a:lnTo>
                    <a:pt x="27159" y="31037"/>
                  </a:lnTo>
                  <a:cubicBezTo>
                    <a:pt x="27659" y="30754"/>
                    <a:pt x="28137" y="30450"/>
                    <a:pt x="28637" y="30145"/>
                  </a:cubicBezTo>
                  <a:lnTo>
                    <a:pt x="29616" y="29580"/>
                  </a:lnTo>
                  <a:cubicBezTo>
                    <a:pt x="30442" y="29102"/>
                    <a:pt x="31268" y="28601"/>
                    <a:pt x="32290" y="27993"/>
                  </a:cubicBezTo>
                  <a:lnTo>
                    <a:pt x="32334" y="27993"/>
                  </a:lnTo>
                  <a:lnTo>
                    <a:pt x="32747" y="27753"/>
                  </a:lnTo>
                  <a:cubicBezTo>
                    <a:pt x="33356" y="27406"/>
                    <a:pt x="34052" y="26992"/>
                    <a:pt x="34726" y="26579"/>
                  </a:cubicBezTo>
                  <a:lnTo>
                    <a:pt x="35726" y="25992"/>
                  </a:lnTo>
                  <a:lnTo>
                    <a:pt x="35769" y="25992"/>
                  </a:lnTo>
                  <a:lnTo>
                    <a:pt x="36552" y="25514"/>
                  </a:lnTo>
                  <a:lnTo>
                    <a:pt x="36726" y="25405"/>
                  </a:lnTo>
                  <a:cubicBezTo>
                    <a:pt x="37792" y="24818"/>
                    <a:pt x="38705" y="24253"/>
                    <a:pt x="39575" y="23709"/>
                  </a:cubicBezTo>
                  <a:lnTo>
                    <a:pt x="39814" y="23557"/>
                  </a:lnTo>
                  <a:lnTo>
                    <a:pt x="41271" y="22644"/>
                  </a:lnTo>
                  <a:cubicBezTo>
                    <a:pt x="41488" y="22513"/>
                    <a:pt x="41727" y="22383"/>
                    <a:pt x="41966" y="22209"/>
                  </a:cubicBezTo>
                  <a:cubicBezTo>
                    <a:pt x="42097" y="22122"/>
                    <a:pt x="42206" y="22035"/>
                    <a:pt x="42336" y="21948"/>
                  </a:cubicBezTo>
                  <a:cubicBezTo>
                    <a:pt x="42445" y="21839"/>
                    <a:pt x="42554" y="21709"/>
                    <a:pt x="42619" y="21556"/>
                  </a:cubicBezTo>
                  <a:cubicBezTo>
                    <a:pt x="42771" y="21165"/>
                    <a:pt x="42771" y="20708"/>
                    <a:pt x="42575" y="20295"/>
                  </a:cubicBezTo>
                  <a:cubicBezTo>
                    <a:pt x="42554" y="20230"/>
                    <a:pt x="42510" y="20143"/>
                    <a:pt x="42467" y="20056"/>
                  </a:cubicBezTo>
                  <a:lnTo>
                    <a:pt x="42380" y="19925"/>
                  </a:lnTo>
                  <a:lnTo>
                    <a:pt x="42358" y="19882"/>
                  </a:lnTo>
                  <a:cubicBezTo>
                    <a:pt x="42293" y="19752"/>
                    <a:pt x="42227" y="19621"/>
                    <a:pt x="42162" y="19491"/>
                  </a:cubicBezTo>
                  <a:lnTo>
                    <a:pt x="41771" y="18686"/>
                  </a:lnTo>
                  <a:cubicBezTo>
                    <a:pt x="41640" y="18447"/>
                    <a:pt x="41510" y="18208"/>
                    <a:pt x="41401" y="17990"/>
                  </a:cubicBezTo>
                  <a:lnTo>
                    <a:pt x="41401" y="17968"/>
                  </a:lnTo>
                  <a:lnTo>
                    <a:pt x="41401" y="17947"/>
                  </a:lnTo>
                  <a:lnTo>
                    <a:pt x="41358" y="17882"/>
                  </a:lnTo>
                  <a:cubicBezTo>
                    <a:pt x="41249" y="17686"/>
                    <a:pt x="41118" y="17425"/>
                    <a:pt x="41010" y="17207"/>
                  </a:cubicBezTo>
                  <a:cubicBezTo>
                    <a:pt x="40836" y="16860"/>
                    <a:pt x="40662" y="16512"/>
                    <a:pt x="40488" y="16164"/>
                  </a:cubicBezTo>
                  <a:lnTo>
                    <a:pt x="40488" y="16142"/>
                  </a:lnTo>
                  <a:lnTo>
                    <a:pt x="40488" y="16098"/>
                  </a:lnTo>
                  <a:lnTo>
                    <a:pt x="40466" y="16055"/>
                  </a:lnTo>
                  <a:lnTo>
                    <a:pt x="40183" y="15511"/>
                  </a:lnTo>
                  <a:cubicBezTo>
                    <a:pt x="39944" y="15033"/>
                    <a:pt x="39683" y="14533"/>
                    <a:pt x="39379" y="13989"/>
                  </a:cubicBezTo>
                  <a:lnTo>
                    <a:pt x="39270" y="13837"/>
                  </a:lnTo>
                  <a:lnTo>
                    <a:pt x="39205" y="13707"/>
                  </a:lnTo>
                  <a:cubicBezTo>
                    <a:pt x="38987" y="13337"/>
                    <a:pt x="38748" y="12924"/>
                    <a:pt x="38531" y="12511"/>
                  </a:cubicBezTo>
                  <a:cubicBezTo>
                    <a:pt x="38270" y="12011"/>
                    <a:pt x="37987" y="11467"/>
                    <a:pt x="37683" y="10923"/>
                  </a:cubicBezTo>
                  <a:cubicBezTo>
                    <a:pt x="37313" y="10271"/>
                    <a:pt x="36922" y="9619"/>
                    <a:pt x="36530" y="8988"/>
                  </a:cubicBezTo>
                  <a:lnTo>
                    <a:pt x="36530" y="8966"/>
                  </a:lnTo>
                  <a:cubicBezTo>
                    <a:pt x="36313" y="8618"/>
                    <a:pt x="36096" y="8271"/>
                    <a:pt x="35878" y="7901"/>
                  </a:cubicBezTo>
                  <a:lnTo>
                    <a:pt x="35726" y="7640"/>
                  </a:lnTo>
                  <a:lnTo>
                    <a:pt x="35704" y="7596"/>
                  </a:lnTo>
                  <a:lnTo>
                    <a:pt x="35682" y="7575"/>
                  </a:lnTo>
                  <a:cubicBezTo>
                    <a:pt x="35421" y="7118"/>
                    <a:pt x="35139" y="6640"/>
                    <a:pt x="34878" y="6183"/>
                  </a:cubicBezTo>
                  <a:lnTo>
                    <a:pt x="34508" y="5422"/>
                  </a:lnTo>
                  <a:lnTo>
                    <a:pt x="34508" y="5400"/>
                  </a:lnTo>
                  <a:cubicBezTo>
                    <a:pt x="34356" y="5161"/>
                    <a:pt x="34204" y="4900"/>
                    <a:pt x="34052" y="4661"/>
                  </a:cubicBezTo>
                  <a:lnTo>
                    <a:pt x="34030" y="4617"/>
                  </a:lnTo>
                  <a:lnTo>
                    <a:pt x="34008" y="4596"/>
                  </a:lnTo>
                  <a:cubicBezTo>
                    <a:pt x="33899" y="4378"/>
                    <a:pt x="33769" y="4161"/>
                    <a:pt x="33660" y="3943"/>
                  </a:cubicBezTo>
                  <a:lnTo>
                    <a:pt x="33508" y="3617"/>
                  </a:lnTo>
                  <a:lnTo>
                    <a:pt x="33486" y="3530"/>
                  </a:lnTo>
                  <a:cubicBezTo>
                    <a:pt x="33421" y="3378"/>
                    <a:pt x="33356" y="3248"/>
                    <a:pt x="33291" y="3117"/>
                  </a:cubicBezTo>
                  <a:cubicBezTo>
                    <a:pt x="33051" y="2639"/>
                    <a:pt x="32790" y="2182"/>
                    <a:pt x="32486" y="1639"/>
                  </a:cubicBezTo>
                  <a:lnTo>
                    <a:pt x="32421" y="1552"/>
                  </a:lnTo>
                  <a:cubicBezTo>
                    <a:pt x="32290" y="1312"/>
                    <a:pt x="32138" y="1073"/>
                    <a:pt x="31964" y="856"/>
                  </a:cubicBezTo>
                  <a:cubicBezTo>
                    <a:pt x="31855" y="725"/>
                    <a:pt x="31725" y="595"/>
                    <a:pt x="31594" y="486"/>
                  </a:cubicBezTo>
                  <a:lnTo>
                    <a:pt x="31573" y="464"/>
                  </a:lnTo>
                  <a:cubicBezTo>
                    <a:pt x="31421" y="290"/>
                    <a:pt x="31203" y="160"/>
                    <a:pt x="30986" y="73"/>
                  </a:cubicBezTo>
                  <a:cubicBezTo>
                    <a:pt x="30858" y="22"/>
                    <a:pt x="30723" y="1"/>
                    <a:pt x="305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4731125" y="2065850"/>
              <a:ext cx="1550400" cy="1498775"/>
            </a:xfrm>
            <a:custGeom>
              <a:avLst/>
              <a:gdLst/>
              <a:ahLst/>
              <a:cxnLst/>
              <a:rect l="l" t="t" r="r" b="b"/>
              <a:pathLst>
                <a:path w="62016" h="59951" extrusionOk="0">
                  <a:moveTo>
                    <a:pt x="35130" y="4642"/>
                  </a:moveTo>
                  <a:cubicBezTo>
                    <a:pt x="35268" y="4642"/>
                    <a:pt x="35403" y="4663"/>
                    <a:pt x="35531" y="4714"/>
                  </a:cubicBezTo>
                  <a:cubicBezTo>
                    <a:pt x="35748" y="4801"/>
                    <a:pt x="35966" y="4931"/>
                    <a:pt x="36118" y="5105"/>
                  </a:cubicBezTo>
                  <a:lnTo>
                    <a:pt x="36139" y="5127"/>
                  </a:lnTo>
                  <a:cubicBezTo>
                    <a:pt x="36270" y="5236"/>
                    <a:pt x="36400" y="5366"/>
                    <a:pt x="36509" y="5497"/>
                  </a:cubicBezTo>
                  <a:cubicBezTo>
                    <a:pt x="36683" y="5714"/>
                    <a:pt x="36835" y="5953"/>
                    <a:pt x="36966" y="6193"/>
                  </a:cubicBezTo>
                  <a:lnTo>
                    <a:pt x="37031" y="6280"/>
                  </a:lnTo>
                  <a:cubicBezTo>
                    <a:pt x="37335" y="6823"/>
                    <a:pt x="37596" y="7280"/>
                    <a:pt x="37836" y="7758"/>
                  </a:cubicBezTo>
                  <a:cubicBezTo>
                    <a:pt x="37901" y="7889"/>
                    <a:pt x="37966" y="8019"/>
                    <a:pt x="38031" y="8171"/>
                  </a:cubicBezTo>
                  <a:lnTo>
                    <a:pt x="38075" y="8258"/>
                  </a:lnTo>
                  <a:cubicBezTo>
                    <a:pt x="38118" y="8367"/>
                    <a:pt x="38162" y="8476"/>
                    <a:pt x="38205" y="8584"/>
                  </a:cubicBezTo>
                  <a:cubicBezTo>
                    <a:pt x="38314" y="8802"/>
                    <a:pt x="38444" y="9019"/>
                    <a:pt x="38553" y="9237"/>
                  </a:cubicBezTo>
                  <a:lnTo>
                    <a:pt x="38575" y="9258"/>
                  </a:lnTo>
                  <a:lnTo>
                    <a:pt x="38597" y="9302"/>
                  </a:lnTo>
                  <a:lnTo>
                    <a:pt x="39053" y="10041"/>
                  </a:lnTo>
                  <a:lnTo>
                    <a:pt x="39053" y="10063"/>
                  </a:lnTo>
                  <a:lnTo>
                    <a:pt x="39445" y="10824"/>
                  </a:lnTo>
                  <a:cubicBezTo>
                    <a:pt x="39706" y="11281"/>
                    <a:pt x="39988" y="11759"/>
                    <a:pt x="40249" y="12216"/>
                  </a:cubicBezTo>
                  <a:lnTo>
                    <a:pt x="40271" y="12259"/>
                  </a:lnTo>
                  <a:lnTo>
                    <a:pt x="40293" y="12281"/>
                  </a:lnTo>
                  <a:lnTo>
                    <a:pt x="40445" y="12542"/>
                  </a:lnTo>
                  <a:cubicBezTo>
                    <a:pt x="40662" y="12912"/>
                    <a:pt x="40880" y="13259"/>
                    <a:pt x="41097" y="13607"/>
                  </a:cubicBezTo>
                  <a:lnTo>
                    <a:pt x="41097" y="13629"/>
                  </a:lnTo>
                  <a:cubicBezTo>
                    <a:pt x="41467" y="14260"/>
                    <a:pt x="41880" y="14912"/>
                    <a:pt x="42250" y="15564"/>
                  </a:cubicBezTo>
                  <a:cubicBezTo>
                    <a:pt x="42554" y="16130"/>
                    <a:pt x="42837" y="16652"/>
                    <a:pt x="43098" y="17152"/>
                  </a:cubicBezTo>
                  <a:cubicBezTo>
                    <a:pt x="43315" y="17565"/>
                    <a:pt x="43554" y="18000"/>
                    <a:pt x="43772" y="18348"/>
                  </a:cubicBezTo>
                  <a:lnTo>
                    <a:pt x="43837" y="18478"/>
                  </a:lnTo>
                  <a:lnTo>
                    <a:pt x="43924" y="18630"/>
                  </a:lnTo>
                  <a:cubicBezTo>
                    <a:pt x="44250" y="19174"/>
                    <a:pt x="44511" y="19674"/>
                    <a:pt x="44750" y="20152"/>
                  </a:cubicBezTo>
                  <a:lnTo>
                    <a:pt x="45011" y="20696"/>
                  </a:lnTo>
                  <a:lnTo>
                    <a:pt x="45055" y="20761"/>
                  </a:lnTo>
                  <a:lnTo>
                    <a:pt x="45055" y="20783"/>
                  </a:lnTo>
                  <a:lnTo>
                    <a:pt x="45055" y="20805"/>
                  </a:lnTo>
                  <a:cubicBezTo>
                    <a:pt x="45229" y="21153"/>
                    <a:pt x="45402" y="21501"/>
                    <a:pt x="45555" y="21848"/>
                  </a:cubicBezTo>
                  <a:cubicBezTo>
                    <a:pt x="45685" y="22088"/>
                    <a:pt x="45816" y="22327"/>
                    <a:pt x="45924" y="22523"/>
                  </a:cubicBezTo>
                  <a:lnTo>
                    <a:pt x="45946" y="22588"/>
                  </a:lnTo>
                  <a:lnTo>
                    <a:pt x="45946" y="22609"/>
                  </a:lnTo>
                  <a:lnTo>
                    <a:pt x="45946" y="22631"/>
                  </a:lnTo>
                  <a:cubicBezTo>
                    <a:pt x="46077" y="22849"/>
                    <a:pt x="46207" y="23088"/>
                    <a:pt x="46316" y="23327"/>
                  </a:cubicBezTo>
                  <a:lnTo>
                    <a:pt x="46729" y="24153"/>
                  </a:lnTo>
                  <a:cubicBezTo>
                    <a:pt x="46794" y="24262"/>
                    <a:pt x="46859" y="24393"/>
                    <a:pt x="46925" y="24523"/>
                  </a:cubicBezTo>
                  <a:lnTo>
                    <a:pt x="46946" y="24566"/>
                  </a:lnTo>
                  <a:cubicBezTo>
                    <a:pt x="46968" y="24610"/>
                    <a:pt x="46990" y="24653"/>
                    <a:pt x="47012" y="24719"/>
                  </a:cubicBezTo>
                  <a:cubicBezTo>
                    <a:pt x="47077" y="24784"/>
                    <a:pt x="47099" y="24871"/>
                    <a:pt x="47142" y="24958"/>
                  </a:cubicBezTo>
                  <a:cubicBezTo>
                    <a:pt x="47338" y="25349"/>
                    <a:pt x="47338" y="25806"/>
                    <a:pt x="47186" y="26197"/>
                  </a:cubicBezTo>
                  <a:cubicBezTo>
                    <a:pt x="47120" y="26350"/>
                    <a:pt x="47012" y="26480"/>
                    <a:pt x="46881" y="26589"/>
                  </a:cubicBezTo>
                  <a:cubicBezTo>
                    <a:pt x="46772" y="26676"/>
                    <a:pt x="46664" y="26763"/>
                    <a:pt x="46533" y="26850"/>
                  </a:cubicBezTo>
                  <a:cubicBezTo>
                    <a:pt x="46294" y="27024"/>
                    <a:pt x="46055" y="27154"/>
                    <a:pt x="45837" y="27285"/>
                  </a:cubicBezTo>
                  <a:lnTo>
                    <a:pt x="44381" y="28198"/>
                  </a:lnTo>
                  <a:lnTo>
                    <a:pt x="44141" y="28350"/>
                  </a:lnTo>
                  <a:cubicBezTo>
                    <a:pt x="43272" y="28894"/>
                    <a:pt x="42337" y="29459"/>
                    <a:pt x="41293" y="30068"/>
                  </a:cubicBezTo>
                  <a:lnTo>
                    <a:pt x="41119" y="30177"/>
                  </a:lnTo>
                  <a:lnTo>
                    <a:pt x="40336" y="30633"/>
                  </a:lnTo>
                  <a:lnTo>
                    <a:pt x="40293" y="30633"/>
                  </a:lnTo>
                  <a:lnTo>
                    <a:pt x="39292" y="31220"/>
                  </a:lnTo>
                  <a:cubicBezTo>
                    <a:pt x="38618" y="31633"/>
                    <a:pt x="37922" y="32047"/>
                    <a:pt x="37292" y="32394"/>
                  </a:cubicBezTo>
                  <a:lnTo>
                    <a:pt x="36901" y="32634"/>
                  </a:lnTo>
                  <a:lnTo>
                    <a:pt x="36835" y="32634"/>
                  </a:lnTo>
                  <a:cubicBezTo>
                    <a:pt x="35835" y="33242"/>
                    <a:pt x="35009" y="33743"/>
                    <a:pt x="34182" y="34221"/>
                  </a:cubicBezTo>
                  <a:lnTo>
                    <a:pt x="33204" y="34786"/>
                  </a:lnTo>
                  <a:lnTo>
                    <a:pt x="31725" y="35678"/>
                  </a:lnTo>
                  <a:lnTo>
                    <a:pt x="31595" y="35743"/>
                  </a:lnTo>
                  <a:lnTo>
                    <a:pt x="31573" y="35743"/>
                  </a:lnTo>
                  <a:lnTo>
                    <a:pt x="31551" y="35765"/>
                  </a:lnTo>
                  <a:lnTo>
                    <a:pt x="31508" y="35787"/>
                  </a:lnTo>
                  <a:lnTo>
                    <a:pt x="31530" y="35787"/>
                  </a:lnTo>
                  <a:lnTo>
                    <a:pt x="31486" y="35808"/>
                  </a:lnTo>
                  <a:lnTo>
                    <a:pt x="31464" y="35808"/>
                  </a:lnTo>
                  <a:cubicBezTo>
                    <a:pt x="30921" y="36113"/>
                    <a:pt x="30399" y="36439"/>
                    <a:pt x="29855" y="36743"/>
                  </a:cubicBezTo>
                  <a:lnTo>
                    <a:pt x="29312" y="37069"/>
                  </a:lnTo>
                  <a:cubicBezTo>
                    <a:pt x="28964" y="37265"/>
                    <a:pt x="28594" y="37483"/>
                    <a:pt x="28246" y="37678"/>
                  </a:cubicBezTo>
                  <a:cubicBezTo>
                    <a:pt x="27246" y="38244"/>
                    <a:pt x="26159" y="38831"/>
                    <a:pt x="25115" y="39396"/>
                  </a:cubicBezTo>
                  <a:lnTo>
                    <a:pt x="24941" y="39505"/>
                  </a:lnTo>
                  <a:cubicBezTo>
                    <a:pt x="24441" y="39766"/>
                    <a:pt x="23984" y="40005"/>
                    <a:pt x="23528" y="40244"/>
                  </a:cubicBezTo>
                  <a:lnTo>
                    <a:pt x="22941" y="40527"/>
                  </a:lnTo>
                  <a:lnTo>
                    <a:pt x="21984" y="40983"/>
                  </a:lnTo>
                  <a:lnTo>
                    <a:pt x="21854" y="41070"/>
                  </a:lnTo>
                  <a:cubicBezTo>
                    <a:pt x="20788" y="41592"/>
                    <a:pt x="19679" y="42071"/>
                    <a:pt x="18548" y="42484"/>
                  </a:cubicBezTo>
                  <a:cubicBezTo>
                    <a:pt x="18418" y="42527"/>
                    <a:pt x="18266" y="42571"/>
                    <a:pt x="18135" y="42614"/>
                  </a:cubicBezTo>
                  <a:lnTo>
                    <a:pt x="17983" y="42658"/>
                  </a:lnTo>
                  <a:cubicBezTo>
                    <a:pt x="17722" y="42745"/>
                    <a:pt x="17483" y="42810"/>
                    <a:pt x="17222" y="42853"/>
                  </a:cubicBezTo>
                  <a:cubicBezTo>
                    <a:pt x="17048" y="42875"/>
                    <a:pt x="16874" y="42897"/>
                    <a:pt x="16700" y="42897"/>
                  </a:cubicBezTo>
                  <a:cubicBezTo>
                    <a:pt x="16635" y="42897"/>
                    <a:pt x="16548" y="42875"/>
                    <a:pt x="16483" y="42853"/>
                  </a:cubicBezTo>
                  <a:lnTo>
                    <a:pt x="16417" y="42853"/>
                  </a:lnTo>
                  <a:cubicBezTo>
                    <a:pt x="16330" y="42853"/>
                    <a:pt x="16222" y="42810"/>
                    <a:pt x="16157" y="42766"/>
                  </a:cubicBezTo>
                  <a:cubicBezTo>
                    <a:pt x="16004" y="42701"/>
                    <a:pt x="15874" y="42614"/>
                    <a:pt x="15765" y="42527"/>
                  </a:cubicBezTo>
                  <a:cubicBezTo>
                    <a:pt x="15613" y="42375"/>
                    <a:pt x="15482" y="42245"/>
                    <a:pt x="15352" y="42071"/>
                  </a:cubicBezTo>
                  <a:cubicBezTo>
                    <a:pt x="15178" y="41810"/>
                    <a:pt x="15004" y="41527"/>
                    <a:pt x="14874" y="41244"/>
                  </a:cubicBezTo>
                  <a:lnTo>
                    <a:pt x="14830" y="41136"/>
                  </a:lnTo>
                  <a:cubicBezTo>
                    <a:pt x="14721" y="40962"/>
                    <a:pt x="14613" y="40744"/>
                    <a:pt x="14504" y="40549"/>
                  </a:cubicBezTo>
                  <a:cubicBezTo>
                    <a:pt x="14439" y="40440"/>
                    <a:pt x="14352" y="40309"/>
                    <a:pt x="14287" y="40201"/>
                  </a:cubicBezTo>
                  <a:lnTo>
                    <a:pt x="14243" y="40157"/>
                  </a:lnTo>
                  <a:cubicBezTo>
                    <a:pt x="14069" y="39874"/>
                    <a:pt x="13873" y="39592"/>
                    <a:pt x="13699" y="39309"/>
                  </a:cubicBezTo>
                  <a:cubicBezTo>
                    <a:pt x="13439" y="38853"/>
                    <a:pt x="13178" y="38396"/>
                    <a:pt x="12960" y="38048"/>
                  </a:cubicBezTo>
                  <a:lnTo>
                    <a:pt x="12851" y="37831"/>
                  </a:lnTo>
                  <a:cubicBezTo>
                    <a:pt x="12612" y="37417"/>
                    <a:pt x="12373" y="37069"/>
                    <a:pt x="12156" y="36700"/>
                  </a:cubicBezTo>
                  <a:lnTo>
                    <a:pt x="12047" y="36548"/>
                  </a:lnTo>
                  <a:cubicBezTo>
                    <a:pt x="11721" y="36091"/>
                    <a:pt x="11395" y="35591"/>
                    <a:pt x="11112" y="35091"/>
                  </a:cubicBezTo>
                  <a:lnTo>
                    <a:pt x="11090" y="35026"/>
                  </a:lnTo>
                  <a:cubicBezTo>
                    <a:pt x="10786" y="34482"/>
                    <a:pt x="10525" y="33938"/>
                    <a:pt x="10264" y="33395"/>
                  </a:cubicBezTo>
                  <a:lnTo>
                    <a:pt x="10242" y="33351"/>
                  </a:lnTo>
                  <a:cubicBezTo>
                    <a:pt x="9938" y="32699"/>
                    <a:pt x="9590" y="32090"/>
                    <a:pt x="9242" y="31503"/>
                  </a:cubicBezTo>
                  <a:cubicBezTo>
                    <a:pt x="9024" y="31112"/>
                    <a:pt x="8807" y="30720"/>
                    <a:pt x="8590" y="30329"/>
                  </a:cubicBezTo>
                  <a:lnTo>
                    <a:pt x="8437" y="30024"/>
                  </a:lnTo>
                  <a:cubicBezTo>
                    <a:pt x="8220" y="29633"/>
                    <a:pt x="7981" y="29176"/>
                    <a:pt x="7742" y="28741"/>
                  </a:cubicBezTo>
                  <a:cubicBezTo>
                    <a:pt x="7633" y="28546"/>
                    <a:pt x="7546" y="28350"/>
                    <a:pt x="7459" y="28154"/>
                  </a:cubicBezTo>
                  <a:cubicBezTo>
                    <a:pt x="7263" y="27763"/>
                    <a:pt x="7067" y="27393"/>
                    <a:pt x="6915" y="27067"/>
                  </a:cubicBezTo>
                  <a:cubicBezTo>
                    <a:pt x="6654" y="26523"/>
                    <a:pt x="6350" y="25915"/>
                    <a:pt x="5980" y="25197"/>
                  </a:cubicBezTo>
                  <a:cubicBezTo>
                    <a:pt x="5937" y="25175"/>
                    <a:pt x="5872" y="25132"/>
                    <a:pt x="5828" y="25110"/>
                  </a:cubicBezTo>
                  <a:cubicBezTo>
                    <a:pt x="5698" y="25001"/>
                    <a:pt x="5589" y="24849"/>
                    <a:pt x="5502" y="24697"/>
                  </a:cubicBezTo>
                  <a:cubicBezTo>
                    <a:pt x="5480" y="24675"/>
                    <a:pt x="5480" y="24632"/>
                    <a:pt x="5458" y="24610"/>
                  </a:cubicBezTo>
                  <a:lnTo>
                    <a:pt x="5458" y="24588"/>
                  </a:lnTo>
                  <a:lnTo>
                    <a:pt x="5350" y="24349"/>
                  </a:lnTo>
                  <a:cubicBezTo>
                    <a:pt x="5263" y="24197"/>
                    <a:pt x="5197" y="24045"/>
                    <a:pt x="5110" y="23914"/>
                  </a:cubicBezTo>
                  <a:cubicBezTo>
                    <a:pt x="5067" y="23849"/>
                    <a:pt x="5023" y="23784"/>
                    <a:pt x="4980" y="23718"/>
                  </a:cubicBezTo>
                  <a:cubicBezTo>
                    <a:pt x="4893" y="23588"/>
                    <a:pt x="4806" y="23458"/>
                    <a:pt x="4719" y="23327"/>
                  </a:cubicBezTo>
                  <a:lnTo>
                    <a:pt x="4719" y="23284"/>
                  </a:lnTo>
                  <a:cubicBezTo>
                    <a:pt x="4610" y="23023"/>
                    <a:pt x="4545" y="22740"/>
                    <a:pt x="4567" y="22436"/>
                  </a:cubicBezTo>
                  <a:cubicBezTo>
                    <a:pt x="4567" y="22305"/>
                    <a:pt x="4610" y="22175"/>
                    <a:pt x="4654" y="22044"/>
                  </a:cubicBezTo>
                  <a:lnTo>
                    <a:pt x="4654" y="22022"/>
                  </a:lnTo>
                  <a:cubicBezTo>
                    <a:pt x="4676" y="21957"/>
                    <a:pt x="4719" y="21892"/>
                    <a:pt x="4741" y="21848"/>
                  </a:cubicBezTo>
                  <a:cubicBezTo>
                    <a:pt x="4763" y="21783"/>
                    <a:pt x="4806" y="21740"/>
                    <a:pt x="4850" y="21696"/>
                  </a:cubicBezTo>
                  <a:cubicBezTo>
                    <a:pt x="4937" y="21566"/>
                    <a:pt x="5023" y="21457"/>
                    <a:pt x="5154" y="21370"/>
                  </a:cubicBezTo>
                  <a:cubicBezTo>
                    <a:pt x="5219" y="21283"/>
                    <a:pt x="5328" y="21218"/>
                    <a:pt x="5415" y="21153"/>
                  </a:cubicBezTo>
                  <a:cubicBezTo>
                    <a:pt x="5676" y="21000"/>
                    <a:pt x="5937" y="20848"/>
                    <a:pt x="6198" y="20718"/>
                  </a:cubicBezTo>
                  <a:lnTo>
                    <a:pt x="6459" y="20587"/>
                  </a:lnTo>
                  <a:lnTo>
                    <a:pt x="6698" y="20479"/>
                  </a:lnTo>
                  <a:lnTo>
                    <a:pt x="6828" y="20413"/>
                  </a:lnTo>
                  <a:lnTo>
                    <a:pt x="7067" y="20283"/>
                  </a:lnTo>
                  <a:lnTo>
                    <a:pt x="7111" y="20261"/>
                  </a:lnTo>
                  <a:cubicBezTo>
                    <a:pt x="7220" y="20196"/>
                    <a:pt x="7328" y="20152"/>
                    <a:pt x="7437" y="20087"/>
                  </a:cubicBezTo>
                  <a:cubicBezTo>
                    <a:pt x="7589" y="20000"/>
                    <a:pt x="7785" y="19913"/>
                    <a:pt x="7981" y="19783"/>
                  </a:cubicBezTo>
                  <a:lnTo>
                    <a:pt x="8546" y="19457"/>
                  </a:lnTo>
                  <a:lnTo>
                    <a:pt x="8720" y="19348"/>
                  </a:lnTo>
                  <a:lnTo>
                    <a:pt x="9003" y="19196"/>
                  </a:lnTo>
                  <a:lnTo>
                    <a:pt x="9590" y="18848"/>
                  </a:lnTo>
                  <a:lnTo>
                    <a:pt x="9851" y="18696"/>
                  </a:lnTo>
                  <a:lnTo>
                    <a:pt x="10090" y="18565"/>
                  </a:lnTo>
                  <a:lnTo>
                    <a:pt x="10307" y="18435"/>
                  </a:lnTo>
                  <a:lnTo>
                    <a:pt x="10329" y="18413"/>
                  </a:lnTo>
                  <a:lnTo>
                    <a:pt x="10438" y="18348"/>
                  </a:lnTo>
                  <a:lnTo>
                    <a:pt x="11047" y="17956"/>
                  </a:lnTo>
                  <a:lnTo>
                    <a:pt x="11112" y="17913"/>
                  </a:lnTo>
                  <a:lnTo>
                    <a:pt x="11177" y="17869"/>
                  </a:lnTo>
                  <a:lnTo>
                    <a:pt x="11199" y="17847"/>
                  </a:lnTo>
                  <a:cubicBezTo>
                    <a:pt x="11460" y="17695"/>
                    <a:pt x="11699" y="17543"/>
                    <a:pt x="11938" y="17391"/>
                  </a:cubicBezTo>
                  <a:cubicBezTo>
                    <a:pt x="12112" y="17282"/>
                    <a:pt x="12286" y="17173"/>
                    <a:pt x="12460" y="17065"/>
                  </a:cubicBezTo>
                  <a:lnTo>
                    <a:pt x="12590" y="16978"/>
                  </a:lnTo>
                  <a:lnTo>
                    <a:pt x="12677" y="16912"/>
                  </a:lnTo>
                  <a:lnTo>
                    <a:pt x="13395" y="16478"/>
                  </a:lnTo>
                  <a:cubicBezTo>
                    <a:pt x="14026" y="16086"/>
                    <a:pt x="14504" y="15782"/>
                    <a:pt x="15026" y="15477"/>
                  </a:cubicBezTo>
                  <a:lnTo>
                    <a:pt x="15635" y="15129"/>
                  </a:lnTo>
                  <a:lnTo>
                    <a:pt x="16526" y="14608"/>
                  </a:lnTo>
                  <a:lnTo>
                    <a:pt x="17526" y="13999"/>
                  </a:lnTo>
                  <a:lnTo>
                    <a:pt x="17983" y="13738"/>
                  </a:lnTo>
                  <a:lnTo>
                    <a:pt x="18200" y="13607"/>
                  </a:lnTo>
                  <a:lnTo>
                    <a:pt x="18527" y="13390"/>
                  </a:lnTo>
                  <a:cubicBezTo>
                    <a:pt x="18831" y="13216"/>
                    <a:pt x="19201" y="12999"/>
                    <a:pt x="19657" y="12738"/>
                  </a:cubicBezTo>
                  <a:lnTo>
                    <a:pt x="20288" y="12368"/>
                  </a:lnTo>
                  <a:lnTo>
                    <a:pt x="20331" y="12346"/>
                  </a:lnTo>
                  <a:lnTo>
                    <a:pt x="20875" y="12042"/>
                  </a:lnTo>
                  <a:lnTo>
                    <a:pt x="21701" y="11563"/>
                  </a:lnTo>
                  <a:cubicBezTo>
                    <a:pt x="22419" y="11128"/>
                    <a:pt x="23136" y="10694"/>
                    <a:pt x="23876" y="10280"/>
                  </a:cubicBezTo>
                  <a:lnTo>
                    <a:pt x="24702" y="9824"/>
                  </a:lnTo>
                  <a:lnTo>
                    <a:pt x="24963" y="9672"/>
                  </a:lnTo>
                  <a:lnTo>
                    <a:pt x="25072" y="9628"/>
                  </a:lnTo>
                  <a:lnTo>
                    <a:pt x="25202" y="9563"/>
                  </a:lnTo>
                  <a:cubicBezTo>
                    <a:pt x="25789" y="9237"/>
                    <a:pt x="26376" y="8911"/>
                    <a:pt x="26963" y="8584"/>
                  </a:cubicBezTo>
                  <a:lnTo>
                    <a:pt x="27333" y="8367"/>
                  </a:lnTo>
                  <a:lnTo>
                    <a:pt x="27398" y="8323"/>
                  </a:lnTo>
                  <a:lnTo>
                    <a:pt x="27485" y="8280"/>
                  </a:lnTo>
                  <a:lnTo>
                    <a:pt x="27746" y="8128"/>
                  </a:lnTo>
                  <a:cubicBezTo>
                    <a:pt x="27942" y="8019"/>
                    <a:pt x="28181" y="7889"/>
                    <a:pt x="28420" y="7758"/>
                  </a:cubicBezTo>
                  <a:lnTo>
                    <a:pt x="28616" y="7649"/>
                  </a:lnTo>
                  <a:lnTo>
                    <a:pt x="28703" y="7606"/>
                  </a:lnTo>
                  <a:cubicBezTo>
                    <a:pt x="28877" y="7497"/>
                    <a:pt x="29029" y="7410"/>
                    <a:pt x="29203" y="7323"/>
                  </a:cubicBezTo>
                  <a:lnTo>
                    <a:pt x="30008" y="6932"/>
                  </a:lnTo>
                  <a:lnTo>
                    <a:pt x="30529" y="6649"/>
                  </a:lnTo>
                  <a:cubicBezTo>
                    <a:pt x="30986" y="6432"/>
                    <a:pt x="31356" y="6236"/>
                    <a:pt x="31704" y="6084"/>
                  </a:cubicBezTo>
                  <a:cubicBezTo>
                    <a:pt x="32226" y="5845"/>
                    <a:pt x="32747" y="5605"/>
                    <a:pt x="33291" y="5366"/>
                  </a:cubicBezTo>
                  <a:cubicBezTo>
                    <a:pt x="33487" y="5279"/>
                    <a:pt x="33704" y="5192"/>
                    <a:pt x="33900" y="5105"/>
                  </a:cubicBezTo>
                  <a:lnTo>
                    <a:pt x="34030" y="5040"/>
                  </a:lnTo>
                  <a:lnTo>
                    <a:pt x="34291" y="4888"/>
                  </a:lnTo>
                  <a:lnTo>
                    <a:pt x="34378" y="4844"/>
                  </a:lnTo>
                  <a:lnTo>
                    <a:pt x="34400" y="4823"/>
                  </a:lnTo>
                  <a:lnTo>
                    <a:pt x="34465" y="4801"/>
                  </a:lnTo>
                  <a:cubicBezTo>
                    <a:pt x="34574" y="4736"/>
                    <a:pt x="34704" y="4692"/>
                    <a:pt x="34835" y="4670"/>
                  </a:cubicBezTo>
                  <a:cubicBezTo>
                    <a:pt x="34934" y="4652"/>
                    <a:pt x="35033" y="4642"/>
                    <a:pt x="35130" y="4642"/>
                  </a:cubicBezTo>
                  <a:close/>
                  <a:moveTo>
                    <a:pt x="48501" y="30514"/>
                  </a:moveTo>
                  <a:cubicBezTo>
                    <a:pt x="48555" y="30514"/>
                    <a:pt x="48610" y="30524"/>
                    <a:pt x="48664" y="30546"/>
                  </a:cubicBezTo>
                  <a:cubicBezTo>
                    <a:pt x="48773" y="30590"/>
                    <a:pt x="48882" y="30677"/>
                    <a:pt x="48925" y="30785"/>
                  </a:cubicBezTo>
                  <a:cubicBezTo>
                    <a:pt x="48969" y="30894"/>
                    <a:pt x="48969" y="31025"/>
                    <a:pt x="48925" y="31133"/>
                  </a:cubicBezTo>
                  <a:cubicBezTo>
                    <a:pt x="48903" y="31199"/>
                    <a:pt x="48860" y="31264"/>
                    <a:pt x="48795" y="31329"/>
                  </a:cubicBezTo>
                  <a:cubicBezTo>
                    <a:pt x="48316" y="31612"/>
                    <a:pt x="47816" y="31894"/>
                    <a:pt x="47403" y="32112"/>
                  </a:cubicBezTo>
                  <a:lnTo>
                    <a:pt x="46946" y="32394"/>
                  </a:lnTo>
                  <a:cubicBezTo>
                    <a:pt x="46229" y="32764"/>
                    <a:pt x="45511" y="33177"/>
                    <a:pt x="44794" y="33569"/>
                  </a:cubicBezTo>
                  <a:lnTo>
                    <a:pt x="44685" y="33612"/>
                  </a:lnTo>
                  <a:lnTo>
                    <a:pt x="44641" y="33656"/>
                  </a:lnTo>
                  <a:cubicBezTo>
                    <a:pt x="44228" y="33873"/>
                    <a:pt x="43793" y="34090"/>
                    <a:pt x="43380" y="34308"/>
                  </a:cubicBezTo>
                  <a:lnTo>
                    <a:pt x="41945" y="35047"/>
                  </a:lnTo>
                  <a:cubicBezTo>
                    <a:pt x="41641" y="35199"/>
                    <a:pt x="41358" y="35352"/>
                    <a:pt x="41054" y="35504"/>
                  </a:cubicBezTo>
                  <a:lnTo>
                    <a:pt x="40836" y="35613"/>
                  </a:lnTo>
                  <a:lnTo>
                    <a:pt x="40814" y="35634"/>
                  </a:lnTo>
                  <a:cubicBezTo>
                    <a:pt x="40271" y="35917"/>
                    <a:pt x="39706" y="36200"/>
                    <a:pt x="39140" y="36504"/>
                  </a:cubicBezTo>
                  <a:lnTo>
                    <a:pt x="38836" y="36635"/>
                  </a:lnTo>
                  <a:lnTo>
                    <a:pt x="38792" y="36656"/>
                  </a:lnTo>
                  <a:cubicBezTo>
                    <a:pt x="38009" y="37069"/>
                    <a:pt x="37205" y="37461"/>
                    <a:pt x="36422" y="37874"/>
                  </a:cubicBezTo>
                  <a:lnTo>
                    <a:pt x="35639" y="38287"/>
                  </a:lnTo>
                  <a:cubicBezTo>
                    <a:pt x="35074" y="38592"/>
                    <a:pt x="34422" y="38939"/>
                    <a:pt x="33791" y="39266"/>
                  </a:cubicBezTo>
                  <a:cubicBezTo>
                    <a:pt x="32856" y="39722"/>
                    <a:pt x="31943" y="40201"/>
                    <a:pt x="31073" y="40679"/>
                  </a:cubicBezTo>
                  <a:cubicBezTo>
                    <a:pt x="30051" y="41201"/>
                    <a:pt x="29051" y="41723"/>
                    <a:pt x="28094" y="42223"/>
                  </a:cubicBezTo>
                  <a:lnTo>
                    <a:pt x="27594" y="42462"/>
                  </a:lnTo>
                  <a:lnTo>
                    <a:pt x="27116" y="42701"/>
                  </a:lnTo>
                  <a:lnTo>
                    <a:pt x="26659" y="42919"/>
                  </a:lnTo>
                  <a:lnTo>
                    <a:pt x="25702" y="43397"/>
                  </a:lnTo>
                  <a:lnTo>
                    <a:pt x="25267" y="43636"/>
                  </a:lnTo>
                  <a:cubicBezTo>
                    <a:pt x="24941" y="43788"/>
                    <a:pt x="24615" y="43962"/>
                    <a:pt x="24311" y="44136"/>
                  </a:cubicBezTo>
                  <a:lnTo>
                    <a:pt x="23897" y="44354"/>
                  </a:lnTo>
                  <a:lnTo>
                    <a:pt x="22549" y="45071"/>
                  </a:lnTo>
                  <a:cubicBezTo>
                    <a:pt x="22201" y="45267"/>
                    <a:pt x="21854" y="45441"/>
                    <a:pt x="21506" y="45615"/>
                  </a:cubicBezTo>
                  <a:lnTo>
                    <a:pt x="21484" y="45615"/>
                  </a:lnTo>
                  <a:lnTo>
                    <a:pt x="21158" y="45789"/>
                  </a:lnTo>
                  <a:lnTo>
                    <a:pt x="20875" y="45919"/>
                  </a:lnTo>
                  <a:cubicBezTo>
                    <a:pt x="20636" y="46050"/>
                    <a:pt x="20397" y="46159"/>
                    <a:pt x="20157" y="46267"/>
                  </a:cubicBezTo>
                  <a:lnTo>
                    <a:pt x="19962" y="46354"/>
                  </a:lnTo>
                  <a:lnTo>
                    <a:pt x="19788" y="46463"/>
                  </a:lnTo>
                  <a:lnTo>
                    <a:pt x="19418" y="46637"/>
                  </a:lnTo>
                  <a:cubicBezTo>
                    <a:pt x="19049" y="46811"/>
                    <a:pt x="18679" y="47007"/>
                    <a:pt x="18331" y="47181"/>
                  </a:cubicBezTo>
                  <a:lnTo>
                    <a:pt x="18287" y="47202"/>
                  </a:lnTo>
                  <a:cubicBezTo>
                    <a:pt x="17940" y="47398"/>
                    <a:pt x="17592" y="47572"/>
                    <a:pt x="17244" y="47746"/>
                  </a:cubicBezTo>
                  <a:lnTo>
                    <a:pt x="16765" y="47985"/>
                  </a:lnTo>
                  <a:lnTo>
                    <a:pt x="16570" y="48072"/>
                  </a:lnTo>
                  <a:cubicBezTo>
                    <a:pt x="15743" y="48485"/>
                    <a:pt x="14895" y="48920"/>
                    <a:pt x="14069" y="49333"/>
                  </a:cubicBezTo>
                  <a:cubicBezTo>
                    <a:pt x="14015" y="49355"/>
                    <a:pt x="13960" y="49366"/>
                    <a:pt x="13909" y="49366"/>
                  </a:cubicBezTo>
                  <a:cubicBezTo>
                    <a:pt x="13857" y="49366"/>
                    <a:pt x="13808" y="49355"/>
                    <a:pt x="13765" y="49333"/>
                  </a:cubicBezTo>
                  <a:cubicBezTo>
                    <a:pt x="13656" y="49290"/>
                    <a:pt x="13569" y="49225"/>
                    <a:pt x="13525" y="49116"/>
                  </a:cubicBezTo>
                  <a:cubicBezTo>
                    <a:pt x="13482" y="49007"/>
                    <a:pt x="13482" y="48898"/>
                    <a:pt x="13525" y="48790"/>
                  </a:cubicBezTo>
                  <a:cubicBezTo>
                    <a:pt x="13569" y="48681"/>
                    <a:pt x="13634" y="48594"/>
                    <a:pt x="13743" y="48550"/>
                  </a:cubicBezTo>
                  <a:lnTo>
                    <a:pt x="15178" y="47833"/>
                  </a:lnTo>
                  <a:lnTo>
                    <a:pt x="15461" y="47702"/>
                  </a:lnTo>
                  <a:lnTo>
                    <a:pt x="16396" y="47224"/>
                  </a:lnTo>
                  <a:lnTo>
                    <a:pt x="16657" y="47094"/>
                  </a:lnTo>
                  <a:lnTo>
                    <a:pt x="16939" y="46963"/>
                  </a:lnTo>
                  <a:cubicBezTo>
                    <a:pt x="17222" y="46833"/>
                    <a:pt x="17505" y="46680"/>
                    <a:pt x="17766" y="46528"/>
                  </a:cubicBezTo>
                  <a:lnTo>
                    <a:pt x="17874" y="46485"/>
                  </a:lnTo>
                  <a:lnTo>
                    <a:pt x="18244" y="46311"/>
                  </a:lnTo>
                  <a:lnTo>
                    <a:pt x="18483" y="46180"/>
                  </a:lnTo>
                  <a:lnTo>
                    <a:pt x="18548" y="46137"/>
                  </a:lnTo>
                  <a:cubicBezTo>
                    <a:pt x="18809" y="46028"/>
                    <a:pt x="19049" y="45876"/>
                    <a:pt x="19331" y="45745"/>
                  </a:cubicBezTo>
                  <a:lnTo>
                    <a:pt x="19462" y="45680"/>
                  </a:lnTo>
                  <a:lnTo>
                    <a:pt x="19831" y="45506"/>
                  </a:lnTo>
                  <a:lnTo>
                    <a:pt x="19940" y="45463"/>
                  </a:lnTo>
                  <a:lnTo>
                    <a:pt x="20353" y="45224"/>
                  </a:lnTo>
                  <a:cubicBezTo>
                    <a:pt x="20505" y="45158"/>
                    <a:pt x="20679" y="45071"/>
                    <a:pt x="20832" y="44984"/>
                  </a:cubicBezTo>
                  <a:lnTo>
                    <a:pt x="21158" y="44810"/>
                  </a:lnTo>
                  <a:lnTo>
                    <a:pt x="21201" y="44789"/>
                  </a:lnTo>
                  <a:cubicBezTo>
                    <a:pt x="21527" y="44615"/>
                    <a:pt x="21875" y="44441"/>
                    <a:pt x="22201" y="44245"/>
                  </a:cubicBezTo>
                  <a:lnTo>
                    <a:pt x="22223" y="44245"/>
                  </a:lnTo>
                  <a:lnTo>
                    <a:pt x="22897" y="43897"/>
                  </a:lnTo>
                  <a:lnTo>
                    <a:pt x="23571" y="43528"/>
                  </a:lnTo>
                  <a:lnTo>
                    <a:pt x="23941" y="43310"/>
                  </a:lnTo>
                  <a:cubicBezTo>
                    <a:pt x="24245" y="43158"/>
                    <a:pt x="24593" y="42962"/>
                    <a:pt x="24919" y="42810"/>
                  </a:cubicBezTo>
                  <a:lnTo>
                    <a:pt x="25333" y="42593"/>
                  </a:lnTo>
                  <a:lnTo>
                    <a:pt x="26289" y="42092"/>
                  </a:lnTo>
                  <a:lnTo>
                    <a:pt x="26768" y="41853"/>
                  </a:lnTo>
                  <a:cubicBezTo>
                    <a:pt x="27094" y="41679"/>
                    <a:pt x="27420" y="41505"/>
                    <a:pt x="27724" y="41353"/>
                  </a:cubicBezTo>
                  <a:lnTo>
                    <a:pt x="28485" y="40940"/>
                  </a:lnTo>
                  <a:lnTo>
                    <a:pt x="29247" y="40527"/>
                  </a:lnTo>
                  <a:cubicBezTo>
                    <a:pt x="29790" y="40244"/>
                    <a:pt x="30312" y="39940"/>
                    <a:pt x="30834" y="39679"/>
                  </a:cubicBezTo>
                  <a:lnTo>
                    <a:pt x="30986" y="39614"/>
                  </a:lnTo>
                  <a:lnTo>
                    <a:pt x="32073" y="39005"/>
                  </a:lnTo>
                  <a:cubicBezTo>
                    <a:pt x="32465" y="38787"/>
                    <a:pt x="32856" y="38592"/>
                    <a:pt x="33269" y="38374"/>
                  </a:cubicBezTo>
                  <a:lnTo>
                    <a:pt x="33400" y="38309"/>
                  </a:lnTo>
                  <a:cubicBezTo>
                    <a:pt x="33835" y="38070"/>
                    <a:pt x="34269" y="37831"/>
                    <a:pt x="34726" y="37613"/>
                  </a:cubicBezTo>
                  <a:lnTo>
                    <a:pt x="34878" y="37526"/>
                  </a:lnTo>
                  <a:cubicBezTo>
                    <a:pt x="35683" y="37091"/>
                    <a:pt x="36531" y="36635"/>
                    <a:pt x="37357" y="36200"/>
                  </a:cubicBezTo>
                  <a:lnTo>
                    <a:pt x="38009" y="35874"/>
                  </a:lnTo>
                  <a:lnTo>
                    <a:pt x="38227" y="35765"/>
                  </a:lnTo>
                  <a:lnTo>
                    <a:pt x="38292" y="35743"/>
                  </a:lnTo>
                  <a:cubicBezTo>
                    <a:pt x="38879" y="35439"/>
                    <a:pt x="39510" y="35112"/>
                    <a:pt x="40140" y="34786"/>
                  </a:cubicBezTo>
                  <a:cubicBezTo>
                    <a:pt x="40945" y="34373"/>
                    <a:pt x="41771" y="33938"/>
                    <a:pt x="42619" y="33503"/>
                  </a:cubicBezTo>
                  <a:lnTo>
                    <a:pt x="42989" y="33329"/>
                  </a:lnTo>
                  <a:cubicBezTo>
                    <a:pt x="43663" y="32982"/>
                    <a:pt x="44337" y="32612"/>
                    <a:pt x="44946" y="32286"/>
                  </a:cubicBezTo>
                  <a:lnTo>
                    <a:pt x="44968" y="32286"/>
                  </a:lnTo>
                  <a:lnTo>
                    <a:pt x="45598" y="31938"/>
                  </a:lnTo>
                  <a:lnTo>
                    <a:pt x="45794" y="31851"/>
                  </a:lnTo>
                  <a:lnTo>
                    <a:pt x="45859" y="31807"/>
                  </a:lnTo>
                  <a:cubicBezTo>
                    <a:pt x="46251" y="31612"/>
                    <a:pt x="46642" y="31394"/>
                    <a:pt x="47033" y="31199"/>
                  </a:cubicBezTo>
                  <a:lnTo>
                    <a:pt x="48121" y="30655"/>
                  </a:lnTo>
                  <a:lnTo>
                    <a:pt x="48338" y="30546"/>
                  </a:lnTo>
                  <a:cubicBezTo>
                    <a:pt x="48392" y="30524"/>
                    <a:pt x="48447" y="30514"/>
                    <a:pt x="48501" y="30514"/>
                  </a:cubicBezTo>
                  <a:close/>
                  <a:moveTo>
                    <a:pt x="46294" y="35455"/>
                  </a:moveTo>
                  <a:cubicBezTo>
                    <a:pt x="46359" y="35455"/>
                    <a:pt x="46424" y="35471"/>
                    <a:pt x="46490" y="35504"/>
                  </a:cubicBezTo>
                  <a:cubicBezTo>
                    <a:pt x="46772" y="35613"/>
                    <a:pt x="46903" y="35917"/>
                    <a:pt x="46794" y="36178"/>
                  </a:cubicBezTo>
                  <a:cubicBezTo>
                    <a:pt x="46751" y="36265"/>
                    <a:pt x="46685" y="36330"/>
                    <a:pt x="46620" y="36395"/>
                  </a:cubicBezTo>
                  <a:cubicBezTo>
                    <a:pt x="46555" y="36461"/>
                    <a:pt x="46468" y="36504"/>
                    <a:pt x="46403" y="36548"/>
                  </a:cubicBezTo>
                  <a:lnTo>
                    <a:pt x="46381" y="36548"/>
                  </a:lnTo>
                  <a:cubicBezTo>
                    <a:pt x="46229" y="36635"/>
                    <a:pt x="46120" y="36700"/>
                    <a:pt x="46011" y="36743"/>
                  </a:cubicBezTo>
                  <a:cubicBezTo>
                    <a:pt x="45859" y="36830"/>
                    <a:pt x="45707" y="36917"/>
                    <a:pt x="45511" y="37026"/>
                  </a:cubicBezTo>
                  <a:lnTo>
                    <a:pt x="45229" y="37156"/>
                  </a:lnTo>
                  <a:cubicBezTo>
                    <a:pt x="44968" y="37287"/>
                    <a:pt x="44685" y="37417"/>
                    <a:pt x="44424" y="37570"/>
                  </a:cubicBezTo>
                  <a:lnTo>
                    <a:pt x="42902" y="38374"/>
                  </a:lnTo>
                  <a:lnTo>
                    <a:pt x="42793" y="38439"/>
                  </a:lnTo>
                  <a:lnTo>
                    <a:pt x="42728" y="38461"/>
                  </a:lnTo>
                  <a:cubicBezTo>
                    <a:pt x="42445" y="38613"/>
                    <a:pt x="42163" y="38766"/>
                    <a:pt x="41858" y="38918"/>
                  </a:cubicBezTo>
                  <a:lnTo>
                    <a:pt x="41684" y="39005"/>
                  </a:lnTo>
                  <a:cubicBezTo>
                    <a:pt x="41336" y="39179"/>
                    <a:pt x="41010" y="39331"/>
                    <a:pt x="40662" y="39483"/>
                  </a:cubicBezTo>
                  <a:cubicBezTo>
                    <a:pt x="40119" y="39744"/>
                    <a:pt x="39553" y="40027"/>
                    <a:pt x="39010" y="40288"/>
                  </a:cubicBezTo>
                  <a:lnTo>
                    <a:pt x="38879" y="40353"/>
                  </a:lnTo>
                  <a:cubicBezTo>
                    <a:pt x="37966" y="40809"/>
                    <a:pt x="37009" y="41288"/>
                    <a:pt x="36031" y="41788"/>
                  </a:cubicBezTo>
                  <a:cubicBezTo>
                    <a:pt x="35291" y="42179"/>
                    <a:pt x="34617" y="42527"/>
                    <a:pt x="33922" y="42875"/>
                  </a:cubicBezTo>
                  <a:lnTo>
                    <a:pt x="33247" y="43201"/>
                  </a:lnTo>
                  <a:lnTo>
                    <a:pt x="31486" y="44093"/>
                  </a:lnTo>
                  <a:lnTo>
                    <a:pt x="30356" y="44658"/>
                  </a:lnTo>
                  <a:cubicBezTo>
                    <a:pt x="29442" y="45115"/>
                    <a:pt x="28572" y="45571"/>
                    <a:pt x="27746" y="46028"/>
                  </a:cubicBezTo>
                  <a:lnTo>
                    <a:pt x="27529" y="46159"/>
                  </a:lnTo>
                  <a:lnTo>
                    <a:pt x="27311" y="46267"/>
                  </a:lnTo>
                  <a:cubicBezTo>
                    <a:pt x="27007" y="46463"/>
                    <a:pt x="26681" y="46637"/>
                    <a:pt x="26355" y="46811"/>
                  </a:cubicBezTo>
                  <a:lnTo>
                    <a:pt x="25898" y="47072"/>
                  </a:lnTo>
                  <a:cubicBezTo>
                    <a:pt x="25594" y="47224"/>
                    <a:pt x="25246" y="47420"/>
                    <a:pt x="24919" y="47594"/>
                  </a:cubicBezTo>
                  <a:lnTo>
                    <a:pt x="24158" y="48007"/>
                  </a:lnTo>
                  <a:lnTo>
                    <a:pt x="23963" y="48094"/>
                  </a:lnTo>
                  <a:lnTo>
                    <a:pt x="23919" y="48116"/>
                  </a:lnTo>
                  <a:cubicBezTo>
                    <a:pt x="23332" y="48442"/>
                    <a:pt x="22723" y="48746"/>
                    <a:pt x="22114" y="49072"/>
                  </a:cubicBezTo>
                  <a:cubicBezTo>
                    <a:pt x="21788" y="49225"/>
                    <a:pt x="21462" y="49398"/>
                    <a:pt x="21158" y="49551"/>
                  </a:cubicBezTo>
                  <a:cubicBezTo>
                    <a:pt x="20549" y="49855"/>
                    <a:pt x="19918" y="50160"/>
                    <a:pt x="19309" y="50464"/>
                  </a:cubicBezTo>
                  <a:cubicBezTo>
                    <a:pt x="18831" y="50681"/>
                    <a:pt x="18331" y="50899"/>
                    <a:pt x="17896" y="51095"/>
                  </a:cubicBezTo>
                  <a:cubicBezTo>
                    <a:pt x="17374" y="51334"/>
                    <a:pt x="16852" y="51573"/>
                    <a:pt x="16352" y="51834"/>
                  </a:cubicBezTo>
                  <a:cubicBezTo>
                    <a:pt x="16309" y="51845"/>
                    <a:pt x="16260" y="51850"/>
                    <a:pt x="16208" y="51850"/>
                  </a:cubicBezTo>
                  <a:cubicBezTo>
                    <a:pt x="16157" y="51850"/>
                    <a:pt x="16102" y="51845"/>
                    <a:pt x="16048" y="51834"/>
                  </a:cubicBezTo>
                  <a:cubicBezTo>
                    <a:pt x="15939" y="51790"/>
                    <a:pt x="15852" y="51703"/>
                    <a:pt x="15787" y="51595"/>
                  </a:cubicBezTo>
                  <a:cubicBezTo>
                    <a:pt x="15722" y="51377"/>
                    <a:pt x="15809" y="51138"/>
                    <a:pt x="16026" y="51051"/>
                  </a:cubicBezTo>
                  <a:cubicBezTo>
                    <a:pt x="16439" y="50855"/>
                    <a:pt x="16809" y="50660"/>
                    <a:pt x="17200" y="50507"/>
                  </a:cubicBezTo>
                  <a:lnTo>
                    <a:pt x="17244" y="50486"/>
                  </a:lnTo>
                  <a:lnTo>
                    <a:pt x="17265" y="50486"/>
                  </a:lnTo>
                  <a:lnTo>
                    <a:pt x="18418" y="49964"/>
                  </a:lnTo>
                  <a:cubicBezTo>
                    <a:pt x="18766" y="49812"/>
                    <a:pt x="19135" y="49659"/>
                    <a:pt x="19505" y="49485"/>
                  </a:cubicBezTo>
                  <a:lnTo>
                    <a:pt x="19831" y="49333"/>
                  </a:lnTo>
                  <a:cubicBezTo>
                    <a:pt x="20331" y="49094"/>
                    <a:pt x="20701" y="48942"/>
                    <a:pt x="21027" y="48703"/>
                  </a:cubicBezTo>
                  <a:lnTo>
                    <a:pt x="21049" y="48681"/>
                  </a:lnTo>
                  <a:lnTo>
                    <a:pt x="21266" y="48594"/>
                  </a:lnTo>
                  <a:cubicBezTo>
                    <a:pt x="21658" y="48398"/>
                    <a:pt x="22071" y="48181"/>
                    <a:pt x="22462" y="47985"/>
                  </a:cubicBezTo>
                  <a:lnTo>
                    <a:pt x="23941" y="47224"/>
                  </a:lnTo>
                  <a:cubicBezTo>
                    <a:pt x="24876" y="46724"/>
                    <a:pt x="25767" y="46246"/>
                    <a:pt x="26615" y="45767"/>
                  </a:cubicBezTo>
                  <a:lnTo>
                    <a:pt x="26985" y="45550"/>
                  </a:lnTo>
                  <a:lnTo>
                    <a:pt x="27029" y="45528"/>
                  </a:lnTo>
                  <a:cubicBezTo>
                    <a:pt x="27333" y="45354"/>
                    <a:pt x="27637" y="45180"/>
                    <a:pt x="27942" y="45028"/>
                  </a:cubicBezTo>
                  <a:lnTo>
                    <a:pt x="28442" y="44745"/>
                  </a:lnTo>
                  <a:cubicBezTo>
                    <a:pt x="28746" y="44571"/>
                    <a:pt x="29073" y="44397"/>
                    <a:pt x="29421" y="44223"/>
                  </a:cubicBezTo>
                  <a:cubicBezTo>
                    <a:pt x="30464" y="43680"/>
                    <a:pt x="31356" y="43223"/>
                    <a:pt x="32204" y="42788"/>
                  </a:cubicBezTo>
                  <a:lnTo>
                    <a:pt x="32486" y="42658"/>
                  </a:lnTo>
                  <a:lnTo>
                    <a:pt x="32552" y="42614"/>
                  </a:lnTo>
                  <a:cubicBezTo>
                    <a:pt x="33378" y="42201"/>
                    <a:pt x="34248" y="41766"/>
                    <a:pt x="35074" y="41310"/>
                  </a:cubicBezTo>
                  <a:lnTo>
                    <a:pt x="37074" y="40222"/>
                  </a:lnTo>
                  <a:lnTo>
                    <a:pt x="37749" y="39853"/>
                  </a:lnTo>
                  <a:lnTo>
                    <a:pt x="39292" y="39026"/>
                  </a:lnTo>
                  <a:cubicBezTo>
                    <a:pt x="39532" y="38896"/>
                    <a:pt x="39792" y="38766"/>
                    <a:pt x="40075" y="38613"/>
                  </a:cubicBezTo>
                  <a:lnTo>
                    <a:pt x="40510" y="38396"/>
                  </a:lnTo>
                  <a:lnTo>
                    <a:pt x="41402" y="37939"/>
                  </a:lnTo>
                  <a:lnTo>
                    <a:pt x="41858" y="37678"/>
                  </a:lnTo>
                  <a:lnTo>
                    <a:pt x="42032" y="37591"/>
                  </a:lnTo>
                  <a:lnTo>
                    <a:pt x="42402" y="37374"/>
                  </a:lnTo>
                  <a:lnTo>
                    <a:pt x="42554" y="37309"/>
                  </a:lnTo>
                  <a:lnTo>
                    <a:pt x="42619" y="37265"/>
                  </a:lnTo>
                  <a:lnTo>
                    <a:pt x="43293" y="36896"/>
                  </a:lnTo>
                  <a:lnTo>
                    <a:pt x="43489" y="36787"/>
                  </a:lnTo>
                  <a:lnTo>
                    <a:pt x="43511" y="36787"/>
                  </a:lnTo>
                  <a:cubicBezTo>
                    <a:pt x="43902" y="36569"/>
                    <a:pt x="44294" y="36374"/>
                    <a:pt x="44685" y="36156"/>
                  </a:cubicBezTo>
                  <a:lnTo>
                    <a:pt x="44837" y="36091"/>
                  </a:lnTo>
                  <a:lnTo>
                    <a:pt x="45424" y="35808"/>
                  </a:lnTo>
                  <a:lnTo>
                    <a:pt x="45772" y="35634"/>
                  </a:lnTo>
                  <a:lnTo>
                    <a:pt x="45816" y="35613"/>
                  </a:lnTo>
                  <a:cubicBezTo>
                    <a:pt x="45903" y="35569"/>
                    <a:pt x="46011" y="35526"/>
                    <a:pt x="46098" y="35504"/>
                  </a:cubicBezTo>
                  <a:cubicBezTo>
                    <a:pt x="46164" y="35471"/>
                    <a:pt x="46229" y="35455"/>
                    <a:pt x="46294" y="35455"/>
                  </a:cubicBezTo>
                  <a:close/>
                  <a:moveTo>
                    <a:pt x="36113" y="0"/>
                  </a:moveTo>
                  <a:cubicBezTo>
                    <a:pt x="35971" y="0"/>
                    <a:pt x="35832" y="40"/>
                    <a:pt x="35705" y="104"/>
                  </a:cubicBezTo>
                  <a:lnTo>
                    <a:pt x="35661" y="126"/>
                  </a:lnTo>
                  <a:cubicBezTo>
                    <a:pt x="35596" y="169"/>
                    <a:pt x="35531" y="191"/>
                    <a:pt x="35465" y="235"/>
                  </a:cubicBezTo>
                  <a:lnTo>
                    <a:pt x="35422" y="256"/>
                  </a:lnTo>
                  <a:lnTo>
                    <a:pt x="35270" y="343"/>
                  </a:lnTo>
                  <a:cubicBezTo>
                    <a:pt x="35139" y="409"/>
                    <a:pt x="34987" y="496"/>
                    <a:pt x="34857" y="561"/>
                  </a:cubicBezTo>
                  <a:lnTo>
                    <a:pt x="34530" y="756"/>
                  </a:lnTo>
                  <a:lnTo>
                    <a:pt x="34487" y="778"/>
                  </a:lnTo>
                  <a:lnTo>
                    <a:pt x="34139" y="974"/>
                  </a:lnTo>
                  <a:lnTo>
                    <a:pt x="33943" y="1083"/>
                  </a:lnTo>
                  <a:lnTo>
                    <a:pt x="33900" y="1104"/>
                  </a:lnTo>
                  <a:cubicBezTo>
                    <a:pt x="33748" y="1191"/>
                    <a:pt x="33617" y="1257"/>
                    <a:pt x="33465" y="1344"/>
                  </a:cubicBezTo>
                  <a:cubicBezTo>
                    <a:pt x="33204" y="1452"/>
                    <a:pt x="32965" y="1583"/>
                    <a:pt x="32726" y="1670"/>
                  </a:cubicBezTo>
                  <a:cubicBezTo>
                    <a:pt x="32443" y="1800"/>
                    <a:pt x="32160" y="1931"/>
                    <a:pt x="31921" y="2039"/>
                  </a:cubicBezTo>
                  <a:cubicBezTo>
                    <a:pt x="31704" y="2170"/>
                    <a:pt x="31464" y="2279"/>
                    <a:pt x="31225" y="2409"/>
                  </a:cubicBezTo>
                  <a:lnTo>
                    <a:pt x="30573" y="2800"/>
                  </a:lnTo>
                  <a:lnTo>
                    <a:pt x="30486" y="2844"/>
                  </a:lnTo>
                  <a:cubicBezTo>
                    <a:pt x="30247" y="2974"/>
                    <a:pt x="30008" y="3127"/>
                    <a:pt x="29768" y="3257"/>
                  </a:cubicBezTo>
                  <a:cubicBezTo>
                    <a:pt x="29312" y="3496"/>
                    <a:pt x="28855" y="3757"/>
                    <a:pt x="28442" y="3975"/>
                  </a:cubicBezTo>
                  <a:lnTo>
                    <a:pt x="28203" y="4083"/>
                  </a:lnTo>
                  <a:lnTo>
                    <a:pt x="27985" y="4170"/>
                  </a:lnTo>
                  <a:lnTo>
                    <a:pt x="27790" y="4279"/>
                  </a:lnTo>
                  <a:lnTo>
                    <a:pt x="27746" y="4301"/>
                  </a:lnTo>
                  <a:lnTo>
                    <a:pt x="27659" y="4323"/>
                  </a:lnTo>
                  <a:lnTo>
                    <a:pt x="27485" y="4410"/>
                  </a:lnTo>
                  <a:lnTo>
                    <a:pt x="27072" y="4627"/>
                  </a:lnTo>
                  <a:lnTo>
                    <a:pt x="26702" y="4823"/>
                  </a:lnTo>
                  <a:cubicBezTo>
                    <a:pt x="26181" y="5084"/>
                    <a:pt x="25637" y="5388"/>
                    <a:pt x="25137" y="5649"/>
                  </a:cubicBezTo>
                  <a:cubicBezTo>
                    <a:pt x="24789" y="5845"/>
                    <a:pt x="24463" y="6040"/>
                    <a:pt x="24180" y="6193"/>
                  </a:cubicBezTo>
                  <a:lnTo>
                    <a:pt x="24158" y="6214"/>
                  </a:lnTo>
                  <a:lnTo>
                    <a:pt x="23593" y="6540"/>
                  </a:lnTo>
                  <a:lnTo>
                    <a:pt x="22288" y="7280"/>
                  </a:lnTo>
                  <a:cubicBezTo>
                    <a:pt x="21962" y="7454"/>
                    <a:pt x="21614" y="7649"/>
                    <a:pt x="21266" y="7823"/>
                  </a:cubicBezTo>
                  <a:lnTo>
                    <a:pt x="21245" y="7823"/>
                  </a:lnTo>
                  <a:lnTo>
                    <a:pt x="21201" y="7845"/>
                  </a:lnTo>
                  <a:lnTo>
                    <a:pt x="21005" y="7954"/>
                  </a:lnTo>
                  <a:lnTo>
                    <a:pt x="20875" y="8019"/>
                  </a:lnTo>
                  <a:cubicBezTo>
                    <a:pt x="20484" y="8215"/>
                    <a:pt x="20136" y="8389"/>
                    <a:pt x="19766" y="8584"/>
                  </a:cubicBezTo>
                  <a:cubicBezTo>
                    <a:pt x="19309" y="8845"/>
                    <a:pt x="18831" y="9128"/>
                    <a:pt x="18440" y="9367"/>
                  </a:cubicBezTo>
                  <a:cubicBezTo>
                    <a:pt x="18005" y="9606"/>
                    <a:pt x="17592" y="9846"/>
                    <a:pt x="17179" y="10085"/>
                  </a:cubicBezTo>
                  <a:lnTo>
                    <a:pt x="17157" y="10107"/>
                  </a:lnTo>
                  <a:cubicBezTo>
                    <a:pt x="17113" y="10128"/>
                    <a:pt x="17070" y="10150"/>
                    <a:pt x="17026" y="10172"/>
                  </a:cubicBezTo>
                  <a:cubicBezTo>
                    <a:pt x="16983" y="10193"/>
                    <a:pt x="16939" y="10237"/>
                    <a:pt x="16896" y="10259"/>
                  </a:cubicBezTo>
                  <a:lnTo>
                    <a:pt x="16157" y="10715"/>
                  </a:lnTo>
                  <a:lnTo>
                    <a:pt x="16070" y="10759"/>
                  </a:lnTo>
                  <a:lnTo>
                    <a:pt x="15939" y="10824"/>
                  </a:lnTo>
                  <a:lnTo>
                    <a:pt x="15917" y="10824"/>
                  </a:lnTo>
                  <a:cubicBezTo>
                    <a:pt x="15874" y="10846"/>
                    <a:pt x="15852" y="10868"/>
                    <a:pt x="15809" y="10889"/>
                  </a:cubicBezTo>
                  <a:cubicBezTo>
                    <a:pt x="15591" y="11020"/>
                    <a:pt x="15374" y="11128"/>
                    <a:pt x="15178" y="11259"/>
                  </a:cubicBezTo>
                  <a:lnTo>
                    <a:pt x="14961" y="11368"/>
                  </a:lnTo>
                  <a:cubicBezTo>
                    <a:pt x="14547" y="11607"/>
                    <a:pt x="14113" y="11868"/>
                    <a:pt x="13743" y="12085"/>
                  </a:cubicBezTo>
                  <a:lnTo>
                    <a:pt x="13678" y="12107"/>
                  </a:lnTo>
                  <a:lnTo>
                    <a:pt x="13634" y="12129"/>
                  </a:lnTo>
                  <a:lnTo>
                    <a:pt x="13591" y="12172"/>
                  </a:lnTo>
                  <a:cubicBezTo>
                    <a:pt x="12460" y="12825"/>
                    <a:pt x="11460" y="13455"/>
                    <a:pt x="10503" y="14064"/>
                  </a:cubicBezTo>
                  <a:lnTo>
                    <a:pt x="10242" y="14238"/>
                  </a:lnTo>
                  <a:lnTo>
                    <a:pt x="10220" y="14238"/>
                  </a:lnTo>
                  <a:lnTo>
                    <a:pt x="10199" y="14260"/>
                  </a:lnTo>
                  <a:cubicBezTo>
                    <a:pt x="9829" y="14521"/>
                    <a:pt x="9416" y="14782"/>
                    <a:pt x="9003" y="15021"/>
                  </a:cubicBezTo>
                  <a:cubicBezTo>
                    <a:pt x="8394" y="15390"/>
                    <a:pt x="7937" y="15673"/>
                    <a:pt x="7459" y="15977"/>
                  </a:cubicBezTo>
                  <a:cubicBezTo>
                    <a:pt x="7133" y="16217"/>
                    <a:pt x="6785" y="16434"/>
                    <a:pt x="6480" y="16652"/>
                  </a:cubicBezTo>
                  <a:lnTo>
                    <a:pt x="6437" y="16673"/>
                  </a:lnTo>
                  <a:lnTo>
                    <a:pt x="6067" y="16956"/>
                  </a:lnTo>
                  <a:cubicBezTo>
                    <a:pt x="5502" y="17326"/>
                    <a:pt x="5023" y="17674"/>
                    <a:pt x="4589" y="18000"/>
                  </a:cubicBezTo>
                  <a:cubicBezTo>
                    <a:pt x="4175" y="18304"/>
                    <a:pt x="3762" y="18609"/>
                    <a:pt x="3349" y="18913"/>
                  </a:cubicBezTo>
                  <a:lnTo>
                    <a:pt x="3197" y="19043"/>
                  </a:lnTo>
                  <a:lnTo>
                    <a:pt x="3132" y="19087"/>
                  </a:lnTo>
                  <a:lnTo>
                    <a:pt x="2849" y="19304"/>
                  </a:lnTo>
                  <a:lnTo>
                    <a:pt x="2566" y="19500"/>
                  </a:lnTo>
                  <a:lnTo>
                    <a:pt x="1849" y="20044"/>
                  </a:lnTo>
                  <a:lnTo>
                    <a:pt x="1544" y="20261"/>
                  </a:lnTo>
                  <a:cubicBezTo>
                    <a:pt x="1197" y="20522"/>
                    <a:pt x="870" y="20783"/>
                    <a:pt x="544" y="21087"/>
                  </a:cubicBezTo>
                  <a:cubicBezTo>
                    <a:pt x="457" y="21174"/>
                    <a:pt x="370" y="21261"/>
                    <a:pt x="283" y="21348"/>
                  </a:cubicBezTo>
                  <a:cubicBezTo>
                    <a:pt x="196" y="21457"/>
                    <a:pt x="131" y="21566"/>
                    <a:pt x="66" y="21674"/>
                  </a:cubicBezTo>
                  <a:cubicBezTo>
                    <a:pt x="22" y="21827"/>
                    <a:pt x="1" y="22001"/>
                    <a:pt x="1" y="22175"/>
                  </a:cubicBezTo>
                  <a:cubicBezTo>
                    <a:pt x="22" y="22262"/>
                    <a:pt x="44" y="22349"/>
                    <a:pt x="66" y="22436"/>
                  </a:cubicBezTo>
                  <a:lnTo>
                    <a:pt x="66" y="22457"/>
                  </a:lnTo>
                  <a:cubicBezTo>
                    <a:pt x="88" y="22501"/>
                    <a:pt x="109" y="22544"/>
                    <a:pt x="131" y="22588"/>
                  </a:cubicBezTo>
                  <a:lnTo>
                    <a:pt x="131" y="22609"/>
                  </a:lnTo>
                  <a:lnTo>
                    <a:pt x="153" y="22631"/>
                  </a:lnTo>
                  <a:cubicBezTo>
                    <a:pt x="240" y="22827"/>
                    <a:pt x="305" y="23001"/>
                    <a:pt x="392" y="23175"/>
                  </a:cubicBezTo>
                  <a:lnTo>
                    <a:pt x="435" y="23327"/>
                  </a:lnTo>
                  <a:cubicBezTo>
                    <a:pt x="827" y="24262"/>
                    <a:pt x="1283" y="25349"/>
                    <a:pt x="1762" y="26436"/>
                  </a:cubicBezTo>
                  <a:cubicBezTo>
                    <a:pt x="2001" y="26937"/>
                    <a:pt x="2240" y="27480"/>
                    <a:pt x="2523" y="28024"/>
                  </a:cubicBezTo>
                  <a:cubicBezTo>
                    <a:pt x="2762" y="28524"/>
                    <a:pt x="2980" y="29046"/>
                    <a:pt x="3219" y="29589"/>
                  </a:cubicBezTo>
                  <a:lnTo>
                    <a:pt x="3458" y="30133"/>
                  </a:lnTo>
                  <a:lnTo>
                    <a:pt x="3458" y="30177"/>
                  </a:lnTo>
                  <a:cubicBezTo>
                    <a:pt x="3828" y="31025"/>
                    <a:pt x="4219" y="31938"/>
                    <a:pt x="4632" y="32808"/>
                  </a:cubicBezTo>
                  <a:cubicBezTo>
                    <a:pt x="4741" y="33025"/>
                    <a:pt x="4850" y="33242"/>
                    <a:pt x="4958" y="33460"/>
                  </a:cubicBezTo>
                  <a:cubicBezTo>
                    <a:pt x="5110" y="33786"/>
                    <a:pt x="5263" y="34112"/>
                    <a:pt x="5415" y="34417"/>
                  </a:cubicBezTo>
                  <a:cubicBezTo>
                    <a:pt x="5611" y="34873"/>
                    <a:pt x="5806" y="35330"/>
                    <a:pt x="6002" y="35787"/>
                  </a:cubicBezTo>
                  <a:lnTo>
                    <a:pt x="6002" y="35808"/>
                  </a:lnTo>
                  <a:lnTo>
                    <a:pt x="6002" y="35830"/>
                  </a:lnTo>
                  <a:lnTo>
                    <a:pt x="6045" y="35917"/>
                  </a:lnTo>
                  <a:lnTo>
                    <a:pt x="6154" y="36156"/>
                  </a:lnTo>
                  <a:cubicBezTo>
                    <a:pt x="6328" y="36548"/>
                    <a:pt x="6502" y="36917"/>
                    <a:pt x="6676" y="37265"/>
                  </a:cubicBezTo>
                  <a:lnTo>
                    <a:pt x="6676" y="37309"/>
                  </a:lnTo>
                  <a:lnTo>
                    <a:pt x="6850" y="37657"/>
                  </a:lnTo>
                  <a:lnTo>
                    <a:pt x="7067" y="38135"/>
                  </a:lnTo>
                  <a:lnTo>
                    <a:pt x="7089" y="38178"/>
                  </a:lnTo>
                  <a:lnTo>
                    <a:pt x="7111" y="38222"/>
                  </a:lnTo>
                  <a:cubicBezTo>
                    <a:pt x="7285" y="38613"/>
                    <a:pt x="7481" y="38983"/>
                    <a:pt x="7655" y="39374"/>
                  </a:cubicBezTo>
                  <a:cubicBezTo>
                    <a:pt x="7915" y="39940"/>
                    <a:pt x="8133" y="40418"/>
                    <a:pt x="8394" y="40896"/>
                  </a:cubicBezTo>
                  <a:cubicBezTo>
                    <a:pt x="8677" y="41418"/>
                    <a:pt x="8959" y="41918"/>
                    <a:pt x="9307" y="42527"/>
                  </a:cubicBezTo>
                  <a:lnTo>
                    <a:pt x="9394" y="42680"/>
                  </a:lnTo>
                  <a:cubicBezTo>
                    <a:pt x="9503" y="42875"/>
                    <a:pt x="9590" y="43027"/>
                    <a:pt x="9677" y="43201"/>
                  </a:cubicBezTo>
                  <a:lnTo>
                    <a:pt x="9916" y="43658"/>
                  </a:lnTo>
                  <a:cubicBezTo>
                    <a:pt x="9959" y="43767"/>
                    <a:pt x="10025" y="43919"/>
                    <a:pt x="10046" y="43962"/>
                  </a:cubicBezTo>
                  <a:cubicBezTo>
                    <a:pt x="10068" y="44028"/>
                    <a:pt x="10068" y="44071"/>
                    <a:pt x="10090" y="44115"/>
                  </a:cubicBezTo>
                  <a:cubicBezTo>
                    <a:pt x="10155" y="44267"/>
                    <a:pt x="10199" y="44397"/>
                    <a:pt x="10264" y="44528"/>
                  </a:cubicBezTo>
                  <a:lnTo>
                    <a:pt x="10286" y="44571"/>
                  </a:lnTo>
                  <a:lnTo>
                    <a:pt x="10307" y="44636"/>
                  </a:lnTo>
                  <a:lnTo>
                    <a:pt x="10394" y="44876"/>
                  </a:lnTo>
                  <a:lnTo>
                    <a:pt x="10525" y="45202"/>
                  </a:lnTo>
                  <a:lnTo>
                    <a:pt x="10720" y="45658"/>
                  </a:lnTo>
                  <a:lnTo>
                    <a:pt x="10894" y="46093"/>
                  </a:lnTo>
                  <a:cubicBezTo>
                    <a:pt x="10699" y="46224"/>
                    <a:pt x="10547" y="46398"/>
                    <a:pt x="10438" y="46615"/>
                  </a:cubicBezTo>
                  <a:cubicBezTo>
                    <a:pt x="10155" y="47202"/>
                    <a:pt x="9807" y="47855"/>
                    <a:pt x="9438" y="48550"/>
                  </a:cubicBezTo>
                  <a:cubicBezTo>
                    <a:pt x="9177" y="49051"/>
                    <a:pt x="8872" y="49659"/>
                    <a:pt x="8611" y="50290"/>
                  </a:cubicBezTo>
                  <a:cubicBezTo>
                    <a:pt x="8416" y="50768"/>
                    <a:pt x="8133" y="51377"/>
                    <a:pt x="7828" y="52008"/>
                  </a:cubicBezTo>
                  <a:cubicBezTo>
                    <a:pt x="7633" y="52421"/>
                    <a:pt x="7437" y="52834"/>
                    <a:pt x="7220" y="53247"/>
                  </a:cubicBezTo>
                  <a:lnTo>
                    <a:pt x="6959" y="53813"/>
                  </a:lnTo>
                  <a:cubicBezTo>
                    <a:pt x="6763" y="54226"/>
                    <a:pt x="6567" y="54639"/>
                    <a:pt x="6393" y="55030"/>
                  </a:cubicBezTo>
                  <a:cubicBezTo>
                    <a:pt x="6285" y="55269"/>
                    <a:pt x="6176" y="55530"/>
                    <a:pt x="6067" y="55770"/>
                  </a:cubicBezTo>
                  <a:cubicBezTo>
                    <a:pt x="5980" y="55922"/>
                    <a:pt x="5915" y="56074"/>
                    <a:pt x="5850" y="56226"/>
                  </a:cubicBezTo>
                  <a:cubicBezTo>
                    <a:pt x="5763" y="56378"/>
                    <a:pt x="5676" y="56552"/>
                    <a:pt x="5611" y="56726"/>
                  </a:cubicBezTo>
                  <a:cubicBezTo>
                    <a:pt x="5545" y="56835"/>
                    <a:pt x="5480" y="57009"/>
                    <a:pt x="5415" y="57161"/>
                  </a:cubicBezTo>
                  <a:cubicBezTo>
                    <a:pt x="5328" y="57357"/>
                    <a:pt x="5284" y="57531"/>
                    <a:pt x="5241" y="57727"/>
                  </a:cubicBezTo>
                  <a:lnTo>
                    <a:pt x="5219" y="57835"/>
                  </a:lnTo>
                  <a:cubicBezTo>
                    <a:pt x="5176" y="57944"/>
                    <a:pt x="5132" y="58074"/>
                    <a:pt x="5110" y="58227"/>
                  </a:cubicBezTo>
                  <a:cubicBezTo>
                    <a:pt x="5089" y="58379"/>
                    <a:pt x="5089" y="58553"/>
                    <a:pt x="5089" y="58749"/>
                  </a:cubicBezTo>
                  <a:cubicBezTo>
                    <a:pt x="5110" y="58879"/>
                    <a:pt x="5154" y="59031"/>
                    <a:pt x="5219" y="59162"/>
                  </a:cubicBezTo>
                  <a:cubicBezTo>
                    <a:pt x="5306" y="59336"/>
                    <a:pt x="5437" y="59510"/>
                    <a:pt x="5589" y="59640"/>
                  </a:cubicBezTo>
                  <a:cubicBezTo>
                    <a:pt x="5828" y="59836"/>
                    <a:pt x="6111" y="59944"/>
                    <a:pt x="6415" y="59944"/>
                  </a:cubicBezTo>
                  <a:cubicBezTo>
                    <a:pt x="6465" y="59948"/>
                    <a:pt x="6515" y="59950"/>
                    <a:pt x="6563" y="59950"/>
                  </a:cubicBezTo>
                  <a:cubicBezTo>
                    <a:pt x="6790" y="59950"/>
                    <a:pt x="7005" y="59911"/>
                    <a:pt x="7220" y="59858"/>
                  </a:cubicBezTo>
                  <a:lnTo>
                    <a:pt x="7568" y="59771"/>
                  </a:lnTo>
                  <a:cubicBezTo>
                    <a:pt x="7828" y="59705"/>
                    <a:pt x="8111" y="59640"/>
                    <a:pt x="8416" y="59553"/>
                  </a:cubicBezTo>
                  <a:lnTo>
                    <a:pt x="8350" y="59553"/>
                  </a:lnTo>
                  <a:cubicBezTo>
                    <a:pt x="8720" y="59466"/>
                    <a:pt x="9024" y="59357"/>
                    <a:pt x="9329" y="59249"/>
                  </a:cubicBezTo>
                  <a:cubicBezTo>
                    <a:pt x="9590" y="59162"/>
                    <a:pt x="9851" y="59075"/>
                    <a:pt x="10155" y="58944"/>
                  </a:cubicBezTo>
                  <a:lnTo>
                    <a:pt x="10242" y="58923"/>
                  </a:lnTo>
                  <a:cubicBezTo>
                    <a:pt x="10786" y="58705"/>
                    <a:pt x="11308" y="58488"/>
                    <a:pt x="11808" y="58270"/>
                  </a:cubicBezTo>
                  <a:lnTo>
                    <a:pt x="11851" y="58270"/>
                  </a:lnTo>
                  <a:lnTo>
                    <a:pt x="12221" y="58118"/>
                  </a:lnTo>
                  <a:cubicBezTo>
                    <a:pt x="13156" y="57705"/>
                    <a:pt x="14134" y="57248"/>
                    <a:pt x="15417" y="56618"/>
                  </a:cubicBezTo>
                  <a:lnTo>
                    <a:pt x="15743" y="56465"/>
                  </a:lnTo>
                  <a:lnTo>
                    <a:pt x="18527" y="55074"/>
                  </a:lnTo>
                  <a:lnTo>
                    <a:pt x="19440" y="54617"/>
                  </a:lnTo>
                  <a:lnTo>
                    <a:pt x="19527" y="54574"/>
                  </a:lnTo>
                  <a:cubicBezTo>
                    <a:pt x="20288" y="54204"/>
                    <a:pt x="21092" y="53769"/>
                    <a:pt x="21723" y="53443"/>
                  </a:cubicBezTo>
                  <a:lnTo>
                    <a:pt x="21810" y="53399"/>
                  </a:lnTo>
                  <a:lnTo>
                    <a:pt x="21984" y="53312"/>
                  </a:lnTo>
                  <a:lnTo>
                    <a:pt x="23049" y="52769"/>
                  </a:lnTo>
                  <a:cubicBezTo>
                    <a:pt x="23810" y="52377"/>
                    <a:pt x="24659" y="51964"/>
                    <a:pt x="25702" y="51442"/>
                  </a:cubicBezTo>
                  <a:lnTo>
                    <a:pt x="27507" y="50529"/>
                  </a:lnTo>
                  <a:lnTo>
                    <a:pt x="27746" y="50420"/>
                  </a:lnTo>
                  <a:lnTo>
                    <a:pt x="28116" y="50225"/>
                  </a:lnTo>
                  <a:lnTo>
                    <a:pt x="28138" y="50225"/>
                  </a:lnTo>
                  <a:lnTo>
                    <a:pt x="29268" y="49659"/>
                  </a:lnTo>
                  <a:lnTo>
                    <a:pt x="30029" y="49290"/>
                  </a:lnTo>
                  <a:lnTo>
                    <a:pt x="31182" y="48724"/>
                  </a:lnTo>
                  <a:cubicBezTo>
                    <a:pt x="33226" y="47702"/>
                    <a:pt x="35335" y="46637"/>
                    <a:pt x="37401" y="45550"/>
                  </a:cubicBezTo>
                  <a:cubicBezTo>
                    <a:pt x="38488" y="44984"/>
                    <a:pt x="39597" y="44419"/>
                    <a:pt x="40662" y="43875"/>
                  </a:cubicBezTo>
                  <a:lnTo>
                    <a:pt x="40727" y="43854"/>
                  </a:lnTo>
                  <a:lnTo>
                    <a:pt x="40793" y="43810"/>
                  </a:lnTo>
                  <a:cubicBezTo>
                    <a:pt x="42010" y="43180"/>
                    <a:pt x="43293" y="42549"/>
                    <a:pt x="44511" y="41897"/>
                  </a:cubicBezTo>
                  <a:cubicBezTo>
                    <a:pt x="45120" y="41571"/>
                    <a:pt x="45750" y="41244"/>
                    <a:pt x="46403" y="40896"/>
                  </a:cubicBezTo>
                  <a:cubicBezTo>
                    <a:pt x="46511" y="40853"/>
                    <a:pt x="46620" y="40788"/>
                    <a:pt x="46751" y="40723"/>
                  </a:cubicBezTo>
                  <a:cubicBezTo>
                    <a:pt x="46990" y="40614"/>
                    <a:pt x="47229" y="40483"/>
                    <a:pt x="47490" y="40375"/>
                  </a:cubicBezTo>
                  <a:lnTo>
                    <a:pt x="47577" y="40331"/>
                  </a:lnTo>
                  <a:lnTo>
                    <a:pt x="48121" y="40048"/>
                  </a:lnTo>
                  <a:lnTo>
                    <a:pt x="49316" y="39461"/>
                  </a:lnTo>
                  <a:cubicBezTo>
                    <a:pt x="50230" y="39005"/>
                    <a:pt x="51143" y="38548"/>
                    <a:pt x="51643" y="38287"/>
                  </a:cubicBezTo>
                  <a:lnTo>
                    <a:pt x="51687" y="38265"/>
                  </a:lnTo>
                  <a:lnTo>
                    <a:pt x="52339" y="37939"/>
                  </a:lnTo>
                  <a:cubicBezTo>
                    <a:pt x="52622" y="37787"/>
                    <a:pt x="52926" y="37657"/>
                    <a:pt x="53209" y="37526"/>
                  </a:cubicBezTo>
                  <a:lnTo>
                    <a:pt x="53600" y="37243"/>
                  </a:lnTo>
                  <a:lnTo>
                    <a:pt x="53687" y="37200"/>
                  </a:lnTo>
                  <a:lnTo>
                    <a:pt x="53709" y="37200"/>
                  </a:lnTo>
                  <a:lnTo>
                    <a:pt x="54405" y="36874"/>
                  </a:lnTo>
                  <a:lnTo>
                    <a:pt x="54666" y="36743"/>
                  </a:lnTo>
                  <a:cubicBezTo>
                    <a:pt x="55427" y="36374"/>
                    <a:pt x="56231" y="35939"/>
                    <a:pt x="57123" y="35395"/>
                  </a:cubicBezTo>
                  <a:cubicBezTo>
                    <a:pt x="57427" y="35221"/>
                    <a:pt x="57731" y="35047"/>
                    <a:pt x="58036" y="34873"/>
                  </a:cubicBezTo>
                  <a:lnTo>
                    <a:pt x="58079" y="34852"/>
                  </a:lnTo>
                  <a:lnTo>
                    <a:pt x="58493" y="34634"/>
                  </a:lnTo>
                  <a:lnTo>
                    <a:pt x="59536" y="34069"/>
                  </a:lnTo>
                  <a:lnTo>
                    <a:pt x="59993" y="33830"/>
                  </a:lnTo>
                  <a:cubicBezTo>
                    <a:pt x="60167" y="33743"/>
                    <a:pt x="60449" y="33590"/>
                    <a:pt x="60710" y="33438"/>
                  </a:cubicBezTo>
                  <a:cubicBezTo>
                    <a:pt x="60906" y="33329"/>
                    <a:pt x="61058" y="33242"/>
                    <a:pt x="61189" y="33155"/>
                  </a:cubicBezTo>
                  <a:lnTo>
                    <a:pt x="61363" y="33025"/>
                  </a:lnTo>
                  <a:cubicBezTo>
                    <a:pt x="61471" y="32938"/>
                    <a:pt x="61580" y="32851"/>
                    <a:pt x="61667" y="32742"/>
                  </a:cubicBezTo>
                  <a:lnTo>
                    <a:pt x="61711" y="32699"/>
                  </a:lnTo>
                  <a:cubicBezTo>
                    <a:pt x="61863" y="32525"/>
                    <a:pt x="61950" y="32307"/>
                    <a:pt x="61993" y="32090"/>
                  </a:cubicBezTo>
                  <a:cubicBezTo>
                    <a:pt x="62015" y="31873"/>
                    <a:pt x="61993" y="31633"/>
                    <a:pt x="61906" y="31416"/>
                  </a:cubicBezTo>
                  <a:cubicBezTo>
                    <a:pt x="61776" y="31155"/>
                    <a:pt x="61580" y="30938"/>
                    <a:pt x="61363" y="30785"/>
                  </a:cubicBezTo>
                  <a:cubicBezTo>
                    <a:pt x="61189" y="30655"/>
                    <a:pt x="60993" y="30546"/>
                    <a:pt x="60819" y="30459"/>
                  </a:cubicBezTo>
                  <a:lnTo>
                    <a:pt x="60710" y="30416"/>
                  </a:lnTo>
                  <a:lnTo>
                    <a:pt x="60363" y="30220"/>
                  </a:lnTo>
                  <a:cubicBezTo>
                    <a:pt x="59754" y="29850"/>
                    <a:pt x="59101" y="29481"/>
                    <a:pt x="58384" y="29089"/>
                  </a:cubicBezTo>
                  <a:lnTo>
                    <a:pt x="57927" y="28850"/>
                  </a:lnTo>
                  <a:lnTo>
                    <a:pt x="57775" y="28763"/>
                  </a:lnTo>
                  <a:lnTo>
                    <a:pt x="57710" y="28763"/>
                  </a:lnTo>
                  <a:cubicBezTo>
                    <a:pt x="57340" y="28567"/>
                    <a:pt x="56970" y="28372"/>
                    <a:pt x="56601" y="28154"/>
                  </a:cubicBezTo>
                  <a:cubicBezTo>
                    <a:pt x="56383" y="28046"/>
                    <a:pt x="56209" y="27915"/>
                    <a:pt x="56014" y="27806"/>
                  </a:cubicBezTo>
                  <a:cubicBezTo>
                    <a:pt x="55774" y="27632"/>
                    <a:pt x="55492" y="27458"/>
                    <a:pt x="55166" y="27285"/>
                  </a:cubicBezTo>
                  <a:cubicBezTo>
                    <a:pt x="54970" y="27176"/>
                    <a:pt x="54753" y="27089"/>
                    <a:pt x="54557" y="27002"/>
                  </a:cubicBezTo>
                  <a:lnTo>
                    <a:pt x="54535" y="27002"/>
                  </a:lnTo>
                  <a:cubicBezTo>
                    <a:pt x="54361" y="26915"/>
                    <a:pt x="54144" y="26828"/>
                    <a:pt x="53970" y="26719"/>
                  </a:cubicBezTo>
                  <a:lnTo>
                    <a:pt x="53731" y="26589"/>
                  </a:lnTo>
                  <a:lnTo>
                    <a:pt x="53687" y="26545"/>
                  </a:lnTo>
                  <a:cubicBezTo>
                    <a:pt x="53513" y="26436"/>
                    <a:pt x="53274" y="26306"/>
                    <a:pt x="53056" y="26176"/>
                  </a:cubicBezTo>
                  <a:cubicBezTo>
                    <a:pt x="52839" y="26089"/>
                    <a:pt x="52622" y="26002"/>
                    <a:pt x="52382" y="25958"/>
                  </a:cubicBezTo>
                  <a:lnTo>
                    <a:pt x="52339" y="25958"/>
                  </a:lnTo>
                  <a:lnTo>
                    <a:pt x="52143" y="25893"/>
                  </a:lnTo>
                  <a:cubicBezTo>
                    <a:pt x="52056" y="25849"/>
                    <a:pt x="51969" y="25828"/>
                    <a:pt x="51904" y="25806"/>
                  </a:cubicBezTo>
                  <a:cubicBezTo>
                    <a:pt x="51861" y="25654"/>
                    <a:pt x="51795" y="25458"/>
                    <a:pt x="51730" y="25241"/>
                  </a:cubicBezTo>
                  <a:cubicBezTo>
                    <a:pt x="51687" y="25023"/>
                    <a:pt x="51578" y="24784"/>
                    <a:pt x="51469" y="24501"/>
                  </a:cubicBezTo>
                  <a:cubicBezTo>
                    <a:pt x="51295" y="24110"/>
                    <a:pt x="51078" y="23653"/>
                    <a:pt x="50817" y="23023"/>
                  </a:cubicBezTo>
                  <a:cubicBezTo>
                    <a:pt x="50599" y="22544"/>
                    <a:pt x="50360" y="22001"/>
                    <a:pt x="50099" y="21457"/>
                  </a:cubicBezTo>
                  <a:cubicBezTo>
                    <a:pt x="49838" y="20957"/>
                    <a:pt x="49599" y="20479"/>
                    <a:pt x="49316" y="20022"/>
                  </a:cubicBezTo>
                  <a:lnTo>
                    <a:pt x="49295" y="20000"/>
                  </a:lnTo>
                  <a:cubicBezTo>
                    <a:pt x="49143" y="19696"/>
                    <a:pt x="48969" y="19391"/>
                    <a:pt x="48816" y="19087"/>
                  </a:cubicBezTo>
                  <a:lnTo>
                    <a:pt x="48795" y="19043"/>
                  </a:lnTo>
                  <a:lnTo>
                    <a:pt x="48751" y="18978"/>
                  </a:lnTo>
                  <a:lnTo>
                    <a:pt x="48512" y="18500"/>
                  </a:lnTo>
                  <a:cubicBezTo>
                    <a:pt x="48294" y="18108"/>
                    <a:pt x="48077" y="17674"/>
                    <a:pt x="47881" y="17282"/>
                  </a:cubicBezTo>
                  <a:lnTo>
                    <a:pt x="47860" y="17239"/>
                  </a:lnTo>
                  <a:lnTo>
                    <a:pt x="47838" y="17195"/>
                  </a:lnTo>
                  <a:lnTo>
                    <a:pt x="47729" y="16999"/>
                  </a:lnTo>
                  <a:lnTo>
                    <a:pt x="47642" y="16826"/>
                  </a:lnTo>
                  <a:lnTo>
                    <a:pt x="47620" y="16782"/>
                  </a:lnTo>
                  <a:cubicBezTo>
                    <a:pt x="47403" y="16347"/>
                    <a:pt x="47186" y="15934"/>
                    <a:pt x="46990" y="15499"/>
                  </a:cubicBezTo>
                  <a:cubicBezTo>
                    <a:pt x="46816" y="15129"/>
                    <a:pt x="46642" y="14760"/>
                    <a:pt x="46468" y="14412"/>
                  </a:cubicBezTo>
                  <a:lnTo>
                    <a:pt x="46468" y="14390"/>
                  </a:lnTo>
                  <a:lnTo>
                    <a:pt x="46468" y="14368"/>
                  </a:lnTo>
                  <a:lnTo>
                    <a:pt x="46468" y="14325"/>
                  </a:lnTo>
                  <a:cubicBezTo>
                    <a:pt x="46403" y="14194"/>
                    <a:pt x="46337" y="14064"/>
                    <a:pt x="46294" y="13934"/>
                  </a:cubicBezTo>
                  <a:lnTo>
                    <a:pt x="46229" y="13825"/>
                  </a:lnTo>
                  <a:lnTo>
                    <a:pt x="46164" y="13694"/>
                  </a:lnTo>
                  <a:lnTo>
                    <a:pt x="46120" y="13586"/>
                  </a:lnTo>
                  <a:lnTo>
                    <a:pt x="46120" y="13564"/>
                  </a:lnTo>
                  <a:cubicBezTo>
                    <a:pt x="45968" y="13259"/>
                    <a:pt x="45794" y="12890"/>
                    <a:pt x="45598" y="12542"/>
                  </a:cubicBezTo>
                  <a:cubicBezTo>
                    <a:pt x="45359" y="12085"/>
                    <a:pt x="45098" y="11607"/>
                    <a:pt x="44794" y="11128"/>
                  </a:cubicBezTo>
                  <a:cubicBezTo>
                    <a:pt x="44554" y="10737"/>
                    <a:pt x="44315" y="10367"/>
                    <a:pt x="44098" y="10041"/>
                  </a:cubicBezTo>
                  <a:cubicBezTo>
                    <a:pt x="43815" y="9606"/>
                    <a:pt x="43489" y="9128"/>
                    <a:pt x="43228" y="8650"/>
                  </a:cubicBezTo>
                  <a:cubicBezTo>
                    <a:pt x="43098" y="8432"/>
                    <a:pt x="42967" y="8237"/>
                    <a:pt x="42837" y="8019"/>
                  </a:cubicBezTo>
                  <a:lnTo>
                    <a:pt x="42837" y="8041"/>
                  </a:lnTo>
                  <a:lnTo>
                    <a:pt x="42815" y="7976"/>
                  </a:lnTo>
                  <a:lnTo>
                    <a:pt x="42815" y="7997"/>
                  </a:lnTo>
                  <a:lnTo>
                    <a:pt x="42793" y="7932"/>
                  </a:lnTo>
                  <a:lnTo>
                    <a:pt x="42750" y="7845"/>
                  </a:lnTo>
                  <a:lnTo>
                    <a:pt x="42750" y="7823"/>
                  </a:lnTo>
                  <a:cubicBezTo>
                    <a:pt x="42619" y="7584"/>
                    <a:pt x="42467" y="7323"/>
                    <a:pt x="42293" y="7062"/>
                  </a:cubicBezTo>
                  <a:cubicBezTo>
                    <a:pt x="42184" y="6888"/>
                    <a:pt x="42054" y="6714"/>
                    <a:pt x="41945" y="6562"/>
                  </a:cubicBezTo>
                  <a:lnTo>
                    <a:pt x="41945" y="6540"/>
                  </a:lnTo>
                  <a:lnTo>
                    <a:pt x="41858" y="6410"/>
                  </a:lnTo>
                  <a:cubicBezTo>
                    <a:pt x="41489" y="5888"/>
                    <a:pt x="41184" y="5431"/>
                    <a:pt x="40880" y="4997"/>
                  </a:cubicBezTo>
                  <a:cubicBezTo>
                    <a:pt x="40727" y="4757"/>
                    <a:pt x="40554" y="4518"/>
                    <a:pt x="40336" y="4192"/>
                  </a:cubicBezTo>
                  <a:cubicBezTo>
                    <a:pt x="39945" y="3540"/>
                    <a:pt x="39488" y="2909"/>
                    <a:pt x="39010" y="2322"/>
                  </a:cubicBezTo>
                  <a:cubicBezTo>
                    <a:pt x="38597" y="1822"/>
                    <a:pt x="38162" y="1365"/>
                    <a:pt x="37683" y="952"/>
                  </a:cubicBezTo>
                  <a:lnTo>
                    <a:pt x="37618" y="909"/>
                  </a:lnTo>
                  <a:cubicBezTo>
                    <a:pt x="37422" y="735"/>
                    <a:pt x="37227" y="561"/>
                    <a:pt x="37031" y="387"/>
                  </a:cubicBezTo>
                  <a:cubicBezTo>
                    <a:pt x="36966" y="343"/>
                    <a:pt x="36901" y="278"/>
                    <a:pt x="36835" y="235"/>
                  </a:cubicBezTo>
                  <a:cubicBezTo>
                    <a:pt x="36661" y="126"/>
                    <a:pt x="36466" y="39"/>
                    <a:pt x="36270" y="17"/>
                  </a:cubicBezTo>
                  <a:cubicBezTo>
                    <a:pt x="36217" y="5"/>
                    <a:pt x="36165" y="0"/>
                    <a:pt x="3611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24;p2"/>
          <p:cNvGrpSpPr/>
          <p:nvPr/>
        </p:nvGrpSpPr>
        <p:grpSpPr>
          <a:xfrm rot="967774">
            <a:off x="7494340" y="1670356"/>
            <a:ext cx="1554142" cy="1189281"/>
            <a:chOff x="3509100" y="885675"/>
            <a:chExt cx="1554200" cy="1189325"/>
          </a:xfrm>
        </p:grpSpPr>
        <p:sp>
          <p:nvSpPr>
            <p:cNvPr id="25" name="Google Shape;25;p2"/>
            <p:cNvSpPr/>
            <p:nvPr/>
          </p:nvSpPr>
          <p:spPr>
            <a:xfrm>
              <a:off x="3980400" y="965600"/>
              <a:ext cx="982325" cy="755500"/>
            </a:xfrm>
            <a:custGeom>
              <a:avLst/>
              <a:gdLst/>
              <a:ahLst/>
              <a:cxnLst/>
              <a:rect l="l" t="t" r="r" b="b"/>
              <a:pathLst>
                <a:path w="39293" h="30220" extrusionOk="0">
                  <a:moveTo>
                    <a:pt x="5184" y="0"/>
                  </a:moveTo>
                  <a:cubicBezTo>
                    <a:pt x="5127" y="0"/>
                    <a:pt x="5067" y="6"/>
                    <a:pt x="5002" y="17"/>
                  </a:cubicBezTo>
                  <a:cubicBezTo>
                    <a:pt x="4872" y="17"/>
                    <a:pt x="4719" y="38"/>
                    <a:pt x="4567" y="82"/>
                  </a:cubicBezTo>
                  <a:cubicBezTo>
                    <a:pt x="4502" y="82"/>
                    <a:pt x="4458" y="104"/>
                    <a:pt x="4393" y="147"/>
                  </a:cubicBezTo>
                  <a:cubicBezTo>
                    <a:pt x="4328" y="169"/>
                    <a:pt x="4284" y="191"/>
                    <a:pt x="4219" y="212"/>
                  </a:cubicBezTo>
                  <a:lnTo>
                    <a:pt x="4197" y="234"/>
                  </a:lnTo>
                  <a:cubicBezTo>
                    <a:pt x="4067" y="299"/>
                    <a:pt x="3958" y="386"/>
                    <a:pt x="3871" y="473"/>
                  </a:cubicBezTo>
                  <a:cubicBezTo>
                    <a:pt x="3676" y="691"/>
                    <a:pt x="3545" y="952"/>
                    <a:pt x="3458" y="1234"/>
                  </a:cubicBezTo>
                  <a:lnTo>
                    <a:pt x="3458" y="1278"/>
                  </a:lnTo>
                  <a:cubicBezTo>
                    <a:pt x="3436" y="1430"/>
                    <a:pt x="3415" y="1582"/>
                    <a:pt x="3415" y="1734"/>
                  </a:cubicBezTo>
                  <a:cubicBezTo>
                    <a:pt x="3415" y="1821"/>
                    <a:pt x="3415" y="1908"/>
                    <a:pt x="3393" y="1995"/>
                  </a:cubicBezTo>
                  <a:cubicBezTo>
                    <a:pt x="3371" y="2126"/>
                    <a:pt x="3349" y="2278"/>
                    <a:pt x="3284" y="2474"/>
                  </a:cubicBezTo>
                  <a:lnTo>
                    <a:pt x="3241" y="2713"/>
                  </a:lnTo>
                  <a:lnTo>
                    <a:pt x="3241" y="2735"/>
                  </a:lnTo>
                  <a:cubicBezTo>
                    <a:pt x="3241" y="2778"/>
                    <a:pt x="3219" y="2800"/>
                    <a:pt x="3219" y="2843"/>
                  </a:cubicBezTo>
                  <a:cubicBezTo>
                    <a:pt x="3175" y="3017"/>
                    <a:pt x="3175" y="3191"/>
                    <a:pt x="3219" y="3365"/>
                  </a:cubicBezTo>
                  <a:cubicBezTo>
                    <a:pt x="3219" y="3409"/>
                    <a:pt x="3241" y="3474"/>
                    <a:pt x="3284" y="3517"/>
                  </a:cubicBezTo>
                  <a:cubicBezTo>
                    <a:pt x="3110" y="4322"/>
                    <a:pt x="2980" y="4974"/>
                    <a:pt x="2828" y="5583"/>
                  </a:cubicBezTo>
                  <a:cubicBezTo>
                    <a:pt x="2741" y="5931"/>
                    <a:pt x="2654" y="6344"/>
                    <a:pt x="2567" y="6757"/>
                  </a:cubicBezTo>
                  <a:cubicBezTo>
                    <a:pt x="2523" y="6953"/>
                    <a:pt x="2458" y="7171"/>
                    <a:pt x="2414" y="7388"/>
                  </a:cubicBezTo>
                  <a:cubicBezTo>
                    <a:pt x="2327" y="7866"/>
                    <a:pt x="2219" y="8388"/>
                    <a:pt x="2153" y="8823"/>
                  </a:cubicBezTo>
                  <a:lnTo>
                    <a:pt x="2088" y="9171"/>
                  </a:lnTo>
                  <a:cubicBezTo>
                    <a:pt x="2001" y="9606"/>
                    <a:pt x="1936" y="10041"/>
                    <a:pt x="1871" y="10476"/>
                  </a:cubicBezTo>
                  <a:cubicBezTo>
                    <a:pt x="1762" y="11171"/>
                    <a:pt x="1653" y="11867"/>
                    <a:pt x="1479" y="12541"/>
                  </a:cubicBezTo>
                  <a:lnTo>
                    <a:pt x="1479" y="12607"/>
                  </a:lnTo>
                  <a:cubicBezTo>
                    <a:pt x="1327" y="13194"/>
                    <a:pt x="1197" y="13781"/>
                    <a:pt x="1088" y="14390"/>
                  </a:cubicBezTo>
                  <a:lnTo>
                    <a:pt x="1088" y="14455"/>
                  </a:lnTo>
                  <a:cubicBezTo>
                    <a:pt x="1001" y="15020"/>
                    <a:pt x="936" y="15607"/>
                    <a:pt x="892" y="16194"/>
                  </a:cubicBezTo>
                  <a:lnTo>
                    <a:pt x="871" y="16368"/>
                  </a:lnTo>
                  <a:cubicBezTo>
                    <a:pt x="849" y="16782"/>
                    <a:pt x="784" y="17216"/>
                    <a:pt x="718" y="17673"/>
                  </a:cubicBezTo>
                  <a:lnTo>
                    <a:pt x="675" y="17912"/>
                  </a:lnTo>
                  <a:cubicBezTo>
                    <a:pt x="610" y="18325"/>
                    <a:pt x="523" y="18847"/>
                    <a:pt x="457" y="19369"/>
                  </a:cubicBezTo>
                  <a:cubicBezTo>
                    <a:pt x="414" y="19695"/>
                    <a:pt x="370" y="20043"/>
                    <a:pt x="349" y="20369"/>
                  </a:cubicBezTo>
                  <a:lnTo>
                    <a:pt x="349" y="20413"/>
                  </a:lnTo>
                  <a:cubicBezTo>
                    <a:pt x="327" y="20565"/>
                    <a:pt x="305" y="20695"/>
                    <a:pt x="305" y="20826"/>
                  </a:cubicBezTo>
                  <a:cubicBezTo>
                    <a:pt x="262" y="21065"/>
                    <a:pt x="218" y="21283"/>
                    <a:pt x="175" y="21500"/>
                  </a:cubicBezTo>
                  <a:lnTo>
                    <a:pt x="153" y="21609"/>
                  </a:lnTo>
                  <a:cubicBezTo>
                    <a:pt x="88" y="21913"/>
                    <a:pt x="23" y="22239"/>
                    <a:pt x="1" y="22544"/>
                  </a:cubicBezTo>
                  <a:cubicBezTo>
                    <a:pt x="1" y="22761"/>
                    <a:pt x="1" y="22957"/>
                    <a:pt x="44" y="23153"/>
                  </a:cubicBezTo>
                  <a:cubicBezTo>
                    <a:pt x="88" y="23305"/>
                    <a:pt x="131" y="23457"/>
                    <a:pt x="197" y="23587"/>
                  </a:cubicBezTo>
                  <a:cubicBezTo>
                    <a:pt x="218" y="23674"/>
                    <a:pt x="283" y="23761"/>
                    <a:pt x="349" y="23848"/>
                  </a:cubicBezTo>
                  <a:lnTo>
                    <a:pt x="392" y="23892"/>
                  </a:lnTo>
                  <a:cubicBezTo>
                    <a:pt x="436" y="23957"/>
                    <a:pt x="501" y="24001"/>
                    <a:pt x="544" y="24066"/>
                  </a:cubicBezTo>
                  <a:cubicBezTo>
                    <a:pt x="675" y="24175"/>
                    <a:pt x="827" y="24262"/>
                    <a:pt x="979" y="24349"/>
                  </a:cubicBezTo>
                  <a:cubicBezTo>
                    <a:pt x="1197" y="24479"/>
                    <a:pt x="1436" y="24588"/>
                    <a:pt x="1675" y="24675"/>
                  </a:cubicBezTo>
                  <a:lnTo>
                    <a:pt x="1827" y="24718"/>
                  </a:lnTo>
                  <a:cubicBezTo>
                    <a:pt x="1980" y="24783"/>
                    <a:pt x="2110" y="24849"/>
                    <a:pt x="2240" y="24892"/>
                  </a:cubicBezTo>
                  <a:cubicBezTo>
                    <a:pt x="3371" y="25284"/>
                    <a:pt x="4524" y="25610"/>
                    <a:pt x="5698" y="25849"/>
                  </a:cubicBezTo>
                  <a:lnTo>
                    <a:pt x="5850" y="25892"/>
                  </a:lnTo>
                  <a:lnTo>
                    <a:pt x="6894" y="26132"/>
                  </a:lnTo>
                  <a:lnTo>
                    <a:pt x="7524" y="26262"/>
                  </a:lnTo>
                  <a:cubicBezTo>
                    <a:pt x="8024" y="26371"/>
                    <a:pt x="8525" y="26458"/>
                    <a:pt x="9090" y="26566"/>
                  </a:cubicBezTo>
                  <a:lnTo>
                    <a:pt x="9307" y="26610"/>
                  </a:lnTo>
                  <a:cubicBezTo>
                    <a:pt x="10460" y="26827"/>
                    <a:pt x="11677" y="27023"/>
                    <a:pt x="12808" y="27219"/>
                  </a:cubicBezTo>
                  <a:cubicBezTo>
                    <a:pt x="13221" y="27306"/>
                    <a:pt x="13634" y="27349"/>
                    <a:pt x="14026" y="27414"/>
                  </a:cubicBezTo>
                  <a:lnTo>
                    <a:pt x="14656" y="27523"/>
                  </a:lnTo>
                  <a:lnTo>
                    <a:pt x="16505" y="27784"/>
                  </a:lnTo>
                  <a:lnTo>
                    <a:pt x="16657" y="27784"/>
                  </a:lnTo>
                  <a:lnTo>
                    <a:pt x="16787" y="27806"/>
                  </a:lnTo>
                  <a:lnTo>
                    <a:pt x="18505" y="28067"/>
                  </a:lnTo>
                  <a:lnTo>
                    <a:pt x="19636" y="28219"/>
                  </a:lnTo>
                  <a:cubicBezTo>
                    <a:pt x="20549" y="28349"/>
                    <a:pt x="21528" y="28502"/>
                    <a:pt x="22680" y="28676"/>
                  </a:cubicBezTo>
                  <a:lnTo>
                    <a:pt x="22745" y="28676"/>
                  </a:lnTo>
                  <a:lnTo>
                    <a:pt x="23202" y="28741"/>
                  </a:lnTo>
                  <a:cubicBezTo>
                    <a:pt x="23898" y="28850"/>
                    <a:pt x="24702" y="28980"/>
                    <a:pt x="25485" y="29089"/>
                  </a:cubicBezTo>
                  <a:lnTo>
                    <a:pt x="26637" y="29263"/>
                  </a:lnTo>
                  <a:lnTo>
                    <a:pt x="26681" y="29263"/>
                  </a:lnTo>
                  <a:lnTo>
                    <a:pt x="27594" y="29393"/>
                  </a:lnTo>
                  <a:lnTo>
                    <a:pt x="27790" y="29415"/>
                  </a:lnTo>
                  <a:cubicBezTo>
                    <a:pt x="28986" y="29589"/>
                    <a:pt x="30051" y="29741"/>
                    <a:pt x="31073" y="29872"/>
                  </a:cubicBezTo>
                  <a:lnTo>
                    <a:pt x="31378" y="29893"/>
                  </a:lnTo>
                  <a:cubicBezTo>
                    <a:pt x="31921" y="29959"/>
                    <a:pt x="32487" y="30024"/>
                    <a:pt x="33074" y="30111"/>
                  </a:cubicBezTo>
                  <a:cubicBezTo>
                    <a:pt x="33313" y="30133"/>
                    <a:pt x="33596" y="30176"/>
                    <a:pt x="33878" y="30198"/>
                  </a:cubicBezTo>
                  <a:cubicBezTo>
                    <a:pt x="34031" y="30220"/>
                    <a:pt x="34161" y="30220"/>
                    <a:pt x="34313" y="30220"/>
                  </a:cubicBezTo>
                  <a:cubicBezTo>
                    <a:pt x="34487" y="30220"/>
                    <a:pt x="34639" y="30176"/>
                    <a:pt x="34792" y="30111"/>
                  </a:cubicBezTo>
                  <a:cubicBezTo>
                    <a:pt x="35161" y="29893"/>
                    <a:pt x="35444" y="29524"/>
                    <a:pt x="35553" y="29111"/>
                  </a:cubicBezTo>
                  <a:cubicBezTo>
                    <a:pt x="35574" y="29024"/>
                    <a:pt x="35596" y="28915"/>
                    <a:pt x="35596" y="28828"/>
                  </a:cubicBezTo>
                  <a:cubicBezTo>
                    <a:pt x="35618" y="28741"/>
                    <a:pt x="35618" y="28719"/>
                    <a:pt x="35640" y="28676"/>
                  </a:cubicBezTo>
                  <a:lnTo>
                    <a:pt x="35640" y="28632"/>
                  </a:lnTo>
                  <a:cubicBezTo>
                    <a:pt x="35661" y="28480"/>
                    <a:pt x="35683" y="28349"/>
                    <a:pt x="35727" y="28219"/>
                  </a:cubicBezTo>
                  <a:lnTo>
                    <a:pt x="35922" y="27328"/>
                  </a:lnTo>
                  <a:cubicBezTo>
                    <a:pt x="35966" y="27067"/>
                    <a:pt x="36031" y="26806"/>
                    <a:pt x="36074" y="26545"/>
                  </a:cubicBezTo>
                  <a:lnTo>
                    <a:pt x="36074" y="26501"/>
                  </a:lnTo>
                  <a:lnTo>
                    <a:pt x="36096" y="26436"/>
                  </a:lnTo>
                  <a:cubicBezTo>
                    <a:pt x="36140" y="26219"/>
                    <a:pt x="36183" y="25936"/>
                    <a:pt x="36248" y="25675"/>
                  </a:cubicBezTo>
                  <a:cubicBezTo>
                    <a:pt x="36314" y="25305"/>
                    <a:pt x="36401" y="24936"/>
                    <a:pt x="36488" y="24544"/>
                  </a:cubicBezTo>
                  <a:lnTo>
                    <a:pt x="36488" y="24522"/>
                  </a:lnTo>
                  <a:lnTo>
                    <a:pt x="36488" y="24479"/>
                  </a:lnTo>
                  <a:lnTo>
                    <a:pt x="36488" y="24436"/>
                  </a:lnTo>
                  <a:lnTo>
                    <a:pt x="36640" y="23848"/>
                  </a:lnTo>
                  <a:cubicBezTo>
                    <a:pt x="36749" y="23305"/>
                    <a:pt x="36857" y="22761"/>
                    <a:pt x="36944" y="22152"/>
                  </a:cubicBezTo>
                  <a:lnTo>
                    <a:pt x="36966" y="21957"/>
                  </a:lnTo>
                  <a:lnTo>
                    <a:pt x="36988" y="21826"/>
                  </a:lnTo>
                  <a:cubicBezTo>
                    <a:pt x="37053" y="21413"/>
                    <a:pt x="37140" y="20935"/>
                    <a:pt x="37227" y="20478"/>
                  </a:cubicBezTo>
                  <a:cubicBezTo>
                    <a:pt x="37336" y="19934"/>
                    <a:pt x="37466" y="19326"/>
                    <a:pt x="37553" y="18717"/>
                  </a:cubicBezTo>
                  <a:cubicBezTo>
                    <a:pt x="37684" y="17956"/>
                    <a:pt x="37792" y="17195"/>
                    <a:pt x="37879" y="16477"/>
                  </a:cubicBezTo>
                  <a:lnTo>
                    <a:pt x="37879" y="16455"/>
                  </a:lnTo>
                  <a:cubicBezTo>
                    <a:pt x="37923" y="16042"/>
                    <a:pt x="37988" y="15629"/>
                    <a:pt x="38031" y="15216"/>
                  </a:cubicBezTo>
                  <a:lnTo>
                    <a:pt x="38097" y="14912"/>
                  </a:lnTo>
                  <a:lnTo>
                    <a:pt x="38097" y="14868"/>
                  </a:lnTo>
                  <a:lnTo>
                    <a:pt x="38097" y="14846"/>
                  </a:lnTo>
                  <a:cubicBezTo>
                    <a:pt x="38162" y="14324"/>
                    <a:pt x="38249" y="13781"/>
                    <a:pt x="38314" y="13237"/>
                  </a:cubicBezTo>
                  <a:cubicBezTo>
                    <a:pt x="38358" y="12955"/>
                    <a:pt x="38401" y="12715"/>
                    <a:pt x="38423" y="12454"/>
                  </a:cubicBezTo>
                  <a:lnTo>
                    <a:pt x="38423" y="12433"/>
                  </a:lnTo>
                  <a:cubicBezTo>
                    <a:pt x="38466" y="12150"/>
                    <a:pt x="38488" y="11846"/>
                    <a:pt x="38532" y="11563"/>
                  </a:cubicBezTo>
                  <a:lnTo>
                    <a:pt x="38532" y="11519"/>
                  </a:lnTo>
                  <a:lnTo>
                    <a:pt x="38532" y="11476"/>
                  </a:lnTo>
                  <a:cubicBezTo>
                    <a:pt x="38575" y="11237"/>
                    <a:pt x="38619" y="10998"/>
                    <a:pt x="38684" y="10758"/>
                  </a:cubicBezTo>
                  <a:cubicBezTo>
                    <a:pt x="38706" y="10650"/>
                    <a:pt x="38749" y="10519"/>
                    <a:pt x="38771" y="10410"/>
                  </a:cubicBezTo>
                  <a:lnTo>
                    <a:pt x="38792" y="10323"/>
                  </a:lnTo>
                  <a:lnTo>
                    <a:pt x="38901" y="9889"/>
                  </a:lnTo>
                  <a:cubicBezTo>
                    <a:pt x="39032" y="9367"/>
                    <a:pt x="39097" y="8845"/>
                    <a:pt x="39206" y="8236"/>
                  </a:cubicBezTo>
                  <a:lnTo>
                    <a:pt x="39227" y="8127"/>
                  </a:lnTo>
                  <a:cubicBezTo>
                    <a:pt x="39271" y="7845"/>
                    <a:pt x="39293" y="7584"/>
                    <a:pt x="39293" y="7301"/>
                  </a:cubicBezTo>
                  <a:cubicBezTo>
                    <a:pt x="39293" y="7127"/>
                    <a:pt x="39271" y="6953"/>
                    <a:pt x="39249" y="6779"/>
                  </a:cubicBezTo>
                  <a:lnTo>
                    <a:pt x="39249" y="6714"/>
                  </a:lnTo>
                  <a:cubicBezTo>
                    <a:pt x="39227" y="6475"/>
                    <a:pt x="39140" y="6236"/>
                    <a:pt x="39010" y="6040"/>
                  </a:cubicBezTo>
                  <a:cubicBezTo>
                    <a:pt x="38901" y="5844"/>
                    <a:pt x="38727" y="5670"/>
                    <a:pt x="38510" y="5583"/>
                  </a:cubicBezTo>
                  <a:cubicBezTo>
                    <a:pt x="38401" y="5518"/>
                    <a:pt x="38271" y="5474"/>
                    <a:pt x="38140" y="5431"/>
                  </a:cubicBezTo>
                  <a:lnTo>
                    <a:pt x="37944" y="5431"/>
                  </a:lnTo>
                  <a:lnTo>
                    <a:pt x="37662" y="5366"/>
                  </a:lnTo>
                  <a:lnTo>
                    <a:pt x="37510" y="5344"/>
                  </a:lnTo>
                  <a:cubicBezTo>
                    <a:pt x="37292" y="5301"/>
                    <a:pt x="37075" y="5235"/>
                    <a:pt x="36857" y="5170"/>
                  </a:cubicBezTo>
                  <a:cubicBezTo>
                    <a:pt x="36292" y="5018"/>
                    <a:pt x="35748" y="4866"/>
                    <a:pt x="35183" y="4735"/>
                  </a:cubicBezTo>
                  <a:cubicBezTo>
                    <a:pt x="34813" y="4648"/>
                    <a:pt x="34400" y="4539"/>
                    <a:pt x="33922" y="4431"/>
                  </a:cubicBezTo>
                  <a:lnTo>
                    <a:pt x="33400" y="4257"/>
                  </a:lnTo>
                  <a:lnTo>
                    <a:pt x="32530" y="4061"/>
                  </a:lnTo>
                  <a:cubicBezTo>
                    <a:pt x="32334" y="4018"/>
                    <a:pt x="32161" y="3996"/>
                    <a:pt x="31965" y="3952"/>
                  </a:cubicBezTo>
                  <a:lnTo>
                    <a:pt x="31878" y="3931"/>
                  </a:lnTo>
                  <a:lnTo>
                    <a:pt x="31639" y="3887"/>
                  </a:lnTo>
                  <a:cubicBezTo>
                    <a:pt x="31378" y="3844"/>
                    <a:pt x="31095" y="3800"/>
                    <a:pt x="30878" y="3778"/>
                  </a:cubicBezTo>
                  <a:lnTo>
                    <a:pt x="30595" y="3713"/>
                  </a:lnTo>
                  <a:lnTo>
                    <a:pt x="30421" y="3713"/>
                  </a:lnTo>
                  <a:lnTo>
                    <a:pt x="29986" y="3626"/>
                  </a:lnTo>
                  <a:cubicBezTo>
                    <a:pt x="29334" y="3517"/>
                    <a:pt x="28681" y="3409"/>
                    <a:pt x="28007" y="3278"/>
                  </a:cubicBezTo>
                  <a:lnTo>
                    <a:pt x="27855" y="3257"/>
                  </a:lnTo>
                  <a:lnTo>
                    <a:pt x="27746" y="3235"/>
                  </a:lnTo>
                  <a:lnTo>
                    <a:pt x="27442" y="3191"/>
                  </a:lnTo>
                  <a:lnTo>
                    <a:pt x="26507" y="3017"/>
                  </a:lnTo>
                  <a:cubicBezTo>
                    <a:pt x="25681" y="2887"/>
                    <a:pt x="24833" y="2778"/>
                    <a:pt x="24006" y="2669"/>
                  </a:cubicBezTo>
                  <a:lnTo>
                    <a:pt x="23985" y="2669"/>
                  </a:lnTo>
                  <a:lnTo>
                    <a:pt x="23093" y="2561"/>
                  </a:lnTo>
                  <a:lnTo>
                    <a:pt x="22484" y="2452"/>
                  </a:lnTo>
                  <a:lnTo>
                    <a:pt x="22441" y="2452"/>
                  </a:lnTo>
                  <a:lnTo>
                    <a:pt x="21723" y="2343"/>
                  </a:lnTo>
                  <a:cubicBezTo>
                    <a:pt x="21201" y="2278"/>
                    <a:pt x="20788" y="2213"/>
                    <a:pt x="20419" y="2148"/>
                  </a:cubicBezTo>
                  <a:lnTo>
                    <a:pt x="20049" y="2104"/>
                  </a:lnTo>
                  <a:lnTo>
                    <a:pt x="19788" y="2082"/>
                  </a:lnTo>
                  <a:cubicBezTo>
                    <a:pt x="19614" y="2061"/>
                    <a:pt x="19440" y="2039"/>
                    <a:pt x="19266" y="2017"/>
                  </a:cubicBezTo>
                  <a:cubicBezTo>
                    <a:pt x="18875" y="1952"/>
                    <a:pt x="18505" y="1908"/>
                    <a:pt x="18114" y="1843"/>
                  </a:cubicBezTo>
                  <a:lnTo>
                    <a:pt x="17070" y="1691"/>
                  </a:lnTo>
                  <a:lnTo>
                    <a:pt x="16396" y="1582"/>
                  </a:lnTo>
                  <a:cubicBezTo>
                    <a:pt x="15809" y="1495"/>
                    <a:pt x="15244" y="1408"/>
                    <a:pt x="14504" y="1321"/>
                  </a:cubicBezTo>
                  <a:lnTo>
                    <a:pt x="13656" y="1213"/>
                  </a:lnTo>
                  <a:lnTo>
                    <a:pt x="13547" y="1213"/>
                  </a:lnTo>
                  <a:lnTo>
                    <a:pt x="13395" y="1191"/>
                  </a:lnTo>
                  <a:lnTo>
                    <a:pt x="12786" y="1126"/>
                  </a:lnTo>
                  <a:cubicBezTo>
                    <a:pt x="12504" y="1082"/>
                    <a:pt x="12221" y="1060"/>
                    <a:pt x="11917" y="1017"/>
                  </a:cubicBezTo>
                  <a:lnTo>
                    <a:pt x="11743" y="1017"/>
                  </a:lnTo>
                  <a:cubicBezTo>
                    <a:pt x="11504" y="995"/>
                    <a:pt x="11264" y="973"/>
                    <a:pt x="11025" y="952"/>
                  </a:cubicBezTo>
                  <a:lnTo>
                    <a:pt x="10873" y="952"/>
                  </a:lnTo>
                  <a:lnTo>
                    <a:pt x="10612" y="930"/>
                  </a:lnTo>
                  <a:lnTo>
                    <a:pt x="10329" y="886"/>
                  </a:lnTo>
                  <a:lnTo>
                    <a:pt x="10047" y="843"/>
                  </a:lnTo>
                  <a:lnTo>
                    <a:pt x="9351" y="734"/>
                  </a:lnTo>
                  <a:lnTo>
                    <a:pt x="9046" y="691"/>
                  </a:lnTo>
                  <a:lnTo>
                    <a:pt x="8851" y="647"/>
                  </a:lnTo>
                  <a:lnTo>
                    <a:pt x="8198" y="539"/>
                  </a:lnTo>
                  <a:lnTo>
                    <a:pt x="8177" y="539"/>
                  </a:lnTo>
                  <a:cubicBezTo>
                    <a:pt x="7959" y="517"/>
                    <a:pt x="7742" y="473"/>
                    <a:pt x="7568" y="430"/>
                  </a:cubicBezTo>
                  <a:lnTo>
                    <a:pt x="7198" y="365"/>
                  </a:lnTo>
                  <a:lnTo>
                    <a:pt x="7155" y="365"/>
                  </a:lnTo>
                  <a:lnTo>
                    <a:pt x="6894" y="299"/>
                  </a:lnTo>
                  <a:lnTo>
                    <a:pt x="6742" y="278"/>
                  </a:lnTo>
                  <a:lnTo>
                    <a:pt x="6502" y="212"/>
                  </a:lnTo>
                  <a:lnTo>
                    <a:pt x="6220" y="147"/>
                  </a:lnTo>
                  <a:cubicBezTo>
                    <a:pt x="5959" y="104"/>
                    <a:pt x="5654" y="38"/>
                    <a:pt x="5350" y="17"/>
                  </a:cubicBezTo>
                  <a:cubicBezTo>
                    <a:pt x="5296" y="6"/>
                    <a:pt x="5241" y="0"/>
                    <a:pt x="51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4338650" y="1184400"/>
              <a:ext cx="212575" cy="208800"/>
            </a:xfrm>
            <a:custGeom>
              <a:avLst/>
              <a:gdLst/>
              <a:ahLst/>
              <a:cxnLst/>
              <a:rect l="l" t="t" r="r" b="b"/>
              <a:pathLst>
                <a:path w="8503" h="8352" extrusionOk="0">
                  <a:moveTo>
                    <a:pt x="8042" y="0"/>
                  </a:moveTo>
                  <a:cubicBezTo>
                    <a:pt x="7930" y="0"/>
                    <a:pt x="7813" y="43"/>
                    <a:pt x="7741" y="115"/>
                  </a:cubicBezTo>
                  <a:cubicBezTo>
                    <a:pt x="7263" y="593"/>
                    <a:pt x="6763" y="1050"/>
                    <a:pt x="6263" y="1506"/>
                  </a:cubicBezTo>
                  <a:cubicBezTo>
                    <a:pt x="5849" y="1898"/>
                    <a:pt x="5415" y="2246"/>
                    <a:pt x="5001" y="2637"/>
                  </a:cubicBezTo>
                  <a:cubicBezTo>
                    <a:pt x="4110" y="3420"/>
                    <a:pt x="3240" y="4224"/>
                    <a:pt x="2392" y="5029"/>
                  </a:cubicBezTo>
                  <a:cubicBezTo>
                    <a:pt x="2001" y="5420"/>
                    <a:pt x="1588" y="5790"/>
                    <a:pt x="1196" y="6181"/>
                  </a:cubicBezTo>
                  <a:lnTo>
                    <a:pt x="609" y="6747"/>
                  </a:lnTo>
                  <a:cubicBezTo>
                    <a:pt x="522" y="6834"/>
                    <a:pt x="435" y="6921"/>
                    <a:pt x="348" y="7029"/>
                  </a:cubicBezTo>
                  <a:cubicBezTo>
                    <a:pt x="239" y="7116"/>
                    <a:pt x="174" y="7225"/>
                    <a:pt x="109" y="7355"/>
                  </a:cubicBezTo>
                  <a:cubicBezTo>
                    <a:pt x="87" y="7399"/>
                    <a:pt x="65" y="7442"/>
                    <a:pt x="44" y="7508"/>
                  </a:cubicBezTo>
                  <a:cubicBezTo>
                    <a:pt x="22" y="7551"/>
                    <a:pt x="22" y="7660"/>
                    <a:pt x="22" y="7725"/>
                  </a:cubicBezTo>
                  <a:cubicBezTo>
                    <a:pt x="0" y="7834"/>
                    <a:pt x="44" y="7943"/>
                    <a:pt x="109" y="8051"/>
                  </a:cubicBezTo>
                  <a:cubicBezTo>
                    <a:pt x="152" y="8138"/>
                    <a:pt x="218" y="8203"/>
                    <a:pt x="305" y="8269"/>
                  </a:cubicBezTo>
                  <a:cubicBezTo>
                    <a:pt x="414" y="8316"/>
                    <a:pt x="524" y="8351"/>
                    <a:pt x="642" y="8351"/>
                  </a:cubicBezTo>
                  <a:cubicBezTo>
                    <a:pt x="688" y="8351"/>
                    <a:pt x="734" y="8346"/>
                    <a:pt x="783" y="8334"/>
                  </a:cubicBezTo>
                  <a:cubicBezTo>
                    <a:pt x="935" y="8290"/>
                    <a:pt x="1066" y="8203"/>
                    <a:pt x="1196" y="8073"/>
                  </a:cubicBezTo>
                  <a:cubicBezTo>
                    <a:pt x="1261" y="8030"/>
                    <a:pt x="1305" y="7986"/>
                    <a:pt x="1348" y="7943"/>
                  </a:cubicBezTo>
                  <a:cubicBezTo>
                    <a:pt x="1435" y="7834"/>
                    <a:pt x="1522" y="7725"/>
                    <a:pt x="1609" y="7616"/>
                  </a:cubicBezTo>
                  <a:cubicBezTo>
                    <a:pt x="1783" y="7399"/>
                    <a:pt x="1979" y="7181"/>
                    <a:pt x="2175" y="6964"/>
                  </a:cubicBezTo>
                  <a:cubicBezTo>
                    <a:pt x="2566" y="6529"/>
                    <a:pt x="2957" y="6073"/>
                    <a:pt x="3371" y="5659"/>
                  </a:cubicBezTo>
                  <a:cubicBezTo>
                    <a:pt x="3762" y="5224"/>
                    <a:pt x="4175" y="4790"/>
                    <a:pt x="4588" y="4355"/>
                  </a:cubicBezTo>
                  <a:cubicBezTo>
                    <a:pt x="5001" y="3942"/>
                    <a:pt x="5458" y="3485"/>
                    <a:pt x="5893" y="3072"/>
                  </a:cubicBezTo>
                  <a:cubicBezTo>
                    <a:pt x="6719" y="2311"/>
                    <a:pt x="7524" y="1550"/>
                    <a:pt x="8328" y="745"/>
                  </a:cubicBezTo>
                  <a:cubicBezTo>
                    <a:pt x="8502" y="593"/>
                    <a:pt x="8502" y="310"/>
                    <a:pt x="8350" y="136"/>
                  </a:cubicBezTo>
                  <a:cubicBezTo>
                    <a:pt x="8285" y="71"/>
                    <a:pt x="8198" y="28"/>
                    <a:pt x="8111" y="6"/>
                  </a:cubicBezTo>
                  <a:cubicBezTo>
                    <a:pt x="8088" y="2"/>
                    <a:pt x="8065" y="0"/>
                    <a:pt x="804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486500" y="1282775"/>
              <a:ext cx="97375" cy="90100"/>
            </a:xfrm>
            <a:custGeom>
              <a:avLst/>
              <a:gdLst/>
              <a:ahLst/>
              <a:cxnLst/>
              <a:rect l="l" t="t" r="r" b="b"/>
              <a:pathLst>
                <a:path w="3895" h="3604" extrusionOk="0">
                  <a:moveTo>
                    <a:pt x="3271" y="1"/>
                  </a:moveTo>
                  <a:cubicBezTo>
                    <a:pt x="3175" y="1"/>
                    <a:pt x="3074" y="35"/>
                    <a:pt x="2980" y="115"/>
                  </a:cubicBezTo>
                  <a:cubicBezTo>
                    <a:pt x="2480" y="615"/>
                    <a:pt x="1979" y="1072"/>
                    <a:pt x="1458" y="1550"/>
                  </a:cubicBezTo>
                  <a:cubicBezTo>
                    <a:pt x="1197" y="1768"/>
                    <a:pt x="957" y="2007"/>
                    <a:pt x="718" y="2225"/>
                  </a:cubicBezTo>
                  <a:cubicBezTo>
                    <a:pt x="610" y="2333"/>
                    <a:pt x="501" y="2442"/>
                    <a:pt x="392" y="2551"/>
                  </a:cubicBezTo>
                  <a:cubicBezTo>
                    <a:pt x="327" y="2616"/>
                    <a:pt x="262" y="2703"/>
                    <a:pt x="196" y="2790"/>
                  </a:cubicBezTo>
                  <a:cubicBezTo>
                    <a:pt x="131" y="2877"/>
                    <a:pt x="88" y="2964"/>
                    <a:pt x="44" y="3073"/>
                  </a:cubicBezTo>
                  <a:cubicBezTo>
                    <a:pt x="1" y="3225"/>
                    <a:pt x="44" y="3377"/>
                    <a:pt x="153" y="3486"/>
                  </a:cubicBezTo>
                  <a:cubicBezTo>
                    <a:pt x="231" y="3564"/>
                    <a:pt x="333" y="3603"/>
                    <a:pt x="435" y="3603"/>
                  </a:cubicBezTo>
                  <a:cubicBezTo>
                    <a:pt x="503" y="3603"/>
                    <a:pt x="570" y="3586"/>
                    <a:pt x="631" y="3551"/>
                  </a:cubicBezTo>
                  <a:cubicBezTo>
                    <a:pt x="718" y="3486"/>
                    <a:pt x="805" y="3442"/>
                    <a:pt x="892" y="3355"/>
                  </a:cubicBezTo>
                  <a:cubicBezTo>
                    <a:pt x="936" y="3312"/>
                    <a:pt x="979" y="3268"/>
                    <a:pt x="1023" y="3203"/>
                  </a:cubicBezTo>
                  <a:cubicBezTo>
                    <a:pt x="1131" y="3094"/>
                    <a:pt x="1240" y="2986"/>
                    <a:pt x="1349" y="2877"/>
                  </a:cubicBezTo>
                  <a:cubicBezTo>
                    <a:pt x="1566" y="2659"/>
                    <a:pt x="1827" y="2420"/>
                    <a:pt x="2066" y="2181"/>
                  </a:cubicBezTo>
                  <a:cubicBezTo>
                    <a:pt x="2566" y="1703"/>
                    <a:pt x="3088" y="1246"/>
                    <a:pt x="3588" y="746"/>
                  </a:cubicBezTo>
                  <a:cubicBezTo>
                    <a:pt x="3895" y="440"/>
                    <a:pt x="3615" y="1"/>
                    <a:pt x="32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3509100" y="885675"/>
              <a:ext cx="1554200" cy="1189325"/>
            </a:xfrm>
            <a:custGeom>
              <a:avLst/>
              <a:gdLst/>
              <a:ahLst/>
              <a:cxnLst/>
              <a:rect l="l" t="t" r="r" b="b"/>
              <a:pathLst>
                <a:path w="62168" h="47573" extrusionOk="0">
                  <a:moveTo>
                    <a:pt x="24202" y="3148"/>
                  </a:moveTo>
                  <a:cubicBezTo>
                    <a:pt x="24506" y="3192"/>
                    <a:pt x="24789" y="3235"/>
                    <a:pt x="25072" y="3301"/>
                  </a:cubicBezTo>
                  <a:lnTo>
                    <a:pt x="25333" y="3366"/>
                  </a:lnTo>
                  <a:lnTo>
                    <a:pt x="25594" y="3409"/>
                  </a:lnTo>
                  <a:lnTo>
                    <a:pt x="25724" y="3453"/>
                  </a:lnTo>
                  <a:lnTo>
                    <a:pt x="26007" y="3496"/>
                  </a:lnTo>
                  <a:lnTo>
                    <a:pt x="26050" y="3496"/>
                  </a:lnTo>
                  <a:lnTo>
                    <a:pt x="26420" y="3562"/>
                  </a:lnTo>
                  <a:cubicBezTo>
                    <a:pt x="26594" y="3605"/>
                    <a:pt x="26811" y="3649"/>
                    <a:pt x="27029" y="3670"/>
                  </a:cubicBezTo>
                  <a:lnTo>
                    <a:pt x="27050" y="3670"/>
                  </a:lnTo>
                  <a:lnTo>
                    <a:pt x="27050" y="3736"/>
                  </a:lnTo>
                  <a:lnTo>
                    <a:pt x="27703" y="3844"/>
                  </a:lnTo>
                  <a:lnTo>
                    <a:pt x="27898" y="3866"/>
                  </a:lnTo>
                  <a:lnTo>
                    <a:pt x="28203" y="3909"/>
                  </a:lnTo>
                  <a:lnTo>
                    <a:pt x="28899" y="4018"/>
                  </a:lnTo>
                  <a:lnTo>
                    <a:pt x="29181" y="4062"/>
                  </a:lnTo>
                  <a:lnTo>
                    <a:pt x="29464" y="4105"/>
                  </a:lnTo>
                  <a:lnTo>
                    <a:pt x="29725" y="4149"/>
                  </a:lnTo>
                  <a:lnTo>
                    <a:pt x="29877" y="4149"/>
                  </a:lnTo>
                  <a:cubicBezTo>
                    <a:pt x="30116" y="4170"/>
                    <a:pt x="30356" y="4192"/>
                    <a:pt x="30595" y="4214"/>
                  </a:cubicBezTo>
                  <a:lnTo>
                    <a:pt x="30769" y="4214"/>
                  </a:lnTo>
                  <a:cubicBezTo>
                    <a:pt x="31073" y="4257"/>
                    <a:pt x="31356" y="4279"/>
                    <a:pt x="31638" y="4323"/>
                  </a:cubicBezTo>
                  <a:lnTo>
                    <a:pt x="32247" y="4388"/>
                  </a:lnTo>
                  <a:lnTo>
                    <a:pt x="32399" y="4410"/>
                  </a:lnTo>
                  <a:lnTo>
                    <a:pt x="32508" y="4410"/>
                  </a:lnTo>
                  <a:lnTo>
                    <a:pt x="33356" y="4518"/>
                  </a:lnTo>
                  <a:cubicBezTo>
                    <a:pt x="34096" y="4605"/>
                    <a:pt x="34661" y="4692"/>
                    <a:pt x="35248" y="4779"/>
                  </a:cubicBezTo>
                  <a:lnTo>
                    <a:pt x="35922" y="4888"/>
                  </a:lnTo>
                  <a:lnTo>
                    <a:pt x="36966" y="5040"/>
                  </a:lnTo>
                  <a:cubicBezTo>
                    <a:pt x="37357" y="5105"/>
                    <a:pt x="37727" y="5149"/>
                    <a:pt x="38118" y="5214"/>
                  </a:cubicBezTo>
                  <a:cubicBezTo>
                    <a:pt x="38292" y="5236"/>
                    <a:pt x="38466" y="5258"/>
                    <a:pt x="38640" y="5279"/>
                  </a:cubicBezTo>
                  <a:lnTo>
                    <a:pt x="38901" y="5301"/>
                  </a:lnTo>
                  <a:lnTo>
                    <a:pt x="39271" y="5345"/>
                  </a:lnTo>
                  <a:cubicBezTo>
                    <a:pt x="39640" y="5410"/>
                    <a:pt x="40053" y="5475"/>
                    <a:pt x="40575" y="5540"/>
                  </a:cubicBezTo>
                  <a:lnTo>
                    <a:pt x="41293" y="5649"/>
                  </a:lnTo>
                  <a:lnTo>
                    <a:pt x="41336" y="5649"/>
                  </a:lnTo>
                  <a:lnTo>
                    <a:pt x="41945" y="5758"/>
                  </a:lnTo>
                  <a:lnTo>
                    <a:pt x="42837" y="5866"/>
                  </a:lnTo>
                  <a:lnTo>
                    <a:pt x="42793" y="5866"/>
                  </a:lnTo>
                  <a:cubicBezTo>
                    <a:pt x="43619" y="5975"/>
                    <a:pt x="44468" y="6062"/>
                    <a:pt x="45294" y="6214"/>
                  </a:cubicBezTo>
                  <a:lnTo>
                    <a:pt x="46229" y="6388"/>
                  </a:lnTo>
                  <a:lnTo>
                    <a:pt x="46533" y="6432"/>
                  </a:lnTo>
                  <a:lnTo>
                    <a:pt x="46642" y="6454"/>
                  </a:lnTo>
                  <a:lnTo>
                    <a:pt x="46794" y="6475"/>
                  </a:lnTo>
                  <a:cubicBezTo>
                    <a:pt x="47468" y="6606"/>
                    <a:pt x="48121" y="6714"/>
                    <a:pt x="48773" y="6823"/>
                  </a:cubicBezTo>
                  <a:lnTo>
                    <a:pt x="49208" y="6910"/>
                  </a:lnTo>
                  <a:lnTo>
                    <a:pt x="49403" y="6910"/>
                  </a:lnTo>
                  <a:lnTo>
                    <a:pt x="49664" y="6954"/>
                  </a:lnTo>
                  <a:cubicBezTo>
                    <a:pt x="49904" y="6997"/>
                    <a:pt x="50164" y="7041"/>
                    <a:pt x="50447" y="7084"/>
                  </a:cubicBezTo>
                  <a:lnTo>
                    <a:pt x="50665" y="7128"/>
                  </a:lnTo>
                  <a:lnTo>
                    <a:pt x="50752" y="7149"/>
                  </a:lnTo>
                  <a:cubicBezTo>
                    <a:pt x="50947" y="7193"/>
                    <a:pt x="51121" y="7215"/>
                    <a:pt x="51317" y="7258"/>
                  </a:cubicBezTo>
                  <a:lnTo>
                    <a:pt x="52187" y="7454"/>
                  </a:lnTo>
                  <a:cubicBezTo>
                    <a:pt x="52382" y="7497"/>
                    <a:pt x="52578" y="7541"/>
                    <a:pt x="52774" y="7563"/>
                  </a:cubicBezTo>
                  <a:cubicBezTo>
                    <a:pt x="53274" y="7693"/>
                    <a:pt x="53665" y="7780"/>
                    <a:pt x="54035" y="7867"/>
                  </a:cubicBezTo>
                  <a:cubicBezTo>
                    <a:pt x="54600" y="7997"/>
                    <a:pt x="55144" y="8150"/>
                    <a:pt x="55709" y="8302"/>
                  </a:cubicBezTo>
                  <a:cubicBezTo>
                    <a:pt x="55927" y="8367"/>
                    <a:pt x="56144" y="8432"/>
                    <a:pt x="56362" y="8476"/>
                  </a:cubicBezTo>
                  <a:lnTo>
                    <a:pt x="56514" y="8498"/>
                  </a:lnTo>
                  <a:lnTo>
                    <a:pt x="56796" y="8563"/>
                  </a:lnTo>
                  <a:lnTo>
                    <a:pt x="56992" y="8563"/>
                  </a:lnTo>
                  <a:cubicBezTo>
                    <a:pt x="57123" y="8606"/>
                    <a:pt x="57253" y="8650"/>
                    <a:pt x="57362" y="8715"/>
                  </a:cubicBezTo>
                  <a:cubicBezTo>
                    <a:pt x="57579" y="8824"/>
                    <a:pt x="57753" y="8976"/>
                    <a:pt x="57862" y="9172"/>
                  </a:cubicBezTo>
                  <a:cubicBezTo>
                    <a:pt x="57992" y="9389"/>
                    <a:pt x="58079" y="9606"/>
                    <a:pt x="58101" y="9867"/>
                  </a:cubicBezTo>
                  <a:lnTo>
                    <a:pt x="58101" y="9911"/>
                  </a:lnTo>
                  <a:cubicBezTo>
                    <a:pt x="58123" y="10085"/>
                    <a:pt x="58145" y="10259"/>
                    <a:pt x="58145" y="10433"/>
                  </a:cubicBezTo>
                  <a:cubicBezTo>
                    <a:pt x="58145" y="10715"/>
                    <a:pt x="58123" y="10976"/>
                    <a:pt x="58079" y="11259"/>
                  </a:cubicBezTo>
                  <a:lnTo>
                    <a:pt x="58058" y="11368"/>
                  </a:lnTo>
                  <a:cubicBezTo>
                    <a:pt x="57971" y="11977"/>
                    <a:pt x="57884" y="12498"/>
                    <a:pt x="57753" y="13020"/>
                  </a:cubicBezTo>
                  <a:lnTo>
                    <a:pt x="57644" y="13455"/>
                  </a:lnTo>
                  <a:lnTo>
                    <a:pt x="57623" y="13542"/>
                  </a:lnTo>
                  <a:cubicBezTo>
                    <a:pt x="57601" y="13651"/>
                    <a:pt x="57558" y="13781"/>
                    <a:pt x="57536" y="13890"/>
                  </a:cubicBezTo>
                  <a:cubicBezTo>
                    <a:pt x="57492" y="14129"/>
                    <a:pt x="57427" y="14368"/>
                    <a:pt x="57384" y="14608"/>
                  </a:cubicBezTo>
                  <a:lnTo>
                    <a:pt x="57384" y="14651"/>
                  </a:lnTo>
                  <a:lnTo>
                    <a:pt x="57384" y="14695"/>
                  </a:lnTo>
                  <a:cubicBezTo>
                    <a:pt x="57362" y="14977"/>
                    <a:pt x="57318" y="15282"/>
                    <a:pt x="57275" y="15564"/>
                  </a:cubicBezTo>
                  <a:lnTo>
                    <a:pt x="57275" y="15586"/>
                  </a:lnTo>
                  <a:cubicBezTo>
                    <a:pt x="57253" y="15847"/>
                    <a:pt x="57210" y="16086"/>
                    <a:pt x="57188" y="16369"/>
                  </a:cubicBezTo>
                  <a:cubicBezTo>
                    <a:pt x="57101" y="16913"/>
                    <a:pt x="57014" y="17456"/>
                    <a:pt x="56949" y="17978"/>
                  </a:cubicBezTo>
                  <a:lnTo>
                    <a:pt x="56949" y="18022"/>
                  </a:lnTo>
                  <a:lnTo>
                    <a:pt x="56949" y="18043"/>
                  </a:lnTo>
                  <a:lnTo>
                    <a:pt x="56883" y="18348"/>
                  </a:lnTo>
                  <a:cubicBezTo>
                    <a:pt x="56840" y="18783"/>
                    <a:pt x="56775" y="19174"/>
                    <a:pt x="56731" y="19587"/>
                  </a:cubicBezTo>
                  <a:lnTo>
                    <a:pt x="56731" y="19609"/>
                  </a:lnTo>
                  <a:cubicBezTo>
                    <a:pt x="56644" y="20348"/>
                    <a:pt x="56536" y="21087"/>
                    <a:pt x="56405" y="21849"/>
                  </a:cubicBezTo>
                  <a:cubicBezTo>
                    <a:pt x="56318" y="22457"/>
                    <a:pt x="56188" y="23066"/>
                    <a:pt x="56079" y="23610"/>
                  </a:cubicBezTo>
                  <a:cubicBezTo>
                    <a:pt x="55992" y="24066"/>
                    <a:pt x="55927" y="24545"/>
                    <a:pt x="55861" y="24958"/>
                  </a:cubicBezTo>
                  <a:lnTo>
                    <a:pt x="55840" y="25110"/>
                  </a:lnTo>
                  <a:lnTo>
                    <a:pt x="55796" y="25284"/>
                  </a:lnTo>
                  <a:cubicBezTo>
                    <a:pt x="55709" y="25893"/>
                    <a:pt x="55601" y="26458"/>
                    <a:pt x="55492" y="26980"/>
                  </a:cubicBezTo>
                  <a:lnTo>
                    <a:pt x="55340" y="27567"/>
                  </a:lnTo>
                  <a:lnTo>
                    <a:pt x="55340" y="27633"/>
                  </a:lnTo>
                  <a:lnTo>
                    <a:pt x="55340" y="27654"/>
                  </a:lnTo>
                  <a:lnTo>
                    <a:pt x="55340" y="27676"/>
                  </a:lnTo>
                  <a:cubicBezTo>
                    <a:pt x="55253" y="28067"/>
                    <a:pt x="55187" y="28437"/>
                    <a:pt x="55100" y="28807"/>
                  </a:cubicBezTo>
                  <a:cubicBezTo>
                    <a:pt x="55035" y="29068"/>
                    <a:pt x="54992" y="29350"/>
                    <a:pt x="54948" y="29568"/>
                  </a:cubicBezTo>
                  <a:lnTo>
                    <a:pt x="54926" y="29633"/>
                  </a:lnTo>
                  <a:lnTo>
                    <a:pt x="54926" y="29676"/>
                  </a:lnTo>
                  <a:cubicBezTo>
                    <a:pt x="54883" y="29937"/>
                    <a:pt x="54818" y="30198"/>
                    <a:pt x="54774" y="30459"/>
                  </a:cubicBezTo>
                  <a:lnTo>
                    <a:pt x="54579" y="31351"/>
                  </a:lnTo>
                  <a:cubicBezTo>
                    <a:pt x="54535" y="31481"/>
                    <a:pt x="54513" y="31612"/>
                    <a:pt x="54492" y="31764"/>
                  </a:cubicBezTo>
                  <a:lnTo>
                    <a:pt x="54492" y="31807"/>
                  </a:lnTo>
                  <a:cubicBezTo>
                    <a:pt x="54470" y="31873"/>
                    <a:pt x="54470" y="31894"/>
                    <a:pt x="54470" y="31960"/>
                  </a:cubicBezTo>
                  <a:cubicBezTo>
                    <a:pt x="54448" y="32047"/>
                    <a:pt x="54426" y="32155"/>
                    <a:pt x="54405" y="32242"/>
                  </a:cubicBezTo>
                  <a:cubicBezTo>
                    <a:pt x="54296" y="32655"/>
                    <a:pt x="54013" y="33025"/>
                    <a:pt x="53644" y="33243"/>
                  </a:cubicBezTo>
                  <a:cubicBezTo>
                    <a:pt x="53491" y="33330"/>
                    <a:pt x="53339" y="33351"/>
                    <a:pt x="53165" y="33373"/>
                  </a:cubicBezTo>
                  <a:cubicBezTo>
                    <a:pt x="53035" y="33373"/>
                    <a:pt x="52883" y="33351"/>
                    <a:pt x="52730" y="33330"/>
                  </a:cubicBezTo>
                  <a:cubicBezTo>
                    <a:pt x="52448" y="33308"/>
                    <a:pt x="52165" y="33286"/>
                    <a:pt x="51926" y="33243"/>
                  </a:cubicBezTo>
                  <a:cubicBezTo>
                    <a:pt x="51339" y="33177"/>
                    <a:pt x="50773" y="33112"/>
                    <a:pt x="50230" y="33047"/>
                  </a:cubicBezTo>
                  <a:lnTo>
                    <a:pt x="49925" y="33003"/>
                  </a:lnTo>
                  <a:cubicBezTo>
                    <a:pt x="48903" y="32873"/>
                    <a:pt x="47838" y="32742"/>
                    <a:pt x="46642" y="32547"/>
                  </a:cubicBezTo>
                  <a:lnTo>
                    <a:pt x="46446" y="32525"/>
                  </a:lnTo>
                  <a:lnTo>
                    <a:pt x="45533" y="32395"/>
                  </a:lnTo>
                  <a:lnTo>
                    <a:pt x="45489" y="32395"/>
                  </a:lnTo>
                  <a:lnTo>
                    <a:pt x="44337" y="32221"/>
                  </a:lnTo>
                  <a:cubicBezTo>
                    <a:pt x="43554" y="32112"/>
                    <a:pt x="42750" y="31981"/>
                    <a:pt x="42054" y="31873"/>
                  </a:cubicBezTo>
                  <a:lnTo>
                    <a:pt x="41597" y="31807"/>
                  </a:lnTo>
                  <a:lnTo>
                    <a:pt x="41532" y="31807"/>
                  </a:lnTo>
                  <a:cubicBezTo>
                    <a:pt x="40380" y="31633"/>
                    <a:pt x="39401" y="31503"/>
                    <a:pt x="38488" y="31351"/>
                  </a:cubicBezTo>
                  <a:lnTo>
                    <a:pt x="37357" y="31199"/>
                  </a:lnTo>
                  <a:lnTo>
                    <a:pt x="35639" y="30959"/>
                  </a:lnTo>
                  <a:lnTo>
                    <a:pt x="35509" y="30938"/>
                  </a:lnTo>
                  <a:lnTo>
                    <a:pt x="35335" y="30938"/>
                  </a:lnTo>
                  <a:lnTo>
                    <a:pt x="33508" y="30655"/>
                  </a:lnTo>
                  <a:lnTo>
                    <a:pt x="32856" y="30568"/>
                  </a:lnTo>
                  <a:cubicBezTo>
                    <a:pt x="32465" y="30503"/>
                    <a:pt x="32052" y="30438"/>
                    <a:pt x="31660" y="30372"/>
                  </a:cubicBezTo>
                  <a:cubicBezTo>
                    <a:pt x="30529" y="30177"/>
                    <a:pt x="29312" y="29959"/>
                    <a:pt x="28138" y="29742"/>
                  </a:cubicBezTo>
                  <a:lnTo>
                    <a:pt x="27942" y="29698"/>
                  </a:lnTo>
                  <a:cubicBezTo>
                    <a:pt x="27377" y="29611"/>
                    <a:pt x="26876" y="29503"/>
                    <a:pt x="26376" y="29394"/>
                  </a:cubicBezTo>
                  <a:lnTo>
                    <a:pt x="25746" y="29263"/>
                  </a:lnTo>
                  <a:lnTo>
                    <a:pt x="24702" y="29024"/>
                  </a:lnTo>
                  <a:lnTo>
                    <a:pt x="24550" y="29002"/>
                  </a:lnTo>
                  <a:cubicBezTo>
                    <a:pt x="23376" y="28741"/>
                    <a:pt x="22223" y="28415"/>
                    <a:pt x="21092" y="28024"/>
                  </a:cubicBezTo>
                  <a:cubicBezTo>
                    <a:pt x="20940" y="27980"/>
                    <a:pt x="20810" y="27915"/>
                    <a:pt x="20679" y="27872"/>
                  </a:cubicBezTo>
                  <a:lnTo>
                    <a:pt x="20527" y="27806"/>
                  </a:lnTo>
                  <a:cubicBezTo>
                    <a:pt x="20288" y="27719"/>
                    <a:pt x="20049" y="27611"/>
                    <a:pt x="19831" y="27502"/>
                  </a:cubicBezTo>
                  <a:cubicBezTo>
                    <a:pt x="19679" y="27415"/>
                    <a:pt x="19527" y="27306"/>
                    <a:pt x="19396" y="27198"/>
                  </a:cubicBezTo>
                  <a:cubicBezTo>
                    <a:pt x="19331" y="27154"/>
                    <a:pt x="19288" y="27089"/>
                    <a:pt x="19222" y="27024"/>
                  </a:cubicBezTo>
                  <a:lnTo>
                    <a:pt x="19201" y="26980"/>
                  </a:lnTo>
                  <a:cubicBezTo>
                    <a:pt x="19135" y="26915"/>
                    <a:pt x="19070" y="26828"/>
                    <a:pt x="19027" y="26719"/>
                  </a:cubicBezTo>
                  <a:cubicBezTo>
                    <a:pt x="18962" y="26589"/>
                    <a:pt x="18918" y="26437"/>
                    <a:pt x="18896" y="26284"/>
                  </a:cubicBezTo>
                  <a:cubicBezTo>
                    <a:pt x="18853" y="26089"/>
                    <a:pt x="18831" y="25893"/>
                    <a:pt x="18853" y="25697"/>
                  </a:cubicBezTo>
                  <a:cubicBezTo>
                    <a:pt x="18875" y="25371"/>
                    <a:pt x="18918" y="25045"/>
                    <a:pt x="19005" y="24741"/>
                  </a:cubicBezTo>
                  <a:lnTo>
                    <a:pt x="19027" y="24632"/>
                  </a:lnTo>
                  <a:cubicBezTo>
                    <a:pt x="19070" y="24414"/>
                    <a:pt x="19114" y="24197"/>
                    <a:pt x="19135" y="23979"/>
                  </a:cubicBezTo>
                  <a:cubicBezTo>
                    <a:pt x="19157" y="23827"/>
                    <a:pt x="19179" y="23697"/>
                    <a:pt x="19201" y="23566"/>
                  </a:cubicBezTo>
                  <a:lnTo>
                    <a:pt x="19201" y="23501"/>
                  </a:lnTo>
                  <a:cubicBezTo>
                    <a:pt x="19222" y="23175"/>
                    <a:pt x="19266" y="22849"/>
                    <a:pt x="19309" y="22523"/>
                  </a:cubicBezTo>
                  <a:cubicBezTo>
                    <a:pt x="19375" y="21979"/>
                    <a:pt x="19462" y="21457"/>
                    <a:pt x="19527" y="21066"/>
                  </a:cubicBezTo>
                  <a:lnTo>
                    <a:pt x="19570" y="20805"/>
                  </a:lnTo>
                  <a:cubicBezTo>
                    <a:pt x="19636" y="20348"/>
                    <a:pt x="19679" y="19935"/>
                    <a:pt x="19723" y="19500"/>
                  </a:cubicBezTo>
                  <a:lnTo>
                    <a:pt x="19744" y="19326"/>
                  </a:lnTo>
                  <a:cubicBezTo>
                    <a:pt x="19788" y="18761"/>
                    <a:pt x="19853" y="18174"/>
                    <a:pt x="19940" y="17587"/>
                  </a:cubicBezTo>
                  <a:lnTo>
                    <a:pt x="19940" y="17543"/>
                  </a:lnTo>
                  <a:cubicBezTo>
                    <a:pt x="20049" y="16934"/>
                    <a:pt x="20179" y="16325"/>
                    <a:pt x="20310" y="15760"/>
                  </a:cubicBezTo>
                  <a:lnTo>
                    <a:pt x="20331" y="15695"/>
                  </a:lnTo>
                  <a:cubicBezTo>
                    <a:pt x="20484" y="14999"/>
                    <a:pt x="20614" y="14303"/>
                    <a:pt x="20723" y="13629"/>
                  </a:cubicBezTo>
                  <a:lnTo>
                    <a:pt x="20723" y="13607"/>
                  </a:lnTo>
                  <a:cubicBezTo>
                    <a:pt x="20788" y="13194"/>
                    <a:pt x="20853" y="12738"/>
                    <a:pt x="20940" y="12303"/>
                  </a:cubicBezTo>
                  <a:lnTo>
                    <a:pt x="21005" y="11955"/>
                  </a:lnTo>
                  <a:cubicBezTo>
                    <a:pt x="21071" y="11520"/>
                    <a:pt x="21179" y="11020"/>
                    <a:pt x="21266" y="10520"/>
                  </a:cubicBezTo>
                  <a:cubicBezTo>
                    <a:pt x="21310" y="10324"/>
                    <a:pt x="21353" y="10107"/>
                    <a:pt x="21397" y="9889"/>
                  </a:cubicBezTo>
                  <a:cubicBezTo>
                    <a:pt x="21506" y="9476"/>
                    <a:pt x="21593" y="9063"/>
                    <a:pt x="21680" y="8715"/>
                  </a:cubicBezTo>
                  <a:cubicBezTo>
                    <a:pt x="21810" y="8128"/>
                    <a:pt x="21962" y="7476"/>
                    <a:pt x="22136" y="6671"/>
                  </a:cubicBezTo>
                  <a:cubicBezTo>
                    <a:pt x="22093" y="6606"/>
                    <a:pt x="22071" y="6562"/>
                    <a:pt x="22071" y="6497"/>
                  </a:cubicBezTo>
                  <a:cubicBezTo>
                    <a:pt x="22027" y="6323"/>
                    <a:pt x="22027" y="6149"/>
                    <a:pt x="22071" y="5975"/>
                  </a:cubicBezTo>
                  <a:cubicBezTo>
                    <a:pt x="22071" y="5953"/>
                    <a:pt x="22093" y="5910"/>
                    <a:pt x="22093" y="5866"/>
                  </a:cubicBezTo>
                  <a:lnTo>
                    <a:pt x="22093" y="5845"/>
                  </a:lnTo>
                  <a:lnTo>
                    <a:pt x="22136" y="5606"/>
                  </a:lnTo>
                  <a:cubicBezTo>
                    <a:pt x="22180" y="5432"/>
                    <a:pt x="22223" y="5279"/>
                    <a:pt x="22245" y="5127"/>
                  </a:cubicBezTo>
                  <a:cubicBezTo>
                    <a:pt x="22267" y="5040"/>
                    <a:pt x="22267" y="4953"/>
                    <a:pt x="22267" y="4888"/>
                  </a:cubicBezTo>
                  <a:cubicBezTo>
                    <a:pt x="22267" y="4714"/>
                    <a:pt x="22288" y="4562"/>
                    <a:pt x="22310" y="4410"/>
                  </a:cubicBezTo>
                  <a:lnTo>
                    <a:pt x="22310" y="4388"/>
                  </a:lnTo>
                  <a:cubicBezTo>
                    <a:pt x="22397" y="4105"/>
                    <a:pt x="22528" y="3844"/>
                    <a:pt x="22723" y="3627"/>
                  </a:cubicBezTo>
                  <a:cubicBezTo>
                    <a:pt x="22810" y="3518"/>
                    <a:pt x="22919" y="3431"/>
                    <a:pt x="23028" y="3366"/>
                  </a:cubicBezTo>
                  <a:lnTo>
                    <a:pt x="23071" y="3366"/>
                  </a:lnTo>
                  <a:cubicBezTo>
                    <a:pt x="23115" y="3322"/>
                    <a:pt x="23180" y="3301"/>
                    <a:pt x="23245" y="3279"/>
                  </a:cubicBezTo>
                  <a:cubicBezTo>
                    <a:pt x="23289" y="3257"/>
                    <a:pt x="23354" y="3235"/>
                    <a:pt x="23419" y="3214"/>
                  </a:cubicBezTo>
                  <a:cubicBezTo>
                    <a:pt x="23571" y="3170"/>
                    <a:pt x="23702" y="3148"/>
                    <a:pt x="23854" y="3148"/>
                  </a:cubicBezTo>
                  <a:close/>
                  <a:moveTo>
                    <a:pt x="13341" y="29685"/>
                  </a:moveTo>
                  <a:cubicBezTo>
                    <a:pt x="13381" y="29685"/>
                    <a:pt x="13420" y="29690"/>
                    <a:pt x="13460" y="29698"/>
                  </a:cubicBezTo>
                  <a:lnTo>
                    <a:pt x="15026" y="30024"/>
                  </a:lnTo>
                  <a:lnTo>
                    <a:pt x="15352" y="30090"/>
                  </a:lnTo>
                  <a:lnTo>
                    <a:pt x="16352" y="30329"/>
                  </a:lnTo>
                  <a:lnTo>
                    <a:pt x="16657" y="30394"/>
                  </a:lnTo>
                  <a:lnTo>
                    <a:pt x="16939" y="30459"/>
                  </a:lnTo>
                  <a:lnTo>
                    <a:pt x="17853" y="30655"/>
                  </a:lnTo>
                  <a:lnTo>
                    <a:pt x="17983" y="30677"/>
                  </a:lnTo>
                  <a:lnTo>
                    <a:pt x="18374" y="30742"/>
                  </a:lnTo>
                  <a:lnTo>
                    <a:pt x="18657" y="30807"/>
                  </a:lnTo>
                  <a:lnTo>
                    <a:pt x="18744" y="30829"/>
                  </a:lnTo>
                  <a:cubicBezTo>
                    <a:pt x="19027" y="30894"/>
                    <a:pt x="19309" y="30938"/>
                    <a:pt x="19570" y="31003"/>
                  </a:cubicBezTo>
                  <a:lnTo>
                    <a:pt x="19723" y="31046"/>
                  </a:lnTo>
                  <a:lnTo>
                    <a:pt x="20114" y="31133"/>
                  </a:lnTo>
                  <a:lnTo>
                    <a:pt x="20244" y="31155"/>
                  </a:lnTo>
                  <a:lnTo>
                    <a:pt x="20723" y="31242"/>
                  </a:lnTo>
                  <a:cubicBezTo>
                    <a:pt x="20897" y="31286"/>
                    <a:pt x="21071" y="31307"/>
                    <a:pt x="21245" y="31351"/>
                  </a:cubicBezTo>
                  <a:lnTo>
                    <a:pt x="21593" y="31416"/>
                  </a:lnTo>
                  <a:lnTo>
                    <a:pt x="21636" y="31416"/>
                  </a:lnTo>
                  <a:cubicBezTo>
                    <a:pt x="22006" y="31503"/>
                    <a:pt x="22397" y="31568"/>
                    <a:pt x="22767" y="31633"/>
                  </a:cubicBezTo>
                  <a:lnTo>
                    <a:pt x="22789" y="31633"/>
                  </a:lnTo>
                  <a:lnTo>
                    <a:pt x="23528" y="31786"/>
                  </a:lnTo>
                  <a:lnTo>
                    <a:pt x="24289" y="31916"/>
                  </a:lnTo>
                  <a:lnTo>
                    <a:pt x="24724" y="31981"/>
                  </a:lnTo>
                  <a:cubicBezTo>
                    <a:pt x="25050" y="32047"/>
                    <a:pt x="25420" y="32112"/>
                    <a:pt x="25789" y="32199"/>
                  </a:cubicBezTo>
                  <a:lnTo>
                    <a:pt x="26246" y="32286"/>
                  </a:lnTo>
                  <a:cubicBezTo>
                    <a:pt x="26594" y="32351"/>
                    <a:pt x="26963" y="32416"/>
                    <a:pt x="27311" y="32503"/>
                  </a:cubicBezTo>
                  <a:lnTo>
                    <a:pt x="27833" y="32612"/>
                  </a:lnTo>
                  <a:cubicBezTo>
                    <a:pt x="28181" y="32699"/>
                    <a:pt x="28551" y="32764"/>
                    <a:pt x="28877" y="32829"/>
                  </a:cubicBezTo>
                  <a:lnTo>
                    <a:pt x="29725" y="32982"/>
                  </a:lnTo>
                  <a:lnTo>
                    <a:pt x="30551" y="33156"/>
                  </a:lnTo>
                  <a:cubicBezTo>
                    <a:pt x="31138" y="33264"/>
                    <a:pt x="31747" y="33373"/>
                    <a:pt x="32312" y="33482"/>
                  </a:cubicBezTo>
                  <a:lnTo>
                    <a:pt x="32465" y="33503"/>
                  </a:lnTo>
                  <a:lnTo>
                    <a:pt x="33704" y="33743"/>
                  </a:lnTo>
                  <a:lnTo>
                    <a:pt x="35031" y="34004"/>
                  </a:lnTo>
                  <a:lnTo>
                    <a:pt x="35183" y="34025"/>
                  </a:lnTo>
                  <a:cubicBezTo>
                    <a:pt x="35661" y="34112"/>
                    <a:pt x="36161" y="34221"/>
                    <a:pt x="36661" y="34308"/>
                  </a:cubicBezTo>
                  <a:lnTo>
                    <a:pt x="36835" y="34352"/>
                  </a:lnTo>
                  <a:cubicBezTo>
                    <a:pt x="37727" y="34525"/>
                    <a:pt x="38662" y="34699"/>
                    <a:pt x="39575" y="34895"/>
                  </a:cubicBezTo>
                  <a:lnTo>
                    <a:pt x="40314" y="35047"/>
                  </a:lnTo>
                  <a:lnTo>
                    <a:pt x="40554" y="35091"/>
                  </a:lnTo>
                  <a:lnTo>
                    <a:pt x="40597" y="35091"/>
                  </a:lnTo>
                  <a:cubicBezTo>
                    <a:pt x="41271" y="35243"/>
                    <a:pt x="41945" y="35373"/>
                    <a:pt x="42619" y="35504"/>
                  </a:cubicBezTo>
                  <a:cubicBezTo>
                    <a:pt x="43533" y="35700"/>
                    <a:pt x="44446" y="35874"/>
                    <a:pt x="45359" y="36069"/>
                  </a:cubicBezTo>
                  <a:lnTo>
                    <a:pt x="45772" y="36156"/>
                  </a:lnTo>
                  <a:cubicBezTo>
                    <a:pt x="46511" y="36308"/>
                    <a:pt x="47273" y="36461"/>
                    <a:pt x="47947" y="36591"/>
                  </a:cubicBezTo>
                  <a:lnTo>
                    <a:pt x="47968" y="36591"/>
                  </a:lnTo>
                  <a:lnTo>
                    <a:pt x="48686" y="36722"/>
                  </a:lnTo>
                  <a:lnTo>
                    <a:pt x="48903" y="36765"/>
                  </a:lnTo>
                  <a:lnTo>
                    <a:pt x="48969" y="36765"/>
                  </a:lnTo>
                  <a:cubicBezTo>
                    <a:pt x="49403" y="36852"/>
                    <a:pt x="49882" y="36961"/>
                    <a:pt x="50273" y="37026"/>
                  </a:cubicBezTo>
                  <a:cubicBezTo>
                    <a:pt x="50665" y="37113"/>
                    <a:pt x="51078" y="37200"/>
                    <a:pt x="51469" y="37287"/>
                  </a:cubicBezTo>
                  <a:lnTo>
                    <a:pt x="51708" y="37330"/>
                  </a:lnTo>
                  <a:cubicBezTo>
                    <a:pt x="51817" y="37374"/>
                    <a:pt x="51904" y="37439"/>
                    <a:pt x="51969" y="37526"/>
                  </a:cubicBezTo>
                  <a:cubicBezTo>
                    <a:pt x="52034" y="37635"/>
                    <a:pt x="52056" y="37765"/>
                    <a:pt x="52013" y="37896"/>
                  </a:cubicBezTo>
                  <a:cubicBezTo>
                    <a:pt x="51969" y="38092"/>
                    <a:pt x="51795" y="38222"/>
                    <a:pt x="51578" y="38222"/>
                  </a:cubicBezTo>
                  <a:cubicBezTo>
                    <a:pt x="51034" y="38157"/>
                    <a:pt x="50469" y="38048"/>
                    <a:pt x="50012" y="37983"/>
                  </a:cubicBezTo>
                  <a:lnTo>
                    <a:pt x="49469" y="37874"/>
                  </a:lnTo>
                  <a:cubicBezTo>
                    <a:pt x="48664" y="37744"/>
                    <a:pt x="47881" y="37613"/>
                    <a:pt x="47055" y="37461"/>
                  </a:cubicBezTo>
                  <a:lnTo>
                    <a:pt x="46925" y="37439"/>
                  </a:lnTo>
                  <a:lnTo>
                    <a:pt x="46881" y="37439"/>
                  </a:lnTo>
                  <a:cubicBezTo>
                    <a:pt x="46424" y="37352"/>
                    <a:pt x="45946" y="37265"/>
                    <a:pt x="45489" y="37157"/>
                  </a:cubicBezTo>
                  <a:lnTo>
                    <a:pt x="43902" y="36830"/>
                  </a:lnTo>
                  <a:lnTo>
                    <a:pt x="42924" y="36635"/>
                  </a:lnTo>
                  <a:lnTo>
                    <a:pt x="42684" y="36591"/>
                  </a:lnTo>
                  <a:lnTo>
                    <a:pt x="42663" y="36591"/>
                  </a:lnTo>
                  <a:cubicBezTo>
                    <a:pt x="42054" y="36461"/>
                    <a:pt x="41423" y="36330"/>
                    <a:pt x="40814" y="36200"/>
                  </a:cubicBezTo>
                  <a:lnTo>
                    <a:pt x="40488" y="36135"/>
                  </a:lnTo>
                  <a:lnTo>
                    <a:pt x="40445" y="36135"/>
                  </a:lnTo>
                  <a:cubicBezTo>
                    <a:pt x="39597" y="35939"/>
                    <a:pt x="38705" y="35765"/>
                    <a:pt x="37836" y="35591"/>
                  </a:cubicBezTo>
                  <a:lnTo>
                    <a:pt x="36966" y="35417"/>
                  </a:lnTo>
                  <a:cubicBezTo>
                    <a:pt x="36335" y="35287"/>
                    <a:pt x="35596" y="35156"/>
                    <a:pt x="34922" y="35004"/>
                  </a:cubicBezTo>
                  <a:cubicBezTo>
                    <a:pt x="33900" y="34786"/>
                    <a:pt x="32900" y="34591"/>
                    <a:pt x="31921" y="34395"/>
                  </a:cubicBezTo>
                  <a:cubicBezTo>
                    <a:pt x="30812" y="34178"/>
                    <a:pt x="29703" y="33960"/>
                    <a:pt x="28638" y="33743"/>
                  </a:cubicBezTo>
                  <a:lnTo>
                    <a:pt x="28094" y="33612"/>
                  </a:lnTo>
                  <a:lnTo>
                    <a:pt x="27572" y="33503"/>
                  </a:lnTo>
                  <a:lnTo>
                    <a:pt x="27072" y="33395"/>
                  </a:lnTo>
                  <a:lnTo>
                    <a:pt x="26028" y="33177"/>
                  </a:lnTo>
                  <a:lnTo>
                    <a:pt x="25528" y="33069"/>
                  </a:lnTo>
                  <a:cubicBezTo>
                    <a:pt x="25180" y="32982"/>
                    <a:pt x="24832" y="32916"/>
                    <a:pt x="24485" y="32851"/>
                  </a:cubicBezTo>
                  <a:lnTo>
                    <a:pt x="24028" y="32764"/>
                  </a:lnTo>
                  <a:lnTo>
                    <a:pt x="22528" y="32481"/>
                  </a:lnTo>
                  <a:cubicBezTo>
                    <a:pt x="22136" y="32416"/>
                    <a:pt x="21745" y="32329"/>
                    <a:pt x="21375" y="32242"/>
                  </a:cubicBezTo>
                  <a:lnTo>
                    <a:pt x="21353" y="32242"/>
                  </a:lnTo>
                  <a:lnTo>
                    <a:pt x="21005" y="32177"/>
                  </a:lnTo>
                  <a:lnTo>
                    <a:pt x="20679" y="32112"/>
                  </a:lnTo>
                  <a:lnTo>
                    <a:pt x="19897" y="31938"/>
                  </a:lnTo>
                  <a:lnTo>
                    <a:pt x="19701" y="31873"/>
                  </a:lnTo>
                  <a:lnTo>
                    <a:pt x="19505" y="31829"/>
                  </a:lnTo>
                  <a:lnTo>
                    <a:pt x="19092" y="31742"/>
                  </a:lnTo>
                  <a:cubicBezTo>
                    <a:pt x="18701" y="31655"/>
                    <a:pt x="18309" y="31568"/>
                    <a:pt x="17918" y="31503"/>
                  </a:cubicBezTo>
                  <a:lnTo>
                    <a:pt x="17853" y="31503"/>
                  </a:lnTo>
                  <a:lnTo>
                    <a:pt x="16722" y="31264"/>
                  </a:lnTo>
                  <a:lnTo>
                    <a:pt x="16178" y="31133"/>
                  </a:lnTo>
                  <a:lnTo>
                    <a:pt x="15983" y="31090"/>
                  </a:lnTo>
                  <a:cubicBezTo>
                    <a:pt x="15069" y="30894"/>
                    <a:pt x="14156" y="30698"/>
                    <a:pt x="13221" y="30503"/>
                  </a:cubicBezTo>
                  <a:cubicBezTo>
                    <a:pt x="13134" y="30481"/>
                    <a:pt x="13047" y="30416"/>
                    <a:pt x="12982" y="30329"/>
                  </a:cubicBezTo>
                  <a:cubicBezTo>
                    <a:pt x="12938" y="30220"/>
                    <a:pt x="12917" y="30090"/>
                    <a:pt x="12938" y="29981"/>
                  </a:cubicBezTo>
                  <a:cubicBezTo>
                    <a:pt x="12982" y="29872"/>
                    <a:pt x="13047" y="29785"/>
                    <a:pt x="13134" y="29742"/>
                  </a:cubicBezTo>
                  <a:cubicBezTo>
                    <a:pt x="13203" y="29700"/>
                    <a:pt x="13272" y="29685"/>
                    <a:pt x="13341" y="29685"/>
                  </a:cubicBezTo>
                  <a:close/>
                  <a:moveTo>
                    <a:pt x="13593" y="33060"/>
                  </a:moveTo>
                  <a:cubicBezTo>
                    <a:pt x="13621" y="33060"/>
                    <a:pt x="13650" y="33063"/>
                    <a:pt x="13678" y="33069"/>
                  </a:cubicBezTo>
                  <a:cubicBezTo>
                    <a:pt x="14113" y="33177"/>
                    <a:pt x="14526" y="33264"/>
                    <a:pt x="14939" y="33373"/>
                  </a:cubicBezTo>
                  <a:lnTo>
                    <a:pt x="14982" y="33395"/>
                  </a:lnTo>
                  <a:lnTo>
                    <a:pt x="15004" y="33395"/>
                  </a:lnTo>
                  <a:lnTo>
                    <a:pt x="16222" y="33721"/>
                  </a:lnTo>
                  <a:cubicBezTo>
                    <a:pt x="16591" y="33830"/>
                    <a:pt x="16983" y="33917"/>
                    <a:pt x="17374" y="34025"/>
                  </a:cubicBezTo>
                  <a:lnTo>
                    <a:pt x="17722" y="34112"/>
                  </a:lnTo>
                  <a:cubicBezTo>
                    <a:pt x="18244" y="34243"/>
                    <a:pt x="18657" y="34330"/>
                    <a:pt x="19027" y="34460"/>
                  </a:cubicBezTo>
                  <a:lnTo>
                    <a:pt x="19049" y="34460"/>
                  </a:lnTo>
                  <a:lnTo>
                    <a:pt x="19288" y="34504"/>
                  </a:lnTo>
                  <a:cubicBezTo>
                    <a:pt x="19701" y="34591"/>
                    <a:pt x="20157" y="34699"/>
                    <a:pt x="20592" y="34786"/>
                  </a:cubicBezTo>
                  <a:lnTo>
                    <a:pt x="22223" y="35091"/>
                  </a:lnTo>
                  <a:cubicBezTo>
                    <a:pt x="23267" y="35287"/>
                    <a:pt x="24267" y="35482"/>
                    <a:pt x="25224" y="35634"/>
                  </a:cubicBezTo>
                  <a:lnTo>
                    <a:pt x="25659" y="35721"/>
                  </a:lnTo>
                  <a:lnTo>
                    <a:pt x="25681" y="35721"/>
                  </a:lnTo>
                  <a:cubicBezTo>
                    <a:pt x="26028" y="35765"/>
                    <a:pt x="26376" y="35830"/>
                    <a:pt x="26724" y="35895"/>
                  </a:cubicBezTo>
                  <a:lnTo>
                    <a:pt x="27268" y="35982"/>
                  </a:lnTo>
                  <a:cubicBezTo>
                    <a:pt x="27616" y="36048"/>
                    <a:pt x="27985" y="36113"/>
                    <a:pt x="28355" y="36200"/>
                  </a:cubicBezTo>
                  <a:cubicBezTo>
                    <a:pt x="29529" y="36439"/>
                    <a:pt x="30486" y="36635"/>
                    <a:pt x="31421" y="36830"/>
                  </a:cubicBezTo>
                  <a:lnTo>
                    <a:pt x="31747" y="36896"/>
                  </a:lnTo>
                  <a:lnTo>
                    <a:pt x="31812" y="36917"/>
                  </a:lnTo>
                  <a:cubicBezTo>
                    <a:pt x="32726" y="37113"/>
                    <a:pt x="33661" y="37309"/>
                    <a:pt x="34596" y="37483"/>
                  </a:cubicBezTo>
                  <a:lnTo>
                    <a:pt x="36835" y="37896"/>
                  </a:lnTo>
                  <a:lnTo>
                    <a:pt x="37575" y="38026"/>
                  </a:lnTo>
                  <a:cubicBezTo>
                    <a:pt x="38162" y="38135"/>
                    <a:pt x="38727" y="38244"/>
                    <a:pt x="39314" y="38352"/>
                  </a:cubicBezTo>
                  <a:cubicBezTo>
                    <a:pt x="39597" y="38396"/>
                    <a:pt x="39858" y="38461"/>
                    <a:pt x="40184" y="38526"/>
                  </a:cubicBezTo>
                  <a:lnTo>
                    <a:pt x="40662" y="38613"/>
                  </a:lnTo>
                  <a:lnTo>
                    <a:pt x="41641" y="38831"/>
                  </a:lnTo>
                  <a:cubicBezTo>
                    <a:pt x="41793" y="38853"/>
                    <a:pt x="41967" y="38896"/>
                    <a:pt x="42163" y="38918"/>
                  </a:cubicBezTo>
                  <a:lnTo>
                    <a:pt x="42337" y="38940"/>
                  </a:lnTo>
                  <a:lnTo>
                    <a:pt x="42771" y="39027"/>
                  </a:lnTo>
                  <a:lnTo>
                    <a:pt x="42924" y="39048"/>
                  </a:lnTo>
                  <a:lnTo>
                    <a:pt x="43011" y="39070"/>
                  </a:lnTo>
                  <a:lnTo>
                    <a:pt x="43772" y="39200"/>
                  </a:lnTo>
                  <a:lnTo>
                    <a:pt x="43989" y="39244"/>
                  </a:lnTo>
                  <a:lnTo>
                    <a:pt x="44011" y="39244"/>
                  </a:lnTo>
                  <a:cubicBezTo>
                    <a:pt x="44446" y="39309"/>
                    <a:pt x="44881" y="39396"/>
                    <a:pt x="45316" y="39505"/>
                  </a:cubicBezTo>
                  <a:lnTo>
                    <a:pt x="45489" y="39527"/>
                  </a:lnTo>
                  <a:lnTo>
                    <a:pt x="46098" y="39679"/>
                  </a:lnTo>
                  <a:lnTo>
                    <a:pt x="46490" y="39766"/>
                  </a:lnTo>
                  <a:lnTo>
                    <a:pt x="46555" y="39766"/>
                  </a:lnTo>
                  <a:cubicBezTo>
                    <a:pt x="46642" y="39788"/>
                    <a:pt x="46729" y="39809"/>
                    <a:pt x="46816" y="39853"/>
                  </a:cubicBezTo>
                  <a:cubicBezTo>
                    <a:pt x="46946" y="39875"/>
                    <a:pt x="47077" y="39962"/>
                    <a:pt x="47142" y="40092"/>
                  </a:cubicBezTo>
                  <a:cubicBezTo>
                    <a:pt x="47207" y="40222"/>
                    <a:pt x="47207" y="40353"/>
                    <a:pt x="47186" y="40483"/>
                  </a:cubicBezTo>
                  <a:cubicBezTo>
                    <a:pt x="47120" y="40723"/>
                    <a:pt x="46903" y="40875"/>
                    <a:pt x="46664" y="40875"/>
                  </a:cubicBezTo>
                  <a:cubicBezTo>
                    <a:pt x="46577" y="40875"/>
                    <a:pt x="46490" y="40853"/>
                    <a:pt x="46403" y="40853"/>
                  </a:cubicBezTo>
                  <a:lnTo>
                    <a:pt x="46381" y="40853"/>
                  </a:lnTo>
                  <a:cubicBezTo>
                    <a:pt x="46207" y="40831"/>
                    <a:pt x="46077" y="40810"/>
                    <a:pt x="45968" y="40788"/>
                  </a:cubicBezTo>
                  <a:cubicBezTo>
                    <a:pt x="45816" y="40744"/>
                    <a:pt x="45620" y="40701"/>
                    <a:pt x="45403" y="40657"/>
                  </a:cubicBezTo>
                  <a:lnTo>
                    <a:pt x="45120" y="40592"/>
                  </a:lnTo>
                  <a:cubicBezTo>
                    <a:pt x="44837" y="40527"/>
                    <a:pt x="44533" y="40462"/>
                    <a:pt x="44228" y="40418"/>
                  </a:cubicBezTo>
                  <a:lnTo>
                    <a:pt x="42554" y="40070"/>
                  </a:lnTo>
                  <a:lnTo>
                    <a:pt x="42424" y="40049"/>
                  </a:lnTo>
                  <a:lnTo>
                    <a:pt x="42358" y="40049"/>
                  </a:lnTo>
                  <a:cubicBezTo>
                    <a:pt x="42054" y="39983"/>
                    <a:pt x="41728" y="39940"/>
                    <a:pt x="41402" y="39853"/>
                  </a:cubicBezTo>
                  <a:lnTo>
                    <a:pt x="41206" y="39809"/>
                  </a:lnTo>
                  <a:cubicBezTo>
                    <a:pt x="40836" y="39722"/>
                    <a:pt x="40467" y="39635"/>
                    <a:pt x="40097" y="39548"/>
                  </a:cubicBezTo>
                  <a:cubicBezTo>
                    <a:pt x="39532" y="39396"/>
                    <a:pt x="38923" y="39266"/>
                    <a:pt x="38314" y="39135"/>
                  </a:cubicBezTo>
                  <a:lnTo>
                    <a:pt x="38183" y="39092"/>
                  </a:lnTo>
                  <a:cubicBezTo>
                    <a:pt x="37183" y="38874"/>
                    <a:pt x="36139" y="38657"/>
                    <a:pt x="35074" y="38439"/>
                  </a:cubicBezTo>
                  <a:cubicBezTo>
                    <a:pt x="34248" y="38265"/>
                    <a:pt x="33487" y="38113"/>
                    <a:pt x="32726" y="37939"/>
                  </a:cubicBezTo>
                  <a:lnTo>
                    <a:pt x="32008" y="37787"/>
                  </a:lnTo>
                  <a:cubicBezTo>
                    <a:pt x="31377" y="37635"/>
                    <a:pt x="30725" y="37483"/>
                    <a:pt x="30095" y="37352"/>
                  </a:cubicBezTo>
                  <a:lnTo>
                    <a:pt x="28855" y="37070"/>
                  </a:lnTo>
                  <a:cubicBezTo>
                    <a:pt x="27855" y="36874"/>
                    <a:pt x="26876" y="36700"/>
                    <a:pt x="25941" y="36526"/>
                  </a:cubicBezTo>
                  <a:lnTo>
                    <a:pt x="25702" y="36482"/>
                  </a:lnTo>
                  <a:lnTo>
                    <a:pt x="25463" y="36439"/>
                  </a:lnTo>
                  <a:cubicBezTo>
                    <a:pt x="25115" y="36395"/>
                    <a:pt x="24746" y="36330"/>
                    <a:pt x="24376" y="36265"/>
                  </a:cubicBezTo>
                  <a:lnTo>
                    <a:pt x="23854" y="36178"/>
                  </a:lnTo>
                  <a:cubicBezTo>
                    <a:pt x="23506" y="36113"/>
                    <a:pt x="23136" y="36048"/>
                    <a:pt x="22767" y="35982"/>
                  </a:cubicBezTo>
                  <a:lnTo>
                    <a:pt x="21919" y="35808"/>
                  </a:lnTo>
                  <a:lnTo>
                    <a:pt x="21701" y="35765"/>
                  </a:lnTo>
                  <a:lnTo>
                    <a:pt x="21658" y="35765"/>
                  </a:lnTo>
                  <a:cubicBezTo>
                    <a:pt x="21027" y="35634"/>
                    <a:pt x="20331" y="35504"/>
                    <a:pt x="19657" y="35373"/>
                  </a:cubicBezTo>
                  <a:lnTo>
                    <a:pt x="18592" y="35134"/>
                  </a:lnTo>
                  <a:cubicBezTo>
                    <a:pt x="17940" y="35004"/>
                    <a:pt x="17265" y="34830"/>
                    <a:pt x="16591" y="34678"/>
                  </a:cubicBezTo>
                  <a:cubicBezTo>
                    <a:pt x="16091" y="34547"/>
                    <a:pt x="15569" y="34417"/>
                    <a:pt x="15091" y="34286"/>
                  </a:cubicBezTo>
                  <a:cubicBezTo>
                    <a:pt x="14526" y="34156"/>
                    <a:pt x="13982" y="34025"/>
                    <a:pt x="13439" y="33895"/>
                  </a:cubicBezTo>
                  <a:cubicBezTo>
                    <a:pt x="13330" y="33873"/>
                    <a:pt x="13243" y="33808"/>
                    <a:pt x="13199" y="33721"/>
                  </a:cubicBezTo>
                  <a:cubicBezTo>
                    <a:pt x="13134" y="33612"/>
                    <a:pt x="13112" y="33482"/>
                    <a:pt x="13156" y="33373"/>
                  </a:cubicBezTo>
                  <a:cubicBezTo>
                    <a:pt x="13213" y="33184"/>
                    <a:pt x="13401" y="33060"/>
                    <a:pt x="13593" y="33060"/>
                  </a:cubicBezTo>
                  <a:close/>
                  <a:moveTo>
                    <a:pt x="21005" y="1"/>
                  </a:moveTo>
                  <a:cubicBezTo>
                    <a:pt x="20788" y="1"/>
                    <a:pt x="20571" y="6"/>
                    <a:pt x="20353" y="17"/>
                  </a:cubicBezTo>
                  <a:cubicBezTo>
                    <a:pt x="20223" y="39"/>
                    <a:pt x="20092" y="39"/>
                    <a:pt x="19962" y="61"/>
                  </a:cubicBezTo>
                  <a:cubicBezTo>
                    <a:pt x="19853" y="82"/>
                    <a:pt x="19723" y="126"/>
                    <a:pt x="19614" y="191"/>
                  </a:cubicBezTo>
                  <a:cubicBezTo>
                    <a:pt x="19440" y="256"/>
                    <a:pt x="19288" y="387"/>
                    <a:pt x="19179" y="539"/>
                  </a:cubicBezTo>
                  <a:cubicBezTo>
                    <a:pt x="19135" y="626"/>
                    <a:pt x="19092" y="691"/>
                    <a:pt x="19070" y="778"/>
                  </a:cubicBezTo>
                  <a:lnTo>
                    <a:pt x="19070" y="800"/>
                  </a:lnTo>
                  <a:cubicBezTo>
                    <a:pt x="19049" y="844"/>
                    <a:pt x="19027" y="887"/>
                    <a:pt x="19027" y="930"/>
                  </a:cubicBezTo>
                  <a:lnTo>
                    <a:pt x="19027" y="974"/>
                  </a:lnTo>
                  <a:cubicBezTo>
                    <a:pt x="18983" y="1170"/>
                    <a:pt x="18918" y="1365"/>
                    <a:pt x="18875" y="1561"/>
                  </a:cubicBezTo>
                  <a:lnTo>
                    <a:pt x="18831" y="1692"/>
                  </a:lnTo>
                  <a:cubicBezTo>
                    <a:pt x="18548" y="2692"/>
                    <a:pt x="18200" y="3822"/>
                    <a:pt x="17896" y="4953"/>
                  </a:cubicBezTo>
                  <a:cubicBezTo>
                    <a:pt x="17766" y="5519"/>
                    <a:pt x="17613" y="6084"/>
                    <a:pt x="17483" y="6671"/>
                  </a:cubicBezTo>
                  <a:cubicBezTo>
                    <a:pt x="17374" y="7215"/>
                    <a:pt x="17222" y="7736"/>
                    <a:pt x="17070" y="8324"/>
                  </a:cubicBezTo>
                  <a:lnTo>
                    <a:pt x="16896" y="8911"/>
                  </a:lnTo>
                  <a:lnTo>
                    <a:pt x="16896" y="8932"/>
                  </a:lnTo>
                  <a:cubicBezTo>
                    <a:pt x="16635" y="9846"/>
                    <a:pt x="16374" y="10781"/>
                    <a:pt x="16157" y="11716"/>
                  </a:cubicBezTo>
                  <a:cubicBezTo>
                    <a:pt x="16091" y="11955"/>
                    <a:pt x="16048" y="12194"/>
                    <a:pt x="15983" y="12433"/>
                  </a:cubicBezTo>
                  <a:cubicBezTo>
                    <a:pt x="15917" y="12781"/>
                    <a:pt x="15830" y="13129"/>
                    <a:pt x="15743" y="13477"/>
                  </a:cubicBezTo>
                  <a:cubicBezTo>
                    <a:pt x="15613" y="13934"/>
                    <a:pt x="15482" y="14434"/>
                    <a:pt x="15374" y="14890"/>
                  </a:cubicBezTo>
                  <a:lnTo>
                    <a:pt x="15374" y="14934"/>
                  </a:lnTo>
                  <a:lnTo>
                    <a:pt x="15330" y="15043"/>
                  </a:lnTo>
                  <a:lnTo>
                    <a:pt x="15265" y="15303"/>
                  </a:lnTo>
                  <a:cubicBezTo>
                    <a:pt x="15156" y="15695"/>
                    <a:pt x="15069" y="16108"/>
                    <a:pt x="14982" y="16478"/>
                  </a:cubicBezTo>
                  <a:lnTo>
                    <a:pt x="14982" y="16521"/>
                  </a:lnTo>
                  <a:lnTo>
                    <a:pt x="14874" y="16891"/>
                  </a:lnTo>
                  <a:lnTo>
                    <a:pt x="14743" y="17413"/>
                  </a:lnTo>
                  <a:lnTo>
                    <a:pt x="14743" y="17456"/>
                  </a:lnTo>
                  <a:lnTo>
                    <a:pt x="14743" y="17500"/>
                  </a:lnTo>
                  <a:cubicBezTo>
                    <a:pt x="14656" y="17913"/>
                    <a:pt x="14547" y="18326"/>
                    <a:pt x="14439" y="18739"/>
                  </a:cubicBezTo>
                  <a:cubicBezTo>
                    <a:pt x="14308" y="19348"/>
                    <a:pt x="14178" y="19848"/>
                    <a:pt x="14069" y="20392"/>
                  </a:cubicBezTo>
                  <a:cubicBezTo>
                    <a:pt x="13960" y="20979"/>
                    <a:pt x="13873" y="21566"/>
                    <a:pt x="13743" y="22240"/>
                  </a:cubicBezTo>
                  <a:lnTo>
                    <a:pt x="13721" y="22414"/>
                  </a:lnTo>
                  <a:cubicBezTo>
                    <a:pt x="13678" y="22631"/>
                    <a:pt x="13656" y="22805"/>
                    <a:pt x="13612" y="23001"/>
                  </a:cubicBezTo>
                  <a:lnTo>
                    <a:pt x="13504" y="23501"/>
                  </a:lnTo>
                  <a:cubicBezTo>
                    <a:pt x="13482" y="23610"/>
                    <a:pt x="13439" y="23762"/>
                    <a:pt x="13417" y="23827"/>
                  </a:cubicBezTo>
                  <a:cubicBezTo>
                    <a:pt x="13395" y="23871"/>
                    <a:pt x="13395" y="23936"/>
                    <a:pt x="13373" y="23979"/>
                  </a:cubicBezTo>
                  <a:lnTo>
                    <a:pt x="13243" y="24393"/>
                  </a:lnTo>
                  <a:lnTo>
                    <a:pt x="13221" y="24458"/>
                  </a:lnTo>
                  <a:lnTo>
                    <a:pt x="13221" y="24501"/>
                  </a:lnTo>
                  <a:cubicBezTo>
                    <a:pt x="13178" y="24588"/>
                    <a:pt x="13156" y="24675"/>
                    <a:pt x="13134" y="24741"/>
                  </a:cubicBezTo>
                  <a:lnTo>
                    <a:pt x="13025" y="25088"/>
                  </a:lnTo>
                  <a:lnTo>
                    <a:pt x="12895" y="25567"/>
                  </a:lnTo>
                  <a:lnTo>
                    <a:pt x="12764" y="26023"/>
                  </a:lnTo>
                  <a:cubicBezTo>
                    <a:pt x="12703" y="26012"/>
                    <a:pt x="12641" y="26007"/>
                    <a:pt x="12580" y="26007"/>
                  </a:cubicBezTo>
                  <a:cubicBezTo>
                    <a:pt x="12405" y="26007"/>
                    <a:pt x="12236" y="26052"/>
                    <a:pt x="12090" y="26132"/>
                  </a:cubicBezTo>
                  <a:cubicBezTo>
                    <a:pt x="11460" y="26415"/>
                    <a:pt x="10807" y="26698"/>
                    <a:pt x="10068" y="27024"/>
                  </a:cubicBezTo>
                  <a:cubicBezTo>
                    <a:pt x="9546" y="27241"/>
                    <a:pt x="8937" y="27502"/>
                    <a:pt x="8350" y="27828"/>
                  </a:cubicBezTo>
                  <a:cubicBezTo>
                    <a:pt x="7894" y="28067"/>
                    <a:pt x="7285" y="28394"/>
                    <a:pt x="6654" y="28676"/>
                  </a:cubicBezTo>
                  <a:lnTo>
                    <a:pt x="5415" y="29263"/>
                  </a:lnTo>
                  <a:lnTo>
                    <a:pt x="4828" y="29546"/>
                  </a:lnTo>
                  <a:cubicBezTo>
                    <a:pt x="4436" y="29720"/>
                    <a:pt x="4023" y="29937"/>
                    <a:pt x="3632" y="30133"/>
                  </a:cubicBezTo>
                  <a:lnTo>
                    <a:pt x="2914" y="30503"/>
                  </a:lnTo>
                  <a:cubicBezTo>
                    <a:pt x="2762" y="30568"/>
                    <a:pt x="2610" y="30655"/>
                    <a:pt x="2458" y="30720"/>
                  </a:cubicBezTo>
                  <a:lnTo>
                    <a:pt x="1958" y="30959"/>
                  </a:lnTo>
                  <a:cubicBezTo>
                    <a:pt x="1849" y="31025"/>
                    <a:pt x="1675" y="31090"/>
                    <a:pt x="1523" y="31177"/>
                  </a:cubicBezTo>
                  <a:cubicBezTo>
                    <a:pt x="1349" y="31286"/>
                    <a:pt x="1175" y="31394"/>
                    <a:pt x="1023" y="31525"/>
                  </a:cubicBezTo>
                  <a:lnTo>
                    <a:pt x="957" y="31568"/>
                  </a:lnTo>
                  <a:cubicBezTo>
                    <a:pt x="849" y="31655"/>
                    <a:pt x="740" y="31742"/>
                    <a:pt x="631" y="31829"/>
                  </a:cubicBezTo>
                  <a:cubicBezTo>
                    <a:pt x="501" y="31938"/>
                    <a:pt x="392" y="32068"/>
                    <a:pt x="283" y="32221"/>
                  </a:cubicBezTo>
                  <a:cubicBezTo>
                    <a:pt x="218" y="32329"/>
                    <a:pt x="153" y="32481"/>
                    <a:pt x="109" y="32612"/>
                  </a:cubicBezTo>
                  <a:cubicBezTo>
                    <a:pt x="1" y="33112"/>
                    <a:pt x="175" y="33656"/>
                    <a:pt x="566" y="34004"/>
                  </a:cubicBezTo>
                  <a:cubicBezTo>
                    <a:pt x="762" y="34178"/>
                    <a:pt x="979" y="34308"/>
                    <a:pt x="1240" y="34417"/>
                  </a:cubicBezTo>
                  <a:lnTo>
                    <a:pt x="1544" y="34591"/>
                  </a:lnTo>
                  <a:cubicBezTo>
                    <a:pt x="1827" y="34699"/>
                    <a:pt x="2088" y="34808"/>
                    <a:pt x="2371" y="34939"/>
                  </a:cubicBezTo>
                  <a:lnTo>
                    <a:pt x="2305" y="34895"/>
                  </a:lnTo>
                  <a:lnTo>
                    <a:pt x="2305" y="34895"/>
                  </a:lnTo>
                  <a:cubicBezTo>
                    <a:pt x="2653" y="35047"/>
                    <a:pt x="2958" y="35178"/>
                    <a:pt x="3262" y="35287"/>
                  </a:cubicBezTo>
                  <a:cubicBezTo>
                    <a:pt x="3523" y="35373"/>
                    <a:pt x="3762" y="35460"/>
                    <a:pt x="4088" y="35569"/>
                  </a:cubicBezTo>
                  <a:lnTo>
                    <a:pt x="4175" y="35591"/>
                  </a:lnTo>
                  <a:cubicBezTo>
                    <a:pt x="4719" y="35765"/>
                    <a:pt x="5284" y="35917"/>
                    <a:pt x="5806" y="36069"/>
                  </a:cubicBezTo>
                  <a:lnTo>
                    <a:pt x="5872" y="36069"/>
                  </a:lnTo>
                  <a:lnTo>
                    <a:pt x="6285" y="36200"/>
                  </a:lnTo>
                  <a:cubicBezTo>
                    <a:pt x="7263" y="36482"/>
                    <a:pt x="8329" y="36743"/>
                    <a:pt x="9720" y="37048"/>
                  </a:cubicBezTo>
                  <a:lnTo>
                    <a:pt x="10068" y="37135"/>
                  </a:lnTo>
                  <a:lnTo>
                    <a:pt x="13112" y="37787"/>
                  </a:lnTo>
                  <a:lnTo>
                    <a:pt x="14113" y="38005"/>
                  </a:lnTo>
                  <a:lnTo>
                    <a:pt x="14200" y="38026"/>
                  </a:lnTo>
                  <a:cubicBezTo>
                    <a:pt x="15026" y="38222"/>
                    <a:pt x="15917" y="38396"/>
                    <a:pt x="16635" y="38548"/>
                  </a:cubicBezTo>
                  <a:lnTo>
                    <a:pt x="16722" y="38570"/>
                  </a:lnTo>
                  <a:lnTo>
                    <a:pt x="16918" y="38592"/>
                  </a:lnTo>
                  <a:lnTo>
                    <a:pt x="18092" y="38831"/>
                  </a:lnTo>
                  <a:cubicBezTo>
                    <a:pt x="18918" y="39027"/>
                    <a:pt x="19853" y="39222"/>
                    <a:pt x="20984" y="39461"/>
                  </a:cubicBezTo>
                  <a:lnTo>
                    <a:pt x="22962" y="39896"/>
                  </a:lnTo>
                  <a:lnTo>
                    <a:pt x="23202" y="39962"/>
                  </a:lnTo>
                  <a:lnTo>
                    <a:pt x="23615" y="40049"/>
                  </a:lnTo>
                  <a:lnTo>
                    <a:pt x="23637" y="40049"/>
                  </a:lnTo>
                  <a:lnTo>
                    <a:pt x="24876" y="40331"/>
                  </a:lnTo>
                  <a:lnTo>
                    <a:pt x="25702" y="40505"/>
                  </a:lnTo>
                  <a:lnTo>
                    <a:pt x="26963" y="40788"/>
                  </a:lnTo>
                  <a:cubicBezTo>
                    <a:pt x="29181" y="41266"/>
                    <a:pt x="31486" y="41766"/>
                    <a:pt x="33769" y="42223"/>
                  </a:cubicBezTo>
                  <a:cubicBezTo>
                    <a:pt x="34987" y="42462"/>
                    <a:pt x="36183" y="42701"/>
                    <a:pt x="37357" y="42962"/>
                  </a:cubicBezTo>
                  <a:lnTo>
                    <a:pt x="37509" y="42962"/>
                  </a:lnTo>
                  <a:cubicBezTo>
                    <a:pt x="38857" y="43267"/>
                    <a:pt x="40249" y="43528"/>
                    <a:pt x="41619" y="43810"/>
                  </a:cubicBezTo>
                  <a:cubicBezTo>
                    <a:pt x="42293" y="43941"/>
                    <a:pt x="42967" y="44071"/>
                    <a:pt x="43685" y="44223"/>
                  </a:cubicBezTo>
                  <a:lnTo>
                    <a:pt x="44076" y="44310"/>
                  </a:lnTo>
                  <a:lnTo>
                    <a:pt x="44881" y="44484"/>
                  </a:lnTo>
                  <a:lnTo>
                    <a:pt x="44968" y="44506"/>
                  </a:lnTo>
                  <a:lnTo>
                    <a:pt x="45555" y="44637"/>
                  </a:lnTo>
                  <a:lnTo>
                    <a:pt x="46925" y="44941"/>
                  </a:lnTo>
                  <a:cubicBezTo>
                    <a:pt x="47903" y="45158"/>
                    <a:pt x="48925" y="45376"/>
                    <a:pt x="49469" y="45485"/>
                  </a:cubicBezTo>
                  <a:lnTo>
                    <a:pt x="49512" y="45485"/>
                  </a:lnTo>
                  <a:lnTo>
                    <a:pt x="50230" y="45637"/>
                  </a:lnTo>
                  <a:cubicBezTo>
                    <a:pt x="50556" y="45702"/>
                    <a:pt x="50860" y="45789"/>
                    <a:pt x="51186" y="45854"/>
                  </a:cubicBezTo>
                  <a:lnTo>
                    <a:pt x="51752" y="45985"/>
                  </a:lnTo>
                  <a:lnTo>
                    <a:pt x="51839" y="46028"/>
                  </a:lnTo>
                  <a:lnTo>
                    <a:pt x="51861" y="46028"/>
                  </a:lnTo>
                  <a:cubicBezTo>
                    <a:pt x="52121" y="46072"/>
                    <a:pt x="52361" y="46137"/>
                    <a:pt x="52622" y="46202"/>
                  </a:cubicBezTo>
                  <a:lnTo>
                    <a:pt x="52883" y="46267"/>
                  </a:lnTo>
                  <a:cubicBezTo>
                    <a:pt x="53709" y="46441"/>
                    <a:pt x="54622" y="46615"/>
                    <a:pt x="55644" y="46746"/>
                  </a:cubicBezTo>
                  <a:cubicBezTo>
                    <a:pt x="55992" y="46811"/>
                    <a:pt x="56340" y="46876"/>
                    <a:pt x="56688" y="46941"/>
                  </a:cubicBezTo>
                  <a:lnTo>
                    <a:pt x="56731" y="46941"/>
                  </a:lnTo>
                  <a:lnTo>
                    <a:pt x="57166" y="47028"/>
                  </a:lnTo>
                  <a:lnTo>
                    <a:pt x="58362" y="47246"/>
                  </a:lnTo>
                  <a:lnTo>
                    <a:pt x="58862" y="47333"/>
                  </a:lnTo>
                  <a:cubicBezTo>
                    <a:pt x="59080" y="47376"/>
                    <a:pt x="59384" y="47442"/>
                    <a:pt x="59667" y="47485"/>
                  </a:cubicBezTo>
                  <a:cubicBezTo>
                    <a:pt x="59884" y="47507"/>
                    <a:pt x="60058" y="47529"/>
                    <a:pt x="60210" y="47550"/>
                  </a:cubicBezTo>
                  <a:lnTo>
                    <a:pt x="60428" y="47572"/>
                  </a:lnTo>
                  <a:cubicBezTo>
                    <a:pt x="60558" y="47572"/>
                    <a:pt x="60710" y="47550"/>
                    <a:pt x="60841" y="47529"/>
                  </a:cubicBezTo>
                  <a:lnTo>
                    <a:pt x="60928" y="47529"/>
                  </a:lnTo>
                  <a:cubicBezTo>
                    <a:pt x="61124" y="47485"/>
                    <a:pt x="61341" y="47398"/>
                    <a:pt x="61493" y="47246"/>
                  </a:cubicBezTo>
                  <a:cubicBezTo>
                    <a:pt x="61667" y="47072"/>
                    <a:pt x="61798" y="46876"/>
                    <a:pt x="61863" y="46659"/>
                  </a:cubicBezTo>
                  <a:cubicBezTo>
                    <a:pt x="61906" y="46376"/>
                    <a:pt x="61906" y="46093"/>
                    <a:pt x="61819" y="45833"/>
                  </a:cubicBezTo>
                  <a:cubicBezTo>
                    <a:pt x="61776" y="45637"/>
                    <a:pt x="61689" y="45419"/>
                    <a:pt x="61602" y="45224"/>
                  </a:cubicBezTo>
                  <a:lnTo>
                    <a:pt x="61580" y="45137"/>
                  </a:lnTo>
                  <a:cubicBezTo>
                    <a:pt x="61515" y="45006"/>
                    <a:pt x="61471" y="44876"/>
                    <a:pt x="61428" y="44767"/>
                  </a:cubicBezTo>
                  <a:cubicBezTo>
                    <a:pt x="61167" y="44093"/>
                    <a:pt x="60906" y="43397"/>
                    <a:pt x="60580" y="42658"/>
                  </a:cubicBezTo>
                  <a:cubicBezTo>
                    <a:pt x="60515" y="42484"/>
                    <a:pt x="60450" y="42332"/>
                    <a:pt x="60363" y="42158"/>
                  </a:cubicBezTo>
                  <a:lnTo>
                    <a:pt x="60297" y="42006"/>
                  </a:lnTo>
                  <a:lnTo>
                    <a:pt x="60297" y="41984"/>
                  </a:lnTo>
                  <a:lnTo>
                    <a:pt x="60297" y="41962"/>
                  </a:lnTo>
                  <a:cubicBezTo>
                    <a:pt x="60145" y="41571"/>
                    <a:pt x="59971" y="41179"/>
                    <a:pt x="59797" y="40788"/>
                  </a:cubicBezTo>
                  <a:cubicBezTo>
                    <a:pt x="59710" y="40570"/>
                    <a:pt x="59645" y="40353"/>
                    <a:pt x="59580" y="40136"/>
                  </a:cubicBezTo>
                  <a:cubicBezTo>
                    <a:pt x="59493" y="39853"/>
                    <a:pt x="59384" y="39548"/>
                    <a:pt x="59232" y="39200"/>
                  </a:cubicBezTo>
                  <a:cubicBezTo>
                    <a:pt x="59145" y="39005"/>
                    <a:pt x="59036" y="38787"/>
                    <a:pt x="58949" y="38592"/>
                  </a:cubicBezTo>
                  <a:lnTo>
                    <a:pt x="58949" y="38570"/>
                  </a:lnTo>
                  <a:cubicBezTo>
                    <a:pt x="58862" y="38396"/>
                    <a:pt x="58753" y="38200"/>
                    <a:pt x="58666" y="38005"/>
                  </a:cubicBezTo>
                  <a:cubicBezTo>
                    <a:pt x="58645" y="37918"/>
                    <a:pt x="58623" y="37831"/>
                    <a:pt x="58579" y="37765"/>
                  </a:cubicBezTo>
                  <a:lnTo>
                    <a:pt x="58558" y="37700"/>
                  </a:lnTo>
                  <a:cubicBezTo>
                    <a:pt x="58493" y="37461"/>
                    <a:pt x="58384" y="37244"/>
                    <a:pt x="58297" y="37004"/>
                  </a:cubicBezTo>
                  <a:cubicBezTo>
                    <a:pt x="58188" y="36809"/>
                    <a:pt x="58058" y="36613"/>
                    <a:pt x="57905" y="36417"/>
                  </a:cubicBezTo>
                  <a:lnTo>
                    <a:pt x="57884" y="36374"/>
                  </a:lnTo>
                  <a:lnTo>
                    <a:pt x="57753" y="36200"/>
                  </a:lnTo>
                  <a:cubicBezTo>
                    <a:pt x="57731" y="36135"/>
                    <a:pt x="57688" y="36069"/>
                    <a:pt x="57623" y="36004"/>
                  </a:cubicBezTo>
                  <a:cubicBezTo>
                    <a:pt x="57710" y="35852"/>
                    <a:pt x="57775" y="35678"/>
                    <a:pt x="57862" y="35460"/>
                  </a:cubicBezTo>
                  <a:cubicBezTo>
                    <a:pt x="57949" y="35243"/>
                    <a:pt x="58014" y="35004"/>
                    <a:pt x="58101" y="34699"/>
                  </a:cubicBezTo>
                  <a:cubicBezTo>
                    <a:pt x="58210" y="34286"/>
                    <a:pt x="58340" y="33808"/>
                    <a:pt x="58536" y="33134"/>
                  </a:cubicBezTo>
                  <a:cubicBezTo>
                    <a:pt x="58666" y="32655"/>
                    <a:pt x="58819" y="32068"/>
                    <a:pt x="58949" y="31481"/>
                  </a:cubicBezTo>
                  <a:cubicBezTo>
                    <a:pt x="59058" y="30938"/>
                    <a:pt x="59145" y="30394"/>
                    <a:pt x="59232" y="29872"/>
                  </a:cubicBezTo>
                  <a:lnTo>
                    <a:pt x="59232" y="29829"/>
                  </a:lnTo>
                  <a:cubicBezTo>
                    <a:pt x="59297" y="29503"/>
                    <a:pt x="59362" y="29155"/>
                    <a:pt x="59428" y="28828"/>
                  </a:cubicBezTo>
                  <a:lnTo>
                    <a:pt x="59428" y="28785"/>
                  </a:lnTo>
                  <a:lnTo>
                    <a:pt x="59449" y="28698"/>
                  </a:lnTo>
                  <a:cubicBezTo>
                    <a:pt x="59493" y="28524"/>
                    <a:pt x="59514" y="28350"/>
                    <a:pt x="59558" y="28176"/>
                  </a:cubicBezTo>
                  <a:cubicBezTo>
                    <a:pt x="59645" y="27719"/>
                    <a:pt x="59732" y="27241"/>
                    <a:pt x="59819" y="26828"/>
                  </a:cubicBezTo>
                  <a:lnTo>
                    <a:pt x="59819" y="26784"/>
                  </a:lnTo>
                  <a:lnTo>
                    <a:pt x="59819" y="26741"/>
                  </a:lnTo>
                  <a:lnTo>
                    <a:pt x="59884" y="26524"/>
                  </a:lnTo>
                  <a:lnTo>
                    <a:pt x="59906" y="26328"/>
                  </a:lnTo>
                  <a:lnTo>
                    <a:pt x="59906" y="26284"/>
                  </a:lnTo>
                  <a:cubicBezTo>
                    <a:pt x="60015" y="25828"/>
                    <a:pt x="60102" y="25349"/>
                    <a:pt x="60232" y="24893"/>
                  </a:cubicBezTo>
                  <a:cubicBezTo>
                    <a:pt x="60319" y="24501"/>
                    <a:pt x="60406" y="24110"/>
                    <a:pt x="60493" y="23740"/>
                  </a:cubicBezTo>
                  <a:lnTo>
                    <a:pt x="60493" y="23697"/>
                  </a:lnTo>
                  <a:lnTo>
                    <a:pt x="60493" y="23675"/>
                  </a:lnTo>
                  <a:lnTo>
                    <a:pt x="60493" y="23653"/>
                  </a:lnTo>
                  <a:cubicBezTo>
                    <a:pt x="60536" y="23501"/>
                    <a:pt x="60558" y="23371"/>
                    <a:pt x="60602" y="23218"/>
                  </a:cubicBezTo>
                  <a:lnTo>
                    <a:pt x="60623" y="23088"/>
                  </a:lnTo>
                  <a:lnTo>
                    <a:pt x="60667" y="22979"/>
                  </a:lnTo>
                  <a:lnTo>
                    <a:pt x="60689" y="22849"/>
                  </a:lnTo>
                  <a:lnTo>
                    <a:pt x="60689" y="22827"/>
                  </a:lnTo>
                  <a:cubicBezTo>
                    <a:pt x="60776" y="22501"/>
                    <a:pt x="60863" y="22088"/>
                    <a:pt x="60928" y="21696"/>
                  </a:cubicBezTo>
                  <a:cubicBezTo>
                    <a:pt x="61037" y="21196"/>
                    <a:pt x="61124" y="20653"/>
                    <a:pt x="61189" y="20087"/>
                  </a:cubicBezTo>
                  <a:cubicBezTo>
                    <a:pt x="61232" y="19652"/>
                    <a:pt x="61298" y="19196"/>
                    <a:pt x="61319" y="18804"/>
                  </a:cubicBezTo>
                  <a:cubicBezTo>
                    <a:pt x="61385" y="18304"/>
                    <a:pt x="61450" y="17717"/>
                    <a:pt x="61515" y="17173"/>
                  </a:cubicBezTo>
                  <a:cubicBezTo>
                    <a:pt x="61558" y="16934"/>
                    <a:pt x="61580" y="16695"/>
                    <a:pt x="61624" y="16434"/>
                  </a:cubicBezTo>
                  <a:lnTo>
                    <a:pt x="61624" y="16391"/>
                  </a:lnTo>
                  <a:lnTo>
                    <a:pt x="61645" y="16325"/>
                  </a:lnTo>
                  <a:lnTo>
                    <a:pt x="61645" y="16304"/>
                  </a:lnTo>
                  <a:lnTo>
                    <a:pt x="61645" y="16238"/>
                  </a:lnTo>
                  <a:lnTo>
                    <a:pt x="61645" y="16195"/>
                  </a:lnTo>
                  <a:cubicBezTo>
                    <a:pt x="61689" y="15934"/>
                    <a:pt x="61732" y="15630"/>
                    <a:pt x="61776" y="15325"/>
                  </a:cubicBezTo>
                  <a:cubicBezTo>
                    <a:pt x="61798" y="15108"/>
                    <a:pt x="61819" y="14912"/>
                    <a:pt x="61819" y="14716"/>
                  </a:cubicBezTo>
                  <a:lnTo>
                    <a:pt x="61819" y="14695"/>
                  </a:lnTo>
                  <a:lnTo>
                    <a:pt x="61819" y="14499"/>
                  </a:lnTo>
                  <a:cubicBezTo>
                    <a:pt x="61863" y="13912"/>
                    <a:pt x="61906" y="13325"/>
                    <a:pt x="61928" y="12825"/>
                  </a:cubicBezTo>
                  <a:cubicBezTo>
                    <a:pt x="61972" y="12520"/>
                    <a:pt x="61993" y="12216"/>
                    <a:pt x="62037" y="11846"/>
                  </a:cubicBezTo>
                  <a:cubicBezTo>
                    <a:pt x="62124" y="11085"/>
                    <a:pt x="62167" y="10324"/>
                    <a:pt x="62167" y="9563"/>
                  </a:cubicBezTo>
                  <a:cubicBezTo>
                    <a:pt x="62146" y="8911"/>
                    <a:pt x="62080" y="8280"/>
                    <a:pt x="61972" y="7649"/>
                  </a:cubicBezTo>
                  <a:lnTo>
                    <a:pt x="61972" y="7584"/>
                  </a:lnTo>
                  <a:cubicBezTo>
                    <a:pt x="61928" y="7323"/>
                    <a:pt x="61885" y="7062"/>
                    <a:pt x="61841" y="6801"/>
                  </a:cubicBezTo>
                  <a:cubicBezTo>
                    <a:pt x="61819" y="6714"/>
                    <a:pt x="61798" y="6649"/>
                    <a:pt x="61776" y="6562"/>
                  </a:cubicBezTo>
                  <a:cubicBezTo>
                    <a:pt x="61711" y="6367"/>
                    <a:pt x="61624" y="6171"/>
                    <a:pt x="61471" y="6019"/>
                  </a:cubicBezTo>
                  <a:cubicBezTo>
                    <a:pt x="61363" y="5823"/>
                    <a:pt x="61189" y="5649"/>
                    <a:pt x="60971" y="5562"/>
                  </a:cubicBezTo>
                  <a:lnTo>
                    <a:pt x="60928" y="5562"/>
                  </a:lnTo>
                  <a:cubicBezTo>
                    <a:pt x="60841" y="5562"/>
                    <a:pt x="60776" y="5540"/>
                    <a:pt x="60689" y="5540"/>
                  </a:cubicBezTo>
                  <a:lnTo>
                    <a:pt x="60645" y="5540"/>
                  </a:lnTo>
                  <a:lnTo>
                    <a:pt x="60471" y="5497"/>
                  </a:lnTo>
                  <a:cubicBezTo>
                    <a:pt x="60341" y="5475"/>
                    <a:pt x="60167" y="5432"/>
                    <a:pt x="60015" y="5410"/>
                  </a:cubicBezTo>
                  <a:lnTo>
                    <a:pt x="59645" y="5345"/>
                  </a:lnTo>
                  <a:lnTo>
                    <a:pt x="59623" y="5345"/>
                  </a:lnTo>
                  <a:cubicBezTo>
                    <a:pt x="59493" y="5345"/>
                    <a:pt x="59341" y="5323"/>
                    <a:pt x="59210" y="5279"/>
                  </a:cubicBezTo>
                  <a:lnTo>
                    <a:pt x="58993" y="5258"/>
                  </a:lnTo>
                  <a:lnTo>
                    <a:pt x="58927" y="5258"/>
                  </a:lnTo>
                  <a:cubicBezTo>
                    <a:pt x="58775" y="5214"/>
                    <a:pt x="58623" y="5192"/>
                    <a:pt x="58449" y="5149"/>
                  </a:cubicBezTo>
                  <a:cubicBezTo>
                    <a:pt x="58188" y="5105"/>
                    <a:pt x="57927" y="5040"/>
                    <a:pt x="57666" y="4953"/>
                  </a:cubicBezTo>
                  <a:cubicBezTo>
                    <a:pt x="57362" y="4888"/>
                    <a:pt x="57057" y="4801"/>
                    <a:pt x="56818" y="4757"/>
                  </a:cubicBezTo>
                  <a:cubicBezTo>
                    <a:pt x="56579" y="4692"/>
                    <a:pt x="56318" y="4649"/>
                    <a:pt x="56035" y="4605"/>
                  </a:cubicBezTo>
                  <a:lnTo>
                    <a:pt x="55296" y="4475"/>
                  </a:lnTo>
                  <a:lnTo>
                    <a:pt x="55187" y="4475"/>
                  </a:lnTo>
                  <a:lnTo>
                    <a:pt x="54383" y="4344"/>
                  </a:lnTo>
                  <a:cubicBezTo>
                    <a:pt x="53861" y="4279"/>
                    <a:pt x="53339" y="4170"/>
                    <a:pt x="52883" y="4062"/>
                  </a:cubicBezTo>
                  <a:lnTo>
                    <a:pt x="52643" y="4018"/>
                  </a:lnTo>
                  <a:lnTo>
                    <a:pt x="52361" y="3953"/>
                  </a:lnTo>
                  <a:lnTo>
                    <a:pt x="52143" y="3909"/>
                  </a:lnTo>
                  <a:lnTo>
                    <a:pt x="52121" y="3909"/>
                  </a:lnTo>
                  <a:lnTo>
                    <a:pt x="52013" y="3888"/>
                  </a:lnTo>
                  <a:lnTo>
                    <a:pt x="51839" y="3844"/>
                  </a:lnTo>
                  <a:cubicBezTo>
                    <a:pt x="51687" y="3822"/>
                    <a:pt x="51513" y="3779"/>
                    <a:pt x="51360" y="3757"/>
                  </a:cubicBezTo>
                  <a:lnTo>
                    <a:pt x="50969" y="3670"/>
                  </a:lnTo>
                  <a:cubicBezTo>
                    <a:pt x="50382" y="3540"/>
                    <a:pt x="49795" y="3431"/>
                    <a:pt x="49208" y="3322"/>
                  </a:cubicBezTo>
                  <a:cubicBezTo>
                    <a:pt x="48838" y="3257"/>
                    <a:pt x="48447" y="3214"/>
                    <a:pt x="48142" y="3148"/>
                  </a:cubicBezTo>
                  <a:lnTo>
                    <a:pt x="48099" y="3148"/>
                  </a:lnTo>
                  <a:lnTo>
                    <a:pt x="47468" y="3061"/>
                  </a:lnTo>
                  <a:lnTo>
                    <a:pt x="45990" y="2801"/>
                  </a:lnTo>
                  <a:cubicBezTo>
                    <a:pt x="45598" y="2735"/>
                    <a:pt x="45229" y="2670"/>
                    <a:pt x="44837" y="2583"/>
                  </a:cubicBezTo>
                  <a:lnTo>
                    <a:pt x="44772" y="2583"/>
                  </a:lnTo>
                  <a:lnTo>
                    <a:pt x="44533" y="2540"/>
                  </a:lnTo>
                  <a:lnTo>
                    <a:pt x="44402" y="2518"/>
                  </a:lnTo>
                  <a:cubicBezTo>
                    <a:pt x="43967" y="2431"/>
                    <a:pt x="43576" y="2344"/>
                    <a:pt x="43185" y="2279"/>
                  </a:cubicBezTo>
                  <a:cubicBezTo>
                    <a:pt x="42641" y="2192"/>
                    <a:pt x="42141" y="2105"/>
                    <a:pt x="41662" y="2039"/>
                  </a:cubicBezTo>
                  <a:cubicBezTo>
                    <a:pt x="41184" y="1952"/>
                    <a:pt x="40706" y="1887"/>
                    <a:pt x="40206" y="1822"/>
                  </a:cubicBezTo>
                  <a:lnTo>
                    <a:pt x="40184" y="1822"/>
                  </a:lnTo>
                  <a:cubicBezTo>
                    <a:pt x="40140" y="1800"/>
                    <a:pt x="40097" y="1800"/>
                    <a:pt x="40053" y="1800"/>
                  </a:cubicBezTo>
                  <a:lnTo>
                    <a:pt x="40032" y="1800"/>
                  </a:lnTo>
                  <a:cubicBezTo>
                    <a:pt x="39988" y="1779"/>
                    <a:pt x="39923" y="1779"/>
                    <a:pt x="39879" y="1779"/>
                  </a:cubicBezTo>
                  <a:lnTo>
                    <a:pt x="39010" y="1648"/>
                  </a:lnTo>
                  <a:lnTo>
                    <a:pt x="38923" y="1648"/>
                  </a:lnTo>
                  <a:lnTo>
                    <a:pt x="38771" y="1626"/>
                  </a:lnTo>
                  <a:lnTo>
                    <a:pt x="38749" y="1626"/>
                  </a:lnTo>
                  <a:cubicBezTo>
                    <a:pt x="38705" y="1626"/>
                    <a:pt x="38662" y="1605"/>
                    <a:pt x="38618" y="1605"/>
                  </a:cubicBezTo>
                  <a:lnTo>
                    <a:pt x="37901" y="1496"/>
                  </a:lnTo>
                  <a:lnTo>
                    <a:pt x="37662" y="1452"/>
                  </a:lnTo>
                  <a:cubicBezTo>
                    <a:pt x="37183" y="1365"/>
                    <a:pt x="36705" y="1300"/>
                    <a:pt x="36270" y="1235"/>
                  </a:cubicBezTo>
                  <a:lnTo>
                    <a:pt x="36096" y="1235"/>
                  </a:lnTo>
                  <a:cubicBezTo>
                    <a:pt x="34813" y="1039"/>
                    <a:pt x="33639" y="887"/>
                    <a:pt x="32508" y="778"/>
                  </a:cubicBezTo>
                  <a:lnTo>
                    <a:pt x="32204" y="735"/>
                  </a:lnTo>
                  <a:lnTo>
                    <a:pt x="32160" y="735"/>
                  </a:lnTo>
                  <a:cubicBezTo>
                    <a:pt x="31704" y="691"/>
                    <a:pt x="31225" y="648"/>
                    <a:pt x="30747" y="583"/>
                  </a:cubicBezTo>
                  <a:cubicBezTo>
                    <a:pt x="30051" y="496"/>
                    <a:pt x="29486" y="430"/>
                    <a:pt x="28942" y="365"/>
                  </a:cubicBezTo>
                  <a:cubicBezTo>
                    <a:pt x="28529" y="322"/>
                    <a:pt x="28116" y="300"/>
                    <a:pt x="27768" y="256"/>
                  </a:cubicBezTo>
                  <a:lnTo>
                    <a:pt x="27703" y="256"/>
                  </a:lnTo>
                  <a:lnTo>
                    <a:pt x="27246" y="235"/>
                  </a:lnTo>
                  <a:cubicBezTo>
                    <a:pt x="26572" y="191"/>
                    <a:pt x="25963" y="148"/>
                    <a:pt x="25441" y="126"/>
                  </a:cubicBezTo>
                  <a:cubicBezTo>
                    <a:pt x="24919" y="104"/>
                    <a:pt x="24419" y="82"/>
                    <a:pt x="23897" y="61"/>
                  </a:cubicBezTo>
                  <a:lnTo>
                    <a:pt x="22919" y="61"/>
                  </a:lnTo>
                  <a:lnTo>
                    <a:pt x="22027" y="39"/>
                  </a:lnTo>
                  <a:cubicBezTo>
                    <a:pt x="21919" y="17"/>
                    <a:pt x="21788" y="17"/>
                    <a:pt x="21658" y="17"/>
                  </a:cubicBezTo>
                  <a:cubicBezTo>
                    <a:pt x="21440" y="6"/>
                    <a:pt x="21223" y="1"/>
                    <a:pt x="210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" name="Google Shape;29;p2"/>
          <p:cNvGrpSpPr/>
          <p:nvPr/>
        </p:nvGrpSpPr>
        <p:grpSpPr>
          <a:xfrm rot="4489035">
            <a:off x="1428221" y="4372306"/>
            <a:ext cx="1548757" cy="1437632"/>
            <a:chOff x="2025600" y="238450"/>
            <a:chExt cx="1548750" cy="1437625"/>
          </a:xfrm>
        </p:grpSpPr>
        <p:sp>
          <p:nvSpPr>
            <p:cNvPr id="30" name="Google Shape;30;p2"/>
            <p:cNvSpPr/>
            <p:nvPr/>
          </p:nvSpPr>
          <p:spPr>
            <a:xfrm>
              <a:off x="2904625" y="966550"/>
              <a:ext cx="504475" cy="553950"/>
            </a:xfrm>
            <a:custGeom>
              <a:avLst/>
              <a:gdLst/>
              <a:ahLst/>
              <a:cxnLst/>
              <a:rect l="l" t="t" r="r" b="b"/>
              <a:pathLst>
                <a:path w="20179" h="22158" extrusionOk="0">
                  <a:moveTo>
                    <a:pt x="20026" y="0"/>
                  </a:moveTo>
                  <a:lnTo>
                    <a:pt x="20070" y="87"/>
                  </a:lnTo>
                  <a:cubicBezTo>
                    <a:pt x="20070" y="261"/>
                    <a:pt x="20026" y="414"/>
                    <a:pt x="19939" y="544"/>
                  </a:cubicBezTo>
                  <a:cubicBezTo>
                    <a:pt x="19852" y="674"/>
                    <a:pt x="19700" y="740"/>
                    <a:pt x="19570" y="783"/>
                  </a:cubicBezTo>
                  <a:cubicBezTo>
                    <a:pt x="19526" y="848"/>
                    <a:pt x="19461" y="935"/>
                    <a:pt x="19418" y="1001"/>
                  </a:cubicBezTo>
                  <a:cubicBezTo>
                    <a:pt x="19309" y="1175"/>
                    <a:pt x="19178" y="1327"/>
                    <a:pt x="19048" y="1501"/>
                  </a:cubicBezTo>
                  <a:cubicBezTo>
                    <a:pt x="18917" y="1609"/>
                    <a:pt x="18809" y="1762"/>
                    <a:pt x="18700" y="1892"/>
                  </a:cubicBezTo>
                  <a:lnTo>
                    <a:pt x="18678" y="1936"/>
                  </a:lnTo>
                  <a:cubicBezTo>
                    <a:pt x="18548" y="2088"/>
                    <a:pt x="18417" y="2262"/>
                    <a:pt x="18309" y="2414"/>
                  </a:cubicBezTo>
                  <a:lnTo>
                    <a:pt x="18091" y="2762"/>
                  </a:lnTo>
                  <a:lnTo>
                    <a:pt x="17961" y="2958"/>
                  </a:lnTo>
                  <a:cubicBezTo>
                    <a:pt x="17874" y="3110"/>
                    <a:pt x="17765" y="3240"/>
                    <a:pt x="17678" y="3349"/>
                  </a:cubicBezTo>
                  <a:cubicBezTo>
                    <a:pt x="17548" y="3545"/>
                    <a:pt x="17417" y="3762"/>
                    <a:pt x="17265" y="3958"/>
                  </a:cubicBezTo>
                  <a:lnTo>
                    <a:pt x="17113" y="4219"/>
                  </a:lnTo>
                  <a:cubicBezTo>
                    <a:pt x="16961" y="4501"/>
                    <a:pt x="16808" y="4806"/>
                    <a:pt x="16613" y="5089"/>
                  </a:cubicBezTo>
                  <a:cubicBezTo>
                    <a:pt x="16526" y="5241"/>
                    <a:pt x="16417" y="5393"/>
                    <a:pt x="16330" y="5545"/>
                  </a:cubicBezTo>
                  <a:cubicBezTo>
                    <a:pt x="16199" y="5719"/>
                    <a:pt x="16047" y="5937"/>
                    <a:pt x="15939" y="6132"/>
                  </a:cubicBezTo>
                  <a:cubicBezTo>
                    <a:pt x="15852" y="6263"/>
                    <a:pt x="15765" y="6393"/>
                    <a:pt x="15656" y="6545"/>
                  </a:cubicBezTo>
                  <a:cubicBezTo>
                    <a:pt x="15525" y="6785"/>
                    <a:pt x="15395" y="7002"/>
                    <a:pt x="15243" y="7241"/>
                  </a:cubicBezTo>
                  <a:cubicBezTo>
                    <a:pt x="15025" y="7546"/>
                    <a:pt x="14808" y="7828"/>
                    <a:pt x="14569" y="8089"/>
                  </a:cubicBezTo>
                  <a:lnTo>
                    <a:pt x="14460" y="8241"/>
                  </a:lnTo>
                  <a:cubicBezTo>
                    <a:pt x="14286" y="8459"/>
                    <a:pt x="14112" y="8676"/>
                    <a:pt x="13938" y="8894"/>
                  </a:cubicBezTo>
                  <a:cubicBezTo>
                    <a:pt x="13764" y="9111"/>
                    <a:pt x="13612" y="9307"/>
                    <a:pt x="13460" y="9503"/>
                  </a:cubicBezTo>
                  <a:lnTo>
                    <a:pt x="13177" y="9851"/>
                  </a:lnTo>
                  <a:cubicBezTo>
                    <a:pt x="12916" y="10177"/>
                    <a:pt x="12633" y="10525"/>
                    <a:pt x="12372" y="10873"/>
                  </a:cubicBezTo>
                  <a:lnTo>
                    <a:pt x="12307" y="10938"/>
                  </a:lnTo>
                  <a:cubicBezTo>
                    <a:pt x="12003" y="11351"/>
                    <a:pt x="11698" y="11786"/>
                    <a:pt x="11372" y="12199"/>
                  </a:cubicBezTo>
                  <a:cubicBezTo>
                    <a:pt x="11024" y="12656"/>
                    <a:pt x="10676" y="13134"/>
                    <a:pt x="10329" y="13569"/>
                  </a:cubicBezTo>
                  <a:cubicBezTo>
                    <a:pt x="10024" y="13982"/>
                    <a:pt x="9676" y="14373"/>
                    <a:pt x="9350" y="14743"/>
                  </a:cubicBezTo>
                  <a:lnTo>
                    <a:pt x="9241" y="14874"/>
                  </a:lnTo>
                  <a:cubicBezTo>
                    <a:pt x="8872" y="15287"/>
                    <a:pt x="8524" y="15700"/>
                    <a:pt x="8176" y="16091"/>
                  </a:cubicBezTo>
                  <a:lnTo>
                    <a:pt x="8089" y="16200"/>
                  </a:lnTo>
                  <a:cubicBezTo>
                    <a:pt x="7719" y="16635"/>
                    <a:pt x="7263" y="17135"/>
                    <a:pt x="6784" y="17613"/>
                  </a:cubicBezTo>
                  <a:cubicBezTo>
                    <a:pt x="6458" y="17939"/>
                    <a:pt x="6110" y="18266"/>
                    <a:pt x="5784" y="18570"/>
                  </a:cubicBezTo>
                  <a:lnTo>
                    <a:pt x="5523" y="18809"/>
                  </a:lnTo>
                  <a:cubicBezTo>
                    <a:pt x="5284" y="19070"/>
                    <a:pt x="5023" y="19331"/>
                    <a:pt x="4740" y="19636"/>
                  </a:cubicBezTo>
                  <a:cubicBezTo>
                    <a:pt x="4610" y="19766"/>
                    <a:pt x="4479" y="19896"/>
                    <a:pt x="4349" y="20049"/>
                  </a:cubicBezTo>
                  <a:cubicBezTo>
                    <a:pt x="4175" y="20223"/>
                    <a:pt x="3979" y="20397"/>
                    <a:pt x="3805" y="20592"/>
                  </a:cubicBezTo>
                  <a:cubicBezTo>
                    <a:pt x="3718" y="20679"/>
                    <a:pt x="3610" y="20788"/>
                    <a:pt x="3523" y="20897"/>
                  </a:cubicBezTo>
                  <a:lnTo>
                    <a:pt x="3457" y="20962"/>
                  </a:lnTo>
                  <a:cubicBezTo>
                    <a:pt x="3283" y="21158"/>
                    <a:pt x="3066" y="21310"/>
                    <a:pt x="2827" y="21419"/>
                  </a:cubicBezTo>
                  <a:cubicBezTo>
                    <a:pt x="2677" y="21486"/>
                    <a:pt x="2511" y="21520"/>
                    <a:pt x="2349" y="21520"/>
                  </a:cubicBezTo>
                  <a:cubicBezTo>
                    <a:pt x="2251" y="21520"/>
                    <a:pt x="2155" y="21508"/>
                    <a:pt x="2066" y="21484"/>
                  </a:cubicBezTo>
                  <a:lnTo>
                    <a:pt x="2022" y="21484"/>
                  </a:lnTo>
                  <a:cubicBezTo>
                    <a:pt x="1914" y="21462"/>
                    <a:pt x="1827" y="21440"/>
                    <a:pt x="1718" y="21397"/>
                  </a:cubicBezTo>
                  <a:lnTo>
                    <a:pt x="1653" y="21353"/>
                  </a:lnTo>
                  <a:cubicBezTo>
                    <a:pt x="1522" y="21288"/>
                    <a:pt x="1413" y="21245"/>
                    <a:pt x="1305" y="21179"/>
                  </a:cubicBezTo>
                  <a:cubicBezTo>
                    <a:pt x="1000" y="20984"/>
                    <a:pt x="739" y="20831"/>
                    <a:pt x="478" y="20679"/>
                  </a:cubicBezTo>
                  <a:cubicBezTo>
                    <a:pt x="326" y="20549"/>
                    <a:pt x="152" y="20440"/>
                    <a:pt x="0" y="20310"/>
                  </a:cubicBezTo>
                  <a:lnTo>
                    <a:pt x="0" y="20310"/>
                  </a:lnTo>
                  <a:lnTo>
                    <a:pt x="44" y="20375"/>
                  </a:lnTo>
                  <a:cubicBezTo>
                    <a:pt x="87" y="20440"/>
                    <a:pt x="130" y="20505"/>
                    <a:pt x="174" y="20549"/>
                  </a:cubicBezTo>
                  <a:lnTo>
                    <a:pt x="217" y="20614"/>
                  </a:lnTo>
                  <a:cubicBezTo>
                    <a:pt x="348" y="20788"/>
                    <a:pt x="478" y="20962"/>
                    <a:pt x="609" y="21136"/>
                  </a:cubicBezTo>
                  <a:lnTo>
                    <a:pt x="631" y="21158"/>
                  </a:lnTo>
                  <a:cubicBezTo>
                    <a:pt x="696" y="21245"/>
                    <a:pt x="761" y="21332"/>
                    <a:pt x="848" y="21397"/>
                  </a:cubicBezTo>
                  <a:cubicBezTo>
                    <a:pt x="913" y="21484"/>
                    <a:pt x="913" y="21484"/>
                    <a:pt x="979" y="21527"/>
                  </a:cubicBezTo>
                  <a:cubicBezTo>
                    <a:pt x="1022" y="21571"/>
                    <a:pt x="1152" y="21679"/>
                    <a:pt x="1239" y="21723"/>
                  </a:cubicBezTo>
                  <a:lnTo>
                    <a:pt x="1326" y="21766"/>
                  </a:lnTo>
                  <a:cubicBezTo>
                    <a:pt x="1435" y="21853"/>
                    <a:pt x="1544" y="21919"/>
                    <a:pt x="1674" y="21984"/>
                  </a:cubicBezTo>
                  <a:cubicBezTo>
                    <a:pt x="1783" y="22049"/>
                    <a:pt x="1935" y="22093"/>
                    <a:pt x="2066" y="22114"/>
                  </a:cubicBezTo>
                  <a:cubicBezTo>
                    <a:pt x="2153" y="22136"/>
                    <a:pt x="2240" y="22136"/>
                    <a:pt x="2327" y="22158"/>
                  </a:cubicBezTo>
                  <a:lnTo>
                    <a:pt x="2414" y="22158"/>
                  </a:lnTo>
                  <a:cubicBezTo>
                    <a:pt x="2696" y="22158"/>
                    <a:pt x="2957" y="22093"/>
                    <a:pt x="3196" y="21962"/>
                  </a:cubicBezTo>
                  <a:cubicBezTo>
                    <a:pt x="3305" y="21919"/>
                    <a:pt x="3414" y="21832"/>
                    <a:pt x="3523" y="21745"/>
                  </a:cubicBezTo>
                  <a:cubicBezTo>
                    <a:pt x="3675" y="21636"/>
                    <a:pt x="3805" y="21506"/>
                    <a:pt x="3957" y="21375"/>
                  </a:cubicBezTo>
                  <a:cubicBezTo>
                    <a:pt x="4001" y="21332"/>
                    <a:pt x="4023" y="21288"/>
                    <a:pt x="4066" y="21245"/>
                  </a:cubicBezTo>
                  <a:lnTo>
                    <a:pt x="4175" y="21136"/>
                  </a:lnTo>
                  <a:cubicBezTo>
                    <a:pt x="4392" y="20940"/>
                    <a:pt x="4545" y="20766"/>
                    <a:pt x="4697" y="20614"/>
                  </a:cubicBezTo>
                  <a:cubicBezTo>
                    <a:pt x="4762" y="20527"/>
                    <a:pt x="4849" y="20440"/>
                    <a:pt x="4936" y="20353"/>
                  </a:cubicBezTo>
                  <a:lnTo>
                    <a:pt x="4958" y="20331"/>
                  </a:lnTo>
                  <a:cubicBezTo>
                    <a:pt x="5023" y="20244"/>
                    <a:pt x="5110" y="20136"/>
                    <a:pt x="5197" y="20049"/>
                  </a:cubicBezTo>
                  <a:cubicBezTo>
                    <a:pt x="5371" y="19853"/>
                    <a:pt x="5545" y="19657"/>
                    <a:pt x="5697" y="19462"/>
                  </a:cubicBezTo>
                  <a:cubicBezTo>
                    <a:pt x="5914" y="19179"/>
                    <a:pt x="6132" y="18896"/>
                    <a:pt x="6349" y="18614"/>
                  </a:cubicBezTo>
                  <a:cubicBezTo>
                    <a:pt x="6654" y="18222"/>
                    <a:pt x="6980" y="17831"/>
                    <a:pt x="7263" y="17505"/>
                  </a:cubicBezTo>
                  <a:lnTo>
                    <a:pt x="7263" y="17483"/>
                  </a:lnTo>
                  <a:cubicBezTo>
                    <a:pt x="7415" y="17309"/>
                    <a:pt x="7589" y="17113"/>
                    <a:pt x="7763" y="16874"/>
                  </a:cubicBezTo>
                  <a:lnTo>
                    <a:pt x="7958" y="16635"/>
                  </a:lnTo>
                  <a:lnTo>
                    <a:pt x="7980" y="16613"/>
                  </a:lnTo>
                  <a:cubicBezTo>
                    <a:pt x="8067" y="16504"/>
                    <a:pt x="8154" y="16396"/>
                    <a:pt x="8241" y="16287"/>
                  </a:cubicBezTo>
                  <a:lnTo>
                    <a:pt x="9285" y="15047"/>
                  </a:lnTo>
                  <a:cubicBezTo>
                    <a:pt x="9480" y="14852"/>
                    <a:pt x="9654" y="14634"/>
                    <a:pt x="9828" y="14417"/>
                  </a:cubicBezTo>
                  <a:lnTo>
                    <a:pt x="9894" y="14373"/>
                  </a:lnTo>
                  <a:cubicBezTo>
                    <a:pt x="10046" y="14199"/>
                    <a:pt x="10198" y="14025"/>
                    <a:pt x="10350" y="13830"/>
                  </a:cubicBezTo>
                  <a:cubicBezTo>
                    <a:pt x="10502" y="13634"/>
                    <a:pt x="10742" y="13395"/>
                    <a:pt x="10959" y="13134"/>
                  </a:cubicBezTo>
                  <a:lnTo>
                    <a:pt x="11220" y="12786"/>
                  </a:lnTo>
                  <a:cubicBezTo>
                    <a:pt x="11307" y="12699"/>
                    <a:pt x="11394" y="12590"/>
                    <a:pt x="11459" y="12482"/>
                  </a:cubicBezTo>
                  <a:cubicBezTo>
                    <a:pt x="11829" y="12047"/>
                    <a:pt x="12220" y="11590"/>
                    <a:pt x="12612" y="11155"/>
                  </a:cubicBezTo>
                  <a:cubicBezTo>
                    <a:pt x="12807" y="10916"/>
                    <a:pt x="13003" y="10699"/>
                    <a:pt x="13199" y="10459"/>
                  </a:cubicBezTo>
                  <a:lnTo>
                    <a:pt x="13438" y="10155"/>
                  </a:lnTo>
                  <a:lnTo>
                    <a:pt x="13460" y="10111"/>
                  </a:lnTo>
                  <a:lnTo>
                    <a:pt x="13721" y="9785"/>
                  </a:lnTo>
                  <a:lnTo>
                    <a:pt x="14069" y="9350"/>
                  </a:lnTo>
                  <a:lnTo>
                    <a:pt x="14134" y="9263"/>
                  </a:lnTo>
                  <a:cubicBezTo>
                    <a:pt x="14351" y="9003"/>
                    <a:pt x="14525" y="8785"/>
                    <a:pt x="14721" y="8546"/>
                  </a:cubicBezTo>
                  <a:lnTo>
                    <a:pt x="15112" y="8024"/>
                  </a:lnTo>
                  <a:cubicBezTo>
                    <a:pt x="15417" y="7654"/>
                    <a:pt x="15743" y="7241"/>
                    <a:pt x="16026" y="6850"/>
                  </a:cubicBezTo>
                  <a:lnTo>
                    <a:pt x="16026" y="6850"/>
                  </a:lnTo>
                  <a:lnTo>
                    <a:pt x="15960" y="6937"/>
                  </a:lnTo>
                  <a:lnTo>
                    <a:pt x="15895" y="7024"/>
                  </a:lnTo>
                  <a:cubicBezTo>
                    <a:pt x="16047" y="6806"/>
                    <a:pt x="16199" y="6611"/>
                    <a:pt x="16352" y="6393"/>
                  </a:cubicBezTo>
                  <a:cubicBezTo>
                    <a:pt x="16460" y="6241"/>
                    <a:pt x="16547" y="6111"/>
                    <a:pt x="16656" y="5958"/>
                  </a:cubicBezTo>
                  <a:lnTo>
                    <a:pt x="16830" y="5741"/>
                  </a:lnTo>
                  <a:lnTo>
                    <a:pt x="16830" y="5719"/>
                  </a:lnTo>
                  <a:cubicBezTo>
                    <a:pt x="17004" y="5502"/>
                    <a:pt x="17178" y="5284"/>
                    <a:pt x="17330" y="5045"/>
                  </a:cubicBezTo>
                  <a:lnTo>
                    <a:pt x="17548" y="4741"/>
                  </a:lnTo>
                  <a:cubicBezTo>
                    <a:pt x="17700" y="4501"/>
                    <a:pt x="17852" y="4284"/>
                    <a:pt x="18004" y="4067"/>
                  </a:cubicBezTo>
                  <a:cubicBezTo>
                    <a:pt x="18222" y="3806"/>
                    <a:pt x="18396" y="3545"/>
                    <a:pt x="18570" y="3327"/>
                  </a:cubicBezTo>
                  <a:cubicBezTo>
                    <a:pt x="18657" y="3197"/>
                    <a:pt x="18765" y="3045"/>
                    <a:pt x="18852" y="2914"/>
                  </a:cubicBezTo>
                  <a:lnTo>
                    <a:pt x="18983" y="2740"/>
                  </a:lnTo>
                  <a:lnTo>
                    <a:pt x="19026" y="2675"/>
                  </a:lnTo>
                  <a:cubicBezTo>
                    <a:pt x="19048" y="2631"/>
                    <a:pt x="19070" y="2566"/>
                    <a:pt x="19113" y="2523"/>
                  </a:cubicBezTo>
                  <a:lnTo>
                    <a:pt x="19244" y="2327"/>
                  </a:lnTo>
                  <a:lnTo>
                    <a:pt x="19287" y="2262"/>
                  </a:lnTo>
                  <a:cubicBezTo>
                    <a:pt x="19396" y="2088"/>
                    <a:pt x="19526" y="1914"/>
                    <a:pt x="19635" y="1740"/>
                  </a:cubicBezTo>
                  <a:lnTo>
                    <a:pt x="19852" y="1370"/>
                  </a:lnTo>
                  <a:cubicBezTo>
                    <a:pt x="19961" y="1218"/>
                    <a:pt x="20048" y="1022"/>
                    <a:pt x="20113" y="827"/>
                  </a:cubicBezTo>
                  <a:cubicBezTo>
                    <a:pt x="20135" y="761"/>
                    <a:pt x="20157" y="674"/>
                    <a:pt x="20157" y="609"/>
                  </a:cubicBezTo>
                  <a:lnTo>
                    <a:pt x="20157" y="587"/>
                  </a:lnTo>
                  <a:lnTo>
                    <a:pt x="20157" y="522"/>
                  </a:lnTo>
                  <a:cubicBezTo>
                    <a:pt x="20179" y="414"/>
                    <a:pt x="20157" y="305"/>
                    <a:pt x="20135" y="218"/>
                  </a:cubicBezTo>
                  <a:cubicBezTo>
                    <a:pt x="20113" y="131"/>
                    <a:pt x="20070" y="66"/>
                    <a:pt x="200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3223700" y="1272050"/>
              <a:ext cx="64725" cy="64175"/>
            </a:xfrm>
            <a:custGeom>
              <a:avLst/>
              <a:gdLst/>
              <a:ahLst/>
              <a:cxnLst/>
              <a:rect l="l" t="t" r="r" b="b"/>
              <a:pathLst>
                <a:path w="2589" h="2567" extrusionOk="0">
                  <a:moveTo>
                    <a:pt x="1284" y="1"/>
                  </a:moveTo>
                  <a:cubicBezTo>
                    <a:pt x="588" y="1"/>
                    <a:pt x="1" y="588"/>
                    <a:pt x="1" y="1284"/>
                  </a:cubicBezTo>
                  <a:cubicBezTo>
                    <a:pt x="1" y="1632"/>
                    <a:pt x="153" y="1979"/>
                    <a:pt x="392" y="2219"/>
                  </a:cubicBezTo>
                  <a:cubicBezTo>
                    <a:pt x="653" y="2436"/>
                    <a:pt x="958" y="2567"/>
                    <a:pt x="1306" y="2567"/>
                  </a:cubicBezTo>
                  <a:cubicBezTo>
                    <a:pt x="1653" y="2567"/>
                    <a:pt x="1980" y="2436"/>
                    <a:pt x="2219" y="2175"/>
                  </a:cubicBezTo>
                  <a:cubicBezTo>
                    <a:pt x="2458" y="1936"/>
                    <a:pt x="2588" y="1610"/>
                    <a:pt x="2588" y="1284"/>
                  </a:cubicBezTo>
                  <a:cubicBezTo>
                    <a:pt x="2588" y="936"/>
                    <a:pt x="2436" y="610"/>
                    <a:pt x="2197" y="370"/>
                  </a:cubicBezTo>
                  <a:cubicBezTo>
                    <a:pt x="1958" y="131"/>
                    <a:pt x="1632" y="1"/>
                    <a:pt x="1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2177825" y="376525"/>
              <a:ext cx="1229100" cy="1126425"/>
            </a:xfrm>
            <a:custGeom>
              <a:avLst/>
              <a:gdLst/>
              <a:ahLst/>
              <a:cxnLst/>
              <a:rect l="l" t="t" r="r" b="b"/>
              <a:pathLst>
                <a:path w="49164" h="45057" extrusionOk="0">
                  <a:moveTo>
                    <a:pt x="16300" y="0"/>
                  </a:moveTo>
                  <a:cubicBezTo>
                    <a:pt x="16251" y="0"/>
                    <a:pt x="16203" y="3"/>
                    <a:pt x="16156" y="9"/>
                  </a:cubicBezTo>
                  <a:cubicBezTo>
                    <a:pt x="16069" y="31"/>
                    <a:pt x="15982" y="52"/>
                    <a:pt x="15873" y="74"/>
                  </a:cubicBezTo>
                  <a:lnTo>
                    <a:pt x="15852" y="74"/>
                  </a:lnTo>
                  <a:lnTo>
                    <a:pt x="15765" y="96"/>
                  </a:lnTo>
                  <a:lnTo>
                    <a:pt x="15699" y="139"/>
                  </a:lnTo>
                  <a:cubicBezTo>
                    <a:pt x="15591" y="183"/>
                    <a:pt x="15504" y="226"/>
                    <a:pt x="15417" y="270"/>
                  </a:cubicBezTo>
                  <a:lnTo>
                    <a:pt x="15351" y="313"/>
                  </a:lnTo>
                  <a:cubicBezTo>
                    <a:pt x="15177" y="422"/>
                    <a:pt x="15047" y="552"/>
                    <a:pt x="14917" y="705"/>
                  </a:cubicBezTo>
                  <a:lnTo>
                    <a:pt x="14851" y="748"/>
                  </a:lnTo>
                  <a:lnTo>
                    <a:pt x="14808" y="813"/>
                  </a:lnTo>
                  <a:cubicBezTo>
                    <a:pt x="14612" y="987"/>
                    <a:pt x="14416" y="1183"/>
                    <a:pt x="14264" y="1379"/>
                  </a:cubicBezTo>
                  <a:cubicBezTo>
                    <a:pt x="14090" y="1596"/>
                    <a:pt x="13916" y="1792"/>
                    <a:pt x="13721" y="2053"/>
                  </a:cubicBezTo>
                  <a:cubicBezTo>
                    <a:pt x="13351" y="2531"/>
                    <a:pt x="13003" y="2988"/>
                    <a:pt x="12655" y="3423"/>
                  </a:cubicBezTo>
                  <a:cubicBezTo>
                    <a:pt x="12329" y="3879"/>
                    <a:pt x="12025" y="4249"/>
                    <a:pt x="11698" y="4662"/>
                  </a:cubicBezTo>
                  <a:lnTo>
                    <a:pt x="11655" y="4706"/>
                  </a:lnTo>
                  <a:lnTo>
                    <a:pt x="11633" y="4749"/>
                  </a:lnTo>
                  <a:lnTo>
                    <a:pt x="11503" y="4880"/>
                  </a:lnTo>
                  <a:cubicBezTo>
                    <a:pt x="11285" y="5162"/>
                    <a:pt x="11068" y="5445"/>
                    <a:pt x="10807" y="5771"/>
                  </a:cubicBezTo>
                  <a:lnTo>
                    <a:pt x="10807" y="5793"/>
                  </a:lnTo>
                  <a:lnTo>
                    <a:pt x="10742" y="5880"/>
                  </a:lnTo>
                  <a:lnTo>
                    <a:pt x="10655" y="5988"/>
                  </a:lnTo>
                  <a:lnTo>
                    <a:pt x="10394" y="6315"/>
                  </a:lnTo>
                  <a:lnTo>
                    <a:pt x="10372" y="6358"/>
                  </a:lnTo>
                  <a:cubicBezTo>
                    <a:pt x="10176" y="6597"/>
                    <a:pt x="9981" y="6837"/>
                    <a:pt x="9807" y="7054"/>
                  </a:cubicBezTo>
                  <a:cubicBezTo>
                    <a:pt x="9654" y="7250"/>
                    <a:pt x="9502" y="7424"/>
                    <a:pt x="9350" y="7576"/>
                  </a:cubicBezTo>
                  <a:cubicBezTo>
                    <a:pt x="9111" y="7859"/>
                    <a:pt x="8850" y="8141"/>
                    <a:pt x="8545" y="8511"/>
                  </a:cubicBezTo>
                  <a:lnTo>
                    <a:pt x="8132" y="8989"/>
                  </a:lnTo>
                  <a:lnTo>
                    <a:pt x="7806" y="9424"/>
                  </a:lnTo>
                  <a:lnTo>
                    <a:pt x="7415" y="9902"/>
                  </a:lnTo>
                  <a:lnTo>
                    <a:pt x="7154" y="10207"/>
                  </a:lnTo>
                  <a:cubicBezTo>
                    <a:pt x="6871" y="10533"/>
                    <a:pt x="6588" y="10859"/>
                    <a:pt x="6328" y="11164"/>
                  </a:cubicBezTo>
                  <a:lnTo>
                    <a:pt x="5936" y="11664"/>
                  </a:lnTo>
                  <a:cubicBezTo>
                    <a:pt x="5719" y="11925"/>
                    <a:pt x="5523" y="12186"/>
                    <a:pt x="5327" y="12425"/>
                  </a:cubicBezTo>
                  <a:lnTo>
                    <a:pt x="5306" y="12468"/>
                  </a:lnTo>
                  <a:cubicBezTo>
                    <a:pt x="5153" y="12664"/>
                    <a:pt x="5001" y="12881"/>
                    <a:pt x="4827" y="13077"/>
                  </a:cubicBezTo>
                  <a:cubicBezTo>
                    <a:pt x="4479" y="13534"/>
                    <a:pt x="4110" y="13969"/>
                    <a:pt x="3740" y="14404"/>
                  </a:cubicBezTo>
                  <a:lnTo>
                    <a:pt x="3718" y="14447"/>
                  </a:lnTo>
                  <a:cubicBezTo>
                    <a:pt x="3327" y="14925"/>
                    <a:pt x="2957" y="15426"/>
                    <a:pt x="2631" y="15904"/>
                  </a:cubicBezTo>
                  <a:cubicBezTo>
                    <a:pt x="2327" y="16317"/>
                    <a:pt x="2022" y="16752"/>
                    <a:pt x="1696" y="17165"/>
                  </a:cubicBezTo>
                  <a:cubicBezTo>
                    <a:pt x="1566" y="17317"/>
                    <a:pt x="1435" y="17469"/>
                    <a:pt x="1326" y="17622"/>
                  </a:cubicBezTo>
                  <a:lnTo>
                    <a:pt x="1283" y="17643"/>
                  </a:lnTo>
                  <a:cubicBezTo>
                    <a:pt x="1087" y="17904"/>
                    <a:pt x="848" y="18187"/>
                    <a:pt x="652" y="18470"/>
                  </a:cubicBezTo>
                  <a:cubicBezTo>
                    <a:pt x="565" y="18557"/>
                    <a:pt x="500" y="18644"/>
                    <a:pt x="435" y="18731"/>
                  </a:cubicBezTo>
                  <a:cubicBezTo>
                    <a:pt x="348" y="18861"/>
                    <a:pt x="261" y="18992"/>
                    <a:pt x="196" y="19144"/>
                  </a:cubicBezTo>
                  <a:cubicBezTo>
                    <a:pt x="65" y="19405"/>
                    <a:pt x="0" y="19709"/>
                    <a:pt x="22" y="20035"/>
                  </a:cubicBezTo>
                  <a:cubicBezTo>
                    <a:pt x="43" y="20231"/>
                    <a:pt x="87" y="20448"/>
                    <a:pt x="174" y="20644"/>
                  </a:cubicBezTo>
                  <a:cubicBezTo>
                    <a:pt x="261" y="20862"/>
                    <a:pt x="391" y="21079"/>
                    <a:pt x="522" y="21296"/>
                  </a:cubicBezTo>
                  <a:cubicBezTo>
                    <a:pt x="631" y="21427"/>
                    <a:pt x="739" y="21579"/>
                    <a:pt x="870" y="21688"/>
                  </a:cubicBezTo>
                  <a:lnTo>
                    <a:pt x="892" y="21710"/>
                  </a:lnTo>
                  <a:lnTo>
                    <a:pt x="1000" y="21818"/>
                  </a:lnTo>
                  <a:lnTo>
                    <a:pt x="1044" y="21862"/>
                  </a:lnTo>
                  <a:cubicBezTo>
                    <a:pt x="1457" y="22297"/>
                    <a:pt x="1913" y="22732"/>
                    <a:pt x="2435" y="23188"/>
                  </a:cubicBezTo>
                  <a:lnTo>
                    <a:pt x="2653" y="23384"/>
                  </a:lnTo>
                  <a:cubicBezTo>
                    <a:pt x="2914" y="23601"/>
                    <a:pt x="3196" y="23819"/>
                    <a:pt x="3414" y="23993"/>
                  </a:cubicBezTo>
                  <a:lnTo>
                    <a:pt x="3457" y="24015"/>
                  </a:lnTo>
                  <a:lnTo>
                    <a:pt x="3827" y="24319"/>
                  </a:lnTo>
                  <a:cubicBezTo>
                    <a:pt x="5719" y="25798"/>
                    <a:pt x="7610" y="27254"/>
                    <a:pt x="9502" y="28668"/>
                  </a:cubicBezTo>
                  <a:cubicBezTo>
                    <a:pt x="10524" y="29407"/>
                    <a:pt x="11503" y="30190"/>
                    <a:pt x="12351" y="30864"/>
                  </a:cubicBezTo>
                  <a:lnTo>
                    <a:pt x="12720" y="31168"/>
                  </a:lnTo>
                  <a:cubicBezTo>
                    <a:pt x="13438" y="31734"/>
                    <a:pt x="14242" y="32386"/>
                    <a:pt x="15047" y="32973"/>
                  </a:cubicBezTo>
                  <a:lnTo>
                    <a:pt x="16656" y="34191"/>
                  </a:lnTo>
                  <a:lnTo>
                    <a:pt x="16830" y="34321"/>
                  </a:lnTo>
                  <a:cubicBezTo>
                    <a:pt x="17200" y="34604"/>
                    <a:pt x="17548" y="34865"/>
                    <a:pt x="17917" y="35148"/>
                  </a:cubicBezTo>
                  <a:cubicBezTo>
                    <a:pt x="18222" y="35365"/>
                    <a:pt x="18526" y="35604"/>
                    <a:pt x="18830" y="35843"/>
                  </a:cubicBezTo>
                  <a:lnTo>
                    <a:pt x="18917" y="35909"/>
                  </a:lnTo>
                  <a:cubicBezTo>
                    <a:pt x="19418" y="36278"/>
                    <a:pt x="20113" y="36800"/>
                    <a:pt x="20766" y="37279"/>
                  </a:cubicBezTo>
                  <a:cubicBezTo>
                    <a:pt x="21331" y="37692"/>
                    <a:pt x="21809" y="38040"/>
                    <a:pt x="22266" y="38388"/>
                  </a:cubicBezTo>
                  <a:cubicBezTo>
                    <a:pt x="22570" y="38648"/>
                    <a:pt x="22897" y="38909"/>
                    <a:pt x="23179" y="39127"/>
                  </a:cubicBezTo>
                  <a:lnTo>
                    <a:pt x="23636" y="39518"/>
                  </a:lnTo>
                  <a:cubicBezTo>
                    <a:pt x="24093" y="39888"/>
                    <a:pt x="24549" y="40258"/>
                    <a:pt x="25006" y="40605"/>
                  </a:cubicBezTo>
                  <a:cubicBezTo>
                    <a:pt x="25441" y="40953"/>
                    <a:pt x="25832" y="41280"/>
                    <a:pt x="26311" y="41671"/>
                  </a:cubicBezTo>
                  <a:lnTo>
                    <a:pt x="26550" y="41888"/>
                  </a:lnTo>
                  <a:lnTo>
                    <a:pt x="26593" y="41910"/>
                  </a:lnTo>
                  <a:lnTo>
                    <a:pt x="26811" y="42084"/>
                  </a:lnTo>
                  <a:cubicBezTo>
                    <a:pt x="26832" y="42128"/>
                    <a:pt x="26876" y="42149"/>
                    <a:pt x="26919" y="42193"/>
                  </a:cubicBezTo>
                  <a:cubicBezTo>
                    <a:pt x="27093" y="42323"/>
                    <a:pt x="27267" y="42454"/>
                    <a:pt x="27441" y="42584"/>
                  </a:cubicBezTo>
                  <a:lnTo>
                    <a:pt x="27463" y="42606"/>
                  </a:lnTo>
                  <a:lnTo>
                    <a:pt x="27615" y="42715"/>
                  </a:lnTo>
                  <a:cubicBezTo>
                    <a:pt x="28028" y="43019"/>
                    <a:pt x="28420" y="43323"/>
                    <a:pt x="28811" y="43650"/>
                  </a:cubicBezTo>
                  <a:lnTo>
                    <a:pt x="28920" y="43737"/>
                  </a:lnTo>
                  <a:lnTo>
                    <a:pt x="29050" y="43845"/>
                  </a:lnTo>
                  <a:cubicBezTo>
                    <a:pt x="29202" y="43976"/>
                    <a:pt x="29376" y="44085"/>
                    <a:pt x="29550" y="44193"/>
                  </a:cubicBezTo>
                  <a:cubicBezTo>
                    <a:pt x="29790" y="44367"/>
                    <a:pt x="30051" y="44519"/>
                    <a:pt x="30355" y="44693"/>
                  </a:cubicBezTo>
                  <a:cubicBezTo>
                    <a:pt x="30464" y="44759"/>
                    <a:pt x="30594" y="44824"/>
                    <a:pt x="30703" y="44889"/>
                  </a:cubicBezTo>
                  <a:lnTo>
                    <a:pt x="30790" y="44933"/>
                  </a:lnTo>
                  <a:cubicBezTo>
                    <a:pt x="30877" y="44976"/>
                    <a:pt x="30986" y="44998"/>
                    <a:pt x="31072" y="45020"/>
                  </a:cubicBezTo>
                  <a:lnTo>
                    <a:pt x="31116" y="45020"/>
                  </a:lnTo>
                  <a:cubicBezTo>
                    <a:pt x="31214" y="45044"/>
                    <a:pt x="31312" y="45056"/>
                    <a:pt x="31408" y="45056"/>
                  </a:cubicBezTo>
                  <a:cubicBezTo>
                    <a:pt x="31570" y="45056"/>
                    <a:pt x="31728" y="45022"/>
                    <a:pt x="31877" y="44954"/>
                  </a:cubicBezTo>
                  <a:cubicBezTo>
                    <a:pt x="32116" y="44846"/>
                    <a:pt x="32334" y="44693"/>
                    <a:pt x="32508" y="44476"/>
                  </a:cubicBezTo>
                  <a:lnTo>
                    <a:pt x="32573" y="44411"/>
                  </a:lnTo>
                  <a:cubicBezTo>
                    <a:pt x="32682" y="44324"/>
                    <a:pt x="32769" y="44215"/>
                    <a:pt x="32877" y="44128"/>
                  </a:cubicBezTo>
                  <a:lnTo>
                    <a:pt x="33399" y="43584"/>
                  </a:lnTo>
                  <a:cubicBezTo>
                    <a:pt x="33530" y="43432"/>
                    <a:pt x="33660" y="43302"/>
                    <a:pt x="33791" y="43171"/>
                  </a:cubicBezTo>
                  <a:cubicBezTo>
                    <a:pt x="34095" y="42867"/>
                    <a:pt x="34334" y="42606"/>
                    <a:pt x="34595" y="42345"/>
                  </a:cubicBezTo>
                  <a:lnTo>
                    <a:pt x="34834" y="42106"/>
                  </a:lnTo>
                  <a:cubicBezTo>
                    <a:pt x="35182" y="41801"/>
                    <a:pt x="35508" y="41475"/>
                    <a:pt x="35834" y="41149"/>
                  </a:cubicBezTo>
                  <a:cubicBezTo>
                    <a:pt x="36313" y="40671"/>
                    <a:pt x="36769" y="40171"/>
                    <a:pt x="37139" y="39736"/>
                  </a:cubicBezTo>
                  <a:lnTo>
                    <a:pt x="37226" y="39627"/>
                  </a:lnTo>
                  <a:cubicBezTo>
                    <a:pt x="37596" y="39214"/>
                    <a:pt x="37944" y="38801"/>
                    <a:pt x="38292" y="38409"/>
                  </a:cubicBezTo>
                  <a:lnTo>
                    <a:pt x="38422" y="38279"/>
                  </a:lnTo>
                  <a:cubicBezTo>
                    <a:pt x="38748" y="37887"/>
                    <a:pt x="39096" y="37518"/>
                    <a:pt x="39401" y="37105"/>
                  </a:cubicBezTo>
                  <a:cubicBezTo>
                    <a:pt x="39727" y="36648"/>
                    <a:pt x="40075" y="36191"/>
                    <a:pt x="40444" y="35735"/>
                  </a:cubicBezTo>
                  <a:cubicBezTo>
                    <a:pt x="40770" y="35322"/>
                    <a:pt x="41075" y="34887"/>
                    <a:pt x="41379" y="34474"/>
                  </a:cubicBezTo>
                  <a:lnTo>
                    <a:pt x="41423" y="34408"/>
                  </a:lnTo>
                  <a:cubicBezTo>
                    <a:pt x="41684" y="34039"/>
                    <a:pt x="41966" y="33712"/>
                    <a:pt x="42249" y="33365"/>
                  </a:cubicBezTo>
                  <a:lnTo>
                    <a:pt x="42510" y="33038"/>
                  </a:lnTo>
                  <a:cubicBezTo>
                    <a:pt x="42684" y="32821"/>
                    <a:pt x="42836" y="32625"/>
                    <a:pt x="43010" y="32408"/>
                  </a:cubicBezTo>
                  <a:cubicBezTo>
                    <a:pt x="43162" y="32212"/>
                    <a:pt x="43336" y="31973"/>
                    <a:pt x="43532" y="31756"/>
                  </a:cubicBezTo>
                  <a:lnTo>
                    <a:pt x="43641" y="31625"/>
                  </a:lnTo>
                  <a:cubicBezTo>
                    <a:pt x="43858" y="31342"/>
                    <a:pt x="44097" y="31060"/>
                    <a:pt x="44293" y="30755"/>
                  </a:cubicBezTo>
                  <a:cubicBezTo>
                    <a:pt x="44445" y="30538"/>
                    <a:pt x="44576" y="30299"/>
                    <a:pt x="44728" y="30081"/>
                  </a:cubicBezTo>
                  <a:cubicBezTo>
                    <a:pt x="44815" y="29929"/>
                    <a:pt x="44902" y="29799"/>
                    <a:pt x="44989" y="29646"/>
                  </a:cubicBezTo>
                  <a:cubicBezTo>
                    <a:pt x="45119" y="29451"/>
                    <a:pt x="45250" y="29255"/>
                    <a:pt x="45380" y="29059"/>
                  </a:cubicBezTo>
                  <a:cubicBezTo>
                    <a:pt x="45489" y="28907"/>
                    <a:pt x="45576" y="28755"/>
                    <a:pt x="45685" y="28603"/>
                  </a:cubicBezTo>
                  <a:cubicBezTo>
                    <a:pt x="45859" y="28342"/>
                    <a:pt x="46033" y="28037"/>
                    <a:pt x="46185" y="27755"/>
                  </a:cubicBezTo>
                  <a:lnTo>
                    <a:pt x="46337" y="27494"/>
                  </a:lnTo>
                  <a:cubicBezTo>
                    <a:pt x="46446" y="27276"/>
                    <a:pt x="46598" y="27080"/>
                    <a:pt x="46728" y="26885"/>
                  </a:cubicBezTo>
                  <a:cubicBezTo>
                    <a:pt x="46837" y="26754"/>
                    <a:pt x="46924" y="26624"/>
                    <a:pt x="47011" y="26493"/>
                  </a:cubicBezTo>
                  <a:lnTo>
                    <a:pt x="47163" y="26276"/>
                  </a:lnTo>
                  <a:lnTo>
                    <a:pt x="47381" y="25950"/>
                  </a:lnTo>
                  <a:cubicBezTo>
                    <a:pt x="47489" y="25776"/>
                    <a:pt x="47598" y="25624"/>
                    <a:pt x="47729" y="25471"/>
                  </a:cubicBezTo>
                  <a:lnTo>
                    <a:pt x="47772" y="25428"/>
                  </a:lnTo>
                  <a:cubicBezTo>
                    <a:pt x="47881" y="25297"/>
                    <a:pt x="47989" y="25145"/>
                    <a:pt x="48098" y="25015"/>
                  </a:cubicBezTo>
                  <a:cubicBezTo>
                    <a:pt x="48229" y="24863"/>
                    <a:pt x="48359" y="24689"/>
                    <a:pt x="48468" y="24536"/>
                  </a:cubicBezTo>
                  <a:cubicBezTo>
                    <a:pt x="48533" y="24449"/>
                    <a:pt x="48577" y="24384"/>
                    <a:pt x="48620" y="24297"/>
                  </a:cubicBezTo>
                  <a:cubicBezTo>
                    <a:pt x="48946" y="24232"/>
                    <a:pt x="49164" y="23949"/>
                    <a:pt x="49120" y="23623"/>
                  </a:cubicBezTo>
                  <a:lnTo>
                    <a:pt x="49120" y="23558"/>
                  </a:lnTo>
                  <a:lnTo>
                    <a:pt x="49098" y="23471"/>
                  </a:lnTo>
                  <a:cubicBezTo>
                    <a:pt x="49055" y="23362"/>
                    <a:pt x="48990" y="23275"/>
                    <a:pt x="48924" y="23210"/>
                  </a:cubicBezTo>
                  <a:cubicBezTo>
                    <a:pt x="48903" y="23145"/>
                    <a:pt x="48859" y="23080"/>
                    <a:pt x="48816" y="23036"/>
                  </a:cubicBezTo>
                  <a:cubicBezTo>
                    <a:pt x="48794" y="22993"/>
                    <a:pt x="48751" y="22949"/>
                    <a:pt x="48707" y="22906"/>
                  </a:cubicBezTo>
                  <a:cubicBezTo>
                    <a:pt x="48642" y="22862"/>
                    <a:pt x="48555" y="22797"/>
                    <a:pt x="48468" y="22775"/>
                  </a:cubicBezTo>
                  <a:lnTo>
                    <a:pt x="48316" y="22645"/>
                  </a:lnTo>
                  <a:cubicBezTo>
                    <a:pt x="48011" y="22340"/>
                    <a:pt x="47707" y="22036"/>
                    <a:pt x="47381" y="21731"/>
                  </a:cubicBezTo>
                  <a:cubicBezTo>
                    <a:pt x="47054" y="21449"/>
                    <a:pt x="46707" y="21123"/>
                    <a:pt x="46359" y="20818"/>
                  </a:cubicBezTo>
                  <a:lnTo>
                    <a:pt x="46054" y="20535"/>
                  </a:lnTo>
                  <a:cubicBezTo>
                    <a:pt x="45337" y="19883"/>
                    <a:pt x="44554" y="19209"/>
                    <a:pt x="43619" y="18426"/>
                  </a:cubicBezTo>
                  <a:lnTo>
                    <a:pt x="43380" y="18296"/>
                  </a:lnTo>
                  <a:cubicBezTo>
                    <a:pt x="43075" y="18057"/>
                    <a:pt x="42727" y="17796"/>
                    <a:pt x="42466" y="17600"/>
                  </a:cubicBezTo>
                  <a:lnTo>
                    <a:pt x="42032" y="17274"/>
                  </a:lnTo>
                  <a:cubicBezTo>
                    <a:pt x="41531" y="16882"/>
                    <a:pt x="41031" y="16513"/>
                    <a:pt x="40509" y="16078"/>
                  </a:cubicBezTo>
                  <a:cubicBezTo>
                    <a:pt x="40140" y="15773"/>
                    <a:pt x="39705" y="15447"/>
                    <a:pt x="39161" y="14991"/>
                  </a:cubicBezTo>
                  <a:lnTo>
                    <a:pt x="38748" y="14643"/>
                  </a:lnTo>
                  <a:cubicBezTo>
                    <a:pt x="38422" y="14382"/>
                    <a:pt x="38118" y="14143"/>
                    <a:pt x="37813" y="13882"/>
                  </a:cubicBezTo>
                  <a:cubicBezTo>
                    <a:pt x="36878" y="13164"/>
                    <a:pt x="35943" y="12468"/>
                    <a:pt x="35030" y="11794"/>
                  </a:cubicBezTo>
                  <a:cubicBezTo>
                    <a:pt x="34443" y="11381"/>
                    <a:pt x="33834" y="10946"/>
                    <a:pt x="33269" y="10533"/>
                  </a:cubicBezTo>
                  <a:lnTo>
                    <a:pt x="33182" y="10468"/>
                  </a:lnTo>
                  <a:lnTo>
                    <a:pt x="32899" y="10272"/>
                  </a:lnTo>
                  <a:lnTo>
                    <a:pt x="32116" y="9707"/>
                  </a:lnTo>
                  <a:cubicBezTo>
                    <a:pt x="31507" y="9272"/>
                    <a:pt x="30899" y="8837"/>
                    <a:pt x="30377" y="8489"/>
                  </a:cubicBezTo>
                  <a:lnTo>
                    <a:pt x="29985" y="8206"/>
                  </a:lnTo>
                  <a:lnTo>
                    <a:pt x="29181" y="7663"/>
                  </a:lnTo>
                  <a:cubicBezTo>
                    <a:pt x="28746" y="7358"/>
                    <a:pt x="28246" y="7032"/>
                    <a:pt x="27659" y="6641"/>
                  </a:cubicBezTo>
                  <a:cubicBezTo>
                    <a:pt x="27398" y="6467"/>
                    <a:pt x="27115" y="6293"/>
                    <a:pt x="26919" y="6162"/>
                  </a:cubicBezTo>
                  <a:lnTo>
                    <a:pt x="26637" y="5967"/>
                  </a:lnTo>
                  <a:cubicBezTo>
                    <a:pt x="26506" y="5880"/>
                    <a:pt x="26376" y="5793"/>
                    <a:pt x="26224" y="5706"/>
                  </a:cubicBezTo>
                  <a:cubicBezTo>
                    <a:pt x="25832" y="5467"/>
                    <a:pt x="25441" y="5184"/>
                    <a:pt x="25093" y="4967"/>
                  </a:cubicBezTo>
                  <a:lnTo>
                    <a:pt x="24767" y="4749"/>
                  </a:lnTo>
                  <a:cubicBezTo>
                    <a:pt x="24527" y="4597"/>
                    <a:pt x="24267" y="4423"/>
                    <a:pt x="24071" y="4292"/>
                  </a:cubicBezTo>
                  <a:lnTo>
                    <a:pt x="23984" y="4249"/>
                  </a:lnTo>
                  <a:cubicBezTo>
                    <a:pt x="23745" y="4097"/>
                    <a:pt x="23505" y="3923"/>
                    <a:pt x="23266" y="3771"/>
                  </a:cubicBezTo>
                  <a:cubicBezTo>
                    <a:pt x="23092" y="3662"/>
                    <a:pt x="22940" y="3575"/>
                    <a:pt x="22788" y="3466"/>
                  </a:cubicBezTo>
                  <a:lnTo>
                    <a:pt x="22570" y="3314"/>
                  </a:lnTo>
                  <a:lnTo>
                    <a:pt x="22549" y="3314"/>
                  </a:lnTo>
                  <a:cubicBezTo>
                    <a:pt x="22331" y="3162"/>
                    <a:pt x="22092" y="2988"/>
                    <a:pt x="21853" y="2836"/>
                  </a:cubicBezTo>
                  <a:cubicBezTo>
                    <a:pt x="21309" y="2488"/>
                    <a:pt x="20831" y="2183"/>
                    <a:pt x="20374" y="1879"/>
                  </a:cubicBezTo>
                  <a:cubicBezTo>
                    <a:pt x="19657" y="1422"/>
                    <a:pt x="18874" y="1031"/>
                    <a:pt x="18200" y="683"/>
                  </a:cubicBezTo>
                  <a:lnTo>
                    <a:pt x="17961" y="574"/>
                  </a:lnTo>
                  <a:lnTo>
                    <a:pt x="17939" y="574"/>
                  </a:lnTo>
                  <a:cubicBezTo>
                    <a:pt x="17722" y="465"/>
                    <a:pt x="17504" y="357"/>
                    <a:pt x="17265" y="248"/>
                  </a:cubicBezTo>
                  <a:lnTo>
                    <a:pt x="17047" y="161"/>
                  </a:lnTo>
                  <a:cubicBezTo>
                    <a:pt x="16939" y="118"/>
                    <a:pt x="16808" y="74"/>
                    <a:pt x="16700" y="52"/>
                  </a:cubicBezTo>
                  <a:cubicBezTo>
                    <a:pt x="16572" y="20"/>
                    <a:pt x="16433" y="0"/>
                    <a:pt x="163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2892650" y="934075"/>
              <a:ext cx="516450" cy="586000"/>
            </a:xfrm>
            <a:custGeom>
              <a:avLst/>
              <a:gdLst/>
              <a:ahLst/>
              <a:cxnLst/>
              <a:rect l="l" t="t" r="r" b="b"/>
              <a:pathLst>
                <a:path w="20658" h="23440" extrusionOk="0">
                  <a:moveTo>
                    <a:pt x="16427" y="8270"/>
                  </a:moveTo>
                  <a:lnTo>
                    <a:pt x="16396" y="8301"/>
                  </a:lnTo>
                  <a:lnTo>
                    <a:pt x="16427" y="8270"/>
                  </a:lnTo>
                  <a:close/>
                  <a:moveTo>
                    <a:pt x="18233" y="1"/>
                  </a:moveTo>
                  <a:cubicBezTo>
                    <a:pt x="17978" y="1"/>
                    <a:pt x="17814" y="372"/>
                    <a:pt x="18092" y="538"/>
                  </a:cubicBezTo>
                  <a:lnTo>
                    <a:pt x="18614" y="843"/>
                  </a:lnTo>
                  <a:cubicBezTo>
                    <a:pt x="18744" y="930"/>
                    <a:pt x="18875" y="995"/>
                    <a:pt x="19005" y="1060"/>
                  </a:cubicBezTo>
                  <a:cubicBezTo>
                    <a:pt x="19114" y="1147"/>
                    <a:pt x="19179" y="1212"/>
                    <a:pt x="19266" y="1299"/>
                  </a:cubicBezTo>
                  <a:cubicBezTo>
                    <a:pt x="19353" y="1365"/>
                    <a:pt x="19483" y="1473"/>
                    <a:pt x="19570" y="1582"/>
                  </a:cubicBezTo>
                  <a:cubicBezTo>
                    <a:pt x="19549" y="1626"/>
                    <a:pt x="19527" y="1669"/>
                    <a:pt x="19505" y="1713"/>
                  </a:cubicBezTo>
                  <a:cubicBezTo>
                    <a:pt x="19092" y="2234"/>
                    <a:pt x="18679" y="2735"/>
                    <a:pt x="18288" y="3256"/>
                  </a:cubicBezTo>
                  <a:cubicBezTo>
                    <a:pt x="18070" y="3539"/>
                    <a:pt x="17853" y="3822"/>
                    <a:pt x="17613" y="4104"/>
                  </a:cubicBezTo>
                  <a:cubicBezTo>
                    <a:pt x="17396" y="4387"/>
                    <a:pt x="17113" y="4735"/>
                    <a:pt x="16874" y="5061"/>
                  </a:cubicBezTo>
                  <a:cubicBezTo>
                    <a:pt x="16765" y="5235"/>
                    <a:pt x="16635" y="5409"/>
                    <a:pt x="16505" y="5561"/>
                  </a:cubicBezTo>
                  <a:cubicBezTo>
                    <a:pt x="16331" y="5757"/>
                    <a:pt x="16178" y="5931"/>
                    <a:pt x="16004" y="6148"/>
                  </a:cubicBezTo>
                  <a:cubicBezTo>
                    <a:pt x="15852" y="6344"/>
                    <a:pt x="15678" y="6562"/>
                    <a:pt x="15504" y="6779"/>
                  </a:cubicBezTo>
                  <a:cubicBezTo>
                    <a:pt x="15352" y="6975"/>
                    <a:pt x="15178" y="7170"/>
                    <a:pt x="15004" y="7366"/>
                  </a:cubicBezTo>
                  <a:cubicBezTo>
                    <a:pt x="14678" y="7757"/>
                    <a:pt x="14330" y="8171"/>
                    <a:pt x="13960" y="8562"/>
                  </a:cubicBezTo>
                  <a:cubicBezTo>
                    <a:pt x="13613" y="8953"/>
                    <a:pt x="13243" y="9367"/>
                    <a:pt x="12917" y="9780"/>
                  </a:cubicBezTo>
                  <a:cubicBezTo>
                    <a:pt x="12569" y="10193"/>
                    <a:pt x="12177" y="10693"/>
                    <a:pt x="11786" y="11128"/>
                  </a:cubicBezTo>
                  <a:cubicBezTo>
                    <a:pt x="11416" y="11584"/>
                    <a:pt x="11025" y="12041"/>
                    <a:pt x="10634" y="12498"/>
                  </a:cubicBezTo>
                  <a:cubicBezTo>
                    <a:pt x="10481" y="12693"/>
                    <a:pt x="10307" y="12911"/>
                    <a:pt x="10133" y="13128"/>
                  </a:cubicBezTo>
                  <a:lnTo>
                    <a:pt x="9568" y="13846"/>
                  </a:lnTo>
                  <a:cubicBezTo>
                    <a:pt x="9220" y="14259"/>
                    <a:pt x="8872" y="14694"/>
                    <a:pt x="8524" y="15107"/>
                  </a:cubicBezTo>
                  <a:cubicBezTo>
                    <a:pt x="8263" y="15433"/>
                    <a:pt x="7981" y="15781"/>
                    <a:pt x="7720" y="16107"/>
                  </a:cubicBezTo>
                  <a:cubicBezTo>
                    <a:pt x="7437" y="16433"/>
                    <a:pt x="7198" y="16738"/>
                    <a:pt x="6937" y="17064"/>
                  </a:cubicBezTo>
                  <a:cubicBezTo>
                    <a:pt x="6676" y="17390"/>
                    <a:pt x="6437" y="17695"/>
                    <a:pt x="6176" y="17999"/>
                  </a:cubicBezTo>
                  <a:cubicBezTo>
                    <a:pt x="5872" y="18369"/>
                    <a:pt x="5611" y="18738"/>
                    <a:pt x="5328" y="19130"/>
                  </a:cubicBezTo>
                  <a:cubicBezTo>
                    <a:pt x="4980" y="19586"/>
                    <a:pt x="4632" y="20021"/>
                    <a:pt x="4263" y="20478"/>
                  </a:cubicBezTo>
                  <a:cubicBezTo>
                    <a:pt x="4067" y="20717"/>
                    <a:pt x="3893" y="20956"/>
                    <a:pt x="3697" y="21174"/>
                  </a:cubicBezTo>
                  <a:cubicBezTo>
                    <a:pt x="3523" y="21391"/>
                    <a:pt x="3349" y="21565"/>
                    <a:pt x="3154" y="21739"/>
                  </a:cubicBezTo>
                  <a:cubicBezTo>
                    <a:pt x="3067" y="21804"/>
                    <a:pt x="2980" y="21870"/>
                    <a:pt x="2893" y="21913"/>
                  </a:cubicBezTo>
                  <a:lnTo>
                    <a:pt x="2827" y="21891"/>
                  </a:lnTo>
                  <a:cubicBezTo>
                    <a:pt x="2719" y="21848"/>
                    <a:pt x="2588" y="21761"/>
                    <a:pt x="2479" y="21696"/>
                  </a:cubicBezTo>
                  <a:cubicBezTo>
                    <a:pt x="2371" y="21609"/>
                    <a:pt x="2262" y="21500"/>
                    <a:pt x="2175" y="21391"/>
                  </a:cubicBezTo>
                  <a:cubicBezTo>
                    <a:pt x="2066" y="21261"/>
                    <a:pt x="1958" y="21108"/>
                    <a:pt x="1849" y="20978"/>
                  </a:cubicBezTo>
                  <a:lnTo>
                    <a:pt x="1849" y="21000"/>
                  </a:lnTo>
                  <a:cubicBezTo>
                    <a:pt x="1762" y="20869"/>
                    <a:pt x="1675" y="20761"/>
                    <a:pt x="1566" y="20652"/>
                  </a:cubicBezTo>
                  <a:cubicBezTo>
                    <a:pt x="1458" y="20521"/>
                    <a:pt x="1327" y="20391"/>
                    <a:pt x="1175" y="20304"/>
                  </a:cubicBezTo>
                  <a:lnTo>
                    <a:pt x="1110" y="20239"/>
                  </a:lnTo>
                  <a:cubicBezTo>
                    <a:pt x="981" y="20123"/>
                    <a:pt x="821" y="20060"/>
                    <a:pt x="663" y="20060"/>
                  </a:cubicBezTo>
                  <a:cubicBezTo>
                    <a:pt x="554" y="20060"/>
                    <a:pt x="446" y="20090"/>
                    <a:pt x="349" y="20152"/>
                  </a:cubicBezTo>
                  <a:cubicBezTo>
                    <a:pt x="109" y="20282"/>
                    <a:pt x="1" y="20565"/>
                    <a:pt x="66" y="20848"/>
                  </a:cubicBezTo>
                  <a:cubicBezTo>
                    <a:pt x="109" y="20956"/>
                    <a:pt x="153" y="21065"/>
                    <a:pt x="218" y="21195"/>
                  </a:cubicBezTo>
                  <a:cubicBezTo>
                    <a:pt x="240" y="21239"/>
                    <a:pt x="262" y="21304"/>
                    <a:pt x="305" y="21348"/>
                  </a:cubicBezTo>
                  <a:cubicBezTo>
                    <a:pt x="349" y="21435"/>
                    <a:pt x="414" y="21522"/>
                    <a:pt x="457" y="21587"/>
                  </a:cubicBezTo>
                  <a:lnTo>
                    <a:pt x="523" y="21674"/>
                  </a:lnTo>
                  <a:cubicBezTo>
                    <a:pt x="566" y="21739"/>
                    <a:pt x="609" y="21783"/>
                    <a:pt x="653" y="21848"/>
                  </a:cubicBezTo>
                  <a:lnTo>
                    <a:pt x="696" y="21913"/>
                  </a:lnTo>
                  <a:cubicBezTo>
                    <a:pt x="827" y="22087"/>
                    <a:pt x="957" y="22261"/>
                    <a:pt x="1088" y="22413"/>
                  </a:cubicBezTo>
                  <a:lnTo>
                    <a:pt x="1110" y="22457"/>
                  </a:lnTo>
                  <a:cubicBezTo>
                    <a:pt x="1175" y="22544"/>
                    <a:pt x="1240" y="22609"/>
                    <a:pt x="1305" y="22696"/>
                  </a:cubicBezTo>
                  <a:cubicBezTo>
                    <a:pt x="1392" y="22761"/>
                    <a:pt x="1392" y="22761"/>
                    <a:pt x="1458" y="22826"/>
                  </a:cubicBezTo>
                  <a:cubicBezTo>
                    <a:pt x="1501" y="22870"/>
                    <a:pt x="1631" y="22957"/>
                    <a:pt x="1718" y="23022"/>
                  </a:cubicBezTo>
                  <a:lnTo>
                    <a:pt x="1805" y="23065"/>
                  </a:lnTo>
                  <a:cubicBezTo>
                    <a:pt x="1914" y="23131"/>
                    <a:pt x="2023" y="23218"/>
                    <a:pt x="2132" y="23261"/>
                  </a:cubicBezTo>
                  <a:cubicBezTo>
                    <a:pt x="2262" y="23326"/>
                    <a:pt x="2414" y="23370"/>
                    <a:pt x="2545" y="23413"/>
                  </a:cubicBezTo>
                  <a:cubicBezTo>
                    <a:pt x="2632" y="23413"/>
                    <a:pt x="2719" y="23435"/>
                    <a:pt x="2806" y="23435"/>
                  </a:cubicBezTo>
                  <a:lnTo>
                    <a:pt x="2893" y="23435"/>
                  </a:lnTo>
                  <a:cubicBezTo>
                    <a:pt x="2929" y="23438"/>
                    <a:pt x="2964" y="23439"/>
                    <a:pt x="2999" y="23439"/>
                  </a:cubicBezTo>
                  <a:cubicBezTo>
                    <a:pt x="3241" y="23439"/>
                    <a:pt x="3464" y="23375"/>
                    <a:pt x="3654" y="23261"/>
                  </a:cubicBezTo>
                  <a:cubicBezTo>
                    <a:pt x="3784" y="23196"/>
                    <a:pt x="3893" y="23131"/>
                    <a:pt x="4002" y="23044"/>
                  </a:cubicBezTo>
                  <a:cubicBezTo>
                    <a:pt x="4154" y="22913"/>
                    <a:pt x="4284" y="22805"/>
                    <a:pt x="4415" y="22674"/>
                  </a:cubicBezTo>
                  <a:cubicBezTo>
                    <a:pt x="4458" y="22631"/>
                    <a:pt x="4502" y="22587"/>
                    <a:pt x="4545" y="22544"/>
                  </a:cubicBezTo>
                  <a:lnTo>
                    <a:pt x="4654" y="22435"/>
                  </a:lnTo>
                  <a:cubicBezTo>
                    <a:pt x="4850" y="22217"/>
                    <a:pt x="5024" y="22065"/>
                    <a:pt x="5154" y="21913"/>
                  </a:cubicBezTo>
                  <a:cubicBezTo>
                    <a:pt x="5241" y="21826"/>
                    <a:pt x="5328" y="21739"/>
                    <a:pt x="5415" y="21630"/>
                  </a:cubicBezTo>
                  <a:lnTo>
                    <a:pt x="5437" y="21609"/>
                  </a:lnTo>
                  <a:cubicBezTo>
                    <a:pt x="5502" y="21522"/>
                    <a:pt x="5589" y="21435"/>
                    <a:pt x="5676" y="21348"/>
                  </a:cubicBezTo>
                  <a:cubicBezTo>
                    <a:pt x="5850" y="21152"/>
                    <a:pt x="6024" y="20935"/>
                    <a:pt x="6176" y="20739"/>
                  </a:cubicBezTo>
                  <a:cubicBezTo>
                    <a:pt x="6393" y="20478"/>
                    <a:pt x="6611" y="20173"/>
                    <a:pt x="6828" y="19891"/>
                  </a:cubicBezTo>
                  <a:cubicBezTo>
                    <a:pt x="7111" y="19499"/>
                    <a:pt x="7437" y="19130"/>
                    <a:pt x="7742" y="18782"/>
                  </a:cubicBezTo>
                  <a:lnTo>
                    <a:pt x="7742" y="18760"/>
                  </a:lnTo>
                  <a:cubicBezTo>
                    <a:pt x="7894" y="18586"/>
                    <a:pt x="8068" y="18390"/>
                    <a:pt x="8242" y="18151"/>
                  </a:cubicBezTo>
                  <a:lnTo>
                    <a:pt x="8437" y="17934"/>
                  </a:lnTo>
                  <a:lnTo>
                    <a:pt x="8459" y="17912"/>
                  </a:lnTo>
                  <a:cubicBezTo>
                    <a:pt x="8546" y="17803"/>
                    <a:pt x="8633" y="17673"/>
                    <a:pt x="8720" y="17564"/>
                  </a:cubicBezTo>
                  <a:lnTo>
                    <a:pt x="9764" y="16346"/>
                  </a:lnTo>
                  <a:cubicBezTo>
                    <a:pt x="9959" y="16129"/>
                    <a:pt x="10133" y="15912"/>
                    <a:pt x="10307" y="15716"/>
                  </a:cubicBezTo>
                  <a:lnTo>
                    <a:pt x="10351" y="15651"/>
                  </a:lnTo>
                  <a:cubicBezTo>
                    <a:pt x="10525" y="15477"/>
                    <a:pt x="10677" y="15303"/>
                    <a:pt x="10829" y="15107"/>
                  </a:cubicBezTo>
                  <a:cubicBezTo>
                    <a:pt x="10981" y="14933"/>
                    <a:pt x="11221" y="14672"/>
                    <a:pt x="11438" y="14411"/>
                  </a:cubicBezTo>
                  <a:lnTo>
                    <a:pt x="11699" y="14085"/>
                  </a:lnTo>
                  <a:cubicBezTo>
                    <a:pt x="11786" y="13976"/>
                    <a:pt x="11851" y="13889"/>
                    <a:pt x="11938" y="13781"/>
                  </a:cubicBezTo>
                  <a:cubicBezTo>
                    <a:pt x="12308" y="13324"/>
                    <a:pt x="12699" y="12889"/>
                    <a:pt x="13069" y="12454"/>
                  </a:cubicBezTo>
                  <a:cubicBezTo>
                    <a:pt x="13286" y="12215"/>
                    <a:pt x="13482" y="11976"/>
                    <a:pt x="13678" y="11737"/>
                  </a:cubicBezTo>
                  <a:lnTo>
                    <a:pt x="13917" y="11432"/>
                  </a:lnTo>
                  <a:lnTo>
                    <a:pt x="13939" y="11389"/>
                  </a:lnTo>
                  <a:lnTo>
                    <a:pt x="14200" y="11084"/>
                  </a:lnTo>
                  <a:lnTo>
                    <a:pt x="14548" y="10628"/>
                  </a:lnTo>
                  <a:lnTo>
                    <a:pt x="14613" y="10562"/>
                  </a:lnTo>
                  <a:cubicBezTo>
                    <a:pt x="14830" y="10280"/>
                    <a:pt x="15004" y="10062"/>
                    <a:pt x="15200" y="9823"/>
                  </a:cubicBezTo>
                  <a:lnTo>
                    <a:pt x="15591" y="9323"/>
                  </a:lnTo>
                  <a:cubicBezTo>
                    <a:pt x="15830" y="9019"/>
                    <a:pt x="16070" y="8714"/>
                    <a:pt x="16309" y="8388"/>
                  </a:cubicBezTo>
                  <a:lnTo>
                    <a:pt x="16396" y="8301"/>
                  </a:lnTo>
                  <a:lnTo>
                    <a:pt x="16396" y="8301"/>
                  </a:lnTo>
                  <a:lnTo>
                    <a:pt x="16396" y="8301"/>
                  </a:lnTo>
                  <a:cubicBezTo>
                    <a:pt x="16548" y="8084"/>
                    <a:pt x="16700" y="7888"/>
                    <a:pt x="16831" y="7670"/>
                  </a:cubicBezTo>
                  <a:cubicBezTo>
                    <a:pt x="16939" y="7518"/>
                    <a:pt x="17048" y="7366"/>
                    <a:pt x="17135" y="7236"/>
                  </a:cubicBezTo>
                  <a:lnTo>
                    <a:pt x="17309" y="7018"/>
                  </a:lnTo>
                  <a:lnTo>
                    <a:pt x="17331" y="6996"/>
                  </a:lnTo>
                  <a:cubicBezTo>
                    <a:pt x="17483" y="6779"/>
                    <a:pt x="17657" y="6540"/>
                    <a:pt x="17831" y="6322"/>
                  </a:cubicBezTo>
                  <a:lnTo>
                    <a:pt x="18027" y="6018"/>
                  </a:lnTo>
                  <a:cubicBezTo>
                    <a:pt x="18179" y="5779"/>
                    <a:pt x="18331" y="5561"/>
                    <a:pt x="18505" y="5344"/>
                  </a:cubicBezTo>
                  <a:lnTo>
                    <a:pt x="18983" y="4692"/>
                  </a:lnTo>
                  <a:lnTo>
                    <a:pt x="19049" y="4605"/>
                  </a:lnTo>
                  <a:cubicBezTo>
                    <a:pt x="19157" y="4474"/>
                    <a:pt x="19244" y="4322"/>
                    <a:pt x="19353" y="4191"/>
                  </a:cubicBezTo>
                  <a:lnTo>
                    <a:pt x="19462" y="4017"/>
                  </a:lnTo>
                  <a:lnTo>
                    <a:pt x="19505" y="3952"/>
                  </a:lnTo>
                  <a:cubicBezTo>
                    <a:pt x="19527" y="3909"/>
                    <a:pt x="19570" y="3843"/>
                    <a:pt x="19592" y="3800"/>
                  </a:cubicBezTo>
                  <a:lnTo>
                    <a:pt x="19723" y="3604"/>
                  </a:lnTo>
                  <a:lnTo>
                    <a:pt x="19766" y="3539"/>
                  </a:lnTo>
                  <a:cubicBezTo>
                    <a:pt x="19897" y="3365"/>
                    <a:pt x="20005" y="3191"/>
                    <a:pt x="20114" y="3017"/>
                  </a:cubicBezTo>
                  <a:lnTo>
                    <a:pt x="20331" y="2648"/>
                  </a:lnTo>
                  <a:cubicBezTo>
                    <a:pt x="20440" y="2495"/>
                    <a:pt x="20527" y="2300"/>
                    <a:pt x="20614" y="2104"/>
                  </a:cubicBezTo>
                  <a:cubicBezTo>
                    <a:pt x="20636" y="2039"/>
                    <a:pt x="20636" y="1952"/>
                    <a:pt x="20658" y="1886"/>
                  </a:cubicBezTo>
                  <a:lnTo>
                    <a:pt x="20658" y="1865"/>
                  </a:lnTo>
                  <a:lnTo>
                    <a:pt x="20658" y="1800"/>
                  </a:lnTo>
                  <a:cubicBezTo>
                    <a:pt x="20658" y="1691"/>
                    <a:pt x="20636" y="1582"/>
                    <a:pt x="20614" y="1495"/>
                  </a:cubicBezTo>
                  <a:cubicBezTo>
                    <a:pt x="20592" y="1408"/>
                    <a:pt x="20549" y="1343"/>
                    <a:pt x="20505" y="1278"/>
                  </a:cubicBezTo>
                  <a:cubicBezTo>
                    <a:pt x="20462" y="1212"/>
                    <a:pt x="20418" y="1169"/>
                    <a:pt x="20375" y="1125"/>
                  </a:cubicBezTo>
                  <a:lnTo>
                    <a:pt x="20310" y="1125"/>
                  </a:lnTo>
                  <a:cubicBezTo>
                    <a:pt x="20223" y="1082"/>
                    <a:pt x="20158" y="1038"/>
                    <a:pt x="20071" y="1017"/>
                  </a:cubicBezTo>
                  <a:cubicBezTo>
                    <a:pt x="19810" y="908"/>
                    <a:pt x="19592" y="712"/>
                    <a:pt x="19353" y="582"/>
                  </a:cubicBezTo>
                  <a:cubicBezTo>
                    <a:pt x="19223" y="495"/>
                    <a:pt x="19070" y="430"/>
                    <a:pt x="18918" y="364"/>
                  </a:cubicBezTo>
                  <a:cubicBezTo>
                    <a:pt x="18766" y="277"/>
                    <a:pt x="18548" y="147"/>
                    <a:pt x="18375" y="38"/>
                  </a:cubicBezTo>
                  <a:cubicBezTo>
                    <a:pt x="18326" y="12"/>
                    <a:pt x="18278" y="1"/>
                    <a:pt x="1823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3223700" y="1272050"/>
              <a:ext cx="64725" cy="64175"/>
            </a:xfrm>
            <a:custGeom>
              <a:avLst/>
              <a:gdLst/>
              <a:ahLst/>
              <a:cxnLst/>
              <a:rect l="l" t="t" r="r" b="b"/>
              <a:pathLst>
                <a:path w="2589" h="2567" extrusionOk="0">
                  <a:moveTo>
                    <a:pt x="1284" y="1"/>
                  </a:moveTo>
                  <a:cubicBezTo>
                    <a:pt x="588" y="1"/>
                    <a:pt x="1" y="588"/>
                    <a:pt x="1" y="1284"/>
                  </a:cubicBezTo>
                  <a:cubicBezTo>
                    <a:pt x="1" y="1632"/>
                    <a:pt x="153" y="1979"/>
                    <a:pt x="392" y="2219"/>
                  </a:cubicBezTo>
                  <a:cubicBezTo>
                    <a:pt x="653" y="2436"/>
                    <a:pt x="958" y="2567"/>
                    <a:pt x="1306" y="2567"/>
                  </a:cubicBezTo>
                  <a:cubicBezTo>
                    <a:pt x="1653" y="2567"/>
                    <a:pt x="1980" y="2436"/>
                    <a:pt x="2219" y="2175"/>
                  </a:cubicBezTo>
                  <a:cubicBezTo>
                    <a:pt x="2458" y="1936"/>
                    <a:pt x="2588" y="1610"/>
                    <a:pt x="2588" y="1284"/>
                  </a:cubicBezTo>
                  <a:cubicBezTo>
                    <a:pt x="2588" y="936"/>
                    <a:pt x="2436" y="610"/>
                    <a:pt x="2197" y="370"/>
                  </a:cubicBezTo>
                  <a:cubicBezTo>
                    <a:pt x="1958" y="131"/>
                    <a:pt x="1632" y="1"/>
                    <a:pt x="12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2792075" y="927400"/>
              <a:ext cx="317500" cy="117250"/>
            </a:xfrm>
            <a:custGeom>
              <a:avLst/>
              <a:gdLst/>
              <a:ahLst/>
              <a:cxnLst/>
              <a:rect l="l" t="t" r="r" b="b"/>
              <a:pathLst>
                <a:path w="12700" h="4690" extrusionOk="0">
                  <a:moveTo>
                    <a:pt x="12069" y="1"/>
                  </a:moveTo>
                  <a:cubicBezTo>
                    <a:pt x="11308" y="175"/>
                    <a:pt x="10525" y="349"/>
                    <a:pt x="9764" y="523"/>
                  </a:cubicBezTo>
                  <a:cubicBezTo>
                    <a:pt x="9525" y="566"/>
                    <a:pt x="9307" y="631"/>
                    <a:pt x="9090" y="697"/>
                  </a:cubicBezTo>
                  <a:lnTo>
                    <a:pt x="7851" y="1001"/>
                  </a:lnTo>
                  <a:cubicBezTo>
                    <a:pt x="7285" y="1153"/>
                    <a:pt x="6698" y="1327"/>
                    <a:pt x="6133" y="1479"/>
                  </a:cubicBezTo>
                  <a:cubicBezTo>
                    <a:pt x="5633" y="1632"/>
                    <a:pt x="5133" y="1784"/>
                    <a:pt x="4632" y="1936"/>
                  </a:cubicBezTo>
                  <a:cubicBezTo>
                    <a:pt x="3915" y="2175"/>
                    <a:pt x="3197" y="2414"/>
                    <a:pt x="2480" y="2632"/>
                  </a:cubicBezTo>
                  <a:cubicBezTo>
                    <a:pt x="2175" y="2719"/>
                    <a:pt x="1849" y="2806"/>
                    <a:pt x="1523" y="2893"/>
                  </a:cubicBezTo>
                  <a:cubicBezTo>
                    <a:pt x="1175" y="2980"/>
                    <a:pt x="827" y="3110"/>
                    <a:pt x="501" y="3262"/>
                  </a:cubicBezTo>
                  <a:cubicBezTo>
                    <a:pt x="197" y="3393"/>
                    <a:pt x="1" y="3697"/>
                    <a:pt x="44" y="4023"/>
                  </a:cubicBezTo>
                  <a:cubicBezTo>
                    <a:pt x="66" y="4219"/>
                    <a:pt x="153" y="4415"/>
                    <a:pt x="305" y="4524"/>
                  </a:cubicBezTo>
                  <a:cubicBezTo>
                    <a:pt x="426" y="4627"/>
                    <a:pt x="573" y="4689"/>
                    <a:pt x="727" y="4689"/>
                  </a:cubicBezTo>
                  <a:cubicBezTo>
                    <a:pt x="767" y="4689"/>
                    <a:pt x="808" y="4685"/>
                    <a:pt x="849" y="4676"/>
                  </a:cubicBezTo>
                  <a:cubicBezTo>
                    <a:pt x="1501" y="4524"/>
                    <a:pt x="2132" y="4306"/>
                    <a:pt x="2741" y="4045"/>
                  </a:cubicBezTo>
                  <a:cubicBezTo>
                    <a:pt x="3306" y="3828"/>
                    <a:pt x="3850" y="3610"/>
                    <a:pt x="4415" y="3393"/>
                  </a:cubicBezTo>
                  <a:lnTo>
                    <a:pt x="5285" y="3045"/>
                  </a:lnTo>
                  <a:cubicBezTo>
                    <a:pt x="5567" y="2915"/>
                    <a:pt x="5872" y="2828"/>
                    <a:pt x="6176" y="2719"/>
                  </a:cubicBezTo>
                  <a:cubicBezTo>
                    <a:pt x="6394" y="2632"/>
                    <a:pt x="6611" y="2567"/>
                    <a:pt x="6850" y="2501"/>
                  </a:cubicBezTo>
                  <a:lnTo>
                    <a:pt x="7894" y="2175"/>
                  </a:lnTo>
                  <a:cubicBezTo>
                    <a:pt x="8199" y="2067"/>
                    <a:pt x="8525" y="2001"/>
                    <a:pt x="8851" y="1893"/>
                  </a:cubicBezTo>
                  <a:lnTo>
                    <a:pt x="9873" y="1632"/>
                  </a:lnTo>
                  <a:cubicBezTo>
                    <a:pt x="10634" y="1458"/>
                    <a:pt x="11417" y="1262"/>
                    <a:pt x="12199" y="1110"/>
                  </a:cubicBezTo>
                  <a:cubicBezTo>
                    <a:pt x="12330" y="1088"/>
                    <a:pt x="12482" y="1001"/>
                    <a:pt x="12569" y="892"/>
                  </a:cubicBezTo>
                  <a:cubicBezTo>
                    <a:pt x="12656" y="784"/>
                    <a:pt x="12700" y="631"/>
                    <a:pt x="12678" y="479"/>
                  </a:cubicBezTo>
                  <a:cubicBezTo>
                    <a:pt x="12656" y="349"/>
                    <a:pt x="12591" y="218"/>
                    <a:pt x="12482" y="131"/>
                  </a:cubicBezTo>
                  <a:cubicBezTo>
                    <a:pt x="12352" y="23"/>
                    <a:pt x="12221" y="1"/>
                    <a:pt x="120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2919300" y="1054600"/>
              <a:ext cx="121250" cy="66150"/>
            </a:xfrm>
            <a:custGeom>
              <a:avLst/>
              <a:gdLst/>
              <a:ahLst/>
              <a:cxnLst/>
              <a:rect l="l" t="t" r="r" b="b"/>
              <a:pathLst>
                <a:path w="4850" h="2646" extrusionOk="0">
                  <a:moveTo>
                    <a:pt x="3917" y="1"/>
                  </a:moveTo>
                  <a:cubicBezTo>
                    <a:pt x="3811" y="1"/>
                    <a:pt x="3707" y="23"/>
                    <a:pt x="3610" y="66"/>
                  </a:cubicBezTo>
                  <a:cubicBezTo>
                    <a:pt x="3023" y="262"/>
                    <a:pt x="2435" y="458"/>
                    <a:pt x="1848" y="653"/>
                  </a:cubicBezTo>
                  <a:cubicBezTo>
                    <a:pt x="1327" y="784"/>
                    <a:pt x="826" y="1023"/>
                    <a:pt x="370" y="1306"/>
                  </a:cubicBezTo>
                  <a:cubicBezTo>
                    <a:pt x="109" y="1501"/>
                    <a:pt x="0" y="1871"/>
                    <a:pt x="131" y="2175"/>
                  </a:cubicBezTo>
                  <a:cubicBezTo>
                    <a:pt x="174" y="2306"/>
                    <a:pt x="261" y="2415"/>
                    <a:pt x="370" y="2502"/>
                  </a:cubicBezTo>
                  <a:cubicBezTo>
                    <a:pt x="489" y="2587"/>
                    <a:pt x="636" y="2646"/>
                    <a:pt x="788" y="2646"/>
                  </a:cubicBezTo>
                  <a:cubicBezTo>
                    <a:pt x="830" y="2646"/>
                    <a:pt x="872" y="2641"/>
                    <a:pt x="913" y="2632"/>
                  </a:cubicBezTo>
                  <a:cubicBezTo>
                    <a:pt x="1435" y="2523"/>
                    <a:pt x="1957" y="2371"/>
                    <a:pt x="2479" y="2197"/>
                  </a:cubicBezTo>
                  <a:cubicBezTo>
                    <a:pt x="3044" y="1980"/>
                    <a:pt x="3631" y="1784"/>
                    <a:pt x="4218" y="1588"/>
                  </a:cubicBezTo>
                  <a:cubicBezTo>
                    <a:pt x="4653" y="1414"/>
                    <a:pt x="4849" y="936"/>
                    <a:pt x="4675" y="501"/>
                  </a:cubicBezTo>
                  <a:cubicBezTo>
                    <a:pt x="4588" y="305"/>
                    <a:pt x="4436" y="131"/>
                    <a:pt x="4240" y="44"/>
                  </a:cubicBezTo>
                  <a:lnTo>
                    <a:pt x="4240" y="66"/>
                  </a:lnTo>
                  <a:cubicBezTo>
                    <a:pt x="4132" y="23"/>
                    <a:pt x="4023" y="1"/>
                    <a:pt x="391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025600" y="238450"/>
              <a:ext cx="1548750" cy="1437625"/>
            </a:xfrm>
            <a:custGeom>
              <a:avLst/>
              <a:gdLst/>
              <a:ahLst/>
              <a:cxnLst/>
              <a:rect l="l" t="t" r="r" b="b"/>
              <a:pathLst>
                <a:path w="61950" h="57505" extrusionOk="0">
                  <a:moveTo>
                    <a:pt x="49208" y="41345"/>
                  </a:moveTo>
                  <a:cubicBezTo>
                    <a:pt x="49556" y="41345"/>
                    <a:pt x="49882" y="41475"/>
                    <a:pt x="50121" y="41714"/>
                  </a:cubicBezTo>
                  <a:cubicBezTo>
                    <a:pt x="50360" y="41954"/>
                    <a:pt x="50512" y="42280"/>
                    <a:pt x="50512" y="42628"/>
                  </a:cubicBezTo>
                  <a:cubicBezTo>
                    <a:pt x="50512" y="42954"/>
                    <a:pt x="50382" y="43280"/>
                    <a:pt x="50143" y="43519"/>
                  </a:cubicBezTo>
                  <a:cubicBezTo>
                    <a:pt x="49904" y="43780"/>
                    <a:pt x="49577" y="43911"/>
                    <a:pt x="49230" y="43911"/>
                  </a:cubicBezTo>
                  <a:cubicBezTo>
                    <a:pt x="48882" y="43911"/>
                    <a:pt x="48577" y="43780"/>
                    <a:pt x="48316" y="43563"/>
                  </a:cubicBezTo>
                  <a:cubicBezTo>
                    <a:pt x="48077" y="43323"/>
                    <a:pt x="47925" y="42976"/>
                    <a:pt x="47925" y="42628"/>
                  </a:cubicBezTo>
                  <a:cubicBezTo>
                    <a:pt x="47925" y="41932"/>
                    <a:pt x="48512" y="41345"/>
                    <a:pt x="49208" y="41345"/>
                  </a:cubicBezTo>
                  <a:close/>
                  <a:moveTo>
                    <a:pt x="22389" y="5523"/>
                  </a:moveTo>
                  <a:cubicBezTo>
                    <a:pt x="22522" y="5523"/>
                    <a:pt x="22661" y="5543"/>
                    <a:pt x="22789" y="5575"/>
                  </a:cubicBezTo>
                  <a:cubicBezTo>
                    <a:pt x="22897" y="5597"/>
                    <a:pt x="23028" y="5641"/>
                    <a:pt x="23136" y="5684"/>
                  </a:cubicBezTo>
                  <a:lnTo>
                    <a:pt x="23354" y="5771"/>
                  </a:lnTo>
                  <a:cubicBezTo>
                    <a:pt x="23593" y="5880"/>
                    <a:pt x="23811" y="5988"/>
                    <a:pt x="24028" y="6097"/>
                  </a:cubicBezTo>
                  <a:lnTo>
                    <a:pt x="24050" y="6097"/>
                  </a:lnTo>
                  <a:lnTo>
                    <a:pt x="24289" y="6206"/>
                  </a:lnTo>
                  <a:cubicBezTo>
                    <a:pt x="24963" y="6554"/>
                    <a:pt x="25746" y="6945"/>
                    <a:pt x="26463" y="7402"/>
                  </a:cubicBezTo>
                  <a:cubicBezTo>
                    <a:pt x="26920" y="7706"/>
                    <a:pt x="27398" y="8011"/>
                    <a:pt x="27942" y="8359"/>
                  </a:cubicBezTo>
                  <a:cubicBezTo>
                    <a:pt x="28181" y="8511"/>
                    <a:pt x="28420" y="8685"/>
                    <a:pt x="28638" y="8837"/>
                  </a:cubicBezTo>
                  <a:lnTo>
                    <a:pt x="28659" y="8837"/>
                  </a:lnTo>
                  <a:lnTo>
                    <a:pt x="28877" y="8989"/>
                  </a:lnTo>
                  <a:cubicBezTo>
                    <a:pt x="29029" y="9098"/>
                    <a:pt x="29181" y="9185"/>
                    <a:pt x="29355" y="9294"/>
                  </a:cubicBezTo>
                  <a:cubicBezTo>
                    <a:pt x="29594" y="9446"/>
                    <a:pt x="29834" y="9620"/>
                    <a:pt x="30073" y="9772"/>
                  </a:cubicBezTo>
                  <a:lnTo>
                    <a:pt x="30160" y="9815"/>
                  </a:lnTo>
                  <a:cubicBezTo>
                    <a:pt x="30356" y="9946"/>
                    <a:pt x="30616" y="10120"/>
                    <a:pt x="30856" y="10272"/>
                  </a:cubicBezTo>
                  <a:lnTo>
                    <a:pt x="31182" y="10490"/>
                  </a:lnTo>
                  <a:cubicBezTo>
                    <a:pt x="31530" y="10707"/>
                    <a:pt x="31921" y="10990"/>
                    <a:pt x="32313" y="11229"/>
                  </a:cubicBezTo>
                  <a:lnTo>
                    <a:pt x="32726" y="11490"/>
                  </a:lnTo>
                  <a:lnTo>
                    <a:pt x="33008" y="11685"/>
                  </a:lnTo>
                  <a:cubicBezTo>
                    <a:pt x="33204" y="11816"/>
                    <a:pt x="33487" y="11990"/>
                    <a:pt x="33748" y="12164"/>
                  </a:cubicBezTo>
                  <a:cubicBezTo>
                    <a:pt x="34335" y="12555"/>
                    <a:pt x="34835" y="12881"/>
                    <a:pt x="35270" y="13186"/>
                  </a:cubicBezTo>
                  <a:lnTo>
                    <a:pt x="36074" y="13729"/>
                  </a:lnTo>
                  <a:lnTo>
                    <a:pt x="36466" y="14012"/>
                  </a:lnTo>
                  <a:cubicBezTo>
                    <a:pt x="36988" y="14360"/>
                    <a:pt x="37596" y="14795"/>
                    <a:pt x="38205" y="15230"/>
                  </a:cubicBezTo>
                  <a:lnTo>
                    <a:pt x="38988" y="15795"/>
                  </a:lnTo>
                  <a:lnTo>
                    <a:pt x="39271" y="15991"/>
                  </a:lnTo>
                  <a:lnTo>
                    <a:pt x="39358" y="16056"/>
                  </a:lnTo>
                  <a:cubicBezTo>
                    <a:pt x="39923" y="16469"/>
                    <a:pt x="40532" y="16904"/>
                    <a:pt x="41119" y="17317"/>
                  </a:cubicBezTo>
                  <a:cubicBezTo>
                    <a:pt x="42032" y="17991"/>
                    <a:pt x="42967" y="18687"/>
                    <a:pt x="43902" y="19405"/>
                  </a:cubicBezTo>
                  <a:cubicBezTo>
                    <a:pt x="44207" y="19666"/>
                    <a:pt x="44511" y="19905"/>
                    <a:pt x="44837" y="20166"/>
                  </a:cubicBezTo>
                  <a:lnTo>
                    <a:pt x="45207" y="20470"/>
                  </a:lnTo>
                  <a:cubicBezTo>
                    <a:pt x="45772" y="20905"/>
                    <a:pt x="46185" y="21253"/>
                    <a:pt x="46555" y="21557"/>
                  </a:cubicBezTo>
                  <a:cubicBezTo>
                    <a:pt x="47077" y="21971"/>
                    <a:pt x="47577" y="22362"/>
                    <a:pt x="48077" y="22753"/>
                  </a:cubicBezTo>
                  <a:lnTo>
                    <a:pt x="48512" y="23058"/>
                  </a:lnTo>
                  <a:cubicBezTo>
                    <a:pt x="48773" y="23253"/>
                    <a:pt x="49121" y="23514"/>
                    <a:pt x="49425" y="23775"/>
                  </a:cubicBezTo>
                  <a:lnTo>
                    <a:pt x="49664" y="23971"/>
                  </a:lnTo>
                  <a:cubicBezTo>
                    <a:pt x="50599" y="24754"/>
                    <a:pt x="51382" y="25428"/>
                    <a:pt x="52100" y="26080"/>
                  </a:cubicBezTo>
                  <a:lnTo>
                    <a:pt x="52404" y="26341"/>
                  </a:lnTo>
                  <a:cubicBezTo>
                    <a:pt x="52752" y="26667"/>
                    <a:pt x="53100" y="26972"/>
                    <a:pt x="53426" y="27276"/>
                  </a:cubicBezTo>
                  <a:cubicBezTo>
                    <a:pt x="53752" y="27581"/>
                    <a:pt x="54057" y="27863"/>
                    <a:pt x="54361" y="28168"/>
                  </a:cubicBezTo>
                  <a:lnTo>
                    <a:pt x="54492" y="28320"/>
                  </a:lnTo>
                  <a:cubicBezTo>
                    <a:pt x="54579" y="28342"/>
                    <a:pt x="54666" y="28385"/>
                    <a:pt x="54753" y="28450"/>
                  </a:cubicBezTo>
                  <a:cubicBezTo>
                    <a:pt x="54774" y="28494"/>
                    <a:pt x="54818" y="28516"/>
                    <a:pt x="54861" y="28559"/>
                  </a:cubicBezTo>
                  <a:cubicBezTo>
                    <a:pt x="54905" y="28624"/>
                    <a:pt x="54927" y="28690"/>
                    <a:pt x="54948" y="28755"/>
                  </a:cubicBezTo>
                  <a:cubicBezTo>
                    <a:pt x="55035" y="28820"/>
                    <a:pt x="55100" y="28907"/>
                    <a:pt x="55144" y="28994"/>
                  </a:cubicBezTo>
                  <a:lnTo>
                    <a:pt x="55166" y="29081"/>
                  </a:lnTo>
                  <a:lnTo>
                    <a:pt x="55166" y="29103"/>
                  </a:lnTo>
                  <a:cubicBezTo>
                    <a:pt x="55209" y="29168"/>
                    <a:pt x="55231" y="29233"/>
                    <a:pt x="55253" y="29298"/>
                  </a:cubicBezTo>
                  <a:cubicBezTo>
                    <a:pt x="55296" y="29407"/>
                    <a:pt x="55296" y="29516"/>
                    <a:pt x="55296" y="29625"/>
                  </a:cubicBezTo>
                  <a:lnTo>
                    <a:pt x="55296" y="29690"/>
                  </a:lnTo>
                  <a:lnTo>
                    <a:pt x="55296" y="29711"/>
                  </a:lnTo>
                  <a:cubicBezTo>
                    <a:pt x="55296" y="29777"/>
                    <a:pt x="55274" y="29864"/>
                    <a:pt x="55253" y="29929"/>
                  </a:cubicBezTo>
                  <a:cubicBezTo>
                    <a:pt x="55187" y="30125"/>
                    <a:pt x="55100" y="30299"/>
                    <a:pt x="54992" y="30473"/>
                  </a:cubicBezTo>
                  <a:lnTo>
                    <a:pt x="54753" y="30842"/>
                  </a:lnTo>
                  <a:cubicBezTo>
                    <a:pt x="54666" y="31016"/>
                    <a:pt x="54535" y="31190"/>
                    <a:pt x="54426" y="31364"/>
                  </a:cubicBezTo>
                  <a:lnTo>
                    <a:pt x="54383" y="31429"/>
                  </a:lnTo>
                  <a:cubicBezTo>
                    <a:pt x="54318" y="31495"/>
                    <a:pt x="54274" y="31581"/>
                    <a:pt x="54252" y="31625"/>
                  </a:cubicBezTo>
                  <a:cubicBezTo>
                    <a:pt x="54209" y="31668"/>
                    <a:pt x="54187" y="31712"/>
                    <a:pt x="54144" y="31777"/>
                  </a:cubicBezTo>
                  <a:lnTo>
                    <a:pt x="54100" y="31842"/>
                  </a:lnTo>
                  <a:lnTo>
                    <a:pt x="53992" y="32016"/>
                  </a:lnTo>
                  <a:cubicBezTo>
                    <a:pt x="53883" y="32147"/>
                    <a:pt x="53796" y="32299"/>
                    <a:pt x="53709" y="32430"/>
                  </a:cubicBezTo>
                  <a:cubicBezTo>
                    <a:pt x="53535" y="32647"/>
                    <a:pt x="53361" y="32886"/>
                    <a:pt x="53143" y="33169"/>
                  </a:cubicBezTo>
                  <a:cubicBezTo>
                    <a:pt x="52991" y="33386"/>
                    <a:pt x="52839" y="33604"/>
                    <a:pt x="52687" y="33843"/>
                  </a:cubicBezTo>
                  <a:lnTo>
                    <a:pt x="52469" y="34147"/>
                  </a:lnTo>
                  <a:cubicBezTo>
                    <a:pt x="52317" y="34365"/>
                    <a:pt x="52143" y="34604"/>
                    <a:pt x="51969" y="34821"/>
                  </a:cubicBezTo>
                  <a:lnTo>
                    <a:pt x="51948" y="34843"/>
                  </a:lnTo>
                  <a:lnTo>
                    <a:pt x="51795" y="35061"/>
                  </a:lnTo>
                  <a:cubicBezTo>
                    <a:pt x="51687" y="35191"/>
                    <a:pt x="51578" y="35343"/>
                    <a:pt x="51491" y="35495"/>
                  </a:cubicBezTo>
                  <a:cubicBezTo>
                    <a:pt x="51353" y="35692"/>
                    <a:pt x="51216" y="35871"/>
                    <a:pt x="51078" y="36064"/>
                  </a:cubicBezTo>
                  <a:lnTo>
                    <a:pt x="51078" y="36064"/>
                  </a:lnTo>
                  <a:cubicBezTo>
                    <a:pt x="50802" y="36422"/>
                    <a:pt x="50527" y="36792"/>
                    <a:pt x="50252" y="37126"/>
                  </a:cubicBezTo>
                  <a:lnTo>
                    <a:pt x="49860" y="37648"/>
                  </a:lnTo>
                  <a:cubicBezTo>
                    <a:pt x="49664" y="37887"/>
                    <a:pt x="49469" y="38105"/>
                    <a:pt x="49273" y="38366"/>
                  </a:cubicBezTo>
                  <a:lnTo>
                    <a:pt x="49208" y="38453"/>
                  </a:lnTo>
                  <a:lnTo>
                    <a:pt x="48838" y="38888"/>
                  </a:lnTo>
                  <a:lnTo>
                    <a:pt x="48599" y="39214"/>
                  </a:lnTo>
                  <a:lnTo>
                    <a:pt x="48577" y="39257"/>
                  </a:lnTo>
                  <a:lnTo>
                    <a:pt x="48316" y="39562"/>
                  </a:lnTo>
                  <a:cubicBezTo>
                    <a:pt x="48142" y="39779"/>
                    <a:pt x="47947" y="40018"/>
                    <a:pt x="47729" y="40257"/>
                  </a:cubicBezTo>
                  <a:cubicBezTo>
                    <a:pt x="47360" y="40692"/>
                    <a:pt x="46968" y="41149"/>
                    <a:pt x="46598" y="41584"/>
                  </a:cubicBezTo>
                  <a:cubicBezTo>
                    <a:pt x="46511" y="41693"/>
                    <a:pt x="46446" y="41801"/>
                    <a:pt x="46359" y="41888"/>
                  </a:cubicBezTo>
                  <a:lnTo>
                    <a:pt x="46077" y="42214"/>
                  </a:lnTo>
                  <a:cubicBezTo>
                    <a:pt x="45859" y="42475"/>
                    <a:pt x="45642" y="42736"/>
                    <a:pt x="45490" y="42932"/>
                  </a:cubicBezTo>
                  <a:cubicBezTo>
                    <a:pt x="45337" y="43106"/>
                    <a:pt x="45163" y="43302"/>
                    <a:pt x="45011" y="43476"/>
                  </a:cubicBezTo>
                  <a:lnTo>
                    <a:pt x="44968" y="43519"/>
                  </a:lnTo>
                  <a:cubicBezTo>
                    <a:pt x="44794" y="43737"/>
                    <a:pt x="44598" y="43932"/>
                    <a:pt x="44424" y="44150"/>
                  </a:cubicBezTo>
                  <a:lnTo>
                    <a:pt x="43380" y="45389"/>
                  </a:lnTo>
                  <a:cubicBezTo>
                    <a:pt x="43293" y="45498"/>
                    <a:pt x="43185" y="45607"/>
                    <a:pt x="43098" y="45715"/>
                  </a:cubicBezTo>
                  <a:lnTo>
                    <a:pt x="43098" y="45737"/>
                  </a:lnTo>
                  <a:lnTo>
                    <a:pt x="42902" y="45976"/>
                  </a:lnTo>
                  <a:cubicBezTo>
                    <a:pt x="42706" y="46194"/>
                    <a:pt x="42554" y="46411"/>
                    <a:pt x="42402" y="46585"/>
                  </a:cubicBezTo>
                  <a:lnTo>
                    <a:pt x="42402" y="46607"/>
                  </a:lnTo>
                  <a:cubicBezTo>
                    <a:pt x="42097" y="46933"/>
                    <a:pt x="41771" y="47324"/>
                    <a:pt x="41489" y="47716"/>
                  </a:cubicBezTo>
                  <a:cubicBezTo>
                    <a:pt x="41271" y="47977"/>
                    <a:pt x="41054" y="48281"/>
                    <a:pt x="40836" y="48564"/>
                  </a:cubicBezTo>
                  <a:cubicBezTo>
                    <a:pt x="40684" y="48760"/>
                    <a:pt x="40510" y="48955"/>
                    <a:pt x="40336" y="49151"/>
                  </a:cubicBezTo>
                  <a:cubicBezTo>
                    <a:pt x="40249" y="49238"/>
                    <a:pt x="40162" y="49325"/>
                    <a:pt x="40075" y="49434"/>
                  </a:cubicBezTo>
                  <a:lnTo>
                    <a:pt x="40075" y="49455"/>
                  </a:lnTo>
                  <a:cubicBezTo>
                    <a:pt x="39988" y="49542"/>
                    <a:pt x="39901" y="49629"/>
                    <a:pt x="39814" y="49716"/>
                  </a:cubicBezTo>
                  <a:cubicBezTo>
                    <a:pt x="39684" y="49868"/>
                    <a:pt x="39510" y="50042"/>
                    <a:pt x="39314" y="50238"/>
                  </a:cubicBezTo>
                  <a:lnTo>
                    <a:pt x="39205" y="50347"/>
                  </a:lnTo>
                  <a:cubicBezTo>
                    <a:pt x="39162" y="50390"/>
                    <a:pt x="39118" y="50434"/>
                    <a:pt x="39075" y="50477"/>
                  </a:cubicBezTo>
                  <a:cubicBezTo>
                    <a:pt x="38945" y="50608"/>
                    <a:pt x="38814" y="50738"/>
                    <a:pt x="38662" y="50847"/>
                  </a:cubicBezTo>
                  <a:cubicBezTo>
                    <a:pt x="38553" y="50934"/>
                    <a:pt x="38444" y="50999"/>
                    <a:pt x="38314" y="51064"/>
                  </a:cubicBezTo>
                  <a:cubicBezTo>
                    <a:pt x="38096" y="51195"/>
                    <a:pt x="37814" y="51260"/>
                    <a:pt x="37553" y="51260"/>
                  </a:cubicBezTo>
                  <a:lnTo>
                    <a:pt x="37444" y="51260"/>
                  </a:lnTo>
                  <a:cubicBezTo>
                    <a:pt x="37379" y="51238"/>
                    <a:pt x="37292" y="51238"/>
                    <a:pt x="37205" y="51217"/>
                  </a:cubicBezTo>
                  <a:cubicBezTo>
                    <a:pt x="37053" y="51195"/>
                    <a:pt x="36922" y="51130"/>
                    <a:pt x="36792" y="51086"/>
                  </a:cubicBezTo>
                  <a:cubicBezTo>
                    <a:pt x="36683" y="51021"/>
                    <a:pt x="36574" y="50956"/>
                    <a:pt x="36466" y="50869"/>
                  </a:cubicBezTo>
                  <a:lnTo>
                    <a:pt x="36379" y="50825"/>
                  </a:lnTo>
                  <a:cubicBezTo>
                    <a:pt x="36292" y="50760"/>
                    <a:pt x="36183" y="50695"/>
                    <a:pt x="36096" y="50630"/>
                  </a:cubicBezTo>
                  <a:cubicBezTo>
                    <a:pt x="36053" y="50586"/>
                    <a:pt x="36031" y="50586"/>
                    <a:pt x="35966" y="50499"/>
                  </a:cubicBezTo>
                  <a:cubicBezTo>
                    <a:pt x="35900" y="50434"/>
                    <a:pt x="35835" y="50347"/>
                    <a:pt x="35770" y="50260"/>
                  </a:cubicBezTo>
                  <a:lnTo>
                    <a:pt x="35748" y="50238"/>
                  </a:lnTo>
                  <a:cubicBezTo>
                    <a:pt x="35596" y="50064"/>
                    <a:pt x="35487" y="49890"/>
                    <a:pt x="35357" y="49716"/>
                  </a:cubicBezTo>
                  <a:lnTo>
                    <a:pt x="35313" y="49651"/>
                  </a:lnTo>
                  <a:lnTo>
                    <a:pt x="35183" y="49477"/>
                  </a:lnTo>
                  <a:lnTo>
                    <a:pt x="35118" y="49412"/>
                  </a:lnTo>
                  <a:lnTo>
                    <a:pt x="35009" y="49303"/>
                  </a:lnTo>
                  <a:lnTo>
                    <a:pt x="34878" y="49216"/>
                  </a:lnTo>
                  <a:cubicBezTo>
                    <a:pt x="34509" y="48890"/>
                    <a:pt x="34096" y="48586"/>
                    <a:pt x="33682" y="48281"/>
                  </a:cubicBezTo>
                  <a:lnTo>
                    <a:pt x="33530" y="48151"/>
                  </a:lnTo>
                  <a:lnTo>
                    <a:pt x="33508" y="48151"/>
                  </a:lnTo>
                  <a:cubicBezTo>
                    <a:pt x="33335" y="48020"/>
                    <a:pt x="33161" y="47890"/>
                    <a:pt x="32987" y="47759"/>
                  </a:cubicBezTo>
                  <a:cubicBezTo>
                    <a:pt x="32943" y="47716"/>
                    <a:pt x="32921" y="47694"/>
                    <a:pt x="32878" y="47651"/>
                  </a:cubicBezTo>
                  <a:lnTo>
                    <a:pt x="32660" y="47477"/>
                  </a:lnTo>
                  <a:lnTo>
                    <a:pt x="32617" y="47433"/>
                  </a:lnTo>
                  <a:lnTo>
                    <a:pt x="32378" y="47216"/>
                  </a:lnTo>
                  <a:cubicBezTo>
                    <a:pt x="31921" y="46846"/>
                    <a:pt x="31508" y="46520"/>
                    <a:pt x="31073" y="46172"/>
                  </a:cubicBezTo>
                  <a:cubicBezTo>
                    <a:pt x="30638" y="45824"/>
                    <a:pt x="30160" y="45454"/>
                    <a:pt x="29725" y="45085"/>
                  </a:cubicBezTo>
                  <a:lnTo>
                    <a:pt x="29247" y="44693"/>
                  </a:lnTo>
                  <a:cubicBezTo>
                    <a:pt x="28964" y="44454"/>
                    <a:pt x="28659" y="44215"/>
                    <a:pt x="28333" y="43954"/>
                  </a:cubicBezTo>
                  <a:cubicBezTo>
                    <a:pt x="27877" y="43606"/>
                    <a:pt x="27398" y="43258"/>
                    <a:pt x="26833" y="42845"/>
                  </a:cubicBezTo>
                  <a:cubicBezTo>
                    <a:pt x="26181" y="42367"/>
                    <a:pt x="25507" y="41845"/>
                    <a:pt x="24985" y="41453"/>
                  </a:cubicBezTo>
                  <a:lnTo>
                    <a:pt x="24898" y="41388"/>
                  </a:lnTo>
                  <a:cubicBezTo>
                    <a:pt x="24593" y="41171"/>
                    <a:pt x="24289" y="40932"/>
                    <a:pt x="23984" y="40692"/>
                  </a:cubicBezTo>
                  <a:lnTo>
                    <a:pt x="22897" y="39888"/>
                  </a:lnTo>
                  <a:lnTo>
                    <a:pt x="22723" y="39757"/>
                  </a:lnTo>
                  <a:cubicBezTo>
                    <a:pt x="22201" y="39344"/>
                    <a:pt x="21658" y="38953"/>
                    <a:pt x="21114" y="38540"/>
                  </a:cubicBezTo>
                  <a:cubicBezTo>
                    <a:pt x="20310" y="37931"/>
                    <a:pt x="19505" y="37300"/>
                    <a:pt x="18788" y="36735"/>
                  </a:cubicBezTo>
                  <a:lnTo>
                    <a:pt x="18418" y="36430"/>
                  </a:lnTo>
                  <a:cubicBezTo>
                    <a:pt x="17592" y="35756"/>
                    <a:pt x="16591" y="34974"/>
                    <a:pt x="15569" y="34234"/>
                  </a:cubicBezTo>
                  <a:cubicBezTo>
                    <a:pt x="13699" y="32821"/>
                    <a:pt x="11786" y="31364"/>
                    <a:pt x="9916" y="29885"/>
                  </a:cubicBezTo>
                  <a:lnTo>
                    <a:pt x="9525" y="29581"/>
                  </a:lnTo>
                  <a:lnTo>
                    <a:pt x="9503" y="29538"/>
                  </a:lnTo>
                  <a:cubicBezTo>
                    <a:pt x="9264" y="29364"/>
                    <a:pt x="8981" y="29146"/>
                    <a:pt x="8742" y="28907"/>
                  </a:cubicBezTo>
                  <a:lnTo>
                    <a:pt x="8524" y="28711"/>
                  </a:lnTo>
                  <a:cubicBezTo>
                    <a:pt x="8002" y="28255"/>
                    <a:pt x="7546" y="27820"/>
                    <a:pt x="7133" y="27385"/>
                  </a:cubicBezTo>
                  <a:lnTo>
                    <a:pt x="7089" y="27341"/>
                  </a:lnTo>
                  <a:cubicBezTo>
                    <a:pt x="7046" y="27298"/>
                    <a:pt x="7024" y="27276"/>
                    <a:pt x="6981" y="27233"/>
                  </a:cubicBezTo>
                  <a:lnTo>
                    <a:pt x="6959" y="27211"/>
                  </a:lnTo>
                  <a:cubicBezTo>
                    <a:pt x="6828" y="27102"/>
                    <a:pt x="6720" y="26950"/>
                    <a:pt x="6611" y="26819"/>
                  </a:cubicBezTo>
                  <a:cubicBezTo>
                    <a:pt x="6480" y="26602"/>
                    <a:pt x="6350" y="26385"/>
                    <a:pt x="6263" y="26167"/>
                  </a:cubicBezTo>
                  <a:cubicBezTo>
                    <a:pt x="6176" y="25971"/>
                    <a:pt x="6132" y="25754"/>
                    <a:pt x="6111" y="25558"/>
                  </a:cubicBezTo>
                  <a:cubicBezTo>
                    <a:pt x="6089" y="25232"/>
                    <a:pt x="6154" y="24928"/>
                    <a:pt x="6285" y="24667"/>
                  </a:cubicBezTo>
                  <a:cubicBezTo>
                    <a:pt x="6350" y="24515"/>
                    <a:pt x="6437" y="24384"/>
                    <a:pt x="6524" y="24254"/>
                  </a:cubicBezTo>
                  <a:cubicBezTo>
                    <a:pt x="6589" y="24167"/>
                    <a:pt x="6654" y="24080"/>
                    <a:pt x="6741" y="23993"/>
                  </a:cubicBezTo>
                  <a:cubicBezTo>
                    <a:pt x="6937" y="23710"/>
                    <a:pt x="7176" y="23427"/>
                    <a:pt x="7372" y="23166"/>
                  </a:cubicBezTo>
                  <a:lnTo>
                    <a:pt x="7415" y="23145"/>
                  </a:lnTo>
                  <a:cubicBezTo>
                    <a:pt x="7524" y="22992"/>
                    <a:pt x="7655" y="22840"/>
                    <a:pt x="7785" y="22688"/>
                  </a:cubicBezTo>
                  <a:cubicBezTo>
                    <a:pt x="8111" y="22275"/>
                    <a:pt x="8416" y="21840"/>
                    <a:pt x="8720" y="21427"/>
                  </a:cubicBezTo>
                  <a:cubicBezTo>
                    <a:pt x="9046" y="20949"/>
                    <a:pt x="9416" y="20448"/>
                    <a:pt x="9807" y="19970"/>
                  </a:cubicBezTo>
                  <a:lnTo>
                    <a:pt x="9829" y="19927"/>
                  </a:lnTo>
                  <a:cubicBezTo>
                    <a:pt x="10199" y="19492"/>
                    <a:pt x="10568" y="19057"/>
                    <a:pt x="10916" y="18600"/>
                  </a:cubicBezTo>
                  <a:cubicBezTo>
                    <a:pt x="11090" y="18404"/>
                    <a:pt x="11242" y="18187"/>
                    <a:pt x="11395" y="17991"/>
                  </a:cubicBezTo>
                  <a:lnTo>
                    <a:pt x="11416" y="17948"/>
                  </a:lnTo>
                  <a:cubicBezTo>
                    <a:pt x="11612" y="17709"/>
                    <a:pt x="11808" y="17448"/>
                    <a:pt x="12025" y="17187"/>
                  </a:cubicBezTo>
                  <a:cubicBezTo>
                    <a:pt x="12156" y="17013"/>
                    <a:pt x="12286" y="16861"/>
                    <a:pt x="12417" y="16687"/>
                  </a:cubicBezTo>
                  <a:cubicBezTo>
                    <a:pt x="12677" y="16382"/>
                    <a:pt x="12960" y="16056"/>
                    <a:pt x="13243" y="15730"/>
                  </a:cubicBezTo>
                  <a:lnTo>
                    <a:pt x="13504" y="15425"/>
                  </a:lnTo>
                  <a:lnTo>
                    <a:pt x="13895" y="14947"/>
                  </a:lnTo>
                  <a:lnTo>
                    <a:pt x="14221" y="14512"/>
                  </a:lnTo>
                  <a:lnTo>
                    <a:pt x="14634" y="14034"/>
                  </a:lnTo>
                  <a:cubicBezTo>
                    <a:pt x="14939" y="13664"/>
                    <a:pt x="15200" y="13382"/>
                    <a:pt x="15439" y="13099"/>
                  </a:cubicBezTo>
                  <a:cubicBezTo>
                    <a:pt x="15591" y="12947"/>
                    <a:pt x="15743" y="12773"/>
                    <a:pt x="15896" y="12577"/>
                  </a:cubicBezTo>
                  <a:cubicBezTo>
                    <a:pt x="16070" y="12360"/>
                    <a:pt x="16265" y="12120"/>
                    <a:pt x="16461" y="11881"/>
                  </a:cubicBezTo>
                  <a:lnTo>
                    <a:pt x="16483" y="11838"/>
                  </a:lnTo>
                  <a:lnTo>
                    <a:pt x="16744" y="11511"/>
                  </a:lnTo>
                  <a:lnTo>
                    <a:pt x="16831" y="11403"/>
                  </a:lnTo>
                  <a:lnTo>
                    <a:pt x="16896" y="11316"/>
                  </a:lnTo>
                  <a:lnTo>
                    <a:pt x="16896" y="11294"/>
                  </a:lnTo>
                  <a:cubicBezTo>
                    <a:pt x="17157" y="10968"/>
                    <a:pt x="17374" y="10685"/>
                    <a:pt x="17592" y="10403"/>
                  </a:cubicBezTo>
                  <a:lnTo>
                    <a:pt x="17722" y="10272"/>
                  </a:lnTo>
                  <a:lnTo>
                    <a:pt x="17744" y="10229"/>
                  </a:lnTo>
                  <a:lnTo>
                    <a:pt x="17787" y="10185"/>
                  </a:lnTo>
                  <a:cubicBezTo>
                    <a:pt x="18114" y="9772"/>
                    <a:pt x="18418" y="9402"/>
                    <a:pt x="18744" y="8946"/>
                  </a:cubicBezTo>
                  <a:cubicBezTo>
                    <a:pt x="19092" y="8511"/>
                    <a:pt x="19440" y="8054"/>
                    <a:pt x="19810" y="7576"/>
                  </a:cubicBezTo>
                  <a:cubicBezTo>
                    <a:pt x="20005" y="7315"/>
                    <a:pt x="20179" y="7119"/>
                    <a:pt x="20353" y="6902"/>
                  </a:cubicBezTo>
                  <a:cubicBezTo>
                    <a:pt x="20505" y="6706"/>
                    <a:pt x="20701" y="6510"/>
                    <a:pt x="20897" y="6336"/>
                  </a:cubicBezTo>
                  <a:lnTo>
                    <a:pt x="20940" y="6271"/>
                  </a:lnTo>
                  <a:lnTo>
                    <a:pt x="21006" y="6228"/>
                  </a:lnTo>
                  <a:cubicBezTo>
                    <a:pt x="21136" y="6075"/>
                    <a:pt x="21266" y="5945"/>
                    <a:pt x="21440" y="5836"/>
                  </a:cubicBezTo>
                  <a:lnTo>
                    <a:pt x="21506" y="5793"/>
                  </a:lnTo>
                  <a:cubicBezTo>
                    <a:pt x="21593" y="5749"/>
                    <a:pt x="21680" y="5706"/>
                    <a:pt x="21788" y="5662"/>
                  </a:cubicBezTo>
                  <a:lnTo>
                    <a:pt x="21854" y="5619"/>
                  </a:lnTo>
                  <a:lnTo>
                    <a:pt x="21941" y="5597"/>
                  </a:lnTo>
                  <a:lnTo>
                    <a:pt x="21962" y="5597"/>
                  </a:lnTo>
                  <a:cubicBezTo>
                    <a:pt x="22071" y="5575"/>
                    <a:pt x="22158" y="5554"/>
                    <a:pt x="22245" y="5532"/>
                  </a:cubicBezTo>
                  <a:cubicBezTo>
                    <a:pt x="22292" y="5526"/>
                    <a:pt x="22340" y="5523"/>
                    <a:pt x="22389" y="5523"/>
                  </a:cubicBezTo>
                  <a:close/>
                  <a:moveTo>
                    <a:pt x="21187" y="1"/>
                  </a:moveTo>
                  <a:cubicBezTo>
                    <a:pt x="21128" y="1"/>
                    <a:pt x="21067" y="4"/>
                    <a:pt x="21006" y="9"/>
                  </a:cubicBezTo>
                  <a:cubicBezTo>
                    <a:pt x="20766" y="52"/>
                    <a:pt x="20549" y="139"/>
                    <a:pt x="20353" y="291"/>
                  </a:cubicBezTo>
                  <a:cubicBezTo>
                    <a:pt x="20244" y="357"/>
                    <a:pt x="20158" y="465"/>
                    <a:pt x="20071" y="552"/>
                  </a:cubicBezTo>
                  <a:lnTo>
                    <a:pt x="20027" y="596"/>
                  </a:lnTo>
                  <a:cubicBezTo>
                    <a:pt x="20005" y="639"/>
                    <a:pt x="19962" y="683"/>
                    <a:pt x="19918" y="748"/>
                  </a:cubicBezTo>
                  <a:cubicBezTo>
                    <a:pt x="19875" y="813"/>
                    <a:pt x="19810" y="900"/>
                    <a:pt x="19766" y="987"/>
                  </a:cubicBezTo>
                  <a:lnTo>
                    <a:pt x="19766" y="1009"/>
                  </a:lnTo>
                  <a:cubicBezTo>
                    <a:pt x="19723" y="1074"/>
                    <a:pt x="19679" y="1139"/>
                    <a:pt x="19636" y="1205"/>
                  </a:cubicBezTo>
                  <a:cubicBezTo>
                    <a:pt x="19392" y="1530"/>
                    <a:pt x="19148" y="1817"/>
                    <a:pt x="18868" y="2102"/>
                  </a:cubicBezTo>
                  <a:lnTo>
                    <a:pt x="18868" y="2102"/>
                  </a:lnTo>
                  <a:cubicBezTo>
                    <a:pt x="18610" y="2339"/>
                    <a:pt x="18416" y="2533"/>
                    <a:pt x="18244" y="2749"/>
                  </a:cubicBezTo>
                  <a:cubicBezTo>
                    <a:pt x="18070" y="2944"/>
                    <a:pt x="17896" y="3140"/>
                    <a:pt x="17722" y="3336"/>
                  </a:cubicBezTo>
                  <a:lnTo>
                    <a:pt x="17526" y="3553"/>
                  </a:lnTo>
                  <a:lnTo>
                    <a:pt x="17461" y="3618"/>
                  </a:lnTo>
                  <a:cubicBezTo>
                    <a:pt x="17200" y="3923"/>
                    <a:pt x="16896" y="4249"/>
                    <a:pt x="16635" y="4575"/>
                  </a:cubicBezTo>
                  <a:cubicBezTo>
                    <a:pt x="16287" y="5010"/>
                    <a:pt x="15961" y="5445"/>
                    <a:pt x="15656" y="5880"/>
                  </a:cubicBezTo>
                  <a:lnTo>
                    <a:pt x="15635" y="5901"/>
                  </a:lnTo>
                  <a:lnTo>
                    <a:pt x="15613" y="5923"/>
                  </a:lnTo>
                  <a:lnTo>
                    <a:pt x="15439" y="6206"/>
                  </a:lnTo>
                  <a:cubicBezTo>
                    <a:pt x="15156" y="6554"/>
                    <a:pt x="14895" y="6923"/>
                    <a:pt x="14613" y="7293"/>
                  </a:cubicBezTo>
                  <a:cubicBezTo>
                    <a:pt x="14156" y="7858"/>
                    <a:pt x="13656" y="8424"/>
                    <a:pt x="13199" y="8924"/>
                  </a:cubicBezTo>
                  <a:lnTo>
                    <a:pt x="13156" y="8967"/>
                  </a:lnTo>
                  <a:cubicBezTo>
                    <a:pt x="12895" y="9250"/>
                    <a:pt x="12634" y="9555"/>
                    <a:pt x="12373" y="9837"/>
                  </a:cubicBezTo>
                  <a:cubicBezTo>
                    <a:pt x="11656" y="10663"/>
                    <a:pt x="10938" y="11555"/>
                    <a:pt x="10242" y="12446"/>
                  </a:cubicBezTo>
                  <a:cubicBezTo>
                    <a:pt x="10046" y="12707"/>
                    <a:pt x="9851" y="12968"/>
                    <a:pt x="9677" y="13164"/>
                  </a:cubicBezTo>
                  <a:lnTo>
                    <a:pt x="9655" y="13186"/>
                  </a:lnTo>
                  <a:cubicBezTo>
                    <a:pt x="9503" y="13403"/>
                    <a:pt x="9329" y="13599"/>
                    <a:pt x="9177" y="13816"/>
                  </a:cubicBezTo>
                  <a:lnTo>
                    <a:pt x="9090" y="13903"/>
                  </a:lnTo>
                  <a:cubicBezTo>
                    <a:pt x="8959" y="14099"/>
                    <a:pt x="8829" y="14251"/>
                    <a:pt x="8633" y="14469"/>
                  </a:cubicBezTo>
                  <a:cubicBezTo>
                    <a:pt x="8437" y="14686"/>
                    <a:pt x="8242" y="14925"/>
                    <a:pt x="8046" y="15143"/>
                  </a:cubicBezTo>
                  <a:cubicBezTo>
                    <a:pt x="7285" y="15991"/>
                    <a:pt x="6502" y="16882"/>
                    <a:pt x="5785" y="17817"/>
                  </a:cubicBezTo>
                  <a:cubicBezTo>
                    <a:pt x="5393" y="18317"/>
                    <a:pt x="5024" y="18818"/>
                    <a:pt x="4719" y="19231"/>
                  </a:cubicBezTo>
                  <a:lnTo>
                    <a:pt x="4676" y="19274"/>
                  </a:lnTo>
                  <a:lnTo>
                    <a:pt x="4589" y="19405"/>
                  </a:lnTo>
                  <a:lnTo>
                    <a:pt x="4502" y="19513"/>
                  </a:lnTo>
                  <a:cubicBezTo>
                    <a:pt x="4393" y="19687"/>
                    <a:pt x="4262" y="19861"/>
                    <a:pt x="4132" y="20035"/>
                  </a:cubicBezTo>
                  <a:lnTo>
                    <a:pt x="4002" y="20187"/>
                  </a:lnTo>
                  <a:lnTo>
                    <a:pt x="3958" y="20253"/>
                  </a:lnTo>
                  <a:cubicBezTo>
                    <a:pt x="3828" y="20427"/>
                    <a:pt x="3697" y="20579"/>
                    <a:pt x="3567" y="20753"/>
                  </a:cubicBezTo>
                  <a:cubicBezTo>
                    <a:pt x="3132" y="21362"/>
                    <a:pt x="2675" y="21992"/>
                    <a:pt x="2240" y="22601"/>
                  </a:cubicBezTo>
                  <a:lnTo>
                    <a:pt x="2240" y="22623"/>
                  </a:lnTo>
                  <a:cubicBezTo>
                    <a:pt x="1979" y="22992"/>
                    <a:pt x="1740" y="23362"/>
                    <a:pt x="1457" y="23710"/>
                  </a:cubicBezTo>
                  <a:cubicBezTo>
                    <a:pt x="1327" y="23884"/>
                    <a:pt x="1218" y="24058"/>
                    <a:pt x="1088" y="24232"/>
                  </a:cubicBezTo>
                  <a:lnTo>
                    <a:pt x="1066" y="24275"/>
                  </a:lnTo>
                  <a:lnTo>
                    <a:pt x="979" y="24406"/>
                  </a:lnTo>
                  <a:cubicBezTo>
                    <a:pt x="762" y="24710"/>
                    <a:pt x="566" y="25080"/>
                    <a:pt x="414" y="25363"/>
                  </a:cubicBezTo>
                  <a:cubicBezTo>
                    <a:pt x="240" y="25645"/>
                    <a:pt x="109" y="25993"/>
                    <a:pt x="44" y="26319"/>
                  </a:cubicBezTo>
                  <a:cubicBezTo>
                    <a:pt x="1" y="26537"/>
                    <a:pt x="1" y="26733"/>
                    <a:pt x="22" y="26950"/>
                  </a:cubicBezTo>
                  <a:cubicBezTo>
                    <a:pt x="66" y="27211"/>
                    <a:pt x="175" y="27472"/>
                    <a:pt x="327" y="27689"/>
                  </a:cubicBezTo>
                  <a:cubicBezTo>
                    <a:pt x="436" y="27841"/>
                    <a:pt x="544" y="27994"/>
                    <a:pt x="696" y="28102"/>
                  </a:cubicBezTo>
                  <a:lnTo>
                    <a:pt x="762" y="28168"/>
                  </a:lnTo>
                  <a:lnTo>
                    <a:pt x="827" y="28255"/>
                  </a:lnTo>
                  <a:lnTo>
                    <a:pt x="914" y="28320"/>
                  </a:lnTo>
                  <a:cubicBezTo>
                    <a:pt x="1066" y="28472"/>
                    <a:pt x="1218" y="28624"/>
                    <a:pt x="1392" y="28755"/>
                  </a:cubicBezTo>
                  <a:cubicBezTo>
                    <a:pt x="1457" y="28820"/>
                    <a:pt x="1523" y="28863"/>
                    <a:pt x="1566" y="28907"/>
                  </a:cubicBezTo>
                  <a:lnTo>
                    <a:pt x="2088" y="29364"/>
                  </a:lnTo>
                  <a:lnTo>
                    <a:pt x="2240" y="29494"/>
                  </a:lnTo>
                  <a:cubicBezTo>
                    <a:pt x="2632" y="29842"/>
                    <a:pt x="3023" y="30168"/>
                    <a:pt x="3414" y="30494"/>
                  </a:cubicBezTo>
                  <a:lnTo>
                    <a:pt x="3436" y="30516"/>
                  </a:lnTo>
                  <a:lnTo>
                    <a:pt x="3458" y="30538"/>
                  </a:lnTo>
                  <a:lnTo>
                    <a:pt x="3675" y="30712"/>
                  </a:lnTo>
                  <a:cubicBezTo>
                    <a:pt x="3958" y="30951"/>
                    <a:pt x="4262" y="31212"/>
                    <a:pt x="4523" y="31451"/>
                  </a:cubicBezTo>
                  <a:cubicBezTo>
                    <a:pt x="4915" y="31777"/>
                    <a:pt x="5328" y="32125"/>
                    <a:pt x="5719" y="32473"/>
                  </a:cubicBezTo>
                  <a:lnTo>
                    <a:pt x="6241" y="32886"/>
                  </a:lnTo>
                  <a:lnTo>
                    <a:pt x="6567" y="33169"/>
                  </a:lnTo>
                  <a:cubicBezTo>
                    <a:pt x="6915" y="33452"/>
                    <a:pt x="7263" y="33712"/>
                    <a:pt x="7611" y="33995"/>
                  </a:cubicBezTo>
                  <a:lnTo>
                    <a:pt x="8068" y="34365"/>
                  </a:lnTo>
                  <a:lnTo>
                    <a:pt x="8133" y="34430"/>
                  </a:lnTo>
                  <a:cubicBezTo>
                    <a:pt x="8459" y="34691"/>
                    <a:pt x="8742" y="34930"/>
                    <a:pt x="9046" y="35169"/>
                  </a:cubicBezTo>
                  <a:cubicBezTo>
                    <a:pt x="10199" y="36083"/>
                    <a:pt x="11221" y="36887"/>
                    <a:pt x="12156" y="37648"/>
                  </a:cubicBezTo>
                  <a:cubicBezTo>
                    <a:pt x="12917" y="38235"/>
                    <a:pt x="13699" y="38888"/>
                    <a:pt x="14678" y="39627"/>
                  </a:cubicBezTo>
                  <a:cubicBezTo>
                    <a:pt x="15396" y="40192"/>
                    <a:pt x="16135" y="40779"/>
                    <a:pt x="16787" y="41301"/>
                  </a:cubicBezTo>
                  <a:lnTo>
                    <a:pt x="16896" y="41388"/>
                  </a:lnTo>
                  <a:lnTo>
                    <a:pt x="16939" y="41432"/>
                  </a:lnTo>
                  <a:cubicBezTo>
                    <a:pt x="18005" y="42258"/>
                    <a:pt x="19179" y="43215"/>
                    <a:pt x="20375" y="44106"/>
                  </a:cubicBezTo>
                  <a:lnTo>
                    <a:pt x="23658" y="46585"/>
                  </a:lnTo>
                  <a:lnTo>
                    <a:pt x="23702" y="46629"/>
                  </a:lnTo>
                  <a:cubicBezTo>
                    <a:pt x="24441" y="47194"/>
                    <a:pt x="25376" y="47911"/>
                    <a:pt x="26246" y="48629"/>
                  </a:cubicBezTo>
                  <a:lnTo>
                    <a:pt x="27029" y="49260"/>
                  </a:lnTo>
                  <a:lnTo>
                    <a:pt x="27050" y="49281"/>
                  </a:lnTo>
                  <a:lnTo>
                    <a:pt x="27072" y="49303"/>
                  </a:lnTo>
                  <a:cubicBezTo>
                    <a:pt x="27703" y="49825"/>
                    <a:pt x="28377" y="50369"/>
                    <a:pt x="29029" y="50890"/>
                  </a:cubicBezTo>
                  <a:cubicBezTo>
                    <a:pt x="30008" y="51673"/>
                    <a:pt x="31008" y="52434"/>
                    <a:pt x="31943" y="53152"/>
                  </a:cubicBezTo>
                  <a:cubicBezTo>
                    <a:pt x="32486" y="53565"/>
                    <a:pt x="32987" y="53978"/>
                    <a:pt x="33508" y="54370"/>
                  </a:cubicBezTo>
                  <a:cubicBezTo>
                    <a:pt x="33682" y="54522"/>
                    <a:pt x="33856" y="54674"/>
                    <a:pt x="34052" y="54826"/>
                  </a:cubicBezTo>
                  <a:lnTo>
                    <a:pt x="34291" y="55022"/>
                  </a:lnTo>
                  <a:cubicBezTo>
                    <a:pt x="34422" y="55131"/>
                    <a:pt x="34596" y="55283"/>
                    <a:pt x="34770" y="55413"/>
                  </a:cubicBezTo>
                  <a:lnTo>
                    <a:pt x="35009" y="55565"/>
                  </a:lnTo>
                  <a:cubicBezTo>
                    <a:pt x="35400" y="55848"/>
                    <a:pt x="35813" y="56131"/>
                    <a:pt x="36226" y="56414"/>
                  </a:cubicBezTo>
                  <a:lnTo>
                    <a:pt x="36248" y="56414"/>
                  </a:lnTo>
                  <a:lnTo>
                    <a:pt x="37075" y="56914"/>
                  </a:lnTo>
                  <a:lnTo>
                    <a:pt x="37161" y="56957"/>
                  </a:lnTo>
                  <a:cubicBezTo>
                    <a:pt x="37401" y="57131"/>
                    <a:pt x="37662" y="57262"/>
                    <a:pt x="37944" y="57370"/>
                  </a:cubicBezTo>
                  <a:cubicBezTo>
                    <a:pt x="38140" y="57435"/>
                    <a:pt x="38357" y="57479"/>
                    <a:pt x="38553" y="57501"/>
                  </a:cubicBezTo>
                  <a:cubicBezTo>
                    <a:pt x="38590" y="57504"/>
                    <a:pt x="38626" y="57505"/>
                    <a:pt x="38663" y="57505"/>
                  </a:cubicBezTo>
                  <a:cubicBezTo>
                    <a:pt x="38908" y="57505"/>
                    <a:pt x="39152" y="57443"/>
                    <a:pt x="39379" y="57349"/>
                  </a:cubicBezTo>
                  <a:cubicBezTo>
                    <a:pt x="39553" y="57262"/>
                    <a:pt x="39706" y="57175"/>
                    <a:pt x="39836" y="57066"/>
                  </a:cubicBezTo>
                  <a:cubicBezTo>
                    <a:pt x="39923" y="56979"/>
                    <a:pt x="40032" y="56892"/>
                    <a:pt x="40097" y="56805"/>
                  </a:cubicBezTo>
                  <a:lnTo>
                    <a:pt x="40162" y="56740"/>
                  </a:lnTo>
                  <a:cubicBezTo>
                    <a:pt x="40314" y="56587"/>
                    <a:pt x="40467" y="56435"/>
                    <a:pt x="40619" y="56261"/>
                  </a:cubicBezTo>
                  <a:lnTo>
                    <a:pt x="40706" y="56174"/>
                  </a:lnTo>
                  <a:cubicBezTo>
                    <a:pt x="41054" y="55826"/>
                    <a:pt x="41358" y="55457"/>
                    <a:pt x="41641" y="55087"/>
                  </a:cubicBezTo>
                  <a:lnTo>
                    <a:pt x="41815" y="54870"/>
                  </a:lnTo>
                  <a:cubicBezTo>
                    <a:pt x="42532" y="54000"/>
                    <a:pt x="43272" y="53130"/>
                    <a:pt x="44033" y="52260"/>
                  </a:cubicBezTo>
                  <a:cubicBezTo>
                    <a:pt x="44446" y="51782"/>
                    <a:pt x="44859" y="51325"/>
                    <a:pt x="45229" y="50890"/>
                  </a:cubicBezTo>
                  <a:lnTo>
                    <a:pt x="45620" y="50390"/>
                  </a:lnTo>
                  <a:cubicBezTo>
                    <a:pt x="45859" y="50129"/>
                    <a:pt x="46098" y="49825"/>
                    <a:pt x="46359" y="49542"/>
                  </a:cubicBezTo>
                  <a:cubicBezTo>
                    <a:pt x="47207" y="48542"/>
                    <a:pt x="47925" y="47694"/>
                    <a:pt x="48708" y="46868"/>
                  </a:cubicBezTo>
                  <a:lnTo>
                    <a:pt x="48925" y="46629"/>
                  </a:lnTo>
                  <a:lnTo>
                    <a:pt x="48947" y="46607"/>
                  </a:lnTo>
                  <a:cubicBezTo>
                    <a:pt x="49230" y="46302"/>
                    <a:pt x="49577" y="45933"/>
                    <a:pt x="49904" y="45541"/>
                  </a:cubicBezTo>
                  <a:cubicBezTo>
                    <a:pt x="50143" y="45280"/>
                    <a:pt x="50382" y="44998"/>
                    <a:pt x="50665" y="44650"/>
                  </a:cubicBezTo>
                  <a:lnTo>
                    <a:pt x="51121" y="44150"/>
                  </a:lnTo>
                  <a:lnTo>
                    <a:pt x="51578" y="43606"/>
                  </a:lnTo>
                  <a:lnTo>
                    <a:pt x="52208" y="42867"/>
                  </a:lnTo>
                  <a:cubicBezTo>
                    <a:pt x="52535" y="42454"/>
                    <a:pt x="52883" y="42041"/>
                    <a:pt x="53230" y="41627"/>
                  </a:cubicBezTo>
                  <a:lnTo>
                    <a:pt x="53317" y="41540"/>
                  </a:lnTo>
                  <a:cubicBezTo>
                    <a:pt x="53644" y="41149"/>
                    <a:pt x="54013" y="40736"/>
                    <a:pt x="54296" y="40388"/>
                  </a:cubicBezTo>
                  <a:cubicBezTo>
                    <a:pt x="54753" y="39866"/>
                    <a:pt x="55231" y="39301"/>
                    <a:pt x="55644" y="38801"/>
                  </a:cubicBezTo>
                  <a:cubicBezTo>
                    <a:pt x="56035" y="38300"/>
                    <a:pt x="56427" y="37800"/>
                    <a:pt x="56775" y="37344"/>
                  </a:cubicBezTo>
                  <a:cubicBezTo>
                    <a:pt x="57123" y="36887"/>
                    <a:pt x="57514" y="36430"/>
                    <a:pt x="57905" y="35996"/>
                  </a:cubicBezTo>
                  <a:lnTo>
                    <a:pt x="57927" y="35952"/>
                  </a:lnTo>
                  <a:lnTo>
                    <a:pt x="58319" y="35517"/>
                  </a:lnTo>
                  <a:lnTo>
                    <a:pt x="58514" y="35300"/>
                  </a:lnTo>
                  <a:cubicBezTo>
                    <a:pt x="58558" y="35235"/>
                    <a:pt x="58601" y="35169"/>
                    <a:pt x="58645" y="35104"/>
                  </a:cubicBezTo>
                  <a:lnTo>
                    <a:pt x="58645" y="35082"/>
                  </a:lnTo>
                  <a:lnTo>
                    <a:pt x="58732" y="34995"/>
                  </a:lnTo>
                  <a:lnTo>
                    <a:pt x="58797" y="34930"/>
                  </a:lnTo>
                  <a:lnTo>
                    <a:pt x="58797" y="34908"/>
                  </a:lnTo>
                  <a:cubicBezTo>
                    <a:pt x="58840" y="34821"/>
                    <a:pt x="58906" y="34756"/>
                    <a:pt x="58971" y="34691"/>
                  </a:cubicBezTo>
                  <a:lnTo>
                    <a:pt x="59319" y="34147"/>
                  </a:lnTo>
                  <a:lnTo>
                    <a:pt x="59384" y="34060"/>
                  </a:lnTo>
                  <a:lnTo>
                    <a:pt x="59406" y="34039"/>
                  </a:lnTo>
                  <a:cubicBezTo>
                    <a:pt x="59602" y="33778"/>
                    <a:pt x="59754" y="33517"/>
                    <a:pt x="59971" y="33234"/>
                  </a:cubicBezTo>
                  <a:cubicBezTo>
                    <a:pt x="60189" y="32951"/>
                    <a:pt x="60428" y="32625"/>
                    <a:pt x="60645" y="32299"/>
                  </a:cubicBezTo>
                  <a:cubicBezTo>
                    <a:pt x="60710" y="32234"/>
                    <a:pt x="60776" y="32169"/>
                    <a:pt x="60841" y="32103"/>
                  </a:cubicBezTo>
                  <a:cubicBezTo>
                    <a:pt x="60928" y="31995"/>
                    <a:pt x="61015" y="31864"/>
                    <a:pt x="61102" y="31734"/>
                  </a:cubicBezTo>
                  <a:lnTo>
                    <a:pt x="61124" y="31712"/>
                  </a:lnTo>
                  <a:cubicBezTo>
                    <a:pt x="61167" y="31625"/>
                    <a:pt x="61211" y="31560"/>
                    <a:pt x="61276" y="31495"/>
                  </a:cubicBezTo>
                  <a:cubicBezTo>
                    <a:pt x="61472" y="31234"/>
                    <a:pt x="61645" y="30929"/>
                    <a:pt x="61754" y="30625"/>
                  </a:cubicBezTo>
                  <a:cubicBezTo>
                    <a:pt x="61841" y="30407"/>
                    <a:pt x="61906" y="30168"/>
                    <a:pt x="61928" y="29929"/>
                  </a:cubicBezTo>
                  <a:cubicBezTo>
                    <a:pt x="61950" y="29733"/>
                    <a:pt x="61906" y="29516"/>
                    <a:pt x="61841" y="29342"/>
                  </a:cubicBezTo>
                  <a:lnTo>
                    <a:pt x="61819" y="29298"/>
                  </a:lnTo>
                  <a:lnTo>
                    <a:pt x="61776" y="29233"/>
                  </a:lnTo>
                  <a:lnTo>
                    <a:pt x="61754" y="29190"/>
                  </a:lnTo>
                  <a:cubicBezTo>
                    <a:pt x="61711" y="29081"/>
                    <a:pt x="61667" y="28994"/>
                    <a:pt x="61602" y="28907"/>
                  </a:cubicBezTo>
                  <a:lnTo>
                    <a:pt x="61558" y="28885"/>
                  </a:lnTo>
                  <a:lnTo>
                    <a:pt x="61537" y="28863"/>
                  </a:lnTo>
                  <a:lnTo>
                    <a:pt x="61472" y="28798"/>
                  </a:lnTo>
                  <a:cubicBezTo>
                    <a:pt x="61363" y="28646"/>
                    <a:pt x="61232" y="28537"/>
                    <a:pt x="61102" y="28407"/>
                  </a:cubicBezTo>
                  <a:lnTo>
                    <a:pt x="60950" y="28255"/>
                  </a:lnTo>
                  <a:cubicBezTo>
                    <a:pt x="60863" y="28168"/>
                    <a:pt x="60776" y="28081"/>
                    <a:pt x="60689" y="27994"/>
                  </a:cubicBezTo>
                  <a:cubicBezTo>
                    <a:pt x="60580" y="27841"/>
                    <a:pt x="60450" y="27711"/>
                    <a:pt x="60319" y="27602"/>
                  </a:cubicBezTo>
                  <a:cubicBezTo>
                    <a:pt x="60276" y="27581"/>
                    <a:pt x="60254" y="27559"/>
                    <a:pt x="60232" y="27537"/>
                  </a:cubicBezTo>
                  <a:lnTo>
                    <a:pt x="59884" y="27298"/>
                  </a:lnTo>
                  <a:cubicBezTo>
                    <a:pt x="59645" y="27102"/>
                    <a:pt x="59384" y="26950"/>
                    <a:pt x="59167" y="26798"/>
                  </a:cubicBezTo>
                  <a:cubicBezTo>
                    <a:pt x="58949" y="26646"/>
                    <a:pt x="58753" y="26515"/>
                    <a:pt x="58558" y="26385"/>
                  </a:cubicBezTo>
                  <a:cubicBezTo>
                    <a:pt x="58210" y="26124"/>
                    <a:pt x="57862" y="25884"/>
                    <a:pt x="57536" y="25602"/>
                  </a:cubicBezTo>
                  <a:lnTo>
                    <a:pt x="57231" y="25363"/>
                  </a:lnTo>
                  <a:cubicBezTo>
                    <a:pt x="56797" y="25036"/>
                    <a:pt x="56362" y="24732"/>
                    <a:pt x="55927" y="24428"/>
                  </a:cubicBezTo>
                  <a:cubicBezTo>
                    <a:pt x="54252" y="23232"/>
                    <a:pt x="52469" y="21927"/>
                    <a:pt x="50469" y="20405"/>
                  </a:cubicBezTo>
                  <a:cubicBezTo>
                    <a:pt x="49991" y="20035"/>
                    <a:pt x="49512" y="19666"/>
                    <a:pt x="49056" y="19318"/>
                  </a:cubicBezTo>
                  <a:lnTo>
                    <a:pt x="48925" y="19209"/>
                  </a:lnTo>
                  <a:lnTo>
                    <a:pt x="47794" y="18361"/>
                  </a:lnTo>
                  <a:cubicBezTo>
                    <a:pt x="47360" y="18013"/>
                    <a:pt x="46859" y="17643"/>
                    <a:pt x="46381" y="17317"/>
                  </a:cubicBezTo>
                  <a:cubicBezTo>
                    <a:pt x="45903" y="16969"/>
                    <a:pt x="45403" y="16621"/>
                    <a:pt x="44902" y="16252"/>
                  </a:cubicBezTo>
                  <a:cubicBezTo>
                    <a:pt x="44098" y="15686"/>
                    <a:pt x="43315" y="15099"/>
                    <a:pt x="42532" y="14512"/>
                  </a:cubicBezTo>
                  <a:lnTo>
                    <a:pt x="42511" y="14512"/>
                  </a:lnTo>
                  <a:lnTo>
                    <a:pt x="42489" y="14490"/>
                  </a:lnTo>
                  <a:lnTo>
                    <a:pt x="42119" y="14208"/>
                  </a:lnTo>
                  <a:cubicBezTo>
                    <a:pt x="41663" y="13882"/>
                    <a:pt x="41162" y="13490"/>
                    <a:pt x="40641" y="13142"/>
                  </a:cubicBezTo>
                  <a:cubicBezTo>
                    <a:pt x="40401" y="12968"/>
                    <a:pt x="40140" y="12773"/>
                    <a:pt x="39945" y="12664"/>
                  </a:cubicBezTo>
                  <a:cubicBezTo>
                    <a:pt x="39771" y="12533"/>
                    <a:pt x="39597" y="12425"/>
                    <a:pt x="39401" y="12294"/>
                  </a:cubicBezTo>
                  <a:lnTo>
                    <a:pt x="39227" y="12164"/>
                  </a:lnTo>
                  <a:lnTo>
                    <a:pt x="38749" y="11816"/>
                  </a:lnTo>
                  <a:lnTo>
                    <a:pt x="38727" y="11816"/>
                  </a:lnTo>
                  <a:lnTo>
                    <a:pt x="38684" y="11772"/>
                  </a:lnTo>
                  <a:cubicBezTo>
                    <a:pt x="38401" y="11598"/>
                    <a:pt x="38096" y="11381"/>
                    <a:pt x="37836" y="11164"/>
                  </a:cubicBezTo>
                  <a:cubicBezTo>
                    <a:pt x="37379" y="10837"/>
                    <a:pt x="36944" y="10511"/>
                    <a:pt x="36444" y="10142"/>
                  </a:cubicBezTo>
                  <a:cubicBezTo>
                    <a:pt x="35552" y="9468"/>
                    <a:pt x="34617" y="8772"/>
                    <a:pt x="33595" y="8032"/>
                  </a:cubicBezTo>
                  <a:cubicBezTo>
                    <a:pt x="32943" y="7576"/>
                    <a:pt x="32269" y="7141"/>
                    <a:pt x="31660" y="6749"/>
                  </a:cubicBezTo>
                  <a:lnTo>
                    <a:pt x="31617" y="6706"/>
                  </a:lnTo>
                  <a:cubicBezTo>
                    <a:pt x="31312" y="6510"/>
                    <a:pt x="31008" y="6293"/>
                    <a:pt x="30703" y="6097"/>
                  </a:cubicBezTo>
                  <a:cubicBezTo>
                    <a:pt x="29703" y="5423"/>
                    <a:pt x="28725" y="4749"/>
                    <a:pt x="27811" y="4118"/>
                  </a:cubicBezTo>
                  <a:cubicBezTo>
                    <a:pt x="27572" y="3944"/>
                    <a:pt x="27377" y="3792"/>
                    <a:pt x="27137" y="3618"/>
                  </a:cubicBezTo>
                  <a:cubicBezTo>
                    <a:pt x="26898" y="3444"/>
                    <a:pt x="26659" y="3270"/>
                    <a:pt x="26420" y="3096"/>
                  </a:cubicBezTo>
                  <a:cubicBezTo>
                    <a:pt x="26094" y="2857"/>
                    <a:pt x="25746" y="2640"/>
                    <a:pt x="25420" y="2401"/>
                  </a:cubicBezTo>
                  <a:lnTo>
                    <a:pt x="25006" y="2140"/>
                  </a:lnTo>
                  <a:cubicBezTo>
                    <a:pt x="24506" y="1792"/>
                    <a:pt x="24028" y="1487"/>
                    <a:pt x="23571" y="1183"/>
                  </a:cubicBezTo>
                  <a:cubicBezTo>
                    <a:pt x="23332" y="1031"/>
                    <a:pt x="23093" y="879"/>
                    <a:pt x="22876" y="705"/>
                  </a:cubicBezTo>
                  <a:lnTo>
                    <a:pt x="22615" y="552"/>
                  </a:lnTo>
                  <a:lnTo>
                    <a:pt x="22549" y="509"/>
                  </a:lnTo>
                  <a:cubicBezTo>
                    <a:pt x="22441" y="444"/>
                    <a:pt x="22332" y="378"/>
                    <a:pt x="22223" y="335"/>
                  </a:cubicBezTo>
                  <a:lnTo>
                    <a:pt x="22180" y="313"/>
                  </a:lnTo>
                  <a:cubicBezTo>
                    <a:pt x="22028" y="226"/>
                    <a:pt x="21897" y="139"/>
                    <a:pt x="21745" y="96"/>
                  </a:cubicBezTo>
                  <a:cubicBezTo>
                    <a:pt x="21562" y="29"/>
                    <a:pt x="21379" y="1"/>
                    <a:pt x="211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8" name="Google Shape;38;p2"/>
          <p:cNvGrpSpPr/>
          <p:nvPr/>
        </p:nvGrpSpPr>
        <p:grpSpPr>
          <a:xfrm rot="-1708452">
            <a:off x="7664778" y="3593094"/>
            <a:ext cx="940548" cy="1303701"/>
            <a:chOff x="3355250" y="2235325"/>
            <a:chExt cx="940475" cy="1303600"/>
          </a:xfrm>
        </p:grpSpPr>
        <p:sp>
          <p:nvSpPr>
            <p:cNvPr id="39" name="Google Shape;39;p2"/>
            <p:cNvSpPr/>
            <p:nvPr/>
          </p:nvSpPr>
          <p:spPr>
            <a:xfrm>
              <a:off x="3471050" y="3300800"/>
              <a:ext cx="716500" cy="107125"/>
            </a:xfrm>
            <a:custGeom>
              <a:avLst/>
              <a:gdLst/>
              <a:ahLst/>
              <a:cxnLst/>
              <a:rect l="l" t="t" r="r" b="b"/>
              <a:pathLst>
                <a:path w="28660" h="4285" extrusionOk="0">
                  <a:moveTo>
                    <a:pt x="348" y="0"/>
                  </a:moveTo>
                  <a:lnTo>
                    <a:pt x="327" y="87"/>
                  </a:lnTo>
                  <a:cubicBezTo>
                    <a:pt x="305" y="174"/>
                    <a:pt x="283" y="240"/>
                    <a:pt x="261" y="305"/>
                  </a:cubicBezTo>
                  <a:lnTo>
                    <a:pt x="240" y="370"/>
                  </a:lnTo>
                  <a:cubicBezTo>
                    <a:pt x="174" y="588"/>
                    <a:pt x="109" y="783"/>
                    <a:pt x="66" y="1001"/>
                  </a:cubicBezTo>
                  <a:lnTo>
                    <a:pt x="66" y="1044"/>
                  </a:lnTo>
                  <a:cubicBezTo>
                    <a:pt x="44" y="1153"/>
                    <a:pt x="44" y="1240"/>
                    <a:pt x="22" y="1349"/>
                  </a:cubicBezTo>
                  <a:cubicBezTo>
                    <a:pt x="0" y="1414"/>
                    <a:pt x="0" y="1479"/>
                    <a:pt x="0" y="1523"/>
                  </a:cubicBezTo>
                  <a:lnTo>
                    <a:pt x="0" y="1871"/>
                  </a:lnTo>
                  <a:lnTo>
                    <a:pt x="0" y="1957"/>
                  </a:lnTo>
                  <a:cubicBezTo>
                    <a:pt x="0" y="2088"/>
                    <a:pt x="22" y="2218"/>
                    <a:pt x="44" y="2349"/>
                  </a:cubicBezTo>
                  <a:cubicBezTo>
                    <a:pt x="87" y="2501"/>
                    <a:pt x="131" y="2632"/>
                    <a:pt x="196" y="2762"/>
                  </a:cubicBezTo>
                  <a:cubicBezTo>
                    <a:pt x="240" y="2827"/>
                    <a:pt x="283" y="2914"/>
                    <a:pt x="327" y="2979"/>
                  </a:cubicBezTo>
                  <a:lnTo>
                    <a:pt x="370" y="3066"/>
                  </a:lnTo>
                  <a:cubicBezTo>
                    <a:pt x="522" y="3284"/>
                    <a:pt x="740" y="3458"/>
                    <a:pt x="979" y="3545"/>
                  </a:cubicBezTo>
                  <a:cubicBezTo>
                    <a:pt x="1109" y="3610"/>
                    <a:pt x="1240" y="3654"/>
                    <a:pt x="1370" y="3675"/>
                  </a:cubicBezTo>
                  <a:cubicBezTo>
                    <a:pt x="1544" y="3719"/>
                    <a:pt x="1718" y="3762"/>
                    <a:pt x="1914" y="3784"/>
                  </a:cubicBezTo>
                  <a:lnTo>
                    <a:pt x="2088" y="3806"/>
                  </a:lnTo>
                  <a:cubicBezTo>
                    <a:pt x="2153" y="3806"/>
                    <a:pt x="2197" y="3806"/>
                    <a:pt x="2262" y="3827"/>
                  </a:cubicBezTo>
                  <a:cubicBezTo>
                    <a:pt x="2523" y="3849"/>
                    <a:pt x="2762" y="3871"/>
                    <a:pt x="2958" y="3893"/>
                  </a:cubicBezTo>
                  <a:lnTo>
                    <a:pt x="3327" y="3914"/>
                  </a:lnTo>
                  <a:lnTo>
                    <a:pt x="3371" y="3914"/>
                  </a:lnTo>
                  <a:cubicBezTo>
                    <a:pt x="3480" y="3914"/>
                    <a:pt x="3610" y="3936"/>
                    <a:pt x="3719" y="3936"/>
                  </a:cubicBezTo>
                  <a:cubicBezTo>
                    <a:pt x="4001" y="3980"/>
                    <a:pt x="4262" y="3980"/>
                    <a:pt x="4502" y="3980"/>
                  </a:cubicBezTo>
                  <a:cubicBezTo>
                    <a:pt x="4871" y="3980"/>
                    <a:pt x="5241" y="3980"/>
                    <a:pt x="5567" y="3958"/>
                  </a:cubicBezTo>
                  <a:cubicBezTo>
                    <a:pt x="6067" y="3958"/>
                    <a:pt x="6567" y="3958"/>
                    <a:pt x="7024" y="3980"/>
                  </a:cubicBezTo>
                  <a:cubicBezTo>
                    <a:pt x="7263" y="3980"/>
                    <a:pt x="7524" y="4001"/>
                    <a:pt x="7828" y="4001"/>
                  </a:cubicBezTo>
                  <a:lnTo>
                    <a:pt x="8589" y="4001"/>
                  </a:lnTo>
                  <a:lnTo>
                    <a:pt x="10199" y="4067"/>
                  </a:lnTo>
                  <a:lnTo>
                    <a:pt x="11025" y="4110"/>
                  </a:lnTo>
                  <a:lnTo>
                    <a:pt x="11090" y="4110"/>
                  </a:lnTo>
                  <a:cubicBezTo>
                    <a:pt x="11329" y="4132"/>
                    <a:pt x="11568" y="4132"/>
                    <a:pt x="11808" y="4154"/>
                  </a:cubicBezTo>
                  <a:cubicBezTo>
                    <a:pt x="12047" y="4154"/>
                    <a:pt x="12395" y="4175"/>
                    <a:pt x="12743" y="4175"/>
                  </a:cubicBezTo>
                  <a:lnTo>
                    <a:pt x="13547" y="4175"/>
                  </a:lnTo>
                  <a:cubicBezTo>
                    <a:pt x="14134" y="4197"/>
                    <a:pt x="14721" y="4219"/>
                    <a:pt x="15287" y="4262"/>
                  </a:cubicBezTo>
                  <a:cubicBezTo>
                    <a:pt x="15613" y="4262"/>
                    <a:pt x="15917" y="4284"/>
                    <a:pt x="16222" y="4284"/>
                  </a:cubicBezTo>
                  <a:lnTo>
                    <a:pt x="20592" y="4284"/>
                  </a:lnTo>
                  <a:cubicBezTo>
                    <a:pt x="20853" y="4284"/>
                    <a:pt x="21114" y="4262"/>
                    <a:pt x="21353" y="4241"/>
                  </a:cubicBezTo>
                  <a:lnTo>
                    <a:pt x="21897" y="4219"/>
                  </a:lnTo>
                  <a:lnTo>
                    <a:pt x="22180" y="4219"/>
                  </a:lnTo>
                  <a:cubicBezTo>
                    <a:pt x="22462" y="4219"/>
                    <a:pt x="22745" y="4219"/>
                    <a:pt x="23028" y="4197"/>
                  </a:cubicBezTo>
                  <a:lnTo>
                    <a:pt x="23441" y="4154"/>
                  </a:lnTo>
                  <a:cubicBezTo>
                    <a:pt x="23702" y="4132"/>
                    <a:pt x="23984" y="4110"/>
                    <a:pt x="24245" y="4110"/>
                  </a:cubicBezTo>
                  <a:lnTo>
                    <a:pt x="25180" y="4088"/>
                  </a:lnTo>
                  <a:lnTo>
                    <a:pt x="25159" y="4088"/>
                  </a:lnTo>
                  <a:cubicBezTo>
                    <a:pt x="25311" y="4088"/>
                    <a:pt x="25485" y="4067"/>
                    <a:pt x="25659" y="4067"/>
                  </a:cubicBezTo>
                  <a:lnTo>
                    <a:pt x="25876" y="4045"/>
                  </a:lnTo>
                  <a:lnTo>
                    <a:pt x="25963" y="4045"/>
                  </a:lnTo>
                  <a:lnTo>
                    <a:pt x="26115" y="4023"/>
                  </a:lnTo>
                  <a:lnTo>
                    <a:pt x="26354" y="4001"/>
                  </a:lnTo>
                  <a:lnTo>
                    <a:pt x="26441" y="4001"/>
                  </a:lnTo>
                  <a:cubicBezTo>
                    <a:pt x="26637" y="4001"/>
                    <a:pt x="26855" y="3980"/>
                    <a:pt x="27050" y="3958"/>
                  </a:cubicBezTo>
                  <a:lnTo>
                    <a:pt x="27485" y="3893"/>
                  </a:lnTo>
                  <a:cubicBezTo>
                    <a:pt x="27681" y="3871"/>
                    <a:pt x="27877" y="3849"/>
                    <a:pt x="28072" y="3784"/>
                  </a:cubicBezTo>
                  <a:cubicBezTo>
                    <a:pt x="28138" y="3741"/>
                    <a:pt x="28203" y="3719"/>
                    <a:pt x="28268" y="3675"/>
                  </a:cubicBezTo>
                  <a:lnTo>
                    <a:pt x="28290" y="3675"/>
                  </a:lnTo>
                  <a:lnTo>
                    <a:pt x="28333" y="3610"/>
                  </a:lnTo>
                  <a:cubicBezTo>
                    <a:pt x="28420" y="3545"/>
                    <a:pt x="28485" y="3480"/>
                    <a:pt x="28551" y="3393"/>
                  </a:cubicBezTo>
                  <a:cubicBezTo>
                    <a:pt x="28594" y="3327"/>
                    <a:pt x="28616" y="3262"/>
                    <a:pt x="28659" y="3197"/>
                  </a:cubicBezTo>
                  <a:lnTo>
                    <a:pt x="28659" y="3197"/>
                  </a:lnTo>
                  <a:lnTo>
                    <a:pt x="28616" y="3219"/>
                  </a:lnTo>
                  <a:cubicBezTo>
                    <a:pt x="28507" y="3327"/>
                    <a:pt x="28355" y="3393"/>
                    <a:pt x="28203" y="3414"/>
                  </a:cubicBezTo>
                  <a:cubicBezTo>
                    <a:pt x="28051" y="3414"/>
                    <a:pt x="27898" y="3349"/>
                    <a:pt x="27790" y="3262"/>
                  </a:cubicBezTo>
                  <a:lnTo>
                    <a:pt x="27507" y="3284"/>
                  </a:lnTo>
                  <a:cubicBezTo>
                    <a:pt x="27376" y="3284"/>
                    <a:pt x="27236" y="3294"/>
                    <a:pt x="27099" y="3294"/>
                  </a:cubicBezTo>
                  <a:cubicBezTo>
                    <a:pt x="27031" y="3294"/>
                    <a:pt x="26963" y="3291"/>
                    <a:pt x="26898" y="3284"/>
                  </a:cubicBezTo>
                  <a:lnTo>
                    <a:pt x="26311" y="3284"/>
                  </a:lnTo>
                  <a:cubicBezTo>
                    <a:pt x="26094" y="3284"/>
                    <a:pt x="25898" y="3284"/>
                    <a:pt x="25702" y="3306"/>
                  </a:cubicBezTo>
                  <a:lnTo>
                    <a:pt x="25311" y="3327"/>
                  </a:lnTo>
                  <a:lnTo>
                    <a:pt x="25072" y="3349"/>
                  </a:lnTo>
                  <a:cubicBezTo>
                    <a:pt x="24898" y="3349"/>
                    <a:pt x="24745" y="3371"/>
                    <a:pt x="24593" y="3371"/>
                  </a:cubicBezTo>
                  <a:cubicBezTo>
                    <a:pt x="24354" y="3371"/>
                    <a:pt x="24093" y="3393"/>
                    <a:pt x="23854" y="3414"/>
                  </a:cubicBezTo>
                  <a:lnTo>
                    <a:pt x="23571" y="3458"/>
                  </a:lnTo>
                  <a:cubicBezTo>
                    <a:pt x="23245" y="3523"/>
                    <a:pt x="22919" y="3567"/>
                    <a:pt x="22593" y="3610"/>
                  </a:cubicBezTo>
                  <a:lnTo>
                    <a:pt x="22049" y="3654"/>
                  </a:lnTo>
                  <a:cubicBezTo>
                    <a:pt x="21810" y="3675"/>
                    <a:pt x="21571" y="3675"/>
                    <a:pt x="21332" y="3719"/>
                  </a:cubicBezTo>
                  <a:lnTo>
                    <a:pt x="20831" y="3762"/>
                  </a:lnTo>
                  <a:cubicBezTo>
                    <a:pt x="20571" y="3806"/>
                    <a:pt x="20288" y="3827"/>
                    <a:pt x="20049" y="3849"/>
                  </a:cubicBezTo>
                  <a:cubicBezTo>
                    <a:pt x="19679" y="3871"/>
                    <a:pt x="19309" y="3871"/>
                    <a:pt x="18961" y="3871"/>
                  </a:cubicBezTo>
                  <a:lnTo>
                    <a:pt x="16722" y="3871"/>
                  </a:lnTo>
                  <a:cubicBezTo>
                    <a:pt x="16432" y="3871"/>
                    <a:pt x="16142" y="3861"/>
                    <a:pt x="15852" y="3861"/>
                  </a:cubicBezTo>
                  <a:cubicBezTo>
                    <a:pt x="15707" y="3861"/>
                    <a:pt x="15562" y="3864"/>
                    <a:pt x="15417" y="3871"/>
                  </a:cubicBezTo>
                  <a:lnTo>
                    <a:pt x="15330" y="3871"/>
                  </a:lnTo>
                  <a:cubicBezTo>
                    <a:pt x="14808" y="3893"/>
                    <a:pt x="14265" y="3914"/>
                    <a:pt x="13743" y="3914"/>
                  </a:cubicBezTo>
                  <a:cubicBezTo>
                    <a:pt x="13177" y="3914"/>
                    <a:pt x="12590" y="3936"/>
                    <a:pt x="12025" y="3936"/>
                  </a:cubicBezTo>
                  <a:cubicBezTo>
                    <a:pt x="11891" y="3942"/>
                    <a:pt x="11755" y="3945"/>
                    <a:pt x="11619" y="3945"/>
                  </a:cubicBezTo>
                  <a:cubicBezTo>
                    <a:pt x="11247" y="3945"/>
                    <a:pt x="10869" y="3925"/>
                    <a:pt x="10503" y="3893"/>
                  </a:cubicBezTo>
                  <a:lnTo>
                    <a:pt x="10307" y="3893"/>
                  </a:lnTo>
                  <a:cubicBezTo>
                    <a:pt x="9764" y="3871"/>
                    <a:pt x="9242" y="3849"/>
                    <a:pt x="8698" y="3827"/>
                  </a:cubicBezTo>
                  <a:lnTo>
                    <a:pt x="8568" y="3827"/>
                  </a:lnTo>
                  <a:cubicBezTo>
                    <a:pt x="8002" y="3806"/>
                    <a:pt x="7307" y="3762"/>
                    <a:pt x="6632" y="3675"/>
                  </a:cubicBezTo>
                  <a:cubicBezTo>
                    <a:pt x="6176" y="3610"/>
                    <a:pt x="5719" y="3545"/>
                    <a:pt x="5263" y="3480"/>
                  </a:cubicBezTo>
                  <a:lnTo>
                    <a:pt x="4936" y="3436"/>
                  </a:lnTo>
                  <a:cubicBezTo>
                    <a:pt x="4589" y="3393"/>
                    <a:pt x="4219" y="3349"/>
                    <a:pt x="3806" y="3306"/>
                  </a:cubicBezTo>
                  <a:lnTo>
                    <a:pt x="3240" y="3262"/>
                  </a:lnTo>
                  <a:cubicBezTo>
                    <a:pt x="2979" y="3219"/>
                    <a:pt x="2719" y="3197"/>
                    <a:pt x="2479" y="3175"/>
                  </a:cubicBezTo>
                  <a:lnTo>
                    <a:pt x="2066" y="3132"/>
                  </a:lnTo>
                  <a:lnTo>
                    <a:pt x="1979" y="3132"/>
                  </a:lnTo>
                  <a:cubicBezTo>
                    <a:pt x="1697" y="3110"/>
                    <a:pt x="1436" y="3045"/>
                    <a:pt x="1196" y="2914"/>
                  </a:cubicBezTo>
                  <a:cubicBezTo>
                    <a:pt x="979" y="2806"/>
                    <a:pt x="805" y="2610"/>
                    <a:pt x="675" y="2371"/>
                  </a:cubicBezTo>
                  <a:lnTo>
                    <a:pt x="675" y="2349"/>
                  </a:lnTo>
                  <a:cubicBezTo>
                    <a:pt x="631" y="2240"/>
                    <a:pt x="588" y="2153"/>
                    <a:pt x="566" y="2044"/>
                  </a:cubicBezTo>
                  <a:cubicBezTo>
                    <a:pt x="566" y="2023"/>
                    <a:pt x="544" y="2001"/>
                    <a:pt x="544" y="1957"/>
                  </a:cubicBezTo>
                  <a:cubicBezTo>
                    <a:pt x="522" y="1827"/>
                    <a:pt x="501" y="1697"/>
                    <a:pt x="479" y="1566"/>
                  </a:cubicBezTo>
                  <a:cubicBezTo>
                    <a:pt x="414" y="1218"/>
                    <a:pt x="392" y="914"/>
                    <a:pt x="370" y="631"/>
                  </a:cubicBezTo>
                  <a:cubicBezTo>
                    <a:pt x="348" y="414"/>
                    <a:pt x="348" y="218"/>
                    <a:pt x="34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3797750" y="3438800"/>
              <a:ext cx="65275" cy="64325"/>
            </a:xfrm>
            <a:custGeom>
              <a:avLst/>
              <a:gdLst/>
              <a:ahLst/>
              <a:cxnLst/>
              <a:rect l="l" t="t" r="r" b="b"/>
              <a:pathLst>
                <a:path w="2611" h="2573" extrusionOk="0">
                  <a:moveTo>
                    <a:pt x="1304" y="0"/>
                  </a:moveTo>
                  <a:cubicBezTo>
                    <a:pt x="1024" y="0"/>
                    <a:pt x="741" y="92"/>
                    <a:pt x="501" y="286"/>
                  </a:cubicBezTo>
                  <a:cubicBezTo>
                    <a:pt x="218" y="482"/>
                    <a:pt x="44" y="808"/>
                    <a:pt x="23" y="1156"/>
                  </a:cubicBezTo>
                  <a:cubicBezTo>
                    <a:pt x="1" y="1482"/>
                    <a:pt x="88" y="1830"/>
                    <a:pt x="305" y="2091"/>
                  </a:cubicBezTo>
                  <a:cubicBezTo>
                    <a:pt x="555" y="2404"/>
                    <a:pt x="928" y="2573"/>
                    <a:pt x="1307" y="2573"/>
                  </a:cubicBezTo>
                  <a:cubicBezTo>
                    <a:pt x="1587" y="2573"/>
                    <a:pt x="1870" y="2481"/>
                    <a:pt x="2110" y="2287"/>
                  </a:cubicBezTo>
                  <a:cubicBezTo>
                    <a:pt x="2371" y="2091"/>
                    <a:pt x="2545" y="1765"/>
                    <a:pt x="2588" y="1417"/>
                  </a:cubicBezTo>
                  <a:cubicBezTo>
                    <a:pt x="2610" y="1091"/>
                    <a:pt x="2523" y="743"/>
                    <a:pt x="2306" y="482"/>
                  </a:cubicBezTo>
                  <a:cubicBezTo>
                    <a:pt x="2055" y="169"/>
                    <a:pt x="1683" y="0"/>
                    <a:pt x="13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3473775" y="2346550"/>
              <a:ext cx="731175" cy="1051725"/>
            </a:xfrm>
            <a:custGeom>
              <a:avLst/>
              <a:gdLst/>
              <a:ahLst/>
              <a:cxnLst/>
              <a:rect l="l" t="t" r="r" b="b"/>
              <a:pathLst>
                <a:path w="29247" h="42069" extrusionOk="0">
                  <a:moveTo>
                    <a:pt x="7165" y="1"/>
                  </a:moveTo>
                  <a:cubicBezTo>
                    <a:pt x="6719" y="1"/>
                    <a:pt x="6273" y="21"/>
                    <a:pt x="5828" y="53"/>
                  </a:cubicBezTo>
                  <a:cubicBezTo>
                    <a:pt x="5328" y="74"/>
                    <a:pt x="4784" y="96"/>
                    <a:pt x="4262" y="96"/>
                  </a:cubicBezTo>
                  <a:lnTo>
                    <a:pt x="2240" y="96"/>
                  </a:lnTo>
                  <a:cubicBezTo>
                    <a:pt x="2088" y="118"/>
                    <a:pt x="1935" y="118"/>
                    <a:pt x="1783" y="161"/>
                  </a:cubicBezTo>
                  <a:cubicBezTo>
                    <a:pt x="1479" y="227"/>
                    <a:pt x="1196" y="357"/>
                    <a:pt x="979" y="575"/>
                  </a:cubicBezTo>
                  <a:cubicBezTo>
                    <a:pt x="826" y="705"/>
                    <a:pt x="696" y="879"/>
                    <a:pt x="587" y="1075"/>
                  </a:cubicBezTo>
                  <a:cubicBezTo>
                    <a:pt x="479" y="1292"/>
                    <a:pt x="370" y="1510"/>
                    <a:pt x="305" y="1749"/>
                  </a:cubicBezTo>
                  <a:cubicBezTo>
                    <a:pt x="239" y="1923"/>
                    <a:pt x="218" y="2097"/>
                    <a:pt x="196" y="2271"/>
                  </a:cubicBezTo>
                  <a:lnTo>
                    <a:pt x="196" y="2292"/>
                  </a:lnTo>
                  <a:cubicBezTo>
                    <a:pt x="196" y="2336"/>
                    <a:pt x="196" y="2401"/>
                    <a:pt x="174" y="2445"/>
                  </a:cubicBezTo>
                  <a:lnTo>
                    <a:pt x="174" y="2510"/>
                  </a:lnTo>
                  <a:cubicBezTo>
                    <a:pt x="87" y="3097"/>
                    <a:pt x="44" y="3727"/>
                    <a:pt x="0" y="4423"/>
                  </a:cubicBezTo>
                  <a:lnTo>
                    <a:pt x="0" y="4706"/>
                  </a:lnTo>
                  <a:lnTo>
                    <a:pt x="0" y="5684"/>
                  </a:lnTo>
                  <a:lnTo>
                    <a:pt x="0" y="5728"/>
                  </a:lnTo>
                  <a:lnTo>
                    <a:pt x="0" y="6206"/>
                  </a:lnTo>
                  <a:cubicBezTo>
                    <a:pt x="0" y="8598"/>
                    <a:pt x="22" y="11012"/>
                    <a:pt x="87" y="13338"/>
                  </a:cubicBezTo>
                  <a:cubicBezTo>
                    <a:pt x="131" y="14600"/>
                    <a:pt x="131" y="15861"/>
                    <a:pt x="131" y="16948"/>
                  </a:cubicBezTo>
                  <a:lnTo>
                    <a:pt x="131" y="17426"/>
                  </a:lnTo>
                  <a:cubicBezTo>
                    <a:pt x="131" y="18340"/>
                    <a:pt x="131" y="19362"/>
                    <a:pt x="131" y="20362"/>
                  </a:cubicBezTo>
                  <a:cubicBezTo>
                    <a:pt x="152" y="21036"/>
                    <a:pt x="174" y="21710"/>
                    <a:pt x="174" y="22384"/>
                  </a:cubicBezTo>
                  <a:lnTo>
                    <a:pt x="174" y="22602"/>
                  </a:lnTo>
                  <a:cubicBezTo>
                    <a:pt x="174" y="23058"/>
                    <a:pt x="196" y="23515"/>
                    <a:pt x="218" y="23971"/>
                  </a:cubicBezTo>
                  <a:cubicBezTo>
                    <a:pt x="218" y="24341"/>
                    <a:pt x="218" y="24733"/>
                    <a:pt x="218" y="25102"/>
                  </a:cubicBezTo>
                  <a:lnTo>
                    <a:pt x="218" y="25276"/>
                  </a:lnTo>
                  <a:cubicBezTo>
                    <a:pt x="218" y="25907"/>
                    <a:pt x="239" y="26776"/>
                    <a:pt x="283" y="27581"/>
                  </a:cubicBezTo>
                  <a:cubicBezTo>
                    <a:pt x="305" y="28277"/>
                    <a:pt x="326" y="28864"/>
                    <a:pt x="326" y="29451"/>
                  </a:cubicBezTo>
                  <a:cubicBezTo>
                    <a:pt x="326" y="29842"/>
                    <a:pt x="326" y="30256"/>
                    <a:pt x="326" y="30625"/>
                  </a:cubicBezTo>
                  <a:lnTo>
                    <a:pt x="326" y="31212"/>
                  </a:lnTo>
                  <a:lnTo>
                    <a:pt x="326" y="32952"/>
                  </a:lnTo>
                  <a:cubicBezTo>
                    <a:pt x="326" y="33495"/>
                    <a:pt x="305" y="34039"/>
                    <a:pt x="283" y="34626"/>
                  </a:cubicBezTo>
                  <a:cubicBezTo>
                    <a:pt x="283" y="34735"/>
                    <a:pt x="283" y="34844"/>
                    <a:pt x="283" y="34952"/>
                  </a:cubicBezTo>
                  <a:lnTo>
                    <a:pt x="283" y="34996"/>
                  </a:lnTo>
                  <a:lnTo>
                    <a:pt x="283" y="35279"/>
                  </a:lnTo>
                  <a:lnTo>
                    <a:pt x="283" y="35431"/>
                  </a:lnTo>
                  <a:lnTo>
                    <a:pt x="283" y="36083"/>
                  </a:lnTo>
                  <a:lnTo>
                    <a:pt x="283" y="36105"/>
                  </a:lnTo>
                  <a:lnTo>
                    <a:pt x="283" y="36300"/>
                  </a:lnTo>
                  <a:cubicBezTo>
                    <a:pt x="283" y="36801"/>
                    <a:pt x="283" y="37322"/>
                    <a:pt x="283" y="37801"/>
                  </a:cubicBezTo>
                  <a:lnTo>
                    <a:pt x="283" y="38127"/>
                  </a:lnTo>
                  <a:cubicBezTo>
                    <a:pt x="283" y="38344"/>
                    <a:pt x="283" y="38540"/>
                    <a:pt x="305" y="38736"/>
                  </a:cubicBezTo>
                  <a:cubicBezTo>
                    <a:pt x="326" y="39040"/>
                    <a:pt x="370" y="39345"/>
                    <a:pt x="413" y="39693"/>
                  </a:cubicBezTo>
                  <a:cubicBezTo>
                    <a:pt x="435" y="39823"/>
                    <a:pt x="457" y="39954"/>
                    <a:pt x="479" y="40084"/>
                  </a:cubicBezTo>
                  <a:cubicBezTo>
                    <a:pt x="479" y="40106"/>
                    <a:pt x="479" y="40127"/>
                    <a:pt x="500" y="40171"/>
                  </a:cubicBezTo>
                  <a:cubicBezTo>
                    <a:pt x="522" y="40258"/>
                    <a:pt x="566" y="40367"/>
                    <a:pt x="609" y="40454"/>
                  </a:cubicBezTo>
                  <a:lnTo>
                    <a:pt x="609" y="40497"/>
                  </a:lnTo>
                  <a:cubicBezTo>
                    <a:pt x="740" y="40736"/>
                    <a:pt x="913" y="40910"/>
                    <a:pt x="1153" y="41041"/>
                  </a:cubicBezTo>
                  <a:cubicBezTo>
                    <a:pt x="1392" y="41171"/>
                    <a:pt x="1653" y="41236"/>
                    <a:pt x="1914" y="41258"/>
                  </a:cubicBezTo>
                  <a:lnTo>
                    <a:pt x="2001" y="41258"/>
                  </a:lnTo>
                  <a:lnTo>
                    <a:pt x="2414" y="41302"/>
                  </a:lnTo>
                  <a:cubicBezTo>
                    <a:pt x="2675" y="41323"/>
                    <a:pt x="2914" y="41345"/>
                    <a:pt x="3175" y="41367"/>
                  </a:cubicBezTo>
                  <a:lnTo>
                    <a:pt x="3740" y="41432"/>
                  </a:lnTo>
                  <a:cubicBezTo>
                    <a:pt x="4153" y="41476"/>
                    <a:pt x="4523" y="41519"/>
                    <a:pt x="4871" y="41563"/>
                  </a:cubicBezTo>
                  <a:lnTo>
                    <a:pt x="5197" y="41606"/>
                  </a:lnTo>
                  <a:cubicBezTo>
                    <a:pt x="5654" y="41671"/>
                    <a:pt x="6132" y="41737"/>
                    <a:pt x="6589" y="41780"/>
                  </a:cubicBezTo>
                  <a:cubicBezTo>
                    <a:pt x="7263" y="41867"/>
                    <a:pt x="7937" y="41911"/>
                    <a:pt x="8502" y="41932"/>
                  </a:cubicBezTo>
                  <a:lnTo>
                    <a:pt x="8633" y="41932"/>
                  </a:lnTo>
                  <a:cubicBezTo>
                    <a:pt x="9176" y="41954"/>
                    <a:pt x="9720" y="41997"/>
                    <a:pt x="10242" y="42019"/>
                  </a:cubicBezTo>
                  <a:lnTo>
                    <a:pt x="10437" y="42019"/>
                  </a:lnTo>
                  <a:cubicBezTo>
                    <a:pt x="10842" y="42037"/>
                    <a:pt x="11261" y="42069"/>
                    <a:pt x="11671" y="42069"/>
                  </a:cubicBezTo>
                  <a:cubicBezTo>
                    <a:pt x="11768" y="42069"/>
                    <a:pt x="11864" y="42067"/>
                    <a:pt x="11960" y="42063"/>
                  </a:cubicBezTo>
                  <a:cubicBezTo>
                    <a:pt x="12525" y="42063"/>
                    <a:pt x="13112" y="42041"/>
                    <a:pt x="13677" y="42041"/>
                  </a:cubicBezTo>
                  <a:cubicBezTo>
                    <a:pt x="14221" y="42041"/>
                    <a:pt x="14743" y="42019"/>
                    <a:pt x="15265" y="41997"/>
                  </a:cubicBezTo>
                  <a:lnTo>
                    <a:pt x="15352" y="41997"/>
                  </a:lnTo>
                  <a:cubicBezTo>
                    <a:pt x="15497" y="41990"/>
                    <a:pt x="15642" y="41988"/>
                    <a:pt x="15787" y="41988"/>
                  </a:cubicBezTo>
                  <a:cubicBezTo>
                    <a:pt x="16076" y="41988"/>
                    <a:pt x="16366" y="41997"/>
                    <a:pt x="16656" y="41997"/>
                  </a:cubicBezTo>
                  <a:lnTo>
                    <a:pt x="18896" y="41997"/>
                  </a:lnTo>
                  <a:cubicBezTo>
                    <a:pt x="19244" y="41997"/>
                    <a:pt x="19613" y="41997"/>
                    <a:pt x="19983" y="41976"/>
                  </a:cubicBezTo>
                  <a:cubicBezTo>
                    <a:pt x="20244" y="41954"/>
                    <a:pt x="20527" y="41911"/>
                    <a:pt x="20788" y="41889"/>
                  </a:cubicBezTo>
                  <a:lnTo>
                    <a:pt x="21266" y="41824"/>
                  </a:lnTo>
                  <a:cubicBezTo>
                    <a:pt x="21505" y="41802"/>
                    <a:pt x="21744" y="41780"/>
                    <a:pt x="21984" y="41758"/>
                  </a:cubicBezTo>
                  <a:lnTo>
                    <a:pt x="22527" y="41715"/>
                  </a:lnTo>
                  <a:cubicBezTo>
                    <a:pt x="22853" y="41693"/>
                    <a:pt x="23180" y="41628"/>
                    <a:pt x="23506" y="41584"/>
                  </a:cubicBezTo>
                  <a:lnTo>
                    <a:pt x="23788" y="41541"/>
                  </a:lnTo>
                  <a:cubicBezTo>
                    <a:pt x="24028" y="41519"/>
                    <a:pt x="24288" y="41497"/>
                    <a:pt x="24528" y="41497"/>
                  </a:cubicBezTo>
                  <a:cubicBezTo>
                    <a:pt x="24680" y="41497"/>
                    <a:pt x="24832" y="41476"/>
                    <a:pt x="25006" y="41454"/>
                  </a:cubicBezTo>
                  <a:lnTo>
                    <a:pt x="25267" y="41432"/>
                  </a:lnTo>
                  <a:lnTo>
                    <a:pt x="25658" y="41410"/>
                  </a:lnTo>
                  <a:cubicBezTo>
                    <a:pt x="25854" y="41389"/>
                    <a:pt x="26050" y="41389"/>
                    <a:pt x="26245" y="41389"/>
                  </a:cubicBezTo>
                  <a:lnTo>
                    <a:pt x="26311" y="41389"/>
                  </a:lnTo>
                  <a:cubicBezTo>
                    <a:pt x="26485" y="41389"/>
                    <a:pt x="26659" y="41389"/>
                    <a:pt x="26833" y="41410"/>
                  </a:cubicBezTo>
                  <a:cubicBezTo>
                    <a:pt x="27050" y="41410"/>
                    <a:pt x="27246" y="41410"/>
                    <a:pt x="27463" y="41389"/>
                  </a:cubicBezTo>
                  <a:lnTo>
                    <a:pt x="27724" y="41367"/>
                  </a:lnTo>
                  <a:cubicBezTo>
                    <a:pt x="27833" y="41476"/>
                    <a:pt x="27985" y="41519"/>
                    <a:pt x="28137" y="41519"/>
                  </a:cubicBezTo>
                  <a:cubicBezTo>
                    <a:pt x="28311" y="41519"/>
                    <a:pt x="28463" y="41454"/>
                    <a:pt x="28572" y="41345"/>
                  </a:cubicBezTo>
                  <a:lnTo>
                    <a:pt x="28594" y="41302"/>
                  </a:lnTo>
                  <a:lnTo>
                    <a:pt x="28616" y="41280"/>
                  </a:lnTo>
                  <a:lnTo>
                    <a:pt x="28659" y="41215"/>
                  </a:lnTo>
                  <a:cubicBezTo>
                    <a:pt x="28724" y="41128"/>
                    <a:pt x="28746" y="41019"/>
                    <a:pt x="28746" y="40910"/>
                  </a:cubicBezTo>
                  <a:cubicBezTo>
                    <a:pt x="28790" y="40845"/>
                    <a:pt x="28811" y="40780"/>
                    <a:pt x="28833" y="40715"/>
                  </a:cubicBezTo>
                  <a:cubicBezTo>
                    <a:pt x="28855" y="40671"/>
                    <a:pt x="28855" y="40606"/>
                    <a:pt x="28855" y="40562"/>
                  </a:cubicBezTo>
                  <a:cubicBezTo>
                    <a:pt x="28855" y="40475"/>
                    <a:pt x="28855" y="40367"/>
                    <a:pt x="28811" y="40280"/>
                  </a:cubicBezTo>
                  <a:lnTo>
                    <a:pt x="28833" y="40084"/>
                  </a:lnTo>
                  <a:cubicBezTo>
                    <a:pt x="28877" y="39649"/>
                    <a:pt x="28920" y="39236"/>
                    <a:pt x="28964" y="38801"/>
                  </a:cubicBezTo>
                  <a:cubicBezTo>
                    <a:pt x="29007" y="38366"/>
                    <a:pt x="29029" y="37888"/>
                    <a:pt x="29050" y="37431"/>
                  </a:cubicBezTo>
                  <a:lnTo>
                    <a:pt x="29094" y="37018"/>
                  </a:lnTo>
                  <a:cubicBezTo>
                    <a:pt x="29159" y="36040"/>
                    <a:pt x="29203" y="35018"/>
                    <a:pt x="29246" y="33778"/>
                  </a:cubicBezTo>
                  <a:lnTo>
                    <a:pt x="29203" y="33539"/>
                  </a:lnTo>
                  <a:lnTo>
                    <a:pt x="29203" y="32365"/>
                  </a:lnTo>
                  <a:lnTo>
                    <a:pt x="29203" y="31843"/>
                  </a:lnTo>
                  <a:lnTo>
                    <a:pt x="29203" y="29908"/>
                  </a:lnTo>
                  <a:cubicBezTo>
                    <a:pt x="29203" y="29429"/>
                    <a:pt x="29203" y="28886"/>
                    <a:pt x="29224" y="28190"/>
                  </a:cubicBezTo>
                  <a:lnTo>
                    <a:pt x="29224" y="27646"/>
                  </a:lnTo>
                  <a:cubicBezTo>
                    <a:pt x="29224" y="27233"/>
                    <a:pt x="29224" y="26820"/>
                    <a:pt x="29224" y="26450"/>
                  </a:cubicBezTo>
                  <a:cubicBezTo>
                    <a:pt x="29224" y="25276"/>
                    <a:pt x="29203" y="24102"/>
                    <a:pt x="29159" y="22971"/>
                  </a:cubicBezTo>
                  <a:cubicBezTo>
                    <a:pt x="29116" y="22232"/>
                    <a:pt x="29094" y="21514"/>
                    <a:pt x="29072" y="20819"/>
                  </a:cubicBezTo>
                  <a:lnTo>
                    <a:pt x="29072" y="20688"/>
                  </a:lnTo>
                  <a:lnTo>
                    <a:pt x="29072" y="20362"/>
                  </a:lnTo>
                  <a:cubicBezTo>
                    <a:pt x="29050" y="20036"/>
                    <a:pt x="29029" y="19710"/>
                    <a:pt x="29029" y="19383"/>
                  </a:cubicBezTo>
                  <a:cubicBezTo>
                    <a:pt x="28985" y="18644"/>
                    <a:pt x="28942" y="17905"/>
                    <a:pt x="28920" y="17274"/>
                  </a:cubicBezTo>
                  <a:lnTo>
                    <a:pt x="28877" y="16796"/>
                  </a:lnTo>
                  <a:lnTo>
                    <a:pt x="28877" y="16774"/>
                  </a:lnTo>
                  <a:cubicBezTo>
                    <a:pt x="28855" y="16448"/>
                    <a:pt x="28833" y="16122"/>
                    <a:pt x="28811" y="15796"/>
                  </a:cubicBezTo>
                  <a:cubicBezTo>
                    <a:pt x="28790" y="15252"/>
                    <a:pt x="28746" y="14665"/>
                    <a:pt x="28703" y="13991"/>
                  </a:cubicBezTo>
                  <a:cubicBezTo>
                    <a:pt x="28681" y="13665"/>
                    <a:pt x="28637" y="13338"/>
                    <a:pt x="28616" y="13099"/>
                  </a:cubicBezTo>
                  <a:lnTo>
                    <a:pt x="28572" y="12773"/>
                  </a:lnTo>
                  <a:cubicBezTo>
                    <a:pt x="28572" y="12599"/>
                    <a:pt x="28550" y="12425"/>
                    <a:pt x="28529" y="12251"/>
                  </a:cubicBezTo>
                  <a:cubicBezTo>
                    <a:pt x="28485" y="11795"/>
                    <a:pt x="28442" y="11338"/>
                    <a:pt x="28420" y="10903"/>
                  </a:cubicBezTo>
                  <a:lnTo>
                    <a:pt x="28376" y="10512"/>
                  </a:lnTo>
                  <a:cubicBezTo>
                    <a:pt x="28355" y="10229"/>
                    <a:pt x="28333" y="9925"/>
                    <a:pt x="28311" y="9685"/>
                  </a:cubicBezTo>
                  <a:lnTo>
                    <a:pt x="28311" y="9577"/>
                  </a:lnTo>
                  <a:cubicBezTo>
                    <a:pt x="28289" y="9294"/>
                    <a:pt x="28246" y="9011"/>
                    <a:pt x="28224" y="8729"/>
                  </a:cubicBezTo>
                  <a:cubicBezTo>
                    <a:pt x="28202" y="8533"/>
                    <a:pt x="28202" y="8359"/>
                    <a:pt x="28181" y="8163"/>
                  </a:cubicBezTo>
                  <a:lnTo>
                    <a:pt x="28159" y="7881"/>
                  </a:lnTo>
                  <a:lnTo>
                    <a:pt x="28159" y="7859"/>
                  </a:lnTo>
                  <a:cubicBezTo>
                    <a:pt x="28137" y="7576"/>
                    <a:pt x="28115" y="7315"/>
                    <a:pt x="28094" y="7011"/>
                  </a:cubicBezTo>
                  <a:cubicBezTo>
                    <a:pt x="28050" y="6359"/>
                    <a:pt x="27985" y="5793"/>
                    <a:pt x="27942" y="5250"/>
                  </a:cubicBezTo>
                  <a:cubicBezTo>
                    <a:pt x="27855" y="4402"/>
                    <a:pt x="27681" y="3554"/>
                    <a:pt x="27528" y="2814"/>
                  </a:cubicBezTo>
                  <a:cubicBezTo>
                    <a:pt x="27528" y="2727"/>
                    <a:pt x="27507" y="2640"/>
                    <a:pt x="27485" y="2532"/>
                  </a:cubicBezTo>
                  <a:lnTo>
                    <a:pt x="27485" y="2510"/>
                  </a:lnTo>
                  <a:cubicBezTo>
                    <a:pt x="27441" y="2292"/>
                    <a:pt x="27398" y="2053"/>
                    <a:pt x="27333" y="1792"/>
                  </a:cubicBezTo>
                  <a:cubicBezTo>
                    <a:pt x="27311" y="1727"/>
                    <a:pt x="27289" y="1640"/>
                    <a:pt x="27267" y="1575"/>
                  </a:cubicBezTo>
                  <a:cubicBezTo>
                    <a:pt x="27224" y="1444"/>
                    <a:pt x="27180" y="1336"/>
                    <a:pt x="27137" y="1227"/>
                  </a:cubicBezTo>
                  <a:cubicBezTo>
                    <a:pt x="27050" y="1053"/>
                    <a:pt x="26941" y="901"/>
                    <a:pt x="26811" y="770"/>
                  </a:cubicBezTo>
                  <a:lnTo>
                    <a:pt x="26615" y="596"/>
                  </a:lnTo>
                  <a:lnTo>
                    <a:pt x="26572" y="575"/>
                  </a:lnTo>
                  <a:lnTo>
                    <a:pt x="26506" y="531"/>
                  </a:lnTo>
                  <a:lnTo>
                    <a:pt x="26441" y="488"/>
                  </a:lnTo>
                  <a:cubicBezTo>
                    <a:pt x="26354" y="444"/>
                    <a:pt x="26267" y="401"/>
                    <a:pt x="26159" y="379"/>
                  </a:cubicBezTo>
                  <a:lnTo>
                    <a:pt x="26093" y="335"/>
                  </a:lnTo>
                  <a:cubicBezTo>
                    <a:pt x="25919" y="292"/>
                    <a:pt x="25724" y="248"/>
                    <a:pt x="25528" y="227"/>
                  </a:cubicBezTo>
                  <a:lnTo>
                    <a:pt x="25376" y="227"/>
                  </a:lnTo>
                  <a:cubicBezTo>
                    <a:pt x="25115" y="183"/>
                    <a:pt x="24854" y="161"/>
                    <a:pt x="24571" y="161"/>
                  </a:cubicBezTo>
                  <a:lnTo>
                    <a:pt x="23723" y="161"/>
                  </a:lnTo>
                  <a:cubicBezTo>
                    <a:pt x="23136" y="161"/>
                    <a:pt x="22549" y="183"/>
                    <a:pt x="21984" y="183"/>
                  </a:cubicBezTo>
                  <a:cubicBezTo>
                    <a:pt x="21802" y="190"/>
                    <a:pt x="21626" y="193"/>
                    <a:pt x="21453" y="193"/>
                  </a:cubicBezTo>
                  <a:cubicBezTo>
                    <a:pt x="21107" y="193"/>
                    <a:pt x="20773" y="183"/>
                    <a:pt x="20440" y="183"/>
                  </a:cubicBezTo>
                  <a:lnTo>
                    <a:pt x="17287" y="183"/>
                  </a:lnTo>
                  <a:cubicBezTo>
                    <a:pt x="17069" y="183"/>
                    <a:pt x="16830" y="183"/>
                    <a:pt x="16613" y="161"/>
                  </a:cubicBezTo>
                  <a:cubicBezTo>
                    <a:pt x="16265" y="140"/>
                    <a:pt x="15873" y="118"/>
                    <a:pt x="15373" y="118"/>
                  </a:cubicBezTo>
                  <a:lnTo>
                    <a:pt x="14743" y="96"/>
                  </a:lnTo>
                  <a:lnTo>
                    <a:pt x="13525" y="96"/>
                  </a:lnTo>
                  <a:cubicBezTo>
                    <a:pt x="13395" y="96"/>
                    <a:pt x="13264" y="96"/>
                    <a:pt x="13134" y="74"/>
                  </a:cubicBezTo>
                  <a:cubicBezTo>
                    <a:pt x="12699" y="53"/>
                    <a:pt x="12286" y="31"/>
                    <a:pt x="11873" y="31"/>
                  </a:cubicBezTo>
                  <a:lnTo>
                    <a:pt x="9437" y="31"/>
                  </a:lnTo>
                  <a:cubicBezTo>
                    <a:pt x="8872" y="31"/>
                    <a:pt x="8285" y="9"/>
                    <a:pt x="7741" y="9"/>
                  </a:cubicBezTo>
                  <a:lnTo>
                    <a:pt x="7654" y="9"/>
                  </a:lnTo>
                  <a:cubicBezTo>
                    <a:pt x="7491" y="3"/>
                    <a:pt x="7328" y="1"/>
                    <a:pt x="71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3471600" y="3273950"/>
              <a:ext cx="717025" cy="132325"/>
            </a:xfrm>
            <a:custGeom>
              <a:avLst/>
              <a:gdLst/>
              <a:ahLst/>
              <a:cxnLst/>
              <a:rect l="l" t="t" r="r" b="b"/>
              <a:pathLst>
                <a:path w="28681" h="5293" extrusionOk="0">
                  <a:moveTo>
                    <a:pt x="1187" y="1"/>
                  </a:moveTo>
                  <a:cubicBezTo>
                    <a:pt x="1155" y="1"/>
                    <a:pt x="1121" y="3"/>
                    <a:pt x="1087" y="9"/>
                  </a:cubicBezTo>
                  <a:cubicBezTo>
                    <a:pt x="913" y="31"/>
                    <a:pt x="783" y="118"/>
                    <a:pt x="674" y="248"/>
                  </a:cubicBezTo>
                  <a:cubicBezTo>
                    <a:pt x="609" y="357"/>
                    <a:pt x="544" y="466"/>
                    <a:pt x="500" y="574"/>
                  </a:cubicBezTo>
                  <a:cubicBezTo>
                    <a:pt x="457" y="640"/>
                    <a:pt x="435" y="683"/>
                    <a:pt x="413" y="748"/>
                  </a:cubicBezTo>
                  <a:cubicBezTo>
                    <a:pt x="392" y="835"/>
                    <a:pt x="348" y="944"/>
                    <a:pt x="326" y="1009"/>
                  </a:cubicBezTo>
                  <a:lnTo>
                    <a:pt x="305" y="1118"/>
                  </a:lnTo>
                  <a:cubicBezTo>
                    <a:pt x="283" y="1183"/>
                    <a:pt x="261" y="1248"/>
                    <a:pt x="239" y="1314"/>
                  </a:cubicBezTo>
                  <a:lnTo>
                    <a:pt x="239" y="1379"/>
                  </a:lnTo>
                  <a:cubicBezTo>
                    <a:pt x="174" y="1596"/>
                    <a:pt x="109" y="1814"/>
                    <a:pt x="65" y="2010"/>
                  </a:cubicBezTo>
                  <a:lnTo>
                    <a:pt x="65" y="2053"/>
                  </a:lnTo>
                  <a:cubicBezTo>
                    <a:pt x="44" y="2162"/>
                    <a:pt x="22" y="2249"/>
                    <a:pt x="0" y="2357"/>
                  </a:cubicBezTo>
                  <a:cubicBezTo>
                    <a:pt x="0" y="2423"/>
                    <a:pt x="0" y="2488"/>
                    <a:pt x="0" y="2553"/>
                  </a:cubicBezTo>
                  <a:lnTo>
                    <a:pt x="0" y="2879"/>
                  </a:lnTo>
                  <a:lnTo>
                    <a:pt x="0" y="2966"/>
                  </a:lnTo>
                  <a:cubicBezTo>
                    <a:pt x="0" y="3097"/>
                    <a:pt x="22" y="3227"/>
                    <a:pt x="44" y="3358"/>
                  </a:cubicBezTo>
                  <a:cubicBezTo>
                    <a:pt x="65" y="3510"/>
                    <a:pt x="109" y="3640"/>
                    <a:pt x="174" y="3771"/>
                  </a:cubicBezTo>
                  <a:cubicBezTo>
                    <a:pt x="218" y="3836"/>
                    <a:pt x="261" y="3923"/>
                    <a:pt x="305" y="3988"/>
                  </a:cubicBezTo>
                  <a:lnTo>
                    <a:pt x="305" y="4010"/>
                  </a:lnTo>
                  <a:lnTo>
                    <a:pt x="348" y="4075"/>
                  </a:lnTo>
                  <a:cubicBezTo>
                    <a:pt x="522" y="4293"/>
                    <a:pt x="718" y="4467"/>
                    <a:pt x="979" y="4575"/>
                  </a:cubicBezTo>
                  <a:cubicBezTo>
                    <a:pt x="1087" y="4619"/>
                    <a:pt x="1218" y="4662"/>
                    <a:pt x="1348" y="4684"/>
                  </a:cubicBezTo>
                  <a:cubicBezTo>
                    <a:pt x="1544" y="4749"/>
                    <a:pt x="1718" y="4771"/>
                    <a:pt x="1914" y="4793"/>
                  </a:cubicBezTo>
                  <a:lnTo>
                    <a:pt x="2088" y="4815"/>
                  </a:lnTo>
                  <a:cubicBezTo>
                    <a:pt x="2131" y="4815"/>
                    <a:pt x="2196" y="4815"/>
                    <a:pt x="2240" y="4836"/>
                  </a:cubicBezTo>
                  <a:cubicBezTo>
                    <a:pt x="2523" y="4858"/>
                    <a:pt x="2762" y="4901"/>
                    <a:pt x="2957" y="4901"/>
                  </a:cubicBezTo>
                  <a:lnTo>
                    <a:pt x="3327" y="4945"/>
                  </a:lnTo>
                  <a:lnTo>
                    <a:pt x="3349" y="4945"/>
                  </a:lnTo>
                  <a:cubicBezTo>
                    <a:pt x="3479" y="4945"/>
                    <a:pt x="3588" y="4945"/>
                    <a:pt x="3718" y="4967"/>
                  </a:cubicBezTo>
                  <a:cubicBezTo>
                    <a:pt x="3979" y="4988"/>
                    <a:pt x="4262" y="4988"/>
                    <a:pt x="4501" y="4988"/>
                  </a:cubicBezTo>
                  <a:cubicBezTo>
                    <a:pt x="4871" y="4988"/>
                    <a:pt x="5219" y="4988"/>
                    <a:pt x="5567" y="4967"/>
                  </a:cubicBezTo>
                  <a:cubicBezTo>
                    <a:pt x="6067" y="4967"/>
                    <a:pt x="6567" y="4988"/>
                    <a:pt x="7002" y="5010"/>
                  </a:cubicBezTo>
                  <a:lnTo>
                    <a:pt x="7024" y="5010"/>
                  </a:lnTo>
                  <a:cubicBezTo>
                    <a:pt x="7263" y="5010"/>
                    <a:pt x="7524" y="5010"/>
                    <a:pt x="7828" y="5032"/>
                  </a:cubicBezTo>
                  <a:lnTo>
                    <a:pt x="8567" y="5032"/>
                  </a:lnTo>
                  <a:lnTo>
                    <a:pt x="10198" y="5097"/>
                  </a:lnTo>
                  <a:lnTo>
                    <a:pt x="11025" y="5119"/>
                  </a:lnTo>
                  <a:lnTo>
                    <a:pt x="11090" y="5119"/>
                  </a:lnTo>
                  <a:cubicBezTo>
                    <a:pt x="11329" y="5141"/>
                    <a:pt x="11568" y="5162"/>
                    <a:pt x="11807" y="5162"/>
                  </a:cubicBezTo>
                  <a:cubicBezTo>
                    <a:pt x="12047" y="5162"/>
                    <a:pt x="12394" y="5184"/>
                    <a:pt x="12721" y="5206"/>
                  </a:cubicBezTo>
                  <a:lnTo>
                    <a:pt x="13547" y="5206"/>
                  </a:lnTo>
                  <a:cubicBezTo>
                    <a:pt x="14112" y="5206"/>
                    <a:pt x="14699" y="5228"/>
                    <a:pt x="15286" y="5271"/>
                  </a:cubicBezTo>
                  <a:cubicBezTo>
                    <a:pt x="15613" y="5293"/>
                    <a:pt x="15917" y="5293"/>
                    <a:pt x="16200" y="5293"/>
                  </a:cubicBezTo>
                  <a:lnTo>
                    <a:pt x="20592" y="5293"/>
                  </a:lnTo>
                  <a:cubicBezTo>
                    <a:pt x="20831" y="5293"/>
                    <a:pt x="21092" y="5271"/>
                    <a:pt x="21353" y="5249"/>
                  </a:cubicBezTo>
                  <a:lnTo>
                    <a:pt x="21875" y="5228"/>
                  </a:lnTo>
                  <a:lnTo>
                    <a:pt x="22179" y="5228"/>
                  </a:lnTo>
                  <a:cubicBezTo>
                    <a:pt x="22440" y="5228"/>
                    <a:pt x="22745" y="5228"/>
                    <a:pt x="23027" y="5206"/>
                  </a:cubicBezTo>
                  <a:lnTo>
                    <a:pt x="23419" y="5228"/>
                  </a:lnTo>
                  <a:cubicBezTo>
                    <a:pt x="23680" y="5206"/>
                    <a:pt x="23962" y="5184"/>
                    <a:pt x="24223" y="5184"/>
                  </a:cubicBezTo>
                  <a:lnTo>
                    <a:pt x="25028" y="5162"/>
                  </a:lnTo>
                  <a:lnTo>
                    <a:pt x="25137" y="5162"/>
                  </a:lnTo>
                  <a:cubicBezTo>
                    <a:pt x="25289" y="5162"/>
                    <a:pt x="25463" y="5141"/>
                    <a:pt x="25637" y="5141"/>
                  </a:cubicBezTo>
                  <a:lnTo>
                    <a:pt x="25854" y="5119"/>
                  </a:lnTo>
                  <a:lnTo>
                    <a:pt x="25941" y="5119"/>
                  </a:lnTo>
                  <a:lnTo>
                    <a:pt x="26093" y="5097"/>
                  </a:lnTo>
                  <a:lnTo>
                    <a:pt x="26332" y="5075"/>
                  </a:lnTo>
                  <a:lnTo>
                    <a:pt x="26419" y="5075"/>
                  </a:lnTo>
                  <a:cubicBezTo>
                    <a:pt x="26615" y="5075"/>
                    <a:pt x="26833" y="5054"/>
                    <a:pt x="27028" y="5032"/>
                  </a:cubicBezTo>
                  <a:lnTo>
                    <a:pt x="27463" y="4988"/>
                  </a:lnTo>
                  <a:cubicBezTo>
                    <a:pt x="27659" y="4967"/>
                    <a:pt x="27855" y="4923"/>
                    <a:pt x="28050" y="4858"/>
                  </a:cubicBezTo>
                  <a:cubicBezTo>
                    <a:pt x="28116" y="4836"/>
                    <a:pt x="28181" y="4793"/>
                    <a:pt x="28246" y="4749"/>
                  </a:cubicBezTo>
                  <a:lnTo>
                    <a:pt x="28268" y="4749"/>
                  </a:lnTo>
                  <a:lnTo>
                    <a:pt x="28311" y="4684"/>
                  </a:lnTo>
                  <a:cubicBezTo>
                    <a:pt x="28398" y="4619"/>
                    <a:pt x="28463" y="4554"/>
                    <a:pt x="28529" y="4467"/>
                  </a:cubicBezTo>
                  <a:cubicBezTo>
                    <a:pt x="28572" y="4401"/>
                    <a:pt x="28616" y="4336"/>
                    <a:pt x="28637" y="4249"/>
                  </a:cubicBezTo>
                  <a:cubicBezTo>
                    <a:pt x="28659" y="4184"/>
                    <a:pt x="28659" y="4119"/>
                    <a:pt x="28659" y="4053"/>
                  </a:cubicBezTo>
                  <a:cubicBezTo>
                    <a:pt x="28681" y="4010"/>
                    <a:pt x="28681" y="3966"/>
                    <a:pt x="28681" y="3945"/>
                  </a:cubicBezTo>
                  <a:cubicBezTo>
                    <a:pt x="28659" y="3858"/>
                    <a:pt x="28637" y="3771"/>
                    <a:pt x="28616" y="3706"/>
                  </a:cubicBezTo>
                  <a:cubicBezTo>
                    <a:pt x="28550" y="3423"/>
                    <a:pt x="28550" y="3140"/>
                    <a:pt x="28507" y="2879"/>
                  </a:cubicBezTo>
                  <a:cubicBezTo>
                    <a:pt x="28485" y="2705"/>
                    <a:pt x="28442" y="2553"/>
                    <a:pt x="28398" y="2379"/>
                  </a:cubicBezTo>
                  <a:cubicBezTo>
                    <a:pt x="28376" y="2205"/>
                    <a:pt x="28355" y="1966"/>
                    <a:pt x="28311" y="1770"/>
                  </a:cubicBezTo>
                  <a:cubicBezTo>
                    <a:pt x="28291" y="1631"/>
                    <a:pt x="28181" y="1528"/>
                    <a:pt x="28045" y="1528"/>
                  </a:cubicBezTo>
                  <a:cubicBezTo>
                    <a:pt x="28033" y="1528"/>
                    <a:pt x="28020" y="1529"/>
                    <a:pt x="28007" y="1531"/>
                  </a:cubicBezTo>
                  <a:cubicBezTo>
                    <a:pt x="27855" y="1553"/>
                    <a:pt x="27746" y="1705"/>
                    <a:pt x="27768" y="1857"/>
                  </a:cubicBezTo>
                  <a:cubicBezTo>
                    <a:pt x="27789" y="2053"/>
                    <a:pt x="27811" y="2249"/>
                    <a:pt x="27855" y="2444"/>
                  </a:cubicBezTo>
                  <a:cubicBezTo>
                    <a:pt x="27855" y="2597"/>
                    <a:pt x="27898" y="2749"/>
                    <a:pt x="27920" y="2901"/>
                  </a:cubicBezTo>
                  <a:cubicBezTo>
                    <a:pt x="27920" y="3031"/>
                    <a:pt x="27920" y="3118"/>
                    <a:pt x="27898" y="3227"/>
                  </a:cubicBezTo>
                  <a:cubicBezTo>
                    <a:pt x="27876" y="3358"/>
                    <a:pt x="27876" y="3510"/>
                    <a:pt x="27855" y="3662"/>
                  </a:cubicBezTo>
                  <a:cubicBezTo>
                    <a:pt x="27811" y="3662"/>
                    <a:pt x="27746" y="3684"/>
                    <a:pt x="27702" y="3684"/>
                  </a:cubicBezTo>
                  <a:lnTo>
                    <a:pt x="23462" y="3684"/>
                  </a:lnTo>
                  <a:cubicBezTo>
                    <a:pt x="23317" y="3684"/>
                    <a:pt x="23182" y="3693"/>
                    <a:pt x="23043" y="3693"/>
                  </a:cubicBezTo>
                  <a:cubicBezTo>
                    <a:pt x="22974" y="3693"/>
                    <a:pt x="22904" y="3691"/>
                    <a:pt x="22832" y="3684"/>
                  </a:cubicBezTo>
                  <a:cubicBezTo>
                    <a:pt x="22571" y="3684"/>
                    <a:pt x="22332" y="3662"/>
                    <a:pt x="22071" y="3662"/>
                  </a:cubicBezTo>
                  <a:lnTo>
                    <a:pt x="21266" y="3662"/>
                  </a:lnTo>
                  <a:cubicBezTo>
                    <a:pt x="21005" y="3662"/>
                    <a:pt x="20744" y="3640"/>
                    <a:pt x="20505" y="3640"/>
                  </a:cubicBezTo>
                  <a:cubicBezTo>
                    <a:pt x="19961" y="3619"/>
                    <a:pt x="19440" y="3597"/>
                    <a:pt x="18896" y="3553"/>
                  </a:cubicBezTo>
                  <a:cubicBezTo>
                    <a:pt x="18374" y="3532"/>
                    <a:pt x="17830" y="3488"/>
                    <a:pt x="17309" y="3488"/>
                  </a:cubicBezTo>
                  <a:cubicBezTo>
                    <a:pt x="16722" y="3488"/>
                    <a:pt x="16134" y="3488"/>
                    <a:pt x="15547" y="3445"/>
                  </a:cubicBezTo>
                  <a:cubicBezTo>
                    <a:pt x="14960" y="3401"/>
                    <a:pt x="14351" y="3379"/>
                    <a:pt x="13764" y="3379"/>
                  </a:cubicBezTo>
                  <a:lnTo>
                    <a:pt x="12960" y="3379"/>
                  </a:lnTo>
                  <a:lnTo>
                    <a:pt x="12047" y="3358"/>
                  </a:lnTo>
                  <a:cubicBezTo>
                    <a:pt x="11503" y="3358"/>
                    <a:pt x="10959" y="3336"/>
                    <a:pt x="10416" y="3336"/>
                  </a:cubicBezTo>
                  <a:cubicBezTo>
                    <a:pt x="9981" y="3336"/>
                    <a:pt x="9568" y="3336"/>
                    <a:pt x="9133" y="3314"/>
                  </a:cubicBezTo>
                  <a:cubicBezTo>
                    <a:pt x="8720" y="3292"/>
                    <a:pt x="8328" y="3292"/>
                    <a:pt x="7893" y="3292"/>
                  </a:cubicBezTo>
                  <a:lnTo>
                    <a:pt x="6697" y="3292"/>
                  </a:lnTo>
                  <a:cubicBezTo>
                    <a:pt x="6557" y="3286"/>
                    <a:pt x="6419" y="3283"/>
                    <a:pt x="6282" y="3283"/>
                  </a:cubicBezTo>
                  <a:cubicBezTo>
                    <a:pt x="5950" y="3283"/>
                    <a:pt x="5622" y="3299"/>
                    <a:pt x="5284" y="3314"/>
                  </a:cubicBezTo>
                  <a:lnTo>
                    <a:pt x="3566" y="3314"/>
                  </a:lnTo>
                  <a:cubicBezTo>
                    <a:pt x="3262" y="3314"/>
                    <a:pt x="2957" y="3314"/>
                    <a:pt x="2675" y="3292"/>
                  </a:cubicBezTo>
                  <a:cubicBezTo>
                    <a:pt x="2392" y="3292"/>
                    <a:pt x="2131" y="3271"/>
                    <a:pt x="1870" y="3227"/>
                  </a:cubicBezTo>
                  <a:cubicBezTo>
                    <a:pt x="1783" y="3184"/>
                    <a:pt x="1696" y="3162"/>
                    <a:pt x="1588" y="3118"/>
                  </a:cubicBezTo>
                  <a:lnTo>
                    <a:pt x="1566" y="3075"/>
                  </a:lnTo>
                  <a:cubicBezTo>
                    <a:pt x="1544" y="2923"/>
                    <a:pt x="1522" y="2792"/>
                    <a:pt x="1501" y="2662"/>
                  </a:cubicBezTo>
                  <a:cubicBezTo>
                    <a:pt x="1522" y="2510"/>
                    <a:pt x="1522" y="2379"/>
                    <a:pt x="1566" y="2227"/>
                  </a:cubicBezTo>
                  <a:cubicBezTo>
                    <a:pt x="1588" y="2053"/>
                    <a:pt x="1631" y="1879"/>
                    <a:pt x="1675" y="1705"/>
                  </a:cubicBezTo>
                  <a:lnTo>
                    <a:pt x="1675" y="1727"/>
                  </a:lnTo>
                  <a:cubicBezTo>
                    <a:pt x="1718" y="1596"/>
                    <a:pt x="1740" y="1444"/>
                    <a:pt x="1762" y="1292"/>
                  </a:cubicBezTo>
                  <a:cubicBezTo>
                    <a:pt x="1805" y="1118"/>
                    <a:pt x="1805" y="966"/>
                    <a:pt x="1783" y="792"/>
                  </a:cubicBezTo>
                  <a:lnTo>
                    <a:pt x="1783" y="683"/>
                  </a:lnTo>
                  <a:cubicBezTo>
                    <a:pt x="1823" y="306"/>
                    <a:pt x="1536" y="1"/>
                    <a:pt x="11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3797750" y="3438800"/>
              <a:ext cx="65275" cy="64325"/>
            </a:xfrm>
            <a:custGeom>
              <a:avLst/>
              <a:gdLst/>
              <a:ahLst/>
              <a:cxnLst/>
              <a:rect l="l" t="t" r="r" b="b"/>
              <a:pathLst>
                <a:path w="2611" h="2573" extrusionOk="0">
                  <a:moveTo>
                    <a:pt x="1304" y="0"/>
                  </a:moveTo>
                  <a:cubicBezTo>
                    <a:pt x="1024" y="0"/>
                    <a:pt x="741" y="92"/>
                    <a:pt x="501" y="286"/>
                  </a:cubicBezTo>
                  <a:cubicBezTo>
                    <a:pt x="218" y="482"/>
                    <a:pt x="44" y="808"/>
                    <a:pt x="23" y="1156"/>
                  </a:cubicBezTo>
                  <a:cubicBezTo>
                    <a:pt x="1" y="1482"/>
                    <a:pt x="88" y="1830"/>
                    <a:pt x="305" y="2091"/>
                  </a:cubicBezTo>
                  <a:cubicBezTo>
                    <a:pt x="555" y="2404"/>
                    <a:pt x="928" y="2573"/>
                    <a:pt x="1307" y="2573"/>
                  </a:cubicBezTo>
                  <a:cubicBezTo>
                    <a:pt x="1587" y="2573"/>
                    <a:pt x="1870" y="2481"/>
                    <a:pt x="2110" y="2287"/>
                  </a:cubicBezTo>
                  <a:cubicBezTo>
                    <a:pt x="2371" y="2091"/>
                    <a:pt x="2545" y="1765"/>
                    <a:pt x="2588" y="1417"/>
                  </a:cubicBezTo>
                  <a:cubicBezTo>
                    <a:pt x="2610" y="1091"/>
                    <a:pt x="2523" y="743"/>
                    <a:pt x="2306" y="482"/>
                  </a:cubicBezTo>
                  <a:cubicBezTo>
                    <a:pt x="2055" y="169"/>
                    <a:pt x="1683" y="0"/>
                    <a:pt x="13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3755350" y="2931150"/>
              <a:ext cx="275100" cy="203325"/>
            </a:xfrm>
            <a:custGeom>
              <a:avLst/>
              <a:gdLst/>
              <a:ahLst/>
              <a:cxnLst/>
              <a:rect l="l" t="t" r="r" b="b"/>
              <a:pathLst>
                <a:path w="11004" h="8133" extrusionOk="0">
                  <a:moveTo>
                    <a:pt x="740" y="0"/>
                  </a:moveTo>
                  <a:cubicBezTo>
                    <a:pt x="327" y="0"/>
                    <a:pt x="1" y="327"/>
                    <a:pt x="1" y="740"/>
                  </a:cubicBezTo>
                  <a:cubicBezTo>
                    <a:pt x="1" y="935"/>
                    <a:pt x="66" y="1131"/>
                    <a:pt x="218" y="1262"/>
                  </a:cubicBezTo>
                  <a:cubicBezTo>
                    <a:pt x="740" y="1675"/>
                    <a:pt x="1284" y="2023"/>
                    <a:pt x="1871" y="2349"/>
                  </a:cubicBezTo>
                  <a:cubicBezTo>
                    <a:pt x="2393" y="2653"/>
                    <a:pt x="2914" y="2958"/>
                    <a:pt x="3436" y="3262"/>
                  </a:cubicBezTo>
                  <a:lnTo>
                    <a:pt x="4241" y="3740"/>
                  </a:lnTo>
                  <a:cubicBezTo>
                    <a:pt x="4524" y="3893"/>
                    <a:pt x="4784" y="4067"/>
                    <a:pt x="5067" y="4219"/>
                  </a:cubicBezTo>
                  <a:cubicBezTo>
                    <a:pt x="5263" y="4349"/>
                    <a:pt x="5459" y="4480"/>
                    <a:pt x="5654" y="4610"/>
                  </a:cubicBezTo>
                  <a:lnTo>
                    <a:pt x="6546" y="5241"/>
                  </a:lnTo>
                  <a:cubicBezTo>
                    <a:pt x="6828" y="5415"/>
                    <a:pt x="7089" y="5632"/>
                    <a:pt x="7372" y="5828"/>
                  </a:cubicBezTo>
                  <a:lnTo>
                    <a:pt x="8220" y="6458"/>
                  </a:lnTo>
                  <a:cubicBezTo>
                    <a:pt x="8829" y="6959"/>
                    <a:pt x="9438" y="7459"/>
                    <a:pt x="10047" y="7959"/>
                  </a:cubicBezTo>
                  <a:cubicBezTo>
                    <a:pt x="10155" y="8068"/>
                    <a:pt x="10307" y="8133"/>
                    <a:pt x="10460" y="8133"/>
                  </a:cubicBezTo>
                  <a:cubicBezTo>
                    <a:pt x="10612" y="8133"/>
                    <a:pt x="10742" y="8068"/>
                    <a:pt x="10851" y="7959"/>
                  </a:cubicBezTo>
                  <a:cubicBezTo>
                    <a:pt x="10938" y="7872"/>
                    <a:pt x="11003" y="7741"/>
                    <a:pt x="11003" y="7589"/>
                  </a:cubicBezTo>
                  <a:lnTo>
                    <a:pt x="10982" y="7567"/>
                  </a:lnTo>
                  <a:cubicBezTo>
                    <a:pt x="10982" y="7415"/>
                    <a:pt x="10916" y="7285"/>
                    <a:pt x="10808" y="7176"/>
                  </a:cubicBezTo>
                  <a:cubicBezTo>
                    <a:pt x="10199" y="6676"/>
                    <a:pt x="9590" y="6176"/>
                    <a:pt x="8981" y="5676"/>
                  </a:cubicBezTo>
                  <a:cubicBezTo>
                    <a:pt x="8807" y="5523"/>
                    <a:pt x="8611" y="5371"/>
                    <a:pt x="8437" y="5241"/>
                  </a:cubicBezTo>
                  <a:lnTo>
                    <a:pt x="7437" y="4480"/>
                  </a:lnTo>
                  <a:cubicBezTo>
                    <a:pt x="6959" y="4110"/>
                    <a:pt x="6480" y="3762"/>
                    <a:pt x="6002" y="3414"/>
                  </a:cubicBezTo>
                  <a:cubicBezTo>
                    <a:pt x="5567" y="3110"/>
                    <a:pt x="5132" y="2827"/>
                    <a:pt x="4697" y="2523"/>
                  </a:cubicBezTo>
                  <a:cubicBezTo>
                    <a:pt x="4089" y="2110"/>
                    <a:pt x="3458" y="1696"/>
                    <a:pt x="2849" y="1262"/>
                  </a:cubicBezTo>
                  <a:cubicBezTo>
                    <a:pt x="2567" y="1066"/>
                    <a:pt x="2306" y="870"/>
                    <a:pt x="2023" y="674"/>
                  </a:cubicBezTo>
                  <a:cubicBezTo>
                    <a:pt x="1740" y="457"/>
                    <a:pt x="1436" y="261"/>
                    <a:pt x="1110" y="87"/>
                  </a:cubicBezTo>
                  <a:cubicBezTo>
                    <a:pt x="1001" y="44"/>
                    <a:pt x="870" y="0"/>
                    <a:pt x="7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3774925" y="3078500"/>
              <a:ext cx="108200" cy="83600"/>
            </a:xfrm>
            <a:custGeom>
              <a:avLst/>
              <a:gdLst/>
              <a:ahLst/>
              <a:cxnLst/>
              <a:rect l="l" t="t" r="r" b="b"/>
              <a:pathLst>
                <a:path w="4328" h="3344" extrusionOk="0">
                  <a:moveTo>
                    <a:pt x="759" y="1"/>
                  </a:moveTo>
                  <a:cubicBezTo>
                    <a:pt x="351" y="1"/>
                    <a:pt x="1" y="322"/>
                    <a:pt x="1" y="760"/>
                  </a:cubicBezTo>
                  <a:cubicBezTo>
                    <a:pt x="1" y="956"/>
                    <a:pt x="87" y="1152"/>
                    <a:pt x="218" y="1282"/>
                  </a:cubicBezTo>
                  <a:cubicBezTo>
                    <a:pt x="631" y="1630"/>
                    <a:pt x="1088" y="1934"/>
                    <a:pt x="1544" y="2217"/>
                  </a:cubicBezTo>
                  <a:cubicBezTo>
                    <a:pt x="2066" y="2565"/>
                    <a:pt x="2588" y="2891"/>
                    <a:pt x="3088" y="3239"/>
                  </a:cubicBezTo>
                  <a:cubicBezTo>
                    <a:pt x="3223" y="3310"/>
                    <a:pt x="3367" y="3344"/>
                    <a:pt x="3507" y="3344"/>
                  </a:cubicBezTo>
                  <a:cubicBezTo>
                    <a:pt x="3797" y="3344"/>
                    <a:pt x="4072" y="3198"/>
                    <a:pt x="4219" y="2935"/>
                  </a:cubicBezTo>
                  <a:cubicBezTo>
                    <a:pt x="4284" y="2804"/>
                    <a:pt x="4328" y="2674"/>
                    <a:pt x="4328" y="2543"/>
                  </a:cubicBezTo>
                  <a:cubicBezTo>
                    <a:pt x="4328" y="2456"/>
                    <a:pt x="4328" y="2369"/>
                    <a:pt x="4306" y="2304"/>
                  </a:cubicBezTo>
                  <a:cubicBezTo>
                    <a:pt x="4241" y="2087"/>
                    <a:pt x="4110" y="1913"/>
                    <a:pt x="3914" y="1804"/>
                  </a:cubicBezTo>
                  <a:lnTo>
                    <a:pt x="2371" y="782"/>
                  </a:lnTo>
                  <a:cubicBezTo>
                    <a:pt x="1936" y="456"/>
                    <a:pt x="1457" y="217"/>
                    <a:pt x="936" y="21"/>
                  </a:cubicBezTo>
                  <a:cubicBezTo>
                    <a:pt x="876" y="7"/>
                    <a:pt x="817" y="1"/>
                    <a:pt x="75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3355250" y="2235325"/>
              <a:ext cx="940475" cy="1303600"/>
            </a:xfrm>
            <a:custGeom>
              <a:avLst/>
              <a:gdLst/>
              <a:ahLst/>
              <a:cxnLst/>
              <a:rect l="l" t="t" r="r" b="b"/>
              <a:pathLst>
                <a:path w="37619" h="52144" extrusionOk="0">
                  <a:moveTo>
                    <a:pt x="12046" y="4452"/>
                  </a:moveTo>
                  <a:cubicBezTo>
                    <a:pt x="12163" y="4452"/>
                    <a:pt x="12279" y="4454"/>
                    <a:pt x="12395" y="4458"/>
                  </a:cubicBezTo>
                  <a:lnTo>
                    <a:pt x="12482" y="4458"/>
                  </a:lnTo>
                  <a:cubicBezTo>
                    <a:pt x="13026" y="4480"/>
                    <a:pt x="13613" y="4480"/>
                    <a:pt x="14178" y="4480"/>
                  </a:cubicBezTo>
                  <a:lnTo>
                    <a:pt x="16614" y="4480"/>
                  </a:lnTo>
                  <a:cubicBezTo>
                    <a:pt x="17027" y="4502"/>
                    <a:pt x="17440" y="4502"/>
                    <a:pt x="17875" y="4545"/>
                  </a:cubicBezTo>
                  <a:lnTo>
                    <a:pt x="19484" y="4545"/>
                  </a:lnTo>
                  <a:lnTo>
                    <a:pt x="20114" y="4567"/>
                  </a:lnTo>
                  <a:cubicBezTo>
                    <a:pt x="20614" y="4589"/>
                    <a:pt x="21006" y="4589"/>
                    <a:pt x="21354" y="4610"/>
                  </a:cubicBezTo>
                  <a:cubicBezTo>
                    <a:pt x="21571" y="4632"/>
                    <a:pt x="21810" y="4654"/>
                    <a:pt x="22028" y="4654"/>
                  </a:cubicBezTo>
                  <a:lnTo>
                    <a:pt x="26703" y="4654"/>
                  </a:lnTo>
                  <a:cubicBezTo>
                    <a:pt x="27268" y="4632"/>
                    <a:pt x="27855" y="4610"/>
                    <a:pt x="28442" y="4610"/>
                  </a:cubicBezTo>
                  <a:lnTo>
                    <a:pt x="29290" y="4610"/>
                  </a:lnTo>
                  <a:cubicBezTo>
                    <a:pt x="29551" y="4632"/>
                    <a:pt x="29812" y="4654"/>
                    <a:pt x="30073" y="4676"/>
                  </a:cubicBezTo>
                  <a:lnTo>
                    <a:pt x="30225" y="4676"/>
                  </a:lnTo>
                  <a:cubicBezTo>
                    <a:pt x="30421" y="4697"/>
                    <a:pt x="30617" y="4741"/>
                    <a:pt x="30813" y="4806"/>
                  </a:cubicBezTo>
                  <a:lnTo>
                    <a:pt x="30878" y="4828"/>
                  </a:lnTo>
                  <a:cubicBezTo>
                    <a:pt x="30965" y="4871"/>
                    <a:pt x="31073" y="4893"/>
                    <a:pt x="31160" y="4958"/>
                  </a:cubicBezTo>
                  <a:lnTo>
                    <a:pt x="31226" y="5002"/>
                  </a:lnTo>
                  <a:lnTo>
                    <a:pt x="31291" y="5045"/>
                  </a:lnTo>
                  <a:lnTo>
                    <a:pt x="31313" y="5067"/>
                  </a:lnTo>
                  <a:lnTo>
                    <a:pt x="31530" y="5219"/>
                  </a:lnTo>
                  <a:cubicBezTo>
                    <a:pt x="31661" y="5350"/>
                    <a:pt x="31769" y="5502"/>
                    <a:pt x="31856" y="5676"/>
                  </a:cubicBezTo>
                  <a:cubicBezTo>
                    <a:pt x="31900" y="5785"/>
                    <a:pt x="31943" y="5893"/>
                    <a:pt x="31987" y="6024"/>
                  </a:cubicBezTo>
                  <a:cubicBezTo>
                    <a:pt x="32008" y="6089"/>
                    <a:pt x="32008" y="6176"/>
                    <a:pt x="32030" y="6263"/>
                  </a:cubicBezTo>
                  <a:cubicBezTo>
                    <a:pt x="32095" y="6502"/>
                    <a:pt x="32139" y="6741"/>
                    <a:pt x="32182" y="6959"/>
                  </a:cubicBezTo>
                  <a:lnTo>
                    <a:pt x="32182" y="7002"/>
                  </a:lnTo>
                  <a:lnTo>
                    <a:pt x="32248" y="7263"/>
                  </a:lnTo>
                  <a:cubicBezTo>
                    <a:pt x="32400" y="8003"/>
                    <a:pt x="32552" y="8851"/>
                    <a:pt x="32661" y="9720"/>
                  </a:cubicBezTo>
                  <a:cubicBezTo>
                    <a:pt x="32704" y="10242"/>
                    <a:pt x="32748" y="10808"/>
                    <a:pt x="32813" y="11460"/>
                  </a:cubicBezTo>
                  <a:cubicBezTo>
                    <a:pt x="32835" y="11764"/>
                    <a:pt x="32856" y="12025"/>
                    <a:pt x="32878" y="12308"/>
                  </a:cubicBezTo>
                  <a:lnTo>
                    <a:pt x="32878" y="12330"/>
                  </a:lnTo>
                  <a:lnTo>
                    <a:pt x="32900" y="12612"/>
                  </a:lnTo>
                  <a:cubicBezTo>
                    <a:pt x="32900" y="12808"/>
                    <a:pt x="32922" y="12982"/>
                    <a:pt x="32943" y="13178"/>
                  </a:cubicBezTo>
                  <a:cubicBezTo>
                    <a:pt x="32965" y="13460"/>
                    <a:pt x="32987" y="13743"/>
                    <a:pt x="33009" y="14026"/>
                  </a:cubicBezTo>
                  <a:lnTo>
                    <a:pt x="33009" y="14134"/>
                  </a:lnTo>
                  <a:cubicBezTo>
                    <a:pt x="33052" y="14374"/>
                    <a:pt x="33074" y="14678"/>
                    <a:pt x="33096" y="14961"/>
                  </a:cubicBezTo>
                  <a:lnTo>
                    <a:pt x="33117" y="15352"/>
                  </a:lnTo>
                  <a:cubicBezTo>
                    <a:pt x="33161" y="15787"/>
                    <a:pt x="33204" y="16244"/>
                    <a:pt x="33248" y="16700"/>
                  </a:cubicBezTo>
                  <a:cubicBezTo>
                    <a:pt x="33248" y="16874"/>
                    <a:pt x="33270" y="17048"/>
                    <a:pt x="33291" y="17222"/>
                  </a:cubicBezTo>
                  <a:lnTo>
                    <a:pt x="33335" y="17548"/>
                  </a:lnTo>
                  <a:cubicBezTo>
                    <a:pt x="33357" y="17787"/>
                    <a:pt x="33378" y="18114"/>
                    <a:pt x="33400" y="18440"/>
                  </a:cubicBezTo>
                  <a:cubicBezTo>
                    <a:pt x="33465" y="19114"/>
                    <a:pt x="33509" y="19701"/>
                    <a:pt x="33531" y="20245"/>
                  </a:cubicBezTo>
                  <a:cubicBezTo>
                    <a:pt x="33552" y="20571"/>
                    <a:pt x="33574" y="20897"/>
                    <a:pt x="33596" y="21223"/>
                  </a:cubicBezTo>
                  <a:lnTo>
                    <a:pt x="33596" y="21288"/>
                  </a:lnTo>
                  <a:lnTo>
                    <a:pt x="33618" y="21745"/>
                  </a:lnTo>
                  <a:cubicBezTo>
                    <a:pt x="33661" y="22376"/>
                    <a:pt x="33705" y="23115"/>
                    <a:pt x="33726" y="23854"/>
                  </a:cubicBezTo>
                  <a:cubicBezTo>
                    <a:pt x="33748" y="24180"/>
                    <a:pt x="33770" y="24506"/>
                    <a:pt x="33770" y="24833"/>
                  </a:cubicBezTo>
                  <a:lnTo>
                    <a:pt x="33791" y="25159"/>
                  </a:lnTo>
                  <a:lnTo>
                    <a:pt x="33791" y="25289"/>
                  </a:lnTo>
                  <a:cubicBezTo>
                    <a:pt x="33813" y="25985"/>
                    <a:pt x="33835" y="26703"/>
                    <a:pt x="33878" y="27442"/>
                  </a:cubicBezTo>
                  <a:cubicBezTo>
                    <a:pt x="33922" y="28573"/>
                    <a:pt x="33965" y="29747"/>
                    <a:pt x="33965" y="30921"/>
                  </a:cubicBezTo>
                  <a:cubicBezTo>
                    <a:pt x="33965" y="31312"/>
                    <a:pt x="33944" y="31704"/>
                    <a:pt x="33944" y="32117"/>
                  </a:cubicBezTo>
                  <a:lnTo>
                    <a:pt x="33944" y="32661"/>
                  </a:lnTo>
                  <a:cubicBezTo>
                    <a:pt x="33922" y="33356"/>
                    <a:pt x="33922" y="33900"/>
                    <a:pt x="33922" y="34378"/>
                  </a:cubicBezTo>
                  <a:lnTo>
                    <a:pt x="33922" y="36314"/>
                  </a:lnTo>
                  <a:lnTo>
                    <a:pt x="33922" y="36836"/>
                  </a:lnTo>
                  <a:lnTo>
                    <a:pt x="33922" y="38010"/>
                  </a:lnTo>
                  <a:lnTo>
                    <a:pt x="33922" y="38314"/>
                  </a:lnTo>
                  <a:cubicBezTo>
                    <a:pt x="33878" y="39532"/>
                    <a:pt x="33835" y="40576"/>
                    <a:pt x="33770" y="41532"/>
                  </a:cubicBezTo>
                  <a:lnTo>
                    <a:pt x="33748" y="41945"/>
                  </a:lnTo>
                  <a:cubicBezTo>
                    <a:pt x="33705" y="42402"/>
                    <a:pt x="33683" y="42859"/>
                    <a:pt x="33639" y="43294"/>
                  </a:cubicBezTo>
                  <a:cubicBezTo>
                    <a:pt x="33596" y="43750"/>
                    <a:pt x="33552" y="44163"/>
                    <a:pt x="33509" y="44598"/>
                  </a:cubicBezTo>
                  <a:lnTo>
                    <a:pt x="33487" y="44794"/>
                  </a:lnTo>
                  <a:cubicBezTo>
                    <a:pt x="33531" y="44881"/>
                    <a:pt x="33531" y="44968"/>
                    <a:pt x="33531" y="45077"/>
                  </a:cubicBezTo>
                  <a:cubicBezTo>
                    <a:pt x="33531" y="45120"/>
                    <a:pt x="33531" y="45185"/>
                    <a:pt x="33509" y="45229"/>
                  </a:cubicBezTo>
                  <a:cubicBezTo>
                    <a:pt x="33487" y="45294"/>
                    <a:pt x="33465" y="45359"/>
                    <a:pt x="33422" y="45425"/>
                  </a:cubicBezTo>
                  <a:cubicBezTo>
                    <a:pt x="33422" y="45533"/>
                    <a:pt x="33400" y="45620"/>
                    <a:pt x="33357" y="45729"/>
                  </a:cubicBezTo>
                  <a:lnTo>
                    <a:pt x="33291" y="45794"/>
                  </a:lnTo>
                  <a:cubicBezTo>
                    <a:pt x="33270" y="45881"/>
                    <a:pt x="33226" y="45946"/>
                    <a:pt x="33183" y="46012"/>
                  </a:cubicBezTo>
                  <a:cubicBezTo>
                    <a:pt x="33117" y="46099"/>
                    <a:pt x="33052" y="46164"/>
                    <a:pt x="32965" y="46229"/>
                  </a:cubicBezTo>
                  <a:lnTo>
                    <a:pt x="32922" y="46294"/>
                  </a:lnTo>
                  <a:lnTo>
                    <a:pt x="32900" y="46294"/>
                  </a:lnTo>
                  <a:cubicBezTo>
                    <a:pt x="32835" y="46338"/>
                    <a:pt x="32770" y="46360"/>
                    <a:pt x="32704" y="46403"/>
                  </a:cubicBezTo>
                  <a:cubicBezTo>
                    <a:pt x="32509" y="46446"/>
                    <a:pt x="32313" y="46490"/>
                    <a:pt x="32117" y="46512"/>
                  </a:cubicBezTo>
                  <a:lnTo>
                    <a:pt x="31682" y="46577"/>
                  </a:lnTo>
                  <a:cubicBezTo>
                    <a:pt x="31487" y="46599"/>
                    <a:pt x="31291" y="46620"/>
                    <a:pt x="31073" y="46620"/>
                  </a:cubicBezTo>
                  <a:lnTo>
                    <a:pt x="30986" y="46620"/>
                  </a:lnTo>
                  <a:lnTo>
                    <a:pt x="30747" y="46642"/>
                  </a:lnTo>
                  <a:lnTo>
                    <a:pt x="30595" y="46664"/>
                  </a:lnTo>
                  <a:lnTo>
                    <a:pt x="30508" y="46664"/>
                  </a:lnTo>
                  <a:lnTo>
                    <a:pt x="30291" y="46686"/>
                  </a:lnTo>
                  <a:cubicBezTo>
                    <a:pt x="30117" y="46707"/>
                    <a:pt x="29943" y="46707"/>
                    <a:pt x="29791" y="46707"/>
                  </a:cubicBezTo>
                  <a:lnTo>
                    <a:pt x="29812" y="46707"/>
                  </a:lnTo>
                  <a:lnTo>
                    <a:pt x="28877" y="46729"/>
                  </a:lnTo>
                  <a:cubicBezTo>
                    <a:pt x="28616" y="46729"/>
                    <a:pt x="28334" y="46751"/>
                    <a:pt x="28073" y="46773"/>
                  </a:cubicBezTo>
                  <a:lnTo>
                    <a:pt x="27681" y="46729"/>
                  </a:lnTo>
                  <a:cubicBezTo>
                    <a:pt x="27399" y="46751"/>
                    <a:pt x="27094" y="46751"/>
                    <a:pt x="26833" y="46751"/>
                  </a:cubicBezTo>
                  <a:lnTo>
                    <a:pt x="26529" y="46751"/>
                  </a:lnTo>
                  <a:lnTo>
                    <a:pt x="26007" y="46794"/>
                  </a:lnTo>
                  <a:cubicBezTo>
                    <a:pt x="25746" y="46794"/>
                    <a:pt x="25485" y="46816"/>
                    <a:pt x="25224" y="46816"/>
                  </a:cubicBezTo>
                  <a:lnTo>
                    <a:pt x="25442" y="46816"/>
                  </a:lnTo>
                  <a:cubicBezTo>
                    <a:pt x="24942" y="46838"/>
                    <a:pt x="24441" y="46838"/>
                    <a:pt x="23941" y="46838"/>
                  </a:cubicBezTo>
                  <a:lnTo>
                    <a:pt x="20854" y="46838"/>
                  </a:lnTo>
                  <a:cubicBezTo>
                    <a:pt x="20571" y="46838"/>
                    <a:pt x="20267" y="46816"/>
                    <a:pt x="19940" y="46816"/>
                  </a:cubicBezTo>
                  <a:cubicBezTo>
                    <a:pt x="19353" y="46773"/>
                    <a:pt x="18766" y="46751"/>
                    <a:pt x="18201" y="46751"/>
                  </a:cubicBezTo>
                  <a:lnTo>
                    <a:pt x="17375" y="46751"/>
                  </a:lnTo>
                  <a:cubicBezTo>
                    <a:pt x="17048" y="46729"/>
                    <a:pt x="16701" y="46707"/>
                    <a:pt x="16461" y="46707"/>
                  </a:cubicBezTo>
                  <a:lnTo>
                    <a:pt x="15744" y="46664"/>
                  </a:lnTo>
                  <a:lnTo>
                    <a:pt x="15679" y="46664"/>
                  </a:lnTo>
                  <a:lnTo>
                    <a:pt x="14831" y="46620"/>
                  </a:lnTo>
                  <a:cubicBezTo>
                    <a:pt x="14309" y="46620"/>
                    <a:pt x="13765" y="46599"/>
                    <a:pt x="13221" y="46577"/>
                  </a:cubicBezTo>
                  <a:lnTo>
                    <a:pt x="12460" y="46577"/>
                  </a:lnTo>
                  <a:cubicBezTo>
                    <a:pt x="12178" y="46555"/>
                    <a:pt x="11917" y="46533"/>
                    <a:pt x="11678" y="46533"/>
                  </a:cubicBezTo>
                  <a:lnTo>
                    <a:pt x="11656" y="46533"/>
                  </a:lnTo>
                  <a:cubicBezTo>
                    <a:pt x="11221" y="46533"/>
                    <a:pt x="10721" y="46512"/>
                    <a:pt x="10221" y="46512"/>
                  </a:cubicBezTo>
                  <a:cubicBezTo>
                    <a:pt x="9873" y="46533"/>
                    <a:pt x="9503" y="46533"/>
                    <a:pt x="9155" y="46533"/>
                  </a:cubicBezTo>
                  <a:cubicBezTo>
                    <a:pt x="8916" y="46533"/>
                    <a:pt x="8633" y="46533"/>
                    <a:pt x="8372" y="46512"/>
                  </a:cubicBezTo>
                  <a:lnTo>
                    <a:pt x="8003" y="46490"/>
                  </a:lnTo>
                  <a:lnTo>
                    <a:pt x="7981" y="46490"/>
                  </a:lnTo>
                  <a:lnTo>
                    <a:pt x="7611" y="46446"/>
                  </a:lnTo>
                  <a:cubicBezTo>
                    <a:pt x="7394" y="46446"/>
                    <a:pt x="7155" y="46403"/>
                    <a:pt x="6894" y="46381"/>
                  </a:cubicBezTo>
                  <a:lnTo>
                    <a:pt x="6742" y="46360"/>
                  </a:lnTo>
                  <a:lnTo>
                    <a:pt x="6568" y="46338"/>
                  </a:lnTo>
                  <a:cubicBezTo>
                    <a:pt x="6372" y="46316"/>
                    <a:pt x="6176" y="46273"/>
                    <a:pt x="6002" y="46229"/>
                  </a:cubicBezTo>
                  <a:cubicBezTo>
                    <a:pt x="5872" y="46207"/>
                    <a:pt x="5741" y="46164"/>
                    <a:pt x="5633" y="46120"/>
                  </a:cubicBezTo>
                  <a:cubicBezTo>
                    <a:pt x="5372" y="46012"/>
                    <a:pt x="5154" y="45838"/>
                    <a:pt x="5002" y="45620"/>
                  </a:cubicBezTo>
                  <a:lnTo>
                    <a:pt x="4959" y="45555"/>
                  </a:lnTo>
                  <a:lnTo>
                    <a:pt x="4959" y="45533"/>
                  </a:lnTo>
                  <a:cubicBezTo>
                    <a:pt x="4915" y="45468"/>
                    <a:pt x="4872" y="45381"/>
                    <a:pt x="4828" y="45316"/>
                  </a:cubicBezTo>
                  <a:cubicBezTo>
                    <a:pt x="4763" y="45185"/>
                    <a:pt x="4719" y="45055"/>
                    <a:pt x="4698" y="44903"/>
                  </a:cubicBezTo>
                  <a:cubicBezTo>
                    <a:pt x="4654" y="44772"/>
                    <a:pt x="4654" y="44642"/>
                    <a:pt x="4632" y="44511"/>
                  </a:cubicBezTo>
                  <a:lnTo>
                    <a:pt x="4632" y="44424"/>
                  </a:lnTo>
                  <a:lnTo>
                    <a:pt x="4632" y="44098"/>
                  </a:lnTo>
                  <a:cubicBezTo>
                    <a:pt x="4632" y="44033"/>
                    <a:pt x="4654" y="43968"/>
                    <a:pt x="4654" y="43902"/>
                  </a:cubicBezTo>
                  <a:cubicBezTo>
                    <a:pt x="4676" y="43794"/>
                    <a:pt x="4698" y="43707"/>
                    <a:pt x="4719" y="43598"/>
                  </a:cubicBezTo>
                  <a:lnTo>
                    <a:pt x="4719" y="43555"/>
                  </a:lnTo>
                  <a:cubicBezTo>
                    <a:pt x="4763" y="43359"/>
                    <a:pt x="4828" y="43141"/>
                    <a:pt x="4872" y="42924"/>
                  </a:cubicBezTo>
                  <a:lnTo>
                    <a:pt x="4893" y="42859"/>
                  </a:lnTo>
                  <a:cubicBezTo>
                    <a:pt x="4915" y="42793"/>
                    <a:pt x="4937" y="42728"/>
                    <a:pt x="4959" y="42663"/>
                  </a:cubicBezTo>
                  <a:lnTo>
                    <a:pt x="4980" y="42554"/>
                  </a:lnTo>
                  <a:lnTo>
                    <a:pt x="4980" y="42250"/>
                  </a:lnTo>
                  <a:cubicBezTo>
                    <a:pt x="4980" y="41750"/>
                    <a:pt x="5002" y="41250"/>
                    <a:pt x="4980" y="40728"/>
                  </a:cubicBezTo>
                  <a:lnTo>
                    <a:pt x="4980" y="40554"/>
                  </a:lnTo>
                  <a:lnTo>
                    <a:pt x="4980" y="40510"/>
                  </a:lnTo>
                  <a:lnTo>
                    <a:pt x="4980" y="39858"/>
                  </a:lnTo>
                  <a:lnTo>
                    <a:pt x="4980" y="39706"/>
                  </a:lnTo>
                  <a:lnTo>
                    <a:pt x="4980" y="39445"/>
                  </a:lnTo>
                  <a:lnTo>
                    <a:pt x="4980" y="39401"/>
                  </a:lnTo>
                  <a:cubicBezTo>
                    <a:pt x="5002" y="39293"/>
                    <a:pt x="5002" y="39184"/>
                    <a:pt x="5002" y="39053"/>
                  </a:cubicBezTo>
                  <a:cubicBezTo>
                    <a:pt x="5024" y="38466"/>
                    <a:pt x="5024" y="37944"/>
                    <a:pt x="5024" y="37379"/>
                  </a:cubicBezTo>
                  <a:lnTo>
                    <a:pt x="5024" y="35661"/>
                  </a:lnTo>
                  <a:lnTo>
                    <a:pt x="5024" y="35052"/>
                  </a:lnTo>
                  <a:cubicBezTo>
                    <a:pt x="5046" y="34705"/>
                    <a:pt x="5046" y="34291"/>
                    <a:pt x="5046" y="33878"/>
                  </a:cubicBezTo>
                  <a:cubicBezTo>
                    <a:pt x="5024" y="33291"/>
                    <a:pt x="5024" y="32704"/>
                    <a:pt x="4980" y="32008"/>
                  </a:cubicBezTo>
                  <a:cubicBezTo>
                    <a:pt x="4959" y="31204"/>
                    <a:pt x="4937" y="30334"/>
                    <a:pt x="4937" y="29703"/>
                  </a:cubicBezTo>
                  <a:lnTo>
                    <a:pt x="4937" y="29551"/>
                  </a:lnTo>
                  <a:cubicBezTo>
                    <a:pt x="4915" y="29160"/>
                    <a:pt x="4915" y="28790"/>
                    <a:pt x="4915" y="28399"/>
                  </a:cubicBezTo>
                  <a:cubicBezTo>
                    <a:pt x="4893" y="27964"/>
                    <a:pt x="4893" y="27507"/>
                    <a:pt x="4893" y="27051"/>
                  </a:cubicBezTo>
                  <a:lnTo>
                    <a:pt x="4893" y="26811"/>
                  </a:lnTo>
                  <a:cubicBezTo>
                    <a:pt x="4872" y="26137"/>
                    <a:pt x="4850" y="25485"/>
                    <a:pt x="4850" y="24811"/>
                  </a:cubicBezTo>
                  <a:cubicBezTo>
                    <a:pt x="4828" y="23811"/>
                    <a:pt x="4828" y="22767"/>
                    <a:pt x="4828" y="21854"/>
                  </a:cubicBezTo>
                  <a:lnTo>
                    <a:pt x="4828" y="21375"/>
                  </a:lnTo>
                  <a:cubicBezTo>
                    <a:pt x="4828" y="20310"/>
                    <a:pt x="4828" y="19049"/>
                    <a:pt x="4806" y="17787"/>
                  </a:cubicBezTo>
                  <a:cubicBezTo>
                    <a:pt x="4741" y="15439"/>
                    <a:pt x="4719" y="13047"/>
                    <a:pt x="4719" y="10655"/>
                  </a:cubicBezTo>
                  <a:lnTo>
                    <a:pt x="4719" y="10155"/>
                  </a:lnTo>
                  <a:lnTo>
                    <a:pt x="4719" y="10112"/>
                  </a:lnTo>
                  <a:cubicBezTo>
                    <a:pt x="4719" y="9829"/>
                    <a:pt x="4698" y="9481"/>
                    <a:pt x="4741" y="9155"/>
                  </a:cubicBezTo>
                  <a:lnTo>
                    <a:pt x="4741" y="8872"/>
                  </a:lnTo>
                  <a:cubicBezTo>
                    <a:pt x="4785" y="8198"/>
                    <a:pt x="4828" y="7568"/>
                    <a:pt x="4915" y="6959"/>
                  </a:cubicBezTo>
                  <a:lnTo>
                    <a:pt x="4915" y="6894"/>
                  </a:lnTo>
                  <a:cubicBezTo>
                    <a:pt x="4937" y="6850"/>
                    <a:pt x="4937" y="6807"/>
                    <a:pt x="4937" y="6741"/>
                  </a:cubicBezTo>
                  <a:lnTo>
                    <a:pt x="4937" y="6720"/>
                  </a:lnTo>
                  <a:cubicBezTo>
                    <a:pt x="4959" y="6546"/>
                    <a:pt x="4980" y="6372"/>
                    <a:pt x="5046" y="6198"/>
                  </a:cubicBezTo>
                  <a:cubicBezTo>
                    <a:pt x="5111" y="5959"/>
                    <a:pt x="5220" y="5741"/>
                    <a:pt x="5328" y="5524"/>
                  </a:cubicBezTo>
                  <a:cubicBezTo>
                    <a:pt x="5437" y="5350"/>
                    <a:pt x="5567" y="5176"/>
                    <a:pt x="5720" y="5024"/>
                  </a:cubicBezTo>
                  <a:cubicBezTo>
                    <a:pt x="5937" y="4806"/>
                    <a:pt x="6220" y="4676"/>
                    <a:pt x="6524" y="4610"/>
                  </a:cubicBezTo>
                  <a:cubicBezTo>
                    <a:pt x="6676" y="4589"/>
                    <a:pt x="6829" y="4567"/>
                    <a:pt x="6981" y="4567"/>
                  </a:cubicBezTo>
                  <a:lnTo>
                    <a:pt x="7329" y="4545"/>
                  </a:lnTo>
                  <a:lnTo>
                    <a:pt x="9003" y="4545"/>
                  </a:lnTo>
                  <a:cubicBezTo>
                    <a:pt x="9525" y="4545"/>
                    <a:pt x="10069" y="4523"/>
                    <a:pt x="10569" y="4502"/>
                  </a:cubicBezTo>
                  <a:cubicBezTo>
                    <a:pt x="11061" y="4484"/>
                    <a:pt x="11554" y="4452"/>
                    <a:pt x="12046" y="4452"/>
                  </a:cubicBezTo>
                  <a:close/>
                  <a:moveTo>
                    <a:pt x="19006" y="48139"/>
                  </a:moveTo>
                  <a:cubicBezTo>
                    <a:pt x="19387" y="48139"/>
                    <a:pt x="19765" y="48308"/>
                    <a:pt x="20027" y="48621"/>
                  </a:cubicBezTo>
                  <a:cubicBezTo>
                    <a:pt x="20223" y="48882"/>
                    <a:pt x="20332" y="49230"/>
                    <a:pt x="20288" y="49556"/>
                  </a:cubicBezTo>
                  <a:cubicBezTo>
                    <a:pt x="20267" y="49904"/>
                    <a:pt x="20093" y="50230"/>
                    <a:pt x="19810" y="50426"/>
                  </a:cubicBezTo>
                  <a:cubicBezTo>
                    <a:pt x="19579" y="50620"/>
                    <a:pt x="19297" y="50712"/>
                    <a:pt x="19016" y="50712"/>
                  </a:cubicBezTo>
                  <a:cubicBezTo>
                    <a:pt x="18635" y="50712"/>
                    <a:pt x="18255" y="50543"/>
                    <a:pt x="18005" y="50230"/>
                  </a:cubicBezTo>
                  <a:cubicBezTo>
                    <a:pt x="17809" y="49969"/>
                    <a:pt x="17701" y="49621"/>
                    <a:pt x="17723" y="49295"/>
                  </a:cubicBezTo>
                  <a:cubicBezTo>
                    <a:pt x="17766" y="48947"/>
                    <a:pt x="17940" y="48621"/>
                    <a:pt x="18201" y="48425"/>
                  </a:cubicBezTo>
                  <a:cubicBezTo>
                    <a:pt x="18441" y="48231"/>
                    <a:pt x="18724" y="48139"/>
                    <a:pt x="19006" y="48139"/>
                  </a:cubicBezTo>
                  <a:close/>
                  <a:moveTo>
                    <a:pt x="11591" y="1"/>
                  </a:moveTo>
                  <a:cubicBezTo>
                    <a:pt x="10982" y="1"/>
                    <a:pt x="10329" y="22"/>
                    <a:pt x="9829" y="22"/>
                  </a:cubicBezTo>
                  <a:lnTo>
                    <a:pt x="9460" y="22"/>
                  </a:lnTo>
                  <a:cubicBezTo>
                    <a:pt x="9286" y="44"/>
                    <a:pt x="9047" y="44"/>
                    <a:pt x="8851" y="44"/>
                  </a:cubicBezTo>
                  <a:lnTo>
                    <a:pt x="7938" y="44"/>
                  </a:lnTo>
                  <a:cubicBezTo>
                    <a:pt x="7177" y="88"/>
                    <a:pt x="6416" y="109"/>
                    <a:pt x="5654" y="153"/>
                  </a:cubicBezTo>
                  <a:lnTo>
                    <a:pt x="5611" y="153"/>
                  </a:lnTo>
                  <a:lnTo>
                    <a:pt x="4263" y="218"/>
                  </a:lnTo>
                  <a:cubicBezTo>
                    <a:pt x="4045" y="218"/>
                    <a:pt x="3850" y="262"/>
                    <a:pt x="3632" y="262"/>
                  </a:cubicBezTo>
                  <a:lnTo>
                    <a:pt x="3437" y="262"/>
                  </a:lnTo>
                  <a:cubicBezTo>
                    <a:pt x="3045" y="283"/>
                    <a:pt x="2654" y="349"/>
                    <a:pt x="2328" y="392"/>
                  </a:cubicBezTo>
                  <a:cubicBezTo>
                    <a:pt x="1980" y="457"/>
                    <a:pt x="1654" y="566"/>
                    <a:pt x="1349" y="718"/>
                  </a:cubicBezTo>
                  <a:cubicBezTo>
                    <a:pt x="1153" y="805"/>
                    <a:pt x="979" y="936"/>
                    <a:pt x="849" y="1088"/>
                  </a:cubicBezTo>
                  <a:cubicBezTo>
                    <a:pt x="653" y="1284"/>
                    <a:pt x="523" y="1523"/>
                    <a:pt x="436" y="1762"/>
                  </a:cubicBezTo>
                  <a:cubicBezTo>
                    <a:pt x="392" y="1936"/>
                    <a:pt x="349" y="2132"/>
                    <a:pt x="327" y="2306"/>
                  </a:cubicBezTo>
                  <a:lnTo>
                    <a:pt x="327" y="2414"/>
                  </a:lnTo>
                  <a:lnTo>
                    <a:pt x="327" y="2523"/>
                  </a:lnTo>
                  <a:lnTo>
                    <a:pt x="327" y="2632"/>
                  </a:lnTo>
                  <a:cubicBezTo>
                    <a:pt x="305" y="2827"/>
                    <a:pt x="284" y="3045"/>
                    <a:pt x="284" y="3262"/>
                  </a:cubicBezTo>
                  <a:lnTo>
                    <a:pt x="284" y="3501"/>
                  </a:lnTo>
                  <a:lnTo>
                    <a:pt x="240" y="4176"/>
                  </a:lnTo>
                  <a:lnTo>
                    <a:pt x="240" y="4393"/>
                  </a:lnTo>
                  <a:cubicBezTo>
                    <a:pt x="218" y="4915"/>
                    <a:pt x="218" y="5415"/>
                    <a:pt x="197" y="5915"/>
                  </a:cubicBezTo>
                  <a:lnTo>
                    <a:pt x="197" y="5980"/>
                  </a:lnTo>
                  <a:lnTo>
                    <a:pt x="197" y="6285"/>
                  </a:lnTo>
                  <a:cubicBezTo>
                    <a:pt x="175" y="6654"/>
                    <a:pt x="153" y="7024"/>
                    <a:pt x="153" y="7394"/>
                  </a:cubicBezTo>
                  <a:cubicBezTo>
                    <a:pt x="131" y="7894"/>
                    <a:pt x="110" y="8437"/>
                    <a:pt x="88" y="8959"/>
                  </a:cubicBezTo>
                  <a:cubicBezTo>
                    <a:pt x="66" y="9177"/>
                    <a:pt x="66" y="9394"/>
                    <a:pt x="66" y="9612"/>
                  </a:cubicBezTo>
                  <a:lnTo>
                    <a:pt x="66" y="10047"/>
                  </a:lnTo>
                  <a:lnTo>
                    <a:pt x="66" y="11395"/>
                  </a:lnTo>
                  <a:lnTo>
                    <a:pt x="66" y="11982"/>
                  </a:lnTo>
                  <a:lnTo>
                    <a:pt x="66" y="12047"/>
                  </a:lnTo>
                  <a:cubicBezTo>
                    <a:pt x="44" y="12482"/>
                    <a:pt x="44" y="12852"/>
                    <a:pt x="44" y="13243"/>
                  </a:cubicBezTo>
                  <a:cubicBezTo>
                    <a:pt x="44" y="14700"/>
                    <a:pt x="44" y="16004"/>
                    <a:pt x="23" y="17222"/>
                  </a:cubicBezTo>
                  <a:lnTo>
                    <a:pt x="23" y="20440"/>
                  </a:lnTo>
                  <a:lnTo>
                    <a:pt x="23" y="23137"/>
                  </a:lnTo>
                  <a:lnTo>
                    <a:pt x="23" y="23398"/>
                  </a:lnTo>
                  <a:cubicBezTo>
                    <a:pt x="23" y="24746"/>
                    <a:pt x="1" y="26268"/>
                    <a:pt x="23" y="27746"/>
                  </a:cubicBezTo>
                  <a:cubicBezTo>
                    <a:pt x="44" y="29095"/>
                    <a:pt x="44" y="30443"/>
                    <a:pt x="66" y="31769"/>
                  </a:cubicBezTo>
                  <a:lnTo>
                    <a:pt x="66" y="31813"/>
                  </a:lnTo>
                  <a:cubicBezTo>
                    <a:pt x="66" y="32769"/>
                    <a:pt x="88" y="33944"/>
                    <a:pt x="66" y="35052"/>
                  </a:cubicBezTo>
                  <a:cubicBezTo>
                    <a:pt x="44" y="35400"/>
                    <a:pt x="44" y="35727"/>
                    <a:pt x="44" y="36074"/>
                  </a:cubicBezTo>
                  <a:lnTo>
                    <a:pt x="44" y="36118"/>
                  </a:lnTo>
                  <a:cubicBezTo>
                    <a:pt x="23" y="36966"/>
                    <a:pt x="1" y="37814"/>
                    <a:pt x="1" y="38662"/>
                  </a:cubicBezTo>
                  <a:cubicBezTo>
                    <a:pt x="1" y="39901"/>
                    <a:pt x="23" y="41184"/>
                    <a:pt x="23" y="42359"/>
                  </a:cubicBezTo>
                  <a:lnTo>
                    <a:pt x="23" y="44316"/>
                  </a:lnTo>
                  <a:lnTo>
                    <a:pt x="23" y="45033"/>
                  </a:lnTo>
                  <a:lnTo>
                    <a:pt x="23" y="45338"/>
                  </a:lnTo>
                  <a:lnTo>
                    <a:pt x="23" y="45968"/>
                  </a:lnTo>
                  <a:lnTo>
                    <a:pt x="23" y="46251"/>
                  </a:lnTo>
                  <a:cubicBezTo>
                    <a:pt x="44" y="46751"/>
                    <a:pt x="66" y="47251"/>
                    <a:pt x="131" y="47751"/>
                  </a:cubicBezTo>
                  <a:lnTo>
                    <a:pt x="131" y="47773"/>
                  </a:lnTo>
                  <a:cubicBezTo>
                    <a:pt x="153" y="48077"/>
                    <a:pt x="197" y="48403"/>
                    <a:pt x="240" y="48708"/>
                  </a:cubicBezTo>
                  <a:lnTo>
                    <a:pt x="240" y="48817"/>
                  </a:lnTo>
                  <a:cubicBezTo>
                    <a:pt x="262" y="49099"/>
                    <a:pt x="327" y="49404"/>
                    <a:pt x="414" y="49686"/>
                  </a:cubicBezTo>
                  <a:cubicBezTo>
                    <a:pt x="479" y="49882"/>
                    <a:pt x="566" y="50056"/>
                    <a:pt x="697" y="50230"/>
                  </a:cubicBezTo>
                  <a:cubicBezTo>
                    <a:pt x="849" y="50469"/>
                    <a:pt x="1066" y="50665"/>
                    <a:pt x="1327" y="50795"/>
                  </a:cubicBezTo>
                  <a:cubicBezTo>
                    <a:pt x="1480" y="50861"/>
                    <a:pt x="1654" y="50926"/>
                    <a:pt x="1827" y="50948"/>
                  </a:cubicBezTo>
                  <a:cubicBezTo>
                    <a:pt x="1936" y="50969"/>
                    <a:pt x="2067" y="51013"/>
                    <a:pt x="2175" y="51013"/>
                  </a:cubicBezTo>
                  <a:lnTo>
                    <a:pt x="2262" y="51013"/>
                  </a:lnTo>
                  <a:cubicBezTo>
                    <a:pt x="2480" y="51035"/>
                    <a:pt x="2719" y="51056"/>
                    <a:pt x="2936" y="51078"/>
                  </a:cubicBezTo>
                  <a:lnTo>
                    <a:pt x="3067" y="51078"/>
                  </a:lnTo>
                  <a:cubicBezTo>
                    <a:pt x="3545" y="51122"/>
                    <a:pt x="4045" y="51143"/>
                    <a:pt x="4502" y="51143"/>
                  </a:cubicBezTo>
                  <a:lnTo>
                    <a:pt x="4785" y="51143"/>
                  </a:lnTo>
                  <a:cubicBezTo>
                    <a:pt x="5915" y="51165"/>
                    <a:pt x="7046" y="51209"/>
                    <a:pt x="8177" y="51274"/>
                  </a:cubicBezTo>
                  <a:cubicBezTo>
                    <a:pt x="8829" y="51295"/>
                    <a:pt x="9438" y="51339"/>
                    <a:pt x="10003" y="51339"/>
                  </a:cubicBezTo>
                  <a:lnTo>
                    <a:pt x="10634" y="51361"/>
                  </a:lnTo>
                  <a:cubicBezTo>
                    <a:pt x="11004" y="51382"/>
                    <a:pt x="11395" y="51382"/>
                    <a:pt x="11765" y="51404"/>
                  </a:cubicBezTo>
                  <a:cubicBezTo>
                    <a:pt x="13069" y="51448"/>
                    <a:pt x="14178" y="51513"/>
                    <a:pt x="15309" y="51600"/>
                  </a:cubicBezTo>
                  <a:lnTo>
                    <a:pt x="15635" y="51622"/>
                  </a:lnTo>
                  <a:lnTo>
                    <a:pt x="15657" y="51622"/>
                  </a:lnTo>
                  <a:cubicBezTo>
                    <a:pt x="16070" y="51665"/>
                    <a:pt x="16592" y="51709"/>
                    <a:pt x="17092" y="51730"/>
                  </a:cubicBezTo>
                  <a:cubicBezTo>
                    <a:pt x="17440" y="51752"/>
                    <a:pt x="17831" y="51752"/>
                    <a:pt x="18266" y="51774"/>
                  </a:cubicBezTo>
                  <a:lnTo>
                    <a:pt x="18940" y="51817"/>
                  </a:lnTo>
                  <a:lnTo>
                    <a:pt x="19636" y="51839"/>
                  </a:lnTo>
                  <a:lnTo>
                    <a:pt x="19679" y="51839"/>
                  </a:lnTo>
                  <a:cubicBezTo>
                    <a:pt x="20006" y="51861"/>
                    <a:pt x="20310" y="51883"/>
                    <a:pt x="20636" y="51883"/>
                  </a:cubicBezTo>
                  <a:cubicBezTo>
                    <a:pt x="21180" y="51904"/>
                    <a:pt x="21702" y="51926"/>
                    <a:pt x="22245" y="51926"/>
                  </a:cubicBezTo>
                  <a:lnTo>
                    <a:pt x="22376" y="51926"/>
                  </a:lnTo>
                  <a:cubicBezTo>
                    <a:pt x="22898" y="51948"/>
                    <a:pt x="23441" y="51970"/>
                    <a:pt x="23876" y="51991"/>
                  </a:cubicBezTo>
                  <a:lnTo>
                    <a:pt x="23898" y="51991"/>
                  </a:lnTo>
                  <a:cubicBezTo>
                    <a:pt x="24594" y="52035"/>
                    <a:pt x="25289" y="52057"/>
                    <a:pt x="25985" y="52057"/>
                  </a:cubicBezTo>
                  <a:cubicBezTo>
                    <a:pt x="26406" y="52057"/>
                    <a:pt x="26816" y="52066"/>
                    <a:pt x="27217" y="52066"/>
                  </a:cubicBezTo>
                  <a:cubicBezTo>
                    <a:pt x="27418" y="52066"/>
                    <a:pt x="27616" y="52064"/>
                    <a:pt x="27812" y="52057"/>
                  </a:cubicBezTo>
                  <a:cubicBezTo>
                    <a:pt x="28399" y="52057"/>
                    <a:pt x="28986" y="52078"/>
                    <a:pt x="29573" y="52122"/>
                  </a:cubicBezTo>
                  <a:lnTo>
                    <a:pt x="29638" y="52122"/>
                  </a:lnTo>
                  <a:lnTo>
                    <a:pt x="30225" y="52144"/>
                  </a:lnTo>
                  <a:lnTo>
                    <a:pt x="31269" y="52144"/>
                  </a:lnTo>
                  <a:lnTo>
                    <a:pt x="31921" y="52122"/>
                  </a:lnTo>
                  <a:lnTo>
                    <a:pt x="32095" y="52122"/>
                  </a:lnTo>
                  <a:cubicBezTo>
                    <a:pt x="32400" y="52100"/>
                    <a:pt x="32704" y="52078"/>
                    <a:pt x="33074" y="52078"/>
                  </a:cubicBezTo>
                  <a:cubicBezTo>
                    <a:pt x="33422" y="52057"/>
                    <a:pt x="33813" y="52035"/>
                    <a:pt x="34205" y="52013"/>
                  </a:cubicBezTo>
                  <a:lnTo>
                    <a:pt x="34466" y="52035"/>
                  </a:lnTo>
                  <a:cubicBezTo>
                    <a:pt x="34618" y="52035"/>
                    <a:pt x="34770" y="52035"/>
                    <a:pt x="34922" y="52013"/>
                  </a:cubicBezTo>
                  <a:lnTo>
                    <a:pt x="35227" y="52013"/>
                  </a:lnTo>
                  <a:cubicBezTo>
                    <a:pt x="35575" y="51991"/>
                    <a:pt x="35901" y="51948"/>
                    <a:pt x="36205" y="51861"/>
                  </a:cubicBezTo>
                  <a:cubicBezTo>
                    <a:pt x="36444" y="51796"/>
                    <a:pt x="36662" y="51687"/>
                    <a:pt x="36857" y="51556"/>
                  </a:cubicBezTo>
                  <a:cubicBezTo>
                    <a:pt x="37031" y="51448"/>
                    <a:pt x="37184" y="51295"/>
                    <a:pt x="37271" y="51122"/>
                  </a:cubicBezTo>
                  <a:lnTo>
                    <a:pt x="37292" y="51056"/>
                  </a:lnTo>
                  <a:lnTo>
                    <a:pt x="37336" y="50991"/>
                  </a:lnTo>
                  <a:lnTo>
                    <a:pt x="37336" y="50969"/>
                  </a:lnTo>
                  <a:cubicBezTo>
                    <a:pt x="37379" y="50861"/>
                    <a:pt x="37423" y="50774"/>
                    <a:pt x="37445" y="50665"/>
                  </a:cubicBezTo>
                  <a:lnTo>
                    <a:pt x="37445" y="50643"/>
                  </a:lnTo>
                  <a:lnTo>
                    <a:pt x="37445" y="50600"/>
                  </a:lnTo>
                  <a:cubicBezTo>
                    <a:pt x="37466" y="50578"/>
                    <a:pt x="37466" y="50534"/>
                    <a:pt x="37466" y="50513"/>
                  </a:cubicBezTo>
                  <a:cubicBezTo>
                    <a:pt x="37488" y="50339"/>
                    <a:pt x="37510" y="50165"/>
                    <a:pt x="37531" y="49969"/>
                  </a:cubicBezTo>
                  <a:cubicBezTo>
                    <a:pt x="37531" y="49904"/>
                    <a:pt x="37553" y="49839"/>
                    <a:pt x="37553" y="49773"/>
                  </a:cubicBezTo>
                  <a:lnTo>
                    <a:pt x="37553" y="49730"/>
                  </a:lnTo>
                  <a:cubicBezTo>
                    <a:pt x="37575" y="49621"/>
                    <a:pt x="37597" y="49491"/>
                    <a:pt x="37618" y="49382"/>
                  </a:cubicBezTo>
                  <a:cubicBezTo>
                    <a:pt x="37618" y="49186"/>
                    <a:pt x="37618" y="49012"/>
                    <a:pt x="37618" y="48838"/>
                  </a:cubicBezTo>
                  <a:lnTo>
                    <a:pt x="37618" y="48730"/>
                  </a:lnTo>
                  <a:cubicBezTo>
                    <a:pt x="37597" y="48577"/>
                    <a:pt x="37597" y="48447"/>
                    <a:pt x="37597" y="48317"/>
                  </a:cubicBezTo>
                  <a:cubicBezTo>
                    <a:pt x="37597" y="48012"/>
                    <a:pt x="37575" y="47708"/>
                    <a:pt x="37553" y="47425"/>
                  </a:cubicBezTo>
                  <a:cubicBezTo>
                    <a:pt x="37531" y="47186"/>
                    <a:pt x="37488" y="46925"/>
                    <a:pt x="37488" y="46686"/>
                  </a:cubicBezTo>
                  <a:cubicBezTo>
                    <a:pt x="37466" y="46273"/>
                    <a:pt x="37466" y="45838"/>
                    <a:pt x="37466" y="45403"/>
                  </a:cubicBezTo>
                  <a:lnTo>
                    <a:pt x="37466" y="45033"/>
                  </a:lnTo>
                  <a:cubicBezTo>
                    <a:pt x="37466" y="44511"/>
                    <a:pt x="37445" y="43968"/>
                    <a:pt x="37423" y="43424"/>
                  </a:cubicBezTo>
                  <a:cubicBezTo>
                    <a:pt x="37314" y="41380"/>
                    <a:pt x="37227" y="39162"/>
                    <a:pt x="37184" y="36662"/>
                  </a:cubicBezTo>
                  <a:cubicBezTo>
                    <a:pt x="37184" y="36053"/>
                    <a:pt x="37162" y="35444"/>
                    <a:pt x="37162" y="34879"/>
                  </a:cubicBezTo>
                  <a:lnTo>
                    <a:pt x="37162" y="34705"/>
                  </a:lnTo>
                  <a:cubicBezTo>
                    <a:pt x="37162" y="34226"/>
                    <a:pt x="37140" y="33748"/>
                    <a:pt x="37140" y="33269"/>
                  </a:cubicBezTo>
                  <a:cubicBezTo>
                    <a:pt x="37140" y="32726"/>
                    <a:pt x="37118" y="32139"/>
                    <a:pt x="37097" y="31530"/>
                  </a:cubicBezTo>
                  <a:cubicBezTo>
                    <a:pt x="37053" y="30943"/>
                    <a:pt x="37031" y="30334"/>
                    <a:pt x="37010" y="29703"/>
                  </a:cubicBezTo>
                  <a:cubicBezTo>
                    <a:pt x="36966" y="28725"/>
                    <a:pt x="36923" y="27746"/>
                    <a:pt x="36901" y="26768"/>
                  </a:cubicBezTo>
                  <a:lnTo>
                    <a:pt x="36901" y="26703"/>
                  </a:lnTo>
                  <a:lnTo>
                    <a:pt x="36879" y="26246"/>
                  </a:lnTo>
                  <a:cubicBezTo>
                    <a:pt x="36879" y="25702"/>
                    <a:pt x="36857" y="25050"/>
                    <a:pt x="36814" y="24441"/>
                  </a:cubicBezTo>
                  <a:cubicBezTo>
                    <a:pt x="36814" y="24137"/>
                    <a:pt x="36792" y="23811"/>
                    <a:pt x="36770" y="23593"/>
                  </a:cubicBezTo>
                  <a:cubicBezTo>
                    <a:pt x="36749" y="23376"/>
                    <a:pt x="36727" y="23180"/>
                    <a:pt x="36727" y="22941"/>
                  </a:cubicBezTo>
                  <a:lnTo>
                    <a:pt x="36727" y="22723"/>
                  </a:lnTo>
                  <a:cubicBezTo>
                    <a:pt x="36727" y="22528"/>
                    <a:pt x="36705" y="22332"/>
                    <a:pt x="36705" y="22136"/>
                  </a:cubicBezTo>
                  <a:lnTo>
                    <a:pt x="36705" y="22115"/>
                  </a:lnTo>
                  <a:lnTo>
                    <a:pt x="36705" y="22049"/>
                  </a:lnTo>
                  <a:cubicBezTo>
                    <a:pt x="36683" y="21723"/>
                    <a:pt x="36662" y="21354"/>
                    <a:pt x="36662" y="21006"/>
                  </a:cubicBezTo>
                  <a:cubicBezTo>
                    <a:pt x="36640" y="20462"/>
                    <a:pt x="36618" y="19897"/>
                    <a:pt x="36618" y="19288"/>
                  </a:cubicBezTo>
                  <a:cubicBezTo>
                    <a:pt x="36596" y="18179"/>
                    <a:pt x="36553" y="17005"/>
                    <a:pt x="36488" y="15744"/>
                  </a:cubicBezTo>
                  <a:cubicBezTo>
                    <a:pt x="36466" y="14961"/>
                    <a:pt x="36401" y="14156"/>
                    <a:pt x="36336" y="13439"/>
                  </a:cubicBezTo>
                  <a:lnTo>
                    <a:pt x="36336" y="13373"/>
                  </a:lnTo>
                  <a:cubicBezTo>
                    <a:pt x="36292" y="13004"/>
                    <a:pt x="36270" y="12634"/>
                    <a:pt x="36249" y="12286"/>
                  </a:cubicBezTo>
                  <a:cubicBezTo>
                    <a:pt x="36140" y="11068"/>
                    <a:pt x="36075" y="9894"/>
                    <a:pt x="36009" y="8785"/>
                  </a:cubicBezTo>
                  <a:cubicBezTo>
                    <a:pt x="36009" y="8481"/>
                    <a:pt x="35988" y="8242"/>
                    <a:pt x="35988" y="7937"/>
                  </a:cubicBezTo>
                  <a:cubicBezTo>
                    <a:pt x="35966" y="7655"/>
                    <a:pt x="35966" y="7350"/>
                    <a:pt x="35944" y="7068"/>
                  </a:cubicBezTo>
                  <a:cubicBezTo>
                    <a:pt x="35922" y="6654"/>
                    <a:pt x="35901" y="6241"/>
                    <a:pt x="35879" y="5850"/>
                  </a:cubicBezTo>
                  <a:lnTo>
                    <a:pt x="35835" y="5350"/>
                  </a:lnTo>
                  <a:cubicBezTo>
                    <a:pt x="35814" y="4763"/>
                    <a:pt x="35748" y="4176"/>
                    <a:pt x="35705" y="3632"/>
                  </a:cubicBezTo>
                  <a:cubicBezTo>
                    <a:pt x="35683" y="3349"/>
                    <a:pt x="35661" y="3067"/>
                    <a:pt x="35640" y="2784"/>
                  </a:cubicBezTo>
                  <a:cubicBezTo>
                    <a:pt x="35618" y="2675"/>
                    <a:pt x="35596" y="2588"/>
                    <a:pt x="35596" y="2479"/>
                  </a:cubicBezTo>
                  <a:lnTo>
                    <a:pt x="35596" y="2414"/>
                  </a:lnTo>
                  <a:cubicBezTo>
                    <a:pt x="35575" y="2284"/>
                    <a:pt x="35575" y="2153"/>
                    <a:pt x="35553" y="2023"/>
                  </a:cubicBezTo>
                  <a:lnTo>
                    <a:pt x="35553" y="1979"/>
                  </a:lnTo>
                  <a:cubicBezTo>
                    <a:pt x="35531" y="1827"/>
                    <a:pt x="35488" y="1675"/>
                    <a:pt x="35444" y="1523"/>
                  </a:cubicBezTo>
                  <a:cubicBezTo>
                    <a:pt x="35357" y="1284"/>
                    <a:pt x="35227" y="1066"/>
                    <a:pt x="35053" y="892"/>
                  </a:cubicBezTo>
                  <a:cubicBezTo>
                    <a:pt x="34879" y="740"/>
                    <a:pt x="34661" y="609"/>
                    <a:pt x="34422" y="544"/>
                  </a:cubicBezTo>
                  <a:cubicBezTo>
                    <a:pt x="34292" y="522"/>
                    <a:pt x="34161" y="501"/>
                    <a:pt x="34052" y="501"/>
                  </a:cubicBezTo>
                  <a:lnTo>
                    <a:pt x="33813" y="501"/>
                  </a:lnTo>
                  <a:cubicBezTo>
                    <a:pt x="33705" y="501"/>
                    <a:pt x="33618" y="522"/>
                    <a:pt x="33509" y="522"/>
                  </a:cubicBezTo>
                  <a:lnTo>
                    <a:pt x="33487" y="522"/>
                  </a:lnTo>
                  <a:lnTo>
                    <a:pt x="33248" y="544"/>
                  </a:lnTo>
                  <a:cubicBezTo>
                    <a:pt x="33137" y="550"/>
                    <a:pt x="33025" y="553"/>
                    <a:pt x="32912" y="553"/>
                  </a:cubicBezTo>
                  <a:cubicBezTo>
                    <a:pt x="32603" y="553"/>
                    <a:pt x="32289" y="533"/>
                    <a:pt x="31987" y="501"/>
                  </a:cubicBezTo>
                  <a:lnTo>
                    <a:pt x="31987" y="501"/>
                  </a:lnTo>
                  <a:lnTo>
                    <a:pt x="32095" y="522"/>
                  </a:lnTo>
                  <a:cubicBezTo>
                    <a:pt x="31769" y="479"/>
                    <a:pt x="31465" y="436"/>
                    <a:pt x="31204" y="436"/>
                  </a:cubicBezTo>
                  <a:cubicBezTo>
                    <a:pt x="30943" y="414"/>
                    <a:pt x="30704" y="392"/>
                    <a:pt x="30421" y="392"/>
                  </a:cubicBezTo>
                  <a:lnTo>
                    <a:pt x="30138" y="370"/>
                  </a:lnTo>
                  <a:lnTo>
                    <a:pt x="30030" y="370"/>
                  </a:lnTo>
                  <a:cubicBezTo>
                    <a:pt x="29638" y="327"/>
                    <a:pt x="29182" y="305"/>
                    <a:pt x="28769" y="305"/>
                  </a:cubicBezTo>
                  <a:cubicBezTo>
                    <a:pt x="28225" y="305"/>
                    <a:pt x="27681" y="327"/>
                    <a:pt x="27138" y="349"/>
                  </a:cubicBezTo>
                  <a:lnTo>
                    <a:pt x="27073" y="349"/>
                  </a:lnTo>
                  <a:lnTo>
                    <a:pt x="26746" y="370"/>
                  </a:lnTo>
                  <a:cubicBezTo>
                    <a:pt x="26311" y="392"/>
                    <a:pt x="25855" y="392"/>
                    <a:pt x="25398" y="392"/>
                  </a:cubicBezTo>
                  <a:cubicBezTo>
                    <a:pt x="24659" y="392"/>
                    <a:pt x="23898" y="349"/>
                    <a:pt x="23246" y="305"/>
                  </a:cubicBezTo>
                  <a:lnTo>
                    <a:pt x="23180" y="305"/>
                  </a:lnTo>
                  <a:lnTo>
                    <a:pt x="21963" y="240"/>
                  </a:lnTo>
                  <a:cubicBezTo>
                    <a:pt x="20854" y="175"/>
                    <a:pt x="19723" y="175"/>
                    <a:pt x="18571" y="175"/>
                  </a:cubicBezTo>
                  <a:lnTo>
                    <a:pt x="16722" y="175"/>
                  </a:lnTo>
                  <a:cubicBezTo>
                    <a:pt x="16563" y="175"/>
                    <a:pt x="16403" y="184"/>
                    <a:pt x="16244" y="184"/>
                  </a:cubicBezTo>
                  <a:cubicBezTo>
                    <a:pt x="16164" y="184"/>
                    <a:pt x="16084" y="182"/>
                    <a:pt x="16005" y="175"/>
                  </a:cubicBezTo>
                  <a:lnTo>
                    <a:pt x="15113" y="109"/>
                  </a:lnTo>
                  <a:cubicBezTo>
                    <a:pt x="13961" y="44"/>
                    <a:pt x="12765" y="1"/>
                    <a:pt x="115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7" name="Google Shape;47;p2"/>
          <p:cNvGrpSpPr/>
          <p:nvPr/>
        </p:nvGrpSpPr>
        <p:grpSpPr>
          <a:xfrm rot="5521031">
            <a:off x="7046787" y="-270648"/>
            <a:ext cx="1548781" cy="1437653"/>
            <a:chOff x="2025600" y="238450"/>
            <a:chExt cx="1548750" cy="1437625"/>
          </a:xfrm>
        </p:grpSpPr>
        <p:sp>
          <p:nvSpPr>
            <p:cNvPr id="48" name="Google Shape;48;p2"/>
            <p:cNvSpPr/>
            <p:nvPr/>
          </p:nvSpPr>
          <p:spPr>
            <a:xfrm>
              <a:off x="2904625" y="966550"/>
              <a:ext cx="504475" cy="553950"/>
            </a:xfrm>
            <a:custGeom>
              <a:avLst/>
              <a:gdLst/>
              <a:ahLst/>
              <a:cxnLst/>
              <a:rect l="l" t="t" r="r" b="b"/>
              <a:pathLst>
                <a:path w="20179" h="22158" extrusionOk="0">
                  <a:moveTo>
                    <a:pt x="20026" y="0"/>
                  </a:moveTo>
                  <a:lnTo>
                    <a:pt x="20070" y="87"/>
                  </a:lnTo>
                  <a:cubicBezTo>
                    <a:pt x="20070" y="261"/>
                    <a:pt x="20026" y="414"/>
                    <a:pt x="19939" y="544"/>
                  </a:cubicBezTo>
                  <a:cubicBezTo>
                    <a:pt x="19852" y="674"/>
                    <a:pt x="19700" y="740"/>
                    <a:pt x="19570" y="783"/>
                  </a:cubicBezTo>
                  <a:cubicBezTo>
                    <a:pt x="19526" y="848"/>
                    <a:pt x="19461" y="935"/>
                    <a:pt x="19418" y="1001"/>
                  </a:cubicBezTo>
                  <a:cubicBezTo>
                    <a:pt x="19309" y="1175"/>
                    <a:pt x="19178" y="1327"/>
                    <a:pt x="19048" y="1501"/>
                  </a:cubicBezTo>
                  <a:cubicBezTo>
                    <a:pt x="18917" y="1609"/>
                    <a:pt x="18809" y="1762"/>
                    <a:pt x="18700" y="1892"/>
                  </a:cubicBezTo>
                  <a:lnTo>
                    <a:pt x="18678" y="1936"/>
                  </a:lnTo>
                  <a:cubicBezTo>
                    <a:pt x="18548" y="2088"/>
                    <a:pt x="18417" y="2262"/>
                    <a:pt x="18309" y="2414"/>
                  </a:cubicBezTo>
                  <a:lnTo>
                    <a:pt x="18091" y="2762"/>
                  </a:lnTo>
                  <a:lnTo>
                    <a:pt x="17961" y="2958"/>
                  </a:lnTo>
                  <a:cubicBezTo>
                    <a:pt x="17874" y="3110"/>
                    <a:pt x="17765" y="3240"/>
                    <a:pt x="17678" y="3349"/>
                  </a:cubicBezTo>
                  <a:cubicBezTo>
                    <a:pt x="17548" y="3545"/>
                    <a:pt x="17417" y="3762"/>
                    <a:pt x="17265" y="3958"/>
                  </a:cubicBezTo>
                  <a:lnTo>
                    <a:pt x="17113" y="4219"/>
                  </a:lnTo>
                  <a:cubicBezTo>
                    <a:pt x="16961" y="4501"/>
                    <a:pt x="16808" y="4806"/>
                    <a:pt x="16613" y="5089"/>
                  </a:cubicBezTo>
                  <a:cubicBezTo>
                    <a:pt x="16526" y="5241"/>
                    <a:pt x="16417" y="5393"/>
                    <a:pt x="16330" y="5545"/>
                  </a:cubicBezTo>
                  <a:cubicBezTo>
                    <a:pt x="16199" y="5719"/>
                    <a:pt x="16047" y="5937"/>
                    <a:pt x="15939" y="6132"/>
                  </a:cubicBezTo>
                  <a:cubicBezTo>
                    <a:pt x="15852" y="6263"/>
                    <a:pt x="15765" y="6393"/>
                    <a:pt x="15656" y="6545"/>
                  </a:cubicBezTo>
                  <a:cubicBezTo>
                    <a:pt x="15525" y="6785"/>
                    <a:pt x="15395" y="7002"/>
                    <a:pt x="15243" y="7241"/>
                  </a:cubicBezTo>
                  <a:cubicBezTo>
                    <a:pt x="15025" y="7546"/>
                    <a:pt x="14808" y="7828"/>
                    <a:pt x="14569" y="8089"/>
                  </a:cubicBezTo>
                  <a:lnTo>
                    <a:pt x="14460" y="8241"/>
                  </a:lnTo>
                  <a:cubicBezTo>
                    <a:pt x="14286" y="8459"/>
                    <a:pt x="14112" y="8676"/>
                    <a:pt x="13938" y="8894"/>
                  </a:cubicBezTo>
                  <a:cubicBezTo>
                    <a:pt x="13764" y="9111"/>
                    <a:pt x="13612" y="9307"/>
                    <a:pt x="13460" y="9503"/>
                  </a:cubicBezTo>
                  <a:lnTo>
                    <a:pt x="13177" y="9851"/>
                  </a:lnTo>
                  <a:cubicBezTo>
                    <a:pt x="12916" y="10177"/>
                    <a:pt x="12633" y="10525"/>
                    <a:pt x="12372" y="10873"/>
                  </a:cubicBezTo>
                  <a:lnTo>
                    <a:pt x="12307" y="10938"/>
                  </a:lnTo>
                  <a:cubicBezTo>
                    <a:pt x="12003" y="11351"/>
                    <a:pt x="11698" y="11786"/>
                    <a:pt x="11372" y="12199"/>
                  </a:cubicBezTo>
                  <a:cubicBezTo>
                    <a:pt x="11024" y="12656"/>
                    <a:pt x="10676" y="13134"/>
                    <a:pt x="10329" y="13569"/>
                  </a:cubicBezTo>
                  <a:cubicBezTo>
                    <a:pt x="10024" y="13982"/>
                    <a:pt x="9676" y="14373"/>
                    <a:pt x="9350" y="14743"/>
                  </a:cubicBezTo>
                  <a:lnTo>
                    <a:pt x="9241" y="14874"/>
                  </a:lnTo>
                  <a:cubicBezTo>
                    <a:pt x="8872" y="15287"/>
                    <a:pt x="8524" y="15700"/>
                    <a:pt x="8176" y="16091"/>
                  </a:cubicBezTo>
                  <a:lnTo>
                    <a:pt x="8089" y="16200"/>
                  </a:lnTo>
                  <a:cubicBezTo>
                    <a:pt x="7719" y="16635"/>
                    <a:pt x="7263" y="17135"/>
                    <a:pt x="6784" y="17613"/>
                  </a:cubicBezTo>
                  <a:cubicBezTo>
                    <a:pt x="6458" y="17939"/>
                    <a:pt x="6110" y="18266"/>
                    <a:pt x="5784" y="18570"/>
                  </a:cubicBezTo>
                  <a:lnTo>
                    <a:pt x="5523" y="18809"/>
                  </a:lnTo>
                  <a:cubicBezTo>
                    <a:pt x="5284" y="19070"/>
                    <a:pt x="5023" y="19331"/>
                    <a:pt x="4740" y="19636"/>
                  </a:cubicBezTo>
                  <a:cubicBezTo>
                    <a:pt x="4610" y="19766"/>
                    <a:pt x="4479" y="19896"/>
                    <a:pt x="4349" y="20049"/>
                  </a:cubicBezTo>
                  <a:cubicBezTo>
                    <a:pt x="4175" y="20223"/>
                    <a:pt x="3979" y="20397"/>
                    <a:pt x="3805" y="20592"/>
                  </a:cubicBezTo>
                  <a:cubicBezTo>
                    <a:pt x="3718" y="20679"/>
                    <a:pt x="3610" y="20788"/>
                    <a:pt x="3523" y="20897"/>
                  </a:cubicBezTo>
                  <a:lnTo>
                    <a:pt x="3457" y="20962"/>
                  </a:lnTo>
                  <a:cubicBezTo>
                    <a:pt x="3283" y="21158"/>
                    <a:pt x="3066" y="21310"/>
                    <a:pt x="2827" y="21419"/>
                  </a:cubicBezTo>
                  <a:cubicBezTo>
                    <a:pt x="2677" y="21486"/>
                    <a:pt x="2511" y="21520"/>
                    <a:pt x="2349" y="21520"/>
                  </a:cubicBezTo>
                  <a:cubicBezTo>
                    <a:pt x="2251" y="21520"/>
                    <a:pt x="2155" y="21508"/>
                    <a:pt x="2066" y="21484"/>
                  </a:cubicBezTo>
                  <a:lnTo>
                    <a:pt x="2022" y="21484"/>
                  </a:lnTo>
                  <a:cubicBezTo>
                    <a:pt x="1914" y="21462"/>
                    <a:pt x="1827" y="21440"/>
                    <a:pt x="1718" y="21397"/>
                  </a:cubicBezTo>
                  <a:lnTo>
                    <a:pt x="1653" y="21353"/>
                  </a:lnTo>
                  <a:cubicBezTo>
                    <a:pt x="1522" y="21288"/>
                    <a:pt x="1413" y="21245"/>
                    <a:pt x="1305" y="21179"/>
                  </a:cubicBezTo>
                  <a:cubicBezTo>
                    <a:pt x="1000" y="20984"/>
                    <a:pt x="739" y="20831"/>
                    <a:pt x="478" y="20679"/>
                  </a:cubicBezTo>
                  <a:cubicBezTo>
                    <a:pt x="326" y="20549"/>
                    <a:pt x="152" y="20440"/>
                    <a:pt x="0" y="20310"/>
                  </a:cubicBezTo>
                  <a:lnTo>
                    <a:pt x="0" y="20310"/>
                  </a:lnTo>
                  <a:lnTo>
                    <a:pt x="44" y="20375"/>
                  </a:lnTo>
                  <a:cubicBezTo>
                    <a:pt x="87" y="20440"/>
                    <a:pt x="130" y="20505"/>
                    <a:pt x="174" y="20549"/>
                  </a:cubicBezTo>
                  <a:lnTo>
                    <a:pt x="217" y="20614"/>
                  </a:lnTo>
                  <a:cubicBezTo>
                    <a:pt x="348" y="20788"/>
                    <a:pt x="478" y="20962"/>
                    <a:pt x="609" y="21136"/>
                  </a:cubicBezTo>
                  <a:lnTo>
                    <a:pt x="631" y="21158"/>
                  </a:lnTo>
                  <a:cubicBezTo>
                    <a:pt x="696" y="21245"/>
                    <a:pt x="761" y="21332"/>
                    <a:pt x="848" y="21397"/>
                  </a:cubicBezTo>
                  <a:cubicBezTo>
                    <a:pt x="913" y="21484"/>
                    <a:pt x="913" y="21484"/>
                    <a:pt x="979" y="21527"/>
                  </a:cubicBezTo>
                  <a:cubicBezTo>
                    <a:pt x="1022" y="21571"/>
                    <a:pt x="1152" y="21679"/>
                    <a:pt x="1239" y="21723"/>
                  </a:cubicBezTo>
                  <a:lnTo>
                    <a:pt x="1326" y="21766"/>
                  </a:lnTo>
                  <a:cubicBezTo>
                    <a:pt x="1435" y="21853"/>
                    <a:pt x="1544" y="21919"/>
                    <a:pt x="1674" y="21984"/>
                  </a:cubicBezTo>
                  <a:cubicBezTo>
                    <a:pt x="1783" y="22049"/>
                    <a:pt x="1935" y="22093"/>
                    <a:pt x="2066" y="22114"/>
                  </a:cubicBezTo>
                  <a:cubicBezTo>
                    <a:pt x="2153" y="22136"/>
                    <a:pt x="2240" y="22136"/>
                    <a:pt x="2327" y="22158"/>
                  </a:cubicBezTo>
                  <a:lnTo>
                    <a:pt x="2414" y="22158"/>
                  </a:lnTo>
                  <a:cubicBezTo>
                    <a:pt x="2696" y="22158"/>
                    <a:pt x="2957" y="22093"/>
                    <a:pt x="3196" y="21962"/>
                  </a:cubicBezTo>
                  <a:cubicBezTo>
                    <a:pt x="3305" y="21919"/>
                    <a:pt x="3414" y="21832"/>
                    <a:pt x="3523" y="21745"/>
                  </a:cubicBezTo>
                  <a:cubicBezTo>
                    <a:pt x="3675" y="21636"/>
                    <a:pt x="3805" y="21506"/>
                    <a:pt x="3957" y="21375"/>
                  </a:cubicBezTo>
                  <a:cubicBezTo>
                    <a:pt x="4001" y="21332"/>
                    <a:pt x="4023" y="21288"/>
                    <a:pt x="4066" y="21245"/>
                  </a:cubicBezTo>
                  <a:lnTo>
                    <a:pt x="4175" y="21136"/>
                  </a:lnTo>
                  <a:cubicBezTo>
                    <a:pt x="4392" y="20940"/>
                    <a:pt x="4545" y="20766"/>
                    <a:pt x="4697" y="20614"/>
                  </a:cubicBezTo>
                  <a:cubicBezTo>
                    <a:pt x="4762" y="20527"/>
                    <a:pt x="4849" y="20440"/>
                    <a:pt x="4936" y="20353"/>
                  </a:cubicBezTo>
                  <a:lnTo>
                    <a:pt x="4958" y="20331"/>
                  </a:lnTo>
                  <a:cubicBezTo>
                    <a:pt x="5023" y="20244"/>
                    <a:pt x="5110" y="20136"/>
                    <a:pt x="5197" y="20049"/>
                  </a:cubicBezTo>
                  <a:cubicBezTo>
                    <a:pt x="5371" y="19853"/>
                    <a:pt x="5545" y="19657"/>
                    <a:pt x="5697" y="19462"/>
                  </a:cubicBezTo>
                  <a:cubicBezTo>
                    <a:pt x="5914" y="19179"/>
                    <a:pt x="6132" y="18896"/>
                    <a:pt x="6349" y="18614"/>
                  </a:cubicBezTo>
                  <a:cubicBezTo>
                    <a:pt x="6654" y="18222"/>
                    <a:pt x="6980" y="17831"/>
                    <a:pt x="7263" y="17505"/>
                  </a:cubicBezTo>
                  <a:lnTo>
                    <a:pt x="7263" y="17483"/>
                  </a:lnTo>
                  <a:cubicBezTo>
                    <a:pt x="7415" y="17309"/>
                    <a:pt x="7589" y="17113"/>
                    <a:pt x="7763" y="16874"/>
                  </a:cubicBezTo>
                  <a:lnTo>
                    <a:pt x="7958" y="16635"/>
                  </a:lnTo>
                  <a:lnTo>
                    <a:pt x="7980" y="16613"/>
                  </a:lnTo>
                  <a:cubicBezTo>
                    <a:pt x="8067" y="16504"/>
                    <a:pt x="8154" y="16396"/>
                    <a:pt x="8241" y="16287"/>
                  </a:cubicBezTo>
                  <a:lnTo>
                    <a:pt x="9285" y="15047"/>
                  </a:lnTo>
                  <a:cubicBezTo>
                    <a:pt x="9480" y="14852"/>
                    <a:pt x="9654" y="14634"/>
                    <a:pt x="9828" y="14417"/>
                  </a:cubicBezTo>
                  <a:lnTo>
                    <a:pt x="9894" y="14373"/>
                  </a:lnTo>
                  <a:cubicBezTo>
                    <a:pt x="10046" y="14199"/>
                    <a:pt x="10198" y="14025"/>
                    <a:pt x="10350" y="13830"/>
                  </a:cubicBezTo>
                  <a:cubicBezTo>
                    <a:pt x="10502" y="13634"/>
                    <a:pt x="10742" y="13395"/>
                    <a:pt x="10959" y="13134"/>
                  </a:cubicBezTo>
                  <a:lnTo>
                    <a:pt x="11220" y="12786"/>
                  </a:lnTo>
                  <a:cubicBezTo>
                    <a:pt x="11307" y="12699"/>
                    <a:pt x="11394" y="12590"/>
                    <a:pt x="11459" y="12482"/>
                  </a:cubicBezTo>
                  <a:cubicBezTo>
                    <a:pt x="11829" y="12047"/>
                    <a:pt x="12220" y="11590"/>
                    <a:pt x="12612" y="11155"/>
                  </a:cubicBezTo>
                  <a:cubicBezTo>
                    <a:pt x="12807" y="10916"/>
                    <a:pt x="13003" y="10699"/>
                    <a:pt x="13199" y="10459"/>
                  </a:cubicBezTo>
                  <a:lnTo>
                    <a:pt x="13438" y="10155"/>
                  </a:lnTo>
                  <a:lnTo>
                    <a:pt x="13460" y="10111"/>
                  </a:lnTo>
                  <a:lnTo>
                    <a:pt x="13721" y="9785"/>
                  </a:lnTo>
                  <a:lnTo>
                    <a:pt x="14069" y="9350"/>
                  </a:lnTo>
                  <a:lnTo>
                    <a:pt x="14134" y="9263"/>
                  </a:lnTo>
                  <a:cubicBezTo>
                    <a:pt x="14351" y="9003"/>
                    <a:pt x="14525" y="8785"/>
                    <a:pt x="14721" y="8546"/>
                  </a:cubicBezTo>
                  <a:lnTo>
                    <a:pt x="15112" y="8024"/>
                  </a:lnTo>
                  <a:cubicBezTo>
                    <a:pt x="15417" y="7654"/>
                    <a:pt x="15743" y="7241"/>
                    <a:pt x="16026" y="6850"/>
                  </a:cubicBezTo>
                  <a:lnTo>
                    <a:pt x="16026" y="6850"/>
                  </a:lnTo>
                  <a:lnTo>
                    <a:pt x="15960" y="6937"/>
                  </a:lnTo>
                  <a:lnTo>
                    <a:pt x="15895" y="7024"/>
                  </a:lnTo>
                  <a:cubicBezTo>
                    <a:pt x="16047" y="6806"/>
                    <a:pt x="16199" y="6611"/>
                    <a:pt x="16352" y="6393"/>
                  </a:cubicBezTo>
                  <a:cubicBezTo>
                    <a:pt x="16460" y="6241"/>
                    <a:pt x="16547" y="6111"/>
                    <a:pt x="16656" y="5958"/>
                  </a:cubicBezTo>
                  <a:lnTo>
                    <a:pt x="16830" y="5741"/>
                  </a:lnTo>
                  <a:lnTo>
                    <a:pt x="16830" y="5719"/>
                  </a:lnTo>
                  <a:cubicBezTo>
                    <a:pt x="17004" y="5502"/>
                    <a:pt x="17178" y="5284"/>
                    <a:pt x="17330" y="5045"/>
                  </a:cubicBezTo>
                  <a:lnTo>
                    <a:pt x="17548" y="4741"/>
                  </a:lnTo>
                  <a:cubicBezTo>
                    <a:pt x="17700" y="4501"/>
                    <a:pt x="17852" y="4284"/>
                    <a:pt x="18004" y="4067"/>
                  </a:cubicBezTo>
                  <a:cubicBezTo>
                    <a:pt x="18222" y="3806"/>
                    <a:pt x="18396" y="3545"/>
                    <a:pt x="18570" y="3327"/>
                  </a:cubicBezTo>
                  <a:cubicBezTo>
                    <a:pt x="18657" y="3197"/>
                    <a:pt x="18765" y="3045"/>
                    <a:pt x="18852" y="2914"/>
                  </a:cubicBezTo>
                  <a:lnTo>
                    <a:pt x="18983" y="2740"/>
                  </a:lnTo>
                  <a:lnTo>
                    <a:pt x="19026" y="2675"/>
                  </a:lnTo>
                  <a:cubicBezTo>
                    <a:pt x="19048" y="2631"/>
                    <a:pt x="19070" y="2566"/>
                    <a:pt x="19113" y="2523"/>
                  </a:cubicBezTo>
                  <a:lnTo>
                    <a:pt x="19244" y="2327"/>
                  </a:lnTo>
                  <a:lnTo>
                    <a:pt x="19287" y="2262"/>
                  </a:lnTo>
                  <a:cubicBezTo>
                    <a:pt x="19396" y="2088"/>
                    <a:pt x="19526" y="1914"/>
                    <a:pt x="19635" y="1740"/>
                  </a:cubicBezTo>
                  <a:lnTo>
                    <a:pt x="19852" y="1370"/>
                  </a:lnTo>
                  <a:cubicBezTo>
                    <a:pt x="19961" y="1218"/>
                    <a:pt x="20048" y="1022"/>
                    <a:pt x="20113" y="827"/>
                  </a:cubicBezTo>
                  <a:cubicBezTo>
                    <a:pt x="20135" y="761"/>
                    <a:pt x="20157" y="674"/>
                    <a:pt x="20157" y="609"/>
                  </a:cubicBezTo>
                  <a:lnTo>
                    <a:pt x="20157" y="587"/>
                  </a:lnTo>
                  <a:lnTo>
                    <a:pt x="20157" y="522"/>
                  </a:lnTo>
                  <a:cubicBezTo>
                    <a:pt x="20179" y="414"/>
                    <a:pt x="20157" y="305"/>
                    <a:pt x="20135" y="218"/>
                  </a:cubicBezTo>
                  <a:cubicBezTo>
                    <a:pt x="20113" y="131"/>
                    <a:pt x="20070" y="66"/>
                    <a:pt x="200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3223700" y="1272050"/>
              <a:ext cx="64725" cy="64175"/>
            </a:xfrm>
            <a:custGeom>
              <a:avLst/>
              <a:gdLst/>
              <a:ahLst/>
              <a:cxnLst/>
              <a:rect l="l" t="t" r="r" b="b"/>
              <a:pathLst>
                <a:path w="2589" h="2567" extrusionOk="0">
                  <a:moveTo>
                    <a:pt x="1284" y="1"/>
                  </a:moveTo>
                  <a:cubicBezTo>
                    <a:pt x="588" y="1"/>
                    <a:pt x="1" y="588"/>
                    <a:pt x="1" y="1284"/>
                  </a:cubicBezTo>
                  <a:cubicBezTo>
                    <a:pt x="1" y="1632"/>
                    <a:pt x="153" y="1979"/>
                    <a:pt x="392" y="2219"/>
                  </a:cubicBezTo>
                  <a:cubicBezTo>
                    <a:pt x="653" y="2436"/>
                    <a:pt x="958" y="2567"/>
                    <a:pt x="1306" y="2567"/>
                  </a:cubicBezTo>
                  <a:cubicBezTo>
                    <a:pt x="1653" y="2567"/>
                    <a:pt x="1980" y="2436"/>
                    <a:pt x="2219" y="2175"/>
                  </a:cubicBezTo>
                  <a:cubicBezTo>
                    <a:pt x="2458" y="1936"/>
                    <a:pt x="2588" y="1610"/>
                    <a:pt x="2588" y="1284"/>
                  </a:cubicBezTo>
                  <a:cubicBezTo>
                    <a:pt x="2588" y="936"/>
                    <a:pt x="2436" y="610"/>
                    <a:pt x="2197" y="370"/>
                  </a:cubicBezTo>
                  <a:cubicBezTo>
                    <a:pt x="1958" y="131"/>
                    <a:pt x="1632" y="1"/>
                    <a:pt x="1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2177825" y="376525"/>
              <a:ext cx="1229100" cy="1126425"/>
            </a:xfrm>
            <a:custGeom>
              <a:avLst/>
              <a:gdLst/>
              <a:ahLst/>
              <a:cxnLst/>
              <a:rect l="l" t="t" r="r" b="b"/>
              <a:pathLst>
                <a:path w="49164" h="45057" extrusionOk="0">
                  <a:moveTo>
                    <a:pt x="16300" y="0"/>
                  </a:moveTo>
                  <a:cubicBezTo>
                    <a:pt x="16251" y="0"/>
                    <a:pt x="16203" y="3"/>
                    <a:pt x="16156" y="9"/>
                  </a:cubicBezTo>
                  <a:cubicBezTo>
                    <a:pt x="16069" y="31"/>
                    <a:pt x="15982" y="52"/>
                    <a:pt x="15873" y="74"/>
                  </a:cubicBezTo>
                  <a:lnTo>
                    <a:pt x="15852" y="74"/>
                  </a:lnTo>
                  <a:lnTo>
                    <a:pt x="15765" y="96"/>
                  </a:lnTo>
                  <a:lnTo>
                    <a:pt x="15699" y="139"/>
                  </a:lnTo>
                  <a:cubicBezTo>
                    <a:pt x="15591" y="183"/>
                    <a:pt x="15504" y="226"/>
                    <a:pt x="15417" y="270"/>
                  </a:cubicBezTo>
                  <a:lnTo>
                    <a:pt x="15351" y="313"/>
                  </a:lnTo>
                  <a:cubicBezTo>
                    <a:pt x="15177" y="422"/>
                    <a:pt x="15047" y="552"/>
                    <a:pt x="14917" y="705"/>
                  </a:cubicBezTo>
                  <a:lnTo>
                    <a:pt x="14851" y="748"/>
                  </a:lnTo>
                  <a:lnTo>
                    <a:pt x="14808" y="813"/>
                  </a:lnTo>
                  <a:cubicBezTo>
                    <a:pt x="14612" y="987"/>
                    <a:pt x="14416" y="1183"/>
                    <a:pt x="14264" y="1379"/>
                  </a:cubicBezTo>
                  <a:cubicBezTo>
                    <a:pt x="14090" y="1596"/>
                    <a:pt x="13916" y="1792"/>
                    <a:pt x="13721" y="2053"/>
                  </a:cubicBezTo>
                  <a:cubicBezTo>
                    <a:pt x="13351" y="2531"/>
                    <a:pt x="13003" y="2988"/>
                    <a:pt x="12655" y="3423"/>
                  </a:cubicBezTo>
                  <a:cubicBezTo>
                    <a:pt x="12329" y="3879"/>
                    <a:pt x="12025" y="4249"/>
                    <a:pt x="11698" y="4662"/>
                  </a:cubicBezTo>
                  <a:lnTo>
                    <a:pt x="11655" y="4706"/>
                  </a:lnTo>
                  <a:lnTo>
                    <a:pt x="11633" y="4749"/>
                  </a:lnTo>
                  <a:lnTo>
                    <a:pt x="11503" y="4880"/>
                  </a:lnTo>
                  <a:cubicBezTo>
                    <a:pt x="11285" y="5162"/>
                    <a:pt x="11068" y="5445"/>
                    <a:pt x="10807" y="5771"/>
                  </a:cubicBezTo>
                  <a:lnTo>
                    <a:pt x="10807" y="5793"/>
                  </a:lnTo>
                  <a:lnTo>
                    <a:pt x="10742" y="5880"/>
                  </a:lnTo>
                  <a:lnTo>
                    <a:pt x="10655" y="5988"/>
                  </a:lnTo>
                  <a:lnTo>
                    <a:pt x="10394" y="6315"/>
                  </a:lnTo>
                  <a:lnTo>
                    <a:pt x="10372" y="6358"/>
                  </a:lnTo>
                  <a:cubicBezTo>
                    <a:pt x="10176" y="6597"/>
                    <a:pt x="9981" y="6837"/>
                    <a:pt x="9807" y="7054"/>
                  </a:cubicBezTo>
                  <a:cubicBezTo>
                    <a:pt x="9654" y="7250"/>
                    <a:pt x="9502" y="7424"/>
                    <a:pt x="9350" y="7576"/>
                  </a:cubicBezTo>
                  <a:cubicBezTo>
                    <a:pt x="9111" y="7859"/>
                    <a:pt x="8850" y="8141"/>
                    <a:pt x="8545" y="8511"/>
                  </a:cubicBezTo>
                  <a:lnTo>
                    <a:pt x="8132" y="8989"/>
                  </a:lnTo>
                  <a:lnTo>
                    <a:pt x="7806" y="9424"/>
                  </a:lnTo>
                  <a:lnTo>
                    <a:pt x="7415" y="9902"/>
                  </a:lnTo>
                  <a:lnTo>
                    <a:pt x="7154" y="10207"/>
                  </a:lnTo>
                  <a:cubicBezTo>
                    <a:pt x="6871" y="10533"/>
                    <a:pt x="6588" y="10859"/>
                    <a:pt x="6328" y="11164"/>
                  </a:cubicBezTo>
                  <a:lnTo>
                    <a:pt x="5936" y="11664"/>
                  </a:lnTo>
                  <a:cubicBezTo>
                    <a:pt x="5719" y="11925"/>
                    <a:pt x="5523" y="12186"/>
                    <a:pt x="5327" y="12425"/>
                  </a:cubicBezTo>
                  <a:lnTo>
                    <a:pt x="5306" y="12468"/>
                  </a:lnTo>
                  <a:cubicBezTo>
                    <a:pt x="5153" y="12664"/>
                    <a:pt x="5001" y="12881"/>
                    <a:pt x="4827" y="13077"/>
                  </a:cubicBezTo>
                  <a:cubicBezTo>
                    <a:pt x="4479" y="13534"/>
                    <a:pt x="4110" y="13969"/>
                    <a:pt x="3740" y="14404"/>
                  </a:cubicBezTo>
                  <a:lnTo>
                    <a:pt x="3718" y="14447"/>
                  </a:lnTo>
                  <a:cubicBezTo>
                    <a:pt x="3327" y="14925"/>
                    <a:pt x="2957" y="15426"/>
                    <a:pt x="2631" y="15904"/>
                  </a:cubicBezTo>
                  <a:cubicBezTo>
                    <a:pt x="2327" y="16317"/>
                    <a:pt x="2022" y="16752"/>
                    <a:pt x="1696" y="17165"/>
                  </a:cubicBezTo>
                  <a:cubicBezTo>
                    <a:pt x="1566" y="17317"/>
                    <a:pt x="1435" y="17469"/>
                    <a:pt x="1326" y="17622"/>
                  </a:cubicBezTo>
                  <a:lnTo>
                    <a:pt x="1283" y="17643"/>
                  </a:lnTo>
                  <a:cubicBezTo>
                    <a:pt x="1087" y="17904"/>
                    <a:pt x="848" y="18187"/>
                    <a:pt x="652" y="18470"/>
                  </a:cubicBezTo>
                  <a:cubicBezTo>
                    <a:pt x="565" y="18557"/>
                    <a:pt x="500" y="18644"/>
                    <a:pt x="435" y="18731"/>
                  </a:cubicBezTo>
                  <a:cubicBezTo>
                    <a:pt x="348" y="18861"/>
                    <a:pt x="261" y="18992"/>
                    <a:pt x="196" y="19144"/>
                  </a:cubicBezTo>
                  <a:cubicBezTo>
                    <a:pt x="65" y="19405"/>
                    <a:pt x="0" y="19709"/>
                    <a:pt x="22" y="20035"/>
                  </a:cubicBezTo>
                  <a:cubicBezTo>
                    <a:pt x="43" y="20231"/>
                    <a:pt x="87" y="20448"/>
                    <a:pt x="174" y="20644"/>
                  </a:cubicBezTo>
                  <a:cubicBezTo>
                    <a:pt x="261" y="20862"/>
                    <a:pt x="391" y="21079"/>
                    <a:pt x="522" y="21296"/>
                  </a:cubicBezTo>
                  <a:cubicBezTo>
                    <a:pt x="631" y="21427"/>
                    <a:pt x="739" y="21579"/>
                    <a:pt x="870" y="21688"/>
                  </a:cubicBezTo>
                  <a:lnTo>
                    <a:pt x="892" y="21710"/>
                  </a:lnTo>
                  <a:lnTo>
                    <a:pt x="1000" y="21818"/>
                  </a:lnTo>
                  <a:lnTo>
                    <a:pt x="1044" y="21862"/>
                  </a:lnTo>
                  <a:cubicBezTo>
                    <a:pt x="1457" y="22297"/>
                    <a:pt x="1913" y="22732"/>
                    <a:pt x="2435" y="23188"/>
                  </a:cubicBezTo>
                  <a:lnTo>
                    <a:pt x="2653" y="23384"/>
                  </a:lnTo>
                  <a:cubicBezTo>
                    <a:pt x="2914" y="23601"/>
                    <a:pt x="3196" y="23819"/>
                    <a:pt x="3414" y="23993"/>
                  </a:cubicBezTo>
                  <a:lnTo>
                    <a:pt x="3457" y="24015"/>
                  </a:lnTo>
                  <a:lnTo>
                    <a:pt x="3827" y="24319"/>
                  </a:lnTo>
                  <a:cubicBezTo>
                    <a:pt x="5719" y="25798"/>
                    <a:pt x="7610" y="27254"/>
                    <a:pt x="9502" y="28668"/>
                  </a:cubicBezTo>
                  <a:cubicBezTo>
                    <a:pt x="10524" y="29407"/>
                    <a:pt x="11503" y="30190"/>
                    <a:pt x="12351" y="30864"/>
                  </a:cubicBezTo>
                  <a:lnTo>
                    <a:pt x="12720" y="31168"/>
                  </a:lnTo>
                  <a:cubicBezTo>
                    <a:pt x="13438" y="31734"/>
                    <a:pt x="14242" y="32386"/>
                    <a:pt x="15047" y="32973"/>
                  </a:cubicBezTo>
                  <a:lnTo>
                    <a:pt x="16656" y="34191"/>
                  </a:lnTo>
                  <a:lnTo>
                    <a:pt x="16830" y="34321"/>
                  </a:lnTo>
                  <a:cubicBezTo>
                    <a:pt x="17200" y="34604"/>
                    <a:pt x="17548" y="34865"/>
                    <a:pt x="17917" y="35148"/>
                  </a:cubicBezTo>
                  <a:cubicBezTo>
                    <a:pt x="18222" y="35365"/>
                    <a:pt x="18526" y="35604"/>
                    <a:pt x="18830" y="35843"/>
                  </a:cubicBezTo>
                  <a:lnTo>
                    <a:pt x="18917" y="35909"/>
                  </a:lnTo>
                  <a:cubicBezTo>
                    <a:pt x="19418" y="36278"/>
                    <a:pt x="20113" y="36800"/>
                    <a:pt x="20766" y="37279"/>
                  </a:cubicBezTo>
                  <a:cubicBezTo>
                    <a:pt x="21331" y="37692"/>
                    <a:pt x="21809" y="38040"/>
                    <a:pt x="22266" y="38388"/>
                  </a:cubicBezTo>
                  <a:cubicBezTo>
                    <a:pt x="22570" y="38648"/>
                    <a:pt x="22897" y="38909"/>
                    <a:pt x="23179" y="39127"/>
                  </a:cubicBezTo>
                  <a:lnTo>
                    <a:pt x="23636" y="39518"/>
                  </a:lnTo>
                  <a:cubicBezTo>
                    <a:pt x="24093" y="39888"/>
                    <a:pt x="24549" y="40258"/>
                    <a:pt x="25006" y="40605"/>
                  </a:cubicBezTo>
                  <a:cubicBezTo>
                    <a:pt x="25441" y="40953"/>
                    <a:pt x="25832" y="41280"/>
                    <a:pt x="26311" y="41671"/>
                  </a:cubicBezTo>
                  <a:lnTo>
                    <a:pt x="26550" y="41888"/>
                  </a:lnTo>
                  <a:lnTo>
                    <a:pt x="26593" y="41910"/>
                  </a:lnTo>
                  <a:lnTo>
                    <a:pt x="26811" y="42084"/>
                  </a:lnTo>
                  <a:cubicBezTo>
                    <a:pt x="26832" y="42128"/>
                    <a:pt x="26876" y="42149"/>
                    <a:pt x="26919" y="42193"/>
                  </a:cubicBezTo>
                  <a:cubicBezTo>
                    <a:pt x="27093" y="42323"/>
                    <a:pt x="27267" y="42454"/>
                    <a:pt x="27441" y="42584"/>
                  </a:cubicBezTo>
                  <a:lnTo>
                    <a:pt x="27463" y="42606"/>
                  </a:lnTo>
                  <a:lnTo>
                    <a:pt x="27615" y="42715"/>
                  </a:lnTo>
                  <a:cubicBezTo>
                    <a:pt x="28028" y="43019"/>
                    <a:pt x="28420" y="43323"/>
                    <a:pt x="28811" y="43650"/>
                  </a:cubicBezTo>
                  <a:lnTo>
                    <a:pt x="28920" y="43737"/>
                  </a:lnTo>
                  <a:lnTo>
                    <a:pt x="29050" y="43845"/>
                  </a:lnTo>
                  <a:cubicBezTo>
                    <a:pt x="29202" y="43976"/>
                    <a:pt x="29376" y="44085"/>
                    <a:pt x="29550" y="44193"/>
                  </a:cubicBezTo>
                  <a:cubicBezTo>
                    <a:pt x="29790" y="44367"/>
                    <a:pt x="30051" y="44519"/>
                    <a:pt x="30355" y="44693"/>
                  </a:cubicBezTo>
                  <a:cubicBezTo>
                    <a:pt x="30464" y="44759"/>
                    <a:pt x="30594" y="44824"/>
                    <a:pt x="30703" y="44889"/>
                  </a:cubicBezTo>
                  <a:lnTo>
                    <a:pt x="30790" y="44933"/>
                  </a:lnTo>
                  <a:cubicBezTo>
                    <a:pt x="30877" y="44976"/>
                    <a:pt x="30986" y="44998"/>
                    <a:pt x="31072" y="45020"/>
                  </a:cubicBezTo>
                  <a:lnTo>
                    <a:pt x="31116" y="45020"/>
                  </a:lnTo>
                  <a:cubicBezTo>
                    <a:pt x="31214" y="45044"/>
                    <a:pt x="31312" y="45056"/>
                    <a:pt x="31408" y="45056"/>
                  </a:cubicBezTo>
                  <a:cubicBezTo>
                    <a:pt x="31570" y="45056"/>
                    <a:pt x="31728" y="45022"/>
                    <a:pt x="31877" y="44954"/>
                  </a:cubicBezTo>
                  <a:cubicBezTo>
                    <a:pt x="32116" y="44846"/>
                    <a:pt x="32334" y="44693"/>
                    <a:pt x="32508" y="44476"/>
                  </a:cubicBezTo>
                  <a:lnTo>
                    <a:pt x="32573" y="44411"/>
                  </a:lnTo>
                  <a:cubicBezTo>
                    <a:pt x="32682" y="44324"/>
                    <a:pt x="32769" y="44215"/>
                    <a:pt x="32877" y="44128"/>
                  </a:cubicBezTo>
                  <a:lnTo>
                    <a:pt x="33399" y="43584"/>
                  </a:lnTo>
                  <a:cubicBezTo>
                    <a:pt x="33530" y="43432"/>
                    <a:pt x="33660" y="43302"/>
                    <a:pt x="33791" y="43171"/>
                  </a:cubicBezTo>
                  <a:cubicBezTo>
                    <a:pt x="34095" y="42867"/>
                    <a:pt x="34334" y="42606"/>
                    <a:pt x="34595" y="42345"/>
                  </a:cubicBezTo>
                  <a:lnTo>
                    <a:pt x="34834" y="42106"/>
                  </a:lnTo>
                  <a:cubicBezTo>
                    <a:pt x="35182" y="41801"/>
                    <a:pt x="35508" y="41475"/>
                    <a:pt x="35834" y="41149"/>
                  </a:cubicBezTo>
                  <a:cubicBezTo>
                    <a:pt x="36313" y="40671"/>
                    <a:pt x="36769" y="40171"/>
                    <a:pt x="37139" y="39736"/>
                  </a:cubicBezTo>
                  <a:lnTo>
                    <a:pt x="37226" y="39627"/>
                  </a:lnTo>
                  <a:cubicBezTo>
                    <a:pt x="37596" y="39214"/>
                    <a:pt x="37944" y="38801"/>
                    <a:pt x="38292" y="38409"/>
                  </a:cubicBezTo>
                  <a:lnTo>
                    <a:pt x="38422" y="38279"/>
                  </a:lnTo>
                  <a:cubicBezTo>
                    <a:pt x="38748" y="37887"/>
                    <a:pt x="39096" y="37518"/>
                    <a:pt x="39401" y="37105"/>
                  </a:cubicBezTo>
                  <a:cubicBezTo>
                    <a:pt x="39727" y="36648"/>
                    <a:pt x="40075" y="36191"/>
                    <a:pt x="40444" y="35735"/>
                  </a:cubicBezTo>
                  <a:cubicBezTo>
                    <a:pt x="40770" y="35322"/>
                    <a:pt x="41075" y="34887"/>
                    <a:pt x="41379" y="34474"/>
                  </a:cubicBezTo>
                  <a:lnTo>
                    <a:pt x="41423" y="34408"/>
                  </a:lnTo>
                  <a:cubicBezTo>
                    <a:pt x="41684" y="34039"/>
                    <a:pt x="41966" y="33712"/>
                    <a:pt x="42249" y="33365"/>
                  </a:cubicBezTo>
                  <a:lnTo>
                    <a:pt x="42510" y="33038"/>
                  </a:lnTo>
                  <a:cubicBezTo>
                    <a:pt x="42684" y="32821"/>
                    <a:pt x="42836" y="32625"/>
                    <a:pt x="43010" y="32408"/>
                  </a:cubicBezTo>
                  <a:cubicBezTo>
                    <a:pt x="43162" y="32212"/>
                    <a:pt x="43336" y="31973"/>
                    <a:pt x="43532" y="31756"/>
                  </a:cubicBezTo>
                  <a:lnTo>
                    <a:pt x="43641" y="31625"/>
                  </a:lnTo>
                  <a:cubicBezTo>
                    <a:pt x="43858" y="31342"/>
                    <a:pt x="44097" y="31060"/>
                    <a:pt x="44293" y="30755"/>
                  </a:cubicBezTo>
                  <a:cubicBezTo>
                    <a:pt x="44445" y="30538"/>
                    <a:pt x="44576" y="30299"/>
                    <a:pt x="44728" y="30081"/>
                  </a:cubicBezTo>
                  <a:cubicBezTo>
                    <a:pt x="44815" y="29929"/>
                    <a:pt x="44902" y="29799"/>
                    <a:pt x="44989" y="29646"/>
                  </a:cubicBezTo>
                  <a:cubicBezTo>
                    <a:pt x="45119" y="29451"/>
                    <a:pt x="45250" y="29255"/>
                    <a:pt x="45380" y="29059"/>
                  </a:cubicBezTo>
                  <a:cubicBezTo>
                    <a:pt x="45489" y="28907"/>
                    <a:pt x="45576" y="28755"/>
                    <a:pt x="45685" y="28603"/>
                  </a:cubicBezTo>
                  <a:cubicBezTo>
                    <a:pt x="45859" y="28342"/>
                    <a:pt x="46033" y="28037"/>
                    <a:pt x="46185" y="27755"/>
                  </a:cubicBezTo>
                  <a:lnTo>
                    <a:pt x="46337" y="27494"/>
                  </a:lnTo>
                  <a:cubicBezTo>
                    <a:pt x="46446" y="27276"/>
                    <a:pt x="46598" y="27080"/>
                    <a:pt x="46728" y="26885"/>
                  </a:cubicBezTo>
                  <a:cubicBezTo>
                    <a:pt x="46837" y="26754"/>
                    <a:pt x="46924" y="26624"/>
                    <a:pt x="47011" y="26493"/>
                  </a:cubicBezTo>
                  <a:lnTo>
                    <a:pt x="47163" y="26276"/>
                  </a:lnTo>
                  <a:lnTo>
                    <a:pt x="47381" y="25950"/>
                  </a:lnTo>
                  <a:cubicBezTo>
                    <a:pt x="47489" y="25776"/>
                    <a:pt x="47598" y="25624"/>
                    <a:pt x="47729" y="25471"/>
                  </a:cubicBezTo>
                  <a:lnTo>
                    <a:pt x="47772" y="25428"/>
                  </a:lnTo>
                  <a:cubicBezTo>
                    <a:pt x="47881" y="25297"/>
                    <a:pt x="47989" y="25145"/>
                    <a:pt x="48098" y="25015"/>
                  </a:cubicBezTo>
                  <a:cubicBezTo>
                    <a:pt x="48229" y="24863"/>
                    <a:pt x="48359" y="24689"/>
                    <a:pt x="48468" y="24536"/>
                  </a:cubicBezTo>
                  <a:cubicBezTo>
                    <a:pt x="48533" y="24449"/>
                    <a:pt x="48577" y="24384"/>
                    <a:pt x="48620" y="24297"/>
                  </a:cubicBezTo>
                  <a:cubicBezTo>
                    <a:pt x="48946" y="24232"/>
                    <a:pt x="49164" y="23949"/>
                    <a:pt x="49120" y="23623"/>
                  </a:cubicBezTo>
                  <a:lnTo>
                    <a:pt x="49120" y="23558"/>
                  </a:lnTo>
                  <a:lnTo>
                    <a:pt x="49098" y="23471"/>
                  </a:lnTo>
                  <a:cubicBezTo>
                    <a:pt x="49055" y="23362"/>
                    <a:pt x="48990" y="23275"/>
                    <a:pt x="48924" y="23210"/>
                  </a:cubicBezTo>
                  <a:cubicBezTo>
                    <a:pt x="48903" y="23145"/>
                    <a:pt x="48859" y="23080"/>
                    <a:pt x="48816" y="23036"/>
                  </a:cubicBezTo>
                  <a:cubicBezTo>
                    <a:pt x="48794" y="22993"/>
                    <a:pt x="48751" y="22949"/>
                    <a:pt x="48707" y="22906"/>
                  </a:cubicBezTo>
                  <a:cubicBezTo>
                    <a:pt x="48642" y="22862"/>
                    <a:pt x="48555" y="22797"/>
                    <a:pt x="48468" y="22775"/>
                  </a:cubicBezTo>
                  <a:lnTo>
                    <a:pt x="48316" y="22645"/>
                  </a:lnTo>
                  <a:cubicBezTo>
                    <a:pt x="48011" y="22340"/>
                    <a:pt x="47707" y="22036"/>
                    <a:pt x="47381" y="21731"/>
                  </a:cubicBezTo>
                  <a:cubicBezTo>
                    <a:pt x="47054" y="21449"/>
                    <a:pt x="46707" y="21123"/>
                    <a:pt x="46359" y="20818"/>
                  </a:cubicBezTo>
                  <a:lnTo>
                    <a:pt x="46054" y="20535"/>
                  </a:lnTo>
                  <a:cubicBezTo>
                    <a:pt x="45337" y="19883"/>
                    <a:pt x="44554" y="19209"/>
                    <a:pt x="43619" y="18426"/>
                  </a:cubicBezTo>
                  <a:lnTo>
                    <a:pt x="43380" y="18296"/>
                  </a:lnTo>
                  <a:cubicBezTo>
                    <a:pt x="43075" y="18057"/>
                    <a:pt x="42727" y="17796"/>
                    <a:pt x="42466" y="17600"/>
                  </a:cubicBezTo>
                  <a:lnTo>
                    <a:pt x="42032" y="17274"/>
                  </a:lnTo>
                  <a:cubicBezTo>
                    <a:pt x="41531" y="16882"/>
                    <a:pt x="41031" y="16513"/>
                    <a:pt x="40509" y="16078"/>
                  </a:cubicBezTo>
                  <a:cubicBezTo>
                    <a:pt x="40140" y="15773"/>
                    <a:pt x="39705" y="15447"/>
                    <a:pt x="39161" y="14991"/>
                  </a:cubicBezTo>
                  <a:lnTo>
                    <a:pt x="38748" y="14643"/>
                  </a:lnTo>
                  <a:cubicBezTo>
                    <a:pt x="38422" y="14382"/>
                    <a:pt x="38118" y="14143"/>
                    <a:pt x="37813" y="13882"/>
                  </a:cubicBezTo>
                  <a:cubicBezTo>
                    <a:pt x="36878" y="13164"/>
                    <a:pt x="35943" y="12468"/>
                    <a:pt x="35030" y="11794"/>
                  </a:cubicBezTo>
                  <a:cubicBezTo>
                    <a:pt x="34443" y="11381"/>
                    <a:pt x="33834" y="10946"/>
                    <a:pt x="33269" y="10533"/>
                  </a:cubicBezTo>
                  <a:lnTo>
                    <a:pt x="33182" y="10468"/>
                  </a:lnTo>
                  <a:lnTo>
                    <a:pt x="32899" y="10272"/>
                  </a:lnTo>
                  <a:lnTo>
                    <a:pt x="32116" y="9707"/>
                  </a:lnTo>
                  <a:cubicBezTo>
                    <a:pt x="31507" y="9272"/>
                    <a:pt x="30899" y="8837"/>
                    <a:pt x="30377" y="8489"/>
                  </a:cubicBezTo>
                  <a:lnTo>
                    <a:pt x="29985" y="8206"/>
                  </a:lnTo>
                  <a:lnTo>
                    <a:pt x="29181" y="7663"/>
                  </a:lnTo>
                  <a:cubicBezTo>
                    <a:pt x="28746" y="7358"/>
                    <a:pt x="28246" y="7032"/>
                    <a:pt x="27659" y="6641"/>
                  </a:cubicBezTo>
                  <a:cubicBezTo>
                    <a:pt x="27398" y="6467"/>
                    <a:pt x="27115" y="6293"/>
                    <a:pt x="26919" y="6162"/>
                  </a:cubicBezTo>
                  <a:lnTo>
                    <a:pt x="26637" y="5967"/>
                  </a:lnTo>
                  <a:cubicBezTo>
                    <a:pt x="26506" y="5880"/>
                    <a:pt x="26376" y="5793"/>
                    <a:pt x="26224" y="5706"/>
                  </a:cubicBezTo>
                  <a:cubicBezTo>
                    <a:pt x="25832" y="5467"/>
                    <a:pt x="25441" y="5184"/>
                    <a:pt x="25093" y="4967"/>
                  </a:cubicBezTo>
                  <a:lnTo>
                    <a:pt x="24767" y="4749"/>
                  </a:lnTo>
                  <a:cubicBezTo>
                    <a:pt x="24527" y="4597"/>
                    <a:pt x="24267" y="4423"/>
                    <a:pt x="24071" y="4292"/>
                  </a:cubicBezTo>
                  <a:lnTo>
                    <a:pt x="23984" y="4249"/>
                  </a:lnTo>
                  <a:cubicBezTo>
                    <a:pt x="23745" y="4097"/>
                    <a:pt x="23505" y="3923"/>
                    <a:pt x="23266" y="3771"/>
                  </a:cubicBezTo>
                  <a:cubicBezTo>
                    <a:pt x="23092" y="3662"/>
                    <a:pt x="22940" y="3575"/>
                    <a:pt x="22788" y="3466"/>
                  </a:cubicBezTo>
                  <a:lnTo>
                    <a:pt x="22570" y="3314"/>
                  </a:lnTo>
                  <a:lnTo>
                    <a:pt x="22549" y="3314"/>
                  </a:lnTo>
                  <a:cubicBezTo>
                    <a:pt x="22331" y="3162"/>
                    <a:pt x="22092" y="2988"/>
                    <a:pt x="21853" y="2836"/>
                  </a:cubicBezTo>
                  <a:cubicBezTo>
                    <a:pt x="21309" y="2488"/>
                    <a:pt x="20831" y="2183"/>
                    <a:pt x="20374" y="1879"/>
                  </a:cubicBezTo>
                  <a:cubicBezTo>
                    <a:pt x="19657" y="1422"/>
                    <a:pt x="18874" y="1031"/>
                    <a:pt x="18200" y="683"/>
                  </a:cubicBezTo>
                  <a:lnTo>
                    <a:pt x="17961" y="574"/>
                  </a:lnTo>
                  <a:lnTo>
                    <a:pt x="17939" y="574"/>
                  </a:lnTo>
                  <a:cubicBezTo>
                    <a:pt x="17722" y="465"/>
                    <a:pt x="17504" y="357"/>
                    <a:pt x="17265" y="248"/>
                  </a:cubicBezTo>
                  <a:lnTo>
                    <a:pt x="17047" y="161"/>
                  </a:lnTo>
                  <a:cubicBezTo>
                    <a:pt x="16939" y="118"/>
                    <a:pt x="16808" y="74"/>
                    <a:pt x="16700" y="52"/>
                  </a:cubicBezTo>
                  <a:cubicBezTo>
                    <a:pt x="16572" y="20"/>
                    <a:pt x="16433" y="0"/>
                    <a:pt x="163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2892650" y="934075"/>
              <a:ext cx="516450" cy="586000"/>
            </a:xfrm>
            <a:custGeom>
              <a:avLst/>
              <a:gdLst/>
              <a:ahLst/>
              <a:cxnLst/>
              <a:rect l="l" t="t" r="r" b="b"/>
              <a:pathLst>
                <a:path w="20658" h="23440" extrusionOk="0">
                  <a:moveTo>
                    <a:pt x="16427" y="8270"/>
                  </a:moveTo>
                  <a:lnTo>
                    <a:pt x="16396" y="8301"/>
                  </a:lnTo>
                  <a:lnTo>
                    <a:pt x="16427" y="8270"/>
                  </a:lnTo>
                  <a:close/>
                  <a:moveTo>
                    <a:pt x="18233" y="1"/>
                  </a:moveTo>
                  <a:cubicBezTo>
                    <a:pt x="17978" y="1"/>
                    <a:pt x="17814" y="372"/>
                    <a:pt x="18092" y="538"/>
                  </a:cubicBezTo>
                  <a:lnTo>
                    <a:pt x="18614" y="843"/>
                  </a:lnTo>
                  <a:cubicBezTo>
                    <a:pt x="18744" y="930"/>
                    <a:pt x="18875" y="995"/>
                    <a:pt x="19005" y="1060"/>
                  </a:cubicBezTo>
                  <a:cubicBezTo>
                    <a:pt x="19114" y="1147"/>
                    <a:pt x="19179" y="1212"/>
                    <a:pt x="19266" y="1299"/>
                  </a:cubicBezTo>
                  <a:cubicBezTo>
                    <a:pt x="19353" y="1365"/>
                    <a:pt x="19483" y="1473"/>
                    <a:pt x="19570" y="1582"/>
                  </a:cubicBezTo>
                  <a:cubicBezTo>
                    <a:pt x="19549" y="1626"/>
                    <a:pt x="19527" y="1669"/>
                    <a:pt x="19505" y="1713"/>
                  </a:cubicBezTo>
                  <a:cubicBezTo>
                    <a:pt x="19092" y="2234"/>
                    <a:pt x="18679" y="2735"/>
                    <a:pt x="18288" y="3256"/>
                  </a:cubicBezTo>
                  <a:cubicBezTo>
                    <a:pt x="18070" y="3539"/>
                    <a:pt x="17853" y="3822"/>
                    <a:pt x="17613" y="4104"/>
                  </a:cubicBezTo>
                  <a:cubicBezTo>
                    <a:pt x="17396" y="4387"/>
                    <a:pt x="17113" y="4735"/>
                    <a:pt x="16874" y="5061"/>
                  </a:cubicBezTo>
                  <a:cubicBezTo>
                    <a:pt x="16765" y="5235"/>
                    <a:pt x="16635" y="5409"/>
                    <a:pt x="16505" y="5561"/>
                  </a:cubicBezTo>
                  <a:cubicBezTo>
                    <a:pt x="16331" y="5757"/>
                    <a:pt x="16178" y="5931"/>
                    <a:pt x="16004" y="6148"/>
                  </a:cubicBezTo>
                  <a:cubicBezTo>
                    <a:pt x="15852" y="6344"/>
                    <a:pt x="15678" y="6562"/>
                    <a:pt x="15504" y="6779"/>
                  </a:cubicBezTo>
                  <a:cubicBezTo>
                    <a:pt x="15352" y="6975"/>
                    <a:pt x="15178" y="7170"/>
                    <a:pt x="15004" y="7366"/>
                  </a:cubicBezTo>
                  <a:cubicBezTo>
                    <a:pt x="14678" y="7757"/>
                    <a:pt x="14330" y="8171"/>
                    <a:pt x="13960" y="8562"/>
                  </a:cubicBezTo>
                  <a:cubicBezTo>
                    <a:pt x="13613" y="8953"/>
                    <a:pt x="13243" y="9367"/>
                    <a:pt x="12917" y="9780"/>
                  </a:cubicBezTo>
                  <a:cubicBezTo>
                    <a:pt x="12569" y="10193"/>
                    <a:pt x="12177" y="10693"/>
                    <a:pt x="11786" y="11128"/>
                  </a:cubicBezTo>
                  <a:cubicBezTo>
                    <a:pt x="11416" y="11584"/>
                    <a:pt x="11025" y="12041"/>
                    <a:pt x="10634" y="12498"/>
                  </a:cubicBezTo>
                  <a:cubicBezTo>
                    <a:pt x="10481" y="12693"/>
                    <a:pt x="10307" y="12911"/>
                    <a:pt x="10133" y="13128"/>
                  </a:cubicBezTo>
                  <a:lnTo>
                    <a:pt x="9568" y="13846"/>
                  </a:lnTo>
                  <a:cubicBezTo>
                    <a:pt x="9220" y="14259"/>
                    <a:pt x="8872" y="14694"/>
                    <a:pt x="8524" y="15107"/>
                  </a:cubicBezTo>
                  <a:cubicBezTo>
                    <a:pt x="8263" y="15433"/>
                    <a:pt x="7981" y="15781"/>
                    <a:pt x="7720" y="16107"/>
                  </a:cubicBezTo>
                  <a:cubicBezTo>
                    <a:pt x="7437" y="16433"/>
                    <a:pt x="7198" y="16738"/>
                    <a:pt x="6937" y="17064"/>
                  </a:cubicBezTo>
                  <a:cubicBezTo>
                    <a:pt x="6676" y="17390"/>
                    <a:pt x="6437" y="17695"/>
                    <a:pt x="6176" y="17999"/>
                  </a:cubicBezTo>
                  <a:cubicBezTo>
                    <a:pt x="5872" y="18369"/>
                    <a:pt x="5611" y="18738"/>
                    <a:pt x="5328" y="19130"/>
                  </a:cubicBezTo>
                  <a:cubicBezTo>
                    <a:pt x="4980" y="19586"/>
                    <a:pt x="4632" y="20021"/>
                    <a:pt x="4263" y="20478"/>
                  </a:cubicBezTo>
                  <a:cubicBezTo>
                    <a:pt x="4067" y="20717"/>
                    <a:pt x="3893" y="20956"/>
                    <a:pt x="3697" y="21174"/>
                  </a:cubicBezTo>
                  <a:cubicBezTo>
                    <a:pt x="3523" y="21391"/>
                    <a:pt x="3349" y="21565"/>
                    <a:pt x="3154" y="21739"/>
                  </a:cubicBezTo>
                  <a:cubicBezTo>
                    <a:pt x="3067" y="21804"/>
                    <a:pt x="2980" y="21870"/>
                    <a:pt x="2893" y="21913"/>
                  </a:cubicBezTo>
                  <a:lnTo>
                    <a:pt x="2827" y="21891"/>
                  </a:lnTo>
                  <a:cubicBezTo>
                    <a:pt x="2719" y="21848"/>
                    <a:pt x="2588" y="21761"/>
                    <a:pt x="2479" y="21696"/>
                  </a:cubicBezTo>
                  <a:cubicBezTo>
                    <a:pt x="2371" y="21609"/>
                    <a:pt x="2262" y="21500"/>
                    <a:pt x="2175" y="21391"/>
                  </a:cubicBezTo>
                  <a:cubicBezTo>
                    <a:pt x="2066" y="21261"/>
                    <a:pt x="1958" y="21108"/>
                    <a:pt x="1849" y="20978"/>
                  </a:cubicBezTo>
                  <a:lnTo>
                    <a:pt x="1849" y="21000"/>
                  </a:lnTo>
                  <a:cubicBezTo>
                    <a:pt x="1762" y="20869"/>
                    <a:pt x="1675" y="20761"/>
                    <a:pt x="1566" y="20652"/>
                  </a:cubicBezTo>
                  <a:cubicBezTo>
                    <a:pt x="1458" y="20521"/>
                    <a:pt x="1327" y="20391"/>
                    <a:pt x="1175" y="20304"/>
                  </a:cubicBezTo>
                  <a:lnTo>
                    <a:pt x="1110" y="20239"/>
                  </a:lnTo>
                  <a:cubicBezTo>
                    <a:pt x="981" y="20123"/>
                    <a:pt x="821" y="20060"/>
                    <a:pt x="663" y="20060"/>
                  </a:cubicBezTo>
                  <a:cubicBezTo>
                    <a:pt x="554" y="20060"/>
                    <a:pt x="446" y="20090"/>
                    <a:pt x="349" y="20152"/>
                  </a:cubicBezTo>
                  <a:cubicBezTo>
                    <a:pt x="109" y="20282"/>
                    <a:pt x="1" y="20565"/>
                    <a:pt x="66" y="20848"/>
                  </a:cubicBezTo>
                  <a:cubicBezTo>
                    <a:pt x="109" y="20956"/>
                    <a:pt x="153" y="21065"/>
                    <a:pt x="218" y="21195"/>
                  </a:cubicBezTo>
                  <a:cubicBezTo>
                    <a:pt x="240" y="21239"/>
                    <a:pt x="262" y="21304"/>
                    <a:pt x="305" y="21348"/>
                  </a:cubicBezTo>
                  <a:cubicBezTo>
                    <a:pt x="349" y="21435"/>
                    <a:pt x="414" y="21522"/>
                    <a:pt x="457" y="21587"/>
                  </a:cubicBezTo>
                  <a:lnTo>
                    <a:pt x="523" y="21674"/>
                  </a:lnTo>
                  <a:cubicBezTo>
                    <a:pt x="566" y="21739"/>
                    <a:pt x="609" y="21783"/>
                    <a:pt x="653" y="21848"/>
                  </a:cubicBezTo>
                  <a:lnTo>
                    <a:pt x="696" y="21913"/>
                  </a:lnTo>
                  <a:cubicBezTo>
                    <a:pt x="827" y="22087"/>
                    <a:pt x="957" y="22261"/>
                    <a:pt x="1088" y="22413"/>
                  </a:cubicBezTo>
                  <a:lnTo>
                    <a:pt x="1110" y="22457"/>
                  </a:lnTo>
                  <a:cubicBezTo>
                    <a:pt x="1175" y="22544"/>
                    <a:pt x="1240" y="22609"/>
                    <a:pt x="1305" y="22696"/>
                  </a:cubicBezTo>
                  <a:cubicBezTo>
                    <a:pt x="1392" y="22761"/>
                    <a:pt x="1392" y="22761"/>
                    <a:pt x="1458" y="22826"/>
                  </a:cubicBezTo>
                  <a:cubicBezTo>
                    <a:pt x="1501" y="22870"/>
                    <a:pt x="1631" y="22957"/>
                    <a:pt x="1718" y="23022"/>
                  </a:cubicBezTo>
                  <a:lnTo>
                    <a:pt x="1805" y="23065"/>
                  </a:lnTo>
                  <a:cubicBezTo>
                    <a:pt x="1914" y="23131"/>
                    <a:pt x="2023" y="23218"/>
                    <a:pt x="2132" y="23261"/>
                  </a:cubicBezTo>
                  <a:cubicBezTo>
                    <a:pt x="2262" y="23326"/>
                    <a:pt x="2414" y="23370"/>
                    <a:pt x="2545" y="23413"/>
                  </a:cubicBezTo>
                  <a:cubicBezTo>
                    <a:pt x="2632" y="23413"/>
                    <a:pt x="2719" y="23435"/>
                    <a:pt x="2806" y="23435"/>
                  </a:cubicBezTo>
                  <a:lnTo>
                    <a:pt x="2893" y="23435"/>
                  </a:lnTo>
                  <a:cubicBezTo>
                    <a:pt x="2929" y="23438"/>
                    <a:pt x="2964" y="23439"/>
                    <a:pt x="2999" y="23439"/>
                  </a:cubicBezTo>
                  <a:cubicBezTo>
                    <a:pt x="3241" y="23439"/>
                    <a:pt x="3464" y="23375"/>
                    <a:pt x="3654" y="23261"/>
                  </a:cubicBezTo>
                  <a:cubicBezTo>
                    <a:pt x="3784" y="23196"/>
                    <a:pt x="3893" y="23131"/>
                    <a:pt x="4002" y="23044"/>
                  </a:cubicBezTo>
                  <a:cubicBezTo>
                    <a:pt x="4154" y="22913"/>
                    <a:pt x="4284" y="22805"/>
                    <a:pt x="4415" y="22674"/>
                  </a:cubicBezTo>
                  <a:cubicBezTo>
                    <a:pt x="4458" y="22631"/>
                    <a:pt x="4502" y="22587"/>
                    <a:pt x="4545" y="22544"/>
                  </a:cubicBezTo>
                  <a:lnTo>
                    <a:pt x="4654" y="22435"/>
                  </a:lnTo>
                  <a:cubicBezTo>
                    <a:pt x="4850" y="22217"/>
                    <a:pt x="5024" y="22065"/>
                    <a:pt x="5154" y="21913"/>
                  </a:cubicBezTo>
                  <a:cubicBezTo>
                    <a:pt x="5241" y="21826"/>
                    <a:pt x="5328" y="21739"/>
                    <a:pt x="5415" y="21630"/>
                  </a:cubicBezTo>
                  <a:lnTo>
                    <a:pt x="5437" y="21609"/>
                  </a:lnTo>
                  <a:cubicBezTo>
                    <a:pt x="5502" y="21522"/>
                    <a:pt x="5589" y="21435"/>
                    <a:pt x="5676" y="21348"/>
                  </a:cubicBezTo>
                  <a:cubicBezTo>
                    <a:pt x="5850" y="21152"/>
                    <a:pt x="6024" y="20935"/>
                    <a:pt x="6176" y="20739"/>
                  </a:cubicBezTo>
                  <a:cubicBezTo>
                    <a:pt x="6393" y="20478"/>
                    <a:pt x="6611" y="20173"/>
                    <a:pt x="6828" y="19891"/>
                  </a:cubicBezTo>
                  <a:cubicBezTo>
                    <a:pt x="7111" y="19499"/>
                    <a:pt x="7437" y="19130"/>
                    <a:pt x="7742" y="18782"/>
                  </a:cubicBezTo>
                  <a:lnTo>
                    <a:pt x="7742" y="18760"/>
                  </a:lnTo>
                  <a:cubicBezTo>
                    <a:pt x="7894" y="18586"/>
                    <a:pt x="8068" y="18390"/>
                    <a:pt x="8242" y="18151"/>
                  </a:cubicBezTo>
                  <a:lnTo>
                    <a:pt x="8437" y="17934"/>
                  </a:lnTo>
                  <a:lnTo>
                    <a:pt x="8459" y="17912"/>
                  </a:lnTo>
                  <a:cubicBezTo>
                    <a:pt x="8546" y="17803"/>
                    <a:pt x="8633" y="17673"/>
                    <a:pt x="8720" y="17564"/>
                  </a:cubicBezTo>
                  <a:lnTo>
                    <a:pt x="9764" y="16346"/>
                  </a:lnTo>
                  <a:cubicBezTo>
                    <a:pt x="9959" y="16129"/>
                    <a:pt x="10133" y="15912"/>
                    <a:pt x="10307" y="15716"/>
                  </a:cubicBezTo>
                  <a:lnTo>
                    <a:pt x="10351" y="15651"/>
                  </a:lnTo>
                  <a:cubicBezTo>
                    <a:pt x="10525" y="15477"/>
                    <a:pt x="10677" y="15303"/>
                    <a:pt x="10829" y="15107"/>
                  </a:cubicBezTo>
                  <a:cubicBezTo>
                    <a:pt x="10981" y="14933"/>
                    <a:pt x="11221" y="14672"/>
                    <a:pt x="11438" y="14411"/>
                  </a:cubicBezTo>
                  <a:lnTo>
                    <a:pt x="11699" y="14085"/>
                  </a:lnTo>
                  <a:cubicBezTo>
                    <a:pt x="11786" y="13976"/>
                    <a:pt x="11851" y="13889"/>
                    <a:pt x="11938" y="13781"/>
                  </a:cubicBezTo>
                  <a:cubicBezTo>
                    <a:pt x="12308" y="13324"/>
                    <a:pt x="12699" y="12889"/>
                    <a:pt x="13069" y="12454"/>
                  </a:cubicBezTo>
                  <a:cubicBezTo>
                    <a:pt x="13286" y="12215"/>
                    <a:pt x="13482" y="11976"/>
                    <a:pt x="13678" y="11737"/>
                  </a:cubicBezTo>
                  <a:lnTo>
                    <a:pt x="13917" y="11432"/>
                  </a:lnTo>
                  <a:lnTo>
                    <a:pt x="13939" y="11389"/>
                  </a:lnTo>
                  <a:lnTo>
                    <a:pt x="14200" y="11084"/>
                  </a:lnTo>
                  <a:lnTo>
                    <a:pt x="14548" y="10628"/>
                  </a:lnTo>
                  <a:lnTo>
                    <a:pt x="14613" y="10562"/>
                  </a:lnTo>
                  <a:cubicBezTo>
                    <a:pt x="14830" y="10280"/>
                    <a:pt x="15004" y="10062"/>
                    <a:pt x="15200" y="9823"/>
                  </a:cubicBezTo>
                  <a:lnTo>
                    <a:pt x="15591" y="9323"/>
                  </a:lnTo>
                  <a:cubicBezTo>
                    <a:pt x="15830" y="9019"/>
                    <a:pt x="16070" y="8714"/>
                    <a:pt x="16309" y="8388"/>
                  </a:cubicBezTo>
                  <a:lnTo>
                    <a:pt x="16396" y="8301"/>
                  </a:lnTo>
                  <a:lnTo>
                    <a:pt x="16396" y="8301"/>
                  </a:lnTo>
                  <a:lnTo>
                    <a:pt x="16396" y="8301"/>
                  </a:lnTo>
                  <a:cubicBezTo>
                    <a:pt x="16548" y="8084"/>
                    <a:pt x="16700" y="7888"/>
                    <a:pt x="16831" y="7670"/>
                  </a:cubicBezTo>
                  <a:cubicBezTo>
                    <a:pt x="16939" y="7518"/>
                    <a:pt x="17048" y="7366"/>
                    <a:pt x="17135" y="7236"/>
                  </a:cubicBezTo>
                  <a:lnTo>
                    <a:pt x="17309" y="7018"/>
                  </a:lnTo>
                  <a:lnTo>
                    <a:pt x="17331" y="6996"/>
                  </a:lnTo>
                  <a:cubicBezTo>
                    <a:pt x="17483" y="6779"/>
                    <a:pt x="17657" y="6540"/>
                    <a:pt x="17831" y="6322"/>
                  </a:cubicBezTo>
                  <a:lnTo>
                    <a:pt x="18027" y="6018"/>
                  </a:lnTo>
                  <a:cubicBezTo>
                    <a:pt x="18179" y="5779"/>
                    <a:pt x="18331" y="5561"/>
                    <a:pt x="18505" y="5344"/>
                  </a:cubicBezTo>
                  <a:lnTo>
                    <a:pt x="18983" y="4692"/>
                  </a:lnTo>
                  <a:lnTo>
                    <a:pt x="19049" y="4605"/>
                  </a:lnTo>
                  <a:cubicBezTo>
                    <a:pt x="19157" y="4474"/>
                    <a:pt x="19244" y="4322"/>
                    <a:pt x="19353" y="4191"/>
                  </a:cubicBezTo>
                  <a:lnTo>
                    <a:pt x="19462" y="4017"/>
                  </a:lnTo>
                  <a:lnTo>
                    <a:pt x="19505" y="3952"/>
                  </a:lnTo>
                  <a:cubicBezTo>
                    <a:pt x="19527" y="3909"/>
                    <a:pt x="19570" y="3843"/>
                    <a:pt x="19592" y="3800"/>
                  </a:cubicBezTo>
                  <a:lnTo>
                    <a:pt x="19723" y="3604"/>
                  </a:lnTo>
                  <a:lnTo>
                    <a:pt x="19766" y="3539"/>
                  </a:lnTo>
                  <a:cubicBezTo>
                    <a:pt x="19897" y="3365"/>
                    <a:pt x="20005" y="3191"/>
                    <a:pt x="20114" y="3017"/>
                  </a:cubicBezTo>
                  <a:lnTo>
                    <a:pt x="20331" y="2648"/>
                  </a:lnTo>
                  <a:cubicBezTo>
                    <a:pt x="20440" y="2495"/>
                    <a:pt x="20527" y="2300"/>
                    <a:pt x="20614" y="2104"/>
                  </a:cubicBezTo>
                  <a:cubicBezTo>
                    <a:pt x="20636" y="2039"/>
                    <a:pt x="20636" y="1952"/>
                    <a:pt x="20658" y="1886"/>
                  </a:cubicBezTo>
                  <a:lnTo>
                    <a:pt x="20658" y="1865"/>
                  </a:lnTo>
                  <a:lnTo>
                    <a:pt x="20658" y="1800"/>
                  </a:lnTo>
                  <a:cubicBezTo>
                    <a:pt x="20658" y="1691"/>
                    <a:pt x="20636" y="1582"/>
                    <a:pt x="20614" y="1495"/>
                  </a:cubicBezTo>
                  <a:cubicBezTo>
                    <a:pt x="20592" y="1408"/>
                    <a:pt x="20549" y="1343"/>
                    <a:pt x="20505" y="1278"/>
                  </a:cubicBezTo>
                  <a:cubicBezTo>
                    <a:pt x="20462" y="1212"/>
                    <a:pt x="20418" y="1169"/>
                    <a:pt x="20375" y="1125"/>
                  </a:cubicBezTo>
                  <a:lnTo>
                    <a:pt x="20310" y="1125"/>
                  </a:lnTo>
                  <a:cubicBezTo>
                    <a:pt x="20223" y="1082"/>
                    <a:pt x="20158" y="1038"/>
                    <a:pt x="20071" y="1017"/>
                  </a:cubicBezTo>
                  <a:cubicBezTo>
                    <a:pt x="19810" y="908"/>
                    <a:pt x="19592" y="712"/>
                    <a:pt x="19353" y="582"/>
                  </a:cubicBezTo>
                  <a:cubicBezTo>
                    <a:pt x="19223" y="495"/>
                    <a:pt x="19070" y="430"/>
                    <a:pt x="18918" y="364"/>
                  </a:cubicBezTo>
                  <a:cubicBezTo>
                    <a:pt x="18766" y="277"/>
                    <a:pt x="18548" y="147"/>
                    <a:pt x="18375" y="38"/>
                  </a:cubicBezTo>
                  <a:cubicBezTo>
                    <a:pt x="18326" y="12"/>
                    <a:pt x="18278" y="1"/>
                    <a:pt x="1823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3223700" y="1272050"/>
              <a:ext cx="64725" cy="64175"/>
            </a:xfrm>
            <a:custGeom>
              <a:avLst/>
              <a:gdLst/>
              <a:ahLst/>
              <a:cxnLst/>
              <a:rect l="l" t="t" r="r" b="b"/>
              <a:pathLst>
                <a:path w="2589" h="2567" extrusionOk="0">
                  <a:moveTo>
                    <a:pt x="1284" y="1"/>
                  </a:moveTo>
                  <a:cubicBezTo>
                    <a:pt x="588" y="1"/>
                    <a:pt x="1" y="588"/>
                    <a:pt x="1" y="1284"/>
                  </a:cubicBezTo>
                  <a:cubicBezTo>
                    <a:pt x="1" y="1632"/>
                    <a:pt x="153" y="1979"/>
                    <a:pt x="392" y="2219"/>
                  </a:cubicBezTo>
                  <a:cubicBezTo>
                    <a:pt x="653" y="2436"/>
                    <a:pt x="958" y="2567"/>
                    <a:pt x="1306" y="2567"/>
                  </a:cubicBezTo>
                  <a:cubicBezTo>
                    <a:pt x="1653" y="2567"/>
                    <a:pt x="1980" y="2436"/>
                    <a:pt x="2219" y="2175"/>
                  </a:cubicBezTo>
                  <a:cubicBezTo>
                    <a:pt x="2458" y="1936"/>
                    <a:pt x="2588" y="1610"/>
                    <a:pt x="2588" y="1284"/>
                  </a:cubicBezTo>
                  <a:cubicBezTo>
                    <a:pt x="2588" y="936"/>
                    <a:pt x="2436" y="610"/>
                    <a:pt x="2197" y="370"/>
                  </a:cubicBezTo>
                  <a:cubicBezTo>
                    <a:pt x="1958" y="131"/>
                    <a:pt x="1632" y="1"/>
                    <a:pt x="12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2792075" y="927400"/>
              <a:ext cx="317500" cy="117250"/>
            </a:xfrm>
            <a:custGeom>
              <a:avLst/>
              <a:gdLst/>
              <a:ahLst/>
              <a:cxnLst/>
              <a:rect l="l" t="t" r="r" b="b"/>
              <a:pathLst>
                <a:path w="12700" h="4690" extrusionOk="0">
                  <a:moveTo>
                    <a:pt x="12069" y="1"/>
                  </a:moveTo>
                  <a:cubicBezTo>
                    <a:pt x="11308" y="175"/>
                    <a:pt x="10525" y="349"/>
                    <a:pt x="9764" y="523"/>
                  </a:cubicBezTo>
                  <a:cubicBezTo>
                    <a:pt x="9525" y="566"/>
                    <a:pt x="9307" y="631"/>
                    <a:pt x="9090" y="697"/>
                  </a:cubicBezTo>
                  <a:lnTo>
                    <a:pt x="7851" y="1001"/>
                  </a:lnTo>
                  <a:cubicBezTo>
                    <a:pt x="7285" y="1153"/>
                    <a:pt x="6698" y="1327"/>
                    <a:pt x="6133" y="1479"/>
                  </a:cubicBezTo>
                  <a:cubicBezTo>
                    <a:pt x="5633" y="1632"/>
                    <a:pt x="5133" y="1784"/>
                    <a:pt x="4632" y="1936"/>
                  </a:cubicBezTo>
                  <a:cubicBezTo>
                    <a:pt x="3915" y="2175"/>
                    <a:pt x="3197" y="2414"/>
                    <a:pt x="2480" y="2632"/>
                  </a:cubicBezTo>
                  <a:cubicBezTo>
                    <a:pt x="2175" y="2719"/>
                    <a:pt x="1849" y="2806"/>
                    <a:pt x="1523" y="2893"/>
                  </a:cubicBezTo>
                  <a:cubicBezTo>
                    <a:pt x="1175" y="2980"/>
                    <a:pt x="827" y="3110"/>
                    <a:pt x="501" y="3262"/>
                  </a:cubicBezTo>
                  <a:cubicBezTo>
                    <a:pt x="197" y="3393"/>
                    <a:pt x="1" y="3697"/>
                    <a:pt x="44" y="4023"/>
                  </a:cubicBezTo>
                  <a:cubicBezTo>
                    <a:pt x="66" y="4219"/>
                    <a:pt x="153" y="4415"/>
                    <a:pt x="305" y="4524"/>
                  </a:cubicBezTo>
                  <a:cubicBezTo>
                    <a:pt x="426" y="4627"/>
                    <a:pt x="573" y="4689"/>
                    <a:pt x="727" y="4689"/>
                  </a:cubicBezTo>
                  <a:cubicBezTo>
                    <a:pt x="767" y="4689"/>
                    <a:pt x="808" y="4685"/>
                    <a:pt x="849" y="4676"/>
                  </a:cubicBezTo>
                  <a:cubicBezTo>
                    <a:pt x="1501" y="4524"/>
                    <a:pt x="2132" y="4306"/>
                    <a:pt x="2741" y="4045"/>
                  </a:cubicBezTo>
                  <a:cubicBezTo>
                    <a:pt x="3306" y="3828"/>
                    <a:pt x="3850" y="3610"/>
                    <a:pt x="4415" y="3393"/>
                  </a:cubicBezTo>
                  <a:lnTo>
                    <a:pt x="5285" y="3045"/>
                  </a:lnTo>
                  <a:cubicBezTo>
                    <a:pt x="5567" y="2915"/>
                    <a:pt x="5872" y="2828"/>
                    <a:pt x="6176" y="2719"/>
                  </a:cubicBezTo>
                  <a:cubicBezTo>
                    <a:pt x="6394" y="2632"/>
                    <a:pt x="6611" y="2567"/>
                    <a:pt x="6850" y="2501"/>
                  </a:cubicBezTo>
                  <a:lnTo>
                    <a:pt x="7894" y="2175"/>
                  </a:lnTo>
                  <a:cubicBezTo>
                    <a:pt x="8199" y="2067"/>
                    <a:pt x="8525" y="2001"/>
                    <a:pt x="8851" y="1893"/>
                  </a:cubicBezTo>
                  <a:lnTo>
                    <a:pt x="9873" y="1632"/>
                  </a:lnTo>
                  <a:cubicBezTo>
                    <a:pt x="10634" y="1458"/>
                    <a:pt x="11417" y="1262"/>
                    <a:pt x="12199" y="1110"/>
                  </a:cubicBezTo>
                  <a:cubicBezTo>
                    <a:pt x="12330" y="1088"/>
                    <a:pt x="12482" y="1001"/>
                    <a:pt x="12569" y="892"/>
                  </a:cubicBezTo>
                  <a:cubicBezTo>
                    <a:pt x="12656" y="784"/>
                    <a:pt x="12700" y="631"/>
                    <a:pt x="12678" y="479"/>
                  </a:cubicBezTo>
                  <a:cubicBezTo>
                    <a:pt x="12656" y="349"/>
                    <a:pt x="12591" y="218"/>
                    <a:pt x="12482" y="131"/>
                  </a:cubicBezTo>
                  <a:cubicBezTo>
                    <a:pt x="12352" y="23"/>
                    <a:pt x="12221" y="1"/>
                    <a:pt x="120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2919300" y="1054600"/>
              <a:ext cx="121250" cy="66150"/>
            </a:xfrm>
            <a:custGeom>
              <a:avLst/>
              <a:gdLst/>
              <a:ahLst/>
              <a:cxnLst/>
              <a:rect l="l" t="t" r="r" b="b"/>
              <a:pathLst>
                <a:path w="4850" h="2646" extrusionOk="0">
                  <a:moveTo>
                    <a:pt x="3917" y="1"/>
                  </a:moveTo>
                  <a:cubicBezTo>
                    <a:pt x="3811" y="1"/>
                    <a:pt x="3707" y="23"/>
                    <a:pt x="3610" y="66"/>
                  </a:cubicBezTo>
                  <a:cubicBezTo>
                    <a:pt x="3023" y="262"/>
                    <a:pt x="2435" y="458"/>
                    <a:pt x="1848" y="653"/>
                  </a:cubicBezTo>
                  <a:cubicBezTo>
                    <a:pt x="1327" y="784"/>
                    <a:pt x="826" y="1023"/>
                    <a:pt x="370" y="1306"/>
                  </a:cubicBezTo>
                  <a:cubicBezTo>
                    <a:pt x="109" y="1501"/>
                    <a:pt x="0" y="1871"/>
                    <a:pt x="131" y="2175"/>
                  </a:cubicBezTo>
                  <a:cubicBezTo>
                    <a:pt x="174" y="2306"/>
                    <a:pt x="261" y="2415"/>
                    <a:pt x="370" y="2502"/>
                  </a:cubicBezTo>
                  <a:cubicBezTo>
                    <a:pt x="489" y="2587"/>
                    <a:pt x="636" y="2646"/>
                    <a:pt x="788" y="2646"/>
                  </a:cubicBezTo>
                  <a:cubicBezTo>
                    <a:pt x="830" y="2646"/>
                    <a:pt x="872" y="2641"/>
                    <a:pt x="913" y="2632"/>
                  </a:cubicBezTo>
                  <a:cubicBezTo>
                    <a:pt x="1435" y="2523"/>
                    <a:pt x="1957" y="2371"/>
                    <a:pt x="2479" y="2197"/>
                  </a:cubicBezTo>
                  <a:cubicBezTo>
                    <a:pt x="3044" y="1980"/>
                    <a:pt x="3631" y="1784"/>
                    <a:pt x="4218" y="1588"/>
                  </a:cubicBezTo>
                  <a:cubicBezTo>
                    <a:pt x="4653" y="1414"/>
                    <a:pt x="4849" y="936"/>
                    <a:pt x="4675" y="501"/>
                  </a:cubicBezTo>
                  <a:cubicBezTo>
                    <a:pt x="4588" y="305"/>
                    <a:pt x="4436" y="131"/>
                    <a:pt x="4240" y="44"/>
                  </a:cubicBezTo>
                  <a:lnTo>
                    <a:pt x="4240" y="66"/>
                  </a:lnTo>
                  <a:cubicBezTo>
                    <a:pt x="4132" y="23"/>
                    <a:pt x="4023" y="1"/>
                    <a:pt x="391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2025600" y="238450"/>
              <a:ext cx="1548750" cy="1437625"/>
            </a:xfrm>
            <a:custGeom>
              <a:avLst/>
              <a:gdLst/>
              <a:ahLst/>
              <a:cxnLst/>
              <a:rect l="l" t="t" r="r" b="b"/>
              <a:pathLst>
                <a:path w="61950" h="57505" extrusionOk="0">
                  <a:moveTo>
                    <a:pt x="49208" y="41345"/>
                  </a:moveTo>
                  <a:cubicBezTo>
                    <a:pt x="49556" y="41345"/>
                    <a:pt x="49882" y="41475"/>
                    <a:pt x="50121" y="41714"/>
                  </a:cubicBezTo>
                  <a:cubicBezTo>
                    <a:pt x="50360" y="41954"/>
                    <a:pt x="50512" y="42280"/>
                    <a:pt x="50512" y="42628"/>
                  </a:cubicBezTo>
                  <a:cubicBezTo>
                    <a:pt x="50512" y="42954"/>
                    <a:pt x="50382" y="43280"/>
                    <a:pt x="50143" y="43519"/>
                  </a:cubicBezTo>
                  <a:cubicBezTo>
                    <a:pt x="49904" y="43780"/>
                    <a:pt x="49577" y="43911"/>
                    <a:pt x="49230" y="43911"/>
                  </a:cubicBezTo>
                  <a:cubicBezTo>
                    <a:pt x="48882" y="43911"/>
                    <a:pt x="48577" y="43780"/>
                    <a:pt x="48316" y="43563"/>
                  </a:cubicBezTo>
                  <a:cubicBezTo>
                    <a:pt x="48077" y="43323"/>
                    <a:pt x="47925" y="42976"/>
                    <a:pt x="47925" y="42628"/>
                  </a:cubicBezTo>
                  <a:cubicBezTo>
                    <a:pt x="47925" y="41932"/>
                    <a:pt x="48512" y="41345"/>
                    <a:pt x="49208" y="41345"/>
                  </a:cubicBezTo>
                  <a:close/>
                  <a:moveTo>
                    <a:pt x="22389" y="5523"/>
                  </a:moveTo>
                  <a:cubicBezTo>
                    <a:pt x="22522" y="5523"/>
                    <a:pt x="22661" y="5543"/>
                    <a:pt x="22789" y="5575"/>
                  </a:cubicBezTo>
                  <a:cubicBezTo>
                    <a:pt x="22897" y="5597"/>
                    <a:pt x="23028" y="5641"/>
                    <a:pt x="23136" y="5684"/>
                  </a:cubicBezTo>
                  <a:lnTo>
                    <a:pt x="23354" y="5771"/>
                  </a:lnTo>
                  <a:cubicBezTo>
                    <a:pt x="23593" y="5880"/>
                    <a:pt x="23811" y="5988"/>
                    <a:pt x="24028" y="6097"/>
                  </a:cubicBezTo>
                  <a:lnTo>
                    <a:pt x="24050" y="6097"/>
                  </a:lnTo>
                  <a:lnTo>
                    <a:pt x="24289" y="6206"/>
                  </a:lnTo>
                  <a:cubicBezTo>
                    <a:pt x="24963" y="6554"/>
                    <a:pt x="25746" y="6945"/>
                    <a:pt x="26463" y="7402"/>
                  </a:cubicBezTo>
                  <a:cubicBezTo>
                    <a:pt x="26920" y="7706"/>
                    <a:pt x="27398" y="8011"/>
                    <a:pt x="27942" y="8359"/>
                  </a:cubicBezTo>
                  <a:cubicBezTo>
                    <a:pt x="28181" y="8511"/>
                    <a:pt x="28420" y="8685"/>
                    <a:pt x="28638" y="8837"/>
                  </a:cubicBezTo>
                  <a:lnTo>
                    <a:pt x="28659" y="8837"/>
                  </a:lnTo>
                  <a:lnTo>
                    <a:pt x="28877" y="8989"/>
                  </a:lnTo>
                  <a:cubicBezTo>
                    <a:pt x="29029" y="9098"/>
                    <a:pt x="29181" y="9185"/>
                    <a:pt x="29355" y="9294"/>
                  </a:cubicBezTo>
                  <a:cubicBezTo>
                    <a:pt x="29594" y="9446"/>
                    <a:pt x="29834" y="9620"/>
                    <a:pt x="30073" y="9772"/>
                  </a:cubicBezTo>
                  <a:lnTo>
                    <a:pt x="30160" y="9815"/>
                  </a:lnTo>
                  <a:cubicBezTo>
                    <a:pt x="30356" y="9946"/>
                    <a:pt x="30616" y="10120"/>
                    <a:pt x="30856" y="10272"/>
                  </a:cubicBezTo>
                  <a:lnTo>
                    <a:pt x="31182" y="10490"/>
                  </a:lnTo>
                  <a:cubicBezTo>
                    <a:pt x="31530" y="10707"/>
                    <a:pt x="31921" y="10990"/>
                    <a:pt x="32313" y="11229"/>
                  </a:cubicBezTo>
                  <a:lnTo>
                    <a:pt x="32726" y="11490"/>
                  </a:lnTo>
                  <a:lnTo>
                    <a:pt x="33008" y="11685"/>
                  </a:lnTo>
                  <a:cubicBezTo>
                    <a:pt x="33204" y="11816"/>
                    <a:pt x="33487" y="11990"/>
                    <a:pt x="33748" y="12164"/>
                  </a:cubicBezTo>
                  <a:cubicBezTo>
                    <a:pt x="34335" y="12555"/>
                    <a:pt x="34835" y="12881"/>
                    <a:pt x="35270" y="13186"/>
                  </a:cubicBezTo>
                  <a:lnTo>
                    <a:pt x="36074" y="13729"/>
                  </a:lnTo>
                  <a:lnTo>
                    <a:pt x="36466" y="14012"/>
                  </a:lnTo>
                  <a:cubicBezTo>
                    <a:pt x="36988" y="14360"/>
                    <a:pt x="37596" y="14795"/>
                    <a:pt x="38205" y="15230"/>
                  </a:cubicBezTo>
                  <a:lnTo>
                    <a:pt x="38988" y="15795"/>
                  </a:lnTo>
                  <a:lnTo>
                    <a:pt x="39271" y="15991"/>
                  </a:lnTo>
                  <a:lnTo>
                    <a:pt x="39358" y="16056"/>
                  </a:lnTo>
                  <a:cubicBezTo>
                    <a:pt x="39923" y="16469"/>
                    <a:pt x="40532" y="16904"/>
                    <a:pt x="41119" y="17317"/>
                  </a:cubicBezTo>
                  <a:cubicBezTo>
                    <a:pt x="42032" y="17991"/>
                    <a:pt x="42967" y="18687"/>
                    <a:pt x="43902" y="19405"/>
                  </a:cubicBezTo>
                  <a:cubicBezTo>
                    <a:pt x="44207" y="19666"/>
                    <a:pt x="44511" y="19905"/>
                    <a:pt x="44837" y="20166"/>
                  </a:cubicBezTo>
                  <a:lnTo>
                    <a:pt x="45207" y="20470"/>
                  </a:lnTo>
                  <a:cubicBezTo>
                    <a:pt x="45772" y="20905"/>
                    <a:pt x="46185" y="21253"/>
                    <a:pt x="46555" y="21557"/>
                  </a:cubicBezTo>
                  <a:cubicBezTo>
                    <a:pt x="47077" y="21971"/>
                    <a:pt x="47577" y="22362"/>
                    <a:pt x="48077" y="22753"/>
                  </a:cubicBezTo>
                  <a:lnTo>
                    <a:pt x="48512" y="23058"/>
                  </a:lnTo>
                  <a:cubicBezTo>
                    <a:pt x="48773" y="23253"/>
                    <a:pt x="49121" y="23514"/>
                    <a:pt x="49425" y="23775"/>
                  </a:cubicBezTo>
                  <a:lnTo>
                    <a:pt x="49664" y="23971"/>
                  </a:lnTo>
                  <a:cubicBezTo>
                    <a:pt x="50599" y="24754"/>
                    <a:pt x="51382" y="25428"/>
                    <a:pt x="52100" y="26080"/>
                  </a:cubicBezTo>
                  <a:lnTo>
                    <a:pt x="52404" y="26341"/>
                  </a:lnTo>
                  <a:cubicBezTo>
                    <a:pt x="52752" y="26667"/>
                    <a:pt x="53100" y="26972"/>
                    <a:pt x="53426" y="27276"/>
                  </a:cubicBezTo>
                  <a:cubicBezTo>
                    <a:pt x="53752" y="27581"/>
                    <a:pt x="54057" y="27863"/>
                    <a:pt x="54361" y="28168"/>
                  </a:cubicBezTo>
                  <a:lnTo>
                    <a:pt x="54492" y="28320"/>
                  </a:lnTo>
                  <a:cubicBezTo>
                    <a:pt x="54579" y="28342"/>
                    <a:pt x="54666" y="28385"/>
                    <a:pt x="54753" y="28450"/>
                  </a:cubicBezTo>
                  <a:cubicBezTo>
                    <a:pt x="54774" y="28494"/>
                    <a:pt x="54818" y="28516"/>
                    <a:pt x="54861" y="28559"/>
                  </a:cubicBezTo>
                  <a:cubicBezTo>
                    <a:pt x="54905" y="28624"/>
                    <a:pt x="54927" y="28690"/>
                    <a:pt x="54948" y="28755"/>
                  </a:cubicBezTo>
                  <a:cubicBezTo>
                    <a:pt x="55035" y="28820"/>
                    <a:pt x="55100" y="28907"/>
                    <a:pt x="55144" y="28994"/>
                  </a:cubicBezTo>
                  <a:lnTo>
                    <a:pt x="55166" y="29081"/>
                  </a:lnTo>
                  <a:lnTo>
                    <a:pt x="55166" y="29103"/>
                  </a:lnTo>
                  <a:cubicBezTo>
                    <a:pt x="55209" y="29168"/>
                    <a:pt x="55231" y="29233"/>
                    <a:pt x="55253" y="29298"/>
                  </a:cubicBezTo>
                  <a:cubicBezTo>
                    <a:pt x="55296" y="29407"/>
                    <a:pt x="55296" y="29516"/>
                    <a:pt x="55296" y="29625"/>
                  </a:cubicBezTo>
                  <a:lnTo>
                    <a:pt x="55296" y="29690"/>
                  </a:lnTo>
                  <a:lnTo>
                    <a:pt x="55296" y="29711"/>
                  </a:lnTo>
                  <a:cubicBezTo>
                    <a:pt x="55296" y="29777"/>
                    <a:pt x="55274" y="29864"/>
                    <a:pt x="55253" y="29929"/>
                  </a:cubicBezTo>
                  <a:cubicBezTo>
                    <a:pt x="55187" y="30125"/>
                    <a:pt x="55100" y="30299"/>
                    <a:pt x="54992" y="30473"/>
                  </a:cubicBezTo>
                  <a:lnTo>
                    <a:pt x="54753" y="30842"/>
                  </a:lnTo>
                  <a:cubicBezTo>
                    <a:pt x="54666" y="31016"/>
                    <a:pt x="54535" y="31190"/>
                    <a:pt x="54426" y="31364"/>
                  </a:cubicBezTo>
                  <a:lnTo>
                    <a:pt x="54383" y="31429"/>
                  </a:lnTo>
                  <a:cubicBezTo>
                    <a:pt x="54318" y="31495"/>
                    <a:pt x="54274" y="31581"/>
                    <a:pt x="54252" y="31625"/>
                  </a:cubicBezTo>
                  <a:cubicBezTo>
                    <a:pt x="54209" y="31668"/>
                    <a:pt x="54187" y="31712"/>
                    <a:pt x="54144" y="31777"/>
                  </a:cubicBezTo>
                  <a:lnTo>
                    <a:pt x="54100" y="31842"/>
                  </a:lnTo>
                  <a:lnTo>
                    <a:pt x="53992" y="32016"/>
                  </a:lnTo>
                  <a:cubicBezTo>
                    <a:pt x="53883" y="32147"/>
                    <a:pt x="53796" y="32299"/>
                    <a:pt x="53709" y="32430"/>
                  </a:cubicBezTo>
                  <a:cubicBezTo>
                    <a:pt x="53535" y="32647"/>
                    <a:pt x="53361" y="32886"/>
                    <a:pt x="53143" y="33169"/>
                  </a:cubicBezTo>
                  <a:cubicBezTo>
                    <a:pt x="52991" y="33386"/>
                    <a:pt x="52839" y="33604"/>
                    <a:pt x="52687" y="33843"/>
                  </a:cubicBezTo>
                  <a:lnTo>
                    <a:pt x="52469" y="34147"/>
                  </a:lnTo>
                  <a:cubicBezTo>
                    <a:pt x="52317" y="34365"/>
                    <a:pt x="52143" y="34604"/>
                    <a:pt x="51969" y="34821"/>
                  </a:cubicBezTo>
                  <a:lnTo>
                    <a:pt x="51948" y="34843"/>
                  </a:lnTo>
                  <a:lnTo>
                    <a:pt x="51795" y="35061"/>
                  </a:lnTo>
                  <a:cubicBezTo>
                    <a:pt x="51687" y="35191"/>
                    <a:pt x="51578" y="35343"/>
                    <a:pt x="51491" y="35495"/>
                  </a:cubicBezTo>
                  <a:cubicBezTo>
                    <a:pt x="51353" y="35692"/>
                    <a:pt x="51216" y="35871"/>
                    <a:pt x="51078" y="36064"/>
                  </a:cubicBezTo>
                  <a:lnTo>
                    <a:pt x="51078" y="36064"/>
                  </a:lnTo>
                  <a:cubicBezTo>
                    <a:pt x="50802" y="36422"/>
                    <a:pt x="50527" y="36792"/>
                    <a:pt x="50252" y="37126"/>
                  </a:cubicBezTo>
                  <a:lnTo>
                    <a:pt x="49860" y="37648"/>
                  </a:lnTo>
                  <a:cubicBezTo>
                    <a:pt x="49664" y="37887"/>
                    <a:pt x="49469" y="38105"/>
                    <a:pt x="49273" y="38366"/>
                  </a:cubicBezTo>
                  <a:lnTo>
                    <a:pt x="49208" y="38453"/>
                  </a:lnTo>
                  <a:lnTo>
                    <a:pt x="48838" y="38888"/>
                  </a:lnTo>
                  <a:lnTo>
                    <a:pt x="48599" y="39214"/>
                  </a:lnTo>
                  <a:lnTo>
                    <a:pt x="48577" y="39257"/>
                  </a:lnTo>
                  <a:lnTo>
                    <a:pt x="48316" y="39562"/>
                  </a:lnTo>
                  <a:cubicBezTo>
                    <a:pt x="48142" y="39779"/>
                    <a:pt x="47947" y="40018"/>
                    <a:pt x="47729" y="40257"/>
                  </a:cubicBezTo>
                  <a:cubicBezTo>
                    <a:pt x="47360" y="40692"/>
                    <a:pt x="46968" y="41149"/>
                    <a:pt x="46598" y="41584"/>
                  </a:cubicBezTo>
                  <a:cubicBezTo>
                    <a:pt x="46511" y="41693"/>
                    <a:pt x="46446" y="41801"/>
                    <a:pt x="46359" y="41888"/>
                  </a:cubicBezTo>
                  <a:lnTo>
                    <a:pt x="46077" y="42214"/>
                  </a:lnTo>
                  <a:cubicBezTo>
                    <a:pt x="45859" y="42475"/>
                    <a:pt x="45642" y="42736"/>
                    <a:pt x="45490" y="42932"/>
                  </a:cubicBezTo>
                  <a:cubicBezTo>
                    <a:pt x="45337" y="43106"/>
                    <a:pt x="45163" y="43302"/>
                    <a:pt x="45011" y="43476"/>
                  </a:cubicBezTo>
                  <a:lnTo>
                    <a:pt x="44968" y="43519"/>
                  </a:lnTo>
                  <a:cubicBezTo>
                    <a:pt x="44794" y="43737"/>
                    <a:pt x="44598" y="43932"/>
                    <a:pt x="44424" y="44150"/>
                  </a:cubicBezTo>
                  <a:lnTo>
                    <a:pt x="43380" y="45389"/>
                  </a:lnTo>
                  <a:cubicBezTo>
                    <a:pt x="43293" y="45498"/>
                    <a:pt x="43185" y="45607"/>
                    <a:pt x="43098" y="45715"/>
                  </a:cubicBezTo>
                  <a:lnTo>
                    <a:pt x="43098" y="45737"/>
                  </a:lnTo>
                  <a:lnTo>
                    <a:pt x="42902" y="45976"/>
                  </a:lnTo>
                  <a:cubicBezTo>
                    <a:pt x="42706" y="46194"/>
                    <a:pt x="42554" y="46411"/>
                    <a:pt x="42402" y="46585"/>
                  </a:cubicBezTo>
                  <a:lnTo>
                    <a:pt x="42402" y="46607"/>
                  </a:lnTo>
                  <a:cubicBezTo>
                    <a:pt x="42097" y="46933"/>
                    <a:pt x="41771" y="47324"/>
                    <a:pt x="41489" y="47716"/>
                  </a:cubicBezTo>
                  <a:cubicBezTo>
                    <a:pt x="41271" y="47977"/>
                    <a:pt x="41054" y="48281"/>
                    <a:pt x="40836" y="48564"/>
                  </a:cubicBezTo>
                  <a:cubicBezTo>
                    <a:pt x="40684" y="48760"/>
                    <a:pt x="40510" y="48955"/>
                    <a:pt x="40336" y="49151"/>
                  </a:cubicBezTo>
                  <a:cubicBezTo>
                    <a:pt x="40249" y="49238"/>
                    <a:pt x="40162" y="49325"/>
                    <a:pt x="40075" y="49434"/>
                  </a:cubicBezTo>
                  <a:lnTo>
                    <a:pt x="40075" y="49455"/>
                  </a:lnTo>
                  <a:cubicBezTo>
                    <a:pt x="39988" y="49542"/>
                    <a:pt x="39901" y="49629"/>
                    <a:pt x="39814" y="49716"/>
                  </a:cubicBezTo>
                  <a:cubicBezTo>
                    <a:pt x="39684" y="49868"/>
                    <a:pt x="39510" y="50042"/>
                    <a:pt x="39314" y="50238"/>
                  </a:cubicBezTo>
                  <a:lnTo>
                    <a:pt x="39205" y="50347"/>
                  </a:lnTo>
                  <a:cubicBezTo>
                    <a:pt x="39162" y="50390"/>
                    <a:pt x="39118" y="50434"/>
                    <a:pt x="39075" y="50477"/>
                  </a:cubicBezTo>
                  <a:cubicBezTo>
                    <a:pt x="38945" y="50608"/>
                    <a:pt x="38814" y="50738"/>
                    <a:pt x="38662" y="50847"/>
                  </a:cubicBezTo>
                  <a:cubicBezTo>
                    <a:pt x="38553" y="50934"/>
                    <a:pt x="38444" y="50999"/>
                    <a:pt x="38314" y="51064"/>
                  </a:cubicBezTo>
                  <a:cubicBezTo>
                    <a:pt x="38096" y="51195"/>
                    <a:pt x="37814" y="51260"/>
                    <a:pt x="37553" y="51260"/>
                  </a:cubicBezTo>
                  <a:lnTo>
                    <a:pt x="37444" y="51260"/>
                  </a:lnTo>
                  <a:cubicBezTo>
                    <a:pt x="37379" y="51238"/>
                    <a:pt x="37292" y="51238"/>
                    <a:pt x="37205" y="51217"/>
                  </a:cubicBezTo>
                  <a:cubicBezTo>
                    <a:pt x="37053" y="51195"/>
                    <a:pt x="36922" y="51130"/>
                    <a:pt x="36792" y="51086"/>
                  </a:cubicBezTo>
                  <a:cubicBezTo>
                    <a:pt x="36683" y="51021"/>
                    <a:pt x="36574" y="50956"/>
                    <a:pt x="36466" y="50869"/>
                  </a:cubicBezTo>
                  <a:lnTo>
                    <a:pt x="36379" y="50825"/>
                  </a:lnTo>
                  <a:cubicBezTo>
                    <a:pt x="36292" y="50760"/>
                    <a:pt x="36183" y="50695"/>
                    <a:pt x="36096" y="50630"/>
                  </a:cubicBezTo>
                  <a:cubicBezTo>
                    <a:pt x="36053" y="50586"/>
                    <a:pt x="36031" y="50586"/>
                    <a:pt x="35966" y="50499"/>
                  </a:cubicBezTo>
                  <a:cubicBezTo>
                    <a:pt x="35900" y="50434"/>
                    <a:pt x="35835" y="50347"/>
                    <a:pt x="35770" y="50260"/>
                  </a:cubicBezTo>
                  <a:lnTo>
                    <a:pt x="35748" y="50238"/>
                  </a:lnTo>
                  <a:cubicBezTo>
                    <a:pt x="35596" y="50064"/>
                    <a:pt x="35487" y="49890"/>
                    <a:pt x="35357" y="49716"/>
                  </a:cubicBezTo>
                  <a:lnTo>
                    <a:pt x="35313" y="49651"/>
                  </a:lnTo>
                  <a:lnTo>
                    <a:pt x="35183" y="49477"/>
                  </a:lnTo>
                  <a:lnTo>
                    <a:pt x="35118" y="49412"/>
                  </a:lnTo>
                  <a:lnTo>
                    <a:pt x="35009" y="49303"/>
                  </a:lnTo>
                  <a:lnTo>
                    <a:pt x="34878" y="49216"/>
                  </a:lnTo>
                  <a:cubicBezTo>
                    <a:pt x="34509" y="48890"/>
                    <a:pt x="34096" y="48586"/>
                    <a:pt x="33682" y="48281"/>
                  </a:cubicBezTo>
                  <a:lnTo>
                    <a:pt x="33530" y="48151"/>
                  </a:lnTo>
                  <a:lnTo>
                    <a:pt x="33508" y="48151"/>
                  </a:lnTo>
                  <a:cubicBezTo>
                    <a:pt x="33335" y="48020"/>
                    <a:pt x="33161" y="47890"/>
                    <a:pt x="32987" y="47759"/>
                  </a:cubicBezTo>
                  <a:cubicBezTo>
                    <a:pt x="32943" y="47716"/>
                    <a:pt x="32921" y="47694"/>
                    <a:pt x="32878" y="47651"/>
                  </a:cubicBezTo>
                  <a:lnTo>
                    <a:pt x="32660" y="47477"/>
                  </a:lnTo>
                  <a:lnTo>
                    <a:pt x="32617" y="47433"/>
                  </a:lnTo>
                  <a:lnTo>
                    <a:pt x="32378" y="47216"/>
                  </a:lnTo>
                  <a:cubicBezTo>
                    <a:pt x="31921" y="46846"/>
                    <a:pt x="31508" y="46520"/>
                    <a:pt x="31073" y="46172"/>
                  </a:cubicBezTo>
                  <a:cubicBezTo>
                    <a:pt x="30638" y="45824"/>
                    <a:pt x="30160" y="45454"/>
                    <a:pt x="29725" y="45085"/>
                  </a:cubicBezTo>
                  <a:lnTo>
                    <a:pt x="29247" y="44693"/>
                  </a:lnTo>
                  <a:cubicBezTo>
                    <a:pt x="28964" y="44454"/>
                    <a:pt x="28659" y="44215"/>
                    <a:pt x="28333" y="43954"/>
                  </a:cubicBezTo>
                  <a:cubicBezTo>
                    <a:pt x="27877" y="43606"/>
                    <a:pt x="27398" y="43258"/>
                    <a:pt x="26833" y="42845"/>
                  </a:cubicBezTo>
                  <a:cubicBezTo>
                    <a:pt x="26181" y="42367"/>
                    <a:pt x="25507" y="41845"/>
                    <a:pt x="24985" y="41453"/>
                  </a:cubicBezTo>
                  <a:lnTo>
                    <a:pt x="24898" y="41388"/>
                  </a:lnTo>
                  <a:cubicBezTo>
                    <a:pt x="24593" y="41171"/>
                    <a:pt x="24289" y="40932"/>
                    <a:pt x="23984" y="40692"/>
                  </a:cubicBezTo>
                  <a:lnTo>
                    <a:pt x="22897" y="39888"/>
                  </a:lnTo>
                  <a:lnTo>
                    <a:pt x="22723" y="39757"/>
                  </a:lnTo>
                  <a:cubicBezTo>
                    <a:pt x="22201" y="39344"/>
                    <a:pt x="21658" y="38953"/>
                    <a:pt x="21114" y="38540"/>
                  </a:cubicBezTo>
                  <a:cubicBezTo>
                    <a:pt x="20310" y="37931"/>
                    <a:pt x="19505" y="37300"/>
                    <a:pt x="18788" y="36735"/>
                  </a:cubicBezTo>
                  <a:lnTo>
                    <a:pt x="18418" y="36430"/>
                  </a:lnTo>
                  <a:cubicBezTo>
                    <a:pt x="17592" y="35756"/>
                    <a:pt x="16591" y="34974"/>
                    <a:pt x="15569" y="34234"/>
                  </a:cubicBezTo>
                  <a:cubicBezTo>
                    <a:pt x="13699" y="32821"/>
                    <a:pt x="11786" y="31364"/>
                    <a:pt x="9916" y="29885"/>
                  </a:cubicBezTo>
                  <a:lnTo>
                    <a:pt x="9525" y="29581"/>
                  </a:lnTo>
                  <a:lnTo>
                    <a:pt x="9503" y="29538"/>
                  </a:lnTo>
                  <a:cubicBezTo>
                    <a:pt x="9264" y="29364"/>
                    <a:pt x="8981" y="29146"/>
                    <a:pt x="8742" y="28907"/>
                  </a:cubicBezTo>
                  <a:lnTo>
                    <a:pt x="8524" y="28711"/>
                  </a:lnTo>
                  <a:cubicBezTo>
                    <a:pt x="8002" y="28255"/>
                    <a:pt x="7546" y="27820"/>
                    <a:pt x="7133" y="27385"/>
                  </a:cubicBezTo>
                  <a:lnTo>
                    <a:pt x="7089" y="27341"/>
                  </a:lnTo>
                  <a:cubicBezTo>
                    <a:pt x="7046" y="27298"/>
                    <a:pt x="7024" y="27276"/>
                    <a:pt x="6981" y="27233"/>
                  </a:cubicBezTo>
                  <a:lnTo>
                    <a:pt x="6959" y="27211"/>
                  </a:lnTo>
                  <a:cubicBezTo>
                    <a:pt x="6828" y="27102"/>
                    <a:pt x="6720" y="26950"/>
                    <a:pt x="6611" y="26819"/>
                  </a:cubicBezTo>
                  <a:cubicBezTo>
                    <a:pt x="6480" y="26602"/>
                    <a:pt x="6350" y="26385"/>
                    <a:pt x="6263" y="26167"/>
                  </a:cubicBezTo>
                  <a:cubicBezTo>
                    <a:pt x="6176" y="25971"/>
                    <a:pt x="6132" y="25754"/>
                    <a:pt x="6111" y="25558"/>
                  </a:cubicBezTo>
                  <a:cubicBezTo>
                    <a:pt x="6089" y="25232"/>
                    <a:pt x="6154" y="24928"/>
                    <a:pt x="6285" y="24667"/>
                  </a:cubicBezTo>
                  <a:cubicBezTo>
                    <a:pt x="6350" y="24515"/>
                    <a:pt x="6437" y="24384"/>
                    <a:pt x="6524" y="24254"/>
                  </a:cubicBezTo>
                  <a:cubicBezTo>
                    <a:pt x="6589" y="24167"/>
                    <a:pt x="6654" y="24080"/>
                    <a:pt x="6741" y="23993"/>
                  </a:cubicBezTo>
                  <a:cubicBezTo>
                    <a:pt x="6937" y="23710"/>
                    <a:pt x="7176" y="23427"/>
                    <a:pt x="7372" y="23166"/>
                  </a:cubicBezTo>
                  <a:lnTo>
                    <a:pt x="7415" y="23145"/>
                  </a:lnTo>
                  <a:cubicBezTo>
                    <a:pt x="7524" y="22992"/>
                    <a:pt x="7655" y="22840"/>
                    <a:pt x="7785" y="22688"/>
                  </a:cubicBezTo>
                  <a:cubicBezTo>
                    <a:pt x="8111" y="22275"/>
                    <a:pt x="8416" y="21840"/>
                    <a:pt x="8720" y="21427"/>
                  </a:cubicBezTo>
                  <a:cubicBezTo>
                    <a:pt x="9046" y="20949"/>
                    <a:pt x="9416" y="20448"/>
                    <a:pt x="9807" y="19970"/>
                  </a:cubicBezTo>
                  <a:lnTo>
                    <a:pt x="9829" y="19927"/>
                  </a:lnTo>
                  <a:cubicBezTo>
                    <a:pt x="10199" y="19492"/>
                    <a:pt x="10568" y="19057"/>
                    <a:pt x="10916" y="18600"/>
                  </a:cubicBezTo>
                  <a:cubicBezTo>
                    <a:pt x="11090" y="18404"/>
                    <a:pt x="11242" y="18187"/>
                    <a:pt x="11395" y="17991"/>
                  </a:cubicBezTo>
                  <a:lnTo>
                    <a:pt x="11416" y="17948"/>
                  </a:lnTo>
                  <a:cubicBezTo>
                    <a:pt x="11612" y="17709"/>
                    <a:pt x="11808" y="17448"/>
                    <a:pt x="12025" y="17187"/>
                  </a:cubicBezTo>
                  <a:cubicBezTo>
                    <a:pt x="12156" y="17013"/>
                    <a:pt x="12286" y="16861"/>
                    <a:pt x="12417" y="16687"/>
                  </a:cubicBezTo>
                  <a:cubicBezTo>
                    <a:pt x="12677" y="16382"/>
                    <a:pt x="12960" y="16056"/>
                    <a:pt x="13243" y="15730"/>
                  </a:cubicBezTo>
                  <a:lnTo>
                    <a:pt x="13504" y="15425"/>
                  </a:lnTo>
                  <a:lnTo>
                    <a:pt x="13895" y="14947"/>
                  </a:lnTo>
                  <a:lnTo>
                    <a:pt x="14221" y="14512"/>
                  </a:lnTo>
                  <a:lnTo>
                    <a:pt x="14634" y="14034"/>
                  </a:lnTo>
                  <a:cubicBezTo>
                    <a:pt x="14939" y="13664"/>
                    <a:pt x="15200" y="13382"/>
                    <a:pt x="15439" y="13099"/>
                  </a:cubicBezTo>
                  <a:cubicBezTo>
                    <a:pt x="15591" y="12947"/>
                    <a:pt x="15743" y="12773"/>
                    <a:pt x="15896" y="12577"/>
                  </a:cubicBezTo>
                  <a:cubicBezTo>
                    <a:pt x="16070" y="12360"/>
                    <a:pt x="16265" y="12120"/>
                    <a:pt x="16461" y="11881"/>
                  </a:cubicBezTo>
                  <a:lnTo>
                    <a:pt x="16483" y="11838"/>
                  </a:lnTo>
                  <a:lnTo>
                    <a:pt x="16744" y="11511"/>
                  </a:lnTo>
                  <a:lnTo>
                    <a:pt x="16831" y="11403"/>
                  </a:lnTo>
                  <a:lnTo>
                    <a:pt x="16896" y="11316"/>
                  </a:lnTo>
                  <a:lnTo>
                    <a:pt x="16896" y="11294"/>
                  </a:lnTo>
                  <a:cubicBezTo>
                    <a:pt x="17157" y="10968"/>
                    <a:pt x="17374" y="10685"/>
                    <a:pt x="17592" y="10403"/>
                  </a:cubicBezTo>
                  <a:lnTo>
                    <a:pt x="17722" y="10272"/>
                  </a:lnTo>
                  <a:lnTo>
                    <a:pt x="17744" y="10229"/>
                  </a:lnTo>
                  <a:lnTo>
                    <a:pt x="17787" y="10185"/>
                  </a:lnTo>
                  <a:cubicBezTo>
                    <a:pt x="18114" y="9772"/>
                    <a:pt x="18418" y="9402"/>
                    <a:pt x="18744" y="8946"/>
                  </a:cubicBezTo>
                  <a:cubicBezTo>
                    <a:pt x="19092" y="8511"/>
                    <a:pt x="19440" y="8054"/>
                    <a:pt x="19810" y="7576"/>
                  </a:cubicBezTo>
                  <a:cubicBezTo>
                    <a:pt x="20005" y="7315"/>
                    <a:pt x="20179" y="7119"/>
                    <a:pt x="20353" y="6902"/>
                  </a:cubicBezTo>
                  <a:cubicBezTo>
                    <a:pt x="20505" y="6706"/>
                    <a:pt x="20701" y="6510"/>
                    <a:pt x="20897" y="6336"/>
                  </a:cubicBezTo>
                  <a:lnTo>
                    <a:pt x="20940" y="6271"/>
                  </a:lnTo>
                  <a:lnTo>
                    <a:pt x="21006" y="6228"/>
                  </a:lnTo>
                  <a:cubicBezTo>
                    <a:pt x="21136" y="6075"/>
                    <a:pt x="21266" y="5945"/>
                    <a:pt x="21440" y="5836"/>
                  </a:cubicBezTo>
                  <a:lnTo>
                    <a:pt x="21506" y="5793"/>
                  </a:lnTo>
                  <a:cubicBezTo>
                    <a:pt x="21593" y="5749"/>
                    <a:pt x="21680" y="5706"/>
                    <a:pt x="21788" y="5662"/>
                  </a:cubicBezTo>
                  <a:lnTo>
                    <a:pt x="21854" y="5619"/>
                  </a:lnTo>
                  <a:lnTo>
                    <a:pt x="21941" y="5597"/>
                  </a:lnTo>
                  <a:lnTo>
                    <a:pt x="21962" y="5597"/>
                  </a:lnTo>
                  <a:cubicBezTo>
                    <a:pt x="22071" y="5575"/>
                    <a:pt x="22158" y="5554"/>
                    <a:pt x="22245" y="5532"/>
                  </a:cubicBezTo>
                  <a:cubicBezTo>
                    <a:pt x="22292" y="5526"/>
                    <a:pt x="22340" y="5523"/>
                    <a:pt x="22389" y="5523"/>
                  </a:cubicBezTo>
                  <a:close/>
                  <a:moveTo>
                    <a:pt x="21187" y="1"/>
                  </a:moveTo>
                  <a:cubicBezTo>
                    <a:pt x="21128" y="1"/>
                    <a:pt x="21067" y="4"/>
                    <a:pt x="21006" y="9"/>
                  </a:cubicBezTo>
                  <a:cubicBezTo>
                    <a:pt x="20766" y="52"/>
                    <a:pt x="20549" y="139"/>
                    <a:pt x="20353" y="291"/>
                  </a:cubicBezTo>
                  <a:cubicBezTo>
                    <a:pt x="20244" y="357"/>
                    <a:pt x="20158" y="465"/>
                    <a:pt x="20071" y="552"/>
                  </a:cubicBezTo>
                  <a:lnTo>
                    <a:pt x="20027" y="596"/>
                  </a:lnTo>
                  <a:cubicBezTo>
                    <a:pt x="20005" y="639"/>
                    <a:pt x="19962" y="683"/>
                    <a:pt x="19918" y="748"/>
                  </a:cubicBezTo>
                  <a:cubicBezTo>
                    <a:pt x="19875" y="813"/>
                    <a:pt x="19810" y="900"/>
                    <a:pt x="19766" y="987"/>
                  </a:cubicBezTo>
                  <a:lnTo>
                    <a:pt x="19766" y="1009"/>
                  </a:lnTo>
                  <a:cubicBezTo>
                    <a:pt x="19723" y="1074"/>
                    <a:pt x="19679" y="1139"/>
                    <a:pt x="19636" y="1205"/>
                  </a:cubicBezTo>
                  <a:cubicBezTo>
                    <a:pt x="19392" y="1530"/>
                    <a:pt x="19148" y="1817"/>
                    <a:pt x="18868" y="2102"/>
                  </a:cubicBezTo>
                  <a:lnTo>
                    <a:pt x="18868" y="2102"/>
                  </a:lnTo>
                  <a:cubicBezTo>
                    <a:pt x="18610" y="2339"/>
                    <a:pt x="18416" y="2533"/>
                    <a:pt x="18244" y="2749"/>
                  </a:cubicBezTo>
                  <a:cubicBezTo>
                    <a:pt x="18070" y="2944"/>
                    <a:pt x="17896" y="3140"/>
                    <a:pt x="17722" y="3336"/>
                  </a:cubicBezTo>
                  <a:lnTo>
                    <a:pt x="17526" y="3553"/>
                  </a:lnTo>
                  <a:lnTo>
                    <a:pt x="17461" y="3618"/>
                  </a:lnTo>
                  <a:cubicBezTo>
                    <a:pt x="17200" y="3923"/>
                    <a:pt x="16896" y="4249"/>
                    <a:pt x="16635" y="4575"/>
                  </a:cubicBezTo>
                  <a:cubicBezTo>
                    <a:pt x="16287" y="5010"/>
                    <a:pt x="15961" y="5445"/>
                    <a:pt x="15656" y="5880"/>
                  </a:cubicBezTo>
                  <a:lnTo>
                    <a:pt x="15635" y="5901"/>
                  </a:lnTo>
                  <a:lnTo>
                    <a:pt x="15613" y="5923"/>
                  </a:lnTo>
                  <a:lnTo>
                    <a:pt x="15439" y="6206"/>
                  </a:lnTo>
                  <a:cubicBezTo>
                    <a:pt x="15156" y="6554"/>
                    <a:pt x="14895" y="6923"/>
                    <a:pt x="14613" y="7293"/>
                  </a:cubicBezTo>
                  <a:cubicBezTo>
                    <a:pt x="14156" y="7858"/>
                    <a:pt x="13656" y="8424"/>
                    <a:pt x="13199" y="8924"/>
                  </a:cubicBezTo>
                  <a:lnTo>
                    <a:pt x="13156" y="8967"/>
                  </a:lnTo>
                  <a:cubicBezTo>
                    <a:pt x="12895" y="9250"/>
                    <a:pt x="12634" y="9555"/>
                    <a:pt x="12373" y="9837"/>
                  </a:cubicBezTo>
                  <a:cubicBezTo>
                    <a:pt x="11656" y="10663"/>
                    <a:pt x="10938" y="11555"/>
                    <a:pt x="10242" y="12446"/>
                  </a:cubicBezTo>
                  <a:cubicBezTo>
                    <a:pt x="10046" y="12707"/>
                    <a:pt x="9851" y="12968"/>
                    <a:pt x="9677" y="13164"/>
                  </a:cubicBezTo>
                  <a:lnTo>
                    <a:pt x="9655" y="13186"/>
                  </a:lnTo>
                  <a:cubicBezTo>
                    <a:pt x="9503" y="13403"/>
                    <a:pt x="9329" y="13599"/>
                    <a:pt x="9177" y="13816"/>
                  </a:cubicBezTo>
                  <a:lnTo>
                    <a:pt x="9090" y="13903"/>
                  </a:lnTo>
                  <a:cubicBezTo>
                    <a:pt x="8959" y="14099"/>
                    <a:pt x="8829" y="14251"/>
                    <a:pt x="8633" y="14469"/>
                  </a:cubicBezTo>
                  <a:cubicBezTo>
                    <a:pt x="8437" y="14686"/>
                    <a:pt x="8242" y="14925"/>
                    <a:pt x="8046" y="15143"/>
                  </a:cubicBezTo>
                  <a:cubicBezTo>
                    <a:pt x="7285" y="15991"/>
                    <a:pt x="6502" y="16882"/>
                    <a:pt x="5785" y="17817"/>
                  </a:cubicBezTo>
                  <a:cubicBezTo>
                    <a:pt x="5393" y="18317"/>
                    <a:pt x="5024" y="18818"/>
                    <a:pt x="4719" y="19231"/>
                  </a:cubicBezTo>
                  <a:lnTo>
                    <a:pt x="4676" y="19274"/>
                  </a:lnTo>
                  <a:lnTo>
                    <a:pt x="4589" y="19405"/>
                  </a:lnTo>
                  <a:lnTo>
                    <a:pt x="4502" y="19513"/>
                  </a:lnTo>
                  <a:cubicBezTo>
                    <a:pt x="4393" y="19687"/>
                    <a:pt x="4262" y="19861"/>
                    <a:pt x="4132" y="20035"/>
                  </a:cubicBezTo>
                  <a:lnTo>
                    <a:pt x="4002" y="20187"/>
                  </a:lnTo>
                  <a:lnTo>
                    <a:pt x="3958" y="20253"/>
                  </a:lnTo>
                  <a:cubicBezTo>
                    <a:pt x="3828" y="20427"/>
                    <a:pt x="3697" y="20579"/>
                    <a:pt x="3567" y="20753"/>
                  </a:cubicBezTo>
                  <a:cubicBezTo>
                    <a:pt x="3132" y="21362"/>
                    <a:pt x="2675" y="21992"/>
                    <a:pt x="2240" y="22601"/>
                  </a:cubicBezTo>
                  <a:lnTo>
                    <a:pt x="2240" y="22623"/>
                  </a:lnTo>
                  <a:cubicBezTo>
                    <a:pt x="1979" y="22992"/>
                    <a:pt x="1740" y="23362"/>
                    <a:pt x="1457" y="23710"/>
                  </a:cubicBezTo>
                  <a:cubicBezTo>
                    <a:pt x="1327" y="23884"/>
                    <a:pt x="1218" y="24058"/>
                    <a:pt x="1088" y="24232"/>
                  </a:cubicBezTo>
                  <a:lnTo>
                    <a:pt x="1066" y="24275"/>
                  </a:lnTo>
                  <a:lnTo>
                    <a:pt x="979" y="24406"/>
                  </a:lnTo>
                  <a:cubicBezTo>
                    <a:pt x="762" y="24710"/>
                    <a:pt x="566" y="25080"/>
                    <a:pt x="414" y="25363"/>
                  </a:cubicBezTo>
                  <a:cubicBezTo>
                    <a:pt x="240" y="25645"/>
                    <a:pt x="109" y="25993"/>
                    <a:pt x="44" y="26319"/>
                  </a:cubicBezTo>
                  <a:cubicBezTo>
                    <a:pt x="1" y="26537"/>
                    <a:pt x="1" y="26733"/>
                    <a:pt x="22" y="26950"/>
                  </a:cubicBezTo>
                  <a:cubicBezTo>
                    <a:pt x="66" y="27211"/>
                    <a:pt x="175" y="27472"/>
                    <a:pt x="327" y="27689"/>
                  </a:cubicBezTo>
                  <a:cubicBezTo>
                    <a:pt x="436" y="27841"/>
                    <a:pt x="544" y="27994"/>
                    <a:pt x="696" y="28102"/>
                  </a:cubicBezTo>
                  <a:lnTo>
                    <a:pt x="762" y="28168"/>
                  </a:lnTo>
                  <a:lnTo>
                    <a:pt x="827" y="28255"/>
                  </a:lnTo>
                  <a:lnTo>
                    <a:pt x="914" y="28320"/>
                  </a:lnTo>
                  <a:cubicBezTo>
                    <a:pt x="1066" y="28472"/>
                    <a:pt x="1218" y="28624"/>
                    <a:pt x="1392" y="28755"/>
                  </a:cubicBezTo>
                  <a:cubicBezTo>
                    <a:pt x="1457" y="28820"/>
                    <a:pt x="1523" y="28863"/>
                    <a:pt x="1566" y="28907"/>
                  </a:cubicBezTo>
                  <a:lnTo>
                    <a:pt x="2088" y="29364"/>
                  </a:lnTo>
                  <a:lnTo>
                    <a:pt x="2240" y="29494"/>
                  </a:lnTo>
                  <a:cubicBezTo>
                    <a:pt x="2632" y="29842"/>
                    <a:pt x="3023" y="30168"/>
                    <a:pt x="3414" y="30494"/>
                  </a:cubicBezTo>
                  <a:lnTo>
                    <a:pt x="3436" y="30516"/>
                  </a:lnTo>
                  <a:lnTo>
                    <a:pt x="3458" y="30538"/>
                  </a:lnTo>
                  <a:lnTo>
                    <a:pt x="3675" y="30712"/>
                  </a:lnTo>
                  <a:cubicBezTo>
                    <a:pt x="3958" y="30951"/>
                    <a:pt x="4262" y="31212"/>
                    <a:pt x="4523" y="31451"/>
                  </a:cubicBezTo>
                  <a:cubicBezTo>
                    <a:pt x="4915" y="31777"/>
                    <a:pt x="5328" y="32125"/>
                    <a:pt x="5719" y="32473"/>
                  </a:cubicBezTo>
                  <a:lnTo>
                    <a:pt x="6241" y="32886"/>
                  </a:lnTo>
                  <a:lnTo>
                    <a:pt x="6567" y="33169"/>
                  </a:lnTo>
                  <a:cubicBezTo>
                    <a:pt x="6915" y="33452"/>
                    <a:pt x="7263" y="33712"/>
                    <a:pt x="7611" y="33995"/>
                  </a:cubicBezTo>
                  <a:lnTo>
                    <a:pt x="8068" y="34365"/>
                  </a:lnTo>
                  <a:lnTo>
                    <a:pt x="8133" y="34430"/>
                  </a:lnTo>
                  <a:cubicBezTo>
                    <a:pt x="8459" y="34691"/>
                    <a:pt x="8742" y="34930"/>
                    <a:pt x="9046" y="35169"/>
                  </a:cubicBezTo>
                  <a:cubicBezTo>
                    <a:pt x="10199" y="36083"/>
                    <a:pt x="11221" y="36887"/>
                    <a:pt x="12156" y="37648"/>
                  </a:cubicBezTo>
                  <a:cubicBezTo>
                    <a:pt x="12917" y="38235"/>
                    <a:pt x="13699" y="38888"/>
                    <a:pt x="14678" y="39627"/>
                  </a:cubicBezTo>
                  <a:cubicBezTo>
                    <a:pt x="15396" y="40192"/>
                    <a:pt x="16135" y="40779"/>
                    <a:pt x="16787" y="41301"/>
                  </a:cubicBezTo>
                  <a:lnTo>
                    <a:pt x="16896" y="41388"/>
                  </a:lnTo>
                  <a:lnTo>
                    <a:pt x="16939" y="41432"/>
                  </a:lnTo>
                  <a:cubicBezTo>
                    <a:pt x="18005" y="42258"/>
                    <a:pt x="19179" y="43215"/>
                    <a:pt x="20375" y="44106"/>
                  </a:cubicBezTo>
                  <a:lnTo>
                    <a:pt x="23658" y="46585"/>
                  </a:lnTo>
                  <a:lnTo>
                    <a:pt x="23702" y="46629"/>
                  </a:lnTo>
                  <a:cubicBezTo>
                    <a:pt x="24441" y="47194"/>
                    <a:pt x="25376" y="47911"/>
                    <a:pt x="26246" y="48629"/>
                  </a:cubicBezTo>
                  <a:lnTo>
                    <a:pt x="27029" y="49260"/>
                  </a:lnTo>
                  <a:lnTo>
                    <a:pt x="27050" y="49281"/>
                  </a:lnTo>
                  <a:lnTo>
                    <a:pt x="27072" y="49303"/>
                  </a:lnTo>
                  <a:cubicBezTo>
                    <a:pt x="27703" y="49825"/>
                    <a:pt x="28377" y="50369"/>
                    <a:pt x="29029" y="50890"/>
                  </a:cubicBezTo>
                  <a:cubicBezTo>
                    <a:pt x="30008" y="51673"/>
                    <a:pt x="31008" y="52434"/>
                    <a:pt x="31943" y="53152"/>
                  </a:cubicBezTo>
                  <a:cubicBezTo>
                    <a:pt x="32486" y="53565"/>
                    <a:pt x="32987" y="53978"/>
                    <a:pt x="33508" y="54370"/>
                  </a:cubicBezTo>
                  <a:cubicBezTo>
                    <a:pt x="33682" y="54522"/>
                    <a:pt x="33856" y="54674"/>
                    <a:pt x="34052" y="54826"/>
                  </a:cubicBezTo>
                  <a:lnTo>
                    <a:pt x="34291" y="55022"/>
                  </a:lnTo>
                  <a:cubicBezTo>
                    <a:pt x="34422" y="55131"/>
                    <a:pt x="34596" y="55283"/>
                    <a:pt x="34770" y="55413"/>
                  </a:cubicBezTo>
                  <a:lnTo>
                    <a:pt x="35009" y="55565"/>
                  </a:lnTo>
                  <a:cubicBezTo>
                    <a:pt x="35400" y="55848"/>
                    <a:pt x="35813" y="56131"/>
                    <a:pt x="36226" y="56414"/>
                  </a:cubicBezTo>
                  <a:lnTo>
                    <a:pt x="36248" y="56414"/>
                  </a:lnTo>
                  <a:lnTo>
                    <a:pt x="37075" y="56914"/>
                  </a:lnTo>
                  <a:lnTo>
                    <a:pt x="37161" y="56957"/>
                  </a:lnTo>
                  <a:cubicBezTo>
                    <a:pt x="37401" y="57131"/>
                    <a:pt x="37662" y="57262"/>
                    <a:pt x="37944" y="57370"/>
                  </a:cubicBezTo>
                  <a:cubicBezTo>
                    <a:pt x="38140" y="57435"/>
                    <a:pt x="38357" y="57479"/>
                    <a:pt x="38553" y="57501"/>
                  </a:cubicBezTo>
                  <a:cubicBezTo>
                    <a:pt x="38590" y="57504"/>
                    <a:pt x="38626" y="57505"/>
                    <a:pt x="38663" y="57505"/>
                  </a:cubicBezTo>
                  <a:cubicBezTo>
                    <a:pt x="38908" y="57505"/>
                    <a:pt x="39152" y="57443"/>
                    <a:pt x="39379" y="57349"/>
                  </a:cubicBezTo>
                  <a:cubicBezTo>
                    <a:pt x="39553" y="57262"/>
                    <a:pt x="39706" y="57175"/>
                    <a:pt x="39836" y="57066"/>
                  </a:cubicBezTo>
                  <a:cubicBezTo>
                    <a:pt x="39923" y="56979"/>
                    <a:pt x="40032" y="56892"/>
                    <a:pt x="40097" y="56805"/>
                  </a:cubicBezTo>
                  <a:lnTo>
                    <a:pt x="40162" y="56740"/>
                  </a:lnTo>
                  <a:cubicBezTo>
                    <a:pt x="40314" y="56587"/>
                    <a:pt x="40467" y="56435"/>
                    <a:pt x="40619" y="56261"/>
                  </a:cubicBezTo>
                  <a:lnTo>
                    <a:pt x="40706" y="56174"/>
                  </a:lnTo>
                  <a:cubicBezTo>
                    <a:pt x="41054" y="55826"/>
                    <a:pt x="41358" y="55457"/>
                    <a:pt x="41641" y="55087"/>
                  </a:cubicBezTo>
                  <a:lnTo>
                    <a:pt x="41815" y="54870"/>
                  </a:lnTo>
                  <a:cubicBezTo>
                    <a:pt x="42532" y="54000"/>
                    <a:pt x="43272" y="53130"/>
                    <a:pt x="44033" y="52260"/>
                  </a:cubicBezTo>
                  <a:cubicBezTo>
                    <a:pt x="44446" y="51782"/>
                    <a:pt x="44859" y="51325"/>
                    <a:pt x="45229" y="50890"/>
                  </a:cubicBezTo>
                  <a:lnTo>
                    <a:pt x="45620" y="50390"/>
                  </a:lnTo>
                  <a:cubicBezTo>
                    <a:pt x="45859" y="50129"/>
                    <a:pt x="46098" y="49825"/>
                    <a:pt x="46359" y="49542"/>
                  </a:cubicBezTo>
                  <a:cubicBezTo>
                    <a:pt x="47207" y="48542"/>
                    <a:pt x="47925" y="47694"/>
                    <a:pt x="48708" y="46868"/>
                  </a:cubicBezTo>
                  <a:lnTo>
                    <a:pt x="48925" y="46629"/>
                  </a:lnTo>
                  <a:lnTo>
                    <a:pt x="48947" y="46607"/>
                  </a:lnTo>
                  <a:cubicBezTo>
                    <a:pt x="49230" y="46302"/>
                    <a:pt x="49577" y="45933"/>
                    <a:pt x="49904" y="45541"/>
                  </a:cubicBezTo>
                  <a:cubicBezTo>
                    <a:pt x="50143" y="45280"/>
                    <a:pt x="50382" y="44998"/>
                    <a:pt x="50665" y="44650"/>
                  </a:cubicBezTo>
                  <a:lnTo>
                    <a:pt x="51121" y="44150"/>
                  </a:lnTo>
                  <a:lnTo>
                    <a:pt x="51578" y="43606"/>
                  </a:lnTo>
                  <a:lnTo>
                    <a:pt x="52208" y="42867"/>
                  </a:lnTo>
                  <a:cubicBezTo>
                    <a:pt x="52535" y="42454"/>
                    <a:pt x="52883" y="42041"/>
                    <a:pt x="53230" y="41627"/>
                  </a:cubicBezTo>
                  <a:lnTo>
                    <a:pt x="53317" y="41540"/>
                  </a:lnTo>
                  <a:cubicBezTo>
                    <a:pt x="53644" y="41149"/>
                    <a:pt x="54013" y="40736"/>
                    <a:pt x="54296" y="40388"/>
                  </a:cubicBezTo>
                  <a:cubicBezTo>
                    <a:pt x="54753" y="39866"/>
                    <a:pt x="55231" y="39301"/>
                    <a:pt x="55644" y="38801"/>
                  </a:cubicBezTo>
                  <a:cubicBezTo>
                    <a:pt x="56035" y="38300"/>
                    <a:pt x="56427" y="37800"/>
                    <a:pt x="56775" y="37344"/>
                  </a:cubicBezTo>
                  <a:cubicBezTo>
                    <a:pt x="57123" y="36887"/>
                    <a:pt x="57514" y="36430"/>
                    <a:pt x="57905" y="35996"/>
                  </a:cubicBezTo>
                  <a:lnTo>
                    <a:pt x="57927" y="35952"/>
                  </a:lnTo>
                  <a:lnTo>
                    <a:pt x="58319" y="35517"/>
                  </a:lnTo>
                  <a:lnTo>
                    <a:pt x="58514" y="35300"/>
                  </a:lnTo>
                  <a:cubicBezTo>
                    <a:pt x="58558" y="35235"/>
                    <a:pt x="58601" y="35169"/>
                    <a:pt x="58645" y="35104"/>
                  </a:cubicBezTo>
                  <a:lnTo>
                    <a:pt x="58645" y="35082"/>
                  </a:lnTo>
                  <a:lnTo>
                    <a:pt x="58732" y="34995"/>
                  </a:lnTo>
                  <a:lnTo>
                    <a:pt x="58797" y="34930"/>
                  </a:lnTo>
                  <a:lnTo>
                    <a:pt x="58797" y="34908"/>
                  </a:lnTo>
                  <a:cubicBezTo>
                    <a:pt x="58840" y="34821"/>
                    <a:pt x="58906" y="34756"/>
                    <a:pt x="58971" y="34691"/>
                  </a:cubicBezTo>
                  <a:lnTo>
                    <a:pt x="59319" y="34147"/>
                  </a:lnTo>
                  <a:lnTo>
                    <a:pt x="59384" y="34060"/>
                  </a:lnTo>
                  <a:lnTo>
                    <a:pt x="59406" y="34039"/>
                  </a:lnTo>
                  <a:cubicBezTo>
                    <a:pt x="59602" y="33778"/>
                    <a:pt x="59754" y="33517"/>
                    <a:pt x="59971" y="33234"/>
                  </a:cubicBezTo>
                  <a:cubicBezTo>
                    <a:pt x="60189" y="32951"/>
                    <a:pt x="60428" y="32625"/>
                    <a:pt x="60645" y="32299"/>
                  </a:cubicBezTo>
                  <a:cubicBezTo>
                    <a:pt x="60710" y="32234"/>
                    <a:pt x="60776" y="32169"/>
                    <a:pt x="60841" y="32103"/>
                  </a:cubicBezTo>
                  <a:cubicBezTo>
                    <a:pt x="60928" y="31995"/>
                    <a:pt x="61015" y="31864"/>
                    <a:pt x="61102" y="31734"/>
                  </a:cubicBezTo>
                  <a:lnTo>
                    <a:pt x="61124" y="31712"/>
                  </a:lnTo>
                  <a:cubicBezTo>
                    <a:pt x="61167" y="31625"/>
                    <a:pt x="61211" y="31560"/>
                    <a:pt x="61276" y="31495"/>
                  </a:cubicBezTo>
                  <a:cubicBezTo>
                    <a:pt x="61472" y="31234"/>
                    <a:pt x="61645" y="30929"/>
                    <a:pt x="61754" y="30625"/>
                  </a:cubicBezTo>
                  <a:cubicBezTo>
                    <a:pt x="61841" y="30407"/>
                    <a:pt x="61906" y="30168"/>
                    <a:pt x="61928" y="29929"/>
                  </a:cubicBezTo>
                  <a:cubicBezTo>
                    <a:pt x="61950" y="29733"/>
                    <a:pt x="61906" y="29516"/>
                    <a:pt x="61841" y="29342"/>
                  </a:cubicBezTo>
                  <a:lnTo>
                    <a:pt x="61819" y="29298"/>
                  </a:lnTo>
                  <a:lnTo>
                    <a:pt x="61776" y="29233"/>
                  </a:lnTo>
                  <a:lnTo>
                    <a:pt x="61754" y="29190"/>
                  </a:lnTo>
                  <a:cubicBezTo>
                    <a:pt x="61711" y="29081"/>
                    <a:pt x="61667" y="28994"/>
                    <a:pt x="61602" y="28907"/>
                  </a:cubicBezTo>
                  <a:lnTo>
                    <a:pt x="61558" y="28885"/>
                  </a:lnTo>
                  <a:lnTo>
                    <a:pt x="61537" y="28863"/>
                  </a:lnTo>
                  <a:lnTo>
                    <a:pt x="61472" y="28798"/>
                  </a:lnTo>
                  <a:cubicBezTo>
                    <a:pt x="61363" y="28646"/>
                    <a:pt x="61232" y="28537"/>
                    <a:pt x="61102" y="28407"/>
                  </a:cubicBezTo>
                  <a:lnTo>
                    <a:pt x="60950" y="28255"/>
                  </a:lnTo>
                  <a:cubicBezTo>
                    <a:pt x="60863" y="28168"/>
                    <a:pt x="60776" y="28081"/>
                    <a:pt x="60689" y="27994"/>
                  </a:cubicBezTo>
                  <a:cubicBezTo>
                    <a:pt x="60580" y="27841"/>
                    <a:pt x="60450" y="27711"/>
                    <a:pt x="60319" y="27602"/>
                  </a:cubicBezTo>
                  <a:cubicBezTo>
                    <a:pt x="60276" y="27581"/>
                    <a:pt x="60254" y="27559"/>
                    <a:pt x="60232" y="27537"/>
                  </a:cubicBezTo>
                  <a:lnTo>
                    <a:pt x="59884" y="27298"/>
                  </a:lnTo>
                  <a:cubicBezTo>
                    <a:pt x="59645" y="27102"/>
                    <a:pt x="59384" y="26950"/>
                    <a:pt x="59167" y="26798"/>
                  </a:cubicBezTo>
                  <a:cubicBezTo>
                    <a:pt x="58949" y="26646"/>
                    <a:pt x="58753" y="26515"/>
                    <a:pt x="58558" y="26385"/>
                  </a:cubicBezTo>
                  <a:cubicBezTo>
                    <a:pt x="58210" y="26124"/>
                    <a:pt x="57862" y="25884"/>
                    <a:pt x="57536" y="25602"/>
                  </a:cubicBezTo>
                  <a:lnTo>
                    <a:pt x="57231" y="25363"/>
                  </a:lnTo>
                  <a:cubicBezTo>
                    <a:pt x="56797" y="25036"/>
                    <a:pt x="56362" y="24732"/>
                    <a:pt x="55927" y="24428"/>
                  </a:cubicBezTo>
                  <a:cubicBezTo>
                    <a:pt x="54252" y="23232"/>
                    <a:pt x="52469" y="21927"/>
                    <a:pt x="50469" y="20405"/>
                  </a:cubicBezTo>
                  <a:cubicBezTo>
                    <a:pt x="49991" y="20035"/>
                    <a:pt x="49512" y="19666"/>
                    <a:pt x="49056" y="19318"/>
                  </a:cubicBezTo>
                  <a:lnTo>
                    <a:pt x="48925" y="19209"/>
                  </a:lnTo>
                  <a:lnTo>
                    <a:pt x="47794" y="18361"/>
                  </a:lnTo>
                  <a:cubicBezTo>
                    <a:pt x="47360" y="18013"/>
                    <a:pt x="46859" y="17643"/>
                    <a:pt x="46381" y="17317"/>
                  </a:cubicBezTo>
                  <a:cubicBezTo>
                    <a:pt x="45903" y="16969"/>
                    <a:pt x="45403" y="16621"/>
                    <a:pt x="44902" y="16252"/>
                  </a:cubicBezTo>
                  <a:cubicBezTo>
                    <a:pt x="44098" y="15686"/>
                    <a:pt x="43315" y="15099"/>
                    <a:pt x="42532" y="14512"/>
                  </a:cubicBezTo>
                  <a:lnTo>
                    <a:pt x="42511" y="14512"/>
                  </a:lnTo>
                  <a:lnTo>
                    <a:pt x="42489" y="14490"/>
                  </a:lnTo>
                  <a:lnTo>
                    <a:pt x="42119" y="14208"/>
                  </a:lnTo>
                  <a:cubicBezTo>
                    <a:pt x="41663" y="13882"/>
                    <a:pt x="41162" y="13490"/>
                    <a:pt x="40641" y="13142"/>
                  </a:cubicBezTo>
                  <a:cubicBezTo>
                    <a:pt x="40401" y="12968"/>
                    <a:pt x="40140" y="12773"/>
                    <a:pt x="39945" y="12664"/>
                  </a:cubicBezTo>
                  <a:cubicBezTo>
                    <a:pt x="39771" y="12533"/>
                    <a:pt x="39597" y="12425"/>
                    <a:pt x="39401" y="12294"/>
                  </a:cubicBezTo>
                  <a:lnTo>
                    <a:pt x="39227" y="12164"/>
                  </a:lnTo>
                  <a:lnTo>
                    <a:pt x="38749" y="11816"/>
                  </a:lnTo>
                  <a:lnTo>
                    <a:pt x="38727" y="11816"/>
                  </a:lnTo>
                  <a:lnTo>
                    <a:pt x="38684" y="11772"/>
                  </a:lnTo>
                  <a:cubicBezTo>
                    <a:pt x="38401" y="11598"/>
                    <a:pt x="38096" y="11381"/>
                    <a:pt x="37836" y="11164"/>
                  </a:cubicBezTo>
                  <a:cubicBezTo>
                    <a:pt x="37379" y="10837"/>
                    <a:pt x="36944" y="10511"/>
                    <a:pt x="36444" y="10142"/>
                  </a:cubicBezTo>
                  <a:cubicBezTo>
                    <a:pt x="35552" y="9468"/>
                    <a:pt x="34617" y="8772"/>
                    <a:pt x="33595" y="8032"/>
                  </a:cubicBezTo>
                  <a:cubicBezTo>
                    <a:pt x="32943" y="7576"/>
                    <a:pt x="32269" y="7141"/>
                    <a:pt x="31660" y="6749"/>
                  </a:cubicBezTo>
                  <a:lnTo>
                    <a:pt x="31617" y="6706"/>
                  </a:lnTo>
                  <a:cubicBezTo>
                    <a:pt x="31312" y="6510"/>
                    <a:pt x="31008" y="6293"/>
                    <a:pt x="30703" y="6097"/>
                  </a:cubicBezTo>
                  <a:cubicBezTo>
                    <a:pt x="29703" y="5423"/>
                    <a:pt x="28725" y="4749"/>
                    <a:pt x="27811" y="4118"/>
                  </a:cubicBezTo>
                  <a:cubicBezTo>
                    <a:pt x="27572" y="3944"/>
                    <a:pt x="27377" y="3792"/>
                    <a:pt x="27137" y="3618"/>
                  </a:cubicBezTo>
                  <a:cubicBezTo>
                    <a:pt x="26898" y="3444"/>
                    <a:pt x="26659" y="3270"/>
                    <a:pt x="26420" y="3096"/>
                  </a:cubicBezTo>
                  <a:cubicBezTo>
                    <a:pt x="26094" y="2857"/>
                    <a:pt x="25746" y="2640"/>
                    <a:pt x="25420" y="2401"/>
                  </a:cubicBezTo>
                  <a:lnTo>
                    <a:pt x="25006" y="2140"/>
                  </a:lnTo>
                  <a:cubicBezTo>
                    <a:pt x="24506" y="1792"/>
                    <a:pt x="24028" y="1487"/>
                    <a:pt x="23571" y="1183"/>
                  </a:cubicBezTo>
                  <a:cubicBezTo>
                    <a:pt x="23332" y="1031"/>
                    <a:pt x="23093" y="879"/>
                    <a:pt x="22876" y="705"/>
                  </a:cubicBezTo>
                  <a:lnTo>
                    <a:pt x="22615" y="552"/>
                  </a:lnTo>
                  <a:lnTo>
                    <a:pt x="22549" y="509"/>
                  </a:lnTo>
                  <a:cubicBezTo>
                    <a:pt x="22441" y="444"/>
                    <a:pt x="22332" y="378"/>
                    <a:pt x="22223" y="335"/>
                  </a:cubicBezTo>
                  <a:lnTo>
                    <a:pt x="22180" y="313"/>
                  </a:lnTo>
                  <a:cubicBezTo>
                    <a:pt x="22028" y="226"/>
                    <a:pt x="21897" y="139"/>
                    <a:pt x="21745" y="96"/>
                  </a:cubicBezTo>
                  <a:cubicBezTo>
                    <a:pt x="21562" y="29"/>
                    <a:pt x="21379" y="1"/>
                    <a:pt x="211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" name="Google Shape;56;p2"/>
          <p:cNvGrpSpPr/>
          <p:nvPr/>
        </p:nvGrpSpPr>
        <p:grpSpPr>
          <a:xfrm rot="874693">
            <a:off x="2804217" y="-917646"/>
            <a:ext cx="940470" cy="1303593"/>
            <a:chOff x="3355250" y="2235325"/>
            <a:chExt cx="940475" cy="1303600"/>
          </a:xfrm>
        </p:grpSpPr>
        <p:sp>
          <p:nvSpPr>
            <p:cNvPr id="57" name="Google Shape;57;p2"/>
            <p:cNvSpPr/>
            <p:nvPr/>
          </p:nvSpPr>
          <p:spPr>
            <a:xfrm>
              <a:off x="3471050" y="3300800"/>
              <a:ext cx="716500" cy="107125"/>
            </a:xfrm>
            <a:custGeom>
              <a:avLst/>
              <a:gdLst/>
              <a:ahLst/>
              <a:cxnLst/>
              <a:rect l="l" t="t" r="r" b="b"/>
              <a:pathLst>
                <a:path w="28660" h="4285" extrusionOk="0">
                  <a:moveTo>
                    <a:pt x="348" y="0"/>
                  </a:moveTo>
                  <a:lnTo>
                    <a:pt x="327" y="87"/>
                  </a:lnTo>
                  <a:cubicBezTo>
                    <a:pt x="305" y="174"/>
                    <a:pt x="283" y="240"/>
                    <a:pt x="261" y="305"/>
                  </a:cubicBezTo>
                  <a:lnTo>
                    <a:pt x="240" y="370"/>
                  </a:lnTo>
                  <a:cubicBezTo>
                    <a:pt x="174" y="588"/>
                    <a:pt x="109" y="783"/>
                    <a:pt x="66" y="1001"/>
                  </a:cubicBezTo>
                  <a:lnTo>
                    <a:pt x="66" y="1044"/>
                  </a:lnTo>
                  <a:cubicBezTo>
                    <a:pt x="44" y="1153"/>
                    <a:pt x="44" y="1240"/>
                    <a:pt x="22" y="1349"/>
                  </a:cubicBezTo>
                  <a:cubicBezTo>
                    <a:pt x="0" y="1414"/>
                    <a:pt x="0" y="1479"/>
                    <a:pt x="0" y="1523"/>
                  </a:cubicBezTo>
                  <a:lnTo>
                    <a:pt x="0" y="1871"/>
                  </a:lnTo>
                  <a:lnTo>
                    <a:pt x="0" y="1957"/>
                  </a:lnTo>
                  <a:cubicBezTo>
                    <a:pt x="0" y="2088"/>
                    <a:pt x="22" y="2218"/>
                    <a:pt x="44" y="2349"/>
                  </a:cubicBezTo>
                  <a:cubicBezTo>
                    <a:pt x="87" y="2501"/>
                    <a:pt x="131" y="2632"/>
                    <a:pt x="196" y="2762"/>
                  </a:cubicBezTo>
                  <a:cubicBezTo>
                    <a:pt x="240" y="2827"/>
                    <a:pt x="283" y="2914"/>
                    <a:pt x="327" y="2979"/>
                  </a:cubicBezTo>
                  <a:lnTo>
                    <a:pt x="370" y="3066"/>
                  </a:lnTo>
                  <a:cubicBezTo>
                    <a:pt x="522" y="3284"/>
                    <a:pt x="740" y="3458"/>
                    <a:pt x="979" y="3545"/>
                  </a:cubicBezTo>
                  <a:cubicBezTo>
                    <a:pt x="1109" y="3610"/>
                    <a:pt x="1240" y="3654"/>
                    <a:pt x="1370" y="3675"/>
                  </a:cubicBezTo>
                  <a:cubicBezTo>
                    <a:pt x="1544" y="3719"/>
                    <a:pt x="1718" y="3762"/>
                    <a:pt x="1914" y="3784"/>
                  </a:cubicBezTo>
                  <a:lnTo>
                    <a:pt x="2088" y="3806"/>
                  </a:lnTo>
                  <a:cubicBezTo>
                    <a:pt x="2153" y="3806"/>
                    <a:pt x="2197" y="3806"/>
                    <a:pt x="2262" y="3827"/>
                  </a:cubicBezTo>
                  <a:cubicBezTo>
                    <a:pt x="2523" y="3849"/>
                    <a:pt x="2762" y="3871"/>
                    <a:pt x="2958" y="3893"/>
                  </a:cubicBezTo>
                  <a:lnTo>
                    <a:pt x="3327" y="3914"/>
                  </a:lnTo>
                  <a:lnTo>
                    <a:pt x="3371" y="3914"/>
                  </a:lnTo>
                  <a:cubicBezTo>
                    <a:pt x="3480" y="3914"/>
                    <a:pt x="3610" y="3936"/>
                    <a:pt x="3719" y="3936"/>
                  </a:cubicBezTo>
                  <a:cubicBezTo>
                    <a:pt x="4001" y="3980"/>
                    <a:pt x="4262" y="3980"/>
                    <a:pt x="4502" y="3980"/>
                  </a:cubicBezTo>
                  <a:cubicBezTo>
                    <a:pt x="4871" y="3980"/>
                    <a:pt x="5241" y="3980"/>
                    <a:pt x="5567" y="3958"/>
                  </a:cubicBezTo>
                  <a:cubicBezTo>
                    <a:pt x="6067" y="3958"/>
                    <a:pt x="6567" y="3958"/>
                    <a:pt x="7024" y="3980"/>
                  </a:cubicBezTo>
                  <a:cubicBezTo>
                    <a:pt x="7263" y="3980"/>
                    <a:pt x="7524" y="4001"/>
                    <a:pt x="7828" y="4001"/>
                  </a:cubicBezTo>
                  <a:lnTo>
                    <a:pt x="8589" y="4001"/>
                  </a:lnTo>
                  <a:lnTo>
                    <a:pt x="10199" y="4067"/>
                  </a:lnTo>
                  <a:lnTo>
                    <a:pt x="11025" y="4110"/>
                  </a:lnTo>
                  <a:lnTo>
                    <a:pt x="11090" y="4110"/>
                  </a:lnTo>
                  <a:cubicBezTo>
                    <a:pt x="11329" y="4132"/>
                    <a:pt x="11568" y="4132"/>
                    <a:pt x="11808" y="4154"/>
                  </a:cubicBezTo>
                  <a:cubicBezTo>
                    <a:pt x="12047" y="4154"/>
                    <a:pt x="12395" y="4175"/>
                    <a:pt x="12743" y="4175"/>
                  </a:cubicBezTo>
                  <a:lnTo>
                    <a:pt x="13547" y="4175"/>
                  </a:lnTo>
                  <a:cubicBezTo>
                    <a:pt x="14134" y="4197"/>
                    <a:pt x="14721" y="4219"/>
                    <a:pt x="15287" y="4262"/>
                  </a:cubicBezTo>
                  <a:cubicBezTo>
                    <a:pt x="15613" y="4262"/>
                    <a:pt x="15917" y="4284"/>
                    <a:pt x="16222" y="4284"/>
                  </a:cubicBezTo>
                  <a:lnTo>
                    <a:pt x="20592" y="4284"/>
                  </a:lnTo>
                  <a:cubicBezTo>
                    <a:pt x="20853" y="4284"/>
                    <a:pt x="21114" y="4262"/>
                    <a:pt x="21353" y="4241"/>
                  </a:cubicBezTo>
                  <a:lnTo>
                    <a:pt x="21897" y="4219"/>
                  </a:lnTo>
                  <a:lnTo>
                    <a:pt x="22180" y="4219"/>
                  </a:lnTo>
                  <a:cubicBezTo>
                    <a:pt x="22462" y="4219"/>
                    <a:pt x="22745" y="4219"/>
                    <a:pt x="23028" y="4197"/>
                  </a:cubicBezTo>
                  <a:lnTo>
                    <a:pt x="23441" y="4154"/>
                  </a:lnTo>
                  <a:cubicBezTo>
                    <a:pt x="23702" y="4132"/>
                    <a:pt x="23984" y="4110"/>
                    <a:pt x="24245" y="4110"/>
                  </a:cubicBezTo>
                  <a:lnTo>
                    <a:pt x="25180" y="4088"/>
                  </a:lnTo>
                  <a:lnTo>
                    <a:pt x="25159" y="4088"/>
                  </a:lnTo>
                  <a:cubicBezTo>
                    <a:pt x="25311" y="4088"/>
                    <a:pt x="25485" y="4067"/>
                    <a:pt x="25659" y="4067"/>
                  </a:cubicBezTo>
                  <a:lnTo>
                    <a:pt x="25876" y="4045"/>
                  </a:lnTo>
                  <a:lnTo>
                    <a:pt x="25963" y="4045"/>
                  </a:lnTo>
                  <a:lnTo>
                    <a:pt x="26115" y="4023"/>
                  </a:lnTo>
                  <a:lnTo>
                    <a:pt x="26354" y="4001"/>
                  </a:lnTo>
                  <a:lnTo>
                    <a:pt x="26441" y="4001"/>
                  </a:lnTo>
                  <a:cubicBezTo>
                    <a:pt x="26637" y="4001"/>
                    <a:pt x="26855" y="3980"/>
                    <a:pt x="27050" y="3958"/>
                  </a:cubicBezTo>
                  <a:lnTo>
                    <a:pt x="27485" y="3893"/>
                  </a:lnTo>
                  <a:cubicBezTo>
                    <a:pt x="27681" y="3871"/>
                    <a:pt x="27877" y="3849"/>
                    <a:pt x="28072" y="3784"/>
                  </a:cubicBezTo>
                  <a:cubicBezTo>
                    <a:pt x="28138" y="3741"/>
                    <a:pt x="28203" y="3719"/>
                    <a:pt x="28268" y="3675"/>
                  </a:cubicBezTo>
                  <a:lnTo>
                    <a:pt x="28290" y="3675"/>
                  </a:lnTo>
                  <a:lnTo>
                    <a:pt x="28333" y="3610"/>
                  </a:lnTo>
                  <a:cubicBezTo>
                    <a:pt x="28420" y="3545"/>
                    <a:pt x="28485" y="3480"/>
                    <a:pt x="28551" y="3393"/>
                  </a:cubicBezTo>
                  <a:cubicBezTo>
                    <a:pt x="28594" y="3327"/>
                    <a:pt x="28616" y="3262"/>
                    <a:pt x="28659" y="3197"/>
                  </a:cubicBezTo>
                  <a:lnTo>
                    <a:pt x="28659" y="3197"/>
                  </a:lnTo>
                  <a:lnTo>
                    <a:pt x="28616" y="3219"/>
                  </a:lnTo>
                  <a:cubicBezTo>
                    <a:pt x="28507" y="3327"/>
                    <a:pt x="28355" y="3393"/>
                    <a:pt x="28203" y="3414"/>
                  </a:cubicBezTo>
                  <a:cubicBezTo>
                    <a:pt x="28051" y="3414"/>
                    <a:pt x="27898" y="3349"/>
                    <a:pt x="27790" y="3262"/>
                  </a:cubicBezTo>
                  <a:lnTo>
                    <a:pt x="27507" y="3284"/>
                  </a:lnTo>
                  <a:cubicBezTo>
                    <a:pt x="27376" y="3284"/>
                    <a:pt x="27236" y="3294"/>
                    <a:pt x="27099" y="3294"/>
                  </a:cubicBezTo>
                  <a:cubicBezTo>
                    <a:pt x="27031" y="3294"/>
                    <a:pt x="26963" y="3291"/>
                    <a:pt x="26898" y="3284"/>
                  </a:cubicBezTo>
                  <a:lnTo>
                    <a:pt x="26311" y="3284"/>
                  </a:lnTo>
                  <a:cubicBezTo>
                    <a:pt x="26094" y="3284"/>
                    <a:pt x="25898" y="3284"/>
                    <a:pt x="25702" y="3306"/>
                  </a:cubicBezTo>
                  <a:lnTo>
                    <a:pt x="25311" y="3327"/>
                  </a:lnTo>
                  <a:lnTo>
                    <a:pt x="25072" y="3349"/>
                  </a:lnTo>
                  <a:cubicBezTo>
                    <a:pt x="24898" y="3349"/>
                    <a:pt x="24745" y="3371"/>
                    <a:pt x="24593" y="3371"/>
                  </a:cubicBezTo>
                  <a:cubicBezTo>
                    <a:pt x="24354" y="3371"/>
                    <a:pt x="24093" y="3393"/>
                    <a:pt x="23854" y="3414"/>
                  </a:cubicBezTo>
                  <a:lnTo>
                    <a:pt x="23571" y="3458"/>
                  </a:lnTo>
                  <a:cubicBezTo>
                    <a:pt x="23245" y="3523"/>
                    <a:pt x="22919" y="3567"/>
                    <a:pt x="22593" y="3610"/>
                  </a:cubicBezTo>
                  <a:lnTo>
                    <a:pt x="22049" y="3654"/>
                  </a:lnTo>
                  <a:cubicBezTo>
                    <a:pt x="21810" y="3675"/>
                    <a:pt x="21571" y="3675"/>
                    <a:pt x="21332" y="3719"/>
                  </a:cubicBezTo>
                  <a:lnTo>
                    <a:pt x="20831" y="3762"/>
                  </a:lnTo>
                  <a:cubicBezTo>
                    <a:pt x="20571" y="3806"/>
                    <a:pt x="20288" y="3827"/>
                    <a:pt x="20049" y="3849"/>
                  </a:cubicBezTo>
                  <a:cubicBezTo>
                    <a:pt x="19679" y="3871"/>
                    <a:pt x="19309" y="3871"/>
                    <a:pt x="18961" y="3871"/>
                  </a:cubicBezTo>
                  <a:lnTo>
                    <a:pt x="16722" y="3871"/>
                  </a:lnTo>
                  <a:cubicBezTo>
                    <a:pt x="16432" y="3871"/>
                    <a:pt x="16142" y="3861"/>
                    <a:pt x="15852" y="3861"/>
                  </a:cubicBezTo>
                  <a:cubicBezTo>
                    <a:pt x="15707" y="3861"/>
                    <a:pt x="15562" y="3864"/>
                    <a:pt x="15417" y="3871"/>
                  </a:cubicBezTo>
                  <a:lnTo>
                    <a:pt x="15330" y="3871"/>
                  </a:lnTo>
                  <a:cubicBezTo>
                    <a:pt x="14808" y="3893"/>
                    <a:pt x="14265" y="3914"/>
                    <a:pt x="13743" y="3914"/>
                  </a:cubicBezTo>
                  <a:cubicBezTo>
                    <a:pt x="13177" y="3914"/>
                    <a:pt x="12590" y="3936"/>
                    <a:pt x="12025" y="3936"/>
                  </a:cubicBezTo>
                  <a:cubicBezTo>
                    <a:pt x="11891" y="3942"/>
                    <a:pt x="11755" y="3945"/>
                    <a:pt x="11619" y="3945"/>
                  </a:cubicBezTo>
                  <a:cubicBezTo>
                    <a:pt x="11247" y="3945"/>
                    <a:pt x="10869" y="3925"/>
                    <a:pt x="10503" y="3893"/>
                  </a:cubicBezTo>
                  <a:lnTo>
                    <a:pt x="10307" y="3893"/>
                  </a:lnTo>
                  <a:cubicBezTo>
                    <a:pt x="9764" y="3871"/>
                    <a:pt x="9242" y="3849"/>
                    <a:pt x="8698" y="3827"/>
                  </a:cubicBezTo>
                  <a:lnTo>
                    <a:pt x="8568" y="3827"/>
                  </a:lnTo>
                  <a:cubicBezTo>
                    <a:pt x="8002" y="3806"/>
                    <a:pt x="7307" y="3762"/>
                    <a:pt x="6632" y="3675"/>
                  </a:cubicBezTo>
                  <a:cubicBezTo>
                    <a:pt x="6176" y="3610"/>
                    <a:pt x="5719" y="3545"/>
                    <a:pt x="5263" y="3480"/>
                  </a:cubicBezTo>
                  <a:lnTo>
                    <a:pt x="4936" y="3436"/>
                  </a:lnTo>
                  <a:cubicBezTo>
                    <a:pt x="4589" y="3393"/>
                    <a:pt x="4219" y="3349"/>
                    <a:pt x="3806" y="3306"/>
                  </a:cubicBezTo>
                  <a:lnTo>
                    <a:pt x="3240" y="3262"/>
                  </a:lnTo>
                  <a:cubicBezTo>
                    <a:pt x="2979" y="3219"/>
                    <a:pt x="2719" y="3197"/>
                    <a:pt x="2479" y="3175"/>
                  </a:cubicBezTo>
                  <a:lnTo>
                    <a:pt x="2066" y="3132"/>
                  </a:lnTo>
                  <a:lnTo>
                    <a:pt x="1979" y="3132"/>
                  </a:lnTo>
                  <a:cubicBezTo>
                    <a:pt x="1697" y="3110"/>
                    <a:pt x="1436" y="3045"/>
                    <a:pt x="1196" y="2914"/>
                  </a:cubicBezTo>
                  <a:cubicBezTo>
                    <a:pt x="979" y="2806"/>
                    <a:pt x="805" y="2610"/>
                    <a:pt x="675" y="2371"/>
                  </a:cubicBezTo>
                  <a:lnTo>
                    <a:pt x="675" y="2349"/>
                  </a:lnTo>
                  <a:cubicBezTo>
                    <a:pt x="631" y="2240"/>
                    <a:pt x="588" y="2153"/>
                    <a:pt x="566" y="2044"/>
                  </a:cubicBezTo>
                  <a:cubicBezTo>
                    <a:pt x="566" y="2023"/>
                    <a:pt x="544" y="2001"/>
                    <a:pt x="544" y="1957"/>
                  </a:cubicBezTo>
                  <a:cubicBezTo>
                    <a:pt x="522" y="1827"/>
                    <a:pt x="501" y="1697"/>
                    <a:pt x="479" y="1566"/>
                  </a:cubicBezTo>
                  <a:cubicBezTo>
                    <a:pt x="414" y="1218"/>
                    <a:pt x="392" y="914"/>
                    <a:pt x="370" y="631"/>
                  </a:cubicBezTo>
                  <a:cubicBezTo>
                    <a:pt x="348" y="414"/>
                    <a:pt x="348" y="218"/>
                    <a:pt x="34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3797750" y="3438800"/>
              <a:ext cx="65275" cy="64325"/>
            </a:xfrm>
            <a:custGeom>
              <a:avLst/>
              <a:gdLst/>
              <a:ahLst/>
              <a:cxnLst/>
              <a:rect l="l" t="t" r="r" b="b"/>
              <a:pathLst>
                <a:path w="2611" h="2573" extrusionOk="0">
                  <a:moveTo>
                    <a:pt x="1304" y="0"/>
                  </a:moveTo>
                  <a:cubicBezTo>
                    <a:pt x="1024" y="0"/>
                    <a:pt x="741" y="92"/>
                    <a:pt x="501" y="286"/>
                  </a:cubicBezTo>
                  <a:cubicBezTo>
                    <a:pt x="218" y="482"/>
                    <a:pt x="44" y="808"/>
                    <a:pt x="23" y="1156"/>
                  </a:cubicBezTo>
                  <a:cubicBezTo>
                    <a:pt x="1" y="1482"/>
                    <a:pt x="88" y="1830"/>
                    <a:pt x="305" y="2091"/>
                  </a:cubicBezTo>
                  <a:cubicBezTo>
                    <a:pt x="555" y="2404"/>
                    <a:pt x="928" y="2573"/>
                    <a:pt x="1307" y="2573"/>
                  </a:cubicBezTo>
                  <a:cubicBezTo>
                    <a:pt x="1587" y="2573"/>
                    <a:pt x="1870" y="2481"/>
                    <a:pt x="2110" y="2287"/>
                  </a:cubicBezTo>
                  <a:cubicBezTo>
                    <a:pt x="2371" y="2091"/>
                    <a:pt x="2545" y="1765"/>
                    <a:pt x="2588" y="1417"/>
                  </a:cubicBezTo>
                  <a:cubicBezTo>
                    <a:pt x="2610" y="1091"/>
                    <a:pt x="2523" y="743"/>
                    <a:pt x="2306" y="482"/>
                  </a:cubicBezTo>
                  <a:cubicBezTo>
                    <a:pt x="2055" y="169"/>
                    <a:pt x="1683" y="0"/>
                    <a:pt x="13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3473775" y="2346550"/>
              <a:ext cx="731175" cy="1051725"/>
            </a:xfrm>
            <a:custGeom>
              <a:avLst/>
              <a:gdLst/>
              <a:ahLst/>
              <a:cxnLst/>
              <a:rect l="l" t="t" r="r" b="b"/>
              <a:pathLst>
                <a:path w="29247" h="42069" extrusionOk="0">
                  <a:moveTo>
                    <a:pt x="7165" y="1"/>
                  </a:moveTo>
                  <a:cubicBezTo>
                    <a:pt x="6719" y="1"/>
                    <a:pt x="6273" y="21"/>
                    <a:pt x="5828" y="53"/>
                  </a:cubicBezTo>
                  <a:cubicBezTo>
                    <a:pt x="5328" y="74"/>
                    <a:pt x="4784" y="96"/>
                    <a:pt x="4262" y="96"/>
                  </a:cubicBezTo>
                  <a:lnTo>
                    <a:pt x="2240" y="96"/>
                  </a:lnTo>
                  <a:cubicBezTo>
                    <a:pt x="2088" y="118"/>
                    <a:pt x="1935" y="118"/>
                    <a:pt x="1783" y="161"/>
                  </a:cubicBezTo>
                  <a:cubicBezTo>
                    <a:pt x="1479" y="227"/>
                    <a:pt x="1196" y="357"/>
                    <a:pt x="979" y="575"/>
                  </a:cubicBezTo>
                  <a:cubicBezTo>
                    <a:pt x="826" y="705"/>
                    <a:pt x="696" y="879"/>
                    <a:pt x="587" y="1075"/>
                  </a:cubicBezTo>
                  <a:cubicBezTo>
                    <a:pt x="479" y="1292"/>
                    <a:pt x="370" y="1510"/>
                    <a:pt x="305" y="1749"/>
                  </a:cubicBezTo>
                  <a:cubicBezTo>
                    <a:pt x="239" y="1923"/>
                    <a:pt x="218" y="2097"/>
                    <a:pt x="196" y="2271"/>
                  </a:cubicBezTo>
                  <a:lnTo>
                    <a:pt x="196" y="2292"/>
                  </a:lnTo>
                  <a:cubicBezTo>
                    <a:pt x="196" y="2336"/>
                    <a:pt x="196" y="2401"/>
                    <a:pt x="174" y="2445"/>
                  </a:cubicBezTo>
                  <a:lnTo>
                    <a:pt x="174" y="2510"/>
                  </a:lnTo>
                  <a:cubicBezTo>
                    <a:pt x="87" y="3097"/>
                    <a:pt x="44" y="3727"/>
                    <a:pt x="0" y="4423"/>
                  </a:cubicBezTo>
                  <a:lnTo>
                    <a:pt x="0" y="4706"/>
                  </a:lnTo>
                  <a:lnTo>
                    <a:pt x="0" y="5684"/>
                  </a:lnTo>
                  <a:lnTo>
                    <a:pt x="0" y="5728"/>
                  </a:lnTo>
                  <a:lnTo>
                    <a:pt x="0" y="6206"/>
                  </a:lnTo>
                  <a:cubicBezTo>
                    <a:pt x="0" y="8598"/>
                    <a:pt x="22" y="11012"/>
                    <a:pt x="87" y="13338"/>
                  </a:cubicBezTo>
                  <a:cubicBezTo>
                    <a:pt x="131" y="14600"/>
                    <a:pt x="131" y="15861"/>
                    <a:pt x="131" y="16948"/>
                  </a:cubicBezTo>
                  <a:lnTo>
                    <a:pt x="131" y="17426"/>
                  </a:lnTo>
                  <a:cubicBezTo>
                    <a:pt x="131" y="18340"/>
                    <a:pt x="131" y="19362"/>
                    <a:pt x="131" y="20362"/>
                  </a:cubicBezTo>
                  <a:cubicBezTo>
                    <a:pt x="152" y="21036"/>
                    <a:pt x="174" y="21710"/>
                    <a:pt x="174" y="22384"/>
                  </a:cubicBezTo>
                  <a:lnTo>
                    <a:pt x="174" y="22602"/>
                  </a:lnTo>
                  <a:cubicBezTo>
                    <a:pt x="174" y="23058"/>
                    <a:pt x="196" y="23515"/>
                    <a:pt x="218" y="23971"/>
                  </a:cubicBezTo>
                  <a:cubicBezTo>
                    <a:pt x="218" y="24341"/>
                    <a:pt x="218" y="24733"/>
                    <a:pt x="218" y="25102"/>
                  </a:cubicBezTo>
                  <a:lnTo>
                    <a:pt x="218" y="25276"/>
                  </a:lnTo>
                  <a:cubicBezTo>
                    <a:pt x="218" y="25907"/>
                    <a:pt x="239" y="26776"/>
                    <a:pt x="283" y="27581"/>
                  </a:cubicBezTo>
                  <a:cubicBezTo>
                    <a:pt x="305" y="28277"/>
                    <a:pt x="326" y="28864"/>
                    <a:pt x="326" y="29451"/>
                  </a:cubicBezTo>
                  <a:cubicBezTo>
                    <a:pt x="326" y="29842"/>
                    <a:pt x="326" y="30256"/>
                    <a:pt x="326" y="30625"/>
                  </a:cubicBezTo>
                  <a:lnTo>
                    <a:pt x="326" y="31212"/>
                  </a:lnTo>
                  <a:lnTo>
                    <a:pt x="326" y="32952"/>
                  </a:lnTo>
                  <a:cubicBezTo>
                    <a:pt x="326" y="33495"/>
                    <a:pt x="305" y="34039"/>
                    <a:pt x="283" y="34626"/>
                  </a:cubicBezTo>
                  <a:cubicBezTo>
                    <a:pt x="283" y="34735"/>
                    <a:pt x="283" y="34844"/>
                    <a:pt x="283" y="34952"/>
                  </a:cubicBezTo>
                  <a:lnTo>
                    <a:pt x="283" y="34996"/>
                  </a:lnTo>
                  <a:lnTo>
                    <a:pt x="283" y="35279"/>
                  </a:lnTo>
                  <a:lnTo>
                    <a:pt x="283" y="35431"/>
                  </a:lnTo>
                  <a:lnTo>
                    <a:pt x="283" y="36083"/>
                  </a:lnTo>
                  <a:lnTo>
                    <a:pt x="283" y="36105"/>
                  </a:lnTo>
                  <a:lnTo>
                    <a:pt x="283" y="36300"/>
                  </a:lnTo>
                  <a:cubicBezTo>
                    <a:pt x="283" y="36801"/>
                    <a:pt x="283" y="37322"/>
                    <a:pt x="283" y="37801"/>
                  </a:cubicBezTo>
                  <a:lnTo>
                    <a:pt x="283" y="38127"/>
                  </a:lnTo>
                  <a:cubicBezTo>
                    <a:pt x="283" y="38344"/>
                    <a:pt x="283" y="38540"/>
                    <a:pt x="305" y="38736"/>
                  </a:cubicBezTo>
                  <a:cubicBezTo>
                    <a:pt x="326" y="39040"/>
                    <a:pt x="370" y="39345"/>
                    <a:pt x="413" y="39693"/>
                  </a:cubicBezTo>
                  <a:cubicBezTo>
                    <a:pt x="435" y="39823"/>
                    <a:pt x="457" y="39954"/>
                    <a:pt x="479" y="40084"/>
                  </a:cubicBezTo>
                  <a:cubicBezTo>
                    <a:pt x="479" y="40106"/>
                    <a:pt x="479" y="40127"/>
                    <a:pt x="500" y="40171"/>
                  </a:cubicBezTo>
                  <a:cubicBezTo>
                    <a:pt x="522" y="40258"/>
                    <a:pt x="566" y="40367"/>
                    <a:pt x="609" y="40454"/>
                  </a:cubicBezTo>
                  <a:lnTo>
                    <a:pt x="609" y="40497"/>
                  </a:lnTo>
                  <a:cubicBezTo>
                    <a:pt x="740" y="40736"/>
                    <a:pt x="913" y="40910"/>
                    <a:pt x="1153" y="41041"/>
                  </a:cubicBezTo>
                  <a:cubicBezTo>
                    <a:pt x="1392" y="41171"/>
                    <a:pt x="1653" y="41236"/>
                    <a:pt x="1914" y="41258"/>
                  </a:cubicBezTo>
                  <a:lnTo>
                    <a:pt x="2001" y="41258"/>
                  </a:lnTo>
                  <a:lnTo>
                    <a:pt x="2414" y="41302"/>
                  </a:lnTo>
                  <a:cubicBezTo>
                    <a:pt x="2675" y="41323"/>
                    <a:pt x="2914" y="41345"/>
                    <a:pt x="3175" y="41367"/>
                  </a:cubicBezTo>
                  <a:lnTo>
                    <a:pt x="3740" y="41432"/>
                  </a:lnTo>
                  <a:cubicBezTo>
                    <a:pt x="4153" y="41476"/>
                    <a:pt x="4523" y="41519"/>
                    <a:pt x="4871" y="41563"/>
                  </a:cubicBezTo>
                  <a:lnTo>
                    <a:pt x="5197" y="41606"/>
                  </a:lnTo>
                  <a:cubicBezTo>
                    <a:pt x="5654" y="41671"/>
                    <a:pt x="6132" y="41737"/>
                    <a:pt x="6589" y="41780"/>
                  </a:cubicBezTo>
                  <a:cubicBezTo>
                    <a:pt x="7263" y="41867"/>
                    <a:pt x="7937" y="41911"/>
                    <a:pt x="8502" y="41932"/>
                  </a:cubicBezTo>
                  <a:lnTo>
                    <a:pt x="8633" y="41932"/>
                  </a:lnTo>
                  <a:cubicBezTo>
                    <a:pt x="9176" y="41954"/>
                    <a:pt x="9720" y="41997"/>
                    <a:pt x="10242" y="42019"/>
                  </a:cubicBezTo>
                  <a:lnTo>
                    <a:pt x="10437" y="42019"/>
                  </a:lnTo>
                  <a:cubicBezTo>
                    <a:pt x="10842" y="42037"/>
                    <a:pt x="11261" y="42069"/>
                    <a:pt x="11671" y="42069"/>
                  </a:cubicBezTo>
                  <a:cubicBezTo>
                    <a:pt x="11768" y="42069"/>
                    <a:pt x="11864" y="42067"/>
                    <a:pt x="11960" y="42063"/>
                  </a:cubicBezTo>
                  <a:cubicBezTo>
                    <a:pt x="12525" y="42063"/>
                    <a:pt x="13112" y="42041"/>
                    <a:pt x="13677" y="42041"/>
                  </a:cubicBezTo>
                  <a:cubicBezTo>
                    <a:pt x="14221" y="42041"/>
                    <a:pt x="14743" y="42019"/>
                    <a:pt x="15265" y="41997"/>
                  </a:cubicBezTo>
                  <a:lnTo>
                    <a:pt x="15352" y="41997"/>
                  </a:lnTo>
                  <a:cubicBezTo>
                    <a:pt x="15497" y="41990"/>
                    <a:pt x="15642" y="41988"/>
                    <a:pt x="15787" y="41988"/>
                  </a:cubicBezTo>
                  <a:cubicBezTo>
                    <a:pt x="16076" y="41988"/>
                    <a:pt x="16366" y="41997"/>
                    <a:pt x="16656" y="41997"/>
                  </a:cubicBezTo>
                  <a:lnTo>
                    <a:pt x="18896" y="41997"/>
                  </a:lnTo>
                  <a:cubicBezTo>
                    <a:pt x="19244" y="41997"/>
                    <a:pt x="19613" y="41997"/>
                    <a:pt x="19983" y="41976"/>
                  </a:cubicBezTo>
                  <a:cubicBezTo>
                    <a:pt x="20244" y="41954"/>
                    <a:pt x="20527" y="41911"/>
                    <a:pt x="20788" y="41889"/>
                  </a:cubicBezTo>
                  <a:lnTo>
                    <a:pt x="21266" y="41824"/>
                  </a:lnTo>
                  <a:cubicBezTo>
                    <a:pt x="21505" y="41802"/>
                    <a:pt x="21744" y="41780"/>
                    <a:pt x="21984" y="41758"/>
                  </a:cubicBezTo>
                  <a:lnTo>
                    <a:pt x="22527" y="41715"/>
                  </a:lnTo>
                  <a:cubicBezTo>
                    <a:pt x="22853" y="41693"/>
                    <a:pt x="23180" y="41628"/>
                    <a:pt x="23506" y="41584"/>
                  </a:cubicBezTo>
                  <a:lnTo>
                    <a:pt x="23788" y="41541"/>
                  </a:lnTo>
                  <a:cubicBezTo>
                    <a:pt x="24028" y="41519"/>
                    <a:pt x="24288" y="41497"/>
                    <a:pt x="24528" y="41497"/>
                  </a:cubicBezTo>
                  <a:cubicBezTo>
                    <a:pt x="24680" y="41497"/>
                    <a:pt x="24832" y="41476"/>
                    <a:pt x="25006" y="41454"/>
                  </a:cubicBezTo>
                  <a:lnTo>
                    <a:pt x="25267" y="41432"/>
                  </a:lnTo>
                  <a:lnTo>
                    <a:pt x="25658" y="41410"/>
                  </a:lnTo>
                  <a:cubicBezTo>
                    <a:pt x="25854" y="41389"/>
                    <a:pt x="26050" y="41389"/>
                    <a:pt x="26245" y="41389"/>
                  </a:cubicBezTo>
                  <a:lnTo>
                    <a:pt x="26311" y="41389"/>
                  </a:lnTo>
                  <a:cubicBezTo>
                    <a:pt x="26485" y="41389"/>
                    <a:pt x="26659" y="41389"/>
                    <a:pt x="26833" y="41410"/>
                  </a:cubicBezTo>
                  <a:cubicBezTo>
                    <a:pt x="27050" y="41410"/>
                    <a:pt x="27246" y="41410"/>
                    <a:pt x="27463" y="41389"/>
                  </a:cubicBezTo>
                  <a:lnTo>
                    <a:pt x="27724" y="41367"/>
                  </a:lnTo>
                  <a:cubicBezTo>
                    <a:pt x="27833" y="41476"/>
                    <a:pt x="27985" y="41519"/>
                    <a:pt x="28137" y="41519"/>
                  </a:cubicBezTo>
                  <a:cubicBezTo>
                    <a:pt x="28311" y="41519"/>
                    <a:pt x="28463" y="41454"/>
                    <a:pt x="28572" y="41345"/>
                  </a:cubicBezTo>
                  <a:lnTo>
                    <a:pt x="28594" y="41302"/>
                  </a:lnTo>
                  <a:lnTo>
                    <a:pt x="28616" y="41280"/>
                  </a:lnTo>
                  <a:lnTo>
                    <a:pt x="28659" y="41215"/>
                  </a:lnTo>
                  <a:cubicBezTo>
                    <a:pt x="28724" y="41128"/>
                    <a:pt x="28746" y="41019"/>
                    <a:pt x="28746" y="40910"/>
                  </a:cubicBezTo>
                  <a:cubicBezTo>
                    <a:pt x="28790" y="40845"/>
                    <a:pt x="28811" y="40780"/>
                    <a:pt x="28833" y="40715"/>
                  </a:cubicBezTo>
                  <a:cubicBezTo>
                    <a:pt x="28855" y="40671"/>
                    <a:pt x="28855" y="40606"/>
                    <a:pt x="28855" y="40562"/>
                  </a:cubicBezTo>
                  <a:cubicBezTo>
                    <a:pt x="28855" y="40475"/>
                    <a:pt x="28855" y="40367"/>
                    <a:pt x="28811" y="40280"/>
                  </a:cubicBezTo>
                  <a:lnTo>
                    <a:pt x="28833" y="40084"/>
                  </a:lnTo>
                  <a:cubicBezTo>
                    <a:pt x="28877" y="39649"/>
                    <a:pt x="28920" y="39236"/>
                    <a:pt x="28964" y="38801"/>
                  </a:cubicBezTo>
                  <a:cubicBezTo>
                    <a:pt x="29007" y="38366"/>
                    <a:pt x="29029" y="37888"/>
                    <a:pt x="29050" y="37431"/>
                  </a:cubicBezTo>
                  <a:lnTo>
                    <a:pt x="29094" y="37018"/>
                  </a:lnTo>
                  <a:cubicBezTo>
                    <a:pt x="29159" y="36040"/>
                    <a:pt x="29203" y="35018"/>
                    <a:pt x="29246" y="33778"/>
                  </a:cubicBezTo>
                  <a:lnTo>
                    <a:pt x="29203" y="33539"/>
                  </a:lnTo>
                  <a:lnTo>
                    <a:pt x="29203" y="32365"/>
                  </a:lnTo>
                  <a:lnTo>
                    <a:pt x="29203" y="31843"/>
                  </a:lnTo>
                  <a:lnTo>
                    <a:pt x="29203" y="29908"/>
                  </a:lnTo>
                  <a:cubicBezTo>
                    <a:pt x="29203" y="29429"/>
                    <a:pt x="29203" y="28886"/>
                    <a:pt x="29224" y="28190"/>
                  </a:cubicBezTo>
                  <a:lnTo>
                    <a:pt x="29224" y="27646"/>
                  </a:lnTo>
                  <a:cubicBezTo>
                    <a:pt x="29224" y="27233"/>
                    <a:pt x="29224" y="26820"/>
                    <a:pt x="29224" y="26450"/>
                  </a:cubicBezTo>
                  <a:cubicBezTo>
                    <a:pt x="29224" y="25276"/>
                    <a:pt x="29203" y="24102"/>
                    <a:pt x="29159" y="22971"/>
                  </a:cubicBezTo>
                  <a:cubicBezTo>
                    <a:pt x="29116" y="22232"/>
                    <a:pt x="29094" y="21514"/>
                    <a:pt x="29072" y="20819"/>
                  </a:cubicBezTo>
                  <a:lnTo>
                    <a:pt x="29072" y="20688"/>
                  </a:lnTo>
                  <a:lnTo>
                    <a:pt x="29072" y="20362"/>
                  </a:lnTo>
                  <a:cubicBezTo>
                    <a:pt x="29050" y="20036"/>
                    <a:pt x="29029" y="19710"/>
                    <a:pt x="29029" y="19383"/>
                  </a:cubicBezTo>
                  <a:cubicBezTo>
                    <a:pt x="28985" y="18644"/>
                    <a:pt x="28942" y="17905"/>
                    <a:pt x="28920" y="17274"/>
                  </a:cubicBezTo>
                  <a:lnTo>
                    <a:pt x="28877" y="16796"/>
                  </a:lnTo>
                  <a:lnTo>
                    <a:pt x="28877" y="16774"/>
                  </a:lnTo>
                  <a:cubicBezTo>
                    <a:pt x="28855" y="16448"/>
                    <a:pt x="28833" y="16122"/>
                    <a:pt x="28811" y="15796"/>
                  </a:cubicBezTo>
                  <a:cubicBezTo>
                    <a:pt x="28790" y="15252"/>
                    <a:pt x="28746" y="14665"/>
                    <a:pt x="28703" y="13991"/>
                  </a:cubicBezTo>
                  <a:cubicBezTo>
                    <a:pt x="28681" y="13665"/>
                    <a:pt x="28637" y="13338"/>
                    <a:pt x="28616" y="13099"/>
                  </a:cubicBezTo>
                  <a:lnTo>
                    <a:pt x="28572" y="12773"/>
                  </a:lnTo>
                  <a:cubicBezTo>
                    <a:pt x="28572" y="12599"/>
                    <a:pt x="28550" y="12425"/>
                    <a:pt x="28529" y="12251"/>
                  </a:cubicBezTo>
                  <a:cubicBezTo>
                    <a:pt x="28485" y="11795"/>
                    <a:pt x="28442" y="11338"/>
                    <a:pt x="28420" y="10903"/>
                  </a:cubicBezTo>
                  <a:lnTo>
                    <a:pt x="28376" y="10512"/>
                  </a:lnTo>
                  <a:cubicBezTo>
                    <a:pt x="28355" y="10229"/>
                    <a:pt x="28333" y="9925"/>
                    <a:pt x="28311" y="9685"/>
                  </a:cubicBezTo>
                  <a:lnTo>
                    <a:pt x="28311" y="9577"/>
                  </a:lnTo>
                  <a:cubicBezTo>
                    <a:pt x="28289" y="9294"/>
                    <a:pt x="28246" y="9011"/>
                    <a:pt x="28224" y="8729"/>
                  </a:cubicBezTo>
                  <a:cubicBezTo>
                    <a:pt x="28202" y="8533"/>
                    <a:pt x="28202" y="8359"/>
                    <a:pt x="28181" y="8163"/>
                  </a:cubicBezTo>
                  <a:lnTo>
                    <a:pt x="28159" y="7881"/>
                  </a:lnTo>
                  <a:lnTo>
                    <a:pt x="28159" y="7859"/>
                  </a:lnTo>
                  <a:cubicBezTo>
                    <a:pt x="28137" y="7576"/>
                    <a:pt x="28115" y="7315"/>
                    <a:pt x="28094" y="7011"/>
                  </a:cubicBezTo>
                  <a:cubicBezTo>
                    <a:pt x="28050" y="6359"/>
                    <a:pt x="27985" y="5793"/>
                    <a:pt x="27942" y="5250"/>
                  </a:cubicBezTo>
                  <a:cubicBezTo>
                    <a:pt x="27855" y="4402"/>
                    <a:pt x="27681" y="3554"/>
                    <a:pt x="27528" y="2814"/>
                  </a:cubicBezTo>
                  <a:cubicBezTo>
                    <a:pt x="27528" y="2727"/>
                    <a:pt x="27507" y="2640"/>
                    <a:pt x="27485" y="2532"/>
                  </a:cubicBezTo>
                  <a:lnTo>
                    <a:pt x="27485" y="2510"/>
                  </a:lnTo>
                  <a:cubicBezTo>
                    <a:pt x="27441" y="2292"/>
                    <a:pt x="27398" y="2053"/>
                    <a:pt x="27333" y="1792"/>
                  </a:cubicBezTo>
                  <a:cubicBezTo>
                    <a:pt x="27311" y="1727"/>
                    <a:pt x="27289" y="1640"/>
                    <a:pt x="27267" y="1575"/>
                  </a:cubicBezTo>
                  <a:cubicBezTo>
                    <a:pt x="27224" y="1444"/>
                    <a:pt x="27180" y="1336"/>
                    <a:pt x="27137" y="1227"/>
                  </a:cubicBezTo>
                  <a:cubicBezTo>
                    <a:pt x="27050" y="1053"/>
                    <a:pt x="26941" y="901"/>
                    <a:pt x="26811" y="770"/>
                  </a:cubicBezTo>
                  <a:lnTo>
                    <a:pt x="26615" y="596"/>
                  </a:lnTo>
                  <a:lnTo>
                    <a:pt x="26572" y="575"/>
                  </a:lnTo>
                  <a:lnTo>
                    <a:pt x="26506" y="531"/>
                  </a:lnTo>
                  <a:lnTo>
                    <a:pt x="26441" y="488"/>
                  </a:lnTo>
                  <a:cubicBezTo>
                    <a:pt x="26354" y="444"/>
                    <a:pt x="26267" y="401"/>
                    <a:pt x="26159" y="379"/>
                  </a:cubicBezTo>
                  <a:lnTo>
                    <a:pt x="26093" y="335"/>
                  </a:lnTo>
                  <a:cubicBezTo>
                    <a:pt x="25919" y="292"/>
                    <a:pt x="25724" y="248"/>
                    <a:pt x="25528" y="227"/>
                  </a:cubicBezTo>
                  <a:lnTo>
                    <a:pt x="25376" y="227"/>
                  </a:lnTo>
                  <a:cubicBezTo>
                    <a:pt x="25115" y="183"/>
                    <a:pt x="24854" y="161"/>
                    <a:pt x="24571" y="161"/>
                  </a:cubicBezTo>
                  <a:lnTo>
                    <a:pt x="23723" y="161"/>
                  </a:lnTo>
                  <a:cubicBezTo>
                    <a:pt x="23136" y="161"/>
                    <a:pt x="22549" y="183"/>
                    <a:pt x="21984" y="183"/>
                  </a:cubicBezTo>
                  <a:cubicBezTo>
                    <a:pt x="21802" y="190"/>
                    <a:pt x="21626" y="193"/>
                    <a:pt x="21453" y="193"/>
                  </a:cubicBezTo>
                  <a:cubicBezTo>
                    <a:pt x="21107" y="193"/>
                    <a:pt x="20773" y="183"/>
                    <a:pt x="20440" y="183"/>
                  </a:cubicBezTo>
                  <a:lnTo>
                    <a:pt x="17287" y="183"/>
                  </a:lnTo>
                  <a:cubicBezTo>
                    <a:pt x="17069" y="183"/>
                    <a:pt x="16830" y="183"/>
                    <a:pt x="16613" y="161"/>
                  </a:cubicBezTo>
                  <a:cubicBezTo>
                    <a:pt x="16265" y="140"/>
                    <a:pt x="15873" y="118"/>
                    <a:pt x="15373" y="118"/>
                  </a:cubicBezTo>
                  <a:lnTo>
                    <a:pt x="14743" y="96"/>
                  </a:lnTo>
                  <a:lnTo>
                    <a:pt x="13525" y="96"/>
                  </a:lnTo>
                  <a:cubicBezTo>
                    <a:pt x="13395" y="96"/>
                    <a:pt x="13264" y="96"/>
                    <a:pt x="13134" y="74"/>
                  </a:cubicBezTo>
                  <a:cubicBezTo>
                    <a:pt x="12699" y="53"/>
                    <a:pt x="12286" y="31"/>
                    <a:pt x="11873" y="31"/>
                  </a:cubicBezTo>
                  <a:lnTo>
                    <a:pt x="9437" y="31"/>
                  </a:lnTo>
                  <a:cubicBezTo>
                    <a:pt x="8872" y="31"/>
                    <a:pt x="8285" y="9"/>
                    <a:pt x="7741" y="9"/>
                  </a:cubicBezTo>
                  <a:lnTo>
                    <a:pt x="7654" y="9"/>
                  </a:lnTo>
                  <a:cubicBezTo>
                    <a:pt x="7491" y="3"/>
                    <a:pt x="7328" y="1"/>
                    <a:pt x="71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3471600" y="3273950"/>
              <a:ext cx="717025" cy="132325"/>
            </a:xfrm>
            <a:custGeom>
              <a:avLst/>
              <a:gdLst/>
              <a:ahLst/>
              <a:cxnLst/>
              <a:rect l="l" t="t" r="r" b="b"/>
              <a:pathLst>
                <a:path w="28681" h="5293" extrusionOk="0">
                  <a:moveTo>
                    <a:pt x="1187" y="1"/>
                  </a:moveTo>
                  <a:cubicBezTo>
                    <a:pt x="1155" y="1"/>
                    <a:pt x="1121" y="3"/>
                    <a:pt x="1087" y="9"/>
                  </a:cubicBezTo>
                  <a:cubicBezTo>
                    <a:pt x="913" y="31"/>
                    <a:pt x="783" y="118"/>
                    <a:pt x="674" y="248"/>
                  </a:cubicBezTo>
                  <a:cubicBezTo>
                    <a:pt x="609" y="357"/>
                    <a:pt x="544" y="466"/>
                    <a:pt x="500" y="574"/>
                  </a:cubicBezTo>
                  <a:cubicBezTo>
                    <a:pt x="457" y="640"/>
                    <a:pt x="435" y="683"/>
                    <a:pt x="413" y="748"/>
                  </a:cubicBezTo>
                  <a:cubicBezTo>
                    <a:pt x="392" y="835"/>
                    <a:pt x="348" y="944"/>
                    <a:pt x="326" y="1009"/>
                  </a:cubicBezTo>
                  <a:lnTo>
                    <a:pt x="305" y="1118"/>
                  </a:lnTo>
                  <a:cubicBezTo>
                    <a:pt x="283" y="1183"/>
                    <a:pt x="261" y="1248"/>
                    <a:pt x="239" y="1314"/>
                  </a:cubicBezTo>
                  <a:lnTo>
                    <a:pt x="239" y="1379"/>
                  </a:lnTo>
                  <a:cubicBezTo>
                    <a:pt x="174" y="1596"/>
                    <a:pt x="109" y="1814"/>
                    <a:pt x="65" y="2010"/>
                  </a:cubicBezTo>
                  <a:lnTo>
                    <a:pt x="65" y="2053"/>
                  </a:lnTo>
                  <a:cubicBezTo>
                    <a:pt x="44" y="2162"/>
                    <a:pt x="22" y="2249"/>
                    <a:pt x="0" y="2357"/>
                  </a:cubicBezTo>
                  <a:cubicBezTo>
                    <a:pt x="0" y="2423"/>
                    <a:pt x="0" y="2488"/>
                    <a:pt x="0" y="2553"/>
                  </a:cubicBezTo>
                  <a:lnTo>
                    <a:pt x="0" y="2879"/>
                  </a:lnTo>
                  <a:lnTo>
                    <a:pt x="0" y="2966"/>
                  </a:lnTo>
                  <a:cubicBezTo>
                    <a:pt x="0" y="3097"/>
                    <a:pt x="22" y="3227"/>
                    <a:pt x="44" y="3358"/>
                  </a:cubicBezTo>
                  <a:cubicBezTo>
                    <a:pt x="65" y="3510"/>
                    <a:pt x="109" y="3640"/>
                    <a:pt x="174" y="3771"/>
                  </a:cubicBezTo>
                  <a:cubicBezTo>
                    <a:pt x="218" y="3836"/>
                    <a:pt x="261" y="3923"/>
                    <a:pt x="305" y="3988"/>
                  </a:cubicBezTo>
                  <a:lnTo>
                    <a:pt x="305" y="4010"/>
                  </a:lnTo>
                  <a:lnTo>
                    <a:pt x="348" y="4075"/>
                  </a:lnTo>
                  <a:cubicBezTo>
                    <a:pt x="522" y="4293"/>
                    <a:pt x="718" y="4467"/>
                    <a:pt x="979" y="4575"/>
                  </a:cubicBezTo>
                  <a:cubicBezTo>
                    <a:pt x="1087" y="4619"/>
                    <a:pt x="1218" y="4662"/>
                    <a:pt x="1348" y="4684"/>
                  </a:cubicBezTo>
                  <a:cubicBezTo>
                    <a:pt x="1544" y="4749"/>
                    <a:pt x="1718" y="4771"/>
                    <a:pt x="1914" y="4793"/>
                  </a:cubicBezTo>
                  <a:lnTo>
                    <a:pt x="2088" y="4815"/>
                  </a:lnTo>
                  <a:cubicBezTo>
                    <a:pt x="2131" y="4815"/>
                    <a:pt x="2196" y="4815"/>
                    <a:pt x="2240" y="4836"/>
                  </a:cubicBezTo>
                  <a:cubicBezTo>
                    <a:pt x="2523" y="4858"/>
                    <a:pt x="2762" y="4901"/>
                    <a:pt x="2957" y="4901"/>
                  </a:cubicBezTo>
                  <a:lnTo>
                    <a:pt x="3327" y="4945"/>
                  </a:lnTo>
                  <a:lnTo>
                    <a:pt x="3349" y="4945"/>
                  </a:lnTo>
                  <a:cubicBezTo>
                    <a:pt x="3479" y="4945"/>
                    <a:pt x="3588" y="4945"/>
                    <a:pt x="3718" y="4967"/>
                  </a:cubicBezTo>
                  <a:cubicBezTo>
                    <a:pt x="3979" y="4988"/>
                    <a:pt x="4262" y="4988"/>
                    <a:pt x="4501" y="4988"/>
                  </a:cubicBezTo>
                  <a:cubicBezTo>
                    <a:pt x="4871" y="4988"/>
                    <a:pt x="5219" y="4988"/>
                    <a:pt x="5567" y="4967"/>
                  </a:cubicBezTo>
                  <a:cubicBezTo>
                    <a:pt x="6067" y="4967"/>
                    <a:pt x="6567" y="4988"/>
                    <a:pt x="7002" y="5010"/>
                  </a:cubicBezTo>
                  <a:lnTo>
                    <a:pt x="7024" y="5010"/>
                  </a:lnTo>
                  <a:cubicBezTo>
                    <a:pt x="7263" y="5010"/>
                    <a:pt x="7524" y="5010"/>
                    <a:pt x="7828" y="5032"/>
                  </a:cubicBezTo>
                  <a:lnTo>
                    <a:pt x="8567" y="5032"/>
                  </a:lnTo>
                  <a:lnTo>
                    <a:pt x="10198" y="5097"/>
                  </a:lnTo>
                  <a:lnTo>
                    <a:pt x="11025" y="5119"/>
                  </a:lnTo>
                  <a:lnTo>
                    <a:pt x="11090" y="5119"/>
                  </a:lnTo>
                  <a:cubicBezTo>
                    <a:pt x="11329" y="5141"/>
                    <a:pt x="11568" y="5162"/>
                    <a:pt x="11807" y="5162"/>
                  </a:cubicBezTo>
                  <a:cubicBezTo>
                    <a:pt x="12047" y="5162"/>
                    <a:pt x="12394" y="5184"/>
                    <a:pt x="12721" y="5206"/>
                  </a:cubicBezTo>
                  <a:lnTo>
                    <a:pt x="13547" y="5206"/>
                  </a:lnTo>
                  <a:cubicBezTo>
                    <a:pt x="14112" y="5206"/>
                    <a:pt x="14699" y="5228"/>
                    <a:pt x="15286" y="5271"/>
                  </a:cubicBezTo>
                  <a:cubicBezTo>
                    <a:pt x="15613" y="5293"/>
                    <a:pt x="15917" y="5293"/>
                    <a:pt x="16200" y="5293"/>
                  </a:cubicBezTo>
                  <a:lnTo>
                    <a:pt x="20592" y="5293"/>
                  </a:lnTo>
                  <a:cubicBezTo>
                    <a:pt x="20831" y="5293"/>
                    <a:pt x="21092" y="5271"/>
                    <a:pt x="21353" y="5249"/>
                  </a:cubicBezTo>
                  <a:lnTo>
                    <a:pt x="21875" y="5228"/>
                  </a:lnTo>
                  <a:lnTo>
                    <a:pt x="22179" y="5228"/>
                  </a:lnTo>
                  <a:cubicBezTo>
                    <a:pt x="22440" y="5228"/>
                    <a:pt x="22745" y="5228"/>
                    <a:pt x="23027" y="5206"/>
                  </a:cubicBezTo>
                  <a:lnTo>
                    <a:pt x="23419" y="5228"/>
                  </a:lnTo>
                  <a:cubicBezTo>
                    <a:pt x="23680" y="5206"/>
                    <a:pt x="23962" y="5184"/>
                    <a:pt x="24223" y="5184"/>
                  </a:cubicBezTo>
                  <a:lnTo>
                    <a:pt x="25028" y="5162"/>
                  </a:lnTo>
                  <a:lnTo>
                    <a:pt x="25137" y="5162"/>
                  </a:lnTo>
                  <a:cubicBezTo>
                    <a:pt x="25289" y="5162"/>
                    <a:pt x="25463" y="5141"/>
                    <a:pt x="25637" y="5141"/>
                  </a:cubicBezTo>
                  <a:lnTo>
                    <a:pt x="25854" y="5119"/>
                  </a:lnTo>
                  <a:lnTo>
                    <a:pt x="25941" y="5119"/>
                  </a:lnTo>
                  <a:lnTo>
                    <a:pt x="26093" y="5097"/>
                  </a:lnTo>
                  <a:lnTo>
                    <a:pt x="26332" y="5075"/>
                  </a:lnTo>
                  <a:lnTo>
                    <a:pt x="26419" y="5075"/>
                  </a:lnTo>
                  <a:cubicBezTo>
                    <a:pt x="26615" y="5075"/>
                    <a:pt x="26833" y="5054"/>
                    <a:pt x="27028" y="5032"/>
                  </a:cubicBezTo>
                  <a:lnTo>
                    <a:pt x="27463" y="4988"/>
                  </a:lnTo>
                  <a:cubicBezTo>
                    <a:pt x="27659" y="4967"/>
                    <a:pt x="27855" y="4923"/>
                    <a:pt x="28050" y="4858"/>
                  </a:cubicBezTo>
                  <a:cubicBezTo>
                    <a:pt x="28116" y="4836"/>
                    <a:pt x="28181" y="4793"/>
                    <a:pt x="28246" y="4749"/>
                  </a:cubicBezTo>
                  <a:lnTo>
                    <a:pt x="28268" y="4749"/>
                  </a:lnTo>
                  <a:lnTo>
                    <a:pt x="28311" y="4684"/>
                  </a:lnTo>
                  <a:cubicBezTo>
                    <a:pt x="28398" y="4619"/>
                    <a:pt x="28463" y="4554"/>
                    <a:pt x="28529" y="4467"/>
                  </a:cubicBezTo>
                  <a:cubicBezTo>
                    <a:pt x="28572" y="4401"/>
                    <a:pt x="28616" y="4336"/>
                    <a:pt x="28637" y="4249"/>
                  </a:cubicBezTo>
                  <a:cubicBezTo>
                    <a:pt x="28659" y="4184"/>
                    <a:pt x="28659" y="4119"/>
                    <a:pt x="28659" y="4053"/>
                  </a:cubicBezTo>
                  <a:cubicBezTo>
                    <a:pt x="28681" y="4010"/>
                    <a:pt x="28681" y="3966"/>
                    <a:pt x="28681" y="3945"/>
                  </a:cubicBezTo>
                  <a:cubicBezTo>
                    <a:pt x="28659" y="3858"/>
                    <a:pt x="28637" y="3771"/>
                    <a:pt x="28616" y="3706"/>
                  </a:cubicBezTo>
                  <a:cubicBezTo>
                    <a:pt x="28550" y="3423"/>
                    <a:pt x="28550" y="3140"/>
                    <a:pt x="28507" y="2879"/>
                  </a:cubicBezTo>
                  <a:cubicBezTo>
                    <a:pt x="28485" y="2705"/>
                    <a:pt x="28442" y="2553"/>
                    <a:pt x="28398" y="2379"/>
                  </a:cubicBezTo>
                  <a:cubicBezTo>
                    <a:pt x="28376" y="2205"/>
                    <a:pt x="28355" y="1966"/>
                    <a:pt x="28311" y="1770"/>
                  </a:cubicBezTo>
                  <a:cubicBezTo>
                    <a:pt x="28291" y="1631"/>
                    <a:pt x="28181" y="1528"/>
                    <a:pt x="28045" y="1528"/>
                  </a:cubicBezTo>
                  <a:cubicBezTo>
                    <a:pt x="28033" y="1528"/>
                    <a:pt x="28020" y="1529"/>
                    <a:pt x="28007" y="1531"/>
                  </a:cubicBezTo>
                  <a:cubicBezTo>
                    <a:pt x="27855" y="1553"/>
                    <a:pt x="27746" y="1705"/>
                    <a:pt x="27768" y="1857"/>
                  </a:cubicBezTo>
                  <a:cubicBezTo>
                    <a:pt x="27789" y="2053"/>
                    <a:pt x="27811" y="2249"/>
                    <a:pt x="27855" y="2444"/>
                  </a:cubicBezTo>
                  <a:cubicBezTo>
                    <a:pt x="27855" y="2597"/>
                    <a:pt x="27898" y="2749"/>
                    <a:pt x="27920" y="2901"/>
                  </a:cubicBezTo>
                  <a:cubicBezTo>
                    <a:pt x="27920" y="3031"/>
                    <a:pt x="27920" y="3118"/>
                    <a:pt x="27898" y="3227"/>
                  </a:cubicBezTo>
                  <a:cubicBezTo>
                    <a:pt x="27876" y="3358"/>
                    <a:pt x="27876" y="3510"/>
                    <a:pt x="27855" y="3662"/>
                  </a:cubicBezTo>
                  <a:cubicBezTo>
                    <a:pt x="27811" y="3662"/>
                    <a:pt x="27746" y="3684"/>
                    <a:pt x="27702" y="3684"/>
                  </a:cubicBezTo>
                  <a:lnTo>
                    <a:pt x="23462" y="3684"/>
                  </a:lnTo>
                  <a:cubicBezTo>
                    <a:pt x="23317" y="3684"/>
                    <a:pt x="23182" y="3693"/>
                    <a:pt x="23043" y="3693"/>
                  </a:cubicBezTo>
                  <a:cubicBezTo>
                    <a:pt x="22974" y="3693"/>
                    <a:pt x="22904" y="3691"/>
                    <a:pt x="22832" y="3684"/>
                  </a:cubicBezTo>
                  <a:cubicBezTo>
                    <a:pt x="22571" y="3684"/>
                    <a:pt x="22332" y="3662"/>
                    <a:pt x="22071" y="3662"/>
                  </a:cubicBezTo>
                  <a:lnTo>
                    <a:pt x="21266" y="3662"/>
                  </a:lnTo>
                  <a:cubicBezTo>
                    <a:pt x="21005" y="3662"/>
                    <a:pt x="20744" y="3640"/>
                    <a:pt x="20505" y="3640"/>
                  </a:cubicBezTo>
                  <a:cubicBezTo>
                    <a:pt x="19961" y="3619"/>
                    <a:pt x="19440" y="3597"/>
                    <a:pt x="18896" y="3553"/>
                  </a:cubicBezTo>
                  <a:cubicBezTo>
                    <a:pt x="18374" y="3532"/>
                    <a:pt x="17830" y="3488"/>
                    <a:pt x="17309" y="3488"/>
                  </a:cubicBezTo>
                  <a:cubicBezTo>
                    <a:pt x="16722" y="3488"/>
                    <a:pt x="16134" y="3488"/>
                    <a:pt x="15547" y="3445"/>
                  </a:cubicBezTo>
                  <a:cubicBezTo>
                    <a:pt x="14960" y="3401"/>
                    <a:pt x="14351" y="3379"/>
                    <a:pt x="13764" y="3379"/>
                  </a:cubicBezTo>
                  <a:lnTo>
                    <a:pt x="12960" y="3379"/>
                  </a:lnTo>
                  <a:lnTo>
                    <a:pt x="12047" y="3358"/>
                  </a:lnTo>
                  <a:cubicBezTo>
                    <a:pt x="11503" y="3358"/>
                    <a:pt x="10959" y="3336"/>
                    <a:pt x="10416" y="3336"/>
                  </a:cubicBezTo>
                  <a:cubicBezTo>
                    <a:pt x="9981" y="3336"/>
                    <a:pt x="9568" y="3336"/>
                    <a:pt x="9133" y="3314"/>
                  </a:cubicBezTo>
                  <a:cubicBezTo>
                    <a:pt x="8720" y="3292"/>
                    <a:pt x="8328" y="3292"/>
                    <a:pt x="7893" y="3292"/>
                  </a:cubicBezTo>
                  <a:lnTo>
                    <a:pt x="6697" y="3292"/>
                  </a:lnTo>
                  <a:cubicBezTo>
                    <a:pt x="6557" y="3286"/>
                    <a:pt x="6419" y="3283"/>
                    <a:pt x="6282" y="3283"/>
                  </a:cubicBezTo>
                  <a:cubicBezTo>
                    <a:pt x="5950" y="3283"/>
                    <a:pt x="5622" y="3299"/>
                    <a:pt x="5284" y="3314"/>
                  </a:cubicBezTo>
                  <a:lnTo>
                    <a:pt x="3566" y="3314"/>
                  </a:lnTo>
                  <a:cubicBezTo>
                    <a:pt x="3262" y="3314"/>
                    <a:pt x="2957" y="3314"/>
                    <a:pt x="2675" y="3292"/>
                  </a:cubicBezTo>
                  <a:cubicBezTo>
                    <a:pt x="2392" y="3292"/>
                    <a:pt x="2131" y="3271"/>
                    <a:pt x="1870" y="3227"/>
                  </a:cubicBezTo>
                  <a:cubicBezTo>
                    <a:pt x="1783" y="3184"/>
                    <a:pt x="1696" y="3162"/>
                    <a:pt x="1588" y="3118"/>
                  </a:cubicBezTo>
                  <a:lnTo>
                    <a:pt x="1566" y="3075"/>
                  </a:lnTo>
                  <a:cubicBezTo>
                    <a:pt x="1544" y="2923"/>
                    <a:pt x="1522" y="2792"/>
                    <a:pt x="1501" y="2662"/>
                  </a:cubicBezTo>
                  <a:cubicBezTo>
                    <a:pt x="1522" y="2510"/>
                    <a:pt x="1522" y="2379"/>
                    <a:pt x="1566" y="2227"/>
                  </a:cubicBezTo>
                  <a:cubicBezTo>
                    <a:pt x="1588" y="2053"/>
                    <a:pt x="1631" y="1879"/>
                    <a:pt x="1675" y="1705"/>
                  </a:cubicBezTo>
                  <a:lnTo>
                    <a:pt x="1675" y="1727"/>
                  </a:lnTo>
                  <a:cubicBezTo>
                    <a:pt x="1718" y="1596"/>
                    <a:pt x="1740" y="1444"/>
                    <a:pt x="1762" y="1292"/>
                  </a:cubicBezTo>
                  <a:cubicBezTo>
                    <a:pt x="1805" y="1118"/>
                    <a:pt x="1805" y="966"/>
                    <a:pt x="1783" y="792"/>
                  </a:cubicBezTo>
                  <a:lnTo>
                    <a:pt x="1783" y="683"/>
                  </a:lnTo>
                  <a:cubicBezTo>
                    <a:pt x="1823" y="306"/>
                    <a:pt x="1536" y="1"/>
                    <a:pt x="11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3797750" y="3438800"/>
              <a:ext cx="65275" cy="64325"/>
            </a:xfrm>
            <a:custGeom>
              <a:avLst/>
              <a:gdLst/>
              <a:ahLst/>
              <a:cxnLst/>
              <a:rect l="l" t="t" r="r" b="b"/>
              <a:pathLst>
                <a:path w="2611" h="2573" extrusionOk="0">
                  <a:moveTo>
                    <a:pt x="1304" y="0"/>
                  </a:moveTo>
                  <a:cubicBezTo>
                    <a:pt x="1024" y="0"/>
                    <a:pt x="741" y="92"/>
                    <a:pt x="501" y="286"/>
                  </a:cubicBezTo>
                  <a:cubicBezTo>
                    <a:pt x="218" y="482"/>
                    <a:pt x="44" y="808"/>
                    <a:pt x="23" y="1156"/>
                  </a:cubicBezTo>
                  <a:cubicBezTo>
                    <a:pt x="1" y="1482"/>
                    <a:pt x="88" y="1830"/>
                    <a:pt x="305" y="2091"/>
                  </a:cubicBezTo>
                  <a:cubicBezTo>
                    <a:pt x="555" y="2404"/>
                    <a:pt x="928" y="2573"/>
                    <a:pt x="1307" y="2573"/>
                  </a:cubicBezTo>
                  <a:cubicBezTo>
                    <a:pt x="1587" y="2573"/>
                    <a:pt x="1870" y="2481"/>
                    <a:pt x="2110" y="2287"/>
                  </a:cubicBezTo>
                  <a:cubicBezTo>
                    <a:pt x="2371" y="2091"/>
                    <a:pt x="2545" y="1765"/>
                    <a:pt x="2588" y="1417"/>
                  </a:cubicBezTo>
                  <a:cubicBezTo>
                    <a:pt x="2610" y="1091"/>
                    <a:pt x="2523" y="743"/>
                    <a:pt x="2306" y="482"/>
                  </a:cubicBezTo>
                  <a:cubicBezTo>
                    <a:pt x="2055" y="169"/>
                    <a:pt x="1683" y="0"/>
                    <a:pt x="13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3755350" y="2931150"/>
              <a:ext cx="275100" cy="203325"/>
            </a:xfrm>
            <a:custGeom>
              <a:avLst/>
              <a:gdLst/>
              <a:ahLst/>
              <a:cxnLst/>
              <a:rect l="l" t="t" r="r" b="b"/>
              <a:pathLst>
                <a:path w="11004" h="8133" extrusionOk="0">
                  <a:moveTo>
                    <a:pt x="740" y="0"/>
                  </a:moveTo>
                  <a:cubicBezTo>
                    <a:pt x="327" y="0"/>
                    <a:pt x="1" y="327"/>
                    <a:pt x="1" y="740"/>
                  </a:cubicBezTo>
                  <a:cubicBezTo>
                    <a:pt x="1" y="935"/>
                    <a:pt x="66" y="1131"/>
                    <a:pt x="218" y="1262"/>
                  </a:cubicBezTo>
                  <a:cubicBezTo>
                    <a:pt x="740" y="1675"/>
                    <a:pt x="1284" y="2023"/>
                    <a:pt x="1871" y="2349"/>
                  </a:cubicBezTo>
                  <a:cubicBezTo>
                    <a:pt x="2393" y="2653"/>
                    <a:pt x="2914" y="2958"/>
                    <a:pt x="3436" y="3262"/>
                  </a:cubicBezTo>
                  <a:lnTo>
                    <a:pt x="4241" y="3740"/>
                  </a:lnTo>
                  <a:cubicBezTo>
                    <a:pt x="4524" y="3893"/>
                    <a:pt x="4784" y="4067"/>
                    <a:pt x="5067" y="4219"/>
                  </a:cubicBezTo>
                  <a:cubicBezTo>
                    <a:pt x="5263" y="4349"/>
                    <a:pt x="5459" y="4480"/>
                    <a:pt x="5654" y="4610"/>
                  </a:cubicBezTo>
                  <a:lnTo>
                    <a:pt x="6546" y="5241"/>
                  </a:lnTo>
                  <a:cubicBezTo>
                    <a:pt x="6828" y="5415"/>
                    <a:pt x="7089" y="5632"/>
                    <a:pt x="7372" y="5828"/>
                  </a:cubicBezTo>
                  <a:lnTo>
                    <a:pt x="8220" y="6458"/>
                  </a:lnTo>
                  <a:cubicBezTo>
                    <a:pt x="8829" y="6959"/>
                    <a:pt x="9438" y="7459"/>
                    <a:pt x="10047" y="7959"/>
                  </a:cubicBezTo>
                  <a:cubicBezTo>
                    <a:pt x="10155" y="8068"/>
                    <a:pt x="10307" y="8133"/>
                    <a:pt x="10460" y="8133"/>
                  </a:cubicBezTo>
                  <a:cubicBezTo>
                    <a:pt x="10612" y="8133"/>
                    <a:pt x="10742" y="8068"/>
                    <a:pt x="10851" y="7959"/>
                  </a:cubicBezTo>
                  <a:cubicBezTo>
                    <a:pt x="10938" y="7872"/>
                    <a:pt x="11003" y="7741"/>
                    <a:pt x="11003" y="7589"/>
                  </a:cubicBezTo>
                  <a:lnTo>
                    <a:pt x="10982" y="7567"/>
                  </a:lnTo>
                  <a:cubicBezTo>
                    <a:pt x="10982" y="7415"/>
                    <a:pt x="10916" y="7285"/>
                    <a:pt x="10808" y="7176"/>
                  </a:cubicBezTo>
                  <a:cubicBezTo>
                    <a:pt x="10199" y="6676"/>
                    <a:pt x="9590" y="6176"/>
                    <a:pt x="8981" y="5676"/>
                  </a:cubicBezTo>
                  <a:cubicBezTo>
                    <a:pt x="8807" y="5523"/>
                    <a:pt x="8611" y="5371"/>
                    <a:pt x="8437" y="5241"/>
                  </a:cubicBezTo>
                  <a:lnTo>
                    <a:pt x="7437" y="4480"/>
                  </a:lnTo>
                  <a:cubicBezTo>
                    <a:pt x="6959" y="4110"/>
                    <a:pt x="6480" y="3762"/>
                    <a:pt x="6002" y="3414"/>
                  </a:cubicBezTo>
                  <a:cubicBezTo>
                    <a:pt x="5567" y="3110"/>
                    <a:pt x="5132" y="2827"/>
                    <a:pt x="4697" y="2523"/>
                  </a:cubicBezTo>
                  <a:cubicBezTo>
                    <a:pt x="4089" y="2110"/>
                    <a:pt x="3458" y="1696"/>
                    <a:pt x="2849" y="1262"/>
                  </a:cubicBezTo>
                  <a:cubicBezTo>
                    <a:pt x="2567" y="1066"/>
                    <a:pt x="2306" y="870"/>
                    <a:pt x="2023" y="674"/>
                  </a:cubicBezTo>
                  <a:cubicBezTo>
                    <a:pt x="1740" y="457"/>
                    <a:pt x="1436" y="261"/>
                    <a:pt x="1110" y="87"/>
                  </a:cubicBezTo>
                  <a:cubicBezTo>
                    <a:pt x="1001" y="44"/>
                    <a:pt x="870" y="0"/>
                    <a:pt x="7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3774925" y="3078500"/>
              <a:ext cx="108200" cy="83600"/>
            </a:xfrm>
            <a:custGeom>
              <a:avLst/>
              <a:gdLst/>
              <a:ahLst/>
              <a:cxnLst/>
              <a:rect l="l" t="t" r="r" b="b"/>
              <a:pathLst>
                <a:path w="4328" h="3344" extrusionOk="0">
                  <a:moveTo>
                    <a:pt x="759" y="1"/>
                  </a:moveTo>
                  <a:cubicBezTo>
                    <a:pt x="351" y="1"/>
                    <a:pt x="1" y="322"/>
                    <a:pt x="1" y="760"/>
                  </a:cubicBezTo>
                  <a:cubicBezTo>
                    <a:pt x="1" y="956"/>
                    <a:pt x="87" y="1152"/>
                    <a:pt x="218" y="1282"/>
                  </a:cubicBezTo>
                  <a:cubicBezTo>
                    <a:pt x="631" y="1630"/>
                    <a:pt x="1088" y="1934"/>
                    <a:pt x="1544" y="2217"/>
                  </a:cubicBezTo>
                  <a:cubicBezTo>
                    <a:pt x="2066" y="2565"/>
                    <a:pt x="2588" y="2891"/>
                    <a:pt x="3088" y="3239"/>
                  </a:cubicBezTo>
                  <a:cubicBezTo>
                    <a:pt x="3223" y="3310"/>
                    <a:pt x="3367" y="3344"/>
                    <a:pt x="3507" y="3344"/>
                  </a:cubicBezTo>
                  <a:cubicBezTo>
                    <a:pt x="3797" y="3344"/>
                    <a:pt x="4072" y="3198"/>
                    <a:pt x="4219" y="2935"/>
                  </a:cubicBezTo>
                  <a:cubicBezTo>
                    <a:pt x="4284" y="2804"/>
                    <a:pt x="4328" y="2674"/>
                    <a:pt x="4328" y="2543"/>
                  </a:cubicBezTo>
                  <a:cubicBezTo>
                    <a:pt x="4328" y="2456"/>
                    <a:pt x="4328" y="2369"/>
                    <a:pt x="4306" y="2304"/>
                  </a:cubicBezTo>
                  <a:cubicBezTo>
                    <a:pt x="4241" y="2087"/>
                    <a:pt x="4110" y="1913"/>
                    <a:pt x="3914" y="1804"/>
                  </a:cubicBezTo>
                  <a:lnTo>
                    <a:pt x="2371" y="782"/>
                  </a:lnTo>
                  <a:cubicBezTo>
                    <a:pt x="1936" y="456"/>
                    <a:pt x="1457" y="217"/>
                    <a:pt x="936" y="21"/>
                  </a:cubicBezTo>
                  <a:cubicBezTo>
                    <a:pt x="876" y="7"/>
                    <a:pt x="817" y="1"/>
                    <a:pt x="75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3355250" y="2235325"/>
              <a:ext cx="940475" cy="1303600"/>
            </a:xfrm>
            <a:custGeom>
              <a:avLst/>
              <a:gdLst/>
              <a:ahLst/>
              <a:cxnLst/>
              <a:rect l="l" t="t" r="r" b="b"/>
              <a:pathLst>
                <a:path w="37619" h="52144" extrusionOk="0">
                  <a:moveTo>
                    <a:pt x="12046" y="4452"/>
                  </a:moveTo>
                  <a:cubicBezTo>
                    <a:pt x="12163" y="4452"/>
                    <a:pt x="12279" y="4454"/>
                    <a:pt x="12395" y="4458"/>
                  </a:cubicBezTo>
                  <a:lnTo>
                    <a:pt x="12482" y="4458"/>
                  </a:lnTo>
                  <a:cubicBezTo>
                    <a:pt x="13026" y="4480"/>
                    <a:pt x="13613" y="4480"/>
                    <a:pt x="14178" y="4480"/>
                  </a:cubicBezTo>
                  <a:lnTo>
                    <a:pt x="16614" y="4480"/>
                  </a:lnTo>
                  <a:cubicBezTo>
                    <a:pt x="17027" y="4502"/>
                    <a:pt x="17440" y="4502"/>
                    <a:pt x="17875" y="4545"/>
                  </a:cubicBezTo>
                  <a:lnTo>
                    <a:pt x="19484" y="4545"/>
                  </a:lnTo>
                  <a:lnTo>
                    <a:pt x="20114" y="4567"/>
                  </a:lnTo>
                  <a:cubicBezTo>
                    <a:pt x="20614" y="4589"/>
                    <a:pt x="21006" y="4589"/>
                    <a:pt x="21354" y="4610"/>
                  </a:cubicBezTo>
                  <a:cubicBezTo>
                    <a:pt x="21571" y="4632"/>
                    <a:pt x="21810" y="4654"/>
                    <a:pt x="22028" y="4654"/>
                  </a:cubicBezTo>
                  <a:lnTo>
                    <a:pt x="26703" y="4654"/>
                  </a:lnTo>
                  <a:cubicBezTo>
                    <a:pt x="27268" y="4632"/>
                    <a:pt x="27855" y="4610"/>
                    <a:pt x="28442" y="4610"/>
                  </a:cubicBezTo>
                  <a:lnTo>
                    <a:pt x="29290" y="4610"/>
                  </a:lnTo>
                  <a:cubicBezTo>
                    <a:pt x="29551" y="4632"/>
                    <a:pt x="29812" y="4654"/>
                    <a:pt x="30073" y="4676"/>
                  </a:cubicBezTo>
                  <a:lnTo>
                    <a:pt x="30225" y="4676"/>
                  </a:lnTo>
                  <a:cubicBezTo>
                    <a:pt x="30421" y="4697"/>
                    <a:pt x="30617" y="4741"/>
                    <a:pt x="30813" y="4806"/>
                  </a:cubicBezTo>
                  <a:lnTo>
                    <a:pt x="30878" y="4828"/>
                  </a:lnTo>
                  <a:cubicBezTo>
                    <a:pt x="30965" y="4871"/>
                    <a:pt x="31073" y="4893"/>
                    <a:pt x="31160" y="4958"/>
                  </a:cubicBezTo>
                  <a:lnTo>
                    <a:pt x="31226" y="5002"/>
                  </a:lnTo>
                  <a:lnTo>
                    <a:pt x="31291" y="5045"/>
                  </a:lnTo>
                  <a:lnTo>
                    <a:pt x="31313" y="5067"/>
                  </a:lnTo>
                  <a:lnTo>
                    <a:pt x="31530" y="5219"/>
                  </a:lnTo>
                  <a:cubicBezTo>
                    <a:pt x="31661" y="5350"/>
                    <a:pt x="31769" y="5502"/>
                    <a:pt x="31856" y="5676"/>
                  </a:cubicBezTo>
                  <a:cubicBezTo>
                    <a:pt x="31900" y="5785"/>
                    <a:pt x="31943" y="5893"/>
                    <a:pt x="31987" y="6024"/>
                  </a:cubicBezTo>
                  <a:cubicBezTo>
                    <a:pt x="32008" y="6089"/>
                    <a:pt x="32008" y="6176"/>
                    <a:pt x="32030" y="6263"/>
                  </a:cubicBezTo>
                  <a:cubicBezTo>
                    <a:pt x="32095" y="6502"/>
                    <a:pt x="32139" y="6741"/>
                    <a:pt x="32182" y="6959"/>
                  </a:cubicBezTo>
                  <a:lnTo>
                    <a:pt x="32182" y="7002"/>
                  </a:lnTo>
                  <a:lnTo>
                    <a:pt x="32248" y="7263"/>
                  </a:lnTo>
                  <a:cubicBezTo>
                    <a:pt x="32400" y="8003"/>
                    <a:pt x="32552" y="8851"/>
                    <a:pt x="32661" y="9720"/>
                  </a:cubicBezTo>
                  <a:cubicBezTo>
                    <a:pt x="32704" y="10242"/>
                    <a:pt x="32748" y="10808"/>
                    <a:pt x="32813" y="11460"/>
                  </a:cubicBezTo>
                  <a:cubicBezTo>
                    <a:pt x="32835" y="11764"/>
                    <a:pt x="32856" y="12025"/>
                    <a:pt x="32878" y="12308"/>
                  </a:cubicBezTo>
                  <a:lnTo>
                    <a:pt x="32878" y="12330"/>
                  </a:lnTo>
                  <a:lnTo>
                    <a:pt x="32900" y="12612"/>
                  </a:lnTo>
                  <a:cubicBezTo>
                    <a:pt x="32900" y="12808"/>
                    <a:pt x="32922" y="12982"/>
                    <a:pt x="32943" y="13178"/>
                  </a:cubicBezTo>
                  <a:cubicBezTo>
                    <a:pt x="32965" y="13460"/>
                    <a:pt x="32987" y="13743"/>
                    <a:pt x="33009" y="14026"/>
                  </a:cubicBezTo>
                  <a:lnTo>
                    <a:pt x="33009" y="14134"/>
                  </a:lnTo>
                  <a:cubicBezTo>
                    <a:pt x="33052" y="14374"/>
                    <a:pt x="33074" y="14678"/>
                    <a:pt x="33096" y="14961"/>
                  </a:cubicBezTo>
                  <a:lnTo>
                    <a:pt x="33117" y="15352"/>
                  </a:lnTo>
                  <a:cubicBezTo>
                    <a:pt x="33161" y="15787"/>
                    <a:pt x="33204" y="16244"/>
                    <a:pt x="33248" y="16700"/>
                  </a:cubicBezTo>
                  <a:cubicBezTo>
                    <a:pt x="33248" y="16874"/>
                    <a:pt x="33270" y="17048"/>
                    <a:pt x="33291" y="17222"/>
                  </a:cubicBezTo>
                  <a:lnTo>
                    <a:pt x="33335" y="17548"/>
                  </a:lnTo>
                  <a:cubicBezTo>
                    <a:pt x="33357" y="17787"/>
                    <a:pt x="33378" y="18114"/>
                    <a:pt x="33400" y="18440"/>
                  </a:cubicBezTo>
                  <a:cubicBezTo>
                    <a:pt x="33465" y="19114"/>
                    <a:pt x="33509" y="19701"/>
                    <a:pt x="33531" y="20245"/>
                  </a:cubicBezTo>
                  <a:cubicBezTo>
                    <a:pt x="33552" y="20571"/>
                    <a:pt x="33574" y="20897"/>
                    <a:pt x="33596" y="21223"/>
                  </a:cubicBezTo>
                  <a:lnTo>
                    <a:pt x="33596" y="21288"/>
                  </a:lnTo>
                  <a:lnTo>
                    <a:pt x="33618" y="21745"/>
                  </a:lnTo>
                  <a:cubicBezTo>
                    <a:pt x="33661" y="22376"/>
                    <a:pt x="33705" y="23115"/>
                    <a:pt x="33726" y="23854"/>
                  </a:cubicBezTo>
                  <a:cubicBezTo>
                    <a:pt x="33748" y="24180"/>
                    <a:pt x="33770" y="24506"/>
                    <a:pt x="33770" y="24833"/>
                  </a:cubicBezTo>
                  <a:lnTo>
                    <a:pt x="33791" y="25159"/>
                  </a:lnTo>
                  <a:lnTo>
                    <a:pt x="33791" y="25289"/>
                  </a:lnTo>
                  <a:cubicBezTo>
                    <a:pt x="33813" y="25985"/>
                    <a:pt x="33835" y="26703"/>
                    <a:pt x="33878" y="27442"/>
                  </a:cubicBezTo>
                  <a:cubicBezTo>
                    <a:pt x="33922" y="28573"/>
                    <a:pt x="33965" y="29747"/>
                    <a:pt x="33965" y="30921"/>
                  </a:cubicBezTo>
                  <a:cubicBezTo>
                    <a:pt x="33965" y="31312"/>
                    <a:pt x="33944" y="31704"/>
                    <a:pt x="33944" y="32117"/>
                  </a:cubicBezTo>
                  <a:lnTo>
                    <a:pt x="33944" y="32661"/>
                  </a:lnTo>
                  <a:cubicBezTo>
                    <a:pt x="33922" y="33356"/>
                    <a:pt x="33922" y="33900"/>
                    <a:pt x="33922" y="34378"/>
                  </a:cubicBezTo>
                  <a:lnTo>
                    <a:pt x="33922" y="36314"/>
                  </a:lnTo>
                  <a:lnTo>
                    <a:pt x="33922" y="36836"/>
                  </a:lnTo>
                  <a:lnTo>
                    <a:pt x="33922" y="38010"/>
                  </a:lnTo>
                  <a:lnTo>
                    <a:pt x="33922" y="38314"/>
                  </a:lnTo>
                  <a:cubicBezTo>
                    <a:pt x="33878" y="39532"/>
                    <a:pt x="33835" y="40576"/>
                    <a:pt x="33770" y="41532"/>
                  </a:cubicBezTo>
                  <a:lnTo>
                    <a:pt x="33748" y="41945"/>
                  </a:lnTo>
                  <a:cubicBezTo>
                    <a:pt x="33705" y="42402"/>
                    <a:pt x="33683" y="42859"/>
                    <a:pt x="33639" y="43294"/>
                  </a:cubicBezTo>
                  <a:cubicBezTo>
                    <a:pt x="33596" y="43750"/>
                    <a:pt x="33552" y="44163"/>
                    <a:pt x="33509" y="44598"/>
                  </a:cubicBezTo>
                  <a:lnTo>
                    <a:pt x="33487" y="44794"/>
                  </a:lnTo>
                  <a:cubicBezTo>
                    <a:pt x="33531" y="44881"/>
                    <a:pt x="33531" y="44968"/>
                    <a:pt x="33531" y="45077"/>
                  </a:cubicBezTo>
                  <a:cubicBezTo>
                    <a:pt x="33531" y="45120"/>
                    <a:pt x="33531" y="45185"/>
                    <a:pt x="33509" y="45229"/>
                  </a:cubicBezTo>
                  <a:cubicBezTo>
                    <a:pt x="33487" y="45294"/>
                    <a:pt x="33465" y="45359"/>
                    <a:pt x="33422" y="45425"/>
                  </a:cubicBezTo>
                  <a:cubicBezTo>
                    <a:pt x="33422" y="45533"/>
                    <a:pt x="33400" y="45620"/>
                    <a:pt x="33357" y="45729"/>
                  </a:cubicBezTo>
                  <a:lnTo>
                    <a:pt x="33291" y="45794"/>
                  </a:lnTo>
                  <a:cubicBezTo>
                    <a:pt x="33270" y="45881"/>
                    <a:pt x="33226" y="45946"/>
                    <a:pt x="33183" y="46012"/>
                  </a:cubicBezTo>
                  <a:cubicBezTo>
                    <a:pt x="33117" y="46099"/>
                    <a:pt x="33052" y="46164"/>
                    <a:pt x="32965" y="46229"/>
                  </a:cubicBezTo>
                  <a:lnTo>
                    <a:pt x="32922" y="46294"/>
                  </a:lnTo>
                  <a:lnTo>
                    <a:pt x="32900" y="46294"/>
                  </a:lnTo>
                  <a:cubicBezTo>
                    <a:pt x="32835" y="46338"/>
                    <a:pt x="32770" y="46360"/>
                    <a:pt x="32704" y="46403"/>
                  </a:cubicBezTo>
                  <a:cubicBezTo>
                    <a:pt x="32509" y="46446"/>
                    <a:pt x="32313" y="46490"/>
                    <a:pt x="32117" y="46512"/>
                  </a:cubicBezTo>
                  <a:lnTo>
                    <a:pt x="31682" y="46577"/>
                  </a:lnTo>
                  <a:cubicBezTo>
                    <a:pt x="31487" y="46599"/>
                    <a:pt x="31291" y="46620"/>
                    <a:pt x="31073" y="46620"/>
                  </a:cubicBezTo>
                  <a:lnTo>
                    <a:pt x="30986" y="46620"/>
                  </a:lnTo>
                  <a:lnTo>
                    <a:pt x="30747" y="46642"/>
                  </a:lnTo>
                  <a:lnTo>
                    <a:pt x="30595" y="46664"/>
                  </a:lnTo>
                  <a:lnTo>
                    <a:pt x="30508" y="46664"/>
                  </a:lnTo>
                  <a:lnTo>
                    <a:pt x="30291" y="46686"/>
                  </a:lnTo>
                  <a:cubicBezTo>
                    <a:pt x="30117" y="46707"/>
                    <a:pt x="29943" y="46707"/>
                    <a:pt x="29791" y="46707"/>
                  </a:cubicBezTo>
                  <a:lnTo>
                    <a:pt x="29812" y="46707"/>
                  </a:lnTo>
                  <a:lnTo>
                    <a:pt x="28877" y="46729"/>
                  </a:lnTo>
                  <a:cubicBezTo>
                    <a:pt x="28616" y="46729"/>
                    <a:pt x="28334" y="46751"/>
                    <a:pt x="28073" y="46773"/>
                  </a:cubicBezTo>
                  <a:lnTo>
                    <a:pt x="27681" y="46729"/>
                  </a:lnTo>
                  <a:cubicBezTo>
                    <a:pt x="27399" y="46751"/>
                    <a:pt x="27094" y="46751"/>
                    <a:pt x="26833" y="46751"/>
                  </a:cubicBezTo>
                  <a:lnTo>
                    <a:pt x="26529" y="46751"/>
                  </a:lnTo>
                  <a:lnTo>
                    <a:pt x="26007" y="46794"/>
                  </a:lnTo>
                  <a:cubicBezTo>
                    <a:pt x="25746" y="46794"/>
                    <a:pt x="25485" y="46816"/>
                    <a:pt x="25224" y="46816"/>
                  </a:cubicBezTo>
                  <a:lnTo>
                    <a:pt x="25442" y="46816"/>
                  </a:lnTo>
                  <a:cubicBezTo>
                    <a:pt x="24942" y="46838"/>
                    <a:pt x="24441" y="46838"/>
                    <a:pt x="23941" y="46838"/>
                  </a:cubicBezTo>
                  <a:lnTo>
                    <a:pt x="20854" y="46838"/>
                  </a:lnTo>
                  <a:cubicBezTo>
                    <a:pt x="20571" y="46838"/>
                    <a:pt x="20267" y="46816"/>
                    <a:pt x="19940" y="46816"/>
                  </a:cubicBezTo>
                  <a:cubicBezTo>
                    <a:pt x="19353" y="46773"/>
                    <a:pt x="18766" y="46751"/>
                    <a:pt x="18201" y="46751"/>
                  </a:cubicBezTo>
                  <a:lnTo>
                    <a:pt x="17375" y="46751"/>
                  </a:lnTo>
                  <a:cubicBezTo>
                    <a:pt x="17048" y="46729"/>
                    <a:pt x="16701" y="46707"/>
                    <a:pt x="16461" y="46707"/>
                  </a:cubicBezTo>
                  <a:lnTo>
                    <a:pt x="15744" y="46664"/>
                  </a:lnTo>
                  <a:lnTo>
                    <a:pt x="15679" y="46664"/>
                  </a:lnTo>
                  <a:lnTo>
                    <a:pt x="14831" y="46620"/>
                  </a:lnTo>
                  <a:cubicBezTo>
                    <a:pt x="14309" y="46620"/>
                    <a:pt x="13765" y="46599"/>
                    <a:pt x="13221" y="46577"/>
                  </a:cubicBezTo>
                  <a:lnTo>
                    <a:pt x="12460" y="46577"/>
                  </a:lnTo>
                  <a:cubicBezTo>
                    <a:pt x="12178" y="46555"/>
                    <a:pt x="11917" y="46533"/>
                    <a:pt x="11678" y="46533"/>
                  </a:cubicBezTo>
                  <a:lnTo>
                    <a:pt x="11656" y="46533"/>
                  </a:lnTo>
                  <a:cubicBezTo>
                    <a:pt x="11221" y="46533"/>
                    <a:pt x="10721" y="46512"/>
                    <a:pt x="10221" y="46512"/>
                  </a:cubicBezTo>
                  <a:cubicBezTo>
                    <a:pt x="9873" y="46533"/>
                    <a:pt x="9503" y="46533"/>
                    <a:pt x="9155" y="46533"/>
                  </a:cubicBezTo>
                  <a:cubicBezTo>
                    <a:pt x="8916" y="46533"/>
                    <a:pt x="8633" y="46533"/>
                    <a:pt x="8372" y="46512"/>
                  </a:cubicBezTo>
                  <a:lnTo>
                    <a:pt x="8003" y="46490"/>
                  </a:lnTo>
                  <a:lnTo>
                    <a:pt x="7981" y="46490"/>
                  </a:lnTo>
                  <a:lnTo>
                    <a:pt x="7611" y="46446"/>
                  </a:lnTo>
                  <a:cubicBezTo>
                    <a:pt x="7394" y="46446"/>
                    <a:pt x="7155" y="46403"/>
                    <a:pt x="6894" y="46381"/>
                  </a:cubicBezTo>
                  <a:lnTo>
                    <a:pt x="6742" y="46360"/>
                  </a:lnTo>
                  <a:lnTo>
                    <a:pt x="6568" y="46338"/>
                  </a:lnTo>
                  <a:cubicBezTo>
                    <a:pt x="6372" y="46316"/>
                    <a:pt x="6176" y="46273"/>
                    <a:pt x="6002" y="46229"/>
                  </a:cubicBezTo>
                  <a:cubicBezTo>
                    <a:pt x="5872" y="46207"/>
                    <a:pt x="5741" y="46164"/>
                    <a:pt x="5633" y="46120"/>
                  </a:cubicBezTo>
                  <a:cubicBezTo>
                    <a:pt x="5372" y="46012"/>
                    <a:pt x="5154" y="45838"/>
                    <a:pt x="5002" y="45620"/>
                  </a:cubicBezTo>
                  <a:lnTo>
                    <a:pt x="4959" y="45555"/>
                  </a:lnTo>
                  <a:lnTo>
                    <a:pt x="4959" y="45533"/>
                  </a:lnTo>
                  <a:cubicBezTo>
                    <a:pt x="4915" y="45468"/>
                    <a:pt x="4872" y="45381"/>
                    <a:pt x="4828" y="45316"/>
                  </a:cubicBezTo>
                  <a:cubicBezTo>
                    <a:pt x="4763" y="45185"/>
                    <a:pt x="4719" y="45055"/>
                    <a:pt x="4698" y="44903"/>
                  </a:cubicBezTo>
                  <a:cubicBezTo>
                    <a:pt x="4654" y="44772"/>
                    <a:pt x="4654" y="44642"/>
                    <a:pt x="4632" y="44511"/>
                  </a:cubicBezTo>
                  <a:lnTo>
                    <a:pt x="4632" y="44424"/>
                  </a:lnTo>
                  <a:lnTo>
                    <a:pt x="4632" y="44098"/>
                  </a:lnTo>
                  <a:cubicBezTo>
                    <a:pt x="4632" y="44033"/>
                    <a:pt x="4654" y="43968"/>
                    <a:pt x="4654" y="43902"/>
                  </a:cubicBezTo>
                  <a:cubicBezTo>
                    <a:pt x="4676" y="43794"/>
                    <a:pt x="4698" y="43707"/>
                    <a:pt x="4719" y="43598"/>
                  </a:cubicBezTo>
                  <a:lnTo>
                    <a:pt x="4719" y="43555"/>
                  </a:lnTo>
                  <a:cubicBezTo>
                    <a:pt x="4763" y="43359"/>
                    <a:pt x="4828" y="43141"/>
                    <a:pt x="4872" y="42924"/>
                  </a:cubicBezTo>
                  <a:lnTo>
                    <a:pt x="4893" y="42859"/>
                  </a:lnTo>
                  <a:cubicBezTo>
                    <a:pt x="4915" y="42793"/>
                    <a:pt x="4937" y="42728"/>
                    <a:pt x="4959" y="42663"/>
                  </a:cubicBezTo>
                  <a:lnTo>
                    <a:pt x="4980" y="42554"/>
                  </a:lnTo>
                  <a:lnTo>
                    <a:pt x="4980" y="42250"/>
                  </a:lnTo>
                  <a:cubicBezTo>
                    <a:pt x="4980" y="41750"/>
                    <a:pt x="5002" y="41250"/>
                    <a:pt x="4980" y="40728"/>
                  </a:cubicBezTo>
                  <a:lnTo>
                    <a:pt x="4980" y="40554"/>
                  </a:lnTo>
                  <a:lnTo>
                    <a:pt x="4980" y="40510"/>
                  </a:lnTo>
                  <a:lnTo>
                    <a:pt x="4980" y="39858"/>
                  </a:lnTo>
                  <a:lnTo>
                    <a:pt x="4980" y="39706"/>
                  </a:lnTo>
                  <a:lnTo>
                    <a:pt x="4980" y="39445"/>
                  </a:lnTo>
                  <a:lnTo>
                    <a:pt x="4980" y="39401"/>
                  </a:lnTo>
                  <a:cubicBezTo>
                    <a:pt x="5002" y="39293"/>
                    <a:pt x="5002" y="39184"/>
                    <a:pt x="5002" y="39053"/>
                  </a:cubicBezTo>
                  <a:cubicBezTo>
                    <a:pt x="5024" y="38466"/>
                    <a:pt x="5024" y="37944"/>
                    <a:pt x="5024" y="37379"/>
                  </a:cubicBezTo>
                  <a:lnTo>
                    <a:pt x="5024" y="35661"/>
                  </a:lnTo>
                  <a:lnTo>
                    <a:pt x="5024" y="35052"/>
                  </a:lnTo>
                  <a:cubicBezTo>
                    <a:pt x="5046" y="34705"/>
                    <a:pt x="5046" y="34291"/>
                    <a:pt x="5046" y="33878"/>
                  </a:cubicBezTo>
                  <a:cubicBezTo>
                    <a:pt x="5024" y="33291"/>
                    <a:pt x="5024" y="32704"/>
                    <a:pt x="4980" y="32008"/>
                  </a:cubicBezTo>
                  <a:cubicBezTo>
                    <a:pt x="4959" y="31204"/>
                    <a:pt x="4937" y="30334"/>
                    <a:pt x="4937" y="29703"/>
                  </a:cubicBezTo>
                  <a:lnTo>
                    <a:pt x="4937" y="29551"/>
                  </a:lnTo>
                  <a:cubicBezTo>
                    <a:pt x="4915" y="29160"/>
                    <a:pt x="4915" y="28790"/>
                    <a:pt x="4915" y="28399"/>
                  </a:cubicBezTo>
                  <a:cubicBezTo>
                    <a:pt x="4893" y="27964"/>
                    <a:pt x="4893" y="27507"/>
                    <a:pt x="4893" y="27051"/>
                  </a:cubicBezTo>
                  <a:lnTo>
                    <a:pt x="4893" y="26811"/>
                  </a:lnTo>
                  <a:cubicBezTo>
                    <a:pt x="4872" y="26137"/>
                    <a:pt x="4850" y="25485"/>
                    <a:pt x="4850" y="24811"/>
                  </a:cubicBezTo>
                  <a:cubicBezTo>
                    <a:pt x="4828" y="23811"/>
                    <a:pt x="4828" y="22767"/>
                    <a:pt x="4828" y="21854"/>
                  </a:cubicBezTo>
                  <a:lnTo>
                    <a:pt x="4828" y="21375"/>
                  </a:lnTo>
                  <a:cubicBezTo>
                    <a:pt x="4828" y="20310"/>
                    <a:pt x="4828" y="19049"/>
                    <a:pt x="4806" y="17787"/>
                  </a:cubicBezTo>
                  <a:cubicBezTo>
                    <a:pt x="4741" y="15439"/>
                    <a:pt x="4719" y="13047"/>
                    <a:pt x="4719" y="10655"/>
                  </a:cubicBezTo>
                  <a:lnTo>
                    <a:pt x="4719" y="10155"/>
                  </a:lnTo>
                  <a:lnTo>
                    <a:pt x="4719" y="10112"/>
                  </a:lnTo>
                  <a:cubicBezTo>
                    <a:pt x="4719" y="9829"/>
                    <a:pt x="4698" y="9481"/>
                    <a:pt x="4741" y="9155"/>
                  </a:cubicBezTo>
                  <a:lnTo>
                    <a:pt x="4741" y="8872"/>
                  </a:lnTo>
                  <a:cubicBezTo>
                    <a:pt x="4785" y="8198"/>
                    <a:pt x="4828" y="7568"/>
                    <a:pt x="4915" y="6959"/>
                  </a:cubicBezTo>
                  <a:lnTo>
                    <a:pt x="4915" y="6894"/>
                  </a:lnTo>
                  <a:cubicBezTo>
                    <a:pt x="4937" y="6850"/>
                    <a:pt x="4937" y="6807"/>
                    <a:pt x="4937" y="6741"/>
                  </a:cubicBezTo>
                  <a:lnTo>
                    <a:pt x="4937" y="6720"/>
                  </a:lnTo>
                  <a:cubicBezTo>
                    <a:pt x="4959" y="6546"/>
                    <a:pt x="4980" y="6372"/>
                    <a:pt x="5046" y="6198"/>
                  </a:cubicBezTo>
                  <a:cubicBezTo>
                    <a:pt x="5111" y="5959"/>
                    <a:pt x="5220" y="5741"/>
                    <a:pt x="5328" y="5524"/>
                  </a:cubicBezTo>
                  <a:cubicBezTo>
                    <a:pt x="5437" y="5350"/>
                    <a:pt x="5567" y="5176"/>
                    <a:pt x="5720" y="5024"/>
                  </a:cubicBezTo>
                  <a:cubicBezTo>
                    <a:pt x="5937" y="4806"/>
                    <a:pt x="6220" y="4676"/>
                    <a:pt x="6524" y="4610"/>
                  </a:cubicBezTo>
                  <a:cubicBezTo>
                    <a:pt x="6676" y="4589"/>
                    <a:pt x="6829" y="4567"/>
                    <a:pt x="6981" y="4567"/>
                  </a:cubicBezTo>
                  <a:lnTo>
                    <a:pt x="7329" y="4545"/>
                  </a:lnTo>
                  <a:lnTo>
                    <a:pt x="9003" y="4545"/>
                  </a:lnTo>
                  <a:cubicBezTo>
                    <a:pt x="9525" y="4545"/>
                    <a:pt x="10069" y="4523"/>
                    <a:pt x="10569" y="4502"/>
                  </a:cubicBezTo>
                  <a:cubicBezTo>
                    <a:pt x="11061" y="4484"/>
                    <a:pt x="11554" y="4452"/>
                    <a:pt x="12046" y="4452"/>
                  </a:cubicBezTo>
                  <a:close/>
                  <a:moveTo>
                    <a:pt x="19006" y="48139"/>
                  </a:moveTo>
                  <a:cubicBezTo>
                    <a:pt x="19387" y="48139"/>
                    <a:pt x="19765" y="48308"/>
                    <a:pt x="20027" y="48621"/>
                  </a:cubicBezTo>
                  <a:cubicBezTo>
                    <a:pt x="20223" y="48882"/>
                    <a:pt x="20332" y="49230"/>
                    <a:pt x="20288" y="49556"/>
                  </a:cubicBezTo>
                  <a:cubicBezTo>
                    <a:pt x="20267" y="49904"/>
                    <a:pt x="20093" y="50230"/>
                    <a:pt x="19810" y="50426"/>
                  </a:cubicBezTo>
                  <a:cubicBezTo>
                    <a:pt x="19579" y="50620"/>
                    <a:pt x="19297" y="50712"/>
                    <a:pt x="19016" y="50712"/>
                  </a:cubicBezTo>
                  <a:cubicBezTo>
                    <a:pt x="18635" y="50712"/>
                    <a:pt x="18255" y="50543"/>
                    <a:pt x="18005" y="50230"/>
                  </a:cubicBezTo>
                  <a:cubicBezTo>
                    <a:pt x="17809" y="49969"/>
                    <a:pt x="17701" y="49621"/>
                    <a:pt x="17723" y="49295"/>
                  </a:cubicBezTo>
                  <a:cubicBezTo>
                    <a:pt x="17766" y="48947"/>
                    <a:pt x="17940" y="48621"/>
                    <a:pt x="18201" y="48425"/>
                  </a:cubicBezTo>
                  <a:cubicBezTo>
                    <a:pt x="18441" y="48231"/>
                    <a:pt x="18724" y="48139"/>
                    <a:pt x="19006" y="48139"/>
                  </a:cubicBezTo>
                  <a:close/>
                  <a:moveTo>
                    <a:pt x="11591" y="1"/>
                  </a:moveTo>
                  <a:cubicBezTo>
                    <a:pt x="10982" y="1"/>
                    <a:pt x="10329" y="22"/>
                    <a:pt x="9829" y="22"/>
                  </a:cubicBezTo>
                  <a:lnTo>
                    <a:pt x="9460" y="22"/>
                  </a:lnTo>
                  <a:cubicBezTo>
                    <a:pt x="9286" y="44"/>
                    <a:pt x="9047" y="44"/>
                    <a:pt x="8851" y="44"/>
                  </a:cubicBezTo>
                  <a:lnTo>
                    <a:pt x="7938" y="44"/>
                  </a:lnTo>
                  <a:cubicBezTo>
                    <a:pt x="7177" y="88"/>
                    <a:pt x="6416" y="109"/>
                    <a:pt x="5654" y="153"/>
                  </a:cubicBezTo>
                  <a:lnTo>
                    <a:pt x="5611" y="153"/>
                  </a:lnTo>
                  <a:lnTo>
                    <a:pt x="4263" y="218"/>
                  </a:lnTo>
                  <a:cubicBezTo>
                    <a:pt x="4045" y="218"/>
                    <a:pt x="3850" y="262"/>
                    <a:pt x="3632" y="262"/>
                  </a:cubicBezTo>
                  <a:lnTo>
                    <a:pt x="3437" y="262"/>
                  </a:lnTo>
                  <a:cubicBezTo>
                    <a:pt x="3045" y="283"/>
                    <a:pt x="2654" y="349"/>
                    <a:pt x="2328" y="392"/>
                  </a:cubicBezTo>
                  <a:cubicBezTo>
                    <a:pt x="1980" y="457"/>
                    <a:pt x="1654" y="566"/>
                    <a:pt x="1349" y="718"/>
                  </a:cubicBezTo>
                  <a:cubicBezTo>
                    <a:pt x="1153" y="805"/>
                    <a:pt x="979" y="936"/>
                    <a:pt x="849" y="1088"/>
                  </a:cubicBezTo>
                  <a:cubicBezTo>
                    <a:pt x="653" y="1284"/>
                    <a:pt x="523" y="1523"/>
                    <a:pt x="436" y="1762"/>
                  </a:cubicBezTo>
                  <a:cubicBezTo>
                    <a:pt x="392" y="1936"/>
                    <a:pt x="349" y="2132"/>
                    <a:pt x="327" y="2306"/>
                  </a:cubicBezTo>
                  <a:lnTo>
                    <a:pt x="327" y="2414"/>
                  </a:lnTo>
                  <a:lnTo>
                    <a:pt x="327" y="2523"/>
                  </a:lnTo>
                  <a:lnTo>
                    <a:pt x="327" y="2632"/>
                  </a:lnTo>
                  <a:cubicBezTo>
                    <a:pt x="305" y="2827"/>
                    <a:pt x="284" y="3045"/>
                    <a:pt x="284" y="3262"/>
                  </a:cubicBezTo>
                  <a:lnTo>
                    <a:pt x="284" y="3501"/>
                  </a:lnTo>
                  <a:lnTo>
                    <a:pt x="240" y="4176"/>
                  </a:lnTo>
                  <a:lnTo>
                    <a:pt x="240" y="4393"/>
                  </a:lnTo>
                  <a:cubicBezTo>
                    <a:pt x="218" y="4915"/>
                    <a:pt x="218" y="5415"/>
                    <a:pt x="197" y="5915"/>
                  </a:cubicBezTo>
                  <a:lnTo>
                    <a:pt x="197" y="5980"/>
                  </a:lnTo>
                  <a:lnTo>
                    <a:pt x="197" y="6285"/>
                  </a:lnTo>
                  <a:cubicBezTo>
                    <a:pt x="175" y="6654"/>
                    <a:pt x="153" y="7024"/>
                    <a:pt x="153" y="7394"/>
                  </a:cubicBezTo>
                  <a:cubicBezTo>
                    <a:pt x="131" y="7894"/>
                    <a:pt x="110" y="8437"/>
                    <a:pt x="88" y="8959"/>
                  </a:cubicBezTo>
                  <a:cubicBezTo>
                    <a:pt x="66" y="9177"/>
                    <a:pt x="66" y="9394"/>
                    <a:pt x="66" y="9612"/>
                  </a:cubicBezTo>
                  <a:lnTo>
                    <a:pt x="66" y="10047"/>
                  </a:lnTo>
                  <a:lnTo>
                    <a:pt x="66" y="11395"/>
                  </a:lnTo>
                  <a:lnTo>
                    <a:pt x="66" y="11982"/>
                  </a:lnTo>
                  <a:lnTo>
                    <a:pt x="66" y="12047"/>
                  </a:lnTo>
                  <a:cubicBezTo>
                    <a:pt x="44" y="12482"/>
                    <a:pt x="44" y="12852"/>
                    <a:pt x="44" y="13243"/>
                  </a:cubicBezTo>
                  <a:cubicBezTo>
                    <a:pt x="44" y="14700"/>
                    <a:pt x="44" y="16004"/>
                    <a:pt x="23" y="17222"/>
                  </a:cubicBezTo>
                  <a:lnTo>
                    <a:pt x="23" y="20440"/>
                  </a:lnTo>
                  <a:lnTo>
                    <a:pt x="23" y="23137"/>
                  </a:lnTo>
                  <a:lnTo>
                    <a:pt x="23" y="23398"/>
                  </a:lnTo>
                  <a:cubicBezTo>
                    <a:pt x="23" y="24746"/>
                    <a:pt x="1" y="26268"/>
                    <a:pt x="23" y="27746"/>
                  </a:cubicBezTo>
                  <a:cubicBezTo>
                    <a:pt x="44" y="29095"/>
                    <a:pt x="44" y="30443"/>
                    <a:pt x="66" y="31769"/>
                  </a:cubicBezTo>
                  <a:lnTo>
                    <a:pt x="66" y="31813"/>
                  </a:lnTo>
                  <a:cubicBezTo>
                    <a:pt x="66" y="32769"/>
                    <a:pt x="88" y="33944"/>
                    <a:pt x="66" y="35052"/>
                  </a:cubicBezTo>
                  <a:cubicBezTo>
                    <a:pt x="44" y="35400"/>
                    <a:pt x="44" y="35727"/>
                    <a:pt x="44" y="36074"/>
                  </a:cubicBezTo>
                  <a:lnTo>
                    <a:pt x="44" y="36118"/>
                  </a:lnTo>
                  <a:cubicBezTo>
                    <a:pt x="23" y="36966"/>
                    <a:pt x="1" y="37814"/>
                    <a:pt x="1" y="38662"/>
                  </a:cubicBezTo>
                  <a:cubicBezTo>
                    <a:pt x="1" y="39901"/>
                    <a:pt x="23" y="41184"/>
                    <a:pt x="23" y="42359"/>
                  </a:cubicBezTo>
                  <a:lnTo>
                    <a:pt x="23" y="44316"/>
                  </a:lnTo>
                  <a:lnTo>
                    <a:pt x="23" y="45033"/>
                  </a:lnTo>
                  <a:lnTo>
                    <a:pt x="23" y="45338"/>
                  </a:lnTo>
                  <a:lnTo>
                    <a:pt x="23" y="45968"/>
                  </a:lnTo>
                  <a:lnTo>
                    <a:pt x="23" y="46251"/>
                  </a:lnTo>
                  <a:cubicBezTo>
                    <a:pt x="44" y="46751"/>
                    <a:pt x="66" y="47251"/>
                    <a:pt x="131" y="47751"/>
                  </a:cubicBezTo>
                  <a:lnTo>
                    <a:pt x="131" y="47773"/>
                  </a:lnTo>
                  <a:cubicBezTo>
                    <a:pt x="153" y="48077"/>
                    <a:pt x="197" y="48403"/>
                    <a:pt x="240" y="48708"/>
                  </a:cubicBezTo>
                  <a:lnTo>
                    <a:pt x="240" y="48817"/>
                  </a:lnTo>
                  <a:cubicBezTo>
                    <a:pt x="262" y="49099"/>
                    <a:pt x="327" y="49404"/>
                    <a:pt x="414" y="49686"/>
                  </a:cubicBezTo>
                  <a:cubicBezTo>
                    <a:pt x="479" y="49882"/>
                    <a:pt x="566" y="50056"/>
                    <a:pt x="697" y="50230"/>
                  </a:cubicBezTo>
                  <a:cubicBezTo>
                    <a:pt x="849" y="50469"/>
                    <a:pt x="1066" y="50665"/>
                    <a:pt x="1327" y="50795"/>
                  </a:cubicBezTo>
                  <a:cubicBezTo>
                    <a:pt x="1480" y="50861"/>
                    <a:pt x="1654" y="50926"/>
                    <a:pt x="1827" y="50948"/>
                  </a:cubicBezTo>
                  <a:cubicBezTo>
                    <a:pt x="1936" y="50969"/>
                    <a:pt x="2067" y="51013"/>
                    <a:pt x="2175" y="51013"/>
                  </a:cubicBezTo>
                  <a:lnTo>
                    <a:pt x="2262" y="51013"/>
                  </a:lnTo>
                  <a:cubicBezTo>
                    <a:pt x="2480" y="51035"/>
                    <a:pt x="2719" y="51056"/>
                    <a:pt x="2936" y="51078"/>
                  </a:cubicBezTo>
                  <a:lnTo>
                    <a:pt x="3067" y="51078"/>
                  </a:lnTo>
                  <a:cubicBezTo>
                    <a:pt x="3545" y="51122"/>
                    <a:pt x="4045" y="51143"/>
                    <a:pt x="4502" y="51143"/>
                  </a:cubicBezTo>
                  <a:lnTo>
                    <a:pt x="4785" y="51143"/>
                  </a:lnTo>
                  <a:cubicBezTo>
                    <a:pt x="5915" y="51165"/>
                    <a:pt x="7046" y="51209"/>
                    <a:pt x="8177" y="51274"/>
                  </a:cubicBezTo>
                  <a:cubicBezTo>
                    <a:pt x="8829" y="51295"/>
                    <a:pt x="9438" y="51339"/>
                    <a:pt x="10003" y="51339"/>
                  </a:cubicBezTo>
                  <a:lnTo>
                    <a:pt x="10634" y="51361"/>
                  </a:lnTo>
                  <a:cubicBezTo>
                    <a:pt x="11004" y="51382"/>
                    <a:pt x="11395" y="51382"/>
                    <a:pt x="11765" y="51404"/>
                  </a:cubicBezTo>
                  <a:cubicBezTo>
                    <a:pt x="13069" y="51448"/>
                    <a:pt x="14178" y="51513"/>
                    <a:pt x="15309" y="51600"/>
                  </a:cubicBezTo>
                  <a:lnTo>
                    <a:pt x="15635" y="51622"/>
                  </a:lnTo>
                  <a:lnTo>
                    <a:pt x="15657" y="51622"/>
                  </a:lnTo>
                  <a:cubicBezTo>
                    <a:pt x="16070" y="51665"/>
                    <a:pt x="16592" y="51709"/>
                    <a:pt x="17092" y="51730"/>
                  </a:cubicBezTo>
                  <a:cubicBezTo>
                    <a:pt x="17440" y="51752"/>
                    <a:pt x="17831" y="51752"/>
                    <a:pt x="18266" y="51774"/>
                  </a:cubicBezTo>
                  <a:lnTo>
                    <a:pt x="18940" y="51817"/>
                  </a:lnTo>
                  <a:lnTo>
                    <a:pt x="19636" y="51839"/>
                  </a:lnTo>
                  <a:lnTo>
                    <a:pt x="19679" y="51839"/>
                  </a:lnTo>
                  <a:cubicBezTo>
                    <a:pt x="20006" y="51861"/>
                    <a:pt x="20310" y="51883"/>
                    <a:pt x="20636" y="51883"/>
                  </a:cubicBezTo>
                  <a:cubicBezTo>
                    <a:pt x="21180" y="51904"/>
                    <a:pt x="21702" y="51926"/>
                    <a:pt x="22245" y="51926"/>
                  </a:cubicBezTo>
                  <a:lnTo>
                    <a:pt x="22376" y="51926"/>
                  </a:lnTo>
                  <a:cubicBezTo>
                    <a:pt x="22898" y="51948"/>
                    <a:pt x="23441" y="51970"/>
                    <a:pt x="23876" y="51991"/>
                  </a:cubicBezTo>
                  <a:lnTo>
                    <a:pt x="23898" y="51991"/>
                  </a:lnTo>
                  <a:cubicBezTo>
                    <a:pt x="24594" y="52035"/>
                    <a:pt x="25289" y="52057"/>
                    <a:pt x="25985" y="52057"/>
                  </a:cubicBezTo>
                  <a:cubicBezTo>
                    <a:pt x="26406" y="52057"/>
                    <a:pt x="26816" y="52066"/>
                    <a:pt x="27217" y="52066"/>
                  </a:cubicBezTo>
                  <a:cubicBezTo>
                    <a:pt x="27418" y="52066"/>
                    <a:pt x="27616" y="52064"/>
                    <a:pt x="27812" y="52057"/>
                  </a:cubicBezTo>
                  <a:cubicBezTo>
                    <a:pt x="28399" y="52057"/>
                    <a:pt x="28986" y="52078"/>
                    <a:pt x="29573" y="52122"/>
                  </a:cubicBezTo>
                  <a:lnTo>
                    <a:pt x="29638" y="52122"/>
                  </a:lnTo>
                  <a:lnTo>
                    <a:pt x="30225" y="52144"/>
                  </a:lnTo>
                  <a:lnTo>
                    <a:pt x="31269" y="52144"/>
                  </a:lnTo>
                  <a:lnTo>
                    <a:pt x="31921" y="52122"/>
                  </a:lnTo>
                  <a:lnTo>
                    <a:pt x="32095" y="52122"/>
                  </a:lnTo>
                  <a:cubicBezTo>
                    <a:pt x="32400" y="52100"/>
                    <a:pt x="32704" y="52078"/>
                    <a:pt x="33074" y="52078"/>
                  </a:cubicBezTo>
                  <a:cubicBezTo>
                    <a:pt x="33422" y="52057"/>
                    <a:pt x="33813" y="52035"/>
                    <a:pt x="34205" y="52013"/>
                  </a:cubicBezTo>
                  <a:lnTo>
                    <a:pt x="34466" y="52035"/>
                  </a:lnTo>
                  <a:cubicBezTo>
                    <a:pt x="34618" y="52035"/>
                    <a:pt x="34770" y="52035"/>
                    <a:pt x="34922" y="52013"/>
                  </a:cubicBezTo>
                  <a:lnTo>
                    <a:pt x="35227" y="52013"/>
                  </a:lnTo>
                  <a:cubicBezTo>
                    <a:pt x="35575" y="51991"/>
                    <a:pt x="35901" y="51948"/>
                    <a:pt x="36205" y="51861"/>
                  </a:cubicBezTo>
                  <a:cubicBezTo>
                    <a:pt x="36444" y="51796"/>
                    <a:pt x="36662" y="51687"/>
                    <a:pt x="36857" y="51556"/>
                  </a:cubicBezTo>
                  <a:cubicBezTo>
                    <a:pt x="37031" y="51448"/>
                    <a:pt x="37184" y="51295"/>
                    <a:pt x="37271" y="51122"/>
                  </a:cubicBezTo>
                  <a:lnTo>
                    <a:pt x="37292" y="51056"/>
                  </a:lnTo>
                  <a:lnTo>
                    <a:pt x="37336" y="50991"/>
                  </a:lnTo>
                  <a:lnTo>
                    <a:pt x="37336" y="50969"/>
                  </a:lnTo>
                  <a:cubicBezTo>
                    <a:pt x="37379" y="50861"/>
                    <a:pt x="37423" y="50774"/>
                    <a:pt x="37445" y="50665"/>
                  </a:cubicBezTo>
                  <a:lnTo>
                    <a:pt x="37445" y="50643"/>
                  </a:lnTo>
                  <a:lnTo>
                    <a:pt x="37445" y="50600"/>
                  </a:lnTo>
                  <a:cubicBezTo>
                    <a:pt x="37466" y="50578"/>
                    <a:pt x="37466" y="50534"/>
                    <a:pt x="37466" y="50513"/>
                  </a:cubicBezTo>
                  <a:cubicBezTo>
                    <a:pt x="37488" y="50339"/>
                    <a:pt x="37510" y="50165"/>
                    <a:pt x="37531" y="49969"/>
                  </a:cubicBezTo>
                  <a:cubicBezTo>
                    <a:pt x="37531" y="49904"/>
                    <a:pt x="37553" y="49839"/>
                    <a:pt x="37553" y="49773"/>
                  </a:cubicBezTo>
                  <a:lnTo>
                    <a:pt x="37553" y="49730"/>
                  </a:lnTo>
                  <a:cubicBezTo>
                    <a:pt x="37575" y="49621"/>
                    <a:pt x="37597" y="49491"/>
                    <a:pt x="37618" y="49382"/>
                  </a:cubicBezTo>
                  <a:cubicBezTo>
                    <a:pt x="37618" y="49186"/>
                    <a:pt x="37618" y="49012"/>
                    <a:pt x="37618" y="48838"/>
                  </a:cubicBezTo>
                  <a:lnTo>
                    <a:pt x="37618" y="48730"/>
                  </a:lnTo>
                  <a:cubicBezTo>
                    <a:pt x="37597" y="48577"/>
                    <a:pt x="37597" y="48447"/>
                    <a:pt x="37597" y="48317"/>
                  </a:cubicBezTo>
                  <a:cubicBezTo>
                    <a:pt x="37597" y="48012"/>
                    <a:pt x="37575" y="47708"/>
                    <a:pt x="37553" y="47425"/>
                  </a:cubicBezTo>
                  <a:cubicBezTo>
                    <a:pt x="37531" y="47186"/>
                    <a:pt x="37488" y="46925"/>
                    <a:pt x="37488" y="46686"/>
                  </a:cubicBezTo>
                  <a:cubicBezTo>
                    <a:pt x="37466" y="46273"/>
                    <a:pt x="37466" y="45838"/>
                    <a:pt x="37466" y="45403"/>
                  </a:cubicBezTo>
                  <a:lnTo>
                    <a:pt x="37466" y="45033"/>
                  </a:lnTo>
                  <a:cubicBezTo>
                    <a:pt x="37466" y="44511"/>
                    <a:pt x="37445" y="43968"/>
                    <a:pt x="37423" y="43424"/>
                  </a:cubicBezTo>
                  <a:cubicBezTo>
                    <a:pt x="37314" y="41380"/>
                    <a:pt x="37227" y="39162"/>
                    <a:pt x="37184" y="36662"/>
                  </a:cubicBezTo>
                  <a:cubicBezTo>
                    <a:pt x="37184" y="36053"/>
                    <a:pt x="37162" y="35444"/>
                    <a:pt x="37162" y="34879"/>
                  </a:cubicBezTo>
                  <a:lnTo>
                    <a:pt x="37162" y="34705"/>
                  </a:lnTo>
                  <a:cubicBezTo>
                    <a:pt x="37162" y="34226"/>
                    <a:pt x="37140" y="33748"/>
                    <a:pt x="37140" y="33269"/>
                  </a:cubicBezTo>
                  <a:cubicBezTo>
                    <a:pt x="37140" y="32726"/>
                    <a:pt x="37118" y="32139"/>
                    <a:pt x="37097" y="31530"/>
                  </a:cubicBezTo>
                  <a:cubicBezTo>
                    <a:pt x="37053" y="30943"/>
                    <a:pt x="37031" y="30334"/>
                    <a:pt x="37010" y="29703"/>
                  </a:cubicBezTo>
                  <a:cubicBezTo>
                    <a:pt x="36966" y="28725"/>
                    <a:pt x="36923" y="27746"/>
                    <a:pt x="36901" y="26768"/>
                  </a:cubicBezTo>
                  <a:lnTo>
                    <a:pt x="36901" y="26703"/>
                  </a:lnTo>
                  <a:lnTo>
                    <a:pt x="36879" y="26246"/>
                  </a:lnTo>
                  <a:cubicBezTo>
                    <a:pt x="36879" y="25702"/>
                    <a:pt x="36857" y="25050"/>
                    <a:pt x="36814" y="24441"/>
                  </a:cubicBezTo>
                  <a:cubicBezTo>
                    <a:pt x="36814" y="24137"/>
                    <a:pt x="36792" y="23811"/>
                    <a:pt x="36770" y="23593"/>
                  </a:cubicBezTo>
                  <a:cubicBezTo>
                    <a:pt x="36749" y="23376"/>
                    <a:pt x="36727" y="23180"/>
                    <a:pt x="36727" y="22941"/>
                  </a:cubicBezTo>
                  <a:lnTo>
                    <a:pt x="36727" y="22723"/>
                  </a:lnTo>
                  <a:cubicBezTo>
                    <a:pt x="36727" y="22528"/>
                    <a:pt x="36705" y="22332"/>
                    <a:pt x="36705" y="22136"/>
                  </a:cubicBezTo>
                  <a:lnTo>
                    <a:pt x="36705" y="22115"/>
                  </a:lnTo>
                  <a:lnTo>
                    <a:pt x="36705" y="22049"/>
                  </a:lnTo>
                  <a:cubicBezTo>
                    <a:pt x="36683" y="21723"/>
                    <a:pt x="36662" y="21354"/>
                    <a:pt x="36662" y="21006"/>
                  </a:cubicBezTo>
                  <a:cubicBezTo>
                    <a:pt x="36640" y="20462"/>
                    <a:pt x="36618" y="19897"/>
                    <a:pt x="36618" y="19288"/>
                  </a:cubicBezTo>
                  <a:cubicBezTo>
                    <a:pt x="36596" y="18179"/>
                    <a:pt x="36553" y="17005"/>
                    <a:pt x="36488" y="15744"/>
                  </a:cubicBezTo>
                  <a:cubicBezTo>
                    <a:pt x="36466" y="14961"/>
                    <a:pt x="36401" y="14156"/>
                    <a:pt x="36336" y="13439"/>
                  </a:cubicBezTo>
                  <a:lnTo>
                    <a:pt x="36336" y="13373"/>
                  </a:lnTo>
                  <a:cubicBezTo>
                    <a:pt x="36292" y="13004"/>
                    <a:pt x="36270" y="12634"/>
                    <a:pt x="36249" y="12286"/>
                  </a:cubicBezTo>
                  <a:cubicBezTo>
                    <a:pt x="36140" y="11068"/>
                    <a:pt x="36075" y="9894"/>
                    <a:pt x="36009" y="8785"/>
                  </a:cubicBezTo>
                  <a:cubicBezTo>
                    <a:pt x="36009" y="8481"/>
                    <a:pt x="35988" y="8242"/>
                    <a:pt x="35988" y="7937"/>
                  </a:cubicBezTo>
                  <a:cubicBezTo>
                    <a:pt x="35966" y="7655"/>
                    <a:pt x="35966" y="7350"/>
                    <a:pt x="35944" y="7068"/>
                  </a:cubicBezTo>
                  <a:cubicBezTo>
                    <a:pt x="35922" y="6654"/>
                    <a:pt x="35901" y="6241"/>
                    <a:pt x="35879" y="5850"/>
                  </a:cubicBezTo>
                  <a:lnTo>
                    <a:pt x="35835" y="5350"/>
                  </a:lnTo>
                  <a:cubicBezTo>
                    <a:pt x="35814" y="4763"/>
                    <a:pt x="35748" y="4176"/>
                    <a:pt x="35705" y="3632"/>
                  </a:cubicBezTo>
                  <a:cubicBezTo>
                    <a:pt x="35683" y="3349"/>
                    <a:pt x="35661" y="3067"/>
                    <a:pt x="35640" y="2784"/>
                  </a:cubicBezTo>
                  <a:cubicBezTo>
                    <a:pt x="35618" y="2675"/>
                    <a:pt x="35596" y="2588"/>
                    <a:pt x="35596" y="2479"/>
                  </a:cubicBezTo>
                  <a:lnTo>
                    <a:pt x="35596" y="2414"/>
                  </a:lnTo>
                  <a:cubicBezTo>
                    <a:pt x="35575" y="2284"/>
                    <a:pt x="35575" y="2153"/>
                    <a:pt x="35553" y="2023"/>
                  </a:cubicBezTo>
                  <a:lnTo>
                    <a:pt x="35553" y="1979"/>
                  </a:lnTo>
                  <a:cubicBezTo>
                    <a:pt x="35531" y="1827"/>
                    <a:pt x="35488" y="1675"/>
                    <a:pt x="35444" y="1523"/>
                  </a:cubicBezTo>
                  <a:cubicBezTo>
                    <a:pt x="35357" y="1284"/>
                    <a:pt x="35227" y="1066"/>
                    <a:pt x="35053" y="892"/>
                  </a:cubicBezTo>
                  <a:cubicBezTo>
                    <a:pt x="34879" y="740"/>
                    <a:pt x="34661" y="609"/>
                    <a:pt x="34422" y="544"/>
                  </a:cubicBezTo>
                  <a:cubicBezTo>
                    <a:pt x="34292" y="522"/>
                    <a:pt x="34161" y="501"/>
                    <a:pt x="34052" y="501"/>
                  </a:cubicBezTo>
                  <a:lnTo>
                    <a:pt x="33813" y="501"/>
                  </a:lnTo>
                  <a:cubicBezTo>
                    <a:pt x="33705" y="501"/>
                    <a:pt x="33618" y="522"/>
                    <a:pt x="33509" y="522"/>
                  </a:cubicBezTo>
                  <a:lnTo>
                    <a:pt x="33487" y="522"/>
                  </a:lnTo>
                  <a:lnTo>
                    <a:pt x="33248" y="544"/>
                  </a:lnTo>
                  <a:cubicBezTo>
                    <a:pt x="33137" y="550"/>
                    <a:pt x="33025" y="553"/>
                    <a:pt x="32912" y="553"/>
                  </a:cubicBezTo>
                  <a:cubicBezTo>
                    <a:pt x="32603" y="553"/>
                    <a:pt x="32289" y="533"/>
                    <a:pt x="31987" y="501"/>
                  </a:cubicBezTo>
                  <a:lnTo>
                    <a:pt x="31987" y="501"/>
                  </a:lnTo>
                  <a:lnTo>
                    <a:pt x="32095" y="522"/>
                  </a:lnTo>
                  <a:cubicBezTo>
                    <a:pt x="31769" y="479"/>
                    <a:pt x="31465" y="436"/>
                    <a:pt x="31204" y="436"/>
                  </a:cubicBezTo>
                  <a:cubicBezTo>
                    <a:pt x="30943" y="414"/>
                    <a:pt x="30704" y="392"/>
                    <a:pt x="30421" y="392"/>
                  </a:cubicBezTo>
                  <a:lnTo>
                    <a:pt x="30138" y="370"/>
                  </a:lnTo>
                  <a:lnTo>
                    <a:pt x="30030" y="370"/>
                  </a:lnTo>
                  <a:cubicBezTo>
                    <a:pt x="29638" y="327"/>
                    <a:pt x="29182" y="305"/>
                    <a:pt x="28769" y="305"/>
                  </a:cubicBezTo>
                  <a:cubicBezTo>
                    <a:pt x="28225" y="305"/>
                    <a:pt x="27681" y="327"/>
                    <a:pt x="27138" y="349"/>
                  </a:cubicBezTo>
                  <a:lnTo>
                    <a:pt x="27073" y="349"/>
                  </a:lnTo>
                  <a:lnTo>
                    <a:pt x="26746" y="370"/>
                  </a:lnTo>
                  <a:cubicBezTo>
                    <a:pt x="26311" y="392"/>
                    <a:pt x="25855" y="392"/>
                    <a:pt x="25398" y="392"/>
                  </a:cubicBezTo>
                  <a:cubicBezTo>
                    <a:pt x="24659" y="392"/>
                    <a:pt x="23898" y="349"/>
                    <a:pt x="23246" y="305"/>
                  </a:cubicBezTo>
                  <a:lnTo>
                    <a:pt x="23180" y="305"/>
                  </a:lnTo>
                  <a:lnTo>
                    <a:pt x="21963" y="240"/>
                  </a:lnTo>
                  <a:cubicBezTo>
                    <a:pt x="20854" y="175"/>
                    <a:pt x="19723" y="175"/>
                    <a:pt x="18571" y="175"/>
                  </a:cubicBezTo>
                  <a:lnTo>
                    <a:pt x="16722" y="175"/>
                  </a:lnTo>
                  <a:cubicBezTo>
                    <a:pt x="16563" y="175"/>
                    <a:pt x="16403" y="184"/>
                    <a:pt x="16244" y="184"/>
                  </a:cubicBezTo>
                  <a:cubicBezTo>
                    <a:pt x="16164" y="184"/>
                    <a:pt x="16084" y="182"/>
                    <a:pt x="16005" y="175"/>
                  </a:cubicBezTo>
                  <a:lnTo>
                    <a:pt x="15113" y="109"/>
                  </a:lnTo>
                  <a:cubicBezTo>
                    <a:pt x="13961" y="44"/>
                    <a:pt x="12765" y="1"/>
                    <a:pt x="115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5" name="Google Shape;65;p2"/>
          <p:cNvGrpSpPr/>
          <p:nvPr/>
        </p:nvGrpSpPr>
        <p:grpSpPr>
          <a:xfrm rot="-1740004">
            <a:off x="499699" y="2087697"/>
            <a:ext cx="1554166" cy="1189299"/>
            <a:chOff x="3509100" y="885675"/>
            <a:chExt cx="1554200" cy="1189325"/>
          </a:xfrm>
        </p:grpSpPr>
        <p:sp>
          <p:nvSpPr>
            <p:cNvPr id="66" name="Google Shape;66;p2"/>
            <p:cNvSpPr/>
            <p:nvPr/>
          </p:nvSpPr>
          <p:spPr>
            <a:xfrm>
              <a:off x="3980400" y="965600"/>
              <a:ext cx="982325" cy="755500"/>
            </a:xfrm>
            <a:custGeom>
              <a:avLst/>
              <a:gdLst/>
              <a:ahLst/>
              <a:cxnLst/>
              <a:rect l="l" t="t" r="r" b="b"/>
              <a:pathLst>
                <a:path w="39293" h="30220" extrusionOk="0">
                  <a:moveTo>
                    <a:pt x="5184" y="0"/>
                  </a:moveTo>
                  <a:cubicBezTo>
                    <a:pt x="5127" y="0"/>
                    <a:pt x="5067" y="6"/>
                    <a:pt x="5002" y="17"/>
                  </a:cubicBezTo>
                  <a:cubicBezTo>
                    <a:pt x="4872" y="17"/>
                    <a:pt x="4719" y="38"/>
                    <a:pt x="4567" y="82"/>
                  </a:cubicBezTo>
                  <a:cubicBezTo>
                    <a:pt x="4502" y="82"/>
                    <a:pt x="4458" y="104"/>
                    <a:pt x="4393" y="147"/>
                  </a:cubicBezTo>
                  <a:cubicBezTo>
                    <a:pt x="4328" y="169"/>
                    <a:pt x="4284" y="191"/>
                    <a:pt x="4219" y="212"/>
                  </a:cubicBezTo>
                  <a:lnTo>
                    <a:pt x="4197" y="234"/>
                  </a:lnTo>
                  <a:cubicBezTo>
                    <a:pt x="4067" y="299"/>
                    <a:pt x="3958" y="386"/>
                    <a:pt x="3871" y="473"/>
                  </a:cubicBezTo>
                  <a:cubicBezTo>
                    <a:pt x="3676" y="691"/>
                    <a:pt x="3545" y="952"/>
                    <a:pt x="3458" y="1234"/>
                  </a:cubicBezTo>
                  <a:lnTo>
                    <a:pt x="3458" y="1278"/>
                  </a:lnTo>
                  <a:cubicBezTo>
                    <a:pt x="3436" y="1430"/>
                    <a:pt x="3415" y="1582"/>
                    <a:pt x="3415" y="1734"/>
                  </a:cubicBezTo>
                  <a:cubicBezTo>
                    <a:pt x="3415" y="1821"/>
                    <a:pt x="3415" y="1908"/>
                    <a:pt x="3393" y="1995"/>
                  </a:cubicBezTo>
                  <a:cubicBezTo>
                    <a:pt x="3371" y="2126"/>
                    <a:pt x="3349" y="2278"/>
                    <a:pt x="3284" y="2474"/>
                  </a:cubicBezTo>
                  <a:lnTo>
                    <a:pt x="3241" y="2713"/>
                  </a:lnTo>
                  <a:lnTo>
                    <a:pt x="3241" y="2735"/>
                  </a:lnTo>
                  <a:cubicBezTo>
                    <a:pt x="3241" y="2778"/>
                    <a:pt x="3219" y="2800"/>
                    <a:pt x="3219" y="2843"/>
                  </a:cubicBezTo>
                  <a:cubicBezTo>
                    <a:pt x="3175" y="3017"/>
                    <a:pt x="3175" y="3191"/>
                    <a:pt x="3219" y="3365"/>
                  </a:cubicBezTo>
                  <a:cubicBezTo>
                    <a:pt x="3219" y="3409"/>
                    <a:pt x="3241" y="3474"/>
                    <a:pt x="3284" y="3517"/>
                  </a:cubicBezTo>
                  <a:cubicBezTo>
                    <a:pt x="3110" y="4322"/>
                    <a:pt x="2980" y="4974"/>
                    <a:pt x="2828" y="5583"/>
                  </a:cubicBezTo>
                  <a:cubicBezTo>
                    <a:pt x="2741" y="5931"/>
                    <a:pt x="2654" y="6344"/>
                    <a:pt x="2567" y="6757"/>
                  </a:cubicBezTo>
                  <a:cubicBezTo>
                    <a:pt x="2523" y="6953"/>
                    <a:pt x="2458" y="7171"/>
                    <a:pt x="2414" y="7388"/>
                  </a:cubicBezTo>
                  <a:cubicBezTo>
                    <a:pt x="2327" y="7866"/>
                    <a:pt x="2219" y="8388"/>
                    <a:pt x="2153" y="8823"/>
                  </a:cubicBezTo>
                  <a:lnTo>
                    <a:pt x="2088" y="9171"/>
                  </a:lnTo>
                  <a:cubicBezTo>
                    <a:pt x="2001" y="9606"/>
                    <a:pt x="1936" y="10041"/>
                    <a:pt x="1871" y="10476"/>
                  </a:cubicBezTo>
                  <a:cubicBezTo>
                    <a:pt x="1762" y="11171"/>
                    <a:pt x="1653" y="11867"/>
                    <a:pt x="1479" y="12541"/>
                  </a:cubicBezTo>
                  <a:lnTo>
                    <a:pt x="1479" y="12607"/>
                  </a:lnTo>
                  <a:cubicBezTo>
                    <a:pt x="1327" y="13194"/>
                    <a:pt x="1197" y="13781"/>
                    <a:pt x="1088" y="14390"/>
                  </a:cubicBezTo>
                  <a:lnTo>
                    <a:pt x="1088" y="14455"/>
                  </a:lnTo>
                  <a:cubicBezTo>
                    <a:pt x="1001" y="15020"/>
                    <a:pt x="936" y="15607"/>
                    <a:pt x="892" y="16194"/>
                  </a:cubicBezTo>
                  <a:lnTo>
                    <a:pt x="871" y="16368"/>
                  </a:lnTo>
                  <a:cubicBezTo>
                    <a:pt x="849" y="16782"/>
                    <a:pt x="784" y="17216"/>
                    <a:pt x="718" y="17673"/>
                  </a:cubicBezTo>
                  <a:lnTo>
                    <a:pt x="675" y="17912"/>
                  </a:lnTo>
                  <a:cubicBezTo>
                    <a:pt x="610" y="18325"/>
                    <a:pt x="523" y="18847"/>
                    <a:pt x="457" y="19369"/>
                  </a:cubicBezTo>
                  <a:cubicBezTo>
                    <a:pt x="414" y="19695"/>
                    <a:pt x="370" y="20043"/>
                    <a:pt x="349" y="20369"/>
                  </a:cubicBezTo>
                  <a:lnTo>
                    <a:pt x="349" y="20413"/>
                  </a:lnTo>
                  <a:cubicBezTo>
                    <a:pt x="327" y="20565"/>
                    <a:pt x="305" y="20695"/>
                    <a:pt x="305" y="20826"/>
                  </a:cubicBezTo>
                  <a:cubicBezTo>
                    <a:pt x="262" y="21065"/>
                    <a:pt x="218" y="21283"/>
                    <a:pt x="175" y="21500"/>
                  </a:cubicBezTo>
                  <a:lnTo>
                    <a:pt x="153" y="21609"/>
                  </a:lnTo>
                  <a:cubicBezTo>
                    <a:pt x="88" y="21913"/>
                    <a:pt x="23" y="22239"/>
                    <a:pt x="1" y="22544"/>
                  </a:cubicBezTo>
                  <a:cubicBezTo>
                    <a:pt x="1" y="22761"/>
                    <a:pt x="1" y="22957"/>
                    <a:pt x="44" y="23153"/>
                  </a:cubicBezTo>
                  <a:cubicBezTo>
                    <a:pt x="88" y="23305"/>
                    <a:pt x="131" y="23457"/>
                    <a:pt x="197" y="23587"/>
                  </a:cubicBezTo>
                  <a:cubicBezTo>
                    <a:pt x="218" y="23674"/>
                    <a:pt x="283" y="23761"/>
                    <a:pt x="349" y="23848"/>
                  </a:cubicBezTo>
                  <a:lnTo>
                    <a:pt x="392" y="23892"/>
                  </a:lnTo>
                  <a:cubicBezTo>
                    <a:pt x="436" y="23957"/>
                    <a:pt x="501" y="24001"/>
                    <a:pt x="544" y="24066"/>
                  </a:cubicBezTo>
                  <a:cubicBezTo>
                    <a:pt x="675" y="24175"/>
                    <a:pt x="827" y="24262"/>
                    <a:pt x="979" y="24349"/>
                  </a:cubicBezTo>
                  <a:cubicBezTo>
                    <a:pt x="1197" y="24479"/>
                    <a:pt x="1436" y="24588"/>
                    <a:pt x="1675" y="24675"/>
                  </a:cubicBezTo>
                  <a:lnTo>
                    <a:pt x="1827" y="24718"/>
                  </a:lnTo>
                  <a:cubicBezTo>
                    <a:pt x="1980" y="24783"/>
                    <a:pt x="2110" y="24849"/>
                    <a:pt x="2240" y="24892"/>
                  </a:cubicBezTo>
                  <a:cubicBezTo>
                    <a:pt x="3371" y="25284"/>
                    <a:pt x="4524" y="25610"/>
                    <a:pt x="5698" y="25849"/>
                  </a:cubicBezTo>
                  <a:lnTo>
                    <a:pt x="5850" y="25892"/>
                  </a:lnTo>
                  <a:lnTo>
                    <a:pt x="6894" y="26132"/>
                  </a:lnTo>
                  <a:lnTo>
                    <a:pt x="7524" y="26262"/>
                  </a:lnTo>
                  <a:cubicBezTo>
                    <a:pt x="8024" y="26371"/>
                    <a:pt x="8525" y="26458"/>
                    <a:pt x="9090" y="26566"/>
                  </a:cubicBezTo>
                  <a:lnTo>
                    <a:pt x="9307" y="26610"/>
                  </a:lnTo>
                  <a:cubicBezTo>
                    <a:pt x="10460" y="26827"/>
                    <a:pt x="11677" y="27023"/>
                    <a:pt x="12808" y="27219"/>
                  </a:cubicBezTo>
                  <a:cubicBezTo>
                    <a:pt x="13221" y="27306"/>
                    <a:pt x="13634" y="27349"/>
                    <a:pt x="14026" y="27414"/>
                  </a:cubicBezTo>
                  <a:lnTo>
                    <a:pt x="14656" y="27523"/>
                  </a:lnTo>
                  <a:lnTo>
                    <a:pt x="16505" y="27784"/>
                  </a:lnTo>
                  <a:lnTo>
                    <a:pt x="16657" y="27784"/>
                  </a:lnTo>
                  <a:lnTo>
                    <a:pt x="16787" y="27806"/>
                  </a:lnTo>
                  <a:lnTo>
                    <a:pt x="18505" y="28067"/>
                  </a:lnTo>
                  <a:lnTo>
                    <a:pt x="19636" y="28219"/>
                  </a:lnTo>
                  <a:cubicBezTo>
                    <a:pt x="20549" y="28349"/>
                    <a:pt x="21528" y="28502"/>
                    <a:pt x="22680" y="28676"/>
                  </a:cubicBezTo>
                  <a:lnTo>
                    <a:pt x="22745" y="28676"/>
                  </a:lnTo>
                  <a:lnTo>
                    <a:pt x="23202" y="28741"/>
                  </a:lnTo>
                  <a:cubicBezTo>
                    <a:pt x="23898" y="28850"/>
                    <a:pt x="24702" y="28980"/>
                    <a:pt x="25485" y="29089"/>
                  </a:cubicBezTo>
                  <a:lnTo>
                    <a:pt x="26637" y="29263"/>
                  </a:lnTo>
                  <a:lnTo>
                    <a:pt x="26681" y="29263"/>
                  </a:lnTo>
                  <a:lnTo>
                    <a:pt x="27594" y="29393"/>
                  </a:lnTo>
                  <a:lnTo>
                    <a:pt x="27790" y="29415"/>
                  </a:lnTo>
                  <a:cubicBezTo>
                    <a:pt x="28986" y="29589"/>
                    <a:pt x="30051" y="29741"/>
                    <a:pt x="31073" y="29872"/>
                  </a:cubicBezTo>
                  <a:lnTo>
                    <a:pt x="31378" y="29893"/>
                  </a:lnTo>
                  <a:cubicBezTo>
                    <a:pt x="31921" y="29959"/>
                    <a:pt x="32487" y="30024"/>
                    <a:pt x="33074" y="30111"/>
                  </a:cubicBezTo>
                  <a:cubicBezTo>
                    <a:pt x="33313" y="30133"/>
                    <a:pt x="33596" y="30176"/>
                    <a:pt x="33878" y="30198"/>
                  </a:cubicBezTo>
                  <a:cubicBezTo>
                    <a:pt x="34031" y="30220"/>
                    <a:pt x="34161" y="30220"/>
                    <a:pt x="34313" y="30220"/>
                  </a:cubicBezTo>
                  <a:cubicBezTo>
                    <a:pt x="34487" y="30220"/>
                    <a:pt x="34639" y="30176"/>
                    <a:pt x="34792" y="30111"/>
                  </a:cubicBezTo>
                  <a:cubicBezTo>
                    <a:pt x="35161" y="29893"/>
                    <a:pt x="35444" y="29524"/>
                    <a:pt x="35553" y="29111"/>
                  </a:cubicBezTo>
                  <a:cubicBezTo>
                    <a:pt x="35574" y="29024"/>
                    <a:pt x="35596" y="28915"/>
                    <a:pt x="35596" y="28828"/>
                  </a:cubicBezTo>
                  <a:cubicBezTo>
                    <a:pt x="35618" y="28741"/>
                    <a:pt x="35618" y="28719"/>
                    <a:pt x="35640" y="28676"/>
                  </a:cubicBezTo>
                  <a:lnTo>
                    <a:pt x="35640" y="28632"/>
                  </a:lnTo>
                  <a:cubicBezTo>
                    <a:pt x="35661" y="28480"/>
                    <a:pt x="35683" y="28349"/>
                    <a:pt x="35727" y="28219"/>
                  </a:cubicBezTo>
                  <a:lnTo>
                    <a:pt x="35922" y="27328"/>
                  </a:lnTo>
                  <a:cubicBezTo>
                    <a:pt x="35966" y="27067"/>
                    <a:pt x="36031" y="26806"/>
                    <a:pt x="36074" y="26545"/>
                  </a:cubicBezTo>
                  <a:lnTo>
                    <a:pt x="36074" y="26501"/>
                  </a:lnTo>
                  <a:lnTo>
                    <a:pt x="36096" y="26436"/>
                  </a:lnTo>
                  <a:cubicBezTo>
                    <a:pt x="36140" y="26219"/>
                    <a:pt x="36183" y="25936"/>
                    <a:pt x="36248" y="25675"/>
                  </a:cubicBezTo>
                  <a:cubicBezTo>
                    <a:pt x="36314" y="25305"/>
                    <a:pt x="36401" y="24936"/>
                    <a:pt x="36488" y="24544"/>
                  </a:cubicBezTo>
                  <a:lnTo>
                    <a:pt x="36488" y="24522"/>
                  </a:lnTo>
                  <a:lnTo>
                    <a:pt x="36488" y="24479"/>
                  </a:lnTo>
                  <a:lnTo>
                    <a:pt x="36488" y="24436"/>
                  </a:lnTo>
                  <a:lnTo>
                    <a:pt x="36640" y="23848"/>
                  </a:lnTo>
                  <a:cubicBezTo>
                    <a:pt x="36749" y="23305"/>
                    <a:pt x="36857" y="22761"/>
                    <a:pt x="36944" y="22152"/>
                  </a:cubicBezTo>
                  <a:lnTo>
                    <a:pt x="36966" y="21957"/>
                  </a:lnTo>
                  <a:lnTo>
                    <a:pt x="36988" y="21826"/>
                  </a:lnTo>
                  <a:cubicBezTo>
                    <a:pt x="37053" y="21413"/>
                    <a:pt x="37140" y="20935"/>
                    <a:pt x="37227" y="20478"/>
                  </a:cubicBezTo>
                  <a:cubicBezTo>
                    <a:pt x="37336" y="19934"/>
                    <a:pt x="37466" y="19326"/>
                    <a:pt x="37553" y="18717"/>
                  </a:cubicBezTo>
                  <a:cubicBezTo>
                    <a:pt x="37684" y="17956"/>
                    <a:pt x="37792" y="17195"/>
                    <a:pt x="37879" y="16477"/>
                  </a:cubicBezTo>
                  <a:lnTo>
                    <a:pt x="37879" y="16455"/>
                  </a:lnTo>
                  <a:cubicBezTo>
                    <a:pt x="37923" y="16042"/>
                    <a:pt x="37988" y="15629"/>
                    <a:pt x="38031" y="15216"/>
                  </a:cubicBezTo>
                  <a:lnTo>
                    <a:pt x="38097" y="14912"/>
                  </a:lnTo>
                  <a:lnTo>
                    <a:pt x="38097" y="14868"/>
                  </a:lnTo>
                  <a:lnTo>
                    <a:pt x="38097" y="14846"/>
                  </a:lnTo>
                  <a:cubicBezTo>
                    <a:pt x="38162" y="14324"/>
                    <a:pt x="38249" y="13781"/>
                    <a:pt x="38314" y="13237"/>
                  </a:cubicBezTo>
                  <a:cubicBezTo>
                    <a:pt x="38358" y="12955"/>
                    <a:pt x="38401" y="12715"/>
                    <a:pt x="38423" y="12454"/>
                  </a:cubicBezTo>
                  <a:lnTo>
                    <a:pt x="38423" y="12433"/>
                  </a:lnTo>
                  <a:cubicBezTo>
                    <a:pt x="38466" y="12150"/>
                    <a:pt x="38488" y="11846"/>
                    <a:pt x="38532" y="11563"/>
                  </a:cubicBezTo>
                  <a:lnTo>
                    <a:pt x="38532" y="11519"/>
                  </a:lnTo>
                  <a:lnTo>
                    <a:pt x="38532" y="11476"/>
                  </a:lnTo>
                  <a:cubicBezTo>
                    <a:pt x="38575" y="11237"/>
                    <a:pt x="38619" y="10998"/>
                    <a:pt x="38684" y="10758"/>
                  </a:cubicBezTo>
                  <a:cubicBezTo>
                    <a:pt x="38706" y="10650"/>
                    <a:pt x="38749" y="10519"/>
                    <a:pt x="38771" y="10410"/>
                  </a:cubicBezTo>
                  <a:lnTo>
                    <a:pt x="38792" y="10323"/>
                  </a:lnTo>
                  <a:lnTo>
                    <a:pt x="38901" y="9889"/>
                  </a:lnTo>
                  <a:cubicBezTo>
                    <a:pt x="39032" y="9367"/>
                    <a:pt x="39097" y="8845"/>
                    <a:pt x="39206" y="8236"/>
                  </a:cubicBezTo>
                  <a:lnTo>
                    <a:pt x="39227" y="8127"/>
                  </a:lnTo>
                  <a:cubicBezTo>
                    <a:pt x="39271" y="7845"/>
                    <a:pt x="39293" y="7584"/>
                    <a:pt x="39293" y="7301"/>
                  </a:cubicBezTo>
                  <a:cubicBezTo>
                    <a:pt x="39293" y="7127"/>
                    <a:pt x="39271" y="6953"/>
                    <a:pt x="39249" y="6779"/>
                  </a:cubicBezTo>
                  <a:lnTo>
                    <a:pt x="39249" y="6714"/>
                  </a:lnTo>
                  <a:cubicBezTo>
                    <a:pt x="39227" y="6475"/>
                    <a:pt x="39140" y="6236"/>
                    <a:pt x="39010" y="6040"/>
                  </a:cubicBezTo>
                  <a:cubicBezTo>
                    <a:pt x="38901" y="5844"/>
                    <a:pt x="38727" y="5670"/>
                    <a:pt x="38510" y="5583"/>
                  </a:cubicBezTo>
                  <a:cubicBezTo>
                    <a:pt x="38401" y="5518"/>
                    <a:pt x="38271" y="5474"/>
                    <a:pt x="38140" y="5431"/>
                  </a:cubicBezTo>
                  <a:lnTo>
                    <a:pt x="37944" y="5431"/>
                  </a:lnTo>
                  <a:lnTo>
                    <a:pt x="37662" y="5366"/>
                  </a:lnTo>
                  <a:lnTo>
                    <a:pt x="37510" y="5344"/>
                  </a:lnTo>
                  <a:cubicBezTo>
                    <a:pt x="37292" y="5301"/>
                    <a:pt x="37075" y="5235"/>
                    <a:pt x="36857" y="5170"/>
                  </a:cubicBezTo>
                  <a:cubicBezTo>
                    <a:pt x="36292" y="5018"/>
                    <a:pt x="35748" y="4866"/>
                    <a:pt x="35183" y="4735"/>
                  </a:cubicBezTo>
                  <a:cubicBezTo>
                    <a:pt x="34813" y="4648"/>
                    <a:pt x="34400" y="4539"/>
                    <a:pt x="33922" y="4431"/>
                  </a:cubicBezTo>
                  <a:lnTo>
                    <a:pt x="33400" y="4257"/>
                  </a:lnTo>
                  <a:lnTo>
                    <a:pt x="32530" y="4061"/>
                  </a:lnTo>
                  <a:cubicBezTo>
                    <a:pt x="32334" y="4018"/>
                    <a:pt x="32161" y="3996"/>
                    <a:pt x="31965" y="3952"/>
                  </a:cubicBezTo>
                  <a:lnTo>
                    <a:pt x="31878" y="3931"/>
                  </a:lnTo>
                  <a:lnTo>
                    <a:pt x="31639" y="3887"/>
                  </a:lnTo>
                  <a:cubicBezTo>
                    <a:pt x="31378" y="3844"/>
                    <a:pt x="31095" y="3800"/>
                    <a:pt x="30878" y="3778"/>
                  </a:cubicBezTo>
                  <a:lnTo>
                    <a:pt x="30595" y="3713"/>
                  </a:lnTo>
                  <a:lnTo>
                    <a:pt x="30421" y="3713"/>
                  </a:lnTo>
                  <a:lnTo>
                    <a:pt x="29986" y="3626"/>
                  </a:lnTo>
                  <a:cubicBezTo>
                    <a:pt x="29334" y="3517"/>
                    <a:pt x="28681" y="3409"/>
                    <a:pt x="28007" y="3278"/>
                  </a:cubicBezTo>
                  <a:lnTo>
                    <a:pt x="27855" y="3257"/>
                  </a:lnTo>
                  <a:lnTo>
                    <a:pt x="27746" y="3235"/>
                  </a:lnTo>
                  <a:lnTo>
                    <a:pt x="27442" y="3191"/>
                  </a:lnTo>
                  <a:lnTo>
                    <a:pt x="26507" y="3017"/>
                  </a:lnTo>
                  <a:cubicBezTo>
                    <a:pt x="25681" y="2887"/>
                    <a:pt x="24833" y="2778"/>
                    <a:pt x="24006" y="2669"/>
                  </a:cubicBezTo>
                  <a:lnTo>
                    <a:pt x="23985" y="2669"/>
                  </a:lnTo>
                  <a:lnTo>
                    <a:pt x="23093" y="2561"/>
                  </a:lnTo>
                  <a:lnTo>
                    <a:pt x="22484" y="2452"/>
                  </a:lnTo>
                  <a:lnTo>
                    <a:pt x="22441" y="2452"/>
                  </a:lnTo>
                  <a:lnTo>
                    <a:pt x="21723" y="2343"/>
                  </a:lnTo>
                  <a:cubicBezTo>
                    <a:pt x="21201" y="2278"/>
                    <a:pt x="20788" y="2213"/>
                    <a:pt x="20419" y="2148"/>
                  </a:cubicBezTo>
                  <a:lnTo>
                    <a:pt x="20049" y="2104"/>
                  </a:lnTo>
                  <a:lnTo>
                    <a:pt x="19788" y="2082"/>
                  </a:lnTo>
                  <a:cubicBezTo>
                    <a:pt x="19614" y="2061"/>
                    <a:pt x="19440" y="2039"/>
                    <a:pt x="19266" y="2017"/>
                  </a:cubicBezTo>
                  <a:cubicBezTo>
                    <a:pt x="18875" y="1952"/>
                    <a:pt x="18505" y="1908"/>
                    <a:pt x="18114" y="1843"/>
                  </a:cubicBezTo>
                  <a:lnTo>
                    <a:pt x="17070" y="1691"/>
                  </a:lnTo>
                  <a:lnTo>
                    <a:pt x="16396" y="1582"/>
                  </a:lnTo>
                  <a:cubicBezTo>
                    <a:pt x="15809" y="1495"/>
                    <a:pt x="15244" y="1408"/>
                    <a:pt x="14504" y="1321"/>
                  </a:cubicBezTo>
                  <a:lnTo>
                    <a:pt x="13656" y="1213"/>
                  </a:lnTo>
                  <a:lnTo>
                    <a:pt x="13547" y="1213"/>
                  </a:lnTo>
                  <a:lnTo>
                    <a:pt x="13395" y="1191"/>
                  </a:lnTo>
                  <a:lnTo>
                    <a:pt x="12786" y="1126"/>
                  </a:lnTo>
                  <a:cubicBezTo>
                    <a:pt x="12504" y="1082"/>
                    <a:pt x="12221" y="1060"/>
                    <a:pt x="11917" y="1017"/>
                  </a:cubicBezTo>
                  <a:lnTo>
                    <a:pt x="11743" y="1017"/>
                  </a:lnTo>
                  <a:cubicBezTo>
                    <a:pt x="11504" y="995"/>
                    <a:pt x="11264" y="973"/>
                    <a:pt x="11025" y="952"/>
                  </a:cubicBezTo>
                  <a:lnTo>
                    <a:pt x="10873" y="952"/>
                  </a:lnTo>
                  <a:lnTo>
                    <a:pt x="10612" y="930"/>
                  </a:lnTo>
                  <a:lnTo>
                    <a:pt x="10329" y="886"/>
                  </a:lnTo>
                  <a:lnTo>
                    <a:pt x="10047" y="843"/>
                  </a:lnTo>
                  <a:lnTo>
                    <a:pt x="9351" y="734"/>
                  </a:lnTo>
                  <a:lnTo>
                    <a:pt x="9046" y="691"/>
                  </a:lnTo>
                  <a:lnTo>
                    <a:pt x="8851" y="647"/>
                  </a:lnTo>
                  <a:lnTo>
                    <a:pt x="8198" y="539"/>
                  </a:lnTo>
                  <a:lnTo>
                    <a:pt x="8177" y="539"/>
                  </a:lnTo>
                  <a:cubicBezTo>
                    <a:pt x="7959" y="517"/>
                    <a:pt x="7742" y="473"/>
                    <a:pt x="7568" y="430"/>
                  </a:cubicBezTo>
                  <a:lnTo>
                    <a:pt x="7198" y="365"/>
                  </a:lnTo>
                  <a:lnTo>
                    <a:pt x="7155" y="365"/>
                  </a:lnTo>
                  <a:lnTo>
                    <a:pt x="6894" y="299"/>
                  </a:lnTo>
                  <a:lnTo>
                    <a:pt x="6742" y="278"/>
                  </a:lnTo>
                  <a:lnTo>
                    <a:pt x="6502" y="212"/>
                  </a:lnTo>
                  <a:lnTo>
                    <a:pt x="6220" y="147"/>
                  </a:lnTo>
                  <a:cubicBezTo>
                    <a:pt x="5959" y="104"/>
                    <a:pt x="5654" y="38"/>
                    <a:pt x="5350" y="17"/>
                  </a:cubicBezTo>
                  <a:cubicBezTo>
                    <a:pt x="5296" y="6"/>
                    <a:pt x="5241" y="0"/>
                    <a:pt x="51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4338650" y="1184400"/>
              <a:ext cx="212575" cy="208800"/>
            </a:xfrm>
            <a:custGeom>
              <a:avLst/>
              <a:gdLst/>
              <a:ahLst/>
              <a:cxnLst/>
              <a:rect l="l" t="t" r="r" b="b"/>
              <a:pathLst>
                <a:path w="8503" h="8352" extrusionOk="0">
                  <a:moveTo>
                    <a:pt x="8042" y="0"/>
                  </a:moveTo>
                  <a:cubicBezTo>
                    <a:pt x="7930" y="0"/>
                    <a:pt x="7813" y="43"/>
                    <a:pt x="7741" y="115"/>
                  </a:cubicBezTo>
                  <a:cubicBezTo>
                    <a:pt x="7263" y="593"/>
                    <a:pt x="6763" y="1050"/>
                    <a:pt x="6263" y="1506"/>
                  </a:cubicBezTo>
                  <a:cubicBezTo>
                    <a:pt x="5849" y="1898"/>
                    <a:pt x="5415" y="2246"/>
                    <a:pt x="5001" y="2637"/>
                  </a:cubicBezTo>
                  <a:cubicBezTo>
                    <a:pt x="4110" y="3420"/>
                    <a:pt x="3240" y="4224"/>
                    <a:pt x="2392" y="5029"/>
                  </a:cubicBezTo>
                  <a:cubicBezTo>
                    <a:pt x="2001" y="5420"/>
                    <a:pt x="1588" y="5790"/>
                    <a:pt x="1196" y="6181"/>
                  </a:cubicBezTo>
                  <a:lnTo>
                    <a:pt x="609" y="6747"/>
                  </a:lnTo>
                  <a:cubicBezTo>
                    <a:pt x="522" y="6834"/>
                    <a:pt x="435" y="6921"/>
                    <a:pt x="348" y="7029"/>
                  </a:cubicBezTo>
                  <a:cubicBezTo>
                    <a:pt x="239" y="7116"/>
                    <a:pt x="174" y="7225"/>
                    <a:pt x="109" y="7355"/>
                  </a:cubicBezTo>
                  <a:cubicBezTo>
                    <a:pt x="87" y="7399"/>
                    <a:pt x="65" y="7442"/>
                    <a:pt x="44" y="7508"/>
                  </a:cubicBezTo>
                  <a:cubicBezTo>
                    <a:pt x="22" y="7551"/>
                    <a:pt x="22" y="7660"/>
                    <a:pt x="22" y="7725"/>
                  </a:cubicBezTo>
                  <a:cubicBezTo>
                    <a:pt x="0" y="7834"/>
                    <a:pt x="44" y="7943"/>
                    <a:pt x="109" y="8051"/>
                  </a:cubicBezTo>
                  <a:cubicBezTo>
                    <a:pt x="152" y="8138"/>
                    <a:pt x="218" y="8203"/>
                    <a:pt x="305" y="8269"/>
                  </a:cubicBezTo>
                  <a:cubicBezTo>
                    <a:pt x="414" y="8316"/>
                    <a:pt x="524" y="8351"/>
                    <a:pt x="642" y="8351"/>
                  </a:cubicBezTo>
                  <a:cubicBezTo>
                    <a:pt x="688" y="8351"/>
                    <a:pt x="734" y="8346"/>
                    <a:pt x="783" y="8334"/>
                  </a:cubicBezTo>
                  <a:cubicBezTo>
                    <a:pt x="935" y="8290"/>
                    <a:pt x="1066" y="8203"/>
                    <a:pt x="1196" y="8073"/>
                  </a:cubicBezTo>
                  <a:cubicBezTo>
                    <a:pt x="1261" y="8030"/>
                    <a:pt x="1305" y="7986"/>
                    <a:pt x="1348" y="7943"/>
                  </a:cubicBezTo>
                  <a:cubicBezTo>
                    <a:pt x="1435" y="7834"/>
                    <a:pt x="1522" y="7725"/>
                    <a:pt x="1609" y="7616"/>
                  </a:cubicBezTo>
                  <a:cubicBezTo>
                    <a:pt x="1783" y="7399"/>
                    <a:pt x="1979" y="7181"/>
                    <a:pt x="2175" y="6964"/>
                  </a:cubicBezTo>
                  <a:cubicBezTo>
                    <a:pt x="2566" y="6529"/>
                    <a:pt x="2957" y="6073"/>
                    <a:pt x="3371" y="5659"/>
                  </a:cubicBezTo>
                  <a:cubicBezTo>
                    <a:pt x="3762" y="5224"/>
                    <a:pt x="4175" y="4790"/>
                    <a:pt x="4588" y="4355"/>
                  </a:cubicBezTo>
                  <a:cubicBezTo>
                    <a:pt x="5001" y="3942"/>
                    <a:pt x="5458" y="3485"/>
                    <a:pt x="5893" y="3072"/>
                  </a:cubicBezTo>
                  <a:cubicBezTo>
                    <a:pt x="6719" y="2311"/>
                    <a:pt x="7524" y="1550"/>
                    <a:pt x="8328" y="745"/>
                  </a:cubicBezTo>
                  <a:cubicBezTo>
                    <a:pt x="8502" y="593"/>
                    <a:pt x="8502" y="310"/>
                    <a:pt x="8350" y="136"/>
                  </a:cubicBezTo>
                  <a:cubicBezTo>
                    <a:pt x="8285" y="71"/>
                    <a:pt x="8198" y="28"/>
                    <a:pt x="8111" y="6"/>
                  </a:cubicBezTo>
                  <a:cubicBezTo>
                    <a:pt x="8088" y="2"/>
                    <a:pt x="8065" y="0"/>
                    <a:pt x="804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4486500" y="1282775"/>
              <a:ext cx="97375" cy="90100"/>
            </a:xfrm>
            <a:custGeom>
              <a:avLst/>
              <a:gdLst/>
              <a:ahLst/>
              <a:cxnLst/>
              <a:rect l="l" t="t" r="r" b="b"/>
              <a:pathLst>
                <a:path w="3895" h="3604" extrusionOk="0">
                  <a:moveTo>
                    <a:pt x="3271" y="1"/>
                  </a:moveTo>
                  <a:cubicBezTo>
                    <a:pt x="3175" y="1"/>
                    <a:pt x="3074" y="35"/>
                    <a:pt x="2980" y="115"/>
                  </a:cubicBezTo>
                  <a:cubicBezTo>
                    <a:pt x="2480" y="615"/>
                    <a:pt x="1979" y="1072"/>
                    <a:pt x="1458" y="1550"/>
                  </a:cubicBezTo>
                  <a:cubicBezTo>
                    <a:pt x="1197" y="1768"/>
                    <a:pt x="957" y="2007"/>
                    <a:pt x="718" y="2225"/>
                  </a:cubicBezTo>
                  <a:cubicBezTo>
                    <a:pt x="610" y="2333"/>
                    <a:pt x="501" y="2442"/>
                    <a:pt x="392" y="2551"/>
                  </a:cubicBezTo>
                  <a:cubicBezTo>
                    <a:pt x="327" y="2616"/>
                    <a:pt x="262" y="2703"/>
                    <a:pt x="196" y="2790"/>
                  </a:cubicBezTo>
                  <a:cubicBezTo>
                    <a:pt x="131" y="2877"/>
                    <a:pt x="88" y="2964"/>
                    <a:pt x="44" y="3073"/>
                  </a:cubicBezTo>
                  <a:cubicBezTo>
                    <a:pt x="1" y="3225"/>
                    <a:pt x="44" y="3377"/>
                    <a:pt x="153" y="3486"/>
                  </a:cubicBezTo>
                  <a:cubicBezTo>
                    <a:pt x="231" y="3564"/>
                    <a:pt x="333" y="3603"/>
                    <a:pt x="435" y="3603"/>
                  </a:cubicBezTo>
                  <a:cubicBezTo>
                    <a:pt x="503" y="3603"/>
                    <a:pt x="570" y="3586"/>
                    <a:pt x="631" y="3551"/>
                  </a:cubicBezTo>
                  <a:cubicBezTo>
                    <a:pt x="718" y="3486"/>
                    <a:pt x="805" y="3442"/>
                    <a:pt x="892" y="3355"/>
                  </a:cubicBezTo>
                  <a:cubicBezTo>
                    <a:pt x="936" y="3312"/>
                    <a:pt x="979" y="3268"/>
                    <a:pt x="1023" y="3203"/>
                  </a:cubicBezTo>
                  <a:cubicBezTo>
                    <a:pt x="1131" y="3094"/>
                    <a:pt x="1240" y="2986"/>
                    <a:pt x="1349" y="2877"/>
                  </a:cubicBezTo>
                  <a:cubicBezTo>
                    <a:pt x="1566" y="2659"/>
                    <a:pt x="1827" y="2420"/>
                    <a:pt x="2066" y="2181"/>
                  </a:cubicBezTo>
                  <a:cubicBezTo>
                    <a:pt x="2566" y="1703"/>
                    <a:pt x="3088" y="1246"/>
                    <a:pt x="3588" y="746"/>
                  </a:cubicBezTo>
                  <a:cubicBezTo>
                    <a:pt x="3895" y="440"/>
                    <a:pt x="3615" y="1"/>
                    <a:pt x="32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3509100" y="885675"/>
              <a:ext cx="1554200" cy="1189325"/>
            </a:xfrm>
            <a:custGeom>
              <a:avLst/>
              <a:gdLst/>
              <a:ahLst/>
              <a:cxnLst/>
              <a:rect l="l" t="t" r="r" b="b"/>
              <a:pathLst>
                <a:path w="62168" h="47573" extrusionOk="0">
                  <a:moveTo>
                    <a:pt x="24202" y="3148"/>
                  </a:moveTo>
                  <a:cubicBezTo>
                    <a:pt x="24506" y="3192"/>
                    <a:pt x="24789" y="3235"/>
                    <a:pt x="25072" y="3301"/>
                  </a:cubicBezTo>
                  <a:lnTo>
                    <a:pt x="25333" y="3366"/>
                  </a:lnTo>
                  <a:lnTo>
                    <a:pt x="25594" y="3409"/>
                  </a:lnTo>
                  <a:lnTo>
                    <a:pt x="25724" y="3453"/>
                  </a:lnTo>
                  <a:lnTo>
                    <a:pt x="26007" y="3496"/>
                  </a:lnTo>
                  <a:lnTo>
                    <a:pt x="26050" y="3496"/>
                  </a:lnTo>
                  <a:lnTo>
                    <a:pt x="26420" y="3562"/>
                  </a:lnTo>
                  <a:cubicBezTo>
                    <a:pt x="26594" y="3605"/>
                    <a:pt x="26811" y="3649"/>
                    <a:pt x="27029" y="3670"/>
                  </a:cubicBezTo>
                  <a:lnTo>
                    <a:pt x="27050" y="3670"/>
                  </a:lnTo>
                  <a:lnTo>
                    <a:pt x="27050" y="3736"/>
                  </a:lnTo>
                  <a:lnTo>
                    <a:pt x="27703" y="3844"/>
                  </a:lnTo>
                  <a:lnTo>
                    <a:pt x="27898" y="3866"/>
                  </a:lnTo>
                  <a:lnTo>
                    <a:pt x="28203" y="3909"/>
                  </a:lnTo>
                  <a:lnTo>
                    <a:pt x="28899" y="4018"/>
                  </a:lnTo>
                  <a:lnTo>
                    <a:pt x="29181" y="4062"/>
                  </a:lnTo>
                  <a:lnTo>
                    <a:pt x="29464" y="4105"/>
                  </a:lnTo>
                  <a:lnTo>
                    <a:pt x="29725" y="4149"/>
                  </a:lnTo>
                  <a:lnTo>
                    <a:pt x="29877" y="4149"/>
                  </a:lnTo>
                  <a:cubicBezTo>
                    <a:pt x="30116" y="4170"/>
                    <a:pt x="30356" y="4192"/>
                    <a:pt x="30595" y="4214"/>
                  </a:cubicBezTo>
                  <a:lnTo>
                    <a:pt x="30769" y="4214"/>
                  </a:lnTo>
                  <a:cubicBezTo>
                    <a:pt x="31073" y="4257"/>
                    <a:pt x="31356" y="4279"/>
                    <a:pt x="31638" y="4323"/>
                  </a:cubicBezTo>
                  <a:lnTo>
                    <a:pt x="32247" y="4388"/>
                  </a:lnTo>
                  <a:lnTo>
                    <a:pt x="32399" y="4410"/>
                  </a:lnTo>
                  <a:lnTo>
                    <a:pt x="32508" y="4410"/>
                  </a:lnTo>
                  <a:lnTo>
                    <a:pt x="33356" y="4518"/>
                  </a:lnTo>
                  <a:cubicBezTo>
                    <a:pt x="34096" y="4605"/>
                    <a:pt x="34661" y="4692"/>
                    <a:pt x="35248" y="4779"/>
                  </a:cubicBezTo>
                  <a:lnTo>
                    <a:pt x="35922" y="4888"/>
                  </a:lnTo>
                  <a:lnTo>
                    <a:pt x="36966" y="5040"/>
                  </a:lnTo>
                  <a:cubicBezTo>
                    <a:pt x="37357" y="5105"/>
                    <a:pt x="37727" y="5149"/>
                    <a:pt x="38118" y="5214"/>
                  </a:cubicBezTo>
                  <a:cubicBezTo>
                    <a:pt x="38292" y="5236"/>
                    <a:pt x="38466" y="5258"/>
                    <a:pt x="38640" y="5279"/>
                  </a:cubicBezTo>
                  <a:lnTo>
                    <a:pt x="38901" y="5301"/>
                  </a:lnTo>
                  <a:lnTo>
                    <a:pt x="39271" y="5345"/>
                  </a:lnTo>
                  <a:cubicBezTo>
                    <a:pt x="39640" y="5410"/>
                    <a:pt x="40053" y="5475"/>
                    <a:pt x="40575" y="5540"/>
                  </a:cubicBezTo>
                  <a:lnTo>
                    <a:pt x="41293" y="5649"/>
                  </a:lnTo>
                  <a:lnTo>
                    <a:pt x="41336" y="5649"/>
                  </a:lnTo>
                  <a:lnTo>
                    <a:pt x="41945" y="5758"/>
                  </a:lnTo>
                  <a:lnTo>
                    <a:pt x="42837" y="5866"/>
                  </a:lnTo>
                  <a:lnTo>
                    <a:pt x="42793" y="5866"/>
                  </a:lnTo>
                  <a:cubicBezTo>
                    <a:pt x="43619" y="5975"/>
                    <a:pt x="44468" y="6062"/>
                    <a:pt x="45294" y="6214"/>
                  </a:cubicBezTo>
                  <a:lnTo>
                    <a:pt x="46229" y="6388"/>
                  </a:lnTo>
                  <a:lnTo>
                    <a:pt x="46533" y="6432"/>
                  </a:lnTo>
                  <a:lnTo>
                    <a:pt x="46642" y="6454"/>
                  </a:lnTo>
                  <a:lnTo>
                    <a:pt x="46794" y="6475"/>
                  </a:lnTo>
                  <a:cubicBezTo>
                    <a:pt x="47468" y="6606"/>
                    <a:pt x="48121" y="6714"/>
                    <a:pt x="48773" y="6823"/>
                  </a:cubicBezTo>
                  <a:lnTo>
                    <a:pt x="49208" y="6910"/>
                  </a:lnTo>
                  <a:lnTo>
                    <a:pt x="49403" y="6910"/>
                  </a:lnTo>
                  <a:lnTo>
                    <a:pt x="49664" y="6954"/>
                  </a:lnTo>
                  <a:cubicBezTo>
                    <a:pt x="49904" y="6997"/>
                    <a:pt x="50164" y="7041"/>
                    <a:pt x="50447" y="7084"/>
                  </a:cubicBezTo>
                  <a:lnTo>
                    <a:pt x="50665" y="7128"/>
                  </a:lnTo>
                  <a:lnTo>
                    <a:pt x="50752" y="7149"/>
                  </a:lnTo>
                  <a:cubicBezTo>
                    <a:pt x="50947" y="7193"/>
                    <a:pt x="51121" y="7215"/>
                    <a:pt x="51317" y="7258"/>
                  </a:cubicBezTo>
                  <a:lnTo>
                    <a:pt x="52187" y="7454"/>
                  </a:lnTo>
                  <a:cubicBezTo>
                    <a:pt x="52382" y="7497"/>
                    <a:pt x="52578" y="7541"/>
                    <a:pt x="52774" y="7563"/>
                  </a:cubicBezTo>
                  <a:cubicBezTo>
                    <a:pt x="53274" y="7693"/>
                    <a:pt x="53665" y="7780"/>
                    <a:pt x="54035" y="7867"/>
                  </a:cubicBezTo>
                  <a:cubicBezTo>
                    <a:pt x="54600" y="7997"/>
                    <a:pt x="55144" y="8150"/>
                    <a:pt x="55709" y="8302"/>
                  </a:cubicBezTo>
                  <a:cubicBezTo>
                    <a:pt x="55927" y="8367"/>
                    <a:pt x="56144" y="8432"/>
                    <a:pt x="56362" y="8476"/>
                  </a:cubicBezTo>
                  <a:lnTo>
                    <a:pt x="56514" y="8498"/>
                  </a:lnTo>
                  <a:lnTo>
                    <a:pt x="56796" y="8563"/>
                  </a:lnTo>
                  <a:lnTo>
                    <a:pt x="56992" y="8563"/>
                  </a:lnTo>
                  <a:cubicBezTo>
                    <a:pt x="57123" y="8606"/>
                    <a:pt x="57253" y="8650"/>
                    <a:pt x="57362" y="8715"/>
                  </a:cubicBezTo>
                  <a:cubicBezTo>
                    <a:pt x="57579" y="8824"/>
                    <a:pt x="57753" y="8976"/>
                    <a:pt x="57862" y="9172"/>
                  </a:cubicBezTo>
                  <a:cubicBezTo>
                    <a:pt x="57992" y="9389"/>
                    <a:pt x="58079" y="9606"/>
                    <a:pt x="58101" y="9867"/>
                  </a:cubicBezTo>
                  <a:lnTo>
                    <a:pt x="58101" y="9911"/>
                  </a:lnTo>
                  <a:cubicBezTo>
                    <a:pt x="58123" y="10085"/>
                    <a:pt x="58145" y="10259"/>
                    <a:pt x="58145" y="10433"/>
                  </a:cubicBezTo>
                  <a:cubicBezTo>
                    <a:pt x="58145" y="10715"/>
                    <a:pt x="58123" y="10976"/>
                    <a:pt x="58079" y="11259"/>
                  </a:cubicBezTo>
                  <a:lnTo>
                    <a:pt x="58058" y="11368"/>
                  </a:lnTo>
                  <a:cubicBezTo>
                    <a:pt x="57971" y="11977"/>
                    <a:pt x="57884" y="12498"/>
                    <a:pt x="57753" y="13020"/>
                  </a:cubicBezTo>
                  <a:lnTo>
                    <a:pt x="57644" y="13455"/>
                  </a:lnTo>
                  <a:lnTo>
                    <a:pt x="57623" y="13542"/>
                  </a:lnTo>
                  <a:cubicBezTo>
                    <a:pt x="57601" y="13651"/>
                    <a:pt x="57558" y="13781"/>
                    <a:pt x="57536" y="13890"/>
                  </a:cubicBezTo>
                  <a:cubicBezTo>
                    <a:pt x="57492" y="14129"/>
                    <a:pt x="57427" y="14368"/>
                    <a:pt x="57384" y="14608"/>
                  </a:cubicBezTo>
                  <a:lnTo>
                    <a:pt x="57384" y="14651"/>
                  </a:lnTo>
                  <a:lnTo>
                    <a:pt x="57384" y="14695"/>
                  </a:lnTo>
                  <a:cubicBezTo>
                    <a:pt x="57362" y="14977"/>
                    <a:pt x="57318" y="15282"/>
                    <a:pt x="57275" y="15564"/>
                  </a:cubicBezTo>
                  <a:lnTo>
                    <a:pt x="57275" y="15586"/>
                  </a:lnTo>
                  <a:cubicBezTo>
                    <a:pt x="57253" y="15847"/>
                    <a:pt x="57210" y="16086"/>
                    <a:pt x="57188" y="16369"/>
                  </a:cubicBezTo>
                  <a:cubicBezTo>
                    <a:pt x="57101" y="16913"/>
                    <a:pt x="57014" y="17456"/>
                    <a:pt x="56949" y="17978"/>
                  </a:cubicBezTo>
                  <a:lnTo>
                    <a:pt x="56949" y="18022"/>
                  </a:lnTo>
                  <a:lnTo>
                    <a:pt x="56949" y="18043"/>
                  </a:lnTo>
                  <a:lnTo>
                    <a:pt x="56883" y="18348"/>
                  </a:lnTo>
                  <a:cubicBezTo>
                    <a:pt x="56840" y="18783"/>
                    <a:pt x="56775" y="19174"/>
                    <a:pt x="56731" y="19587"/>
                  </a:cubicBezTo>
                  <a:lnTo>
                    <a:pt x="56731" y="19609"/>
                  </a:lnTo>
                  <a:cubicBezTo>
                    <a:pt x="56644" y="20348"/>
                    <a:pt x="56536" y="21087"/>
                    <a:pt x="56405" y="21849"/>
                  </a:cubicBezTo>
                  <a:cubicBezTo>
                    <a:pt x="56318" y="22457"/>
                    <a:pt x="56188" y="23066"/>
                    <a:pt x="56079" y="23610"/>
                  </a:cubicBezTo>
                  <a:cubicBezTo>
                    <a:pt x="55992" y="24066"/>
                    <a:pt x="55927" y="24545"/>
                    <a:pt x="55861" y="24958"/>
                  </a:cubicBezTo>
                  <a:lnTo>
                    <a:pt x="55840" y="25110"/>
                  </a:lnTo>
                  <a:lnTo>
                    <a:pt x="55796" y="25284"/>
                  </a:lnTo>
                  <a:cubicBezTo>
                    <a:pt x="55709" y="25893"/>
                    <a:pt x="55601" y="26458"/>
                    <a:pt x="55492" y="26980"/>
                  </a:cubicBezTo>
                  <a:lnTo>
                    <a:pt x="55340" y="27567"/>
                  </a:lnTo>
                  <a:lnTo>
                    <a:pt x="55340" y="27633"/>
                  </a:lnTo>
                  <a:lnTo>
                    <a:pt x="55340" y="27654"/>
                  </a:lnTo>
                  <a:lnTo>
                    <a:pt x="55340" y="27676"/>
                  </a:lnTo>
                  <a:cubicBezTo>
                    <a:pt x="55253" y="28067"/>
                    <a:pt x="55187" y="28437"/>
                    <a:pt x="55100" y="28807"/>
                  </a:cubicBezTo>
                  <a:cubicBezTo>
                    <a:pt x="55035" y="29068"/>
                    <a:pt x="54992" y="29350"/>
                    <a:pt x="54948" y="29568"/>
                  </a:cubicBezTo>
                  <a:lnTo>
                    <a:pt x="54926" y="29633"/>
                  </a:lnTo>
                  <a:lnTo>
                    <a:pt x="54926" y="29676"/>
                  </a:lnTo>
                  <a:cubicBezTo>
                    <a:pt x="54883" y="29937"/>
                    <a:pt x="54818" y="30198"/>
                    <a:pt x="54774" y="30459"/>
                  </a:cubicBezTo>
                  <a:lnTo>
                    <a:pt x="54579" y="31351"/>
                  </a:lnTo>
                  <a:cubicBezTo>
                    <a:pt x="54535" y="31481"/>
                    <a:pt x="54513" y="31612"/>
                    <a:pt x="54492" y="31764"/>
                  </a:cubicBezTo>
                  <a:lnTo>
                    <a:pt x="54492" y="31807"/>
                  </a:lnTo>
                  <a:cubicBezTo>
                    <a:pt x="54470" y="31873"/>
                    <a:pt x="54470" y="31894"/>
                    <a:pt x="54470" y="31960"/>
                  </a:cubicBezTo>
                  <a:cubicBezTo>
                    <a:pt x="54448" y="32047"/>
                    <a:pt x="54426" y="32155"/>
                    <a:pt x="54405" y="32242"/>
                  </a:cubicBezTo>
                  <a:cubicBezTo>
                    <a:pt x="54296" y="32655"/>
                    <a:pt x="54013" y="33025"/>
                    <a:pt x="53644" y="33243"/>
                  </a:cubicBezTo>
                  <a:cubicBezTo>
                    <a:pt x="53491" y="33330"/>
                    <a:pt x="53339" y="33351"/>
                    <a:pt x="53165" y="33373"/>
                  </a:cubicBezTo>
                  <a:cubicBezTo>
                    <a:pt x="53035" y="33373"/>
                    <a:pt x="52883" y="33351"/>
                    <a:pt x="52730" y="33330"/>
                  </a:cubicBezTo>
                  <a:cubicBezTo>
                    <a:pt x="52448" y="33308"/>
                    <a:pt x="52165" y="33286"/>
                    <a:pt x="51926" y="33243"/>
                  </a:cubicBezTo>
                  <a:cubicBezTo>
                    <a:pt x="51339" y="33177"/>
                    <a:pt x="50773" y="33112"/>
                    <a:pt x="50230" y="33047"/>
                  </a:cubicBezTo>
                  <a:lnTo>
                    <a:pt x="49925" y="33003"/>
                  </a:lnTo>
                  <a:cubicBezTo>
                    <a:pt x="48903" y="32873"/>
                    <a:pt x="47838" y="32742"/>
                    <a:pt x="46642" y="32547"/>
                  </a:cubicBezTo>
                  <a:lnTo>
                    <a:pt x="46446" y="32525"/>
                  </a:lnTo>
                  <a:lnTo>
                    <a:pt x="45533" y="32395"/>
                  </a:lnTo>
                  <a:lnTo>
                    <a:pt x="45489" y="32395"/>
                  </a:lnTo>
                  <a:lnTo>
                    <a:pt x="44337" y="32221"/>
                  </a:lnTo>
                  <a:cubicBezTo>
                    <a:pt x="43554" y="32112"/>
                    <a:pt x="42750" y="31981"/>
                    <a:pt x="42054" y="31873"/>
                  </a:cubicBezTo>
                  <a:lnTo>
                    <a:pt x="41597" y="31807"/>
                  </a:lnTo>
                  <a:lnTo>
                    <a:pt x="41532" y="31807"/>
                  </a:lnTo>
                  <a:cubicBezTo>
                    <a:pt x="40380" y="31633"/>
                    <a:pt x="39401" y="31503"/>
                    <a:pt x="38488" y="31351"/>
                  </a:cubicBezTo>
                  <a:lnTo>
                    <a:pt x="37357" y="31199"/>
                  </a:lnTo>
                  <a:lnTo>
                    <a:pt x="35639" y="30959"/>
                  </a:lnTo>
                  <a:lnTo>
                    <a:pt x="35509" y="30938"/>
                  </a:lnTo>
                  <a:lnTo>
                    <a:pt x="35335" y="30938"/>
                  </a:lnTo>
                  <a:lnTo>
                    <a:pt x="33508" y="30655"/>
                  </a:lnTo>
                  <a:lnTo>
                    <a:pt x="32856" y="30568"/>
                  </a:lnTo>
                  <a:cubicBezTo>
                    <a:pt x="32465" y="30503"/>
                    <a:pt x="32052" y="30438"/>
                    <a:pt x="31660" y="30372"/>
                  </a:cubicBezTo>
                  <a:cubicBezTo>
                    <a:pt x="30529" y="30177"/>
                    <a:pt x="29312" y="29959"/>
                    <a:pt x="28138" y="29742"/>
                  </a:cubicBezTo>
                  <a:lnTo>
                    <a:pt x="27942" y="29698"/>
                  </a:lnTo>
                  <a:cubicBezTo>
                    <a:pt x="27377" y="29611"/>
                    <a:pt x="26876" y="29503"/>
                    <a:pt x="26376" y="29394"/>
                  </a:cubicBezTo>
                  <a:lnTo>
                    <a:pt x="25746" y="29263"/>
                  </a:lnTo>
                  <a:lnTo>
                    <a:pt x="24702" y="29024"/>
                  </a:lnTo>
                  <a:lnTo>
                    <a:pt x="24550" y="29002"/>
                  </a:lnTo>
                  <a:cubicBezTo>
                    <a:pt x="23376" y="28741"/>
                    <a:pt x="22223" y="28415"/>
                    <a:pt x="21092" y="28024"/>
                  </a:cubicBezTo>
                  <a:cubicBezTo>
                    <a:pt x="20940" y="27980"/>
                    <a:pt x="20810" y="27915"/>
                    <a:pt x="20679" y="27872"/>
                  </a:cubicBezTo>
                  <a:lnTo>
                    <a:pt x="20527" y="27806"/>
                  </a:lnTo>
                  <a:cubicBezTo>
                    <a:pt x="20288" y="27719"/>
                    <a:pt x="20049" y="27611"/>
                    <a:pt x="19831" y="27502"/>
                  </a:cubicBezTo>
                  <a:cubicBezTo>
                    <a:pt x="19679" y="27415"/>
                    <a:pt x="19527" y="27306"/>
                    <a:pt x="19396" y="27198"/>
                  </a:cubicBezTo>
                  <a:cubicBezTo>
                    <a:pt x="19331" y="27154"/>
                    <a:pt x="19288" y="27089"/>
                    <a:pt x="19222" y="27024"/>
                  </a:cubicBezTo>
                  <a:lnTo>
                    <a:pt x="19201" y="26980"/>
                  </a:lnTo>
                  <a:cubicBezTo>
                    <a:pt x="19135" y="26915"/>
                    <a:pt x="19070" y="26828"/>
                    <a:pt x="19027" y="26719"/>
                  </a:cubicBezTo>
                  <a:cubicBezTo>
                    <a:pt x="18962" y="26589"/>
                    <a:pt x="18918" y="26437"/>
                    <a:pt x="18896" y="26284"/>
                  </a:cubicBezTo>
                  <a:cubicBezTo>
                    <a:pt x="18853" y="26089"/>
                    <a:pt x="18831" y="25893"/>
                    <a:pt x="18853" y="25697"/>
                  </a:cubicBezTo>
                  <a:cubicBezTo>
                    <a:pt x="18875" y="25371"/>
                    <a:pt x="18918" y="25045"/>
                    <a:pt x="19005" y="24741"/>
                  </a:cubicBezTo>
                  <a:lnTo>
                    <a:pt x="19027" y="24632"/>
                  </a:lnTo>
                  <a:cubicBezTo>
                    <a:pt x="19070" y="24414"/>
                    <a:pt x="19114" y="24197"/>
                    <a:pt x="19135" y="23979"/>
                  </a:cubicBezTo>
                  <a:cubicBezTo>
                    <a:pt x="19157" y="23827"/>
                    <a:pt x="19179" y="23697"/>
                    <a:pt x="19201" y="23566"/>
                  </a:cubicBezTo>
                  <a:lnTo>
                    <a:pt x="19201" y="23501"/>
                  </a:lnTo>
                  <a:cubicBezTo>
                    <a:pt x="19222" y="23175"/>
                    <a:pt x="19266" y="22849"/>
                    <a:pt x="19309" y="22523"/>
                  </a:cubicBezTo>
                  <a:cubicBezTo>
                    <a:pt x="19375" y="21979"/>
                    <a:pt x="19462" y="21457"/>
                    <a:pt x="19527" y="21066"/>
                  </a:cubicBezTo>
                  <a:lnTo>
                    <a:pt x="19570" y="20805"/>
                  </a:lnTo>
                  <a:cubicBezTo>
                    <a:pt x="19636" y="20348"/>
                    <a:pt x="19679" y="19935"/>
                    <a:pt x="19723" y="19500"/>
                  </a:cubicBezTo>
                  <a:lnTo>
                    <a:pt x="19744" y="19326"/>
                  </a:lnTo>
                  <a:cubicBezTo>
                    <a:pt x="19788" y="18761"/>
                    <a:pt x="19853" y="18174"/>
                    <a:pt x="19940" y="17587"/>
                  </a:cubicBezTo>
                  <a:lnTo>
                    <a:pt x="19940" y="17543"/>
                  </a:lnTo>
                  <a:cubicBezTo>
                    <a:pt x="20049" y="16934"/>
                    <a:pt x="20179" y="16325"/>
                    <a:pt x="20310" y="15760"/>
                  </a:cubicBezTo>
                  <a:lnTo>
                    <a:pt x="20331" y="15695"/>
                  </a:lnTo>
                  <a:cubicBezTo>
                    <a:pt x="20484" y="14999"/>
                    <a:pt x="20614" y="14303"/>
                    <a:pt x="20723" y="13629"/>
                  </a:cubicBezTo>
                  <a:lnTo>
                    <a:pt x="20723" y="13607"/>
                  </a:lnTo>
                  <a:cubicBezTo>
                    <a:pt x="20788" y="13194"/>
                    <a:pt x="20853" y="12738"/>
                    <a:pt x="20940" y="12303"/>
                  </a:cubicBezTo>
                  <a:lnTo>
                    <a:pt x="21005" y="11955"/>
                  </a:lnTo>
                  <a:cubicBezTo>
                    <a:pt x="21071" y="11520"/>
                    <a:pt x="21179" y="11020"/>
                    <a:pt x="21266" y="10520"/>
                  </a:cubicBezTo>
                  <a:cubicBezTo>
                    <a:pt x="21310" y="10324"/>
                    <a:pt x="21353" y="10107"/>
                    <a:pt x="21397" y="9889"/>
                  </a:cubicBezTo>
                  <a:cubicBezTo>
                    <a:pt x="21506" y="9476"/>
                    <a:pt x="21593" y="9063"/>
                    <a:pt x="21680" y="8715"/>
                  </a:cubicBezTo>
                  <a:cubicBezTo>
                    <a:pt x="21810" y="8128"/>
                    <a:pt x="21962" y="7476"/>
                    <a:pt x="22136" y="6671"/>
                  </a:cubicBezTo>
                  <a:cubicBezTo>
                    <a:pt x="22093" y="6606"/>
                    <a:pt x="22071" y="6562"/>
                    <a:pt x="22071" y="6497"/>
                  </a:cubicBezTo>
                  <a:cubicBezTo>
                    <a:pt x="22027" y="6323"/>
                    <a:pt x="22027" y="6149"/>
                    <a:pt x="22071" y="5975"/>
                  </a:cubicBezTo>
                  <a:cubicBezTo>
                    <a:pt x="22071" y="5953"/>
                    <a:pt x="22093" y="5910"/>
                    <a:pt x="22093" y="5866"/>
                  </a:cubicBezTo>
                  <a:lnTo>
                    <a:pt x="22093" y="5845"/>
                  </a:lnTo>
                  <a:lnTo>
                    <a:pt x="22136" y="5606"/>
                  </a:lnTo>
                  <a:cubicBezTo>
                    <a:pt x="22180" y="5432"/>
                    <a:pt x="22223" y="5279"/>
                    <a:pt x="22245" y="5127"/>
                  </a:cubicBezTo>
                  <a:cubicBezTo>
                    <a:pt x="22267" y="5040"/>
                    <a:pt x="22267" y="4953"/>
                    <a:pt x="22267" y="4888"/>
                  </a:cubicBezTo>
                  <a:cubicBezTo>
                    <a:pt x="22267" y="4714"/>
                    <a:pt x="22288" y="4562"/>
                    <a:pt x="22310" y="4410"/>
                  </a:cubicBezTo>
                  <a:lnTo>
                    <a:pt x="22310" y="4388"/>
                  </a:lnTo>
                  <a:cubicBezTo>
                    <a:pt x="22397" y="4105"/>
                    <a:pt x="22528" y="3844"/>
                    <a:pt x="22723" y="3627"/>
                  </a:cubicBezTo>
                  <a:cubicBezTo>
                    <a:pt x="22810" y="3518"/>
                    <a:pt x="22919" y="3431"/>
                    <a:pt x="23028" y="3366"/>
                  </a:cubicBezTo>
                  <a:lnTo>
                    <a:pt x="23071" y="3366"/>
                  </a:lnTo>
                  <a:cubicBezTo>
                    <a:pt x="23115" y="3322"/>
                    <a:pt x="23180" y="3301"/>
                    <a:pt x="23245" y="3279"/>
                  </a:cubicBezTo>
                  <a:cubicBezTo>
                    <a:pt x="23289" y="3257"/>
                    <a:pt x="23354" y="3235"/>
                    <a:pt x="23419" y="3214"/>
                  </a:cubicBezTo>
                  <a:cubicBezTo>
                    <a:pt x="23571" y="3170"/>
                    <a:pt x="23702" y="3148"/>
                    <a:pt x="23854" y="3148"/>
                  </a:cubicBezTo>
                  <a:close/>
                  <a:moveTo>
                    <a:pt x="13341" y="29685"/>
                  </a:moveTo>
                  <a:cubicBezTo>
                    <a:pt x="13381" y="29685"/>
                    <a:pt x="13420" y="29690"/>
                    <a:pt x="13460" y="29698"/>
                  </a:cubicBezTo>
                  <a:lnTo>
                    <a:pt x="15026" y="30024"/>
                  </a:lnTo>
                  <a:lnTo>
                    <a:pt x="15352" y="30090"/>
                  </a:lnTo>
                  <a:lnTo>
                    <a:pt x="16352" y="30329"/>
                  </a:lnTo>
                  <a:lnTo>
                    <a:pt x="16657" y="30394"/>
                  </a:lnTo>
                  <a:lnTo>
                    <a:pt x="16939" y="30459"/>
                  </a:lnTo>
                  <a:lnTo>
                    <a:pt x="17853" y="30655"/>
                  </a:lnTo>
                  <a:lnTo>
                    <a:pt x="17983" y="30677"/>
                  </a:lnTo>
                  <a:lnTo>
                    <a:pt x="18374" y="30742"/>
                  </a:lnTo>
                  <a:lnTo>
                    <a:pt x="18657" y="30807"/>
                  </a:lnTo>
                  <a:lnTo>
                    <a:pt x="18744" y="30829"/>
                  </a:lnTo>
                  <a:cubicBezTo>
                    <a:pt x="19027" y="30894"/>
                    <a:pt x="19309" y="30938"/>
                    <a:pt x="19570" y="31003"/>
                  </a:cubicBezTo>
                  <a:lnTo>
                    <a:pt x="19723" y="31046"/>
                  </a:lnTo>
                  <a:lnTo>
                    <a:pt x="20114" y="31133"/>
                  </a:lnTo>
                  <a:lnTo>
                    <a:pt x="20244" y="31155"/>
                  </a:lnTo>
                  <a:lnTo>
                    <a:pt x="20723" y="31242"/>
                  </a:lnTo>
                  <a:cubicBezTo>
                    <a:pt x="20897" y="31286"/>
                    <a:pt x="21071" y="31307"/>
                    <a:pt x="21245" y="31351"/>
                  </a:cubicBezTo>
                  <a:lnTo>
                    <a:pt x="21593" y="31416"/>
                  </a:lnTo>
                  <a:lnTo>
                    <a:pt x="21636" y="31416"/>
                  </a:lnTo>
                  <a:cubicBezTo>
                    <a:pt x="22006" y="31503"/>
                    <a:pt x="22397" y="31568"/>
                    <a:pt x="22767" y="31633"/>
                  </a:cubicBezTo>
                  <a:lnTo>
                    <a:pt x="22789" y="31633"/>
                  </a:lnTo>
                  <a:lnTo>
                    <a:pt x="23528" y="31786"/>
                  </a:lnTo>
                  <a:lnTo>
                    <a:pt x="24289" y="31916"/>
                  </a:lnTo>
                  <a:lnTo>
                    <a:pt x="24724" y="31981"/>
                  </a:lnTo>
                  <a:cubicBezTo>
                    <a:pt x="25050" y="32047"/>
                    <a:pt x="25420" y="32112"/>
                    <a:pt x="25789" y="32199"/>
                  </a:cubicBezTo>
                  <a:lnTo>
                    <a:pt x="26246" y="32286"/>
                  </a:lnTo>
                  <a:cubicBezTo>
                    <a:pt x="26594" y="32351"/>
                    <a:pt x="26963" y="32416"/>
                    <a:pt x="27311" y="32503"/>
                  </a:cubicBezTo>
                  <a:lnTo>
                    <a:pt x="27833" y="32612"/>
                  </a:lnTo>
                  <a:cubicBezTo>
                    <a:pt x="28181" y="32699"/>
                    <a:pt x="28551" y="32764"/>
                    <a:pt x="28877" y="32829"/>
                  </a:cubicBezTo>
                  <a:lnTo>
                    <a:pt x="29725" y="32982"/>
                  </a:lnTo>
                  <a:lnTo>
                    <a:pt x="30551" y="33156"/>
                  </a:lnTo>
                  <a:cubicBezTo>
                    <a:pt x="31138" y="33264"/>
                    <a:pt x="31747" y="33373"/>
                    <a:pt x="32312" y="33482"/>
                  </a:cubicBezTo>
                  <a:lnTo>
                    <a:pt x="32465" y="33503"/>
                  </a:lnTo>
                  <a:lnTo>
                    <a:pt x="33704" y="33743"/>
                  </a:lnTo>
                  <a:lnTo>
                    <a:pt x="35031" y="34004"/>
                  </a:lnTo>
                  <a:lnTo>
                    <a:pt x="35183" y="34025"/>
                  </a:lnTo>
                  <a:cubicBezTo>
                    <a:pt x="35661" y="34112"/>
                    <a:pt x="36161" y="34221"/>
                    <a:pt x="36661" y="34308"/>
                  </a:cubicBezTo>
                  <a:lnTo>
                    <a:pt x="36835" y="34352"/>
                  </a:lnTo>
                  <a:cubicBezTo>
                    <a:pt x="37727" y="34525"/>
                    <a:pt x="38662" y="34699"/>
                    <a:pt x="39575" y="34895"/>
                  </a:cubicBezTo>
                  <a:lnTo>
                    <a:pt x="40314" y="35047"/>
                  </a:lnTo>
                  <a:lnTo>
                    <a:pt x="40554" y="35091"/>
                  </a:lnTo>
                  <a:lnTo>
                    <a:pt x="40597" y="35091"/>
                  </a:lnTo>
                  <a:cubicBezTo>
                    <a:pt x="41271" y="35243"/>
                    <a:pt x="41945" y="35373"/>
                    <a:pt x="42619" y="35504"/>
                  </a:cubicBezTo>
                  <a:cubicBezTo>
                    <a:pt x="43533" y="35700"/>
                    <a:pt x="44446" y="35874"/>
                    <a:pt x="45359" y="36069"/>
                  </a:cubicBezTo>
                  <a:lnTo>
                    <a:pt x="45772" y="36156"/>
                  </a:lnTo>
                  <a:cubicBezTo>
                    <a:pt x="46511" y="36308"/>
                    <a:pt x="47273" y="36461"/>
                    <a:pt x="47947" y="36591"/>
                  </a:cubicBezTo>
                  <a:lnTo>
                    <a:pt x="47968" y="36591"/>
                  </a:lnTo>
                  <a:lnTo>
                    <a:pt x="48686" y="36722"/>
                  </a:lnTo>
                  <a:lnTo>
                    <a:pt x="48903" y="36765"/>
                  </a:lnTo>
                  <a:lnTo>
                    <a:pt x="48969" y="36765"/>
                  </a:lnTo>
                  <a:cubicBezTo>
                    <a:pt x="49403" y="36852"/>
                    <a:pt x="49882" y="36961"/>
                    <a:pt x="50273" y="37026"/>
                  </a:cubicBezTo>
                  <a:cubicBezTo>
                    <a:pt x="50665" y="37113"/>
                    <a:pt x="51078" y="37200"/>
                    <a:pt x="51469" y="37287"/>
                  </a:cubicBezTo>
                  <a:lnTo>
                    <a:pt x="51708" y="37330"/>
                  </a:lnTo>
                  <a:cubicBezTo>
                    <a:pt x="51817" y="37374"/>
                    <a:pt x="51904" y="37439"/>
                    <a:pt x="51969" y="37526"/>
                  </a:cubicBezTo>
                  <a:cubicBezTo>
                    <a:pt x="52034" y="37635"/>
                    <a:pt x="52056" y="37765"/>
                    <a:pt x="52013" y="37896"/>
                  </a:cubicBezTo>
                  <a:cubicBezTo>
                    <a:pt x="51969" y="38092"/>
                    <a:pt x="51795" y="38222"/>
                    <a:pt x="51578" y="38222"/>
                  </a:cubicBezTo>
                  <a:cubicBezTo>
                    <a:pt x="51034" y="38157"/>
                    <a:pt x="50469" y="38048"/>
                    <a:pt x="50012" y="37983"/>
                  </a:cubicBezTo>
                  <a:lnTo>
                    <a:pt x="49469" y="37874"/>
                  </a:lnTo>
                  <a:cubicBezTo>
                    <a:pt x="48664" y="37744"/>
                    <a:pt x="47881" y="37613"/>
                    <a:pt x="47055" y="37461"/>
                  </a:cubicBezTo>
                  <a:lnTo>
                    <a:pt x="46925" y="37439"/>
                  </a:lnTo>
                  <a:lnTo>
                    <a:pt x="46881" y="37439"/>
                  </a:lnTo>
                  <a:cubicBezTo>
                    <a:pt x="46424" y="37352"/>
                    <a:pt x="45946" y="37265"/>
                    <a:pt x="45489" y="37157"/>
                  </a:cubicBezTo>
                  <a:lnTo>
                    <a:pt x="43902" y="36830"/>
                  </a:lnTo>
                  <a:lnTo>
                    <a:pt x="42924" y="36635"/>
                  </a:lnTo>
                  <a:lnTo>
                    <a:pt x="42684" y="36591"/>
                  </a:lnTo>
                  <a:lnTo>
                    <a:pt x="42663" y="36591"/>
                  </a:lnTo>
                  <a:cubicBezTo>
                    <a:pt x="42054" y="36461"/>
                    <a:pt x="41423" y="36330"/>
                    <a:pt x="40814" y="36200"/>
                  </a:cubicBezTo>
                  <a:lnTo>
                    <a:pt x="40488" y="36135"/>
                  </a:lnTo>
                  <a:lnTo>
                    <a:pt x="40445" y="36135"/>
                  </a:lnTo>
                  <a:cubicBezTo>
                    <a:pt x="39597" y="35939"/>
                    <a:pt x="38705" y="35765"/>
                    <a:pt x="37836" y="35591"/>
                  </a:cubicBezTo>
                  <a:lnTo>
                    <a:pt x="36966" y="35417"/>
                  </a:lnTo>
                  <a:cubicBezTo>
                    <a:pt x="36335" y="35287"/>
                    <a:pt x="35596" y="35156"/>
                    <a:pt x="34922" y="35004"/>
                  </a:cubicBezTo>
                  <a:cubicBezTo>
                    <a:pt x="33900" y="34786"/>
                    <a:pt x="32900" y="34591"/>
                    <a:pt x="31921" y="34395"/>
                  </a:cubicBezTo>
                  <a:cubicBezTo>
                    <a:pt x="30812" y="34178"/>
                    <a:pt x="29703" y="33960"/>
                    <a:pt x="28638" y="33743"/>
                  </a:cubicBezTo>
                  <a:lnTo>
                    <a:pt x="28094" y="33612"/>
                  </a:lnTo>
                  <a:lnTo>
                    <a:pt x="27572" y="33503"/>
                  </a:lnTo>
                  <a:lnTo>
                    <a:pt x="27072" y="33395"/>
                  </a:lnTo>
                  <a:lnTo>
                    <a:pt x="26028" y="33177"/>
                  </a:lnTo>
                  <a:lnTo>
                    <a:pt x="25528" y="33069"/>
                  </a:lnTo>
                  <a:cubicBezTo>
                    <a:pt x="25180" y="32982"/>
                    <a:pt x="24832" y="32916"/>
                    <a:pt x="24485" y="32851"/>
                  </a:cubicBezTo>
                  <a:lnTo>
                    <a:pt x="24028" y="32764"/>
                  </a:lnTo>
                  <a:lnTo>
                    <a:pt x="22528" y="32481"/>
                  </a:lnTo>
                  <a:cubicBezTo>
                    <a:pt x="22136" y="32416"/>
                    <a:pt x="21745" y="32329"/>
                    <a:pt x="21375" y="32242"/>
                  </a:cubicBezTo>
                  <a:lnTo>
                    <a:pt x="21353" y="32242"/>
                  </a:lnTo>
                  <a:lnTo>
                    <a:pt x="21005" y="32177"/>
                  </a:lnTo>
                  <a:lnTo>
                    <a:pt x="20679" y="32112"/>
                  </a:lnTo>
                  <a:lnTo>
                    <a:pt x="19897" y="31938"/>
                  </a:lnTo>
                  <a:lnTo>
                    <a:pt x="19701" y="31873"/>
                  </a:lnTo>
                  <a:lnTo>
                    <a:pt x="19505" y="31829"/>
                  </a:lnTo>
                  <a:lnTo>
                    <a:pt x="19092" y="31742"/>
                  </a:lnTo>
                  <a:cubicBezTo>
                    <a:pt x="18701" y="31655"/>
                    <a:pt x="18309" y="31568"/>
                    <a:pt x="17918" y="31503"/>
                  </a:cubicBezTo>
                  <a:lnTo>
                    <a:pt x="17853" y="31503"/>
                  </a:lnTo>
                  <a:lnTo>
                    <a:pt x="16722" y="31264"/>
                  </a:lnTo>
                  <a:lnTo>
                    <a:pt x="16178" y="31133"/>
                  </a:lnTo>
                  <a:lnTo>
                    <a:pt x="15983" y="31090"/>
                  </a:lnTo>
                  <a:cubicBezTo>
                    <a:pt x="15069" y="30894"/>
                    <a:pt x="14156" y="30698"/>
                    <a:pt x="13221" y="30503"/>
                  </a:cubicBezTo>
                  <a:cubicBezTo>
                    <a:pt x="13134" y="30481"/>
                    <a:pt x="13047" y="30416"/>
                    <a:pt x="12982" y="30329"/>
                  </a:cubicBezTo>
                  <a:cubicBezTo>
                    <a:pt x="12938" y="30220"/>
                    <a:pt x="12917" y="30090"/>
                    <a:pt x="12938" y="29981"/>
                  </a:cubicBezTo>
                  <a:cubicBezTo>
                    <a:pt x="12982" y="29872"/>
                    <a:pt x="13047" y="29785"/>
                    <a:pt x="13134" y="29742"/>
                  </a:cubicBezTo>
                  <a:cubicBezTo>
                    <a:pt x="13203" y="29700"/>
                    <a:pt x="13272" y="29685"/>
                    <a:pt x="13341" y="29685"/>
                  </a:cubicBezTo>
                  <a:close/>
                  <a:moveTo>
                    <a:pt x="13593" y="33060"/>
                  </a:moveTo>
                  <a:cubicBezTo>
                    <a:pt x="13621" y="33060"/>
                    <a:pt x="13650" y="33063"/>
                    <a:pt x="13678" y="33069"/>
                  </a:cubicBezTo>
                  <a:cubicBezTo>
                    <a:pt x="14113" y="33177"/>
                    <a:pt x="14526" y="33264"/>
                    <a:pt x="14939" y="33373"/>
                  </a:cubicBezTo>
                  <a:lnTo>
                    <a:pt x="14982" y="33395"/>
                  </a:lnTo>
                  <a:lnTo>
                    <a:pt x="15004" y="33395"/>
                  </a:lnTo>
                  <a:lnTo>
                    <a:pt x="16222" y="33721"/>
                  </a:lnTo>
                  <a:cubicBezTo>
                    <a:pt x="16591" y="33830"/>
                    <a:pt x="16983" y="33917"/>
                    <a:pt x="17374" y="34025"/>
                  </a:cubicBezTo>
                  <a:lnTo>
                    <a:pt x="17722" y="34112"/>
                  </a:lnTo>
                  <a:cubicBezTo>
                    <a:pt x="18244" y="34243"/>
                    <a:pt x="18657" y="34330"/>
                    <a:pt x="19027" y="34460"/>
                  </a:cubicBezTo>
                  <a:lnTo>
                    <a:pt x="19049" y="34460"/>
                  </a:lnTo>
                  <a:lnTo>
                    <a:pt x="19288" y="34504"/>
                  </a:lnTo>
                  <a:cubicBezTo>
                    <a:pt x="19701" y="34591"/>
                    <a:pt x="20157" y="34699"/>
                    <a:pt x="20592" y="34786"/>
                  </a:cubicBezTo>
                  <a:lnTo>
                    <a:pt x="22223" y="35091"/>
                  </a:lnTo>
                  <a:cubicBezTo>
                    <a:pt x="23267" y="35287"/>
                    <a:pt x="24267" y="35482"/>
                    <a:pt x="25224" y="35634"/>
                  </a:cubicBezTo>
                  <a:lnTo>
                    <a:pt x="25659" y="35721"/>
                  </a:lnTo>
                  <a:lnTo>
                    <a:pt x="25681" y="35721"/>
                  </a:lnTo>
                  <a:cubicBezTo>
                    <a:pt x="26028" y="35765"/>
                    <a:pt x="26376" y="35830"/>
                    <a:pt x="26724" y="35895"/>
                  </a:cubicBezTo>
                  <a:lnTo>
                    <a:pt x="27268" y="35982"/>
                  </a:lnTo>
                  <a:cubicBezTo>
                    <a:pt x="27616" y="36048"/>
                    <a:pt x="27985" y="36113"/>
                    <a:pt x="28355" y="36200"/>
                  </a:cubicBezTo>
                  <a:cubicBezTo>
                    <a:pt x="29529" y="36439"/>
                    <a:pt x="30486" y="36635"/>
                    <a:pt x="31421" y="36830"/>
                  </a:cubicBezTo>
                  <a:lnTo>
                    <a:pt x="31747" y="36896"/>
                  </a:lnTo>
                  <a:lnTo>
                    <a:pt x="31812" y="36917"/>
                  </a:lnTo>
                  <a:cubicBezTo>
                    <a:pt x="32726" y="37113"/>
                    <a:pt x="33661" y="37309"/>
                    <a:pt x="34596" y="37483"/>
                  </a:cubicBezTo>
                  <a:lnTo>
                    <a:pt x="36835" y="37896"/>
                  </a:lnTo>
                  <a:lnTo>
                    <a:pt x="37575" y="38026"/>
                  </a:lnTo>
                  <a:cubicBezTo>
                    <a:pt x="38162" y="38135"/>
                    <a:pt x="38727" y="38244"/>
                    <a:pt x="39314" y="38352"/>
                  </a:cubicBezTo>
                  <a:cubicBezTo>
                    <a:pt x="39597" y="38396"/>
                    <a:pt x="39858" y="38461"/>
                    <a:pt x="40184" y="38526"/>
                  </a:cubicBezTo>
                  <a:lnTo>
                    <a:pt x="40662" y="38613"/>
                  </a:lnTo>
                  <a:lnTo>
                    <a:pt x="41641" y="38831"/>
                  </a:lnTo>
                  <a:cubicBezTo>
                    <a:pt x="41793" y="38853"/>
                    <a:pt x="41967" y="38896"/>
                    <a:pt x="42163" y="38918"/>
                  </a:cubicBezTo>
                  <a:lnTo>
                    <a:pt x="42337" y="38940"/>
                  </a:lnTo>
                  <a:lnTo>
                    <a:pt x="42771" y="39027"/>
                  </a:lnTo>
                  <a:lnTo>
                    <a:pt x="42924" y="39048"/>
                  </a:lnTo>
                  <a:lnTo>
                    <a:pt x="43011" y="39070"/>
                  </a:lnTo>
                  <a:lnTo>
                    <a:pt x="43772" y="39200"/>
                  </a:lnTo>
                  <a:lnTo>
                    <a:pt x="43989" y="39244"/>
                  </a:lnTo>
                  <a:lnTo>
                    <a:pt x="44011" y="39244"/>
                  </a:lnTo>
                  <a:cubicBezTo>
                    <a:pt x="44446" y="39309"/>
                    <a:pt x="44881" y="39396"/>
                    <a:pt x="45316" y="39505"/>
                  </a:cubicBezTo>
                  <a:lnTo>
                    <a:pt x="45489" y="39527"/>
                  </a:lnTo>
                  <a:lnTo>
                    <a:pt x="46098" y="39679"/>
                  </a:lnTo>
                  <a:lnTo>
                    <a:pt x="46490" y="39766"/>
                  </a:lnTo>
                  <a:lnTo>
                    <a:pt x="46555" y="39766"/>
                  </a:lnTo>
                  <a:cubicBezTo>
                    <a:pt x="46642" y="39788"/>
                    <a:pt x="46729" y="39809"/>
                    <a:pt x="46816" y="39853"/>
                  </a:cubicBezTo>
                  <a:cubicBezTo>
                    <a:pt x="46946" y="39875"/>
                    <a:pt x="47077" y="39962"/>
                    <a:pt x="47142" y="40092"/>
                  </a:cubicBezTo>
                  <a:cubicBezTo>
                    <a:pt x="47207" y="40222"/>
                    <a:pt x="47207" y="40353"/>
                    <a:pt x="47186" y="40483"/>
                  </a:cubicBezTo>
                  <a:cubicBezTo>
                    <a:pt x="47120" y="40723"/>
                    <a:pt x="46903" y="40875"/>
                    <a:pt x="46664" y="40875"/>
                  </a:cubicBezTo>
                  <a:cubicBezTo>
                    <a:pt x="46577" y="40875"/>
                    <a:pt x="46490" y="40853"/>
                    <a:pt x="46403" y="40853"/>
                  </a:cubicBezTo>
                  <a:lnTo>
                    <a:pt x="46381" y="40853"/>
                  </a:lnTo>
                  <a:cubicBezTo>
                    <a:pt x="46207" y="40831"/>
                    <a:pt x="46077" y="40810"/>
                    <a:pt x="45968" y="40788"/>
                  </a:cubicBezTo>
                  <a:cubicBezTo>
                    <a:pt x="45816" y="40744"/>
                    <a:pt x="45620" y="40701"/>
                    <a:pt x="45403" y="40657"/>
                  </a:cubicBezTo>
                  <a:lnTo>
                    <a:pt x="45120" y="40592"/>
                  </a:lnTo>
                  <a:cubicBezTo>
                    <a:pt x="44837" y="40527"/>
                    <a:pt x="44533" y="40462"/>
                    <a:pt x="44228" y="40418"/>
                  </a:cubicBezTo>
                  <a:lnTo>
                    <a:pt x="42554" y="40070"/>
                  </a:lnTo>
                  <a:lnTo>
                    <a:pt x="42424" y="40049"/>
                  </a:lnTo>
                  <a:lnTo>
                    <a:pt x="42358" y="40049"/>
                  </a:lnTo>
                  <a:cubicBezTo>
                    <a:pt x="42054" y="39983"/>
                    <a:pt x="41728" y="39940"/>
                    <a:pt x="41402" y="39853"/>
                  </a:cubicBezTo>
                  <a:lnTo>
                    <a:pt x="41206" y="39809"/>
                  </a:lnTo>
                  <a:cubicBezTo>
                    <a:pt x="40836" y="39722"/>
                    <a:pt x="40467" y="39635"/>
                    <a:pt x="40097" y="39548"/>
                  </a:cubicBezTo>
                  <a:cubicBezTo>
                    <a:pt x="39532" y="39396"/>
                    <a:pt x="38923" y="39266"/>
                    <a:pt x="38314" y="39135"/>
                  </a:cubicBezTo>
                  <a:lnTo>
                    <a:pt x="38183" y="39092"/>
                  </a:lnTo>
                  <a:cubicBezTo>
                    <a:pt x="37183" y="38874"/>
                    <a:pt x="36139" y="38657"/>
                    <a:pt x="35074" y="38439"/>
                  </a:cubicBezTo>
                  <a:cubicBezTo>
                    <a:pt x="34248" y="38265"/>
                    <a:pt x="33487" y="38113"/>
                    <a:pt x="32726" y="37939"/>
                  </a:cubicBezTo>
                  <a:lnTo>
                    <a:pt x="32008" y="37787"/>
                  </a:lnTo>
                  <a:cubicBezTo>
                    <a:pt x="31377" y="37635"/>
                    <a:pt x="30725" y="37483"/>
                    <a:pt x="30095" y="37352"/>
                  </a:cubicBezTo>
                  <a:lnTo>
                    <a:pt x="28855" y="37070"/>
                  </a:lnTo>
                  <a:cubicBezTo>
                    <a:pt x="27855" y="36874"/>
                    <a:pt x="26876" y="36700"/>
                    <a:pt x="25941" y="36526"/>
                  </a:cubicBezTo>
                  <a:lnTo>
                    <a:pt x="25702" y="36482"/>
                  </a:lnTo>
                  <a:lnTo>
                    <a:pt x="25463" y="36439"/>
                  </a:lnTo>
                  <a:cubicBezTo>
                    <a:pt x="25115" y="36395"/>
                    <a:pt x="24746" y="36330"/>
                    <a:pt x="24376" y="36265"/>
                  </a:cubicBezTo>
                  <a:lnTo>
                    <a:pt x="23854" y="36178"/>
                  </a:lnTo>
                  <a:cubicBezTo>
                    <a:pt x="23506" y="36113"/>
                    <a:pt x="23136" y="36048"/>
                    <a:pt x="22767" y="35982"/>
                  </a:cubicBezTo>
                  <a:lnTo>
                    <a:pt x="21919" y="35808"/>
                  </a:lnTo>
                  <a:lnTo>
                    <a:pt x="21701" y="35765"/>
                  </a:lnTo>
                  <a:lnTo>
                    <a:pt x="21658" y="35765"/>
                  </a:lnTo>
                  <a:cubicBezTo>
                    <a:pt x="21027" y="35634"/>
                    <a:pt x="20331" y="35504"/>
                    <a:pt x="19657" y="35373"/>
                  </a:cubicBezTo>
                  <a:lnTo>
                    <a:pt x="18592" y="35134"/>
                  </a:lnTo>
                  <a:cubicBezTo>
                    <a:pt x="17940" y="35004"/>
                    <a:pt x="17265" y="34830"/>
                    <a:pt x="16591" y="34678"/>
                  </a:cubicBezTo>
                  <a:cubicBezTo>
                    <a:pt x="16091" y="34547"/>
                    <a:pt x="15569" y="34417"/>
                    <a:pt x="15091" y="34286"/>
                  </a:cubicBezTo>
                  <a:cubicBezTo>
                    <a:pt x="14526" y="34156"/>
                    <a:pt x="13982" y="34025"/>
                    <a:pt x="13439" y="33895"/>
                  </a:cubicBezTo>
                  <a:cubicBezTo>
                    <a:pt x="13330" y="33873"/>
                    <a:pt x="13243" y="33808"/>
                    <a:pt x="13199" y="33721"/>
                  </a:cubicBezTo>
                  <a:cubicBezTo>
                    <a:pt x="13134" y="33612"/>
                    <a:pt x="13112" y="33482"/>
                    <a:pt x="13156" y="33373"/>
                  </a:cubicBezTo>
                  <a:cubicBezTo>
                    <a:pt x="13213" y="33184"/>
                    <a:pt x="13401" y="33060"/>
                    <a:pt x="13593" y="33060"/>
                  </a:cubicBezTo>
                  <a:close/>
                  <a:moveTo>
                    <a:pt x="21005" y="1"/>
                  </a:moveTo>
                  <a:cubicBezTo>
                    <a:pt x="20788" y="1"/>
                    <a:pt x="20571" y="6"/>
                    <a:pt x="20353" y="17"/>
                  </a:cubicBezTo>
                  <a:cubicBezTo>
                    <a:pt x="20223" y="39"/>
                    <a:pt x="20092" y="39"/>
                    <a:pt x="19962" y="61"/>
                  </a:cubicBezTo>
                  <a:cubicBezTo>
                    <a:pt x="19853" y="82"/>
                    <a:pt x="19723" y="126"/>
                    <a:pt x="19614" y="191"/>
                  </a:cubicBezTo>
                  <a:cubicBezTo>
                    <a:pt x="19440" y="256"/>
                    <a:pt x="19288" y="387"/>
                    <a:pt x="19179" y="539"/>
                  </a:cubicBezTo>
                  <a:cubicBezTo>
                    <a:pt x="19135" y="626"/>
                    <a:pt x="19092" y="691"/>
                    <a:pt x="19070" y="778"/>
                  </a:cubicBezTo>
                  <a:lnTo>
                    <a:pt x="19070" y="800"/>
                  </a:lnTo>
                  <a:cubicBezTo>
                    <a:pt x="19049" y="844"/>
                    <a:pt x="19027" y="887"/>
                    <a:pt x="19027" y="930"/>
                  </a:cubicBezTo>
                  <a:lnTo>
                    <a:pt x="19027" y="974"/>
                  </a:lnTo>
                  <a:cubicBezTo>
                    <a:pt x="18983" y="1170"/>
                    <a:pt x="18918" y="1365"/>
                    <a:pt x="18875" y="1561"/>
                  </a:cubicBezTo>
                  <a:lnTo>
                    <a:pt x="18831" y="1692"/>
                  </a:lnTo>
                  <a:cubicBezTo>
                    <a:pt x="18548" y="2692"/>
                    <a:pt x="18200" y="3822"/>
                    <a:pt x="17896" y="4953"/>
                  </a:cubicBezTo>
                  <a:cubicBezTo>
                    <a:pt x="17766" y="5519"/>
                    <a:pt x="17613" y="6084"/>
                    <a:pt x="17483" y="6671"/>
                  </a:cubicBezTo>
                  <a:cubicBezTo>
                    <a:pt x="17374" y="7215"/>
                    <a:pt x="17222" y="7736"/>
                    <a:pt x="17070" y="8324"/>
                  </a:cubicBezTo>
                  <a:lnTo>
                    <a:pt x="16896" y="8911"/>
                  </a:lnTo>
                  <a:lnTo>
                    <a:pt x="16896" y="8932"/>
                  </a:lnTo>
                  <a:cubicBezTo>
                    <a:pt x="16635" y="9846"/>
                    <a:pt x="16374" y="10781"/>
                    <a:pt x="16157" y="11716"/>
                  </a:cubicBezTo>
                  <a:cubicBezTo>
                    <a:pt x="16091" y="11955"/>
                    <a:pt x="16048" y="12194"/>
                    <a:pt x="15983" y="12433"/>
                  </a:cubicBezTo>
                  <a:cubicBezTo>
                    <a:pt x="15917" y="12781"/>
                    <a:pt x="15830" y="13129"/>
                    <a:pt x="15743" y="13477"/>
                  </a:cubicBezTo>
                  <a:cubicBezTo>
                    <a:pt x="15613" y="13934"/>
                    <a:pt x="15482" y="14434"/>
                    <a:pt x="15374" y="14890"/>
                  </a:cubicBezTo>
                  <a:lnTo>
                    <a:pt x="15374" y="14934"/>
                  </a:lnTo>
                  <a:lnTo>
                    <a:pt x="15330" y="15043"/>
                  </a:lnTo>
                  <a:lnTo>
                    <a:pt x="15265" y="15303"/>
                  </a:lnTo>
                  <a:cubicBezTo>
                    <a:pt x="15156" y="15695"/>
                    <a:pt x="15069" y="16108"/>
                    <a:pt x="14982" y="16478"/>
                  </a:cubicBezTo>
                  <a:lnTo>
                    <a:pt x="14982" y="16521"/>
                  </a:lnTo>
                  <a:lnTo>
                    <a:pt x="14874" y="16891"/>
                  </a:lnTo>
                  <a:lnTo>
                    <a:pt x="14743" y="17413"/>
                  </a:lnTo>
                  <a:lnTo>
                    <a:pt x="14743" y="17456"/>
                  </a:lnTo>
                  <a:lnTo>
                    <a:pt x="14743" y="17500"/>
                  </a:lnTo>
                  <a:cubicBezTo>
                    <a:pt x="14656" y="17913"/>
                    <a:pt x="14547" y="18326"/>
                    <a:pt x="14439" y="18739"/>
                  </a:cubicBezTo>
                  <a:cubicBezTo>
                    <a:pt x="14308" y="19348"/>
                    <a:pt x="14178" y="19848"/>
                    <a:pt x="14069" y="20392"/>
                  </a:cubicBezTo>
                  <a:cubicBezTo>
                    <a:pt x="13960" y="20979"/>
                    <a:pt x="13873" y="21566"/>
                    <a:pt x="13743" y="22240"/>
                  </a:cubicBezTo>
                  <a:lnTo>
                    <a:pt x="13721" y="22414"/>
                  </a:lnTo>
                  <a:cubicBezTo>
                    <a:pt x="13678" y="22631"/>
                    <a:pt x="13656" y="22805"/>
                    <a:pt x="13612" y="23001"/>
                  </a:cubicBezTo>
                  <a:lnTo>
                    <a:pt x="13504" y="23501"/>
                  </a:lnTo>
                  <a:cubicBezTo>
                    <a:pt x="13482" y="23610"/>
                    <a:pt x="13439" y="23762"/>
                    <a:pt x="13417" y="23827"/>
                  </a:cubicBezTo>
                  <a:cubicBezTo>
                    <a:pt x="13395" y="23871"/>
                    <a:pt x="13395" y="23936"/>
                    <a:pt x="13373" y="23979"/>
                  </a:cubicBezTo>
                  <a:lnTo>
                    <a:pt x="13243" y="24393"/>
                  </a:lnTo>
                  <a:lnTo>
                    <a:pt x="13221" y="24458"/>
                  </a:lnTo>
                  <a:lnTo>
                    <a:pt x="13221" y="24501"/>
                  </a:lnTo>
                  <a:cubicBezTo>
                    <a:pt x="13178" y="24588"/>
                    <a:pt x="13156" y="24675"/>
                    <a:pt x="13134" y="24741"/>
                  </a:cubicBezTo>
                  <a:lnTo>
                    <a:pt x="13025" y="25088"/>
                  </a:lnTo>
                  <a:lnTo>
                    <a:pt x="12895" y="25567"/>
                  </a:lnTo>
                  <a:lnTo>
                    <a:pt x="12764" y="26023"/>
                  </a:lnTo>
                  <a:cubicBezTo>
                    <a:pt x="12703" y="26012"/>
                    <a:pt x="12641" y="26007"/>
                    <a:pt x="12580" y="26007"/>
                  </a:cubicBezTo>
                  <a:cubicBezTo>
                    <a:pt x="12405" y="26007"/>
                    <a:pt x="12236" y="26052"/>
                    <a:pt x="12090" y="26132"/>
                  </a:cubicBezTo>
                  <a:cubicBezTo>
                    <a:pt x="11460" y="26415"/>
                    <a:pt x="10807" y="26698"/>
                    <a:pt x="10068" y="27024"/>
                  </a:cubicBezTo>
                  <a:cubicBezTo>
                    <a:pt x="9546" y="27241"/>
                    <a:pt x="8937" y="27502"/>
                    <a:pt x="8350" y="27828"/>
                  </a:cubicBezTo>
                  <a:cubicBezTo>
                    <a:pt x="7894" y="28067"/>
                    <a:pt x="7285" y="28394"/>
                    <a:pt x="6654" y="28676"/>
                  </a:cubicBezTo>
                  <a:lnTo>
                    <a:pt x="5415" y="29263"/>
                  </a:lnTo>
                  <a:lnTo>
                    <a:pt x="4828" y="29546"/>
                  </a:lnTo>
                  <a:cubicBezTo>
                    <a:pt x="4436" y="29720"/>
                    <a:pt x="4023" y="29937"/>
                    <a:pt x="3632" y="30133"/>
                  </a:cubicBezTo>
                  <a:lnTo>
                    <a:pt x="2914" y="30503"/>
                  </a:lnTo>
                  <a:cubicBezTo>
                    <a:pt x="2762" y="30568"/>
                    <a:pt x="2610" y="30655"/>
                    <a:pt x="2458" y="30720"/>
                  </a:cubicBezTo>
                  <a:lnTo>
                    <a:pt x="1958" y="30959"/>
                  </a:lnTo>
                  <a:cubicBezTo>
                    <a:pt x="1849" y="31025"/>
                    <a:pt x="1675" y="31090"/>
                    <a:pt x="1523" y="31177"/>
                  </a:cubicBezTo>
                  <a:cubicBezTo>
                    <a:pt x="1349" y="31286"/>
                    <a:pt x="1175" y="31394"/>
                    <a:pt x="1023" y="31525"/>
                  </a:cubicBezTo>
                  <a:lnTo>
                    <a:pt x="957" y="31568"/>
                  </a:lnTo>
                  <a:cubicBezTo>
                    <a:pt x="849" y="31655"/>
                    <a:pt x="740" y="31742"/>
                    <a:pt x="631" y="31829"/>
                  </a:cubicBezTo>
                  <a:cubicBezTo>
                    <a:pt x="501" y="31938"/>
                    <a:pt x="392" y="32068"/>
                    <a:pt x="283" y="32221"/>
                  </a:cubicBezTo>
                  <a:cubicBezTo>
                    <a:pt x="218" y="32329"/>
                    <a:pt x="153" y="32481"/>
                    <a:pt x="109" y="32612"/>
                  </a:cubicBezTo>
                  <a:cubicBezTo>
                    <a:pt x="1" y="33112"/>
                    <a:pt x="175" y="33656"/>
                    <a:pt x="566" y="34004"/>
                  </a:cubicBezTo>
                  <a:cubicBezTo>
                    <a:pt x="762" y="34178"/>
                    <a:pt x="979" y="34308"/>
                    <a:pt x="1240" y="34417"/>
                  </a:cubicBezTo>
                  <a:lnTo>
                    <a:pt x="1544" y="34591"/>
                  </a:lnTo>
                  <a:cubicBezTo>
                    <a:pt x="1827" y="34699"/>
                    <a:pt x="2088" y="34808"/>
                    <a:pt x="2371" y="34939"/>
                  </a:cubicBezTo>
                  <a:lnTo>
                    <a:pt x="2305" y="34895"/>
                  </a:lnTo>
                  <a:lnTo>
                    <a:pt x="2305" y="34895"/>
                  </a:lnTo>
                  <a:cubicBezTo>
                    <a:pt x="2653" y="35047"/>
                    <a:pt x="2958" y="35178"/>
                    <a:pt x="3262" y="35287"/>
                  </a:cubicBezTo>
                  <a:cubicBezTo>
                    <a:pt x="3523" y="35373"/>
                    <a:pt x="3762" y="35460"/>
                    <a:pt x="4088" y="35569"/>
                  </a:cubicBezTo>
                  <a:lnTo>
                    <a:pt x="4175" y="35591"/>
                  </a:lnTo>
                  <a:cubicBezTo>
                    <a:pt x="4719" y="35765"/>
                    <a:pt x="5284" y="35917"/>
                    <a:pt x="5806" y="36069"/>
                  </a:cubicBezTo>
                  <a:lnTo>
                    <a:pt x="5872" y="36069"/>
                  </a:lnTo>
                  <a:lnTo>
                    <a:pt x="6285" y="36200"/>
                  </a:lnTo>
                  <a:cubicBezTo>
                    <a:pt x="7263" y="36482"/>
                    <a:pt x="8329" y="36743"/>
                    <a:pt x="9720" y="37048"/>
                  </a:cubicBezTo>
                  <a:lnTo>
                    <a:pt x="10068" y="37135"/>
                  </a:lnTo>
                  <a:lnTo>
                    <a:pt x="13112" y="37787"/>
                  </a:lnTo>
                  <a:lnTo>
                    <a:pt x="14113" y="38005"/>
                  </a:lnTo>
                  <a:lnTo>
                    <a:pt x="14200" y="38026"/>
                  </a:lnTo>
                  <a:cubicBezTo>
                    <a:pt x="15026" y="38222"/>
                    <a:pt x="15917" y="38396"/>
                    <a:pt x="16635" y="38548"/>
                  </a:cubicBezTo>
                  <a:lnTo>
                    <a:pt x="16722" y="38570"/>
                  </a:lnTo>
                  <a:lnTo>
                    <a:pt x="16918" y="38592"/>
                  </a:lnTo>
                  <a:lnTo>
                    <a:pt x="18092" y="38831"/>
                  </a:lnTo>
                  <a:cubicBezTo>
                    <a:pt x="18918" y="39027"/>
                    <a:pt x="19853" y="39222"/>
                    <a:pt x="20984" y="39461"/>
                  </a:cubicBezTo>
                  <a:lnTo>
                    <a:pt x="22962" y="39896"/>
                  </a:lnTo>
                  <a:lnTo>
                    <a:pt x="23202" y="39962"/>
                  </a:lnTo>
                  <a:lnTo>
                    <a:pt x="23615" y="40049"/>
                  </a:lnTo>
                  <a:lnTo>
                    <a:pt x="23637" y="40049"/>
                  </a:lnTo>
                  <a:lnTo>
                    <a:pt x="24876" y="40331"/>
                  </a:lnTo>
                  <a:lnTo>
                    <a:pt x="25702" y="40505"/>
                  </a:lnTo>
                  <a:lnTo>
                    <a:pt x="26963" y="40788"/>
                  </a:lnTo>
                  <a:cubicBezTo>
                    <a:pt x="29181" y="41266"/>
                    <a:pt x="31486" y="41766"/>
                    <a:pt x="33769" y="42223"/>
                  </a:cubicBezTo>
                  <a:cubicBezTo>
                    <a:pt x="34987" y="42462"/>
                    <a:pt x="36183" y="42701"/>
                    <a:pt x="37357" y="42962"/>
                  </a:cubicBezTo>
                  <a:lnTo>
                    <a:pt x="37509" y="42962"/>
                  </a:lnTo>
                  <a:cubicBezTo>
                    <a:pt x="38857" y="43267"/>
                    <a:pt x="40249" y="43528"/>
                    <a:pt x="41619" y="43810"/>
                  </a:cubicBezTo>
                  <a:cubicBezTo>
                    <a:pt x="42293" y="43941"/>
                    <a:pt x="42967" y="44071"/>
                    <a:pt x="43685" y="44223"/>
                  </a:cubicBezTo>
                  <a:lnTo>
                    <a:pt x="44076" y="44310"/>
                  </a:lnTo>
                  <a:lnTo>
                    <a:pt x="44881" y="44484"/>
                  </a:lnTo>
                  <a:lnTo>
                    <a:pt x="44968" y="44506"/>
                  </a:lnTo>
                  <a:lnTo>
                    <a:pt x="45555" y="44637"/>
                  </a:lnTo>
                  <a:lnTo>
                    <a:pt x="46925" y="44941"/>
                  </a:lnTo>
                  <a:cubicBezTo>
                    <a:pt x="47903" y="45158"/>
                    <a:pt x="48925" y="45376"/>
                    <a:pt x="49469" y="45485"/>
                  </a:cubicBezTo>
                  <a:lnTo>
                    <a:pt x="49512" y="45485"/>
                  </a:lnTo>
                  <a:lnTo>
                    <a:pt x="50230" y="45637"/>
                  </a:lnTo>
                  <a:cubicBezTo>
                    <a:pt x="50556" y="45702"/>
                    <a:pt x="50860" y="45789"/>
                    <a:pt x="51186" y="45854"/>
                  </a:cubicBezTo>
                  <a:lnTo>
                    <a:pt x="51752" y="45985"/>
                  </a:lnTo>
                  <a:lnTo>
                    <a:pt x="51839" y="46028"/>
                  </a:lnTo>
                  <a:lnTo>
                    <a:pt x="51861" y="46028"/>
                  </a:lnTo>
                  <a:cubicBezTo>
                    <a:pt x="52121" y="46072"/>
                    <a:pt x="52361" y="46137"/>
                    <a:pt x="52622" y="46202"/>
                  </a:cubicBezTo>
                  <a:lnTo>
                    <a:pt x="52883" y="46267"/>
                  </a:lnTo>
                  <a:cubicBezTo>
                    <a:pt x="53709" y="46441"/>
                    <a:pt x="54622" y="46615"/>
                    <a:pt x="55644" y="46746"/>
                  </a:cubicBezTo>
                  <a:cubicBezTo>
                    <a:pt x="55992" y="46811"/>
                    <a:pt x="56340" y="46876"/>
                    <a:pt x="56688" y="46941"/>
                  </a:cubicBezTo>
                  <a:lnTo>
                    <a:pt x="56731" y="46941"/>
                  </a:lnTo>
                  <a:lnTo>
                    <a:pt x="57166" y="47028"/>
                  </a:lnTo>
                  <a:lnTo>
                    <a:pt x="58362" y="47246"/>
                  </a:lnTo>
                  <a:lnTo>
                    <a:pt x="58862" y="47333"/>
                  </a:lnTo>
                  <a:cubicBezTo>
                    <a:pt x="59080" y="47376"/>
                    <a:pt x="59384" y="47442"/>
                    <a:pt x="59667" y="47485"/>
                  </a:cubicBezTo>
                  <a:cubicBezTo>
                    <a:pt x="59884" y="47507"/>
                    <a:pt x="60058" y="47529"/>
                    <a:pt x="60210" y="47550"/>
                  </a:cubicBezTo>
                  <a:lnTo>
                    <a:pt x="60428" y="47572"/>
                  </a:lnTo>
                  <a:cubicBezTo>
                    <a:pt x="60558" y="47572"/>
                    <a:pt x="60710" y="47550"/>
                    <a:pt x="60841" y="47529"/>
                  </a:cubicBezTo>
                  <a:lnTo>
                    <a:pt x="60928" y="47529"/>
                  </a:lnTo>
                  <a:cubicBezTo>
                    <a:pt x="61124" y="47485"/>
                    <a:pt x="61341" y="47398"/>
                    <a:pt x="61493" y="47246"/>
                  </a:cubicBezTo>
                  <a:cubicBezTo>
                    <a:pt x="61667" y="47072"/>
                    <a:pt x="61798" y="46876"/>
                    <a:pt x="61863" y="46659"/>
                  </a:cubicBezTo>
                  <a:cubicBezTo>
                    <a:pt x="61906" y="46376"/>
                    <a:pt x="61906" y="46093"/>
                    <a:pt x="61819" y="45833"/>
                  </a:cubicBezTo>
                  <a:cubicBezTo>
                    <a:pt x="61776" y="45637"/>
                    <a:pt x="61689" y="45419"/>
                    <a:pt x="61602" y="45224"/>
                  </a:cubicBezTo>
                  <a:lnTo>
                    <a:pt x="61580" y="45137"/>
                  </a:lnTo>
                  <a:cubicBezTo>
                    <a:pt x="61515" y="45006"/>
                    <a:pt x="61471" y="44876"/>
                    <a:pt x="61428" y="44767"/>
                  </a:cubicBezTo>
                  <a:cubicBezTo>
                    <a:pt x="61167" y="44093"/>
                    <a:pt x="60906" y="43397"/>
                    <a:pt x="60580" y="42658"/>
                  </a:cubicBezTo>
                  <a:cubicBezTo>
                    <a:pt x="60515" y="42484"/>
                    <a:pt x="60450" y="42332"/>
                    <a:pt x="60363" y="42158"/>
                  </a:cubicBezTo>
                  <a:lnTo>
                    <a:pt x="60297" y="42006"/>
                  </a:lnTo>
                  <a:lnTo>
                    <a:pt x="60297" y="41984"/>
                  </a:lnTo>
                  <a:lnTo>
                    <a:pt x="60297" y="41962"/>
                  </a:lnTo>
                  <a:cubicBezTo>
                    <a:pt x="60145" y="41571"/>
                    <a:pt x="59971" y="41179"/>
                    <a:pt x="59797" y="40788"/>
                  </a:cubicBezTo>
                  <a:cubicBezTo>
                    <a:pt x="59710" y="40570"/>
                    <a:pt x="59645" y="40353"/>
                    <a:pt x="59580" y="40136"/>
                  </a:cubicBezTo>
                  <a:cubicBezTo>
                    <a:pt x="59493" y="39853"/>
                    <a:pt x="59384" y="39548"/>
                    <a:pt x="59232" y="39200"/>
                  </a:cubicBezTo>
                  <a:cubicBezTo>
                    <a:pt x="59145" y="39005"/>
                    <a:pt x="59036" y="38787"/>
                    <a:pt x="58949" y="38592"/>
                  </a:cubicBezTo>
                  <a:lnTo>
                    <a:pt x="58949" y="38570"/>
                  </a:lnTo>
                  <a:cubicBezTo>
                    <a:pt x="58862" y="38396"/>
                    <a:pt x="58753" y="38200"/>
                    <a:pt x="58666" y="38005"/>
                  </a:cubicBezTo>
                  <a:cubicBezTo>
                    <a:pt x="58645" y="37918"/>
                    <a:pt x="58623" y="37831"/>
                    <a:pt x="58579" y="37765"/>
                  </a:cubicBezTo>
                  <a:lnTo>
                    <a:pt x="58558" y="37700"/>
                  </a:lnTo>
                  <a:cubicBezTo>
                    <a:pt x="58493" y="37461"/>
                    <a:pt x="58384" y="37244"/>
                    <a:pt x="58297" y="37004"/>
                  </a:cubicBezTo>
                  <a:cubicBezTo>
                    <a:pt x="58188" y="36809"/>
                    <a:pt x="58058" y="36613"/>
                    <a:pt x="57905" y="36417"/>
                  </a:cubicBezTo>
                  <a:lnTo>
                    <a:pt x="57884" y="36374"/>
                  </a:lnTo>
                  <a:lnTo>
                    <a:pt x="57753" y="36200"/>
                  </a:lnTo>
                  <a:cubicBezTo>
                    <a:pt x="57731" y="36135"/>
                    <a:pt x="57688" y="36069"/>
                    <a:pt x="57623" y="36004"/>
                  </a:cubicBezTo>
                  <a:cubicBezTo>
                    <a:pt x="57710" y="35852"/>
                    <a:pt x="57775" y="35678"/>
                    <a:pt x="57862" y="35460"/>
                  </a:cubicBezTo>
                  <a:cubicBezTo>
                    <a:pt x="57949" y="35243"/>
                    <a:pt x="58014" y="35004"/>
                    <a:pt x="58101" y="34699"/>
                  </a:cubicBezTo>
                  <a:cubicBezTo>
                    <a:pt x="58210" y="34286"/>
                    <a:pt x="58340" y="33808"/>
                    <a:pt x="58536" y="33134"/>
                  </a:cubicBezTo>
                  <a:cubicBezTo>
                    <a:pt x="58666" y="32655"/>
                    <a:pt x="58819" y="32068"/>
                    <a:pt x="58949" y="31481"/>
                  </a:cubicBezTo>
                  <a:cubicBezTo>
                    <a:pt x="59058" y="30938"/>
                    <a:pt x="59145" y="30394"/>
                    <a:pt x="59232" y="29872"/>
                  </a:cubicBezTo>
                  <a:lnTo>
                    <a:pt x="59232" y="29829"/>
                  </a:lnTo>
                  <a:cubicBezTo>
                    <a:pt x="59297" y="29503"/>
                    <a:pt x="59362" y="29155"/>
                    <a:pt x="59428" y="28828"/>
                  </a:cubicBezTo>
                  <a:lnTo>
                    <a:pt x="59428" y="28785"/>
                  </a:lnTo>
                  <a:lnTo>
                    <a:pt x="59449" y="28698"/>
                  </a:lnTo>
                  <a:cubicBezTo>
                    <a:pt x="59493" y="28524"/>
                    <a:pt x="59514" y="28350"/>
                    <a:pt x="59558" y="28176"/>
                  </a:cubicBezTo>
                  <a:cubicBezTo>
                    <a:pt x="59645" y="27719"/>
                    <a:pt x="59732" y="27241"/>
                    <a:pt x="59819" y="26828"/>
                  </a:cubicBezTo>
                  <a:lnTo>
                    <a:pt x="59819" y="26784"/>
                  </a:lnTo>
                  <a:lnTo>
                    <a:pt x="59819" y="26741"/>
                  </a:lnTo>
                  <a:lnTo>
                    <a:pt x="59884" y="26524"/>
                  </a:lnTo>
                  <a:lnTo>
                    <a:pt x="59906" y="26328"/>
                  </a:lnTo>
                  <a:lnTo>
                    <a:pt x="59906" y="26284"/>
                  </a:lnTo>
                  <a:cubicBezTo>
                    <a:pt x="60015" y="25828"/>
                    <a:pt x="60102" y="25349"/>
                    <a:pt x="60232" y="24893"/>
                  </a:cubicBezTo>
                  <a:cubicBezTo>
                    <a:pt x="60319" y="24501"/>
                    <a:pt x="60406" y="24110"/>
                    <a:pt x="60493" y="23740"/>
                  </a:cubicBezTo>
                  <a:lnTo>
                    <a:pt x="60493" y="23697"/>
                  </a:lnTo>
                  <a:lnTo>
                    <a:pt x="60493" y="23675"/>
                  </a:lnTo>
                  <a:lnTo>
                    <a:pt x="60493" y="23653"/>
                  </a:lnTo>
                  <a:cubicBezTo>
                    <a:pt x="60536" y="23501"/>
                    <a:pt x="60558" y="23371"/>
                    <a:pt x="60602" y="23218"/>
                  </a:cubicBezTo>
                  <a:lnTo>
                    <a:pt x="60623" y="23088"/>
                  </a:lnTo>
                  <a:lnTo>
                    <a:pt x="60667" y="22979"/>
                  </a:lnTo>
                  <a:lnTo>
                    <a:pt x="60689" y="22849"/>
                  </a:lnTo>
                  <a:lnTo>
                    <a:pt x="60689" y="22827"/>
                  </a:lnTo>
                  <a:cubicBezTo>
                    <a:pt x="60776" y="22501"/>
                    <a:pt x="60863" y="22088"/>
                    <a:pt x="60928" y="21696"/>
                  </a:cubicBezTo>
                  <a:cubicBezTo>
                    <a:pt x="61037" y="21196"/>
                    <a:pt x="61124" y="20653"/>
                    <a:pt x="61189" y="20087"/>
                  </a:cubicBezTo>
                  <a:cubicBezTo>
                    <a:pt x="61232" y="19652"/>
                    <a:pt x="61298" y="19196"/>
                    <a:pt x="61319" y="18804"/>
                  </a:cubicBezTo>
                  <a:cubicBezTo>
                    <a:pt x="61385" y="18304"/>
                    <a:pt x="61450" y="17717"/>
                    <a:pt x="61515" y="17173"/>
                  </a:cubicBezTo>
                  <a:cubicBezTo>
                    <a:pt x="61558" y="16934"/>
                    <a:pt x="61580" y="16695"/>
                    <a:pt x="61624" y="16434"/>
                  </a:cubicBezTo>
                  <a:lnTo>
                    <a:pt x="61624" y="16391"/>
                  </a:lnTo>
                  <a:lnTo>
                    <a:pt x="61645" y="16325"/>
                  </a:lnTo>
                  <a:lnTo>
                    <a:pt x="61645" y="16304"/>
                  </a:lnTo>
                  <a:lnTo>
                    <a:pt x="61645" y="16238"/>
                  </a:lnTo>
                  <a:lnTo>
                    <a:pt x="61645" y="16195"/>
                  </a:lnTo>
                  <a:cubicBezTo>
                    <a:pt x="61689" y="15934"/>
                    <a:pt x="61732" y="15630"/>
                    <a:pt x="61776" y="15325"/>
                  </a:cubicBezTo>
                  <a:cubicBezTo>
                    <a:pt x="61798" y="15108"/>
                    <a:pt x="61819" y="14912"/>
                    <a:pt x="61819" y="14716"/>
                  </a:cubicBezTo>
                  <a:lnTo>
                    <a:pt x="61819" y="14695"/>
                  </a:lnTo>
                  <a:lnTo>
                    <a:pt x="61819" y="14499"/>
                  </a:lnTo>
                  <a:cubicBezTo>
                    <a:pt x="61863" y="13912"/>
                    <a:pt x="61906" y="13325"/>
                    <a:pt x="61928" y="12825"/>
                  </a:cubicBezTo>
                  <a:cubicBezTo>
                    <a:pt x="61972" y="12520"/>
                    <a:pt x="61993" y="12216"/>
                    <a:pt x="62037" y="11846"/>
                  </a:cubicBezTo>
                  <a:cubicBezTo>
                    <a:pt x="62124" y="11085"/>
                    <a:pt x="62167" y="10324"/>
                    <a:pt x="62167" y="9563"/>
                  </a:cubicBezTo>
                  <a:cubicBezTo>
                    <a:pt x="62146" y="8911"/>
                    <a:pt x="62080" y="8280"/>
                    <a:pt x="61972" y="7649"/>
                  </a:cubicBezTo>
                  <a:lnTo>
                    <a:pt x="61972" y="7584"/>
                  </a:lnTo>
                  <a:cubicBezTo>
                    <a:pt x="61928" y="7323"/>
                    <a:pt x="61885" y="7062"/>
                    <a:pt x="61841" y="6801"/>
                  </a:cubicBezTo>
                  <a:cubicBezTo>
                    <a:pt x="61819" y="6714"/>
                    <a:pt x="61798" y="6649"/>
                    <a:pt x="61776" y="6562"/>
                  </a:cubicBezTo>
                  <a:cubicBezTo>
                    <a:pt x="61711" y="6367"/>
                    <a:pt x="61624" y="6171"/>
                    <a:pt x="61471" y="6019"/>
                  </a:cubicBezTo>
                  <a:cubicBezTo>
                    <a:pt x="61363" y="5823"/>
                    <a:pt x="61189" y="5649"/>
                    <a:pt x="60971" y="5562"/>
                  </a:cubicBezTo>
                  <a:lnTo>
                    <a:pt x="60928" y="5562"/>
                  </a:lnTo>
                  <a:cubicBezTo>
                    <a:pt x="60841" y="5562"/>
                    <a:pt x="60776" y="5540"/>
                    <a:pt x="60689" y="5540"/>
                  </a:cubicBezTo>
                  <a:lnTo>
                    <a:pt x="60645" y="5540"/>
                  </a:lnTo>
                  <a:lnTo>
                    <a:pt x="60471" y="5497"/>
                  </a:lnTo>
                  <a:cubicBezTo>
                    <a:pt x="60341" y="5475"/>
                    <a:pt x="60167" y="5432"/>
                    <a:pt x="60015" y="5410"/>
                  </a:cubicBezTo>
                  <a:lnTo>
                    <a:pt x="59645" y="5345"/>
                  </a:lnTo>
                  <a:lnTo>
                    <a:pt x="59623" y="5345"/>
                  </a:lnTo>
                  <a:cubicBezTo>
                    <a:pt x="59493" y="5345"/>
                    <a:pt x="59341" y="5323"/>
                    <a:pt x="59210" y="5279"/>
                  </a:cubicBezTo>
                  <a:lnTo>
                    <a:pt x="58993" y="5258"/>
                  </a:lnTo>
                  <a:lnTo>
                    <a:pt x="58927" y="5258"/>
                  </a:lnTo>
                  <a:cubicBezTo>
                    <a:pt x="58775" y="5214"/>
                    <a:pt x="58623" y="5192"/>
                    <a:pt x="58449" y="5149"/>
                  </a:cubicBezTo>
                  <a:cubicBezTo>
                    <a:pt x="58188" y="5105"/>
                    <a:pt x="57927" y="5040"/>
                    <a:pt x="57666" y="4953"/>
                  </a:cubicBezTo>
                  <a:cubicBezTo>
                    <a:pt x="57362" y="4888"/>
                    <a:pt x="57057" y="4801"/>
                    <a:pt x="56818" y="4757"/>
                  </a:cubicBezTo>
                  <a:cubicBezTo>
                    <a:pt x="56579" y="4692"/>
                    <a:pt x="56318" y="4649"/>
                    <a:pt x="56035" y="4605"/>
                  </a:cubicBezTo>
                  <a:lnTo>
                    <a:pt x="55296" y="4475"/>
                  </a:lnTo>
                  <a:lnTo>
                    <a:pt x="55187" y="4475"/>
                  </a:lnTo>
                  <a:lnTo>
                    <a:pt x="54383" y="4344"/>
                  </a:lnTo>
                  <a:cubicBezTo>
                    <a:pt x="53861" y="4279"/>
                    <a:pt x="53339" y="4170"/>
                    <a:pt x="52883" y="4062"/>
                  </a:cubicBezTo>
                  <a:lnTo>
                    <a:pt x="52643" y="4018"/>
                  </a:lnTo>
                  <a:lnTo>
                    <a:pt x="52361" y="3953"/>
                  </a:lnTo>
                  <a:lnTo>
                    <a:pt x="52143" y="3909"/>
                  </a:lnTo>
                  <a:lnTo>
                    <a:pt x="52121" y="3909"/>
                  </a:lnTo>
                  <a:lnTo>
                    <a:pt x="52013" y="3888"/>
                  </a:lnTo>
                  <a:lnTo>
                    <a:pt x="51839" y="3844"/>
                  </a:lnTo>
                  <a:cubicBezTo>
                    <a:pt x="51687" y="3822"/>
                    <a:pt x="51513" y="3779"/>
                    <a:pt x="51360" y="3757"/>
                  </a:cubicBezTo>
                  <a:lnTo>
                    <a:pt x="50969" y="3670"/>
                  </a:lnTo>
                  <a:cubicBezTo>
                    <a:pt x="50382" y="3540"/>
                    <a:pt x="49795" y="3431"/>
                    <a:pt x="49208" y="3322"/>
                  </a:cubicBezTo>
                  <a:cubicBezTo>
                    <a:pt x="48838" y="3257"/>
                    <a:pt x="48447" y="3214"/>
                    <a:pt x="48142" y="3148"/>
                  </a:cubicBezTo>
                  <a:lnTo>
                    <a:pt x="48099" y="3148"/>
                  </a:lnTo>
                  <a:lnTo>
                    <a:pt x="47468" y="3061"/>
                  </a:lnTo>
                  <a:lnTo>
                    <a:pt x="45990" y="2801"/>
                  </a:lnTo>
                  <a:cubicBezTo>
                    <a:pt x="45598" y="2735"/>
                    <a:pt x="45229" y="2670"/>
                    <a:pt x="44837" y="2583"/>
                  </a:cubicBezTo>
                  <a:lnTo>
                    <a:pt x="44772" y="2583"/>
                  </a:lnTo>
                  <a:lnTo>
                    <a:pt x="44533" y="2540"/>
                  </a:lnTo>
                  <a:lnTo>
                    <a:pt x="44402" y="2518"/>
                  </a:lnTo>
                  <a:cubicBezTo>
                    <a:pt x="43967" y="2431"/>
                    <a:pt x="43576" y="2344"/>
                    <a:pt x="43185" y="2279"/>
                  </a:cubicBezTo>
                  <a:cubicBezTo>
                    <a:pt x="42641" y="2192"/>
                    <a:pt x="42141" y="2105"/>
                    <a:pt x="41662" y="2039"/>
                  </a:cubicBezTo>
                  <a:cubicBezTo>
                    <a:pt x="41184" y="1952"/>
                    <a:pt x="40706" y="1887"/>
                    <a:pt x="40206" y="1822"/>
                  </a:cubicBezTo>
                  <a:lnTo>
                    <a:pt x="40184" y="1822"/>
                  </a:lnTo>
                  <a:cubicBezTo>
                    <a:pt x="40140" y="1800"/>
                    <a:pt x="40097" y="1800"/>
                    <a:pt x="40053" y="1800"/>
                  </a:cubicBezTo>
                  <a:lnTo>
                    <a:pt x="40032" y="1800"/>
                  </a:lnTo>
                  <a:cubicBezTo>
                    <a:pt x="39988" y="1779"/>
                    <a:pt x="39923" y="1779"/>
                    <a:pt x="39879" y="1779"/>
                  </a:cubicBezTo>
                  <a:lnTo>
                    <a:pt x="39010" y="1648"/>
                  </a:lnTo>
                  <a:lnTo>
                    <a:pt x="38923" y="1648"/>
                  </a:lnTo>
                  <a:lnTo>
                    <a:pt x="38771" y="1626"/>
                  </a:lnTo>
                  <a:lnTo>
                    <a:pt x="38749" y="1626"/>
                  </a:lnTo>
                  <a:cubicBezTo>
                    <a:pt x="38705" y="1626"/>
                    <a:pt x="38662" y="1605"/>
                    <a:pt x="38618" y="1605"/>
                  </a:cubicBezTo>
                  <a:lnTo>
                    <a:pt x="37901" y="1496"/>
                  </a:lnTo>
                  <a:lnTo>
                    <a:pt x="37662" y="1452"/>
                  </a:lnTo>
                  <a:cubicBezTo>
                    <a:pt x="37183" y="1365"/>
                    <a:pt x="36705" y="1300"/>
                    <a:pt x="36270" y="1235"/>
                  </a:cubicBezTo>
                  <a:lnTo>
                    <a:pt x="36096" y="1235"/>
                  </a:lnTo>
                  <a:cubicBezTo>
                    <a:pt x="34813" y="1039"/>
                    <a:pt x="33639" y="887"/>
                    <a:pt x="32508" y="778"/>
                  </a:cubicBezTo>
                  <a:lnTo>
                    <a:pt x="32204" y="735"/>
                  </a:lnTo>
                  <a:lnTo>
                    <a:pt x="32160" y="735"/>
                  </a:lnTo>
                  <a:cubicBezTo>
                    <a:pt x="31704" y="691"/>
                    <a:pt x="31225" y="648"/>
                    <a:pt x="30747" y="583"/>
                  </a:cubicBezTo>
                  <a:cubicBezTo>
                    <a:pt x="30051" y="496"/>
                    <a:pt x="29486" y="430"/>
                    <a:pt x="28942" y="365"/>
                  </a:cubicBezTo>
                  <a:cubicBezTo>
                    <a:pt x="28529" y="322"/>
                    <a:pt x="28116" y="300"/>
                    <a:pt x="27768" y="256"/>
                  </a:cubicBezTo>
                  <a:lnTo>
                    <a:pt x="27703" y="256"/>
                  </a:lnTo>
                  <a:lnTo>
                    <a:pt x="27246" y="235"/>
                  </a:lnTo>
                  <a:cubicBezTo>
                    <a:pt x="26572" y="191"/>
                    <a:pt x="25963" y="148"/>
                    <a:pt x="25441" y="126"/>
                  </a:cubicBezTo>
                  <a:cubicBezTo>
                    <a:pt x="24919" y="104"/>
                    <a:pt x="24419" y="82"/>
                    <a:pt x="23897" y="61"/>
                  </a:cubicBezTo>
                  <a:lnTo>
                    <a:pt x="22919" y="61"/>
                  </a:lnTo>
                  <a:lnTo>
                    <a:pt x="22027" y="39"/>
                  </a:lnTo>
                  <a:cubicBezTo>
                    <a:pt x="21919" y="17"/>
                    <a:pt x="21788" y="17"/>
                    <a:pt x="21658" y="17"/>
                  </a:cubicBezTo>
                  <a:cubicBezTo>
                    <a:pt x="21440" y="6"/>
                    <a:pt x="21223" y="1"/>
                    <a:pt x="210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0" name="Google Shape;70;p2"/>
          <p:cNvGrpSpPr/>
          <p:nvPr/>
        </p:nvGrpSpPr>
        <p:grpSpPr>
          <a:xfrm rot="1505956">
            <a:off x="4703736" y="-602991"/>
            <a:ext cx="1548794" cy="1437666"/>
            <a:chOff x="2025600" y="238450"/>
            <a:chExt cx="1548750" cy="1437625"/>
          </a:xfrm>
        </p:grpSpPr>
        <p:sp>
          <p:nvSpPr>
            <p:cNvPr id="71" name="Google Shape;71;p2"/>
            <p:cNvSpPr/>
            <p:nvPr/>
          </p:nvSpPr>
          <p:spPr>
            <a:xfrm>
              <a:off x="2904625" y="966550"/>
              <a:ext cx="504475" cy="553950"/>
            </a:xfrm>
            <a:custGeom>
              <a:avLst/>
              <a:gdLst/>
              <a:ahLst/>
              <a:cxnLst/>
              <a:rect l="l" t="t" r="r" b="b"/>
              <a:pathLst>
                <a:path w="20179" h="22158" extrusionOk="0">
                  <a:moveTo>
                    <a:pt x="20026" y="0"/>
                  </a:moveTo>
                  <a:lnTo>
                    <a:pt x="20070" y="87"/>
                  </a:lnTo>
                  <a:cubicBezTo>
                    <a:pt x="20070" y="261"/>
                    <a:pt x="20026" y="414"/>
                    <a:pt x="19939" y="544"/>
                  </a:cubicBezTo>
                  <a:cubicBezTo>
                    <a:pt x="19852" y="674"/>
                    <a:pt x="19700" y="740"/>
                    <a:pt x="19570" y="783"/>
                  </a:cubicBezTo>
                  <a:cubicBezTo>
                    <a:pt x="19526" y="848"/>
                    <a:pt x="19461" y="935"/>
                    <a:pt x="19418" y="1001"/>
                  </a:cubicBezTo>
                  <a:cubicBezTo>
                    <a:pt x="19309" y="1175"/>
                    <a:pt x="19178" y="1327"/>
                    <a:pt x="19048" y="1501"/>
                  </a:cubicBezTo>
                  <a:cubicBezTo>
                    <a:pt x="18917" y="1609"/>
                    <a:pt x="18809" y="1762"/>
                    <a:pt x="18700" y="1892"/>
                  </a:cubicBezTo>
                  <a:lnTo>
                    <a:pt x="18678" y="1936"/>
                  </a:lnTo>
                  <a:cubicBezTo>
                    <a:pt x="18548" y="2088"/>
                    <a:pt x="18417" y="2262"/>
                    <a:pt x="18309" y="2414"/>
                  </a:cubicBezTo>
                  <a:lnTo>
                    <a:pt x="18091" y="2762"/>
                  </a:lnTo>
                  <a:lnTo>
                    <a:pt x="17961" y="2958"/>
                  </a:lnTo>
                  <a:cubicBezTo>
                    <a:pt x="17874" y="3110"/>
                    <a:pt x="17765" y="3240"/>
                    <a:pt x="17678" y="3349"/>
                  </a:cubicBezTo>
                  <a:cubicBezTo>
                    <a:pt x="17548" y="3545"/>
                    <a:pt x="17417" y="3762"/>
                    <a:pt x="17265" y="3958"/>
                  </a:cubicBezTo>
                  <a:lnTo>
                    <a:pt x="17113" y="4219"/>
                  </a:lnTo>
                  <a:cubicBezTo>
                    <a:pt x="16961" y="4501"/>
                    <a:pt x="16808" y="4806"/>
                    <a:pt x="16613" y="5089"/>
                  </a:cubicBezTo>
                  <a:cubicBezTo>
                    <a:pt x="16526" y="5241"/>
                    <a:pt x="16417" y="5393"/>
                    <a:pt x="16330" y="5545"/>
                  </a:cubicBezTo>
                  <a:cubicBezTo>
                    <a:pt x="16199" y="5719"/>
                    <a:pt x="16047" y="5937"/>
                    <a:pt x="15939" y="6132"/>
                  </a:cubicBezTo>
                  <a:cubicBezTo>
                    <a:pt x="15852" y="6263"/>
                    <a:pt x="15765" y="6393"/>
                    <a:pt x="15656" y="6545"/>
                  </a:cubicBezTo>
                  <a:cubicBezTo>
                    <a:pt x="15525" y="6785"/>
                    <a:pt x="15395" y="7002"/>
                    <a:pt x="15243" y="7241"/>
                  </a:cubicBezTo>
                  <a:cubicBezTo>
                    <a:pt x="15025" y="7546"/>
                    <a:pt x="14808" y="7828"/>
                    <a:pt x="14569" y="8089"/>
                  </a:cubicBezTo>
                  <a:lnTo>
                    <a:pt x="14460" y="8241"/>
                  </a:lnTo>
                  <a:cubicBezTo>
                    <a:pt x="14286" y="8459"/>
                    <a:pt x="14112" y="8676"/>
                    <a:pt x="13938" y="8894"/>
                  </a:cubicBezTo>
                  <a:cubicBezTo>
                    <a:pt x="13764" y="9111"/>
                    <a:pt x="13612" y="9307"/>
                    <a:pt x="13460" y="9503"/>
                  </a:cubicBezTo>
                  <a:lnTo>
                    <a:pt x="13177" y="9851"/>
                  </a:lnTo>
                  <a:cubicBezTo>
                    <a:pt x="12916" y="10177"/>
                    <a:pt x="12633" y="10525"/>
                    <a:pt x="12372" y="10873"/>
                  </a:cubicBezTo>
                  <a:lnTo>
                    <a:pt x="12307" y="10938"/>
                  </a:lnTo>
                  <a:cubicBezTo>
                    <a:pt x="12003" y="11351"/>
                    <a:pt x="11698" y="11786"/>
                    <a:pt x="11372" y="12199"/>
                  </a:cubicBezTo>
                  <a:cubicBezTo>
                    <a:pt x="11024" y="12656"/>
                    <a:pt x="10676" y="13134"/>
                    <a:pt x="10329" y="13569"/>
                  </a:cubicBezTo>
                  <a:cubicBezTo>
                    <a:pt x="10024" y="13982"/>
                    <a:pt x="9676" y="14373"/>
                    <a:pt x="9350" y="14743"/>
                  </a:cubicBezTo>
                  <a:lnTo>
                    <a:pt x="9241" y="14874"/>
                  </a:lnTo>
                  <a:cubicBezTo>
                    <a:pt x="8872" y="15287"/>
                    <a:pt x="8524" y="15700"/>
                    <a:pt x="8176" y="16091"/>
                  </a:cubicBezTo>
                  <a:lnTo>
                    <a:pt x="8089" y="16200"/>
                  </a:lnTo>
                  <a:cubicBezTo>
                    <a:pt x="7719" y="16635"/>
                    <a:pt x="7263" y="17135"/>
                    <a:pt x="6784" y="17613"/>
                  </a:cubicBezTo>
                  <a:cubicBezTo>
                    <a:pt x="6458" y="17939"/>
                    <a:pt x="6110" y="18266"/>
                    <a:pt x="5784" y="18570"/>
                  </a:cubicBezTo>
                  <a:lnTo>
                    <a:pt x="5523" y="18809"/>
                  </a:lnTo>
                  <a:cubicBezTo>
                    <a:pt x="5284" y="19070"/>
                    <a:pt x="5023" y="19331"/>
                    <a:pt x="4740" y="19636"/>
                  </a:cubicBezTo>
                  <a:cubicBezTo>
                    <a:pt x="4610" y="19766"/>
                    <a:pt x="4479" y="19896"/>
                    <a:pt x="4349" y="20049"/>
                  </a:cubicBezTo>
                  <a:cubicBezTo>
                    <a:pt x="4175" y="20223"/>
                    <a:pt x="3979" y="20397"/>
                    <a:pt x="3805" y="20592"/>
                  </a:cubicBezTo>
                  <a:cubicBezTo>
                    <a:pt x="3718" y="20679"/>
                    <a:pt x="3610" y="20788"/>
                    <a:pt x="3523" y="20897"/>
                  </a:cubicBezTo>
                  <a:lnTo>
                    <a:pt x="3457" y="20962"/>
                  </a:lnTo>
                  <a:cubicBezTo>
                    <a:pt x="3283" y="21158"/>
                    <a:pt x="3066" y="21310"/>
                    <a:pt x="2827" y="21419"/>
                  </a:cubicBezTo>
                  <a:cubicBezTo>
                    <a:pt x="2677" y="21486"/>
                    <a:pt x="2511" y="21520"/>
                    <a:pt x="2349" y="21520"/>
                  </a:cubicBezTo>
                  <a:cubicBezTo>
                    <a:pt x="2251" y="21520"/>
                    <a:pt x="2155" y="21508"/>
                    <a:pt x="2066" y="21484"/>
                  </a:cubicBezTo>
                  <a:lnTo>
                    <a:pt x="2022" y="21484"/>
                  </a:lnTo>
                  <a:cubicBezTo>
                    <a:pt x="1914" y="21462"/>
                    <a:pt x="1827" y="21440"/>
                    <a:pt x="1718" y="21397"/>
                  </a:cubicBezTo>
                  <a:lnTo>
                    <a:pt x="1653" y="21353"/>
                  </a:lnTo>
                  <a:cubicBezTo>
                    <a:pt x="1522" y="21288"/>
                    <a:pt x="1413" y="21245"/>
                    <a:pt x="1305" y="21179"/>
                  </a:cubicBezTo>
                  <a:cubicBezTo>
                    <a:pt x="1000" y="20984"/>
                    <a:pt x="739" y="20831"/>
                    <a:pt x="478" y="20679"/>
                  </a:cubicBezTo>
                  <a:cubicBezTo>
                    <a:pt x="326" y="20549"/>
                    <a:pt x="152" y="20440"/>
                    <a:pt x="0" y="20310"/>
                  </a:cubicBezTo>
                  <a:lnTo>
                    <a:pt x="0" y="20310"/>
                  </a:lnTo>
                  <a:lnTo>
                    <a:pt x="44" y="20375"/>
                  </a:lnTo>
                  <a:cubicBezTo>
                    <a:pt x="87" y="20440"/>
                    <a:pt x="130" y="20505"/>
                    <a:pt x="174" y="20549"/>
                  </a:cubicBezTo>
                  <a:lnTo>
                    <a:pt x="217" y="20614"/>
                  </a:lnTo>
                  <a:cubicBezTo>
                    <a:pt x="348" y="20788"/>
                    <a:pt x="478" y="20962"/>
                    <a:pt x="609" y="21136"/>
                  </a:cubicBezTo>
                  <a:lnTo>
                    <a:pt x="631" y="21158"/>
                  </a:lnTo>
                  <a:cubicBezTo>
                    <a:pt x="696" y="21245"/>
                    <a:pt x="761" y="21332"/>
                    <a:pt x="848" y="21397"/>
                  </a:cubicBezTo>
                  <a:cubicBezTo>
                    <a:pt x="913" y="21484"/>
                    <a:pt x="913" y="21484"/>
                    <a:pt x="979" y="21527"/>
                  </a:cubicBezTo>
                  <a:cubicBezTo>
                    <a:pt x="1022" y="21571"/>
                    <a:pt x="1152" y="21679"/>
                    <a:pt x="1239" y="21723"/>
                  </a:cubicBezTo>
                  <a:lnTo>
                    <a:pt x="1326" y="21766"/>
                  </a:lnTo>
                  <a:cubicBezTo>
                    <a:pt x="1435" y="21853"/>
                    <a:pt x="1544" y="21919"/>
                    <a:pt x="1674" y="21984"/>
                  </a:cubicBezTo>
                  <a:cubicBezTo>
                    <a:pt x="1783" y="22049"/>
                    <a:pt x="1935" y="22093"/>
                    <a:pt x="2066" y="22114"/>
                  </a:cubicBezTo>
                  <a:cubicBezTo>
                    <a:pt x="2153" y="22136"/>
                    <a:pt x="2240" y="22136"/>
                    <a:pt x="2327" y="22158"/>
                  </a:cubicBezTo>
                  <a:lnTo>
                    <a:pt x="2414" y="22158"/>
                  </a:lnTo>
                  <a:cubicBezTo>
                    <a:pt x="2696" y="22158"/>
                    <a:pt x="2957" y="22093"/>
                    <a:pt x="3196" y="21962"/>
                  </a:cubicBezTo>
                  <a:cubicBezTo>
                    <a:pt x="3305" y="21919"/>
                    <a:pt x="3414" y="21832"/>
                    <a:pt x="3523" y="21745"/>
                  </a:cubicBezTo>
                  <a:cubicBezTo>
                    <a:pt x="3675" y="21636"/>
                    <a:pt x="3805" y="21506"/>
                    <a:pt x="3957" y="21375"/>
                  </a:cubicBezTo>
                  <a:cubicBezTo>
                    <a:pt x="4001" y="21332"/>
                    <a:pt x="4023" y="21288"/>
                    <a:pt x="4066" y="21245"/>
                  </a:cubicBezTo>
                  <a:lnTo>
                    <a:pt x="4175" y="21136"/>
                  </a:lnTo>
                  <a:cubicBezTo>
                    <a:pt x="4392" y="20940"/>
                    <a:pt x="4545" y="20766"/>
                    <a:pt x="4697" y="20614"/>
                  </a:cubicBezTo>
                  <a:cubicBezTo>
                    <a:pt x="4762" y="20527"/>
                    <a:pt x="4849" y="20440"/>
                    <a:pt x="4936" y="20353"/>
                  </a:cubicBezTo>
                  <a:lnTo>
                    <a:pt x="4958" y="20331"/>
                  </a:lnTo>
                  <a:cubicBezTo>
                    <a:pt x="5023" y="20244"/>
                    <a:pt x="5110" y="20136"/>
                    <a:pt x="5197" y="20049"/>
                  </a:cubicBezTo>
                  <a:cubicBezTo>
                    <a:pt x="5371" y="19853"/>
                    <a:pt x="5545" y="19657"/>
                    <a:pt x="5697" y="19462"/>
                  </a:cubicBezTo>
                  <a:cubicBezTo>
                    <a:pt x="5914" y="19179"/>
                    <a:pt x="6132" y="18896"/>
                    <a:pt x="6349" y="18614"/>
                  </a:cubicBezTo>
                  <a:cubicBezTo>
                    <a:pt x="6654" y="18222"/>
                    <a:pt x="6980" y="17831"/>
                    <a:pt x="7263" y="17505"/>
                  </a:cubicBezTo>
                  <a:lnTo>
                    <a:pt x="7263" y="17483"/>
                  </a:lnTo>
                  <a:cubicBezTo>
                    <a:pt x="7415" y="17309"/>
                    <a:pt x="7589" y="17113"/>
                    <a:pt x="7763" y="16874"/>
                  </a:cubicBezTo>
                  <a:lnTo>
                    <a:pt x="7958" y="16635"/>
                  </a:lnTo>
                  <a:lnTo>
                    <a:pt x="7980" y="16613"/>
                  </a:lnTo>
                  <a:cubicBezTo>
                    <a:pt x="8067" y="16504"/>
                    <a:pt x="8154" y="16396"/>
                    <a:pt x="8241" y="16287"/>
                  </a:cubicBezTo>
                  <a:lnTo>
                    <a:pt x="9285" y="15047"/>
                  </a:lnTo>
                  <a:cubicBezTo>
                    <a:pt x="9480" y="14852"/>
                    <a:pt x="9654" y="14634"/>
                    <a:pt x="9828" y="14417"/>
                  </a:cubicBezTo>
                  <a:lnTo>
                    <a:pt x="9894" y="14373"/>
                  </a:lnTo>
                  <a:cubicBezTo>
                    <a:pt x="10046" y="14199"/>
                    <a:pt x="10198" y="14025"/>
                    <a:pt x="10350" y="13830"/>
                  </a:cubicBezTo>
                  <a:cubicBezTo>
                    <a:pt x="10502" y="13634"/>
                    <a:pt x="10742" y="13395"/>
                    <a:pt x="10959" y="13134"/>
                  </a:cubicBezTo>
                  <a:lnTo>
                    <a:pt x="11220" y="12786"/>
                  </a:lnTo>
                  <a:cubicBezTo>
                    <a:pt x="11307" y="12699"/>
                    <a:pt x="11394" y="12590"/>
                    <a:pt x="11459" y="12482"/>
                  </a:cubicBezTo>
                  <a:cubicBezTo>
                    <a:pt x="11829" y="12047"/>
                    <a:pt x="12220" y="11590"/>
                    <a:pt x="12612" y="11155"/>
                  </a:cubicBezTo>
                  <a:cubicBezTo>
                    <a:pt x="12807" y="10916"/>
                    <a:pt x="13003" y="10699"/>
                    <a:pt x="13199" y="10459"/>
                  </a:cubicBezTo>
                  <a:lnTo>
                    <a:pt x="13438" y="10155"/>
                  </a:lnTo>
                  <a:lnTo>
                    <a:pt x="13460" y="10111"/>
                  </a:lnTo>
                  <a:lnTo>
                    <a:pt x="13721" y="9785"/>
                  </a:lnTo>
                  <a:lnTo>
                    <a:pt x="14069" y="9350"/>
                  </a:lnTo>
                  <a:lnTo>
                    <a:pt x="14134" y="9263"/>
                  </a:lnTo>
                  <a:cubicBezTo>
                    <a:pt x="14351" y="9003"/>
                    <a:pt x="14525" y="8785"/>
                    <a:pt x="14721" y="8546"/>
                  </a:cubicBezTo>
                  <a:lnTo>
                    <a:pt x="15112" y="8024"/>
                  </a:lnTo>
                  <a:cubicBezTo>
                    <a:pt x="15417" y="7654"/>
                    <a:pt x="15743" y="7241"/>
                    <a:pt x="16026" y="6850"/>
                  </a:cubicBezTo>
                  <a:lnTo>
                    <a:pt x="16026" y="6850"/>
                  </a:lnTo>
                  <a:lnTo>
                    <a:pt x="15960" y="6937"/>
                  </a:lnTo>
                  <a:lnTo>
                    <a:pt x="15895" y="7024"/>
                  </a:lnTo>
                  <a:cubicBezTo>
                    <a:pt x="16047" y="6806"/>
                    <a:pt x="16199" y="6611"/>
                    <a:pt x="16352" y="6393"/>
                  </a:cubicBezTo>
                  <a:cubicBezTo>
                    <a:pt x="16460" y="6241"/>
                    <a:pt x="16547" y="6111"/>
                    <a:pt x="16656" y="5958"/>
                  </a:cubicBezTo>
                  <a:lnTo>
                    <a:pt x="16830" y="5741"/>
                  </a:lnTo>
                  <a:lnTo>
                    <a:pt x="16830" y="5719"/>
                  </a:lnTo>
                  <a:cubicBezTo>
                    <a:pt x="17004" y="5502"/>
                    <a:pt x="17178" y="5284"/>
                    <a:pt x="17330" y="5045"/>
                  </a:cubicBezTo>
                  <a:lnTo>
                    <a:pt x="17548" y="4741"/>
                  </a:lnTo>
                  <a:cubicBezTo>
                    <a:pt x="17700" y="4501"/>
                    <a:pt x="17852" y="4284"/>
                    <a:pt x="18004" y="4067"/>
                  </a:cubicBezTo>
                  <a:cubicBezTo>
                    <a:pt x="18222" y="3806"/>
                    <a:pt x="18396" y="3545"/>
                    <a:pt x="18570" y="3327"/>
                  </a:cubicBezTo>
                  <a:cubicBezTo>
                    <a:pt x="18657" y="3197"/>
                    <a:pt x="18765" y="3045"/>
                    <a:pt x="18852" y="2914"/>
                  </a:cubicBezTo>
                  <a:lnTo>
                    <a:pt x="18983" y="2740"/>
                  </a:lnTo>
                  <a:lnTo>
                    <a:pt x="19026" y="2675"/>
                  </a:lnTo>
                  <a:cubicBezTo>
                    <a:pt x="19048" y="2631"/>
                    <a:pt x="19070" y="2566"/>
                    <a:pt x="19113" y="2523"/>
                  </a:cubicBezTo>
                  <a:lnTo>
                    <a:pt x="19244" y="2327"/>
                  </a:lnTo>
                  <a:lnTo>
                    <a:pt x="19287" y="2262"/>
                  </a:lnTo>
                  <a:cubicBezTo>
                    <a:pt x="19396" y="2088"/>
                    <a:pt x="19526" y="1914"/>
                    <a:pt x="19635" y="1740"/>
                  </a:cubicBezTo>
                  <a:lnTo>
                    <a:pt x="19852" y="1370"/>
                  </a:lnTo>
                  <a:cubicBezTo>
                    <a:pt x="19961" y="1218"/>
                    <a:pt x="20048" y="1022"/>
                    <a:pt x="20113" y="827"/>
                  </a:cubicBezTo>
                  <a:cubicBezTo>
                    <a:pt x="20135" y="761"/>
                    <a:pt x="20157" y="674"/>
                    <a:pt x="20157" y="609"/>
                  </a:cubicBezTo>
                  <a:lnTo>
                    <a:pt x="20157" y="587"/>
                  </a:lnTo>
                  <a:lnTo>
                    <a:pt x="20157" y="522"/>
                  </a:lnTo>
                  <a:cubicBezTo>
                    <a:pt x="20179" y="414"/>
                    <a:pt x="20157" y="305"/>
                    <a:pt x="20135" y="218"/>
                  </a:cubicBezTo>
                  <a:cubicBezTo>
                    <a:pt x="20113" y="131"/>
                    <a:pt x="20070" y="66"/>
                    <a:pt x="200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3223700" y="1272050"/>
              <a:ext cx="64725" cy="64175"/>
            </a:xfrm>
            <a:custGeom>
              <a:avLst/>
              <a:gdLst/>
              <a:ahLst/>
              <a:cxnLst/>
              <a:rect l="l" t="t" r="r" b="b"/>
              <a:pathLst>
                <a:path w="2589" h="2567" extrusionOk="0">
                  <a:moveTo>
                    <a:pt x="1284" y="1"/>
                  </a:moveTo>
                  <a:cubicBezTo>
                    <a:pt x="588" y="1"/>
                    <a:pt x="1" y="588"/>
                    <a:pt x="1" y="1284"/>
                  </a:cubicBezTo>
                  <a:cubicBezTo>
                    <a:pt x="1" y="1632"/>
                    <a:pt x="153" y="1979"/>
                    <a:pt x="392" y="2219"/>
                  </a:cubicBezTo>
                  <a:cubicBezTo>
                    <a:pt x="653" y="2436"/>
                    <a:pt x="958" y="2567"/>
                    <a:pt x="1306" y="2567"/>
                  </a:cubicBezTo>
                  <a:cubicBezTo>
                    <a:pt x="1653" y="2567"/>
                    <a:pt x="1980" y="2436"/>
                    <a:pt x="2219" y="2175"/>
                  </a:cubicBezTo>
                  <a:cubicBezTo>
                    <a:pt x="2458" y="1936"/>
                    <a:pt x="2588" y="1610"/>
                    <a:pt x="2588" y="1284"/>
                  </a:cubicBezTo>
                  <a:cubicBezTo>
                    <a:pt x="2588" y="936"/>
                    <a:pt x="2436" y="610"/>
                    <a:pt x="2197" y="370"/>
                  </a:cubicBezTo>
                  <a:cubicBezTo>
                    <a:pt x="1958" y="131"/>
                    <a:pt x="1632" y="1"/>
                    <a:pt x="1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2177825" y="376525"/>
              <a:ext cx="1229100" cy="1126425"/>
            </a:xfrm>
            <a:custGeom>
              <a:avLst/>
              <a:gdLst/>
              <a:ahLst/>
              <a:cxnLst/>
              <a:rect l="l" t="t" r="r" b="b"/>
              <a:pathLst>
                <a:path w="49164" h="45057" extrusionOk="0">
                  <a:moveTo>
                    <a:pt x="16300" y="0"/>
                  </a:moveTo>
                  <a:cubicBezTo>
                    <a:pt x="16251" y="0"/>
                    <a:pt x="16203" y="3"/>
                    <a:pt x="16156" y="9"/>
                  </a:cubicBezTo>
                  <a:cubicBezTo>
                    <a:pt x="16069" y="31"/>
                    <a:pt x="15982" y="52"/>
                    <a:pt x="15873" y="74"/>
                  </a:cubicBezTo>
                  <a:lnTo>
                    <a:pt x="15852" y="74"/>
                  </a:lnTo>
                  <a:lnTo>
                    <a:pt x="15765" y="96"/>
                  </a:lnTo>
                  <a:lnTo>
                    <a:pt x="15699" y="139"/>
                  </a:lnTo>
                  <a:cubicBezTo>
                    <a:pt x="15591" y="183"/>
                    <a:pt x="15504" y="226"/>
                    <a:pt x="15417" y="270"/>
                  </a:cubicBezTo>
                  <a:lnTo>
                    <a:pt x="15351" y="313"/>
                  </a:lnTo>
                  <a:cubicBezTo>
                    <a:pt x="15177" y="422"/>
                    <a:pt x="15047" y="552"/>
                    <a:pt x="14917" y="705"/>
                  </a:cubicBezTo>
                  <a:lnTo>
                    <a:pt x="14851" y="748"/>
                  </a:lnTo>
                  <a:lnTo>
                    <a:pt x="14808" y="813"/>
                  </a:lnTo>
                  <a:cubicBezTo>
                    <a:pt x="14612" y="987"/>
                    <a:pt x="14416" y="1183"/>
                    <a:pt x="14264" y="1379"/>
                  </a:cubicBezTo>
                  <a:cubicBezTo>
                    <a:pt x="14090" y="1596"/>
                    <a:pt x="13916" y="1792"/>
                    <a:pt x="13721" y="2053"/>
                  </a:cubicBezTo>
                  <a:cubicBezTo>
                    <a:pt x="13351" y="2531"/>
                    <a:pt x="13003" y="2988"/>
                    <a:pt x="12655" y="3423"/>
                  </a:cubicBezTo>
                  <a:cubicBezTo>
                    <a:pt x="12329" y="3879"/>
                    <a:pt x="12025" y="4249"/>
                    <a:pt x="11698" y="4662"/>
                  </a:cubicBezTo>
                  <a:lnTo>
                    <a:pt x="11655" y="4706"/>
                  </a:lnTo>
                  <a:lnTo>
                    <a:pt x="11633" y="4749"/>
                  </a:lnTo>
                  <a:lnTo>
                    <a:pt x="11503" y="4880"/>
                  </a:lnTo>
                  <a:cubicBezTo>
                    <a:pt x="11285" y="5162"/>
                    <a:pt x="11068" y="5445"/>
                    <a:pt x="10807" y="5771"/>
                  </a:cubicBezTo>
                  <a:lnTo>
                    <a:pt x="10807" y="5793"/>
                  </a:lnTo>
                  <a:lnTo>
                    <a:pt x="10742" y="5880"/>
                  </a:lnTo>
                  <a:lnTo>
                    <a:pt x="10655" y="5988"/>
                  </a:lnTo>
                  <a:lnTo>
                    <a:pt x="10394" y="6315"/>
                  </a:lnTo>
                  <a:lnTo>
                    <a:pt x="10372" y="6358"/>
                  </a:lnTo>
                  <a:cubicBezTo>
                    <a:pt x="10176" y="6597"/>
                    <a:pt x="9981" y="6837"/>
                    <a:pt x="9807" y="7054"/>
                  </a:cubicBezTo>
                  <a:cubicBezTo>
                    <a:pt x="9654" y="7250"/>
                    <a:pt x="9502" y="7424"/>
                    <a:pt x="9350" y="7576"/>
                  </a:cubicBezTo>
                  <a:cubicBezTo>
                    <a:pt x="9111" y="7859"/>
                    <a:pt x="8850" y="8141"/>
                    <a:pt x="8545" y="8511"/>
                  </a:cubicBezTo>
                  <a:lnTo>
                    <a:pt x="8132" y="8989"/>
                  </a:lnTo>
                  <a:lnTo>
                    <a:pt x="7806" y="9424"/>
                  </a:lnTo>
                  <a:lnTo>
                    <a:pt x="7415" y="9902"/>
                  </a:lnTo>
                  <a:lnTo>
                    <a:pt x="7154" y="10207"/>
                  </a:lnTo>
                  <a:cubicBezTo>
                    <a:pt x="6871" y="10533"/>
                    <a:pt x="6588" y="10859"/>
                    <a:pt x="6328" y="11164"/>
                  </a:cubicBezTo>
                  <a:lnTo>
                    <a:pt x="5936" y="11664"/>
                  </a:lnTo>
                  <a:cubicBezTo>
                    <a:pt x="5719" y="11925"/>
                    <a:pt x="5523" y="12186"/>
                    <a:pt x="5327" y="12425"/>
                  </a:cubicBezTo>
                  <a:lnTo>
                    <a:pt x="5306" y="12468"/>
                  </a:lnTo>
                  <a:cubicBezTo>
                    <a:pt x="5153" y="12664"/>
                    <a:pt x="5001" y="12881"/>
                    <a:pt x="4827" y="13077"/>
                  </a:cubicBezTo>
                  <a:cubicBezTo>
                    <a:pt x="4479" y="13534"/>
                    <a:pt x="4110" y="13969"/>
                    <a:pt x="3740" y="14404"/>
                  </a:cubicBezTo>
                  <a:lnTo>
                    <a:pt x="3718" y="14447"/>
                  </a:lnTo>
                  <a:cubicBezTo>
                    <a:pt x="3327" y="14925"/>
                    <a:pt x="2957" y="15426"/>
                    <a:pt x="2631" y="15904"/>
                  </a:cubicBezTo>
                  <a:cubicBezTo>
                    <a:pt x="2327" y="16317"/>
                    <a:pt x="2022" y="16752"/>
                    <a:pt x="1696" y="17165"/>
                  </a:cubicBezTo>
                  <a:cubicBezTo>
                    <a:pt x="1566" y="17317"/>
                    <a:pt x="1435" y="17469"/>
                    <a:pt x="1326" y="17622"/>
                  </a:cubicBezTo>
                  <a:lnTo>
                    <a:pt x="1283" y="17643"/>
                  </a:lnTo>
                  <a:cubicBezTo>
                    <a:pt x="1087" y="17904"/>
                    <a:pt x="848" y="18187"/>
                    <a:pt x="652" y="18470"/>
                  </a:cubicBezTo>
                  <a:cubicBezTo>
                    <a:pt x="565" y="18557"/>
                    <a:pt x="500" y="18644"/>
                    <a:pt x="435" y="18731"/>
                  </a:cubicBezTo>
                  <a:cubicBezTo>
                    <a:pt x="348" y="18861"/>
                    <a:pt x="261" y="18992"/>
                    <a:pt x="196" y="19144"/>
                  </a:cubicBezTo>
                  <a:cubicBezTo>
                    <a:pt x="65" y="19405"/>
                    <a:pt x="0" y="19709"/>
                    <a:pt x="22" y="20035"/>
                  </a:cubicBezTo>
                  <a:cubicBezTo>
                    <a:pt x="43" y="20231"/>
                    <a:pt x="87" y="20448"/>
                    <a:pt x="174" y="20644"/>
                  </a:cubicBezTo>
                  <a:cubicBezTo>
                    <a:pt x="261" y="20862"/>
                    <a:pt x="391" y="21079"/>
                    <a:pt x="522" y="21296"/>
                  </a:cubicBezTo>
                  <a:cubicBezTo>
                    <a:pt x="631" y="21427"/>
                    <a:pt x="739" y="21579"/>
                    <a:pt x="870" y="21688"/>
                  </a:cubicBezTo>
                  <a:lnTo>
                    <a:pt x="892" y="21710"/>
                  </a:lnTo>
                  <a:lnTo>
                    <a:pt x="1000" y="21818"/>
                  </a:lnTo>
                  <a:lnTo>
                    <a:pt x="1044" y="21862"/>
                  </a:lnTo>
                  <a:cubicBezTo>
                    <a:pt x="1457" y="22297"/>
                    <a:pt x="1913" y="22732"/>
                    <a:pt x="2435" y="23188"/>
                  </a:cubicBezTo>
                  <a:lnTo>
                    <a:pt x="2653" y="23384"/>
                  </a:lnTo>
                  <a:cubicBezTo>
                    <a:pt x="2914" y="23601"/>
                    <a:pt x="3196" y="23819"/>
                    <a:pt x="3414" y="23993"/>
                  </a:cubicBezTo>
                  <a:lnTo>
                    <a:pt x="3457" y="24015"/>
                  </a:lnTo>
                  <a:lnTo>
                    <a:pt x="3827" y="24319"/>
                  </a:lnTo>
                  <a:cubicBezTo>
                    <a:pt x="5719" y="25798"/>
                    <a:pt x="7610" y="27254"/>
                    <a:pt x="9502" y="28668"/>
                  </a:cubicBezTo>
                  <a:cubicBezTo>
                    <a:pt x="10524" y="29407"/>
                    <a:pt x="11503" y="30190"/>
                    <a:pt x="12351" y="30864"/>
                  </a:cubicBezTo>
                  <a:lnTo>
                    <a:pt x="12720" y="31168"/>
                  </a:lnTo>
                  <a:cubicBezTo>
                    <a:pt x="13438" y="31734"/>
                    <a:pt x="14242" y="32386"/>
                    <a:pt x="15047" y="32973"/>
                  </a:cubicBezTo>
                  <a:lnTo>
                    <a:pt x="16656" y="34191"/>
                  </a:lnTo>
                  <a:lnTo>
                    <a:pt x="16830" y="34321"/>
                  </a:lnTo>
                  <a:cubicBezTo>
                    <a:pt x="17200" y="34604"/>
                    <a:pt x="17548" y="34865"/>
                    <a:pt x="17917" y="35148"/>
                  </a:cubicBezTo>
                  <a:cubicBezTo>
                    <a:pt x="18222" y="35365"/>
                    <a:pt x="18526" y="35604"/>
                    <a:pt x="18830" y="35843"/>
                  </a:cubicBezTo>
                  <a:lnTo>
                    <a:pt x="18917" y="35909"/>
                  </a:lnTo>
                  <a:cubicBezTo>
                    <a:pt x="19418" y="36278"/>
                    <a:pt x="20113" y="36800"/>
                    <a:pt x="20766" y="37279"/>
                  </a:cubicBezTo>
                  <a:cubicBezTo>
                    <a:pt x="21331" y="37692"/>
                    <a:pt x="21809" y="38040"/>
                    <a:pt x="22266" y="38388"/>
                  </a:cubicBezTo>
                  <a:cubicBezTo>
                    <a:pt x="22570" y="38648"/>
                    <a:pt x="22897" y="38909"/>
                    <a:pt x="23179" y="39127"/>
                  </a:cubicBezTo>
                  <a:lnTo>
                    <a:pt x="23636" y="39518"/>
                  </a:lnTo>
                  <a:cubicBezTo>
                    <a:pt x="24093" y="39888"/>
                    <a:pt x="24549" y="40258"/>
                    <a:pt x="25006" y="40605"/>
                  </a:cubicBezTo>
                  <a:cubicBezTo>
                    <a:pt x="25441" y="40953"/>
                    <a:pt x="25832" y="41280"/>
                    <a:pt x="26311" y="41671"/>
                  </a:cubicBezTo>
                  <a:lnTo>
                    <a:pt x="26550" y="41888"/>
                  </a:lnTo>
                  <a:lnTo>
                    <a:pt x="26593" y="41910"/>
                  </a:lnTo>
                  <a:lnTo>
                    <a:pt x="26811" y="42084"/>
                  </a:lnTo>
                  <a:cubicBezTo>
                    <a:pt x="26832" y="42128"/>
                    <a:pt x="26876" y="42149"/>
                    <a:pt x="26919" y="42193"/>
                  </a:cubicBezTo>
                  <a:cubicBezTo>
                    <a:pt x="27093" y="42323"/>
                    <a:pt x="27267" y="42454"/>
                    <a:pt x="27441" y="42584"/>
                  </a:cubicBezTo>
                  <a:lnTo>
                    <a:pt x="27463" y="42606"/>
                  </a:lnTo>
                  <a:lnTo>
                    <a:pt x="27615" y="42715"/>
                  </a:lnTo>
                  <a:cubicBezTo>
                    <a:pt x="28028" y="43019"/>
                    <a:pt x="28420" y="43323"/>
                    <a:pt x="28811" y="43650"/>
                  </a:cubicBezTo>
                  <a:lnTo>
                    <a:pt x="28920" y="43737"/>
                  </a:lnTo>
                  <a:lnTo>
                    <a:pt x="29050" y="43845"/>
                  </a:lnTo>
                  <a:cubicBezTo>
                    <a:pt x="29202" y="43976"/>
                    <a:pt x="29376" y="44085"/>
                    <a:pt x="29550" y="44193"/>
                  </a:cubicBezTo>
                  <a:cubicBezTo>
                    <a:pt x="29790" y="44367"/>
                    <a:pt x="30051" y="44519"/>
                    <a:pt x="30355" y="44693"/>
                  </a:cubicBezTo>
                  <a:cubicBezTo>
                    <a:pt x="30464" y="44759"/>
                    <a:pt x="30594" y="44824"/>
                    <a:pt x="30703" y="44889"/>
                  </a:cubicBezTo>
                  <a:lnTo>
                    <a:pt x="30790" y="44933"/>
                  </a:lnTo>
                  <a:cubicBezTo>
                    <a:pt x="30877" y="44976"/>
                    <a:pt x="30986" y="44998"/>
                    <a:pt x="31072" y="45020"/>
                  </a:cubicBezTo>
                  <a:lnTo>
                    <a:pt x="31116" y="45020"/>
                  </a:lnTo>
                  <a:cubicBezTo>
                    <a:pt x="31214" y="45044"/>
                    <a:pt x="31312" y="45056"/>
                    <a:pt x="31408" y="45056"/>
                  </a:cubicBezTo>
                  <a:cubicBezTo>
                    <a:pt x="31570" y="45056"/>
                    <a:pt x="31728" y="45022"/>
                    <a:pt x="31877" y="44954"/>
                  </a:cubicBezTo>
                  <a:cubicBezTo>
                    <a:pt x="32116" y="44846"/>
                    <a:pt x="32334" y="44693"/>
                    <a:pt x="32508" y="44476"/>
                  </a:cubicBezTo>
                  <a:lnTo>
                    <a:pt x="32573" y="44411"/>
                  </a:lnTo>
                  <a:cubicBezTo>
                    <a:pt x="32682" y="44324"/>
                    <a:pt x="32769" y="44215"/>
                    <a:pt x="32877" y="44128"/>
                  </a:cubicBezTo>
                  <a:lnTo>
                    <a:pt x="33399" y="43584"/>
                  </a:lnTo>
                  <a:cubicBezTo>
                    <a:pt x="33530" y="43432"/>
                    <a:pt x="33660" y="43302"/>
                    <a:pt x="33791" y="43171"/>
                  </a:cubicBezTo>
                  <a:cubicBezTo>
                    <a:pt x="34095" y="42867"/>
                    <a:pt x="34334" y="42606"/>
                    <a:pt x="34595" y="42345"/>
                  </a:cubicBezTo>
                  <a:lnTo>
                    <a:pt x="34834" y="42106"/>
                  </a:lnTo>
                  <a:cubicBezTo>
                    <a:pt x="35182" y="41801"/>
                    <a:pt x="35508" y="41475"/>
                    <a:pt x="35834" y="41149"/>
                  </a:cubicBezTo>
                  <a:cubicBezTo>
                    <a:pt x="36313" y="40671"/>
                    <a:pt x="36769" y="40171"/>
                    <a:pt x="37139" y="39736"/>
                  </a:cubicBezTo>
                  <a:lnTo>
                    <a:pt x="37226" y="39627"/>
                  </a:lnTo>
                  <a:cubicBezTo>
                    <a:pt x="37596" y="39214"/>
                    <a:pt x="37944" y="38801"/>
                    <a:pt x="38292" y="38409"/>
                  </a:cubicBezTo>
                  <a:lnTo>
                    <a:pt x="38422" y="38279"/>
                  </a:lnTo>
                  <a:cubicBezTo>
                    <a:pt x="38748" y="37887"/>
                    <a:pt x="39096" y="37518"/>
                    <a:pt x="39401" y="37105"/>
                  </a:cubicBezTo>
                  <a:cubicBezTo>
                    <a:pt x="39727" y="36648"/>
                    <a:pt x="40075" y="36191"/>
                    <a:pt x="40444" y="35735"/>
                  </a:cubicBezTo>
                  <a:cubicBezTo>
                    <a:pt x="40770" y="35322"/>
                    <a:pt x="41075" y="34887"/>
                    <a:pt x="41379" y="34474"/>
                  </a:cubicBezTo>
                  <a:lnTo>
                    <a:pt x="41423" y="34408"/>
                  </a:lnTo>
                  <a:cubicBezTo>
                    <a:pt x="41684" y="34039"/>
                    <a:pt x="41966" y="33712"/>
                    <a:pt x="42249" y="33365"/>
                  </a:cubicBezTo>
                  <a:lnTo>
                    <a:pt x="42510" y="33038"/>
                  </a:lnTo>
                  <a:cubicBezTo>
                    <a:pt x="42684" y="32821"/>
                    <a:pt x="42836" y="32625"/>
                    <a:pt x="43010" y="32408"/>
                  </a:cubicBezTo>
                  <a:cubicBezTo>
                    <a:pt x="43162" y="32212"/>
                    <a:pt x="43336" y="31973"/>
                    <a:pt x="43532" y="31756"/>
                  </a:cubicBezTo>
                  <a:lnTo>
                    <a:pt x="43641" y="31625"/>
                  </a:lnTo>
                  <a:cubicBezTo>
                    <a:pt x="43858" y="31342"/>
                    <a:pt x="44097" y="31060"/>
                    <a:pt x="44293" y="30755"/>
                  </a:cubicBezTo>
                  <a:cubicBezTo>
                    <a:pt x="44445" y="30538"/>
                    <a:pt x="44576" y="30299"/>
                    <a:pt x="44728" y="30081"/>
                  </a:cubicBezTo>
                  <a:cubicBezTo>
                    <a:pt x="44815" y="29929"/>
                    <a:pt x="44902" y="29799"/>
                    <a:pt x="44989" y="29646"/>
                  </a:cubicBezTo>
                  <a:cubicBezTo>
                    <a:pt x="45119" y="29451"/>
                    <a:pt x="45250" y="29255"/>
                    <a:pt x="45380" y="29059"/>
                  </a:cubicBezTo>
                  <a:cubicBezTo>
                    <a:pt x="45489" y="28907"/>
                    <a:pt x="45576" y="28755"/>
                    <a:pt x="45685" y="28603"/>
                  </a:cubicBezTo>
                  <a:cubicBezTo>
                    <a:pt x="45859" y="28342"/>
                    <a:pt x="46033" y="28037"/>
                    <a:pt x="46185" y="27755"/>
                  </a:cubicBezTo>
                  <a:lnTo>
                    <a:pt x="46337" y="27494"/>
                  </a:lnTo>
                  <a:cubicBezTo>
                    <a:pt x="46446" y="27276"/>
                    <a:pt x="46598" y="27080"/>
                    <a:pt x="46728" y="26885"/>
                  </a:cubicBezTo>
                  <a:cubicBezTo>
                    <a:pt x="46837" y="26754"/>
                    <a:pt x="46924" y="26624"/>
                    <a:pt x="47011" y="26493"/>
                  </a:cubicBezTo>
                  <a:lnTo>
                    <a:pt x="47163" y="26276"/>
                  </a:lnTo>
                  <a:lnTo>
                    <a:pt x="47381" y="25950"/>
                  </a:lnTo>
                  <a:cubicBezTo>
                    <a:pt x="47489" y="25776"/>
                    <a:pt x="47598" y="25624"/>
                    <a:pt x="47729" y="25471"/>
                  </a:cubicBezTo>
                  <a:lnTo>
                    <a:pt x="47772" y="25428"/>
                  </a:lnTo>
                  <a:cubicBezTo>
                    <a:pt x="47881" y="25297"/>
                    <a:pt x="47989" y="25145"/>
                    <a:pt x="48098" y="25015"/>
                  </a:cubicBezTo>
                  <a:cubicBezTo>
                    <a:pt x="48229" y="24863"/>
                    <a:pt x="48359" y="24689"/>
                    <a:pt x="48468" y="24536"/>
                  </a:cubicBezTo>
                  <a:cubicBezTo>
                    <a:pt x="48533" y="24449"/>
                    <a:pt x="48577" y="24384"/>
                    <a:pt x="48620" y="24297"/>
                  </a:cubicBezTo>
                  <a:cubicBezTo>
                    <a:pt x="48946" y="24232"/>
                    <a:pt x="49164" y="23949"/>
                    <a:pt x="49120" y="23623"/>
                  </a:cubicBezTo>
                  <a:lnTo>
                    <a:pt x="49120" y="23558"/>
                  </a:lnTo>
                  <a:lnTo>
                    <a:pt x="49098" y="23471"/>
                  </a:lnTo>
                  <a:cubicBezTo>
                    <a:pt x="49055" y="23362"/>
                    <a:pt x="48990" y="23275"/>
                    <a:pt x="48924" y="23210"/>
                  </a:cubicBezTo>
                  <a:cubicBezTo>
                    <a:pt x="48903" y="23145"/>
                    <a:pt x="48859" y="23080"/>
                    <a:pt x="48816" y="23036"/>
                  </a:cubicBezTo>
                  <a:cubicBezTo>
                    <a:pt x="48794" y="22993"/>
                    <a:pt x="48751" y="22949"/>
                    <a:pt x="48707" y="22906"/>
                  </a:cubicBezTo>
                  <a:cubicBezTo>
                    <a:pt x="48642" y="22862"/>
                    <a:pt x="48555" y="22797"/>
                    <a:pt x="48468" y="22775"/>
                  </a:cubicBezTo>
                  <a:lnTo>
                    <a:pt x="48316" y="22645"/>
                  </a:lnTo>
                  <a:cubicBezTo>
                    <a:pt x="48011" y="22340"/>
                    <a:pt x="47707" y="22036"/>
                    <a:pt x="47381" y="21731"/>
                  </a:cubicBezTo>
                  <a:cubicBezTo>
                    <a:pt x="47054" y="21449"/>
                    <a:pt x="46707" y="21123"/>
                    <a:pt x="46359" y="20818"/>
                  </a:cubicBezTo>
                  <a:lnTo>
                    <a:pt x="46054" y="20535"/>
                  </a:lnTo>
                  <a:cubicBezTo>
                    <a:pt x="45337" y="19883"/>
                    <a:pt x="44554" y="19209"/>
                    <a:pt x="43619" y="18426"/>
                  </a:cubicBezTo>
                  <a:lnTo>
                    <a:pt x="43380" y="18296"/>
                  </a:lnTo>
                  <a:cubicBezTo>
                    <a:pt x="43075" y="18057"/>
                    <a:pt x="42727" y="17796"/>
                    <a:pt x="42466" y="17600"/>
                  </a:cubicBezTo>
                  <a:lnTo>
                    <a:pt x="42032" y="17274"/>
                  </a:lnTo>
                  <a:cubicBezTo>
                    <a:pt x="41531" y="16882"/>
                    <a:pt x="41031" y="16513"/>
                    <a:pt x="40509" y="16078"/>
                  </a:cubicBezTo>
                  <a:cubicBezTo>
                    <a:pt x="40140" y="15773"/>
                    <a:pt x="39705" y="15447"/>
                    <a:pt x="39161" y="14991"/>
                  </a:cubicBezTo>
                  <a:lnTo>
                    <a:pt x="38748" y="14643"/>
                  </a:lnTo>
                  <a:cubicBezTo>
                    <a:pt x="38422" y="14382"/>
                    <a:pt x="38118" y="14143"/>
                    <a:pt x="37813" y="13882"/>
                  </a:cubicBezTo>
                  <a:cubicBezTo>
                    <a:pt x="36878" y="13164"/>
                    <a:pt x="35943" y="12468"/>
                    <a:pt x="35030" y="11794"/>
                  </a:cubicBezTo>
                  <a:cubicBezTo>
                    <a:pt x="34443" y="11381"/>
                    <a:pt x="33834" y="10946"/>
                    <a:pt x="33269" y="10533"/>
                  </a:cubicBezTo>
                  <a:lnTo>
                    <a:pt x="33182" y="10468"/>
                  </a:lnTo>
                  <a:lnTo>
                    <a:pt x="32899" y="10272"/>
                  </a:lnTo>
                  <a:lnTo>
                    <a:pt x="32116" y="9707"/>
                  </a:lnTo>
                  <a:cubicBezTo>
                    <a:pt x="31507" y="9272"/>
                    <a:pt x="30899" y="8837"/>
                    <a:pt x="30377" y="8489"/>
                  </a:cubicBezTo>
                  <a:lnTo>
                    <a:pt x="29985" y="8206"/>
                  </a:lnTo>
                  <a:lnTo>
                    <a:pt x="29181" y="7663"/>
                  </a:lnTo>
                  <a:cubicBezTo>
                    <a:pt x="28746" y="7358"/>
                    <a:pt x="28246" y="7032"/>
                    <a:pt x="27659" y="6641"/>
                  </a:cubicBezTo>
                  <a:cubicBezTo>
                    <a:pt x="27398" y="6467"/>
                    <a:pt x="27115" y="6293"/>
                    <a:pt x="26919" y="6162"/>
                  </a:cubicBezTo>
                  <a:lnTo>
                    <a:pt x="26637" y="5967"/>
                  </a:lnTo>
                  <a:cubicBezTo>
                    <a:pt x="26506" y="5880"/>
                    <a:pt x="26376" y="5793"/>
                    <a:pt x="26224" y="5706"/>
                  </a:cubicBezTo>
                  <a:cubicBezTo>
                    <a:pt x="25832" y="5467"/>
                    <a:pt x="25441" y="5184"/>
                    <a:pt x="25093" y="4967"/>
                  </a:cubicBezTo>
                  <a:lnTo>
                    <a:pt x="24767" y="4749"/>
                  </a:lnTo>
                  <a:cubicBezTo>
                    <a:pt x="24527" y="4597"/>
                    <a:pt x="24267" y="4423"/>
                    <a:pt x="24071" y="4292"/>
                  </a:cubicBezTo>
                  <a:lnTo>
                    <a:pt x="23984" y="4249"/>
                  </a:lnTo>
                  <a:cubicBezTo>
                    <a:pt x="23745" y="4097"/>
                    <a:pt x="23505" y="3923"/>
                    <a:pt x="23266" y="3771"/>
                  </a:cubicBezTo>
                  <a:cubicBezTo>
                    <a:pt x="23092" y="3662"/>
                    <a:pt x="22940" y="3575"/>
                    <a:pt x="22788" y="3466"/>
                  </a:cubicBezTo>
                  <a:lnTo>
                    <a:pt x="22570" y="3314"/>
                  </a:lnTo>
                  <a:lnTo>
                    <a:pt x="22549" y="3314"/>
                  </a:lnTo>
                  <a:cubicBezTo>
                    <a:pt x="22331" y="3162"/>
                    <a:pt x="22092" y="2988"/>
                    <a:pt x="21853" y="2836"/>
                  </a:cubicBezTo>
                  <a:cubicBezTo>
                    <a:pt x="21309" y="2488"/>
                    <a:pt x="20831" y="2183"/>
                    <a:pt x="20374" y="1879"/>
                  </a:cubicBezTo>
                  <a:cubicBezTo>
                    <a:pt x="19657" y="1422"/>
                    <a:pt x="18874" y="1031"/>
                    <a:pt x="18200" y="683"/>
                  </a:cubicBezTo>
                  <a:lnTo>
                    <a:pt x="17961" y="574"/>
                  </a:lnTo>
                  <a:lnTo>
                    <a:pt x="17939" y="574"/>
                  </a:lnTo>
                  <a:cubicBezTo>
                    <a:pt x="17722" y="465"/>
                    <a:pt x="17504" y="357"/>
                    <a:pt x="17265" y="248"/>
                  </a:cubicBezTo>
                  <a:lnTo>
                    <a:pt x="17047" y="161"/>
                  </a:lnTo>
                  <a:cubicBezTo>
                    <a:pt x="16939" y="118"/>
                    <a:pt x="16808" y="74"/>
                    <a:pt x="16700" y="52"/>
                  </a:cubicBezTo>
                  <a:cubicBezTo>
                    <a:pt x="16572" y="20"/>
                    <a:pt x="16433" y="0"/>
                    <a:pt x="163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2892650" y="934075"/>
              <a:ext cx="516450" cy="586000"/>
            </a:xfrm>
            <a:custGeom>
              <a:avLst/>
              <a:gdLst/>
              <a:ahLst/>
              <a:cxnLst/>
              <a:rect l="l" t="t" r="r" b="b"/>
              <a:pathLst>
                <a:path w="20658" h="23440" extrusionOk="0">
                  <a:moveTo>
                    <a:pt x="16427" y="8270"/>
                  </a:moveTo>
                  <a:lnTo>
                    <a:pt x="16396" y="8301"/>
                  </a:lnTo>
                  <a:lnTo>
                    <a:pt x="16427" y="8270"/>
                  </a:lnTo>
                  <a:close/>
                  <a:moveTo>
                    <a:pt x="18233" y="1"/>
                  </a:moveTo>
                  <a:cubicBezTo>
                    <a:pt x="17978" y="1"/>
                    <a:pt x="17814" y="372"/>
                    <a:pt x="18092" y="538"/>
                  </a:cubicBezTo>
                  <a:lnTo>
                    <a:pt x="18614" y="843"/>
                  </a:lnTo>
                  <a:cubicBezTo>
                    <a:pt x="18744" y="930"/>
                    <a:pt x="18875" y="995"/>
                    <a:pt x="19005" y="1060"/>
                  </a:cubicBezTo>
                  <a:cubicBezTo>
                    <a:pt x="19114" y="1147"/>
                    <a:pt x="19179" y="1212"/>
                    <a:pt x="19266" y="1299"/>
                  </a:cubicBezTo>
                  <a:cubicBezTo>
                    <a:pt x="19353" y="1365"/>
                    <a:pt x="19483" y="1473"/>
                    <a:pt x="19570" y="1582"/>
                  </a:cubicBezTo>
                  <a:cubicBezTo>
                    <a:pt x="19549" y="1626"/>
                    <a:pt x="19527" y="1669"/>
                    <a:pt x="19505" y="1713"/>
                  </a:cubicBezTo>
                  <a:cubicBezTo>
                    <a:pt x="19092" y="2234"/>
                    <a:pt x="18679" y="2735"/>
                    <a:pt x="18288" y="3256"/>
                  </a:cubicBezTo>
                  <a:cubicBezTo>
                    <a:pt x="18070" y="3539"/>
                    <a:pt x="17853" y="3822"/>
                    <a:pt x="17613" y="4104"/>
                  </a:cubicBezTo>
                  <a:cubicBezTo>
                    <a:pt x="17396" y="4387"/>
                    <a:pt x="17113" y="4735"/>
                    <a:pt x="16874" y="5061"/>
                  </a:cubicBezTo>
                  <a:cubicBezTo>
                    <a:pt x="16765" y="5235"/>
                    <a:pt x="16635" y="5409"/>
                    <a:pt x="16505" y="5561"/>
                  </a:cubicBezTo>
                  <a:cubicBezTo>
                    <a:pt x="16331" y="5757"/>
                    <a:pt x="16178" y="5931"/>
                    <a:pt x="16004" y="6148"/>
                  </a:cubicBezTo>
                  <a:cubicBezTo>
                    <a:pt x="15852" y="6344"/>
                    <a:pt x="15678" y="6562"/>
                    <a:pt x="15504" y="6779"/>
                  </a:cubicBezTo>
                  <a:cubicBezTo>
                    <a:pt x="15352" y="6975"/>
                    <a:pt x="15178" y="7170"/>
                    <a:pt x="15004" y="7366"/>
                  </a:cubicBezTo>
                  <a:cubicBezTo>
                    <a:pt x="14678" y="7757"/>
                    <a:pt x="14330" y="8171"/>
                    <a:pt x="13960" y="8562"/>
                  </a:cubicBezTo>
                  <a:cubicBezTo>
                    <a:pt x="13613" y="8953"/>
                    <a:pt x="13243" y="9367"/>
                    <a:pt x="12917" y="9780"/>
                  </a:cubicBezTo>
                  <a:cubicBezTo>
                    <a:pt x="12569" y="10193"/>
                    <a:pt x="12177" y="10693"/>
                    <a:pt x="11786" y="11128"/>
                  </a:cubicBezTo>
                  <a:cubicBezTo>
                    <a:pt x="11416" y="11584"/>
                    <a:pt x="11025" y="12041"/>
                    <a:pt x="10634" y="12498"/>
                  </a:cubicBezTo>
                  <a:cubicBezTo>
                    <a:pt x="10481" y="12693"/>
                    <a:pt x="10307" y="12911"/>
                    <a:pt x="10133" y="13128"/>
                  </a:cubicBezTo>
                  <a:lnTo>
                    <a:pt x="9568" y="13846"/>
                  </a:lnTo>
                  <a:cubicBezTo>
                    <a:pt x="9220" y="14259"/>
                    <a:pt x="8872" y="14694"/>
                    <a:pt x="8524" y="15107"/>
                  </a:cubicBezTo>
                  <a:cubicBezTo>
                    <a:pt x="8263" y="15433"/>
                    <a:pt x="7981" y="15781"/>
                    <a:pt x="7720" y="16107"/>
                  </a:cubicBezTo>
                  <a:cubicBezTo>
                    <a:pt x="7437" y="16433"/>
                    <a:pt x="7198" y="16738"/>
                    <a:pt x="6937" y="17064"/>
                  </a:cubicBezTo>
                  <a:cubicBezTo>
                    <a:pt x="6676" y="17390"/>
                    <a:pt x="6437" y="17695"/>
                    <a:pt x="6176" y="17999"/>
                  </a:cubicBezTo>
                  <a:cubicBezTo>
                    <a:pt x="5872" y="18369"/>
                    <a:pt x="5611" y="18738"/>
                    <a:pt x="5328" y="19130"/>
                  </a:cubicBezTo>
                  <a:cubicBezTo>
                    <a:pt x="4980" y="19586"/>
                    <a:pt x="4632" y="20021"/>
                    <a:pt x="4263" y="20478"/>
                  </a:cubicBezTo>
                  <a:cubicBezTo>
                    <a:pt x="4067" y="20717"/>
                    <a:pt x="3893" y="20956"/>
                    <a:pt x="3697" y="21174"/>
                  </a:cubicBezTo>
                  <a:cubicBezTo>
                    <a:pt x="3523" y="21391"/>
                    <a:pt x="3349" y="21565"/>
                    <a:pt x="3154" y="21739"/>
                  </a:cubicBezTo>
                  <a:cubicBezTo>
                    <a:pt x="3067" y="21804"/>
                    <a:pt x="2980" y="21870"/>
                    <a:pt x="2893" y="21913"/>
                  </a:cubicBezTo>
                  <a:lnTo>
                    <a:pt x="2827" y="21891"/>
                  </a:lnTo>
                  <a:cubicBezTo>
                    <a:pt x="2719" y="21848"/>
                    <a:pt x="2588" y="21761"/>
                    <a:pt x="2479" y="21696"/>
                  </a:cubicBezTo>
                  <a:cubicBezTo>
                    <a:pt x="2371" y="21609"/>
                    <a:pt x="2262" y="21500"/>
                    <a:pt x="2175" y="21391"/>
                  </a:cubicBezTo>
                  <a:cubicBezTo>
                    <a:pt x="2066" y="21261"/>
                    <a:pt x="1958" y="21108"/>
                    <a:pt x="1849" y="20978"/>
                  </a:cubicBezTo>
                  <a:lnTo>
                    <a:pt x="1849" y="21000"/>
                  </a:lnTo>
                  <a:cubicBezTo>
                    <a:pt x="1762" y="20869"/>
                    <a:pt x="1675" y="20761"/>
                    <a:pt x="1566" y="20652"/>
                  </a:cubicBezTo>
                  <a:cubicBezTo>
                    <a:pt x="1458" y="20521"/>
                    <a:pt x="1327" y="20391"/>
                    <a:pt x="1175" y="20304"/>
                  </a:cubicBezTo>
                  <a:lnTo>
                    <a:pt x="1110" y="20239"/>
                  </a:lnTo>
                  <a:cubicBezTo>
                    <a:pt x="981" y="20123"/>
                    <a:pt x="821" y="20060"/>
                    <a:pt x="663" y="20060"/>
                  </a:cubicBezTo>
                  <a:cubicBezTo>
                    <a:pt x="554" y="20060"/>
                    <a:pt x="446" y="20090"/>
                    <a:pt x="349" y="20152"/>
                  </a:cubicBezTo>
                  <a:cubicBezTo>
                    <a:pt x="109" y="20282"/>
                    <a:pt x="1" y="20565"/>
                    <a:pt x="66" y="20848"/>
                  </a:cubicBezTo>
                  <a:cubicBezTo>
                    <a:pt x="109" y="20956"/>
                    <a:pt x="153" y="21065"/>
                    <a:pt x="218" y="21195"/>
                  </a:cubicBezTo>
                  <a:cubicBezTo>
                    <a:pt x="240" y="21239"/>
                    <a:pt x="262" y="21304"/>
                    <a:pt x="305" y="21348"/>
                  </a:cubicBezTo>
                  <a:cubicBezTo>
                    <a:pt x="349" y="21435"/>
                    <a:pt x="414" y="21522"/>
                    <a:pt x="457" y="21587"/>
                  </a:cubicBezTo>
                  <a:lnTo>
                    <a:pt x="523" y="21674"/>
                  </a:lnTo>
                  <a:cubicBezTo>
                    <a:pt x="566" y="21739"/>
                    <a:pt x="609" y="21783"/>
                    <a:pt x="653" y="21848"/>
                  </a:cubicBezTo>
                  <a:lnTo>
                    <a:pt x="696" y="21913"/>
                  </a:lnTo>
                  <a:cubicBezTo>
                    <a:pt x="827" y="22087"/>
                    <a:pt x="957" y="22261"/>
                    <a:pt x="1088" y="22413"/>
                  </a:cubicBezTo>
                  <a:lnTo>
                    <a:pt x="1110" y="22457"/>
                  </a:lnTo>
                  <a:cubicBezTo>
                    <a:pt x="1175" y="22544"/>
                    <a:pt x="1240" y="22609"/>
                    <a:pt x="1305" y="22696"/>
                  </a:cubicBezTo>
                  <a:cubicBezTo>
                    <a:pt x="1392" y="22761"/>
                    <a:pt x="1392" y="22761"/>
                    <a:pt x="1458" y="22826"/>
                  </a:cubicBezTo>
                  <a:cubicBezTo>
                    <a:pt x="1501" y="22870"/>
                    <a:pt x="1631" y="22957"/>
                    <a:pt x="1718" y="23022"/>
                  </a:cubicBezTo>
                  <a:lnTo>
                    <a:pt x="1805" y="23065"/>
                  </a:lnTo>
                  <a:cubicBezTo>
                    <a:pt x="1914" y="23131"/>
                    <a:pt x="2023" y="23218"/>
                    <a:pt x="2132" y="23261"/>
                  </a:cubicBezTo>
                  <a:cubicBezTo>
                    <a:pt x="2262" y="23326"/>
                    <a:pt x="2414" y="23370"/>
                    <a:pt x="2545" y="23413"/>
                  </a:cubicBezTo>
                  <a:cubicBezTo>
                    <a:pt x="2632" y="23413"/>
                    <a:pt x="2719" y="23435"/>
                    <a:pt x="2806" y="23435"/>
                  </a:cubicBezTo>
                  <a:lnTo>
                    <a:pt x="2893" y="23435"/>
                  </a:lnTo>
                  <a:cubicBezTo>
                    <a:pt x="2929" y="23438"/>
                    <a:pt x="2964" y="23439"/>
                    <a:pt x="2999" y="23439"/>
                  </a:cubicBezTo>
                  <a:cubicBezTo>
                    <a:pt x="3241" y="23439"/>
                    <a:pt x="3464" y="23375"/>
                    <a:pt x="3654" y="23261"/>
                  </a:cubicBezTo>
                  <a:cubicBezTo>
                    <a:pt x="3784" y="23196"/>
                    <a:pt x="3893" y="23131"/>
                    <a:pt x="4002" y="23044"/>
                  </a:cubicBezTo>
                  <a:cubicBezTo>
                    <a:pt x="4154" y="22913"/>
                    <a:pt x="4284" y="22805"/>
                    <a:pt x="4415" y="22674"/>
                  </a:cubicBezTo>
                  <a:cubicBezTo>
                    <a:pt x="4458" y="22631"/>
                    <a:pt x="4502" y="22587"/>
                    <a:pt x="4545" y="22544"/>
                  </a:cubicBezTo>
                  <a:lnTo>
                    <a:pt x="4654" y="22435"/>
                  </a:lnTo>
                  <a:cubicBezTo>
                    <a:pt x="4850" y="22217"/>
                    <a:pt x="5024" y="22065"/>
                    <a:pt x="5154" y="21913"/>
                  </a:cubicBezTo>
                  <a:cubicBezTo>
                    <a:pt x="5241" y="21826"/>
                    <a:pt x="5328" y="21739"/>
                    <a:pt x="5415" y="21630"/>
                  </a:cubicBezTo>
                  <a:lnTo>
                    <a:pt x="5437" y="21609"/>
                  </a:lnTo>
                  <a:cubicBezTo>
                    <a:pt x="5502" y="21522"/>
                    <a:pt x="5589" y="21435"/>
                    <a:pt x="5676" y="21348"/>
                  </a:cubicBezTo>
                  <a:cubicBezTo>
                    <a:pt x="5850" y="21152"/>
                    <a:pt x="6024" y="20935"/>
                    <a:pt x="6176" y="20739"/>
                  </a:cubicBezTo>
                  <a:cubicBezTo>
                    <a:pt x="6393" y="20478"/>
                    <a:pt x="6611" y="20173"/>
                    <a:pt x="6828" y="19891"/>
                  </a:cubicBezTo>
                  <a:cubicBezTo>
                    <a:pt x="7111" y="19499"/>
                    <a:pt x="7437" y="19130"/>
                    <a:pt x="7742" y="18782"/>
                  </a:cubicBezTo>
                  <a:lnTo>
                    <a:pt x="7742" y="18760"/>
                  </a:lnTo>
                  <a:cubicBezTo>
                    <a:pt x="7894" y="18586"/>
                    <a:pt x="8068" y="18390"/>
                    <a:pt x="8242" y="18151"/>
                  </a:cubicBezTo>
                  <a:lnTo>
                    <a:pt x="8437" y="17934"/>
                  </a:lnTo>
                  <a:lnTo>
                    <a:pt x="8459" y="17912"/>
                  </a:lnTo>
                  <a:cubicBezTo>
                    <a:pt x="8546" y="17803"/>
                    <a:pt x="8633" y="17673"/>
                    <a:pt x="8720" y="17564"/>
                  </a:cubicBezTo>
                  <a:lnTo>
                    <a:pt x="9764" y="16346"/>
                  </a:lnTo>
                  <a:cubicBezTo>
                    <a:pt x="9959" y="16129"/>
                    <a:pt x="10133" y="15912"/>
                    <a:pt x="10307" y="15716"/>
                  </a:cubicBezTo>
                  <a:lnTo>
                    <a:pt x="10351" y="15651"/>
                  </a:lnTo>
                  <a:cubicBezTo>
                    <a:pt x="10525" y="15477"/>
                    <a:pt x="10677" y="15303"/>
                    <a:pt x="10829" y="15107"/>
                  </a:cubicBezTo>
                  <a:cubicBezTo>
                    <a:pt x="10981" y="14933"/>
                    <a:pt x="11221" y="14672"/>
                    <a:pt x="11438" y="14411"/>
                  </a:cubicBezTo>
                  <a:lnTo>
                    <a:pt x="11699" y="14085"/>
                  </a:lnTo>
                  <a:cubicBezTo>
                    <a:pt x="11786" y="13976"/>
                    <a:pt x="11851" y="13889"/>
                    <a:pt x="11938" y="13781"/>
                  </a:cubicBezTo>
                  <a:cubicBezTo>
                    <a:pt x="12308" y="13324"/>
                    <a:pt x="12699" y="12889"/>
                    <a:pt x="13069" y="12454"/>
                  </a:cubicBezTo>
                  <a:cubicBezTo>
                    <a:pt x="13286" y="12215"/>
                    <a:pt x="13482" y="11976"/>
                    <a:pt x="13678" y="11737"/>
                  </a:cubicBezTo>
                  <a:lnTo>
                    <a:pt x="13917" y="11432"/>
                  </a:lnTo>
                  <a:lnTo>
                    <a:pt x="13939" y="11389"/>
                  </a:lnTo>
                  <a:lnTo>
                    <a:pt x="14200" y="11084"/>
                  </a:lnTo>
                  <a:lnTo>
                    <a:pt x="14548" y="10628"/>
                  </a:lnTo>
                  <a:lnTo>
                    <a:pt x="14613" y="10562"/>
                  </a:lnTo>
                  <a:cubicBezTo>
                    <a:pt x="14830" y="10280"/>
                    <a:pt x="15004" y="10062"/>
                    <a:pt x="15200" y="9823"/>
                  </a:cubicBezTo>
                  <a:lnTo>
                    <a:pt x="15591" y="9323"/>
                  </a:lnTo>
                  <a:cubicBezTo>
                    <a:pt x="15830" y="9019"/>
                    <a:pt x="16070" y="8714"/>
                    <a:pt x="16309" y="8388"/>
                  </a:cubicBezTo>
                  <a:lnTo>
                    <a:pt x="16396" y="8301"/>
                  </a:lnTo>
                  <a:lnTo>
                    <a:pt x="16396" y="8301"/>
                  </a:lnTo>
                  <a:lnTo>
                    <a:pt x="16396" y="8301"/>
                  </a:lnTo>
                  <a:cubicBezTo>
                    <a:pt x="16548" y="8084"/>
                    <a:pt x="16700" y="7888"/>
                    <a:pt x="16831" y="7670"/>
                  </a:cubicBezTo>
                  <a:cubicBezTo>
                    <a:pt x="16939" y="7518"/>
                    <a:pt x="17048" y="7366"/>
                    <a:pt x="17135" y="7236"/>
                  </a:cubicBezTo>
                  <a:lnTo>
                    <a:pt x="17309" y="7018"/>
                  </a:lnTo>
                  <a:lnTo>
                    <a:pt x="17331" y="6996"/>
                  </a:lnTo>
                  <a:cubicBezTo>
                    <a:pt x="17483" y="6779"/>
                    <a:pt x="17657" y="6540"/>
                    <a:pt x="17831" y="6322"/>
                  </a:cubicBezTo>
                  <a:lnTo>
                    <a:pt x="18027" y="6018"/>
                  </a:lnTo>
                  <a:cubicBezTo>
                    <a:pt x="18179" y="5779"/>
                    <a:pt x="18331" y="5561"/>
                    <a:pt x="18505" y="5344"/>
                  </a:cubicBezTo>
                  <a:lnTo>
                    <a:pt x="18983" y="4692"/>
                  </a:lnTo>
                  <a:lnTo>
                    <a:pt x="19049" y="4605"/>
                  </a:lnTo>
                  <a:cubicBezTo>
                    <a:pt x="19157" y="4474"/>
                    <a:pt x="19244" y="4322"/>
                    <a:pt x="19353" y="4191"/>
                  </a:cubicBezTo>
                  <a:lnTo>
                    <a:pt x="19462" y="4017"/>
                  </a:lnTo>
                  <a:lnTo>
                    <a:pt x="19505" y="3952"/>
                  </a:lnTo>
                  <a:cubicBezTo>
                    <a:pt x="19527" y="3909"/>
                    <a:pt x="19570" y="3843"/>
                    <a:pt x="19592" y="3800"/>
                  </a:cubicBezTo>
                  <a:lnTo>
                    <a:pt x="19723" y="3604"/>
                  </a:lnTo>
                  <a:lnTo>
                    <a:pt x="19766" y="3539"/>
                  </a:lnTo>
                  <a:cubicBezTo>
                    <a:pt x="19897" y="3365"/>
                    <a:pt x="20005" y="3191"/>
                    <a:pt x="20114" y="3017"/>
                  </a:cubicBezTo>
                  <a:lnTo>
                    <a:pt x="20331" y="2648"/>
                  </a:lnTo>
                  <a:cubicBezTo>
                    <a:pt x="20440" y="2495"/>
                    <a:pt x="20527" y="2300"/>
                    <a:pt x="20614" y="2104"/>
                  </a:cubicBezTo>
                  <a:cubicBezTo>
                    <a:pt x="20636" y="2039"/>
                    <a:pt x="20636" y="1952"/>
                    <a:pt x="20658" y="1886"/>
                  </a:cubicBezTo>
                  <a:lnTo>
                    <a:pt x="20658" y="1865"/>
                  </a:lnTo>
                  <a:lnTo>
                    <a:pt x="20658" y="1800"/>
                  </a:lnTo>
                  <a:cubicBezTo>
                    <a:pt x="20658" y="1691"/>
                    <a:pt x="20636" y="1582"/>
                    <a:pt x="20614" y="1495"/>
                  </a:cubicBezTo>
                  <a:cubicBezTo>
                    <a:pt x="20592" y="1408"/>
                    <a:pt x="20549" y="1343"/>
                    <a:pt x="20505" y="1278"/>
                  </a:cubicBezTo>
                  <a:cubicBezTo>
                    <a:pt x="20462" y="1212"/>
                    <a:pt x="20418" y="1169"/>
                    <a:pt x="20375" y="1125"/>
                  </a:cubicBezTo>
                  <a:lnTo>
                    <a:pt x="20310" y="1125"/>
                  </a:lnTo>
                  <a:cubicBezTo>
                    <a:pt x="20223" y="1082"/>
                    <a:pt x="20158" y="1038"/>
                    <a:pt x="20071" y="1017"/>
                  </a:cubicBezTo>
                  <a:cubicBezTo>
                    <a:pt x="19810" y="908"/>
                    <a:pt x="19592" y="712"/>
                    <a:pt x="19353" y="582"/>
                  </a:cubicBezTo>
                  <a:cubicBezTo>
                    <a:pt x="19223" y="495"/>
                    <a:pt x="19070" y="430"/>
                    <a:pt x="18918" y="364"/>
                  </a:cubicBezTo>
                  <a:cubicBezTo>
                    <a:pt x="18766" y="277"/>
                    <a:pt x="18548" y="147"/>
                    <a:pt x="18375" y="38"/>
                  </a:cubicBezTo>
                  <a:cubicBezTo>
                    <a:pt x="18326" y="12"/>
                    <a:pt x="18278" y="1"/>
                    <a:pt x="1823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3223700" y="1272050"/>
              <a:ext cx="64725" cy="64175"/>
            </a:xfrm>
            <a:custGeom>
              <a:avLst/>
              <a:gdLst/>
              <a:ahLst/>
              <a:cxnLst/>
              <a:rect l="l" t="t" r="r" b="b"/>
              <a:pathLst>
                <a:path w="2589" h="2567" extrusionOk="0">
                  <a:moveTo>
                    <a:pt x="1284" y="1"/>
                  </a:moveTo>
                  <a:cubicBezTo>
                    <a:pt x="588" y="1"/>
                    <a:pt x="1" y="588"/>
                    <a:pt x="1" y="1284"/>
                  </a:cubicBezTo>
                  <a:cubicBezTo>
                    <a:pt x="1" y="1632"/>
                    <a:pt x="153" y="1979"/>
                    <a:pt x="392" y="2219"/>
                  </a:cubicBezTo>
                  <a:cubicBezTo>
                    <a:pt x="653" y="2436"/>
                    <a:pt x="958" y="2567"/>
                    <a:pt x="1306" y="2567"/>
                  </a:cubicBezTo>
                  <a:cubicBezTo>
                    <a:pt x="1653" y="2567"/>
                    <a:pt x="1980" y="2436"/>
                    <a:pt x="2219" y="2175"/>
                  </a:cubicBezTo>
                  <a:cubicBezTo>
                    <a:pt x="2458" y="1936"/>
                    <a:pt x="2588" y="1610"/>
                    <a:pt x="2588" y="1284"/>
                  </a:cubicBezTo>
                  <a:cubicBezTo>
                    <a:pt x="2588" y="936"/>
                    <a:pt x="2436" y="610"/>
                    <a:pt x="2197" y="370"/>
                  </a:cubicBezTo>
                  <a:cubicBezTo>
                    <a:pt x="1958" y="131"/>
                    <a:pt x="1632" y="1"/>
                    <a:pt x="12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2792075" y="927400"/>
              <a:ext cx="317500" cy="117250"/>
            </a:xfrm>
            <a:custGeom>
              <a:avLst/>
              <a:gdLst/>
              <a:ahLst/>
              <a:cxnLst/>
              <a:rect l="l" t="t" r="r" b="b"/>
              <a:pathLst>
                <a:path w="12700" h="4690" extrusionOk="0">
                  <a:moveTo>
                    <a:pt x="12069" y="1"/>
                  </a:moveTo>
                  <a:cubicBezTo>
                    <a:pt x="11308" y="175"/>
                    <a:pt x="10525" y="349"/>
                    <a:pt x="9764" y="523"/>
                  </a:cubicBezTo>
                  <a:cubicBezTo>
                    <a:pt x="9525" y="566"/>
                    <a:pt x="9307" y="631"/>
                    <a:pt x="9090" y="697"/>
                  </a:cubicBezTo>
                  <a:lnTo>
                    <a:pt x="7851" y="1001"/>
                  </a:lnTo>
                  <a:cubicBezTo>
                    <a:pt x="7285" y="1153"/>
                    <a:pt x="6698" y="1327"/>
                    <a:pt x="6133" y="1479"/>
                  </a:cubicBezTo>
                  <a:cubicBezTo>
                    <a:pt x="5633" y="1632"/>
                    <a:pt x="5133" y="1784"/>
                    <a:pt x="4632" y="1936"/>
                  </a:cubicBezTo>
                  <a:cubicBezTo>
                    <a:pt x="3915" y="2175"/>
                    <a:pt x="3197" y="2414"/>
                    <a:pt x="2480" y="2632"/>
                  </a:cubicBezTo>
                  <a:cubicBezTo>
                    <a:pt x="2175" y="2719"/>
                    <a:pt x="1849" y="2806"/>
                    <a:pt x="1523" y="2893"/>
                  </a:cubicBezTo>
                  <a:cubicBezTo>
                    <a:pt x="1175" y="2980"/>
                    <a:pt x="827" y="3110"/>
                    <a:pt x="501" y="3262"/>
                  </a:cubicBezTo>
                  <a:cubicBezTo>
                    <a:pt x="197" y="3393"/>
                    <a:pt x="1" y="3697"/>
                    <a:pt x="44" y="4023"/>
                  </a:cubicBezTo>
                  <a:cubicBezTo>
                    <a:pt x="66" y="4219"/>
                    <a:pt x="153" y="4415"/>
                    <a:pt x="305" y="4524"/>
                  </a:cubicBezTo>
                  <a:cubicBezTo>
                    <a:pt x="426" y="4627"/>
                    <a:pt x="573" y="4689"/>
                    <a:pt x="727" y="4689"/>
                  </a:cubicBezTo>
                  <a:cubicBezTo>
                    <a:pt x="767" y="4689"/>
                    <a:pt x="808" y="4685"/>
                    <a:pt x="849" y="4676"/>
                  </a:cubicBezTo>
                  <a:cubicBezTo>
                    <a:pt x="1501" y="4524"/>
                    <a:pt x="2132" y="4306"/>
                    <a:pt x="2741" y="4045"/>
                  </a:cubicBezTo>
                  <a:cubicBezTo>
                    <a:pt x="3306" y="3828"/>
                    <a:pt x="3850" y="3610"/>
                    <a:pt x="4415" y="3393"/>
                  </a:cubicBezTo>
                  <a:lnTo>
                    <a:pt x="5285" y="3045"/>
                  </a:lnTo>
                  <a:cubicBezTo>
                    <a:pt x="5567" y="2915"/>
                    <a:pt x="5872" y="2828"/>
                    <a:pt x="6176" y="2719"/>
                  </a:cubicBezTo>
                  <a:cubicBezTo>
                    <a:pt x="6394" y="2632"/>
                    <a:pt x="6611" y="2567"/>
                    <a:pt x="6850" y="2501"/>
                  </a:cubicBezTo>
                  <a:lnTo>
                    <a:pt x="7894" y="2175"/>
                  </a:lnTo>
                  <a:cubicBezTo>
                    <a:pt x="8199" y="2067"/>
                    <a:pt x="8525" y="2001"/>
                    <a:pt x="8851" y="1893"/>
                  </a:cubicBezTo>
                  <a:lnTo>
                    <a:pt x="9873" y="1632"/>
                  </a:lnTo>
                  <a:cubicBezTo>
                    <a:pt x="10634" y="1458"/>
                    <a:pt x="11417" y="1262"/>
                    <a:pt x="12199" y="1110"/>
                  </a:cubicBezTo>
                  <a:cubicBezTo>
                    <a:pt x="12330" y="1088"/>
                    <a:pt x="12482" y="1001"/>
                    <a:pt x="12569" y="892"/>
                  </a:cubicBezTo>
                  <a:cubicBezTo>
                    <a:pt x="12656" y="784"/>
                    <a:pt x="12700" y="631"/>
                    <a:pt x="12678" y="479"/>
                  </a:cubicBezTo>
                  <a:cubicBezTo>
                    <a:pt x="12656" y="349"/>
                    <a:pt x="12591" y="218"/>
                    <a:pt x="12482" y="131"/>
                  </a:cubicBezTo>
                  <a:cubicBezTo>
                    <a:pt x="12352" y="23"/>
                    <a:pt x="12221" y="1"/>
                    <a:pt x="120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2919300" y="1054600"/>
              <a:ext cx="121250" cy="66150"/>
            </a:xfrm>
            <a:custGeom>
              <a:avLst/>
              <a:gdLst/>
              <a:ahLst/>
              <a:cxnLst/>
              <a:rect l="l" t="t" r="r" b="b"/>
              <a:pathLst>
                <a:path w="4850" h="2646" extrusionOk="0">
                  <a:moveTo>
                    <a:pt x="3917" y="1"/>
                  </a:moveTo>
                  <a:cubicBezTo>
                    <a:pt x="3811" y="1"/>
                    <a:pt x="3707" y="23"/>
                    <a:pt x="3610" y="66"/>
                  </a:cubicBezTo>
                  <a:cubicBezTo>
                    <a:pt x="3023" y="262"/>
                    <a:pt x="2435" y="458"/>
                    <a:pt x="1848" y="653"/>
                  </a:cubicBezTo>
                  <a:cubicBezTo>
                    <a:pt x="1327" y="784"/>
                    <a:pt x="826" y="1023"/>
                    <a:pt x="370" y="1306"/>
                  </a:cubicBezTo>
                  <a:cubicBezTo>
                    <a:pt x="109" y="1501"/>
                    <a:pt x="0" y="1871"/>
                    <a:pt x="131" y="2175"/>
                  </a:cubicBezTo>
                  <a:cubicBezTo>
                    <a:pt x="174" y="2306"/>
                    <a:pt x="261" y="2415"/>
                    <a:pt x="370" y="2502"/>
                  </a:cubicBezTo>
                  <a:cubicBezTo>
                    <a:pt x="489" y="2587"/>
                    <a:pt x="636" y="2646"/>
                    <a:pt x="788" y="2646"/>
                  </a:cubicBezTo>
                  <a:cubicBezTo>
                    <a:pt x="830" y="2646"/>
                    <a:pt x="872" y="2641"/>
                    <a:pt x="913" y="2632"/>
                  </a:cubicBezTo>
                  <a:cubicBezTo>
                    <a:pt x="1435" y="2523"/>
                    <a:pt x="1957" y="2371"/>
                    <a:pt x="2479" y="2197"/>
                  </a:cubicBezTo>
                  <a:cubicBezTo>
                    <a:pt x="3044" y="1980"/>
                    <a:pt x="3631" y="1784"/>
                    <a:pt x="4218" y="1588"/>
                  </a:cubicBezTo>
                  <a:cubicBezTo>
                    <a:pt x="4653" y="1414"/>
                    <a:pt x="4849" y="936"/>
                    <a:pt x="4675" y="501"/>
                  </a:cubicBezTo>
                  <a:cubicBezTo>
                    <a:pt x="4588" y="305"/>
                    <a:pt x="4436" y="131"/>
                    <a:pt x="4240" y="44"/>
                  </a:cubicBezTo>
                  <a:lnTo>
                    <a:pt x="4240" y="66"/>
                  </a:lnTo>
                  <a:cubicBezTo>
                    <a:pt x="4132" y="23"/>
                    <a:pt x="4023" y="1"/>
                    <a:pt x="391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2025600" y="238450"/>
              <a:ext cx="1548750" cy="1437625"/>
            </a:xfrm>
            <a:custGeom>
              <a:avLst/>
              <a:gdLst/>
              <a:ahLst/>
              <a:cxnLst/>
              <a:rect l="l" t="t" r="r" b="b"/>
              <a:pathLst>
                <a:path w="61950" h="57505" extrusionOk="0">
                  <a:moveTo>
                    <a:pt x="49208" y="41345"/>
                  </a:moveTo>
                  <a:cubicBezTo>
                    <a:pt x="49556" y="41345"/>
                    <a:pt x="49882" y="41475"/>
                    <a:pt x="50121" y="41714"/>
                  </a:cubicBezTo>
                  <a:cubicBezTo>
                    <a:pt x="50360" y="41954"/>
                    <a:pt x="50512" y="42280"/>
                    <a:pt x="50512" y="42628"/>
                  </a:cubicBezTo>
                  <a:cubicBezTo>
                    <a:pt x="50512" y="42954"/>
                    <a:pt x="50382" y="43280"/>
                    <a:pt x="50143" y="43519"/>
                  </a:cubicBezTo>
                  <a:cubicBezTo>
                    <a:pt x="49904" y="43780"/>
                    <a:pt x="49577" y="43911"/>
                    <a:pt x="49230" y="43911"/>
                  </a:cubicBezTo>
                  <a:cubicBezTo>
                    <a:pt x="48882" y="43911"/>
                    <a:pt x="48577" y="43780"/>
                    <a:pt x="48316" y="43563"/>
                  </a:cubicBezTo>
                  <a:cubicBezTo>
                    <a:pt x="48077" y="43323"/>
                    <a:pt x="47925" y="42976"/>
                    <a:pt x="47925" y="42628"/>
                  </a:cubicBezTo>
                  <a:cubicBezTo>
                    <a:pt x="47925" y="41932"/>
                    <a:pt x="48512" y="41345"/>
                    <a:pt x="49208" y="41345"/>
                  </a:cubicBezTo>
                  <a:close/>
                  <a:moveTo>
                    <a:pt x="22389" y="5523"/>
                  </a:moveTo>
                  <a:cubicBezTo>
                    <a:pt x="22522" y="5523"/>
                    <a:pt x="22661" y="5543"/>
                    <a:pt x="22789" y="5575"/>
                  </a:cubicBezTo>
                  <a:cubicBezTo>
                    <a:pt x="22897" y="5597"/>
                    <a:pt x="23028" y="5641"/>
                    <a:pt x="23136" y="5684"/>
                  </a:cubicBezTo>
                  <a:lnTo>
                    <a:pt x="23354" y="5771"/>
                  </a:lnTo>
                  <a:cubicBezTo>
                    <a:pt x="23593" y="5880"/>
                    <a:pt x="23811" y="5988"/>
                    <a:pt x="24028" y="6097"/>
                  </a:cubicBezTo>
                  <a:lnTo>
                    <a:pt x="24050" y="6097"/>
                  </a:lnTo>
                  <a:lnTo>
                    <a:pt x="24289" y="6206"/>
                  </a:lnTo>
                  <a:cubicBezTo>
                    <a:pt x="24963" y="6554"/>
                    <a:pt x="25746" y="6945"/>
                    <a:pt x="26463" y="7402"/>
                  </a:cubicBezTo>
                  <a:cubicBezTo>
                    <a:pt x="26920" y="7706"/>
                    <a:pt x="27398" y="8011"/>
                    <a:pt x="27942" y="8359"/>
                  </a:cubicBezTo>
                  <a:cubicBezTo>
                    <a:pt x="28181" y="8511"/>
                    <a:pt x="28420" y="8685"/>
                    <a:pt x="28638" y="8837"/>
                  </a:cubicBezTo>
                  <a:lnTo>
                    <a:pt x="28659" y="8837"/>
                  </a:lnTo>
                  <a:lnTo>
                    <a:pt x="28877" y="8989"/>
                  </a:lnTo>
                  <a:cubicBezTo>
                    <a:pt x="29029" y="9098"/>
                    <a:pt x="29181" y="9185"/>
                    <a:pt x="29355" y="9294"/>
                  </a:cubicBezTo>
                  <a:cubicBezTo>
                    <a:pt x="29594" y="9446"/>
                    <a:pt x="29834" y="9620"/>
                    <a:pt x="30073" y="9772"/>
                  </a:cubicBezTo>
                  <a:lnTo>
                    <a:pt x="30160" y="9815"/>
                  </a:lnTo>
                  <a:cubicBezTo>
                    <a:pt x="30356" y="9946"/>
                    <a:pt x="30616" y="10120"/>
                    <a:pt x="30856" y="10272"/>
                  </a:cubicBezTo>
                  <a:lnTo>
                    <a:pt x="31182" y="10490"/>
                  </a:lnTo>
                  <a:cubicBezTo>
                    <a:pt x="31530" y="10707"/>
                    <a:pt x="31921" y="10990"/>
                    <a:pt x="32313" y="11229"/>
                  </a:cubicBezTo>
                  <a:lnTo>
                    <a:pt x="32726" y="11490"/>
                  </a:lnTo>
                  <a:lnTo>
                    <a:pt x="33008" y="11685"/>
                  </a:lnTo>
                  <a:cubicBezTo>
                    <a:pt x="33204" y="11816"/>
                    <a:pt x="33487" y="11990"/>
                    <a:pt x="33748" y="12164"/>
                  </a:cubicBezTo>
                  <a:cubicBezTo>
                    <a:pt x="34335" y="12555"/>
                    <a:pt x="34835" y="12881"/>
                    <a:pt x="35270" y="13186"/>
                  </a:cubicBezTo>
                  <a:lnTo>
                    <a:pt x="36074" y="13729"/>
                  </a:lnTo>
                  <a:lnTo>
                    <a:pt x="36466" y="14012"/>
                  </a:lnTo>
                  <a:cubicBezTo>
                    <a:pt x="36988" y="14360"/>
                    <a:pt x="37596" y="14795"/>
                    <a:pt x="38205" y="15230"/>
                  </a:cubicBezTo>
                  <a:lnTo>
                    <a:pt x="38988" y="15795"/>
                  </a:lnTo>
                  <a:lnTo>
                    <a:pt x="39271" y="15991"/>
                  </a:lnTo>
                  <a:lnTo>
                    <a:pt x="39358" y="16056"/>
                  </a:lnTo>
                  <a:cubicBezTo>
                    <a:pt x="39923" y="16469"/>
                    <a:pt x="40532" y="16904"/>
                    <a:pt x="41119" y="17317"/>
                  </a:cubicBezTo>
                  <a:cubicBezTo>
                    <a:pt x="42032" y="17991"/>
                    <a:pt x="42967" y="18687"/>
                    <a:pt x="43902" y="19405"/>
                  </a:cubicBezTo>
                  <a:cubicBezTo>
                    <a:pt x="44207" y="19666"/>
                    <a:pt x="44511" y="19905"/>
                    <a:pt x="44837" y="20166"/>
                  </a:cubicBezTo>
                  <a:lnTo>
                    <a:pt x="45207" y="20470"/>
                  </a:lnTo>
                  <a:cubicBezTo>
                    <a:pt x="45772" y="20905"/>
                    <a:pt x="46185" y="21253"/>
                    <a:pt x="46555" y="21557"/>
                  </a:cubicBezTo>
                  <a:cubicBezTo>
                    <a:pt x="47077" y="21971"/>
                    <a:pt x="47577" y="22362"/>
                    <a:pt x="48077" y="22753"/>
                  </a:cubicBezTo>
                  <a:lnTo>
                    <a:pt x="48512" y="23058"/>
                  </a:lnTo>
                  <a:cubicBezTo>
                    <a:pt x="48773" y="23253"/>
                    <a:pt x="49121" y="23514"/>
                    <a:pt x="49425" y="23775"/>
                  </a:cubicBezTo>
                  <a:lnTo>
                    <a:pt x="49664" y="23971"/>
                  </a:lnTo>
                  <a:cubicBezTo>
                    <a:pt x="50599" y="24754"/>
                    <a:pt x="51382" y="25428"/>
                    <a:pt x="52100" y="26080"/>
                  </a:cubicBezTo>
                  <a:lnTo>
                    <a:pt x="52404" y="26341"/>
                  </a:lnTo>
                  <a:cubicBezTo>
                    <a:pt x="52752" y="26667"/>
                    <a:pt x="53100" y="26972"/>
                    <a:pt x="53426" y="27276"/>
                  </a:cubicBezTo>
                  <a:cubicBezTo>
                    <a:pt x="53752" y="27581"/>
                    <a:pt x="54057" y="27863"/>
                    <a:pt x="54361" y="28168"/>
                  </a:cubicBezTo>
                  <a:lnTo>
                    <a:pt x="54492" y="28320"/>
                  </a:lnTo>
                  <a:cubicBezTo>
                    <a:pt x="54579" y="28342"/>
                    <a:pt x="54666" y="28385"/>
                    <a:pt x="54753" y="28450"/>
                  </a:cubicBezTo>
                  <a:cubicBezTo>
                    <a:pt x="54774" y="28494"/>
                    <a:pt x="54818" y="28516"/>
                    <a:pt x="54861" y="28559"/>
                  </a:cubicBezTo>
                  <a:cubicBezTo>
                    <a:pt x="54905" y="28624"/>
                    <a:pt x="54927" y="28690"/>
                    <a:pt x="54948" y="28755"/>
                  </a:cubicBezTo>
                  <a:cubicBezTo>
                    <a:pt x="55035" y="28820"/>
                    <a:pt x="55100" y="28907"/>
                    <a:pt x="55144" y="28994"/>
                  </a:cubicBezTo>
                  <a:lnTo>
                    <a:pt x="55166" y="29081"/>
                  </a:lnTo>
                  <a:lnTo>
                    <a:pt x="55166" y="29103"/>
                  </a:lnTo>
                  <a:cubicBezTo>
                    <a:pt x="55209" y="29168"/>
                    <a:pt x="55231" y="29233"/>
                    <a:pt x="55253" y="29298"/>
                  </a:cubicBezTo>
                  <a:cubicBezTo>
                    <a:pt x="55296" y="29407"/>
                    <a:pt x="55296" y="29516"/>
                    <a:pt x="55296" y="29625"/>
                  </a:cubicBezTo>
                  <a:lnTo>
                    <a:pt x="55296" y="29690"/>
                  </a:lnTo>
                  <a:lnTo>
                    <a:pt x="55296" y="29711"/>
                  </a:lnTo>
                  <a:cubicBezTo>
                    <a:pt x="55296" y="29777"/>
                    <a:pt x="55274" y="29864"/>
                    <a:pt x="55253" y="29929"/>
                  </a:cubicBezTo>
                  <a:cubicBezTo>
                    <a:pt x="55187" y="30125"/>
                    <a:pt x="55100" y="30299"/>
                    <a:pt x="54992" y="30473"/>
                  </a:cubicBezTo>
                  <a:lnTo>
                    <a:pt x="54753" y="30842"/>
                  </a:lnTo>
                  <a:cubicBezTo>
                    <a:pt x="54666" y="31016"/>
                    <a:pt x="54535" y="31190"/>
                    <a:pt x="54426" y="31364"/>
                  </a:cubicBezTo>
                  <a:lnTo>
                    <a:pt x="54383" y="31429"/>
                  </a:lnTo>
                  <a:cubicBezTo>
                    <a:pt x="54318" y="31495"/>
                    <a:pt x="54274" y="31581"/>
                    <a:pt x="54252" y="31625"/>
                  </a:cubicBezTo>
                  <a:cubicBezTo>
                    <a:pt x="54209" y="31668"/>
                    <a:pt x="54187" y="31712"/>
                    <a:pt x="54144" y="31777"/>
                  </a:cubicBezTo>
                  <a:lnTo>
                    <a:pt x="54100" y="31842"/>
                  </a:lnTo>
                  <a:lnTo>
                    <a:pt x="53992" y="32016"/>
                  </a:lnTo>
                  <a:cubicBezTo>
                    <a:pt x="53883" y="32147"/>
                    <a:pt x="53796" y="32299"/>
                    <a:pt x="53709" y="32430"/>
                  </a:cubicBezTo>
                  <a:cubicBezTo>
                    <a:pt x="53535" y="32647"/>
                    <a:pt x="53361" y="32886"/>
                    <a:pt x="53143" y="33169"/>
                  </a:cubicBezTo>
                  <a:cubicBezTo>
                    <a:pt x="52991" y="33386"/>
                    <a:pt x="52839" y="33604"/>
                    <a:pt x="52687" y="33843"/>
                  </a:cubicBezTo>
                  <a:lnTo>
                    <a:pt x="52469" y="34147"/>
                  </a:lnTo>
                  <a:cubicBezTo>
                    <a:pt x="52317" y="34365"/>
                    <a:pt x="52143" y="34604"/>
                    <a:pt x="51969" y="34821"/>
                  </a:cubicBezTo>
                  <a:lnTo>
                    <a:pt x="51948" y="34843"/>
                  </a:lnTo>
                  <a:lnTo>
                    <a:pt x="51795" y="35061"/>
                  </a:lnTo>
                  <a:cubicBezTo>
                    <a:pt x="51687" y="35191"/>
                    <a:pt x="51578" y="35343"/>
                    <a:pt x="51491" y="35495"/>
                  </a:cubicBezTo>
                  <a:cubicBezTo>
                    <a:pt x="51353" y="35692"/>
                    <a:pt x="51216" y="35871"/>
                    <a:pt x="51078" y="36064"/>
                  </a:cubicBezTo>
                  <a:lnTo>
                    <a:pt x="51078" y="36064"/>
                  </a:lnTo>
                  <a:cubicBezTo>
                    <a:pt x="50802" y="36422"/>
                    <a:pt x="50527" y="36792"/>
                    <a:pt x="50252" y="37126"/>
                  </a:cubicBezTo>
                  <a:lnTo>
                    <a:pt x="49860" y="37648"/>
                  </a:lnTo>
                  <a:cubicBezTo>
                    <a:pt x="49664" y="37887"/>
                    <a:pt x="49469" y="38105"/>
                    <a:pt x="49273" y="38366"/>
                  </a:cubicBezTo>
                  <a:lnTo>
                    <a:pt x="49208" y="38453"/>
                  </a:lnTo>
                  <a:lnTo>
                    <a:pt x="48838" y="38888"/>
                  </a:lnTo>
                  <a:lnTo>
                    <a:pt x="48599" y="39214"/>
                  </a:lnTo>
                  <a:lnTo>
                    <a:pt x="48577" y="39257"/>
                  </a:lnTo>
                  <a:lnTo>
                    <a:pt x="48316" y="39562"/>
                  </a:lnTo>
                  <a:cubicBezTo>
                    <a:pt x="48142" y="39779"/>
                    <a:pt x="47947" y="40018"/>
                    <a:pt x="47729" y="40257"/>
                  </a:cubicBezTo>
                  <a:cubicBezTo>
                    <a:pt x="47360" y="40692"/>
                    <a:pt x="46968" y="41149"/>
                    <a:pt x="46598" y="41584"/>
                  </a:cubicBezTo>
                  <a:cubicBezTo>
                    <a:pt x="46511" y="41693"/>
                    <a:pt x="46446" y="41801"/>
                    <a:pt x="46359" y="41888"/>
                  </a:cubicBezTo>
                  <a:lnTo>
                    <a:pt x="46077" y="42214"/>
                  </a:lnTo>
                  <a:cubicBezTo>
                    <a:pt x="45859" y="42475"/>
                    <a:pt x="45642" y="42736"/>
                    <a:pt x="45490" y="42932"/>
                  </a:cubicBezTo>
                  <a:cubicBezTo>
                    <a:pt x="45337" y="43106"/>
                    <a:pt x="45163" y="43302"/>
                    <a:pt x="45011" y="43476"/>
                  </a:cubicBezTo>
                  <a:lnTo>
                    <a:pt x="44968" y="43519"/>
                  </a:lnTo>
                  <a:cubicBezTo>
                    <a:pt x="44794" y="43737"/>
                    <a:pt x="44598" y="43932"/>
                    <a:pt x="44424" y="44150"/>
                  </a:cubicBezTo>
                  <a:lnTo>
                    <a:pt x="43380" y="45389"/>
                  </a:lnTo>
                  <a:cubicBezTo>
                    <a:pt x="43293" y="45498"/>
                    <a:pt x="43185" y="45607"/>
                    <a:pt x="43098" y="45715"/>
                  </a:cubicBezTo>
                  <a:lnTo>
                    <a:pt x="43098" y="45737"/>
                  </a:lnTo>
                  <a:lnTo>
                    <a:pt x="42902" y="45976"/>
                  </a:lnTo>
                  <a:cubicBezTo>
                    <a:pt x="42706" y="46194"/>
                    <a:pt x="42554" y="46411"/>
                    <a:pt x="42402" y="46585"/>
                  </a:cubicBezTo>
                  <a:lnTo>
                    <a:pt x="42402" y="46607"/>
                  </a:lnTo>
                  <a:cubicBezTo>
                    <a:pt x="42097" y="46933"/>
                    <a:pt x="41771" y="47324"/>
                    <a:pt x="41489" y="47716"/>
                  </a:cubicBezTo>
                  <a:cubicBezTo>
                    <a:pt x="41271" y="47977"/>
                    <a:pt x="41054" y="48281"/>
                    <a:pt x="40836" y="48564"/>
                  </a:cubicBezTo>
                  <a:cubicBezTo>
                    <a:pt x="40684" y="48760"/>
                    <a:pt x="40510" y="48955"/>
                    <a:pt x="40336" y="49151"/>
                  </a:cubicBezTo>
                  <a:cubicBezTo>
                    <a:pt x="40249" y="49238"/>
                    <a:pt x="40162" y="49325"/>
                    <a:pt x="40075" y="49434"/>
                  </a:cubicBezTo>
                  <a:lnTo>
                    <a:pt x="40075" y="49455"/>
                  </a:lnTo>
                  <a:cubicBezTo>
                    <a:pt x="39988" y="49542"/>
                    <a:pt x="39901" y="49629"/>
                    <a:pt x="39814" y="49716"/>
                  </a:cubicBezTo>
                  <a:cubicBezTo>
                    <a:pt x="39684" y="49868"/>
                    <a:pt x="39510" y="50042"/>
                    <a:pt x="39314" y="50238"/>
                  </a:cubicBezTo>
                  <a:lnTo>
                    <a:pt x="39205" y="50347"/>
                  </a:lnTo>
                  <a:cubicBezTo>
                    <a:pt x="39162" y="50390"/>
                    <a:pt x="39118" y="50434"/>
                    <a:pt x="39075" y="50477"/>
                  </a:cubicBezTo>
                  <a:cubicBezTo>
                    <a:pt x="38945" y="50608"/>
                    <a:pt x="38814" y="50738"/>
                    <a:pt x="38662" y="50847"/>
                  </a:cubicBezTo>
                  <a:cubicBezTo>
                    <a:pt x="38553" y="50934"/>
                    <a:pt x="38444" y="50999"/>
                    <a:pt x="38314" y="51064"/>
                  </a:cubicBezTo>
                  <a:cubicBezTo>
                    <a:pt x="38096" y="51195"/>
                    <a:pt x="37814" y="51260"/>
                    <a:pt x="37553" y="51260"/>
                  </a:cubicBezTo>
                  <a:lnTo>
                    <a:pt x="37444" y="51260"/>
                  </a:lnTo>
                  <a:cubicBezTo>
                    <a:pt x="37379" y="51238"/>
                    <a:pt x="37292" y="51238"/>
                    <a:pt x="37205" y="51217"/>
                  </a:cubicBezTo>
                  <a:cubicBezTo>
                    <a:pt x="37053" y="51195"/>
                    <a:pt x="36922" y="51130"/>
                    <a:pt x="36792" y="51086"/>
                  </a:cubicBezTo>
                  <a:cubicBezTo>
                    <a:pt x="36683" y="51021"/>
                    <a:pt x="36574" y="50956"/>
                    <a:pt x="36466" y="50869"/>
                  </a:cubicBezTo>
                  <a:lnTo>
                    <a:pt x="36379" y="50825"/>
                  </a:lnTo>
                  <a:cubicBezTo>
                    <a:pt x="36292" y="50760"/>
                    <a:pt x="36183" y="50695"/>
                    <a:pt x="36096" y="50630"/>
                  </a:cubicBezTo>
                  <a:cubicBezTo>
                    <a:pt x="36053" y="50586"/>
                    <a:pt x="36031" y="50586"/>
                    <a:pt x="35966" y="50499"/>
                  </a:cubicBezTo>
                  <a:cubicBezTo>
                    <a:pt x="35900" y="50434"/>
                    <a:pt x="35835" y="50347"/>
                    <a:pt x="35770" y="50260"/>
                  </a:cubicBezTo>
                  <a:lnTo>
                    <a:pt x="35748" y="50238"/>
                  </a:lnTo>
                  <a:cubicBezTo>
                    <a:pt x="35596" y="50064"/>
                    <a:pt x="35487" y="49890"/>
                    <a:pt x="35357" y="49716"/>
                  </a:cubicBezTo>
                  <a:lnTo>
                    <a:pt x="35313" y="49651"/>
                  </a:lnTo>
                  <a:lnTo>
                    <a:pt x="35183" y="49477"/>
                  </a:lnTo>
                  <a:lnTo>
                    <a:pt x="35118" y="49412"/>
                  </a:lnTo>
                  <a:lnTo>
                    <a:pt x="35009" y="49303"/>
                  </a:lnTo>
                  <a:lnTo>
                    <a:pt x="34878" y="49216"/>
                  </a:lnTo>
                  <a:cubicBezTo>
                    <a:pt x="34509" y="48890"/>
                    <a:pt x="34096" y="48586"/>
                    <a:pt x="33682" y="48281"/>
                  </a:cubicBezTo>
                  <a:lnTo>
                    <a:pt x="33530" y="48151"/>
                  </a:lnTo>
                  <a:lnTo>
                    <a:pt x="33508" y="48151"/>
                  </a:lnTo>
                  <a:cubicBezTo>
                    <a:pt x="33335" y="48020"/>
                    <a:pt x="33161" y="47890"/>
                    <a:pt x="32987" y="47759"/>
                  </a:cubicBezTo>
                  <a:cubicBezTo>
                    <a:pt x="32943" y="47716"/>
                    <a:pt x="32921" y="47694"/>
                    <a:pt x="32878" y="47651"/>
                  </a:cubicBezTo>
                  <a:lnTo>
                    <a:pt x="32660" y="47477"/>
                  </a:lnTo>
                  <a:lnTo>
                    <a:pt x="32617" y="47433"/>
                  </a:lnTo>
                  <a:lnTo>
                    <a:pt x="32378" y="47216"/>
                  </a:lnTo>
                  <a:cubicBezTo>
                    <a:pt x="31921" y="46846"/>
                    <a:pt x="31508" y="46520"/>
                    <a:pt x="31073" y="46172"/>
                  </a:cubicBezTo>
                  <a:cubicBezTo>
                    <a:pt x="30638" y="45824"/>
                    <a:pt x="30160" y="45454"/>
                    <a:pt x="29725" y="45085"/>
                  </a:cubicBezTo>
                  <a:lnTo>
                    <a:pt x="29247" y="44693"/>
                  </a:lnTo>
                  <a:cubicBezTo>
                    <a:pt x="28964" y="44454"/>
                    <a:pt x="28659" y="44215"/>
                    <a:pt x="28333" y="43954"/>
                  </a:cubicBezTo>
                  <a:cubicBezTo>
                    <a:pt x="27877" y="43606"/>
                    <a:pt x="27398" y="43258"/>
                    <a:pt x="26833" y="42845"/>
                  </a:cubicBezTo>
                  <a:cubicBezTo>
                    <a:pt x="26181" y="42367"/>
                    <a:pt x="25507" y="41845"/>
                    <a:pt x="24985" y="41453"/>
                  </a:cubicBezTo>
                  <a:lnTo>
                    <a:pt x="24898" y="41388"/>
                  </a:lnTo>
                  <a:cubicBezTo>
                    <a:pt x="24593" y="41171"/>
                    <a:pt x="24289" y="40932"/>
                    <a:pt x="23984" y="40692"/>
                  </a:cubicBezTo>
                  <a:lnTo>
                    <a:pt x="22897" y="39888"/>
                  </a:lnTo>
                  <a:lnTo>
                    <a:pt x="22723" y="39757"/>
                  </a:lnTo>
                  <a:cubicBezTo>
                    <a:pt x="22201" y="39344"/>
                    <a:pt x="21658" y="38953"/>
                    <a:pt x="21114" y="38540"/>
                  </a:cubicBezTo>
                  <a:cubicBezTo>
                    <a:pt x="20310" y="37931"/>
                    <a:pt x="19505" y="37300"/>
                    <a:pt x="18788" y="36735"/>
                  </a:cubicBezTo>
                  <a:lnTo>
                    <a:pt x="18418" y="36430"/>
                  </a:lnTo>
                  <a:cubicBezTo>
                    <a:pt x="17592" y="35756"/>
                    <a:pt x="16591" y="34974"/>
                    <a:pt x="15569" y="34234"/>
                  </a:cubicBezTo>
                  <a:cubicBezTo>
                    <a:pt x="13699" y="32821"/>
                    <a:pt x="11786" y="31364"/>
                    <a:pt x="9916" y="29885"/>
                  </a:cubicBezTo>
                  <a:lnTo>
                    <a:pt x="9525" y="29581"/>
                  </a:lnTo>
                  <a:lnTo>
                    <a:pt x="9503" y="29538"/>
                  </a:lnTo>
                  <a:cubicBezTo>
                    <a:pt x="9264" y="29364"/>
                    <a:pt x="8981" y="29146"/>
                    <a:pt x="8742" y="28907"/>
                  </a:cubicBezTo>
                  <a:lnTo>
                    <a:pt x="8524" y="28711"/>
                  </a:lnTo>
                  <a:cubicBezTo>
                    <a:pt x="8002" y="28255"/>
                    <a:pt x="7546" y="27820"/>
                    <a:pt x="7133" y="27385"/>
                  </a:cubicBezTo>
                  <a:lnTo>
                    <a:pt x="7089" y="27341"/>
                  </a:lnTo>
                  <a:cubicBezTo>
                    <a:pt x="7046" y="27298"/>
                    <a:pt x="7024" y="27276"/>
                    <a:pt x="6981" y="27233"/>
                  </a:cubicBezTo>
                  <a:lnTo>
                    <a:pt x="6959" y="27211"/>
                  </a:lnTo>
                  <a:cubicBezTo>
                    <a:pt x="6828" y="27102"/>
                    <a:pt x="6720" y="26950"/>
                    <a:pt x="6611" y="26819"/>
                  </a:cubicBezTo>
                  <a:cubicBezTo>
                    <a:pt x="6480" y="26602"/>
                    <a:pt x="6350" y="26385"/>
                    <a:pt x="6263" y="26167"/>
                  </a:cubicBezTo>
                  <a:cubicBezTo>
                    <a:pt x="6176" y="25971"/>
                    <a:pt x="6132" y="25754"/>
                    <a:pt x="6111" y="25558"/>
                  </a:cubicBezTo>
                  <a:cubicBezTo>
                    <a:pt x="6089" y="25232"/>
                    <a:pt x="6154" y="24928"/>
                    <a:pt x="6285" y="24667"/>
                  </a:cubicBezTo>
                  <a:cubicBezTo>
                    <a:pt x="6350" y="24515"/>
                    <a:pt x="6437" y="24384"/>
                    <a:pt x="6524" y="24254"/>
                  </a:cubicBezTo>
                  <a:cubicBezTo>
                    <a:pt x="6589" y="24167"/>
                    <a:pt x="6654" y="24080"/>
                    <a:pt x="6741" y="23993"/>
                  </a:cubicBezTo>
                  <a:cubicBezTo>
                    <a:pt x="6937" y="23710"/>
                    <a:pt x="7176" y="23427"/>
                    <a:pt x="7372" y="23166"/>
                  </a:cubicBezTo>
                  <a:lnTo>
                    <a:pt x="7415" y="23145"/>
                  </a:lnTo>
                  <a:cubicBezTo>
                    <a:pt x="7524" y="22992"/>
                    <a:pt x="7655" y="22840"/>
                    <a:pt x="7785" y="22688"/>
                  </a:cubicBezTo>
                  <a:cubicBezTo>
                    <a:pt x="8111" y="22275"/>
                    <a:pt x="8416" y="21840"/>
                    <a:pt x="8720" y="21427"/>
                  </a:cubicBezTo>
                  <a:cubicBezTo>
                    <a:pt x="9046" y="20949"/>
                    <a:pt x="9416" y="20448"/>
                    <a:pt x="9807" y="19970"/>
                  </a:cubicBezTo>
                  <a:lnTo>
                    <a:pt x="9829" y="19927"/>
                  </a:lnTo>
                  <a:cubicBezTo>
                    <a:pt x="10199" y="19492"/>
                    <a:pt x="10568" y="19057"/>
                    <a:pt x="10916" y="18600"/>
                  </a:cubicBezTo>
                  <a:cubicBezTo>
                    <a:pt x="11090" y="18404"/>
                    <a:pt x="11242" y="18187"/>
                    <a:pt x="11395" y="17991"/>
                  </a:cubicBezTo>
                  <a:lnTo>
                    <a:pt x="11416" y="17948"/>
                  </a:lnTo>
                  <a:cubicBezTo>
                    <a:pt x="11612" y="17709"/>
                    <a:pt x="11808" y="17448"/>
                    <a:pt x="12025" y="17187"/>
                  </a:cubicBezTo>
                  <a:cubicBezTo>
                    <a:pt x="12156" y="17013"/>
                    <a:pt x="12286" y="16861"/>
                    <a:pt x="12417" y="16687"/>
                  </a:cubicBezTo>
                  <a:cubicBezTo>
                    <a:pt x="12677" y="16382"/>
                    <a:pt x="12960" y="16056"/>
                    <a:pt x="13243" y="15730"/>
                  </a:cubicBezTo>
                  <a:lnTo>
                    <a:pt x="13504" y="15425"/>
                  </a:lnTo>
                  <a:lnTo>
                    <a:pt x="13895" y="14947"/>
                  </a:lnTo>
                  <a:lnTo>
                    <a:pt x="14221" y="14512"/>
                  </a:lnTo>
                  <a:lnTo>
                    <a:pt x="14634" y="14034"/>
                  </a:lnTo>
                  <a:cubicBezTo>
                    <a:pt x="14939" y="13664"/>
                    <a:pt x="15200" y="13382"/>
                    <a:pt x="15439" y="13099"/>
                  </a:cubicBezTo>
                  <a:cubicBezTo>
                    <a:pt x="15591" y="12947"/>
                    <a:pt x="15743" y="12773"/>
                    <a:pt x="15896" y="12577"/>
                  </a:cubicBezTo>
                  <a:cubicBezTo>
                    <a:pt x="16070" y="12360"/>
                    <a:pt x="16265" y="12120"/>
                    <a:pt x="16461" y="11881"/>
                  </a:cubicBezTo>
                  <a:lnTo>
                    <a:pt x="16483" y="11838"/>
                  </a:lnTo>
                  <a:lnTo>
                    <a:pt x="16744" y="11511"/>
                  </a:lnTo>
                  <a:lnTo>
                    <a:pt x="16831" y="11403"/>
                  </a:lnTo>
                  <a:lnTo>
                    <a:pt x="16896" y="11316"/>
                  </a:lnTo>
                  <a:lnTo>
                    <a:pt x="16896" y="11294"/>
                  </a:lnTo>
                  <a:cubicBezTo>
                    <a:pt x="17157" y="10968"/>
                    <a:pt x="17374" y="10685"/>
                    <a:pt x="17592" y="10403"/>
                  </a:cubicBezTo>
                  <a:lnTo>
                    <a:pt x="17722" y="10272"/>
                  </a:lnTo>
                  <a:lnTo>
                    <a:pt x="17744" y="10229"/>
                  </a:lnTo>
                  <a:lnTo>
                    <a:pt x="17787" y="10185"/>
                  </a:lnTo>
                  <a:cubicBezTo>
                    <a:pt x="18114" y="9772"/>
                    <a:pt x="18418" y="9402"/>
                    <a:pt x="18744" y="8946"/>
                  </a:cubicBezTo>
                  <a:cubicBezTo>
                    <a:pt x="19092" y="8511"/>
                    <a:pt x="19440" y="8054"/>
                    <a:pt x="19810" y="7576"/>
                  </a:cubicBezTo>
                  <a:cubicBezTo>
                    <a:pt x="20005" y="7315"/>
                    <a:pt x="20179" y="7119"/>
                    <a:pt x="20353" y="6902"/>
                  </a:cubicBezTo>
                  <a:cubicBezTo>
                    <a:pt x="20505" y="6706"/>
                    <a:pt x="20701" y="6510"/>
                    <a:pt x="20897" y="6336"/>
                  </a:cubicBezTo>
                  <a:lnTo>
                    <a:pt x="20940" y="6271"/>
                  </a:lnTo>
                  <a:lnTo>
                    <a:pt x="21006" y="6228"/>
                  </a:lnTo>
                  <a:cubicBezTo>
                    <a:pt x="21136" y="6075"/>
                    <a:pt x="21266" y="5945"/>
                    <a:pt x="21440" y="5836"/>
                  </a:cubicBezTo>
                  <a:lnTo>
                    <a:pt x="21506" y="5793"/>
                  </a:lnTo>
                  <a:cubicBezTo>
                    <a:pt x="21593" y="5749"/>
                    <a:pt x="21680" y="5706"/>
                    <a:pt x="21788" y="5662"/>
                  </a:cubicBezTo>
                  <a:lnTo>
                    <a:pt x="21854" y="5619"/>
                  </a:lnTo>
                  <a:lnTo>
                    <a:pt x="21941" y="5597"/>
                  </a:lnTo>
                  <a:lnTo>
                    <a:pt x="21962" y="5597"/>
                  </a:lnTo>
                  <a:cubicBezTo>
                    <a:pt x="22071" y="5575"/>
                    <a:pt x="22158" y="5554"/>
                    <a:pt x="22245" y="5532"/>
                  </a:cubicBezTo>
                  <a:cubicBezTo>
                    <a:pt x="22292" y="5526"/>
                    <a:pt x="22340" y="5523"/>
                    <a:pt x="22389" y="5523"/>
                  </a:cubicBezTo>
                  <a:close/>
                  <a:moveTo>
                    <a:pt x="21187" y="1"/>
                  </a:moveTo>
                  <a:cubicBezTo>
                    <a:pt x="21128" y="1"/>
                    <a:pt x="21067" y="4"/>
                    <a:pt x="21006" y="9"/>
                  </a:cubicBezTo>
                  <a:cubicBezTo>
                    <a:pt x="20766" y="52"/>
                    <a:pt x="20549" y="139"/>
                    <a:pt x="20353" y="291"/>
                  </a:cubicBezTo>
                  <a:cubicBezTo>
                    <a:pt x="20244" y="357"/>
                    <a:pt x="20158" y="465"/>
                    <a:pt x="20071" y="552"/>
                  </a:cubicBezTo>
                  <a:lnTo>
                    <a:pt x="20027" y="596"/>
                  </a:lnTo>
                  <a:cubicBezTo>
                    <a:pt x="20005" y="639"/>
                    <a:pt x="19962" y="683"/>
                    <a:pt x="19918" y="748"/>
                  </a:cubicBezTo>
                  <a:cubicBezTo>
                    <a:pt x="19875" y="813"/>
                    <a:pt x="19810" y="900"/>
                    <a:pt x="19766" y="987"/>
                  </a:cubicBezTo>
                  <a:lnTo>
                    <a:pt x="19766" y="1009"/>
                  </a:lnTo>
                  <a:cubicBezTo>
                    <a:pt x="19723" y="1074"/>
                    <a:pt x="19679" y="1139"/>
                    <a:pt x="19636" y="1205"/>
                  </a:cubicBezTo>
                  <a:cubicBezTo>
                    <a:pt x="19392" y="1530"/>
                    <a:pt x="19148" y="1817"/>
                    <a:pt x="18868" y="2102"/>
                  </a:cubicBezTo>
                  <a:lnTo>
                    <a:pt x="18868" y="2102"/>
                  </a:lnTo>
                  <a:cubicBezTo>
                    <a:pt x="18610" y="2339"/>
                    <a:pt x="18416" y="2533"/>
                    <a:pt x="18244" y="2749"/>
                  </a:cubicBezTo>
                  <a:cubicBezTo>
                    <a:pt x="18070" y="2944"/>
                    <a:pt x="17896" y="3140"/>
                    <a:pt x="17722" y="3336"/>
                  </a:cubicBezTo>
                  <a:lnTo>
                    <a:pt x="17526" y="3553"/>
                  </a:lnTo>
                  <a:lnTo>
                    <a:pt x="17461" y="3618"/>
                  </a:lnTo>
                  <a:cubicBezTo>
                    <a:pt x="17200" y="3923"/>
                    <a:pt x="16896" y="4249"/>
                    <a:pt x="16635" y="4575"/>
                  </a:cubicBezTo>
                  <a:cubicBezTo>
                    <a:pt x="16287" y="5010"/>
                    <a:pt x="15961" y="5445"/>
                    <a:pt x="15656" y="5880"/>
                  </a:cubicBezTo>
                  <a:lnTo>
                    <a:pt x="15635" y="5901"/>
                  </a:lnTo>
                  <a:lnTo>
                    <a:pt x="15613" y="5923"/>
                  </a:lnTo>
                  <a:lnTo>
                    <a:pt x="15439" y="6206"/>
                  </a:lnTo>
                  <a:cubicBezTo>
                    <a:pt x="15156" y="6554"/>
                    <a:pt x="14895" y="6923"/>
                    <a:pt x="14613" y="7293"/>
                  </a:cubicBezTo>
                  <a:cubicBezTo>
                    <a:pt x="14156" y="7858"/>
                    <a:pt x="13656" y="8424"/>
                    <a:pt x="13199" y="8924"/>
                  </a:cubicBezTo>
                  <a:lnTo>
                    <a:pt x="13156" y="8967"/>
                  </a:lnTo>
                  <a:cubicBezTo>
                    <a:pt x="12895" y="9250"/>
                    <a:pt x="12634" y="9555"/>
                    <a:pt x="12373" y="9837"/>
                  </a:cubicBezTo>
                  <a:cubicBezTo>
                    <a:pt x="11656" y="10663"/>
                    <a:pt x="10938" y="11555"/>
                    <a:pt x="10242" y="12446"/>
                  </a:cubicBezTo>
                  <a:cubicBezTo>
                    <a:pt x="10046" y="12707"/>
                    <a:pt x="9851" y="12968"/>
                    <a:pt x="9677" y="13164"/>
                  </a:cubicBezTo>
                  <a:lnTo>
                    <a:pt x="9655" y="13186"/>
                  </a:lnTo>
                  <a:cubicBezTo>
                    <a:pt x="9503" y="13403"/>
                    <a:pt x="9329" y="13599"/>
                    <a:pt x="9177" y="13816"/>
                  </a:cubicBezTo>
                  <a:lnTo>
                    <a:pt x="9090" y="13903"/>
                  </a:lnTo>
                  <a:cubicBezTo>
                    <a:pt x="8959" y="14099"/>
                    <a:pt x="8829" y="14251"/>
                    <a:pt x="8633" y="14469"/>
                  </a:cubicBezTo>
                  <a:cubicBezTo>
                    <a:pt x="8437" y="14686"/>
                    <a:pt x="8242" y="14925"/>
                    <a:pt x="8046" y="15143"/>
                  </a:cubicBezTo>
                  <a:cubicBezTo>
                    <a:pt x="7285" y="15991"/>
                    <a:pt x="6502" y="16882"/>
                    <a:pt x="5785" y="17817"/>
                  </a:cubicBezTo>
                  <a:cubicBezTo>
                    <a:pt x="5393" y="18317"/>
                    <a:pt x="5024" y="18818"/>
                    <a:pt x="4719" y="19231"/>
                  </a:cubicBezTo>
                  <a:lnTo>
                    <a:pt x="4676" y="19274"/>
                  </a:lnTo>
                  <a:lnTo>
                    <a:pt x="4589" y="19405"/>
                  </a:lnTo>
                  <a:lnTo>
                    <a:pt x="4502" y="19513"/>
                  </a:lnTo>
                  <a:cubicBezTo>
                    <a:pt x="4393" y="19687"/>
                    <a:pt x="4262" y="19861"/>
                    <a:pt x="4132" y="20035"/>
                  </a:cubicBezTo>
                  <a:lnTo>
                    <a:pt x="4002" y="20187"/>
                  </a:lnTo>
                  <a:lnTo>
                    <a:pt x="3958" y="20253"/>
                  </a:lnTo>
                  <a:cubicBezTo>
                    <a:pt x="3828" y="20427"/>
                    <a:pt x="3697" y="20579"/>
                    <a:pt x="3567" y="20753"/>
                  </a:cubicBezTo>
                  <a:cubicBezTo>
                    <a:pt x="3132" y="21362"/>
                    <a:pt x="2675" y="21992"/>
                    <a:pt x="2240" y="22601"/>
                  </a:cubicBezTo>
                  <a:lnTo>
                    <a:pt x="2240" y="22623"/>
                  </a:lnTo>
                  <a:cubicBezTo>
                    <a:pt x="1979" y="22992"/>
                    <a:pt x="1740" y="23362"/>
                    <a:pt x="1457" y="23710"/>
                  </a:cubicBezTo>
                  <a:cubicBezTo>
                    <a:pt x="1327" y="23884"/>
                    <a:pt x="1218" y="24058"/>
                    <a:pt x="1088" y="24232"/>
                  </a:cubicBezTo>
                  <a:lnTo>
                    <a:pt x="1066" y="24275"/>
                  </a:lnTo>
                  <a:lnTo>
                    <a:pt x="979" y="24406"/>
                  </a:lnTo>
                  <a:cubicBezTo>
                    <a:pt x="762" y="24710"/>
                    <a:pt x="566" y="25080"/>
                    <a:pt x="414" y="25363"/>
                  </a:cubicBezTo>
                  <a:cubicBezTo>
                    <a:pt x="240" y="25645"/>
                    <a:pt x="109" y="25993"/>
                    <a:pt x="44" y="26319"/>
                  </a:cubicBezTo>
                  <a:cubicBezTo>
                    <a:pt x="1" y="26537"/>
                    <a:pt x="1" y="26733"/>
                    <a:pt x="22" y="26950"/>
                  </a:cubicBezTo>
                  <a:cubicBezTo>
                    <a:pt x="66" y="27211"/>
                    <a:pt x="175" y="27472"/>
                    <a:pt x="327" y="27689"/>
                  </a:cubicBezTo>
                  <a:cubicBezTo>
                    <a:pt x="436" y="27841"/>
                    <a:pt x="544" y="27994"/>
                    <a:pt x="696" y="28102"/>
                  </a:cubicBezTo>
                  <a:lnTo>
                    <a:pt x="762" y="28168"/>
                  </a:lnTo>
                  <a:lnTo>
                    <a:pt x="827" y="28255"/>
                  </a:lnTo>
                  <a:lnTo>
                    <a:pt x="914" y="28320"/>
                  </a:lnTo>
                  <a:cubicBezTo>
                    <a:pt x="1066" y="28472"/>
                    <a:pt x="1218" y="28624"/>
                    <a:pt x="1392" y="28755"/>
                  </a:cubicBezTo>
                  <a:cubicBezTo>
                    <a:pt x="1457" y="28820"/>
                    <a:pt x="1523" y="28863"/>
                    <a:pt x="1566" y="28907"/>
                  </a:cubicBezTo>
                  <a:lnTo>
                    <a:pt x="2088" y="29364"/>
                  </a:lnTo>
                  <a:lnTo>
                    <a:pt x="2240" y="29494"/>
                  </a:lnTo>
                  <a:cubicBezTo>
                    <a:pt x="2632" y="29842"/>
                    <a:pt x="3023" y="30168"/>
                    <a:pt x="3414" y="30494"/>
                  </a:cubicBezTo>
                  <a:lnTo>
                    <a:pt x="3436" y="30516"/>
                  </a:lnTo>
                  <a:lnTo>
                    <a:pt x="3458" y="30538"/>
                  </a:lnTo>
                  <a:lnTo>
                    <a:pt x="3675" y="30712"/>
                  </a:lnTo>
                  <a:cubicBezTo>
                    <a:pt x="3958" y="30951"/>
                    <a:pt x="4262" y="31212"/>
                    <a:pt x="4523" y="31451"/>
                  </a:cubicBezTo>
                  <a:cubicBezTo>
                    <a:pt x="4915" y="31777"/>
                    <a:pt x="5328" y="32125"/>
                    <a:pt x="5719" y="32473"/>
                  </a:cubicBezTo>
                  <a:lnTo>
                    <a:pt x="6241" y="32886"/>
                  </a:lnTo>
                  <a:lnTo>
                    <a:pt x="6567" y="33169"/>
                  </a:lnTo>
                  <a:cubicBezTo>
                    <a:pt x="6915" y="33452"/>
                    <a:pt x="7263" y="33712"/>
                    <a:pt x="7611" y="33995"/>
                  </a:cubicBezTo>
                  <a:lnTo>
                    <a:pt x="8068" y="34365"/>
                  </a:lnTo>
                  <a:lnTo>
                    <a:pt x="8133" y="34430"/>
                  </a:lnTo>
                  <a:cubicBezTo>
                    <a:pt x="8459" y="34691"/>
                    <a:pt x="8742" y="34930"/>
                    <a:pt x="9046" y="35169"/>
                  </a:cubicBezTo>
                  <a:cubicBezTo>
                    <a:pt x="10199" y="36083"/>
                    <a:pt x="11221" y="36887"/>
                    <a:pt x="12156" y="37648"/>
                  </a:cubicBezTo>
                  <a:cubicBezTo>
                    <a:pt x="12917" y="38235"/>
                    <a:pt x="13699" y="38888"/>
                    <a:pt x="14678" y="39627"/>
                  </a:cubicBezTo>
                  <a:cubicBezTo>
                    <a:pt x="15396" y="40192"/>
                    <a:pt x="16135" y="40779"/>
                    <a:pt x="16787" y="41301"/>
                  </a:cubicBezTo>
                  <a:lnTo>
                    <a:pt x="16896" y="41388"/>
                  </a:lnTo>
                  <a:lnTo>
                    <a:pt x="16939" y="41432"/>
                  </a:lnTo>
                  <a:cubicBezTo>
                    <a:pt x="18005" y="42258"/>
                    <a:pt x="19179" y="43215"/>
                    <a:pt x="20375" y="44106"/>
                  </a:cubicBezTo>
                  <a:lnTo>
                    <a:pt x="23658" y="46585"/>
                  </a:lnTo>
                  <a:lnTo>
                    <a:pt x="23702" y="46629"/>
                  </a:lnTo>
                  <a:cubicBezTo>
                    <a:pt x="24441" y="47194"/>
                    <a:pt x="25376" y="47911"/>
                    <a:pt x="26246" y="48629"/>
                  </a:cubicBezTo>
                  <a:lnTo>
                    <a:pt x="27029" y="49260"/>
                  </a:lnTo>
                  <a:lnTo>
                    <a:pt x="27050" y="49281"/>
                  </a:lnTo>
                  <a:lnTo>
                    <a:pt x="27072" y="49303"/>
                  </a:lnTo>
                  <a:cubicBezTo>
                    <a:pt x="27703" y="49825"/>
                    <a:pt x="28377" y="50369"/>
                    <a:pt x="29029" y="50890"/>
                  </a:cubicBezTo>
                  <a:cubicBezTo>
                    <a:pt x="30008" y="51673"/>
                    <a:pt x="31008" y="52434"/>
                    <a:pt x="31943" y="53152"/>
                  </a:cubicBezTo>
                  <a:cubicBezTo>
                    <a:pt x="32486" y="53565"/>
                    <a:pt x="32987" y="53978"/>
                    <a:pt x="33508" y="54370"/>
                  </a:cubicBezTo>
                  <a:cubicBezTo>
                    <a:pt x="33682" y="54522"/>
                    <a:pt x="33856" y="54674"/>
                    <a:pt x="34052" y="54826"/>
                  </a:cubicBezTo>
                  <a:lnTo>
                    <a:pt x="34291" y="55022"/>
                  </a:lnTo>
                  <a:cubicBezTo>
                    <a:pt x="34422" y="55131"/>
                    <a:pt x="34596" y="55283"/>
                    <a:pt x="34770" y="55413"/>
                  </a:cubicBezTo>
                  <a:lnTo>
                    <a:pt x="35009" y="55565"/>
                  </a:lnTo>
                  <a:cubicBezTo>
                    <a:pt x="35400" y="55848"/>
                    <a:pt x="35813" y="56131"/>
                    <a:pt x="36226" y="56414"/>
                  </a:cubicBezTo>
                  <a:lnTo>
                    <a:pt x="36248" y="56414"/>
                  </a:lnTo>
                  <a:lnTo>
                    <a:pt x="37075" y="56914"/>
                  </a:lnTo>
                  <a:lnTo>
                    <a:pt x="37161" y="56957"/>
                  </a:lnTo>
                  <a:cubicBezTo>
                    <a:pt x="37401" y="57131"/>
                    <a:pt x="37662" y="57262"/>
                    <a:pt x="37944" y="57370"/>
                  </a:cubicBezTo>
                  <a:cubicBezTo>
                    <a:pt x="38140" y="57435"/>
                    <a:pt x="38357" y="57479"/>
                    <a:pt x="38553" y="57501"/>
                  </a:cubicBezTo>
                  <a:cubicBezTo>
                    <a:pt x="38590" y="57504"/>
                    <a:pt x="38626" y="57505"/>
                    <a:pt x="38663" y="57505"/>
                  </a:cubicBezTo>
                  <a:cubicBezTo>
                    <a:pt x="38908" y="57505"/>
                    <a:pt x="39152" y="57443"/>
                    <a:pt x="39379" y="57349"/>
                  </a:cubicBezTo>
                  <a:cubicBezTo>
                    <a:pt x="39553" y="57262"/>
                    <a:pt x="39706" y="57175"/>
                    <a:pt x="39836" y="57066"/>
                  </a:cubicBezTo>
                  <a:cubicBezTo>
                    <a:pt x="39923" y="56979"/>
                    <a:pt x="40032" y="56892"/>
                    <a:pt x="40097" y="56805"/>
                  </a:cubicBezTo>
                  <a:lnTo>
                    <a:pt x="40162" y="56740"/>
                  </a:lnTo>
                  <a:cubicBezTo>
                    <a:pt x="40314" y="56587"/>
                    <a:pt x="40467" y="56435"/>
                    <a:pt x="40619" y="56261"/>
                  </a:cubicBezTo>
                  <a:lnTo>
                    <a:pt x="40706" y="56174"/>
                  </a:lnTo>
                  <a:cubicBezTo>
                    <a:pt x="41054" y="55826"/>
                    <a:pt x="41358" y="55457"/>
                    <a:pt x="41641" y="55087"/>
                  </a:cubicBezTo>
                  <a:lnTo>
                    <a:pt x="41815" y="54870"/>
                  </a:lnTo>
                  <a:cubicBezTo>
                    <a:pt x="42532" y="54000"/>
                    <a:pt x="43272" y="53130"/>
                    <a:pt x="44033" y="52260"/>
                  </a:cubicBezTo>
                  <a:cubicBezTo>
                    <a:pt x="44446" y="51782"/>
                    <a:pt x="44859" y="51325"/>
                    <a:pt x="45229" y="50890"/>
                  </a:cubicBezTo>
                  <a:lnTo>
                    <a:pt x="45620" y="50390"/>
                  </a:lnTo>
                  <a:cubicBezTo>
                    <a:pt x="45859" y="50129"/>
                    <a:pt x="46098" y="49825"/>
                    <a:pt x="46359" y="49542"/>
                  </a:cubicBezTo>
                  <a:cubicBezTo>
                    <a:pt x="47207" y="48542"/>
                    <a:pt x="47925" y="47694"/>
                    <a:pt x="48708" y="46868"/>
                  </a:cubicBezTo>
                  <a:lnTo>
                    <a:pt x="48925" y="46629"/>
                  </a:lnTo>
                  <a:lnTo>
                    <a:pt x="48947" y="46607"/>
                  </a:lnTo>
                  <a:cubicBezTo>
                    <a:pt x="49230" y="46302"/>
                    <a:pt x="49577" y="45933"/>
                    <a:pt x="49904" y="45541"/>
                  </a:cubicBezTo>
                  <a:cubicBezTo>
                    <a:pt x="50143" y="45280"/>
                    <a:pt x="50382" y="44998"/>
                    <a:pt x="50665" y="44650"/>
                  </a:cubicBezTo>
                  <a:lnTo>
                    <a:pt x="51121" y="44150"/>
                  </a:lnTo>
                  <a:lnTo>
                    <a:pt x="51578" y="43606"/>
                  </a:lnTo>
                  <a:lnTo>
                    <a:pt x="52208" y="42867"/>
                  </a:lnTo>
                  <a:cubicBezTo>
                    <a:pt x="52535" y="42454"/>
                    <a:pt x="52883" y="42041"/>
                    <a:pt x="53230" y="41627"/>
                  </a:cubicBezTo>
                  <a:lnTo>
                    <a:pt x="53317" y="41540"/>
                  </a:lnTo>
                  <a:cubicBezTo>
                    <a:pt x="53644" y="41149"/>
                    <a:pt x="54013" y="40736"/>
                    <a:pt x="54296" y="40388"/>
                  </a:cubicBezTo>
                  <a:cubicBezTo>
                    <a:pt x="54753" y="39866"/>
                    <a:pt x="55231" y="39301"/>
                    <a:pt x="55644" y="38801"/>
                  </a:cubicBezTo>
                  <a:cubicBezTo>
                    <a:pt x="56035" y="38300"/>
                    <a:pt x="56427" y="37800"/>
                    <a:pt x="56775" y="37344"/>
                  </a:cubicBezTo>
                  <a:cubicBezTo>
                    <a:pt x="57123" y="36887"/>
                    <a:pt x="57514" y="36430"/>
                    <a:pt x="57905" y="35996"/>
                  </a:cubicBezTo>
                  <a:lnTo>
                    <a:pt x="57927" y="35952"/>
                  </a:lnTo>
                  <a:lnTo>
                    <a:pt x="58319" y="35517"/>
                  </a:lnTo>
                  <a:lnTo>
                    <a:pt x="58514" y="35300"/>
                  </a:lnTo>
                  <a:cubicBezTo>
                    <a:pt x="58558" y="35235"/>
                    <a:pt x="58601" y="35169"/>
                    <a:pt x="58645" y="35104"/>
                  </a:cubicBezTo>
                  <a:lnTo>
                    <a:pt x="58645" y="35082"/>
                  </a:lnTo>
                  <a:lnTo>
                    <a:pt x="58732" y="34995"/>
                  </a:lnTo>
                  <a:lnTo>
                    <a:pt x="58797" y="34930"/>
                  </a:lnTo>
                  <a:lnTo>
                    <a:pt x="58797" y="34908"/>
                  </a:lnTo>
                  <a:cubicBezTo>
                    <a:pt x="58840" y="34821"/>
                    <a:pt x="58906" y="34756"/>
                    <a:pt x="58971" y="34691"/>
                  </a:cubicBezTo>
                  <a:lnTo>
                    <a:pt x="59319" y="34147"/>
                  </a:lnTo>
                  <a:lnTo>
                    <a:pt x="59384" y="34060"/>
                  </a:lnTo>
                  <a:lnTo>
                    <a:pt x="59406" y="34039"/>
                  </a:lnTo>
                  <a:cubicBezTo>
                    <a:pt x="59602" y="33778"/>
                    <a:pt x="59754" y="33517"/>
                    <a:pt x="59971" y="33234"/>
                  </a:cubicBezTo>
                  <a:cubicBezTo>
                    <a:pt x="60189" y="32951"/>
                    <a:pt x="60428" y="32625"/>
                    <a:pt x="60645" y="32299"/>
                  </a:cubicBezTo>
                  <a:cubicBezTo>
                    <a:pt x="60710" y="32234"/>
                    <a:pt x="60776" y="32169"/>
                    <a:pt x="60841" y="32103"/>
                  </a:cubicBezTo>
                  <a:cubicBezTo>
                    <a:pt x="60928" y="31995"/>
                    <a:pt x="61015" y="31864"/>
                    <a:pt x="61102" y="31734"/>
                  </a:cubicBezTo>
                  <a:lnTo>
                    <a:pt x="61124" y="31712"/>
                  </a:lnTo>
                  <a:cubicBezTo>
                    <a:pt x="61167" y="31625"/>
                    <a:pt x="61211" y="31560"/>
                    <a:pt x="61276" y="31495"/>
                  </a:cubicBezTo>
                  <a:cubicBezTo>
                    <a:pt x="61472" y="31234"/>
                    <a:pt x="61645" y="30929"/>
                    <a:pt x="61754" y="30625"/>
                  </a:cubicBezTo>
                  <a:cubicBezTo>
                    <a:pt x="61841" y="30407"/>
                    <a:pt x="61906" y="30168"/>
                    <a:pt x="61928" y="29929"/>
                  </a:cubicBezTo>
                  <a:cubicBezTo>
                    <a:pt x="61950" y="29733"/>
                    <a:pt x="61906" y="29516"/>
                    <a:pt x="61841" y="29342"/>
                  </a:cubicBezTo>
                  <a:lnTo>
                    <a:pt x="61819" y="29298"/>
                  </a:lnTo>
                  <a:lnTo>
                    <a:pt x="61776" y="29233"/>
                  </a:lnTo>
                  <a:lnTo>
                    <a:pt x="61754" y="29190"/>
                  </a:lnTo>
                  <a:cubicBezTo>
                    <a:pt x="61711" y="29081"/>
                    <a:pt x="61667" y="28994"/>
                    <a:pt x="61602" y="28907"/>
                  </a:cubicBezTo>
                  <a:lnTo>
                    <a:pt x="61558" y="28885"/>
                  </a:lnTo>
                  <a:lnTo>
                    <a:pt x="61537" y="28863"/>
                  </a:lnTo>
                  <a:lnTo>
                    <a:pt x="61472" y="28798"/>
                  </a:lnTo>
                  <a:cubicBezTo>
                    <a:pt x="61363" y="28646"/>
                    <a:pt x="61232" y="28537"/>
                    <a:pt x="61102" y="28407"/>
                  </a:cubicBezTo>
                  <a:lnTo>
                    <a:pt x="60950" y="28255"/>
                  </a:lnTo>
                  <a:cubicBezTo>
                    <a:pt x="60863" y="28168"/>
                    <a:pt x="60776" y="28081"/>
                    <a:pt x="60689" y="27994"/>
                  </a:cubicBezTo>
                  <a:cubicBezTo>
                    <a:pt x="60580" y="27841"/>
                    <a:pt x="60450" y="27711"/>
                    <a:pt x="60319" y="27602"/>
                  </a:cubicBezTo>
                  <a:cubicBezTo>
                    <a:pt x="60276" y="27581"/>
                    <a:pt x="60254" y="27559"/>
                    <a:pt x="60232" y="27537"/>
                  </a:cubicBezTo>
                  <a:lnTo>
                    <a:pt x="59884" y="27298"/>
                  </a:lnTo>
                  <a:cubicBezTo>
                    <a:pt x="59645" y="27102"/>
                    <a:pt x="59384" y="26950"/>
                    <a:pt x="59167" y="26798"/>
                  </a:cubicBezTo>
                  <a:cubicBezTo>
                    <a:pt x="58949" y="26646"/>
                    <a:pt x="58753" y="26515"/>
                    <a:pt x="58558" y="26385"/>
                  </a:cubicBezTo>
                  <a:cubicBezTo>
                    <a:pt x="58210" y="26124"/>
                    <a:pt x="57862" y="25884"/>
                    <a:pt x="57536" y="25602"/>
                  </a:cubicBezTo>
                  <a:lnTo>
                    <a:pt x="57231" y="25363"/>
                  </a:lnTo>
                  <a:cubicBezTo>
                    <a:pt x="56797" y="25036"/>
                    <a:pt x="56362" y="24732"/>
                    <a:pt x="55927" y="24428"/>
                  </a:cubicBezTo>
                  <a:cubicBezTo>
                    <a:pt x="54252" y="23232"/>
                    <a:pt x="52469" y="21927"/>
                    <a:pt x="50469" y="20405"/>
                  </a:cubicBezTo>
                  <a:cubicBezTo>
                    <a:pt x="49991" y="20035"/>
                    <a:pt x="49512" y="19666"/>
                    <a:pt x="49056" y="19318"/>
                  </a:cubicBezTo>
                  <a:lnTo>
                    <a:pt x="48925" y="19209"/>
                  </a:lnTo>
                  <a:lnTo>
                    <a:pt x="47794" y="18361"/>
                  </a:lnTo>
                  <a:cubicBezTo>
                    <a:pt x="47360" y="18013"/>
                    <a:pt x="46859" y="17643"/>
                    <a:pt x="46381" y="17317"/>
                  </a:cubicBezTo>
                  <a:cubicBezTo>
                    <a:pt x="45903" y="16969"/>
                    <a:pt x="45403" y="16621"/>
                    <a:pt x="44902" y="16252"/>
                  </a:cubicBezTo>
                  <a:cubicBezTo>
                    <a:pt x="44098" y="15686"/>
                    <a:pt x="43315" y="15099"/>
                    <a:pt x="42532" y="14512"/>
                  </a:cubicBezTo>
                  <a:lnTo>
                    <a:pt x="42511" y="14512"/>
                  </a:lnTo>
                  <a:lnTo>
                    <a:pt x="42489" y="14490"/>
                  </a:lnTo>
                  <a:lnTo>
                    <a:pt x="42119" y="14208"/>
                  </a:lnTo>
                  <a:cubicBezTo>
                    <a:pt x="41663" y="13882"/>
                    <a:pt x="41162" y="13490"/>
                    <a:pt x="40641" y="13142"/>
                  </a:cubicBezTo>
                  <a:cubicBezTo>
                    <a:pt x="40401" y="12968"/>
                    <a:pt x="40140" y="12773"/>
                    <a:pt x="39945" y="12664"/>
                  </a:cubicBezTo>
                  <a:cubicBezTo>
                    <a:pt x="39771" y="12533"/>
                    <a:pt x="39597" y="12425"/>
                    <a:pt x="39401" y="12294"/>
                  </a:cubicBezTo>
                  <a:lnTo>
                    <a:pt x="39227" y="12164"/>
                  </a:lnTo>
                  <a:lnTo>
                    <a:pt x="38749" y="11816"/>
                  </a:lnTo>
                  <a:lnTo>
                    <a:pt x="38727" y="11816"/>
                  </a:lnTo>
                  <a:lnTo>
                    <a:pt x="38684" y="11772"/>
                  </a:lnTo>
                  <a:cubicBezTo>
                    <a:pt x="38401" y="11598"/>
                    <a:pt x="38096" y="11381"/>
                    <a:pt x="37836" y="11164"/>
                  </a:cubicBezTo>
                  <a:cubicBezTo>
                    <a:pt x="37379" y="10837"/>
                    <a:pt x="36944" y="10511"/>
                    <a:pt x="36444" y="10142"/>
                  </a:cubicBezTo>
                  <a:cubicBezTo>
                    <a:pt x="35552" y="9468"/>
                    <a:pt x="34617" y="8772"/>
                    <a:pt x="33595" y="8032"/>
                  </a:cubicBezTo>
                  <a:cubicBezTo>
                    <a:pt x="32943" y="7576"/>
                    <a:pt x="32269" y="7141"/>
                    <a:pt x="31660" y="6749"/>
                  </a:cubicBezTo>
                  <a:lnTo>
                    <a:pt x="31617" y="6706"/>
                  </a:lnTo>
                  <a:cubicBezTo>
                    <a:pt x="31312" y="6510"/>
                    <a:pt x="31008" y="6293"/>
                    <a:pt x="30703" y="6097"/>
                  </a:cubicBezTo>
                  <a:cubicBezTo>
                    <a:pt x="29703" y="5423"/>
                    <a:pt x="28725" y="4749"/>
                    <a:pt x="27811" y="4118"/>
                  </a:cubicBezTo>
                  <a:cubicBezTo>
                    <a:pt x="27572" y="3944"/>
                    <a:pt x="27377" y="3792"/>
                    <a:pt x="27137" y="3618"/>
                  </a:cubicBezTo>
                  <a:cubicBezTo>
                    <a:pt x="26898" y="3444"/>
                    <a:pt x="26659" y="3270"/>
                    <a:pt x="26420" y="3096"/>
                  </a:cubicBezTo>
                  <a:cubicBezTo>
                    <a:pt x="26094" y="2857"/>
                    <a:pt x="25746" y="2640"/>
                    <a:pt x="25420" y="2401"/>
                  </a:cubicBezTo>
                  <a:lnTo>
                    <a:pt x="25006" y="2140"/>
                  </a:lnTo>
                  <a:cubicBezTo>
                    <a:pt x="24506" y="1792"/>
                    <a:pt x="24028" y="1487"/>
                    <a:pt x="23571" y="1183"/>
                  </a:cubicBezTo>
                  <a:cubicBezTo>
                    <a:pt x="23332" y="1031"/>
                    <a:pt x="23093" y="879"/>
                    <a:pt x="22876" y="705"/>
                  </a:cubicBezTo>
                  <a:lnTo>
                    <a:pt x="22615" y="552"/>
                  </a:lnTo>
                  <a:lnTo>
                    <a:pt x="22549" y="509"/>
                  </a:lnTo>
                  <a:cubicBezTo>
                    <a:pt x="22441" y="444"/>
                    <a:pt x="22332" y="378"/>
                    <a:pt x="22223" y="335"/>
                  </a:cubicBezTo>
                  <a:lnTo>
                    <a:pt x="22180" y="313"/>
                  </a:lnTo>
                  <a:cubicBezTo>
                    <a:pt x="22028" y="226"/>
                    <a:pt x="21897" y="139"/>
                    <a:pt x="21745" y="96"/>
                  </a:cubicBezTo>
                  <a:cubicBezTo>
                    <a:pt x="21562" y="29"/>
                    <a:pt x="21379" y="1"/>
                    <a:pt x="211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9" name="Google Shape;79;p2"/>
          <p:cNvGrpSpPr/>
          <p:nvPr/>
        </p:nvGrpSpPr>
        <p:grpSpPr>
          <a:xfrm>
            <a:off x="1306075" y="187179"/>
            <a:ext cx="6800206" cy="3687699"/>
            <a:chOff x="1306075" y="187179"/>
            <a:chExt cx="6800206" cy="3687699"/>
          </a:xfrm>
        </p:grpSpPr>
        <p:sp>
          <p:nvSpPr>
            <p:cNvPr id="80" name="Google Shape;80;p2"/>
            <p:cNvSpPr/>
            <p:nvPr/>
          </p:nvSpPr>
          <p:spPr>
            <a:xfrm>
              <a:off x="1306075" y="3399878"/>
              <a:ext cx="859683" cy="475000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 rot="-2700000">
              <a:off x="7204554" y="2951395"/>
              <a:ext cx="859687" cy="475002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 rot="2320861">
              <a:off x="1718602" y="403730"/>
              <a:ext cx="859705" cy="475012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3" name="Google Shape;83;p2"/>
          <p:cNvGrpSpPr/>
          <p:nvPr/>
        </p:nvGrpSpPr>
        <p:grpSpPr>
          <a:xfrm>
            <a:off x="308850" y="470688"/>
            <a:ext cx="8606013" cy="4539225"/>
            <a:chOff x="308850" y="470688"/>
            <a:chExt cx="8606013" cy="4539225"/>
          </a:xfrm>
        </p:grpSpPr>
        <p:sp>
          <p:nvSpPr>
            <p:cNvPr id="84" name="Google Shape;84;p2"/>
            <p:cNvSpPr/>
            <p:nvPr/>
          </p:nvSpPr>
          <p:spPr>
            <a:xfrm>
              <a:off x="308850" y="2413438"/>
              <a:ext cx="135400" cy="132200"/>
            </a:xfrm>
            <a:custGeom>
              <a:avLst/>
              <a:gdLst/>
              <a:ahLst/>
              <a:cxnLst/>
              <a:rect l="l" t="t" r="r" b="b"/>
              <a:pathLst>
                <a:path w="5416" h="5288" extrusionOk="0">
                  <a:moveTo>
                    <a:pt x="2719" y="0"/>
                  </a:moveTo>
                  <a:cubicBezTo>
                    <a:pt x="2054" y="0"/>
                    <a:pt x="1414" y="238"/>
                    <a:pt x="914" y="676"/>
                  </a:cubicBezTo>
                  <a:cubicBezTo>
                    <a:pt x="392" y="1154"/>
                    <a:pt x="88" y="1828"/>
                    <a:pt x="66" y="2546"/>
                  </a:cubicBezTo>
                  <a:cubicBezTo>
                    <a:pt x="1" y="3959"/>
                    <a:pt x="1175" y="5286"/>
                    <a:pt x="2610" y="5286"/>
                  </a:cubicBezTo>
                  <a:cubicBezTo>
                    <a:pt x="2639" y="5287"/>
                    <a:pt x="2668" y="5287"/>
                    <a:pt x="2697" y="5287"/>
                  </a:cubicBezTo>
                  <a:cubicBezTo>
                    <a:pt x="3362" y="5287"/>
                    <a:pt x="4002" y="5049"/>
                    <a:pt x="4502" y="4612"/>
                  </a:cubicBezTo>
                  <a:cubicBezTo>
                    <a:pt x="5024" y="4111"/>
                    <a:pt x="5328" y="3437"/>
                    <a:pt x="5350" y="2742"/>
                  </a:cubicBezTo>
                  <a:cubicBezTo>
                    <a:pt x="5415" y="1328"/>
                    <a:pt x="4241" y="2"/>
                    <a:pt x="2806" y="2"/>
                  </a:cubicBezTo>
                  <a:cubicBezTo>
                    <a:pt x="2777" y="1"/>
                    <a:pt x="2748" y="0"/>
                    <a:pt x="27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5" name="Google Shape;85;p2"/>
            <p:cNvGrpSpPr/>
            <p:nvPr/>
          </p:nvGrpSpPr>
          <p:grpSpPr>
            <a:xfrm>
              <a:off x="956050" y="4675625"/>
              <a:ext cx="334775" cy="278300"/>
              <a:chOff x="749700" y="3208925"/>
              <a:chExt cx="334775" cy="278300"/>
            </a:xfrm>
          </p:grpSpPr>
          <p:sp>
            <p:nvSpPr>
              <p:cNvPr id="86" name="Google Shape;86;p2"/>
              <p:cNvSpPr/>
              <p:nvPr/>
            </p:nvSpPr>
            <p:spPr>
              <a:xfrm>
                <a:off x="967525" y="3208925"/>
                <a:ext cx="116950" cy="102975"/>
              </a:xfrm>
              <a:custGeom>
                <a:avLst/>
                <a:gdLst/>
                <a:ahLst/>
                <a:cxnLst/>
                <a:rect l="l" t="t" r="r" b="b"/>
                <a:pathLst>
                  <a:path w="4678" h="4119" extrusionOk="0">
                    <a:moveTo>
                      <a:pt x="2326" y="0"/>
                    </a:moveTo>
                    <a:cubicBezTo>
                      <a:pt x="1969" y="0"/>
                      <a:pt x="1601" y="96"/>
                      <a:pt x="1252" y="309"/>
                    </a:cubicBezTo>
                    <a:cubicBezTo>
                      <a:pt x="795" y="592"/>
                      <a:pt x="469" y="1048"/>
                      <a:pt x="339" y="1570"/>
                    </a:cubicBezTo>
                    <a:cubicBezTo>
                      <a:pt x="1" y="2956"/>
                      <a:pt x="1094" y="4118"/>
                      <a:pt x="2334" y="4118"/>
                    </a:cubicBezTo>
                    <a:cubicBezTo>
                      <a:pt x="2689" y="4118"/>
                      <a:pt x="3056" y="4023"/>
                      <a:pt x="3405" y="3810"/>
                    </a:cubicBezTo>
                    <a:cubicBezTo>
                      <a:pt x="3861" y="3527"/>
                      <a:pt x="4187" y="3070"/>
                      <a:pt x="4340" y="2549"/>
                    </a:cubicBezTo>
                    <a:cubicBezTo>
                      <a:pt x="4678" y="1163"/>
                      <a:pt x="3571" y="0"/>
                      <a:pt x="23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7" name="Google Shape;87;p2"/>
              <p:cNvSpPr/>
              <p:nvPr/>
            </p:nvSpPr>
            <p:spPr>
              <a:xfrm>
                <a:off x="849025" y="3297300"/>
                <a:ext cx="116925" cy="103200"/>
              </a:xfrm>
              <a:custGeom>
                <a:avLst/>
                <a:gdLst/>
                <a:ahLst/>
                <a:cxnLst/>
                <a:rect l="l" t="t" r="r" b="b"/>
                <a:pathLst>
                  <a:path w="4677" h="4128" extrusionOk="0">
                    <a:moveTo>
                      <a:pt x="2332" y="1"/>
                    </a:moveTo>
                    <a:cubicBezTo>
                      <a:pt x="1973" y="1"/>
                      <a:pt x="1603" y="99"/>
                      <a:pt x="1252" y="318"/>
                    </a:cubicBezTo>
                    <a:cubicBezTo>
                      <a:pt x="795" y="601"/>
                      <a:pt x="469" y="1058"/>
                      <a:pt x="338" y="1579"/>
                    </a:cubicBezTo>
                    <a:cubicBezTo>
                      <a:pt x="0" y="2965"/>
                      <a:pt x="1107" y="4128"/>
                      <a:pt x="2352" y="4128"/>
                    </a:cubicBezTo>
                    <a:cubicBezTo>
                      <a:pt x="2709" y="4128"/>
                      <a:pt x="3077" y="4032"/>
                      <a:pt x="3426" y="3819"/>
                    </a:cubicBezTo>
                    <a:cubicBezTo>
                      <a:pt x="3883" y="3515"/>
                      <a:pt x="4209" y="3080"/>
                      <a:pt x="4339" y="2558"/>
                    </a:cubicBezTo>
                    <a:cubicBezTo>
                      <a:pt x="4677" y="1175"/>
                      <a:pt x="3575" y="1"/>
                      <a:pt x="233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8" name="Google Shape;88;p2"/>
              <p:cNvSpPr/>
              <p:nvPr/>
            </p:nvSpPr>
            <p:spPr>
              <a:xfrm>
                <a:off x="749700" y="3384225"/>
                <a:ext cx="117300" cy="103000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4120" extrusionOk="0">
                    <a:moveTo>
                      <a:pt x="2356" y="0"/>
                    </a:moveTo>
                    <a:cubicBezTo>
                      <a:pt x="1995" y="0"/>
                      <a:pt x="1621" y="99"/>
                      <a:pt x="1267" y="320"/>
                    </a:cubicBezTo>
                    <a:cubicBezTo>
                      <a:pt x="811" y="603"/>
                      <a:pt x="484" y="1038"/>
                      <a:pt x="354" y="1560"/>
                    </a:cubicBezTo>
                    <a:cubicBezTo>
                      <a:pt x="1" y="2957"/>
                      <a:pt x="1093" y="4119"/>
                      <a:pt x="2342" y="4119"/>
                    </a:cubicBezTo>
                    <a:cubicBezTo>
                      <a:pt x="2706" y="4119"/>
                      <a:pt x="3083" y="4020"/>
                      <a:pt x="3442" y="3799"/>
                    </a:cubicBezTo>
                    <a:cubicBezTo>
                      <a:pt x="3877" y="3517"/>
                      <a:pt x="4203" y="3082"/>
                      <a:pt x="4355" y="2560"/>
                    </a:cubicBezTo>
                    <a:cubicBezTo>
                      <a:pt x="4692" y="1163"/>
                      <a:pt x="3595" y="0"/>
                      <a:pt x="23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9" name="Google Shape;89;p2"/>
            <p:cNvSpPr/>
            <p:nvPr/>
          </p:nvSpPr>
          <p:spPr>
            <a:xfrm>
              <a:off x="1237538" y="1427550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7025275" y="4400988"/>
              <a:ext cx="135400" cy="132200"/>
            </a:xfrm>
            <a:custGeom>
              <a:avLst/>
              <a:gdLst/>
              <a:ahLst/>
              <a:cxnLst/>
              <a:rect l="l" t="t" r="r" b="b"/>
              <a:pathLst>
                <a:path w="5416" h="5288" extrusionOk="0">
                  <a:moveTo>
                    <a:pt x="2719" y="0"/>
                  </a:moveTo>
                  <a:cubicBezTo>
                    <a:pt x="2054" y="0"/>
                    <a:pt x="1414" y="238"/>
                    <a:pt x="914" y="676"/>
                  </a:cubicBezTo>
                  <a:cubicBezTo>
                    <a:pt x="392" y="1154"/>
                    <a:pt x="88" y="1828"/>
                    <a:pt x="66" y="2546"/>
                  </a:cubicBezTo>
                  <a:cubicBezTo>
                    <a:pt x="1" y="3959"/>
                    <a:pt x="1175" y="5286"/>
                    <a:pt x="2610" y="5286"/>
                  </a:cubicBezTo>
                  <a:cubicBezTo>
                    <a:pt x="2639" y="5287"/>
                    <a:pt x="2668" y="5287"/>
                    <a:pt x="2697" y="5287"/>
                  </a:cubicBezTo>
                  <a:cubicBezTo>
                    <a:pt x="3362" y="5287"/>
                    <a:pt x="4002" y="5049"/>
                    <a:pt x="4502" y="4612"/>
                  </a:cubicBezTo>
                  <a:cubicBezTo>
                    <a:pt x="5024" y="4111"/>
                    <a:pt x="5328" y="3437"/>
                    <a:pt x="5350" y="2742"/>
                  </a:cubicBezTo>
                  <a:cubicBezTo>
                    <a:pt x="5415" y="1328"/>
                    <a:pt x="4241" y="2"/>
                    <a:pt x="2806" y="2"/>
                  </a:cubicBezTo>
                  <a:cubicBezTo>
                    <a:pt x="2777" y="1"/>
                    <a:pt x="2748" y="0"/>
                    <a:pt x="27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1" name="Google Shape;91;p2"/>
            <p:cNvGrpSpPr/>
            <p:nvPr/>
          </p:nvGrpSpPr>
          <p:grpSpPr>
            <a:xfrm rot="4205948">
              <a:off x="6495402" y="579603"/>
              <a:ext cx="334781" cy="278305"/>
              <a:chOff x="2380389" y="3035139"/>
              <a:chExt cx="334775" cy="278300"/>
            </a:xfrm>
          </p:grpSpPr>
          <p:sp>
            <p:nvSpPr>
              <p:cNvPr id="92" name="Google Shape;92;p2"/>
              <p:cNvSpPr/>
              <p:nvPr/>
            </p:nvSpPr>
            <p:spPr>
              <a:xfrm>
                <a:off x="2598214" y="3035139"/>
                <a:ext cx="116950" cy="102975"/>
              </a:xfrm>
              <a:custGeom>
                <a:avLst/>
                <a:gdLst/>
                <a:ahLst/>
                <a:cxnLst/>
                <a:rect l="l" t="t" r="r" b="b"/>
                <a:pathLst>
                  <a:path w="4678" h="4119" extrusionOk="0">
                    <a:moveTo>
                      <a:pt x="2326" y="0"/>
                    </a:moveTo>
                    <a:cubicBezTo>
                      <a:pt x="1969" y="0"/>
                      <a:pt x="1601" y="96"/>
                      <a:pt x="1252" y="309"/>
                    </a:cubicBezTo>
                    <a:cubicBezTo>
                      <a:pt x="795" y="592"/>
                      <a:pt x="469" y="1048"/>
                      <a:pt x="339" y="1570"/>
                    </a:cubicBezTo>
                    <a:cubicBezTo>
                      <a:pt x="1" y="2956"/>
                      <a:pt x="1094" y="4118"/>
                      <a:pt x="2334" y="4118"/>
                    </a:cubicBezTo>
                    <a:cubicBezTo>
                      <a:pt x="2689" y="4118"/>
                      <a:pt x="3056" y="4023"/>
                      <a:pt x="3405" y="3810"/>
                    </a:cubicBezTo>
                    <a:cubicBezTo>
                      <a:pt x="3861" y="3527"/>
                      <a:pt x="4187" y="3070"/>
                      <a:pt x="4340" y="2549"/>
                    </a:cubicBezTo>
                    <a:cubicBezTo>
                      <a:pt x="4678" y="1163"/>
                      <a:pt x="3571" y="0"/>
                      <a:pt x="23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2"/>
              <p:cNvSpPr/>
              <p:nvPr/>
            </p:nvSpPr>
            <p:spPr>
              <a:xfrm>
                <a:off x="2479714" y="3123514"/>
                <a:ext cx="116925" cy="103200"/>
              </a:xfrm>
              <a:custGeom>
                <a:avLst/>
                <a:gdLst/>
                <a:ahLst/>
                <a:cxnLst/>
                <a:rect l="l" t="t" r="r" b="b"/>
                <a:pathLst>
                  <a:path w="4677" h="4128" extrusionOk="0">
                    <a:moveTo>
                      <a:pt x="2332" y="1"/>
                    </a:moveTo>
                    <a:cubicBezTo>
                      <a:pt x="1973" y="1"/>
                      <a:pt x="1603" y="99"/>
                      <a:pt x="1252" y="318"/>
                    </a:cubicBezTo>
                    <a:cubicBezTo>
                      <a:pt x="795" y="601"/>
                      <a:pt x="469" y="1058"/>
                      <a:pt x="338" y="1579"/>
                    </a:cubicBezTo>
                    <a:cubicBezTo>
                      <a:pt x="0" y="2965"/>
                      <a:pt x="1107" y="4128"/>
                      <a:pt x="2352" y="4128"/>
                    </a:cubicBezTo>
                    <a:cubicBezTo>
                      <a:pt x="2709" y="4128"/>
                      <a:pt x="3077" y="4032"/>
                      <a:pt x="3426" y="3819"/>
                    </a:cubicBezTo>
                    <a:cubicBezTo>
                      <a:pt x="3883" y="3515"/>
                      <a:pt x="4209" y="3080"/>
                      <a:pt x="4339" y="2558"/>
                    </a:cubicBezTo>
                    <a:cubicBezTo>
                      <a:pt x="4677" y="1175"/>
                      <a:pt x="3575" y="1"/>
                      <a:pt x="233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2"/>
              <p:cNvSpPr/>
              <p:nvPr/>
            </p:nvSpPr>
            <p:spPr>
              <a:xfrm>
                <a:off x="2380389" y="3210439"/>
                <a:ext cx="117300" cy="103000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4120" extrusionOk="0">
                    <a:moveTo>
                      <a:pt x="2356" y="0"/>
                    </a:moveTo>
                    <a:cubicBezTo>
                      <a:pt x="1995" y="0"/>
                      <a:pt x="1621" y="99"/>
                      <a:pt x="1267" y="320"/>
                    </a:cubicBezTo>
                    <a:cubicBezTo>
                      <a:pt x="811" y="603"/>
                      <a:pt x="484" y="1038"/>
                      <a:pt x="354" y="1560"/>
                    </a:cubicBezTo>
                    <a:cubicBezTo>
                      <a:pt x="1" y="2957"/>
                      <a:pt x="1093" y="4119"/>
                      <a:pt x="2342" y="4119"/>
                    </a:cubicBezTo>
                    <a:cubicBezTo>
                      <a:pt x="2706" y="4119"/>
                      <a:pt x="3083" y="4020"/>
                      <a:pt x="3442" y="3799"/>
                    </a:cubicBezTo>
                    <a:cubicBezTo>
                      <a:pt x="3877" y="3517"/>
                      <a:pt x="4203" y="3082"/>
                      <a:pt x="4355" y="2560"/>
                    </a:cubicBezTo>
                    <a:cubicBezTo>
                      <a:pt x="4692" y="1163"/>
                      <a:pt x="3595" y="0"/>
                      <a:pt x="23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95" name="Google Shape;95;p2"/>
            <p:cNvSpPr/>
            <p:nvPr/>
          </p:nvSpPr>
          <p:spPr>
            <a:xfrm>
              <a:off x="6842175" y="1876563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8780038" y="3282563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4029675" y="470688"/>
              <a:ext cx="135400" cy="132200"/>
            </a:xfrm>
            <a:custGeom>
              <a:avLst/>
              <a:gdLst/>
              <a:ahLst/>
              <a:cxnLst/>
              <a:rect l="l" t="t" r="r" b="b"/>
              <a:pathLst>
                <a:path w="5416" h="5288" extrusionOk="0">
                  <a:moveTo>
                    <a:pt x="2719" y="0"/>
                  </a:moveTo>
                  <a:cubicBezTo>
                    <a:pt x="2054" y="0"/>
                    <a:pt x="1414" y="238"/>
                    <a:pt x="914" y="676"/>
                  </a:cubicBezTo>
                  <a:cubicBezTo>
                    <a:pt x="392" y="1154"/>
                    <a:pt x="88" y="1828"/>
                    <a:pt x="66" y="2546"/>
                  </a:cubicBezTo>
                  <a:cubicBezTo>
                    <a:pt x="1" y="3959"/>
                    <a:pt x="1175" y="5286"/>
                    <a:pt x="2610" y="5286"/>
                  </a:cubicBezTo>
                  <a:cubicBezTo>
                    <a:pt x="2639" y="5287"/>
                    <a:pt x="2668" y="5287"/>
                    <a:pt x="2697" y="5287"/>
                  </a:cubicBezTo>
                  <a:cubicBezTo>
                    <a:pt x="3362" y="5287"/>
                    <a:pt x="4002" y="5049"/>
                    <a:pt x="4502" y="4612"/>
                  </a:cubicBezTo>
                  <a:cubicBezTo>
                    <a:pt x="5024" y="4111"/>
                    <a:pt x="5328" y="3437"/>
                    <a:pt x="5350" y="2742"/>
                  </a:cubicBezTo>
                  <a:cubicBezTo>
                    <a:pt x="5415" y="1328"/>
                    <a:pt x="4241" y="2"/>
                    <a:pt x="2806" y="2"/>
                  </a:cubicBezTo>
                  <a:cubicBezTo>
                    <a:pt x="2777" y="1"/>
                    <a:pt x="2748" y="0"/>
                    <a:pt x="27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4154513" y="4877713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MAIN_POINT_2_1">
    <p:bg>
      <p:bgPr>
        <a:solidFill>
          <a:schemeClr val="accent4"/>
        </a:solidFill>
        <a:effectLst/>
      </p:bgPr>
    </p:bg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7" name="Google Shape;597;p23"/>
          <p:cNvGrpSpPr/>
          <p:nvPr/>
        </p:nvGrpSpPr>
        <p:grpSpPr>
          <a:xfrm>
            <a:off x="-461435" y="90352"/>
            <a:ext cx="9507103" cy="5343073"/>
            <a:chOff x="115065" y="497327"/>
            <a:chExt cx="9507103" cy="5343073"/>
          </a:xfrm>
        </p:grpSpPr>
        <p:sp>
          <p:nvSpPr>
            <p:cNvPr id="598" name="Google Shape;598;p23"/>
            <p:cNvSpPr/>
            <p:nvPr/>
          </p:nvSpPr>
          <p:spPr>
            <a:xfrm>
              <a:off x="947850" y="4483438"/>
              <a:ext cx="135400" cy="132200"/>
            </a:xfrm>
            <a:custGeom>
              <a:avLst/>
              <a:gdLst/>
              <a:ahLst/>
              <a:cxnLst/>
              <a:rect l="l" t="t" r="r" b="b"/>
              <a:pathLst>
                <a:path w="5416" h="5288" extrusionOk="0">
                  <a:moveTo>
                    <a:pt x="2719" y="0"/>
                  </a:moveTo>
                  <a:cubicBezTo>
                    <a:pt x="2054" y="0"/>
                    <a:pt x="1414" y="238"/>
                    <a:pt x="914" y="676"/>
                  </a:cubicBezTo>
                  <a:cubicBezTo>
                    <a:pt x="392" y="1154"/>
                    <a:pt x="88" y="1828"/>
                    <a:pt x="66" y="2546"/>
                  </a:cubicBezTo>
                  <a:cubicBezTo>
                    <a:pt x="1" y="3959"/>
                    <a:pt x="1175" y="5286"/>
                    <a:pt x="2610" y="5286"/>
                  </a:cubicBezTo>
                  <a:cubicBezTo>
                    <a:pt x="2639" y="5287"/>
                    <a:pt x="2668" y="5287"/>
                    <a:pt x="2697" y="5287"/>
                  </a:cubicBezTo>
                  <a:cubicBezTo>
                    <a:pt x="3362" y="5287"/>
                    <a:pt x="4002" y="5049"/>
                    <a:pt x="4502" y="4612"/>
                  </a:cubicBezTo>
                  <a:cubicBezTo>
                    <a:pt x="5024" y="4111"/>
                    <a:pt x="5328" y="3437"/>
                    <a:pt x="5350" y="2742"/>
                  </a:cubicBezTo>
                  <a:cubicBezTo>
                    <a:pt x="5415" y="1328"/>
                    <a:pt x="4241" y="2"/>
                    <a:pt x="2806" y="2"/>
                  </a:cubicBezTo>
                  <a:cubicBezTo>
                    <a:pt x="2777" y="1"/>
                    <a:pt x="2748" y="0"/>
                    <a:pt x="27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23"/>
            <p:cNvSpPr/>
            <p:nvPr/>
          </p:nvSpPr>
          <p:spPr>
            <a:xfrm>
              <a:off x="2030913" y="566900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23"/>
            <p:cNvSpPr/>
            <p:nvPr/>
          </p:nvSpPr>
          <p:spPr>
            <a:xfrm rot="-2453923">
              <a:off x="1844321" y="5141936"/>
              <a:ext cx="859704" cy="475012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3"/>
            <p:cNvSpPr/>
            <p:nvPr/>
          </p:nvSpPr>
          <p:spPr>
            <a:xfrm rot="-4479091">
              <a:off x="8849552" y="3286199"/>
              <a:ext cx="859650" cy="474982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02" name="Google Shape;602;p23"/>
            <p:cNvGrpSpPr/>
            <p:nvPr/>
          </p:nvGrpSpPr>
          <p:grpSpPr>
            <a:xfrm rot="4205948">
              <a:off x="5692299" y="1918061"/>
              <a:ext cx="4418806" cy="1991279"/>
              <a:chOff x="2426100" y="2722897"/>
              <a:chExt cx="4418726" cy="1991243"/>
            </a:xfrm>
          </p:grpSpPr>
          <p:sp>
            <p:nvSpPr>
              <p:cNvPr id="603" name="Google Shape;603;p23"/>
              <p:cNvSpPr/>
              <p:nvPr/>
            </p:nvSpPr>
            <p:spPr>
              <a:xfrm>
                <a:off x="6727876" y="4611165"/>
                <a:ext cx="116950" cy="102975"/>
              </a:xfrm>
              <a:custGeom>
                <a:avLst/>
                <a:gdLst/>
                <a:ahLst/>
                <a:cxnLst/>
                <a:rect l="l" t="t" r="r" b="b"/>
                <a:pathLst>
                  <a:path w="4678" h="4119" extrusionOk="0">
                    <a:moveTo>
                      <a:pt x="2326" y="0"/>
                    </a:moveTo>
                    <a:cubicBezTo>
                      <a:pt x="1969" y="0"/>
                      <a:pt x="1601" y="96"/>
                      <a:pt x="1252" y="309"/>
                    </a:cubicBezTo>
                    <a:cubicBezTo>
                      <a:pt x="795" y="592"/>
                      <a:pt x="469" y="1048"/>
                      <a:pt x="339" y="1570"/>
                    </a:cubicBezTo>
                    <a:cubicBezTo>
                      <a:pt x="1" y="2956"/>
                      <a:pt x="1094" y="4118"/>
                      <a:pt x="2334" y="4118"/>
                    </a:cubicBezTo>
                    <a:cubicBezTo>
                      <a:pt x="2689" y="4118"/>
                      <a:pt x="3056" y="4023"/>
                      <a:pt x="3405" y="3810"/>
                    </a:cubicBezTo>
                    <a:cubicBezTo>
                      <a:pt x="3861" y="3527"/>
                      <a:pt x="4187" y="3070"/>
                      <a:pt x="4340" y="2549"/>
                    </a:cubicBezTo>
                    <a:cubicBezTo>
                      <a:pt x="4678" y="1163"/>
                      <a:pt x="3571" y="0"/>
                      <a:pt x="232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4" name="Google Shape;604;p23"/>
              <p:cNvSpPr/>
              <p:nvPr/>
            </p:nvSpPr>
            <p:spPr>
              <a:xfrm>
                <a:off x="2444388" y="2722897"/>
                <a:ext cx="116925" cy="103200"/>
              </a:xfrm>
              <a:custGeom>
                <a:avLst/>
                <a:gdLst/>
                <a:ahLst/>
                <a:cxnLst/>
                <a:rect l="l" t="t" r="r" b="b"/>
                <a:pathLst>
                  <a:path w="4677" h="4128" extrusionOk="0">
                    <a:moveTo>
                      <a:pt x="2332" y="1"/>
                    </a:moveTo>
                    <a:cubicBezTo>
                      <a:pt x="1973" y="1"/>
                      <a:pt x="1603" y="99"/>
                      <a:pt x="1252" y="318"/>
                    </a:cubicBezTo>
                    <a:cubicBezTo>
                      <a:pt x="795" y="601"/>
                      <a:pt x="469" y="1058"/>
                      <a:pt x="338" y="1579"/>
                    </a:cubicBezTo>
                    <a:cubicBezTo>
                      <a:pt x="0" y="2965"/>
                      <a:pt x="1107" y="4128"/>
                      <a:pt x="2352" y="4128"/>
                    </a:cubicBezTo>
                    <a:cubicBezTo>
                      <a:pt x="2709" y="4128"/>
                      <a:pt x="3077" y="4032"/>
                      <a:pt x="3426" y="3819"/>
                    </a:cubicBezTo>
                    <a:cubicBezTo>
                      <a:pt x="3883" y="3515"/>
                      <a:pt x="4209" y="3080"/>
                      <a:pt x="4339" y="2558"/>
                    </a:cubicBezTo>
                    <a:cubicBezTo>
                      <a:pt x="4677" y="1175"/>
                      <a:pt x="3575" y="1"/>
                      <a:pt x="233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5" name="Google Shape;605;p23"/>
              <p:cNvSpPr/>
              <p:nvPr/>
            </p:nvSpPr>
            <p:spPr>
              <a:xfrm>
                <a:off x="2426100" y="3308025"/>
                <a:ext cx="117300" cy="103000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4120" extrusionOk="0">
                    <a:moveTo>
                      <a:pt x="2356" y="0"/>
                    </a:moveTo>
                    <a:cubicBezTo>
                      <a:pt x="1995" y="0"/>
                      <a:pt x="1621" y="99"/>
                      <a:pt x="1267" y="320"/>
                    </a:cubicBezTo>
                    <a:cubicBezTo>
                      <a:pt x="811" y="603"/>
                      <a:pt x="484" y="1038"/>
                      <a:pt x="354" y="1560"/>
                    </a:cubicBezTo>
                    <a:cubicBezTo>
                      <a:pt x="1" y="2957"/>
                      <a:pt x="1093" y="4119"/>
                      <a:pt x="2342" y="4119"/>
                    </a:cubicBezTo>
                    <a:cubicBezTo>
                      <a:pt x="2706" y="4119"/>
                      <a:pt x="3083" y="4020"/>
                      <a:pt x="3442" y="3799"/>
                    </a:cubicBezTo>
                    <a:cubicBezTo>
                      <a:pt x="3877" y="3517"/>
                      <a:pt x="4203" y="3082"/>
                      <a:pt x="4355" y="2560"/>
                    </a:cubicBezTo>
                    <a:cubicBezTo>
                      <a:pt x="4692" y="1163"/>
                      <a:pt x="3595" y="0"/>
                      <a:pt x="235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06" name="Google Shape;606;p23"/>
            <p:cNvSpPr/>
            <p:nvPr/>
          </p:nvSpPr>
          <p:spPr>
            <a:xfrm>
              <a:off x="9270850" y="1922388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23"/>
            <p:cNvSpPr/>
            <p:nvPr/>
          </p:nvSpPr>
          <p:spPr>
            <a:xfrm rot="1154054">
              <a:off x="169311" y="1319059"/>
              <a:ext cx="859692" cy="475005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3"/>
            <p:cNvSpPr/>
            <p:nvPr/>
          </p:nvSpPr>
          <p:spPr>
            <a:xfrm>
              <a:off x="3894000" y="520938"/>
              <a:ext cx="135400" cy="132200"/>
            </a:xfrm>
            <a:custGeom>
              <a:avLst/>
              <a:gdLst/>
              <a:ahLst/>
              <a:cxnLst/>
              <a:rect l="l" t="t" r="r" b="b"/>
              <a:pathLst>
                <a:path w="5416" h="5288" extrusionOk="0">
                  <a:moveTo>
                    <a:pt x="2719" y="0"/>
                  </a:moveTo>
                  <a:cubicBezTo>
                    <a:pt x="2054" y="0"/>
                    <a:pt x="1414" y="238"/>
                    <a:pt x="914" y="676"/>
                  </a:cubicBezTo>
                  <a:cubicBezTo>
                    <a:pt x="392" y="1154"/>
                    <a:pt x="88" y="1828"/>
                    <a:pt x="66" y="2546"/>
                  </a:cubicBezTo>
                  <a:cubicBezTo>
                    <a:pt x="1" y="3959"/>
                    <a:pt x="1175" y="5286"/>
                    <a:pt x="2610" y="5286"/>
                  </a:cubicBezTo>
                  <a:cubicBezTo>
                    <a:pt x="2639" y="5287"/>
                    <a:pt x="2668" y="5287"/>
                    <a:pt x="2697" y="5287"/>
                  </a:cubicBezTo>
                  <a:cubicBezTo>
                    <a:pt x="3362" y="5287"/>
                    <a:pt x="4002" y="5049"/>
                    <a:pt x="4502" y="4612"/>
                  </a:cubicBezTo>
                  <a:cubicBezTo>
                    <a:pt x="5024" y="4111"/>
                    <a:pt x="5328" y="3437"/>
                    <a:pt x="5350" y="2742"/>
                  </a:cubicBezTo>
                  <a:cubicBezTo>
                    <a:pt x="5415" y="1328"/>
                    <a:pt x="4241" y="2"/>
                    <a:pt x="2806" y="2"/>
                  </a:cubicBezTo>
                  <a:cubicBezTo>
                    <a:pt x="2777" y="1"/>
                    <a:pt x="2748" y="0"/>
                    <a:pt x="2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3"/>
            <p:cNvSpPr/>
            <p:nvPr/>
          </p:nvSpPr>
          <p:spPr>
            <a:xfrm>
              <a:off x="7207463" y="5316350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0" name="Google Shape;610;p23"/>
          <p:cNvGrpSpPr/>
          <p:nvPr/>
        </p:nvGrpSpPr>
        <p:grpSpPr>
          <a:xfrm>
            <a:off x="498508" y="399352"/>
            <a:ext cx="8146984" cy="4344795"/>
            <a:chOff x="498508" y="399352"/>
            <a:chExt cx="8146984" cy="4344795"/>
          </a:xfrm>
        </p:grpSpPr>
        <p:sp>
          <p:nvSpPr>
            <p:cNvPr id="611" name="Google Shape;611;p23"/>
            <p:cNvSpPr/>
            <p:nvPr/>
          </p:nvSpPr>
          <p:spPr>
            <a:xfrm>
              <a:off x="498508" y="399352"/>
              <a:ext cx="8146984" cy="4344795"/>
            </a:xfrm>
            <a:custGeom>
              <a:avLst/>
              <a:gdLst/>
              <a:ahLst/>
              <a:cxnLst/>
              <a:rect l="l" t="t" r="r" b="b"/>
              <a:pathLst>
                <a:path w="215757" h="129589" extrusionOk="0">
                  <a:moveTo>
                    <a:pt x="110843" y="1"/>
                  </a:moveTo>
                  <a:cubicBezTo>
                    <a:pt x="74618" y="1"/>
                    <a:pt x="38159" y="809"/>
                    <a:pt x="4901" y="2297"/>
                  </a:cubicBezTo>
                  <a:cubicBezTo>
                    <a:pt x="0" y="2530"/>
                    <a:pt x="2075" y="81824"/>
                    <a:pt x="5760" y="116061"/>
                  </a:cubicBezTo>
                  <a:cubicBezTo>
                    <a:pt x="6422" y="122142"/>
                    <a:pt x="11073" y="127294"/>
                    <a:pt x="15974" y="127509"/>
                  </a:cubicBezTo>
                  <a:cubicBezTo>
                    <a:pt x="46954" y="128895"/>
                    <a:pt x="77935" y="129588"/>
                    <a:pt x="108916" y="129588"/>
                  </a:cubicBezTo>
                  <a:cubicBezTo>
                    <a:pt x="139897" y="129588"/>
                    <a:pt x="170877" y="128895"/>
                    <a:pt x="201858" y="127509"/>
                  </a:cubicBezTo>
                  <a:cubicBezTo>
                    <a:pt x="206759" y="127276"/>
                    <a:pt x="211410" y="122142"/>
                    <a:pt x="212072" y="116061"/>
                  </a:cubicBezTo>
                  <a:cubicBezTo>
                    <a:pt x="215756" y="81914"/>
                    <a:pt x="215756" y="47481"/>
                    <a:pt x="212072" y="13334"/>
                  </a:cubicBezTo>
                  <a:cubicBezTo>
                    <a:pt x="211410" y="7252"/>
                    <a:pt x="206759" y="2101"/>
                    <a:pt x="201858" y="1886"/>
                  </a:cubicBezTo>
                  <a:cubicBezTo>
                    <a:pt x="173163" y="602"/>
                    <a:pt x="142090" y="1"/>
                    <a:pt x="11084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12" name="Google Shape;612;p23"/>
            <p:cNvGrpSpPr/>
            <p:nvPr/>
          </p:nvGrpSpPr>
          <p:grpSpPr>
            <a:xfrm rot="2213904">
              <a:off x="840710" y="504102"/>
              <a:ext cx="524914" cy="429600"/>
              <a:chOff x="2426100" y="3132725"/>
              <a:chExt cx="334775" cy="278300"/>
            </a:xfrm>
          </p:grpSpPr>
          <p:sp>
            <p:nvSpPr>
              <p:cNvPr id="613" name="Google Shape;613;p23"/>
              <p:cNvSpPr/>
              <p:nvPr/>
            </p:nvSpPr>
            <p:spPr>
              <a:xfrm>
                <a:off x="2643925" y="3132725"/>
                <a:ext cx="116950" cy="102975"/>
              </a:xfrm>
              <a:custGeom>
                <a:avLst/>
                <a:gdLst/>
                <a:ahLst/>
                <a:cxnLst/>
                <a:rect l="l" t="t" r="r" b="b"/>
                <a:pathLst>
                  <a:path w="4678" h="4119" extrusionOk="0">
                    <a:moveTo>
                      <a:pt x="2326" y="0"/>
                    </a:moveTo>
                    <a:cubicBezTo>
                      <a:pt x="1969" y="0"/>
                      <a:pt x="1601" y="96"/>
                      <a:pt x="1252" y="309"/>
                    </a:cubicBezTo>
                    <a:cubicBezTo>
                      <a:pt x="795" y="592"/>
                      <a:pt x="469" y="1048"/>
                      <a:pt x="339" y="1570"/>
                    </a:cubicBezTo>
                    <a:cubicBezTo>
                      <a:pt x="1" y="2956"/>
                      <a:pt x="1094" y="4118"/>
                      <a:pt x="2334" y="4118"/>
                    </a:cubicBezTo>
                    <a:cubicBezTo>
                      <a:pt x="2689" y="4118"/>
                      <a:pt x="3056" y="4023"/>
                      <a:pt x="3405" y="3810"/>
                    </a:cubicBezTo>
                    <a:cubicBezTo>
                      <a:pt x="3861" y="3527"/>
                      <a:pt x="4187" y="3070"/>
                      <a:pt x="4340" y="2549"/>
                    </a:cubicBezTo>
                    <a:cubicBezTo>
                      <a:pt x="4678" y="1163"/>
                      <a:pt x="3571" y="0"/>
                      <a:pt x="232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4" name="Google Shape;614;p23"/>
              <p:cNvSpPr/>
              <p:nvPr/>
            </p:nvSpPr>
            <p:spPr>
              <a:xfrm>
                <a:off x="2525425" y="3221100"/>
                <a:ext cx="116925" cy="103200"/>
              </a:xfrm>
              <a:custGeom>
                <a:avLst/>
                <a:gdLst/>
                <a:ahLst/>
                <a:cxnLst/>
                <a:rect l="l" t="t" r="r" b="b"/>
                <a:pathLst>
                  <a:path w="4677" h="4128" extrusionOk="0">
                    <a:moveTo>
                      <a:pt x="2332" y="1"/>
                    </a:moveTo>
                    <a:cubicBezTo>
                      <a:pt x="1973" y="1"/>
                      <a:pt x="1603" y="99"/>
                      <a:pt x="1252" y="318"/>
                    </a:cubicBezTo>
                    <a:cubicBezTo>
                      <a:pt x="795" y="601"/>
                      <a:pt x="469" y="1058"/>
                      <a:pt x="338" y="1579"/>
                    </a:cubicBezTo>
                    <a:cubicBezTo>
                      <a:pt x="0" y="2965"/>
                      <a:pt x="1107" y="4128"/>
                      <a:pt x="2352" y="4128"/>
                    </a:cubicBezTo>
                    <a:cubicBezTo>
                      <a:pt x="2709" y="4128"/>
                      <a:pt x="3077" y="4032"/>
                      <a:pt x="3426" y="3819"/>
                    </a:cubicBezTo>
                    <a:cubicBezTo>
                      <a:pt x="3883" y="3515"/>
                      <a:pt x="4209" y="3080"/>
                      <a:pt x="4339" y="2558"/>
                    </a:cubicBezTo>
                    <a:cubicBezTo>
                      <a:pt x="4677" y="1175"/>
                      <a:pt x="3575" y="1"/>
                      <a:pt x="233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5" name="Google Shape;615;p23"/>
              <p:cNvSpPr/>
              <p:nvPr/>
            </p:nvSpPr>
            <p:spPr>
              <a:xfrm>
                <a:off x="2426100" y="3308025"/>
                <a:ext cx="117300" cy="103000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4120" extrusionOk="0">
                    <a:moveTo>
                      <a:pt x="2356" y="0"/>
                    </a:moveTo>
                    <a:cubicBezTo>
                      <a:pt x="1995" y="0"/>
                      <a:pt x="1621" y="99"/>
                      <a:pt x="1267" y="320"/>
                    </a:cubicBezTo>
                    <a:cubicBezTo>
                      <a:pt x="811" y="603"/>
                      <a:pt x="484" y="1038"/>
                      <a:pt x="354" y="1560"/>
                    </a:cubicBezTo>
                    <a:cubicBezTo>
                      <a:pt x="1" y="2957"/>
                      <a:pt x="1093" y="4119"/>
                      <a:pt x="2342" y="4119"/>
                    </a:cubicBezTo>
                    <a:cubicBezTo>
                      <a:pt x="2706" y="4119"/>
                      <a:pt x="3083" y="4020"/>
                      <a:pt x="3442" y="3799"/>
                    </a:cubicBezTo>
                    <a:cubicBezTo>
                      <a:pt x="3877" y="3517"/>
                      <a:pt x="4203" y="3082"/>
                      <a:pt x="4355" y="2560"/>
                    </a:cubicBezTo>
                    <a:cubicBezTo>
                      <a:pt x="4692" y="1163"/>
                      <a:pt x="3595" y="0"/>
                      <a:pt x="235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16" name="Google Shape;616;p23"/>
          <p:cNvSpPr txBox="1">
            <a:spLocks noGrp="1"/>
          </p:cNvSpPr>
          <p:nvPr>
            <p:ph type="ctrTitle"/>
          </p:nvPr>
        </p:nvSpPr>
        <p:spPr>
          <a:xfrm>
            <a:off x="3082200" y="697959"/>
            <a:ext cx="2979600" cy="71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617" name="Google Shape;617;p23"/>
          <p:cNvSpPr txBox="1">
            <a:spLocks noGrp="1"/>
          </p:cNvSpPr>
          <p:nvPr>
            <p:ph type="subTitle" idx="1"/>
          </p:nvPr>
        </p:nvSpPr>
        <p:spPr>
          <a:xfrm>
            <a:off x="2272350" y="1693950"/>
            <a:ext cx="4599300" cy="12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anum Gothic"/>
              <a:buNone/>
              <a:defRPr sz="1800">
                <a:latin typeface="Nanum Gothic"/>
                <a:ea typeface="Nanum Gothic"/>
                <a:cs typeface="Nanum Gothic"/>
                <a:sym typeface="Nanum Gothic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anum Gothic"/>
              <a:buNone/>
              <a:defRPr sz="1800">
                <a:latin typeface="Nanum Gothic"/>
                <a:ea typeface="Nanum Gothic"/>
                <a:cs typeface="Nanum Gothic"/>
                <a:sym typeface="Nanum Gothic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anum Gothic"/>
              <a:buNone/>
              <a:defRPr sz="1800">
                <a:latin typeface="Nanum Gothic"/>
                <a:ea typeface="Nanum Gothic"/>
                <a:cs typeface="Nanum Gothic"/>
                <a:sym typeface="Nanum Gothic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anum Gothic"/>
              <a:buNone/>
              <a:defRPr sz="1800">
                <a:latin typeface="Nanum Gothic"/>
                <a:ea typeface="Nanum Gothic"/>
                <a:cs typeface="Nanum Gothic"/>
                <a:sym typeface="Nanum Gothic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anum Gothic"/>
              <a:buNone/>
              <a:defRPr sz="1800">
                <a:latin typeface="Nanum Gothic"/>
                <a:ea typeface="Nanum Gothic"/>
                <a:cs typeface="Nanum Gothic"/>
                <a:sym typeface="Nanum Gothic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anum Gothic"/>
              <a:buNone/>
              <a:defRPr sz="1800">
                <a:latin typeface="Nanum Gothic"/>
                <a:ea typeface="Nanum Gothic"/>
                <a:cs typeface="Nanum Gothic"/>
                <a:sym typeface="Nanum Gothic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anum Gothic"/>
              <a:buNone/>
              <a:defRPr sz="1800">
                <a:latin typeface="Nanum Gothic"/>
                <a:ea typeface="Nanum Gothic"/>
                <a:cs typeface="Nanum Gothic"/>
                <a:sym typeface="Nanum Gothic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Nanum Gothic"/>
              <a:buNone/>
              <a:defRPr sz="1800">
                <a:latin typeface="Nanum Gothic"/>
                <a:ea typeface="Nanum Gothic"/>
                <a:cs typeface="Nanum Gothic"/>
                <a:sym typeface="Nanum Gothic"/>
              </a:defRPr>
            </a:lvl9pPr>
          </a:lstStyle>
          <a:p>
            <a:endParaRPr/>
          </a:p>
        </p:txBody>
      </p:sp>
      <p:sp>
        <p:nvSpPr>
          <p:cNvPr id="618" name="Google Shape;618;p23"/>
          <p:cNvSpPr txBox="1"/>
          <p:nvPr/>
        </p:nvSpPr>
        <p:spPr>
          <a:xfrm>
            <a:off x="2100450" y="3951100"/>
            <a:ext cx="4943100" cy="50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CREDITS: This presentation template was created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, including icons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lang="en" sz="12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lang="en" sz="12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and infographics &amp; images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endParaRPr sz="1200" b="1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accent4"/>
        </a:solidFill>
        <a:effectLst/>
      </p:bgPr>
    </p:bg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2" name="Google Shape;682;p26"/>
          <p:cNvGrpSpPr/>
          <p:nvPr/>
        </p:nvGrpSpPr>
        <p:grpSpPr>
          <a:xfrm>
            <a:off x="-461435" y="90352"/>
            <a:ext cx="9507103" cy="5343073"/>
            <a:chOff x="115065" y="497327"/>
            <a:chExt cx="9507103" cy="5343073"/>
          </a:xfrm>
        </p:grpSpPr>
        <p:sp>
          <p:nvSpPr>
            <p:cNvPr id="683" name="Google Shape;683;p26"/>
            <p:cNvSpPr/>
            <p:nvPr/>
          </p:nvSpPr>
          <p:spPr>
            <a:xfrm>
              <a:off x="947850" y="4483438"/>
              <a:ext cx="135400" cy="132200"/>
            </a:xfrm>
            <a:custGeom>
              <a:avLst/>
              <a:gdLst/>
              <a:ahLst/>
              <a:cxnLst/>
              <a:rect l="l" t="t" r="r" b="b"/>
              <a:pathLst>
                <a:path w="5416" h="5288" extrusionOk="0">
                  <a:moveTo>
                    <a:pt x="2719" y="0"/>
                  </a:moveTo>
                  <a:cubicBezTo>
                    <a:pt x="2054" y="0"/>
                    <a:pt x="1414" y="238"/>
                    <a:pt x="914" y="676"/>
                  </a:cubicBezTo>
                  <a:cubicBezTo>
                    <a:pt x="392" y="1154"/>
                    <a:pt x="88" y="1828"/>
                    <a:pt x="66" y="2546"/>
                  </a:cubicBezTo>
                  <a:cubicBezTo>
                    <a:pt x="1" y="3959"/>
                    <a:pt x="1175" y="5286"/>
                    <a:pt x="2610" y="5286"/>
                  </a:cubicBezTo>
                  <a:cubicBezTo>
                    <a:pt x="2639" y="5287"/>
                    <a:pt x="2668" y="5287"/>
                    <a:pt x="2697" y="5287"/>
                  </a:cubicBezTo>
                  <a:cubicBezTo>
                    <a:pt x="3362" y="5287"/>
                    <a:pt x="4002" y="5049"/>
                    <a:pt x="4502" y="4612"/>
                  </a:cubicBezTo>
                  <a:cubicBezTo>
                    <a:pt x="5024" y="4111"/>
                    <a:pt x="5328" y="3437"/>
                    <a:pt x="5350" y="2742"/>
                  </a:cubicBezTo>
                  <a:cubicBezTo>
                    <a:pt x="5415" y="1328"/>
                    <a:pt x="4241" y="2"/>
                    <a:pt x="2806" y="2"/>
                  </a:cubicBezTo>
                  <a:cubicBezTo>
                    <a:pt x="2777" y="1"/>
                    <a:pt x="2748" y="0"/>
                    <a:pt x="27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4" name="Google Shape;684;p26"/>
            <p:cNvSpPr/>
            <p:nvPr/>
          </p:nvSpPr>
          <p:spPr>
            <a:xfrm>
              <a:off x="2030913" y="566900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5" name="Google Shape;685;p26"/>
            <p:cNvSpPr/>
            <p:nvPr/>
          </p:nvSpPr>
          <p:spPr>
            <a:xfrm rot="-2453923">
              <a:off x="1844321" y="5141936"/>
              <a:ext cx="859704" cy="475012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6" name="Google Shape;686;p26"/>
            <p:cNvSpPr/>
            <p:nvPr/>
          </p:nvSpPr>
          <p:spPr>
            <a:xfrm rot="-4479091">
              <a:off x="8849552" y="3286199"/>
              <a:ext cx="859650" cy="474982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87" name="Google Shape;687;p26"/>
            <p:cNvGrpSpPr/>
            <p:nvPr/>
          </p:nvGrpSpPr>
          <p:grpSpPr>
            <a:xfrm rot="4205948">
              <a:off x="5692299" y="1918061"/>
              <a:ext cx="4418806" cy="1991279"/>
              <a:chOff x="2426100" y="2722897"/>
              <a:chExt cx="4418726" cy="1991243"/>
            </a:xfrm>
          </p:grpSpPr>
          <p:sp>
            <p:nvSpPr>
              <p:cNvPr id="688" name="Google Shape;688;p26"/>
              <p:cNvSpPr/>
              <p:nvPr/>
            </p:nvSpPr>
            <p:spPr>
              <a:xfrm>
                <a:off x="6727876" y="4611165"/>
                <a:ext cx="116950" cy="102975"/>
              </a:xfrm>
              <a:custGeom>
                <a:avLst/>
                <a:gdLst/>
                <a:ahLst/>
                <a:cxnLst/>
                <a:rect l="l" t="t" r="r" b="b"/>
                <a:pathLst>
                  <a:path w="4678" h="4119" extrusionOk="0">
                    <a:moveTo>
                      <a:pt x="2326" y="0"/>
                    </a:moveTo>
                    <a:cubicBezTo>
                      <a:pt x="1969" y="0"/>
                      <a:pt x="1601" y="96"/>
                      <a:pt x="1252" y="309"/>
                    </a:cubicBezTo>
                    <a:cubicBezTo>
                      <a:pt x="795" y="592"/>
                      <a:pt x="469" y="1048"/>
                      <a:pt x="339" y="1570"/>
                    </a:cubicBezTo>
                    <a:cubicBezTo>
                      <a:pt x="1" y="2956"/>
                      <a:pt x="1094" y="4118"/>
                      <a:pt x="2334" y="4118"/>
                    </a:cubicBezTo>
                    <a:cubicBezTo>
                      <a:pt x="2689" y="4118"/>
                      <a:pt x="3056" y="4023"/>
                      <a:pt x="3405" y="3810"/>
                    </a:cubicBezTo>
                    <a:cubicBezTo>
                      <a:pt x="3861" y="3527"/>
                      <a:pt x="4187" y="3070"/>
                      <a:pt x="4340" y="2549"/>
                    </a:cubicBezTo>
                    <a:cubicBezTo>
                      <a:pt x="4678" y="1163"/>
                      <a:pt x="3571" y="0"/>
                      <a:pt x="232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89" name="Google Shape;689;p26"/>
              <p:cNvSpPr/>
              <p:nvPr/>
            </p:nvSpPr>
            <p:spPr>
              <a:xfrm>
                <a:off x="2444388" y="2722897"/>
                <a:ext cx="116925" cy="103200"/>
              </a:xfrm>
              <a:custGeom>
                <a:avLst/>
                <a:gdLst/>
                <a:ahLst/>
                <a:cxnLst/>
                <a:rect l="l" t="t" r="r" b="b"/>
                <a:pathLst>
                  <a:path w="4677" h="4128" extrusionOk="0">
                    <a:moveTo>
                      <a:pt x="2332" y="1"/>
                    </a:moveTo>
                    <a:cubicBezTo>
                      <a:pt x="1973" y="1"/>
                      <a:pt x="1603" y="99"/>
                      <a:pt x="1252" y="318"/>
                    </a:cubicBezTo>
                    <a:cubicBezTo>
                      <a:pt x="795" y="601"/>
                      <a:pt x="469" y="1058"/>
                      <a:pt x="338" y="1579"/>
                    </a:cubicBezTo>
                    <a:cubicBezTo>
                      <a:pt x="0" y="2965"/>
                      <a:pt x="1107" y="4128"/>
                      <a:pt x="2352" y="4128"/>
                    </a:cubicBezTo>
                    <a:cubicBezTo>
                      <a:pt x="2709" y="4128"/>
                      <a:pt x="3077" y="4032"/>
                      <a:pt x="3426" y="3819"/>
                    </a:cubicBezTo>
                    <a:cubicBezTo>
                      <a:pt x="3883" y="3515"/>
                      <a:pt x="4209" y="3080"/>
                      <a:pt x="4339" y="2558"/>
                    </a:cubicBezTo>
                    <a:cubicBezTo>
                      <a:pt x="4677" y="1175"/>
                      <a:pt x="3575" y="1"/>
                      <a:pt x="233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0" name="Google Shape;690;p26"/>
              <p:cNvSpPr/>
              <p:nvPr/>
            </p:nvSpPr>
            <p:spPr>
              <a:xfrm>
                <a:off x="2426100" y="3308025"/>
                <a:ext cx="117300" cy="103000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4120" extrusionOk="0">
                    <a:moveTo>
                      <a:pt x="2356" y="0"/>
                    </a:moveTo>
                    <a:cubicBezTo>
                      <a:pt x="1995" y="0"/>
                      <a:pt x="1621" y="99"/>
                      <a:pt x="1267" y="320"/>
                    </a:cubicBezTo>
                    <a:cubicBezTo>
                      <a:pt x="811" y="603"/>
                      <a:pt x="484" y="1038"/>
                      <a:pt x="354" y="1560"/>
                    </a:cubicBezTo>
                    <a:cubicBezTo>
                      <a:pt x="1" y="2957"/>
                      <a:pt x="1093" y="4119"/>
                      <a:pt x="2342" y="4119"/>
                    </a:cubicBezTo>
                    <a:cubicBezTo>
                      <a:pt x="2706" y="4119"/>
                      <a:pt x="3083" y="4020"/>
                      <a:pt x="3442" y="3799"/>
                    </a:cubicBezTo>
                    <a:cubicBezTo>
                      <a:pt x="3877" y="3517"/>
                      <a:pt x="4203" y="3082"/>
                      <a:pt x="4355" y="2560"/>
                    </a:cubicBezTo>
                    <a:cubicBezTo>
                      <a:pt x="4692" y="1163"/>
                      <a:pt x="3595" y="0"/>
                      <a:pt x="235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691" name="Google Shape;691;p26"/>
            <p:cNvSpPr/>
            <p:nvPr/>
          </p:nvSpPr>
          <p:spPr>
            <a:xfrm>
              <a:off x="9270850" y="1922388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2" name="Google Shape;692;p26"/>
            <p:cNvSpPr/>
            <p:nvPr/>
          </p:nvSpPr>
          <p:spPr>
            <a:xfrm rot="1154054">
              <a:off x="169311" y="1319059"/>
              <a:ext cx="859692" cy="475005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3" name="Google Shape;693;p26"/>
            <p:cNvSpPr/>
            <p:nvPr/>
          </p:nvSpPr>
          <p:spPr>
            <a:xfrm>
              <a:off x="3894000" y="520938"/>
              <a:ext cx="135400" cy="132200"/>
            </a:xfrm>
            <a:custGeom>
              <a:avLst/>
              <a:gdLst/>
              <a:ahLst/>
              <a:cxnLst/>
              <a:rect l="l" t="t" r="r" b="b"/>
              <a:pathLst>
                <a:path w="5416" h="5288" extrusionOk="0">
                  <a:moveTo>
                    <a:pt x="2719" y="0"/>
                  </a:moveTo>
                  <a:cubicBezTo>
                    <a:pt x="2054" y="0"/>
                    <a:pt x="1414" y="238"/>
                    <a:pt x="914" y="676"/>
                  </a:cubicBezTo>
                  <a:cubicBezTo>
                    <a:pt x="392" y="1154"/>
                    <a:pt x="88" y="1828"/>
                    <a:pt x="66" y="2546"/>
                  </a:cubicBezTo>
                  <a:cubicBezTo>
                    <a:pt x="1" y="3959"/>
                    <a:pt x="1175" y="5286"/>
                    <a:pt x="2610" y="5286"/>
                  </a:cubicBezTo>
                  <a:cubicBezTo>
                    <a:pt x="2639" y="5287"/>
                    <a:pt x="2668" y="5287"/>
                    <a:pt x="2697" y="5287"/>
                  </a:cubicBezTo>
                  <a:cubicBezTo>
                    <a:pt x="3362" y="5287"/>
                    <a:pt x="4002" y="5049"/>
                    <a:pt x="4502" y="4612"/>
                  </a:cubicBezTo>
                  <a:cubicBezTo>
                    <a:pt x="5024" y="4111"/>
                    <a:pt x="5328" y="3437"/>
                    <a:pt x="5350" y="2742"/>
                  </a:cubicBezTo>
                  <a:cubicBezTo>
                    <a:pt x="5415" y="1328"/>
                    <a:pt x="4241" y="2"/>
                    <a:pt x="2806" y="2"/>
                  </a:cubicBezTo>
                  <a:cubicBezTo>
                    <a:pt x="2777" y="1"/>
                    <a:pt x="2748" y="0"/>
                    <a:pt x="2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4" name="Google Shape;694;p26"/>
            <p:cNvSpPr/>
            <p:nvPr/>
          </p:nvSpPr>
          <p:spPr>
            <a:xfrm>
              <a:off x="7207463" y="5316350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95" name="Google Shape;695;p26"/>
          <p:cNvGrpSpPr/>
          <p:nvPr/>
        </p:nvGrpSpPr>
        <p:grpSpPr>
          <a:xfrm>
            <a:off x="498508" y="399352"/>
            <a:ext cx="8146984" cy="4344795"/>
            <a:chOff x="498508" y="399352"/>
            <a:chExt cx="8146984" cy="4344795"/>
          </a:xfrm>
        </p:grpSpPr>
        <p:sp>
          <p:nvSpPr>
            <p:cNvPr id="696" name="Google Shape;696;p26"/>
            <p:cNvSpPr/>
            <p:nvPr/>
          </p:nvSpPr>
          <p:spPr>
            <a:xfrm>
              <a:off x="498508" y="399352"/>
              <a:ext cx="8146984" cy="4344795"/>
            </a:xfrm>
            <a:custGeom>
              <a:avLst/>
              <a:gdLst/>
              <a:ahLst/>
              <a:cxnLst/>
              <a:rect l="l" t="t" r="r" b="b"/>
              <a:pathLst>
                <a:path w="215757" h="129589" extrusionOk="0">
                  <a:moveTo>
                    <a:pt x="110843" y="1"/>
                  </a:moveTo>
                  <a:cubicBezTo>
                    <a:pt x="74618" y="1"/>
                    <a:pt x="38159" y="809"/>
                    <a:pt x="4901" y="2297"/>
                  </a:cubicBezTo>
                  <a:cubicBezTo>
                    <a:pt x="0" y="2530"/>
                    <a:pt x="2075" y="81824"/>
                    <a:pt x="5760" y="116061"/>
                  </a:cubicBezTo>
                  <a:cubicBezTo>
                    <a:pt x="6422" y="122142"/>
                    <a:pt x="11073" y="127294"/>
                    <a:pt x="15974" y="127509"/>
                  </a:cubicBezTo>
                  <a:cubicBezTo>
                    <a:pt x="46954" y="128895"/>
                    <a:pt x="77935" y="129588"/>
                    <a:pt x="108916" y="129588"/>
                  </a:cubicBezTo>
                  <a:cubicBezTo>
                    <a:pt x="139897" y="129588"/>
                    <a:pt x="170877" y="128895"/>
                    <a:pt x="201858" y="127509"/>
                  </a:cubicBezTo>
                  <a:cubicBezTo>
                    <a:pt x="206759" y="127276"/>
                    <a:pt x="211410" y="122142"/>
                    <a:pt x="212072" y="116061"/>
                  </a:cubicBezTo>
                  <a:cubicBezTo>
                    <a:pt x="215756" y="81914"/>
                    <a:pt x="215756" y="47481"/>
                    <a:pt x="212072" y="13334"/>
                  </a:cubicBezTo>
                  <a:cubicBezTo>
                    <a:pt x="211410" y="7252"/>
                    <a:pt x="206759" y="2101"/>
                    <a:pt x="201858" y="1886"/>
                  </a:cubicBezTo>
                  <a:cubicBezTo>
                    <a:pt x="173163" y="602"/>
                    <a:pt x="142090" y="1"/>
                    <a:pt x="11084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97" name="Google Shape;697;p26"/>
            <p:cNvGrpSpPr/>
            <p:nvPr/>
          </p:nvGrpSpPr>
          <p:grpSpPr>
            <a:xfrm rot="2213904">
              <a:off x="840710" y="504102"/>
              <a:ext cx="524914" cy="429600"/>
              <a:chOff x="2426100" y="3132725"/>
              <a:chExt cx="334775" cy="278300"/>
            </a:xfrm>
          </p:grpSpPr>
          <p:sp>
            <p:nvSpPr>
              <p:cNvPr id="698" name="Google Shape;698;p26"/>
              <p:cNvSpPr/>
              <p:nvPr/>
            </p:nvSpPr>
            <p:spPr>
              <a:xfrm>
                <a:off x="2643925" y="3132725"/>
                <a:ext cx="116950" cy="102975"/>
              </a:xfrm>
              <a:custGeom>
                <a:avLst/>
                <a:gdLst/>
                <a:ahLst/>
                <a:cxnLst/>
                <a:rect l="l" t="t" r="r" b="b"/>
                <a:pathLst>
                  <a:path w="4678" h="4119" extrusionOk="0">
                    <a:moveTo>
                      <a:pt x="2326" y="0"/>
                    </a:moveTo>
                    <a:cubicBezTo>
                      <a:pt x="1969" y="0"/>
                      <a:pt x="1601" y="96"/>
                      <a:pt x="1252" y="309"/>
                    </a:cubicBezTo>
                    <a:cubicBezTo>
                      <a:pt x="795" y="592"/>
                      <a:pt x="469" y="1048"/>
                      <a:pt x="339" y="1570"/>
                    </a:cubicBezTo>
                    <a:cubicBezTo>
                      <a:pt x="1" y="2956"/>
                      <a:pt x="1094" y="4118"/>
                      <a:pt x="2334" y="4118"/>
                    </a:cubicBezTo>
                    <a:cubicBezTo>
                      <a:pt x="2689" y="4118"/>
                      <a:pt x="3056" y="4023"/>
                      <a:pt x="3405" y="3810"/>
                    </a:cubicBezTo>
                    <a:cubicBezTo>
                      <a:pt x="3861" y="3527"/>
                      <a:pt x="4187" y="3070"/>
                      <a:pt x="4340" y="2549"/>
                    </a:cubicBezTo>
                    <a:cubicBezTo>
                      <a:pt x="4678" y="1163"/>
                      <a:pt x="3571" y="0"/>
                      <a:pt x="232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99" name="Google Shape;699;p26"/>
              <p:cNvSpPr/>
              <p:nvPr/>
            </p:nvSpPr>
            <p:spPr>
              <a:xfrm>
                <a:off x="2525425" y="3221100"/>
                <a:ext cx="116925" cy="103200"/>
              </a:xfrm>
              <a:custGeom>
                <a:avLst/>
                <a:gdLst/>
                <a:ahLst/>
                <a:cxnLst/>
                <a:rect l="l" t="t" r="r" b="b"/>
                <a:pathLst>
                  <a:path w="4677" h="4128" extrusionOk="0">
                    <a:moveTo>
                      <a:pt x="2332" y="1"/>
                    </a:moveTo>
                    <a:cubicBezTo>
                      <a:pt x="1973" y="1"/>
                      <a:pt x="1603" y="99"/>
                      <a:pt x="1252" y="318"/>
                    </a:cubicBezTo>
                    <a:cubicBezTo>
                      <a:pt x="795" y="601"/>
                      <a:pt x="469" y="1058"/>
                      <a:pt x="338" y="1579"/>
                    </a:cubicBezTo>
                    <a:cubicBezTo>
                      <a:pt x="0" y="2965"/>
                      <a:pt x="1107" y="4128"/>
                      <a:pt x="2352" y="4128"/>
                    </a:cubicBezTo>
                    <a:cubicBezTo>
                      <a:pt x="2709" y="4128"/>
                      <a:pt x="3077" y="4032"/>
                      <a:pt x="3426" y="3819"/>
                    </a:cubicBezTo>
                    <a:cubicBezTo>
                      <a:pt x="3883" y="3515"/>
                      <a:pt x="4209" y="3080"/>
                      <a:pt x="4339" y="2558"/>
                    </a:cubicBezTo>
                    <a:cubicBezTo>
                      <a:pt x="4677" y="1175"/>
                      <a:pt x="3575" y="1"/>
                      <a:pt x="233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00" name="Google Shape;700;p26"/>
              <p:cNvSpPr/>
              <p:nvPr/>
            </p:nvSpPr>
            <p:spPr>
              <a:xfrm>
                <a:off x="2426100" y="3308025"/>
                <a:ext cx="117300" cy="103000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4120" extrusionOk="0">
                    <a:moveTo>
                      <a:pt x="2356" y="0"/>
                    </a:moveTo>
                    <a:cubicBezTo>
                      <a:pt x="1995" y="0"/>
                      <a:pt x="1621" y="99"/>
                      <a:pt x="1267" y="320"/>
                    </a:cubicBezTo>
                    <a:cubicBezTo>
                      <a:pt x="811" y="603"/>
                      <a:pt x="484" y="1038"/>
                      <a:pt x="354" y="1560"/>
                    </a:cubicBezTo>
                    <a:cubicBezTo>
                      <a:pt x="1" y="2957"/>
                      <a:pt x="1093" y="4119"/>
                      <a:pt x="2342" y="4119"/>
                    </a:cubicBezTo>
                    <a:cubicBezTo>
                      <a:pt x="2706" y="4119"/>
                      <a:pt x="3083" y="4020"/>
                      <a:pt x="3442" y="3799"/>
                    </a:cubicBezTo>
                    <a:cubicBezTo>
                      <a:pt x="3877" y="3517"/>
                      <a:pt x="4203" y="3082"/>
                      <a:pt x="4355" y="2560"/>
                    </a:cubicBezTo>
                    <a:cubicBezTo>
                      <a:pt x="4692" y="1163"/>
                      <a:pt x="3595" y="0"/>
                      <a:pt x="235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01" name="Google Shape;701;p26"/>
          <p:cNvSpPr txBox="1">
            <a:spLocks noGrp="1"/>
          </p:cNvSpPr>
          <p:nvPr>
            <p:ph type="title"/>
          </p:nvPr>
        </p:nvSpPr>
        <p:spPr>
          <a:xfrm>
            <a:off x="1313700" y="694458"/>
            <a:ext cx="6516600" cy="68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Font typeface="Chewy"/>
              <a:buNone/>
              <a:defRPr sz="3800">
                <a:latin typeface="Chewy"/>
                <a:ea typeface="Chewy"/>
                <a:cs typeface="Chewy"/>
                <a:sym typeface="Chew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02" name="Google Shape;702;p26"/>
          <p:cNvSpPr txBox="1">
            <a:spLocks noGrp="1"/>
          </p:cNvSpPr>
          <p:nvPr>
            <p:ph type="subTitle" idx="1"/>
          </p:nvPr>
        </p:nvSpPr>
        <p:spPr>
          <a:xfrm>
            <a:off x="2430925" y="2868913"/>
            <a:ext cx="4281900" cy="1480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703" name="Google Shape;703;p26"/>
          <p:cNvSpPr txBox="1">
            <a:spLocks noGrp="1"/>
          </p:cNvSpPr>
          <p:nvPr>
            <p:ph type="title" idx="2"/>
          </p:nvPr>
        </p:nvSpPr>
        <p:spPr>
          <a:xfrm>
            <a:off x="2431186" y="2219100"/>
            <a:ext cx="4281900" cy="945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73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TITLE_2">
    <p:bg>
      <p:bgPr>
        <a:solidFill>
          <a:schemeClr val="accent4"/>
        </a:solidFill>
        <a:effectLst/>
      </p:bgPr>
    </p:bg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3"/>
          <p:cNvGrpSpPr/>
          <p:nvPr/>
        </p:nvGrpSpPr>
        <p:grpSpPr>
          <a:xfrm rot="307059">
            <a:off x="-681161" y="3379442"/>
            <a:ext cx="1554179" cy="1189309"/>
            <a:chOff x="3509100" y="885675"/>
            <a:chExt cx="1554200" cy="1189325"/>
          </a:xfrm>
        </p:grpSpPr>
        <p:sp>
          <p:nvSpPr>
            <p:cNvPr id="101" name="Google Shape;101;p3"/>
            <p:cNvSpPr/>
            <p:nvPr/>
          </p:nvSpPr>
          <p:spPr>
            <a:xfrm>
              <a:off x="3980400" y="965600"/>
              <a:ext cx="982325" cy="755500"/>
            </a:xfrm>
            <a:custGeom>
              <a:avLst/>
              <a:gdLst/>
              <a:ahLst/>
              <a:cxnLst/>
              <a:rect l="l" t="t" r="r" b="b"/>
              <a:pathLst>
                <a:path w="39293" h="30220" extrusionOk="0">
                  <a:moveTo>
                    <a:pt x="5184" y="0"/>
                  </a:moveTo>
                  <a:cubicBezTo>
                    <a:pt x="5127" y="0"/>
                    <a:pt x="5067" y="6"/>
                    <a:pt x="5002" y="17"/>
                  </a:cubicBezTo>
                  <a:cubicBezTo>
                    <a:pt x="4872" y="17"/>
                    <a:pt x="4719" y="38"/>
                    <a:pt x="4567" y="82"/>
                  </a:cubicBezTo>
                  <a:cubicBezTo>
                    <a:pt x="4502" y="82"/>
                    <a:pt x="4458" y="104"/>
                    <a:pt x="4393" y="147"/>
                  </a:cubicBezTo>
                  <a:cubicBezTo>
                    <a:pt x="4328" y="169"/>
                    <a:pt x="4284" y="191"/>
                    <a:pt x="4219" y="212"/>
                  </a:cubicBezTo>
                  <a:lnTo>
                    <a:pt x="4197" y="234"/>
                  </a:lnTo>
                  <a:cubicBezTo>
                    <a:pt x="4067" y="299"/>
                    <a:pt x="3958" y="386"/>
                    <a:pt x="3871" y="473"/>
                  </a:cubicBezTo>
                  <a:cubicBezTo>
                    <a:pt x="3676" y="691"/>
                    <a:pt x="3545" y="952"/>
                    <a:pt x="3458" y="1234"/>
                  </a:cubicBezTo>
                  <a:lnTo>
                    <a:pt x="3458" y="1278"/>
                  </a:lnTo>
                  <a:cubicBezTo>
                    <a:pt x="3436" y="1430"/>
                    <a:pt x="3415" y="1582"/>
                    <a:pt x="3415" y="1734"/>
                  </a:cubicBezTo>
                  <a:cubicBezTo>
                    <a:pt x="3415" y="1821"/>
                    <a:pt x="3415" y="1908"/>
                    <a:pt x="3393" y="1995"/>
                  </a:cubicBezTo>
                  <a:cubicBezTo>
                    <a:pt x="3371" y="2126"/>
                    <a:pt x="3349" y="2278"/>
                    <a:pt x="3284" y="2474"/>
                  </a:cubicBezTo>
                  <a:lnTo>
                    <a:pt x="3241" y="2713"/>
                  </a:lnTo>
                  <a:lnTo>
                    <a:pt x="3241" y="2735"/>
                  </a:lnTo>
                  <a:cubicBezTo>
                    <a:pt x="3241" y="2778"/>
                    <a:pt x="3219" y="2800"/>
                    <a:pt x="3219" y="2843"/>
                  </a:cubicBezTo>
                  <a:cubicBezTo>
                    <a:pt x="3175" y="3017"/>
                    <a:pt x="3175" y="3191"/>
                    <a:pt x="3219" y="3365"/>
                  </a:cubicBezTo>
                  <a:cubicBezTo>
                    <a:pt x="3219" y="3409"/>
                    <a:pt x="3241" y="3474"/>
                    <a:pt x="3284" y="3517"/>
                  </a:cubicBezTo>
                  <a:cubicBezTo>
                    <a:pt x="3110" y="4322"/>
                    <a:pt x="2980" y="4974"/>
                    <a:pt x="2828" y="5583"/>
                  </a:cubicBezTo>
                  <a:cubicBezTo>
                    <a:pt x="2741" y="5931"/>
                    <a:pt x="2654" y="6344"/>
                    <a:pt x="2567" y="6757"/>
                  </a:cubicBezTo>
                  <a:cubicBezTo>
                    <a:pt x="2523" y="6953"/>
                    <a:pt x="2458" y="7171"/>
                    <a:pt x="2414" y="7388"/>
                  </a:cubicBezTo>
                  <a:cubicBezTo>
                    <a:pt x="2327" y="7866"/>
                    <a:pt x="2219" y="8388"/>
                    <a:pt x="2153" y="8823"/>
                  </a:cubicBezTo>
                  <a:lnTo>
                    <a:pt x="2088" y="9171"/>
                  </a:lnTo>
                  <a:cubicBezTo>
                    <a:pt x="2001" y="9606"/>
                    <a:pt x="1936" y="10041"/>
                    <a:pt x="1871" y="10476"/>
                  </a:cubicBezTo>
                  <a:cubicBezTo>
                    <a:pt x="1762" y="11171"/>
                    <a:pt x="1653" y="11867"/>
                    <a:pt x="1479" y="12541"/>
                  </a:cubicBezTo>
                  <a:lnTo>
                    <a:pt x="1479" y="12607"/>
                  </a:lnTo>
                  <a:cubicBezTo>
                    <a:pt x="1327" y="13194"/>
                    <a:pt x="1197" y="13781"/>
                    <a:pt x="1088" y="14390"/>
                  </a:cubicBezTo>
                  <a:lnTo>
                    <a:pt x="1088" y="14455"/>
                  </a:lnTo>
                  <a:cubicBezTo>
                    <a:pt x="1001" y="15020"/>
                    <a:pt x="936" y="15607"/>
                    <a:pt x="892" y="16194"/>
                  </a:cubicBezTo>
                  <a:lnTo>
                    <a:pt x="871" y="16368"/>
                  </a:lnTo>
                  <a:cubicBezTo>
                    <a:pt x="849" y="16782"/>
                    <a:pt x="784" y="17216"/>
                    <a:pt x="718" y="17673"/>
                  </a:cubicBezTo>
                  <a:lnTo>
                    <a:pt x="675" y="17912"/>
                  </a:lnTo>
                  <a:cubicBezTo>
                    <a:pt x="610" y="18325"/>
                    <a:pt x="523" y="18847"/>
                    <a:pt x="457" y="19369"/>
                  </a:cubicBezTo>
                  <a:cubicBezTo>
                    <a:pt x="414" y="19695"/>
                    <a:pt x="370" y="20043"/>
                    <a:pt x="349" y="20369"/>
                  </a:cubicBezTo>
                  <a:lnTo>
                    <a:pt x="349" y="20413"/>
                  </a:lnTo>
                  <a:cubicBezTo>
                    <a:pt x="327" y="20565"/>
                    <a:pt x="305" y="20695"/>
                    <a:pt x="305" y="20826"/>
                  </a:cubicBezTo>
                  <a:cubicBezTo>
                    <a:pt x="262" y="21065"/>
                    <a:pt x="218" y="21283"/>
                    <a:pt x="175" y="21500"/>
                  </a:cubicBezTo>
                  <a:lnTo>
                    <a:pt x="153" y="21609"/>
                  </a:lnTo>
                  <a:cubicBezTo>
                    <a:pt x="88" y="21913"/>
                    <a:pt x="23" y="22239"/>
                    <a:pt x="1" y="22544"/>
                  </a:cubicBezTo>
                  <a:cubicBezTo>
                    <a:pt x="1" y="22761"/>
                    <a:pt x="1" y="22957"/>
                    <a:pt x="44" y="23153"/>
                  </a:cubicBezTo>
                  <a:cubicBezTo>
                    <a:pt x="88" y="23305"/>
                    <a:pt x="131" y="23457"/>
                    <a:pt x="197" y="23587"/>
                  </a:cubicBezTo>
                  <a:cubicBezTo>
                    <a:pt x="218" y="23674"/>
                    <a:pt x="283" y="23761"/>
                    <a:pt x="349" y="23848"/>
                  </a:cubicBezTo>
                  <a:lnTo>
                    <a:pt x="392" y="23892"/>
                  </a:lnTo>
                  <a:cubicBezTo>
                    <a:pt x="436" y="23957"/>
                    <a:pt x="501" y="24001"/>
                    <a:pt x="544" y="24066"/>
                  </a:cubicBezTo>
                  <a:cubicBezTo>
                    <a:pt x="675" y="24175"/>
                    <a:pt x="827" y="24262"/>
                    <a:pt x="979" y="24349"/>
                  </a:cubicBezTo>
                  <a:cubicBezTo>
                    <a:pt x="1197" y="24479"/>
                    <a:pt x="1436" y="24588"/>
                    <a:pt x="1675" y="24675"/>
                  </a:cubicBezTo>
                  <a:lnTo>
                    <a:pt x="1827" y="24718"/>
                  </a:lnTo>
                  <a:cubicBezTo>
                    <a:pt x="1980" y="24783"/>
                    <a:pt x="2110" y="24849"/>
                    <a:pt x="2240" y="24892"/>
                  </a:cubicBezTo>
                  <a:cubicBezTo>
                    <a:pt x="3371" y="25284"/>
                    <a:pt x="4524" y="25610"/>
                    <a:pt x="5698" y="25849"/>
                  </a:cubicBezTo>
                  <a:lnTo>
                    <a:pt x="5850" y="25892"/>
                  </a:lnTo>
                  <a:lnTo>
                    <a:pt x="6894" y="26132"/>
                  </a:lnTo>
                  <a:lnTo>
                    <a:pt x="7524" y="26262"/>
                  </a:lnTo>
                  <a:cubicBezTo>
                    <a:pt x="8024" y="26371"/>
                    <a:pt x="8525" y="26458"/>
                    <a:pt x="9090" y="26566"/>
                  </a:cubicBezTo>
                  <a:lnTo>
                    <a:pt x="9307" y="26610"/>
                  </a:lnTo>
                  <a:cubicBezTo>
                    <a:pt x="10460" y="26827"/>
                    <a:pt x="11677" y="27023"/>
                    <a:pt x="12808" y="27219"/>
                  </a:cubicBezTo>
                  <a:cubicBezTo>
                    <a:pt x="13221" y="27306"/>
                    <a:pt x="13634" y="27349"/>
                    <a:pt x="14026" y="27414"/>
                  </a:cubicBezTo>
                  <a:lnTo>
                    <a:pt x="14656" y="27523"/>
                  </a:lnTo>
                  <a:lnTo>
                    <a:pt x="16505" y="27784"/>
                  </a:lnTo>
                  <a:lnTo>
                    <a:pt x="16657" y="27784"/>
                  </a:lnTo>
                  <a:lnTo>
                    <a:pt x="16787" y="27806"/>
                  </a:lnTo>
                  <a:lnTo>
                    <a:pt x="18505" y="28067"/>
                  </a:lnTo>
                  <a:lnTo>
                    <a:pt x="19636" y="28219"/>
                  </a:lnTo>
                  <a:cubicBezTo>
                    <a:pt x="20549" y="28349"/>
                    <a:pt x="21528" y="28502"/>
                    <a:pt x="22680" y="28676"/>
                  </a:cubicBezTo>
                  <a:lnTo>
                    <a:pt x="22745" y="28676"/>
                  </a:lnTo>
                  <a:lnTo>
                    <a:pt x="23202" y="28741"/>
                  </a:lnTo>
                  <a:cubicBezTo>
                    <a:pt x="23898" y="28850"/>
                    <a:pt x="24702" y="28980"/>
                    <a:pt x="25485" y="29089"/>
                  </a:cubicBezTo>
                  <a:lnTo>
                    <a:pt x="26637" y="29263"/>
                  </a:lnTo>
                  <a:lnTo>
                    <a:pt x="26681" y="29263"/>
                  </a:lnTo>
                  <a:lnTo>
                    <a:pt x="27594" y="29393"/>
                  </a:lnTo>
                  <a:lnTo>
                    <a:pt x="27790" y="29415"/>
                  </a:lnTo>
                  <a:cubicBezTo>
                    <a:pt x="28986" y="29589"/>
                    <a:pt x="30051" y="29741"/>
                    <a:pt x="31073" y="29872"/>
                  </a:cubicBezTo>
                  <a:lnTo>
                    <a:pt x="31378" y="29893"/>
                  </a:lnTo>
                  <a:cubicBezTo>
                    <a:pt x="31921" y="29959"/>
                    <a:pt x="32487" y="30024"/>
                    <a:pt x="33074" y="30111"/>
                  </a:cubicBezTo>
                  <a:cubicBezTo>
                    <a:pt x="33313" y="30133"/>
                    <a:pt x="33596" y="30176"/>
                    <a:pt x="33878" y="30198"/>
                  </a:cubicBezTo>
                  <a:cubicBezTo>
                    <a:pt x="34031" y="30220"/>
                    <a:pt x="34161" y="30220"/>
                    <a:pt x="34313" y="30220"/>
                  </a:cubicBezTo>
                  <a:cubicBezTo>
                    <a:pt x="34487" y="30220"/>
                    <a:pt x="34639" y="30176"/>
                    <a:pt x="34792" y="30111"/>
                  </a:cubicBezTo>
                  <a:cubicBezTo>
                    <a:pt x="35161" y="29893"/>
                    <a:pt x="35444" y="29524"/>
                    <a:pt x="35553" y="29111"/>
                  </a:cubicBezTo>
                  <a:cubicBezTo>
                    <a:pt x="35574" y="29024"/>
                    <a:pt x="35596" y="28915"/>
                    <a:pt x="35596" y="28828"/>
                  </a:cubicBezTo>
                  <a:cubicBezTo>
                    <a:pt x="35618" y="28741"/>
                    <a:pt x="35618" y="28719"/>
                    <a:pt x="35640" y="28676"/>
                  </a:cubicBezTo>
                  <a:lnTo>
                    <a:pt x="35640" y="28632"/>
                  </a:lnTo>
                  <a:cubicBezTo>
                    <a:pt x="35661" y="28480"/>
                    <a:pt x="35683" y="28349"/>
                    <a:pt x="35727" y="28219"/>
                  </a:cubicBezTo>
                  <a:lnTo>
                    <a:pt x="35922" y="27328"/>
                  </a:lnTo>
                  <a:cubicBezTo>
                    <a:pt x="35966" y="27067"/>
                    <a:pt x="36031" y="26806"/>
                    <a:pt x="36074" y="26545"/>
                  </a:cubicBezTo>
                  <a:lnTo>
                    <a:pt x="36074" y="26501"/>
                  </a:lnTo>
                  <a:lnTo>
                    <a:pt x="36096" y="26436"/>
                  </a:lnTo>
                  <a:cubicBezTo>
                    <a:pt x="36140" y="26219"/>
                    <a:pt x="36183" y="25936"/>
                    <a:pt x="36248" y="25675"/>
                  </a:cubicBezTo>
                  <a:cubicBezTo>
                    <a:pt x="36314" y="25305"/>
                    <a:pt x="36401" y="24936"/>
                    <a:pt x="36488" y="24544"/>
                  </a:cubicBezTo>
                  <a:lnTo>
                    <a:pt x="36488" y="24522"/>
                  </a:lnTo>
                  <a:lnTo>
                    <a:pt x="36488" y="24479"/>
                  </a:lnTo>
                  <a:lnTo>
                    <a:pt x="36488" y="24436"/>
                  </a:lnTo>
                  <a:lnTo>
                    <a:pt x="36640" y="23848"/>
                  </a:lnTo>
                  <a:cubicBezTo>
                    <a:pt x="36749" y="23305"/>
                    <a:pt x="36857" y="22761"/>
                    <a:pt x="36944" y="22152"/>
                  </a:cubicBezTo>
                  <a:lnTo>
                    <a:pt x="36966" y="21957"/>
                  </a:lnTo>
                  <a:lnTo>
                    <a:pt x="36988" y="21826"/>
                  </a:lnTo>
                  <a:cubicBezTo>
                    <a:pt x="37053" y="21413"/>
                    <a:pt x="37140" y="20935"/>
                    <a:pt x="37227" y="20478"/>
                  </a:cubicBezTo>
                  <a:cubicBezTo>
                    <a:pt x="37336" y="19934"/>
                    <a:pt x="37466" y="19326"/>
                    <a:pt x="37553" y="18717"/>
                  </a:cubicBezTo>
                  <a:cubicBezTo>
                    <a:pt x="37684" y="17956"/>
                    <a:pt x="37792" y="17195"/>
                    <a:pt x="37879" y="16477"/>
                  </a:cubicBezTo>
                  <a:lnTo>
                    <a:pt x="37879" y="16455"/>
                  </a:lnTo>
                  <a:cubicBezTo>
                    <a:pt x="37923" y="16042"/>
                    <a:pt x="37988" y="15629"/>
                    <a:pt x="38031" y="15216"/>
                  </a:cubicBezTo>
                  <a:lnTo>
                    <a:pt x="38097" y="14912"/>
                  </a:lnTo>
                  <a:lnTo>
                    <a:pt x="38097" y="14868"/>
                  </a:lnTo>
                  <a:lnTo>
                    <a:pt x="38097" y="14846"/>
                  </a:lnTo>
                  <a:cubicBezTo>
                    <a:pt x="38162" y="14324"/>
                    <a:pt x="38249" y="13781"/>
                    <a:pt x="38314" y="13237"/>
                  </a:cubicBezTo>
                  <a:cubicBezTo>
                    <a:pt x="38358" y="12955"/>
                    <a:pt x="38401" y="12715"/>
                    <a:pt x="38423" y="12454"/>
                  </a:cubicBezTo>
                  <a:lnTo>
                    <a:pt x="38423" y="12433"/>
                  </a:lnTo>
                  <a:cubicBezTo>
                    <a:pt x="38466" y="12150"/>
                    <a:pt x="38488" y="11846"/>
                    <a:pt x="38532" y="11563"/>
                  </a:cubicBezTo>
                  <a:lnTo>
                    <a:pt x="38532" y="11519"/>
                  </a:lnTo>
                  <a:lnTo>
                    <a:pt x="38532" y="11476"/>
                  </a:lnTo>
                  <a:cubicBezTo>
                    <a:pt x="38575" y="11237"/>
                    <a:pt x="38619" y="10998"/>
                    <a:pt x="38684" y="10758"/>
                  </a:cubicBezTo>
                  <a:cubicBezTo>
                    <a:pt x="38706" y="10650"/>
                    <a:pt x="38749" y="10519"/>
                    <a:pt x="38771" y="10410"/>
                  </a:cubicBezTo>
                  <a:lnTo>
                    <a:pt x="38792" y="10323"/>
                  </a:lnTo>
                  <a:lnTo>
                    <a:pt x="38901" y="9889"/>
                  </a:lnTo>
                  <a:cubicBezTo>
                    <a:pt x="39032" y="9367"/>
                    <a:pt x="39097" y="8845"/>
                    <a:pt x="39206" y="8236"/>
                  </a:cubicBezTo>
                  <a:lnTo>
                    <a:pt x="39227" y="8127"/>
                  </a:lnTo>
                  <a:cubicBezTo>
                    <a:pt x="39271" y="7845"/>
                    <a:pt x="39293" y="7584"/>
                    <a:pt x="39293" y="7301"/>
                  </a:cubicBezTo>
                  <a:cubicBezTo>
                    <a:pt x="39293" y="7127"/>
                    <a:pt x="39271" y="6953"/>
                    <a:pt x="39249" y="6779"/>
                  </a:cubicBezTo>
                  <a:lnTo>
                    <a:pt x="39249" y="6714"/>
                  </a:lnTo>
                  <a:cubicBezTo>
                    <a:pt x="39227" y="6475"/>
                    <a:pt x="39140" y="6236"/>
                    <a:pt x="39010" y="6040"/>
                  </a:cubicBezTo>
                  <a:cubicBezTo>
                    <a:pt x="38901" y="5844"/>
                    <a:pt x="38727" y="5670"/>
                    <a:pt x="38510" y="5583"/>
                  </a:cubicBezTo>
                  <a:cubicBezTo>
                    <a:pt x="38401" y="5518"/>
                    <a:pt x="38271" y="5474"/>
                    <a:pt x="38140" y="5431"/>
                  </a:cubicBezTo>
                  <a:lnTo>
                    <a:pt x="37944" y="5431"/>
                  </a:lnTo>
                  <a:lnTo>
                    <a:pt x="37662" y="5366"/>
                  </a:lnTo>
                  <a:lnTo>
                    <a:pt x="37510" y="5344"/>
                  </a:lnTo>
                  <a:cubicBezTo>
                    <a:pt x="37292" y="5301"/>
                    <a:pt x="37075" y="5235"/>
                    <a:pt x="36857" y="5170"/>
                  </a:cubicBezTo>
                  <a:cubicBezTo>
                    <a:pt x="36292" y="5018"/>
                    <a:pt x="35748" y="4866"/>
                    <a:pt x="35183" y="4735"/>
                  </a:cubicBezTo>
                  <a:cubicBezTo>
                    <a:pt x="34813" y="4648"/>
                    <a:pt x="34400" y="4539"/>
                    <a:pt x="33922" y="4431"/>
                  </a:cubicBezTo>
                  <a:lnTo>
                    <a:pt x="33400" y="4257"/>
                  </a:lnTo>
                  <a:lnTo>
                    <a:pt x="32530" y="4061"/>
                  </a:lnTo>
                  <a:cubicBezTo>
                    <a:pt x="32334" y="4018"/>
                    <a:pt x="32161" y="3996"/>
                    <a:pt x="31965" y="3952"/>
                  </a:cubicBezTo>
                  <a:lnTo>
                    <a:pt x="31878" y="3931"/>
                  </a:lnTo>
                  <a:lnTo>
                    <a:pt x="31639" y="3887"/>
                  </a:lnTo>
                  <a:cubicBezTo>
                    <a:pt x="31378" y="3844"/>
                    <a:pt x="31095" y="3800"/>
                    <a:pt x="30878" y="3778"/>
                  </a:cubicBezTo>
                  <a:lnTo>
                    <a:pt x="30595" y="3713"/>
                  </a:lnTo>
                  <a:lnTo>
                    <a:pt x="30421" y="3713"/>
                  </a:lnTo>
                  <a:lnTo>
                    <a:pt x="29986" y="3626"/>
                  </a:lnTo>
                  <a:cubicBezTo>
                    <a:pt x="29334" y="3517"/>
                    <a:pt x="28681" y="3409"/>
                    <a:pt x="28007" y="3278"/>
                  </a:cubicBezTo>
                  <a:lnTo>
                    <a:pt x="27855" y="3257"/>
                  </a:lnTo>
                  <a:lnTo>
                    <a:pt x="27746" y="3235"/>
                  </a:lnTo>
                  <a:lnTo>
                    <a:pt x="27442" y="3191"/>
                  </a:lnTo>
                  <a:lnTo>
                    <a:pt x="26507" y="3017"/>
                  </a:lnTo>
                  <a:cubicBezTo>
                    <a:pt x="25681" y="2887"/>
                    <a:pt x="24833" y="2778"/>
                    <a:pt x="24006" y="2669"/>
                  </a:cubicBezTo>
                  <a:lnTo>
                    <a:pt x="23985" y="2669"/>
                  </a:lnTo>
                  <a:lnTo>
                    <a:pt x="23093" y="2561"/>
                  </a:lnTo>
                  <a:lnTo>
                    <a:pt x="22484" y="2452"/>
                  </a:lnTo>
                  <a:lnTo>
                    <a:pt x="22441" y="2452"/>
                  </a:lnTo>
                  <a:lnTo>
                    <a:pt x="21723" y="2343"/>
                  </a:lnTo>
                  <a:cubicBezTo>
                    <a:pt x="21201" y="2278"/>
                    <a:pt x="20788" y="2213"/>
                    <a:pt x="20419" y="2148"/>
                  </a:cubicBezTo>
                  <a:lnTo>
                    <a:pt x="20049" y="2104"/>
                  </a:lnTo>
                  <a:lnTo>
                    <a:pt x="19788" y="2082"/>
                  </a:lnTo>
                  <a:cubicBezTo>
                    <a:pt x="19614" y="2061"/>
                    <a:pt x="19440" y="2039"/>
                    <a:pt x="19266" y="2017"/>
                  </a:cubicBezTo>
                  <a:cubicBezTo>
                    <a:pt x="18875" y="1952"/>
                    <a:pt x="18505" y="1908"/>
                    <a:pt x="18114" y="1843"/>
                  </a:cubicBezTo>
                  <a:lnTo>
                    <a:pt x="17070" y="1691"/>
                  </a:lnTo>
                  <a:lnTo>
                    <a:pt x="16396" y="1582"/>
                  </a:lnTo>
                  <a:cubicBezTo>
                    <a:pt x="15809" y="1495"/>
                    <a:pt x="15244" y="1408"/>
                    <a:pt x="14504" y="1321"/>
                  </a:cubicBezTo>
                  <a:lnTo>
                    <a:pt x="13656" y="1213"/>
                  </a:lnTo>
                  <a:lnTo>
                    <a:pt x="13547" y="1213"/>
                  </a:lnTo>
                  <a:lnTo>
                    <a:pt x="13395" y="1191"/>
                  </a:lnTo>
                  <a:lnTo>
                    <a:pt x="12786" y="1126"/>
                  </a:lnTo>
                  <a:cubicBezTo>
                    <a:pt x="12504" y="1082"/>
                    <a:pt x="12221" y="1060"/>
                    <a:pt x="11917" y="1017"/>
                  </a:cubicBezTo>
                  <a:lnTo>
                    <a:pt x="11743" y="1017"/>
                  </a:lnTo>
                  <a:cubicBezTo>
                    <a:pt x="11504" y="995"/>
                    <a:pt x="11264" y="973"/>
                    <a:pt x="11025" y="952"/>
                  </a:cubicBezTo>
                  <a:lnTo>
                    <a:pt x="10873" y="952"/>
                  </a:lnTo>
                  <a:lnTo>
                    <a:pt x="10612" y="930"/>
                  </a:lnTo>
                  <a:lnTo>
                    <a:pt x="10329" y="886"/>
                  </a:lnTo>
                  <a:lnTo>
                    <a:pt x="10047" y="843"/>
                  </a:lnTo>
                  <a:lnTo>
                    <a:pt x="9351" y="734"/>
                  </a:lnTo>
                  <a:lnTo>
                    <a:pt x="9046" y="691"/>
                  </a:lnTo>
                  <a:lnTo>
                    <a:pt x="8851" y="647"/>
                  </a:lnTo>
                  <a:lnTo>
                    <a:pt x="8198" y="539"/>
                  </a:lnTo>
                  <a:lnTo>
                    <a:pt x="8177" y="539"/>
                  </a:lnTo>
                  <a:cubicBezTo>
                    <a:pt x="7959" y="517"/>
                    <a:pt x="7742" y="473"/>
                    <a:pt x="7568" y="430"/>
                  </a:cubicBezTo>
                  <a:lnTo>
                    <a:pt x="7198" y="365"/>
                  </a:lnTo>
                  <a:lnTo>
                    <a:pt x="7155" y="365"/>
                  </a:lnTo>
                  <a:lnTo>
                    <a:pt x="6894" y="299"/>
                  </a:lnTo>
                  <a:lnTo>
                    <a:pt x="6742" y="278"/>
                  </a:lnTo>
                  <a:lnTo>
                    <a:pt x="6502" y="212"/>
                  </a:lnTo>
                  <a:lnTo>
                    <a:pt x="6220" y="147"/>
                  </a:lnTo>
                  <a:cubicBezTo>
                    <a:pt x="5959" y="104"/>
                    <a:pt x="5654" y="38"/>
                    <a:pt x="5350" y="17"/>
                  </a:cubicBezTo>
                  <a:cubicBezTo>
                    <a:pt x="5296" y="6"/>
                    <a:pt x="5241" y="0"/>
                    <a:pt x="51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3"/>
            <p:cNvSpPr/>
            <p:nvPr/>
          </p:nvSpPr>
          <p:spPr>
            <a:xfrm>
              <a:off x="4338650" y="1184400"/>
              <a:ext cx="212575" cy="208800"/>
            </a:xfrm>
            <a:custGeom>
              <a:avLst/>
              <a:gdLst/>
              <a:ahLst/>
              <a:cxnLst/>
              <a:rect l="l" t="t" r="r" b="b"/>
              <a:pathLst>
                <a:path w="8503" h="8352" extrusionOk="0">
                  <a:moveTo>
                    <a:pt x="8042" y="0"/>
                  </a:moveTo>
                  <a:cubicBezTo>
                    <a:pt x="7930" y="0"/>
                    <a:pt x="7813" y="43"/>
                    <a:pt x="7741" y="115"/>
                  </a:cubicBezTo>
                  <a:cubicBezTo>
                    <a:pt x="7263" y="593"/>
                    <a:pt x="6763" y="1050"/>
                    <a:pt x="6263" y="1506"/>
                  </a:cubicBezTo>
                  <a:cubicBezTo>
                    <a:pt x="5849" y="1898"/>
                    <a:pt x="5415" y="2246"/>
                    <a:pt x="5001" y="2637"/>
                  </a:cubicBezTo>
                  <a:cubicBezTo>
                    <a:pt x="4110" y="3420"/>
                    <a:pt x="3240" y="4224"/>
                    <a:pt x="2392" y="5029"/>
                  </a:cubicBezTo>
                  <a:cubicBezTo>
                    <a:pt x="2001" y="5420"/>
                    <a:pt x="1588" y="5790"/>
                    <a:pt x="1196" y="6181"/>
                  </a:cubicBezTo>
                  <a:lnTo>
                    <a:pt x="609" y="6747"/>
                  </a:lnTo>
                  <a:cubicBezTo>
                    <a:pt x="522" y="6834"/>
                    <a:pt x="435" y="6921"/>
                    <a:pt x="348" y="7029"/>
                  </a:cubicBezTo>
                  <a:cubicBezTo>
                    <a:pt x="239" y="7116"/>
                    <a:pt x="174" y="7225"/>
                    <a:pt x="109" y="7355"/>
                  </a:cubicBezTo>
                  <a:cubicBezTo>
                    <a:pt x="87" y="7399"/>
                    <a:pt x="65" y="7442"/>
                    <a:pt x="44" y="7508"/>
                  </a:cubicBezTo>
                  <a:cubicBezTo>
                    <a:pt x="22" y="7551"/>
                    <a:pt x="22" y="7660"/>
                    <a:pt x="22" y="7725"/>
                  </a:cubicBezTo>
                  <a:cubicBezTo>
                    <a:pt x="0" y="7834"/>
                    <a:pt x="44" y="7943"/>
                    <a:pt x="109" y="8051"/>
                  </a:cubicBezTo>
                  <a:cubicBezTo>
                    <a:pt x="152" y="8138"/>
                    <a:pt x="218" y="8203"/>
                    <a:pt x="305" y="8269"/>
                  </a:cubicBezTo>
                  <a:cubicBezTo>
                    <a:pt x="414" y="8316"/>
                    <a:pt x="524" y="8351"/>
                    <a:pt x="642" y="8351"/>
                  </a:cubicBezTo>
                  <a:cubicBezTo>
                    <a:pt x="688" y="8351"/>
                    <a:pt x="734" y="8346"/>
                    <a:pt x="783" y="8334"/>
                  </a:cubicBezTo>
                  <a:cubicBezTo>
                    <a:pt x="935" y="8290"/>
                    <a:pt x="1066" y="8203"/>
                    <a:pt x="1196" y="8073"/>
                  </a:cubicBezTo>
                  <a:cubicBezTo>
                    <a:pt x="1261" y="8030"/>
                    <a:pt x="1305" y="7986"/>
                    <a:pt x="1348" y="7943"/>
                  </a:cubicBezTo>
                  <a:cubicBezTo>
                    <a:pt x="1435" y="7834"/>
                    <a:pt x="1522" y="7725"/>
                    <a:pt x="1609" y="7616"/>
                  </a:cubicBezTo>
                  <a:cubicBezTo>
                    <a:pt x="1783" y="7399"/>
                    <a:pt x="1979" y="7181"/>
                    <a:pt x="2175" y="6964"/>
                  </a:cubicBezTo>
                  <a:cubicBezTo>
                    <a:pt x="2566" y="6529"/>
                    <a:pt x="2957" y="6073"/>
                    <a:pt x="3371" y="5659"/>
                  </a:cubicBezTo>
                  <a:cubicBezTo>
                    <a:pt x="3762" y="5224"/>
                    <a:pt x="4175" y="4790"/>
                    <a:pt x="4588" y="4355"/>
                  </a:cubicBezTo>
                  <a:cubicBezTo>
                    <a:pt x="5001" y="3942"/>
                    <a:pt x="5458" y="3485"/>
                    <a:pt x="5893" y="3072"/>
                  </a:cubicBezTo>
                  <a:cubicBezTo>
                    <a:pt x="6719" y="2311"/>
                    <a:pt x="7524" y="1550"/>
                    <a:pt x="8328" y="745"/>
                  </a:cubicBezTo>
                  <a:cubicBezTo>
                    <a:pt x="8502" y="593"/>
                    <a:pt x="8502" y="310"/>
                    <a:pt x="8350" y="136"/>
                  </a:cubicBezTo>
                  <a:cubicBezTo>
                    <a:pt x="8285" y="71"/>
                    <a:pt x="8198" y="28"/>
                    <a:pt x="8111" y="6"/>
                  </a:cubicBezTo>
                  <a:cubicBezTo>
                    <a:pt x="8088" y="2"/>
                    <a:pt x="8065" y="0"/>
                    <a:pt x="804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3"/>
            <p:cNvSpPr/>
            <p:nvPr/>
          </p:nvSpPr>
          <p:spPr>
            <a:xfrm>
              <a:off x="4486500" y="1282775"/>
              <a:ext cx="97375" cy="90100"/>
            </a:xfrm>
            <a:custGeom>
              <a:avLst/>
              <a:gdLst/>
              <a:ahLst/>
              <a:cxnLst/>
              <a:rect l="l" t="t" r="r" b="b"/>
              <a:pathLst>
                <a:path w="3895" h="3604" extrusionOk="0">
                  <a:moveTo>
                    <a:pt x="3271" y="1"/>
                  </a:moveTo>
                  <a:cubicBezTo>
                    <a:pt x="3175" y="1"/>
                    <a:pt x="3074" y="35"/>
                    <a:pt x="2980" y="115"/>
                  </a:cubicBezTo>
                  <a:cubicBezTo>
                    <a:pt x="2480" y="615"/>
                    <a:pt x="1979" y="1072"/>
                    <a:pt x="1458" y="1550"/>
                  </a:cubicBezTo>
                  <a:cubicBezTo>
                    <a:pt x="1197" y="1768"/>
                    <a:pt x="957" y="2007"/>
                    <a:pt x="718" y="2225"/>
                  </a:cubicBezTo>
                  <a:cubicBezTo>
                    <a:pt x="610" y="2333"/>
                    <a:pt x="501" y="2442"/>
                    <a:pt x="392" y="2551"/>
                  </a:cubicBezTo>
                  <a:cubicBezTo>
                    <a:pt x="327" y="2616"/>
                    <a:pt x="262" y="2703"/>
                    <a:pt x="196" y="2790"/>
                  </a:cubicBezTo>
                  <a:cubicBezTo>
                    <a:pt x="131" y="2877"/>
                    <a:pt x="88" y="2964"/>
                    <a:pt x="44" y="3073"/>
                  </a:cubicBezTo>
                  <a:cubicBezTo>
                    <a:pt x="1" y="3225"/>
                    <a:pt x="44" y="3377"/>
                    <a:pt x="153" y="3486"/>
                  </a:cubicBezTo>
                  <a:cubicBezTo>
                    <a:pt x="231" y="3564"/>
                    <a:pt x="333" y="3603"/>
                    <a:pt x="435" y="3603"/>
                  </a:cubicBezTo>
                  <a:cubicBezTo>
                    <a:pt x="503" y="3603"/>
                    <a:pt x="570" y="3586"/>
                    <a:pt x="631" y="3551"/>
                  </a:cubicBezTo>
                  <a:cubicBezTo>
                    <a:pt x="718" y="3486"/>
                    <a:pt x="805" y="3442"/>
                    <a:pt x="892" y="3355"/>
                  </a:cubicBezTo>
                  <a:cubicBezTo>
                    <a:pt x="936" y="3312"/>
                    <a:pt x="979" y="3268"/>
                    <a:pt x="1023" y="3203"/>
                  </a:cubicBezTo>
                  <a:cubicBezTo>
                    <a:pt x="1131" y="3094"/>
                    <a:pt x="1240" y="2986"/>
                    <a:pt x="1349" y="2877"/>
                  </a:cubicBezTo>
                  <a:cubicBezTo>
                    <a:pt x="1566" y="2659"/>
                    <a:pt x="1827" y="2420"/>
                    <a:pt x="2066" y="2181"/>
                  </a:cubicBezTo>
                  <a:cubicBezTo>
                    <a:pt x="2566" y="1703"/>
                    <a:pt x="3088" y="1246"/>
                    <a:pt x="3588" y="746"/>
                  </a:cubicBezTo>
                  <a:cubicBezTo>
                    <a:pt x="3895" y="440"/>
                    <a:pt x="3615" y="1"/>
                    <a:pt x="32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3"/>
            <p:cNvSpPr/>
            <p:nvPr/>
          </p:nvSpPr>
          <p:spPr>
            <a:xfrm>
              <a:off x="3509100" y="885675"/>
              <a:ext cx="1554200" cy="1189325"/>
            </a:xfrm>
            <a:custGeom>
              <a:avLst/>
              <a:gdLst/>
              <a:ahLst/>
              <a:cxnLst/>
              <a:rect l="l" t="t" r="r" b="b"/>
              <a:pathLst>
                <a:path w="62168" h="47573" extrusionOk="0">
                  <a:moveTo>
                    <a:pt x="24202" y="3148"/>
                  </a:moveTo>
                  <a:cubicBezTo>
                    <a:pt x="24506" y="3192"/>
                    <a:pt x="24789" y="3235"/>
                    <a:pt x="25072" y="3301"/>
                  </a:cubicBezTo>
                  <a:lnTo>
                    <a:pt x="25333" y="3366"/>
                  </a:lnTo>
                  <a:lnTo>
                    <a:pt x="25594" y="3409"/>
                  </a:lnTo>
                  <a:lnTo>
                    <a:pt x="25724" y="3453"/>
                  </a:lnTo>
                  <a:lnTo>
                    <a:pt x="26007" y="3496"/>
                  </a:lnTo>
                  <a:lnTo>
                    <a:pt x="26050" y="3496"/>
                  </a:lnTo>
                  <a:lnTo>
                    <a:pt x="26420" y="3562"/>
                  </a:lnTo>
                  <a:cubicBezTo>
                    <a:pt x="26594" y="3605"/>
                    <a:pt x="26811" y="3649"/>
                    <a:pt x="27029" y="3670"/>
                  </a:cubicBezTo>
                  <a:lnTo>
                    <a:pt x="27050" y="3670"/>
                  </a:lnTo>
                  <a:lnTo>
                    <a:pt x="27050" y="3736"/>
                  </a:lnTo>
                  <a:lnTo>
                    <a:pt x="27703" y="3844"/>
                  </a:lnTo>
                  <a:lnTo>
                    <a:pt x="27898" y="3866"/>
                  </a:lnTo>
                  <a:lnTo>
                    <a:pt x="28203" y="3909"/>
                  </a:lnTo>
                  <a:lnTo>
                    <a:pt x="28899" y="4018"/>
                  </a:lnTo>
                  <a:lnTo>
                    <a:pt x="29181" y="4062"/>
                  </a:lnTo>
                  <a:lnTo>
                    <a:pt x="29464" y="4105"/>
                  </a:lnTo>
                  <a:lnTo>
                    <a:pt x="29725" y="4149"/>
                  </a:lnTo>
                  <a:lnTo>
                    <a:pt x="29877" y="4149"/>
                  </a:lnTo>
                  <a:cubicBezTo>
                    <a:pt x="30116" y="4170"/>
                    <a:pt x="30356" y="4192"/>
                    <a:pt x="30595" y="4214"/>
                  </a:cubicBezTo>
                  <a:lnTo>
                    <a:pt x="30769" y="4214"/>
                  </a:lnTo>
                  <a:cubicBezTo>
                    <a:pt x="31073" y="4257"/>
                    <a:pt x="31356" y="4279"/>
                    <a:pt x="31638" y="4323"/>
                  </a:cubicBezTo>
                  <a:lnTo>
                    <a:pt x="32247" y="4388"/>
                  </a:lnTo>
                  <a:lnTo>
                    <a:pt x="32399" y="4410"/>
                  </a:lnTo>
                  <a:lnTo>
                    <a:pt x="32508" y="4410"/>
                  </a:lnTo>
                  <a:lnTo>
                    <a:pt x="33356" y="4518"/>
                  </a:lnTo>
                  <a:cubicBezTo>
                    <a:pt x="34096" y="4605"/>
                    <a:pt x="34661" y="4692"/>
                    <a:pt x="35248" y="4779"/>
                  </a:cubicBezTo>
                  <a:lnTo>
                    <a:pt x="35922" y="4888"/>
                  </a:lnTo>
                  <a:lnTo>
                    <a:pt x="36966" y="5040"/>
                  </a:lnTo>
                  <a:cubicBezTo>
                    <a:pt x="37357" y="5105"/>
                    <a:pt x="37727" y="5149"/>
                    <a:pt x="38118" y="5214"/>
                  </a:cubicBezTo>
                  <a:cubicBezTo>
                    <a:pt x="38292" y="5236"/>
                    <a:pt x="38466" y="5258"/>
                    <a:pt x="38640" y="5279"/>
                  </a:cubicBezTo>
                  <a:lnTo>
                    <a:pt x="38901" y="5301"/>
                  </a:lnTo>
                  <a:lnTo>
                    <a:pt x="39271" y="5345"/>
                  </a:lnTo>
                  <a:cubicBezTo>
                    <a:pt x="39640" y="5410"/>
                    <a:pt x="40053" y="5475"/>
                    <a:pt x="40575" y="5540"/>
                  </a:cubicBezTo>
                  <a:lnTo>
                    <a:pt x="41293" y="5649"/>
                  </a:lnTo>
                  <a:lnTo>
                    <a:pt x="41336" y="5649"/>
                  </a:lnTo>
                  <a:lnTo>
                    <a:pt x="41945" y="5758"/>
                  </a:lnTo>
                  <a:lnTo>
                    <a:pt x="42837" y="5866"/>
                  </a:lnTo>
                  <a:lnTo>
                    <a:pt x="42793" y="5866"/>
                  </a:lnTo>
                  <a:cubicBezTo>
                    <a:pt x="43619" y="5975"/>
                    <a:pt x="44468" y="6062"/>
                    <a:pt x="45294" y="6214"/>
                  </a:cubicBezTo>
                  <a:lnTo>
                    <a:pt x="46229" y="6388"/>
                  </a:lnTo>
                  <a:lnTo>
                    <a:pt x="46533" y="6432"/>
                  </a:lnTo>
                  <a:lnTo>
                    <a:pt x="46642" y="6454"/>
                  </a:lnTo>
                  <a:lnTo>
                    <a:pt x="46794" y="6475"/>
                  </a:lnTo>
                  <a:cubicBezTo>
                    <a:pt x="47468" y="6606"/>
                    <a:pt x="48121" y="6714"/>
                    <a:pt x="48773" y="6823"/>
                  </a:cubicBezTo>
                  <a:lnTo>
                    <a:pt x="49208" y="6910"/>
                  </a:lnTo>
                  <a:lnTo>
                    <a:pt x="49403" y="6910"/>
                  </a:lnTo>
                  <a:lnTo>
                    <a:pt x="49664" y="6954"/>
                  </a:lnTo>
                  <a:cubicBezTo>
                    <a:pt x="49904" y="6997"/>
                    <a:pt x="50164" y="7041"/>
                    <a:pt x="50447" y="7084"/>
                  </a:cubicBezTo>
                  <a:lnTo>
                    <a:pt x="50665" y="7128"/>
                  </a:lnTo>
                  <a:lnTo>
                    <a:pt x="50752" y="7149"/>
                  </a:lnTo>
                  <a:cubicBezTo>
                    <a:pt x="50947" y="7193"/>
                    <a:pt x="51121" y="7215"/>
                    <a:pt x="51317" y="7258"/>
                  </a:cubicBezTo>
                  <a:lnTo>
                    <a:pt x="52187" y="7454"/>
                  </a:lnTo>
                  <a:cubicBezTo>
                    <a:pt x="52382" y="7497"/>
                    <a:pt x="52578" y="7541"/>
                    <a:pt x="52774" y="7563"/>
                  </a:cubicBezTo>
                  <a:cubicBezTo>
                    <a:pt x="53274" y="7693"/>
                    <a:pt x="53665" y="7780"/>
                    <a:pt x="54035" y="7867"/>
                  </a:cubicBezTo>
                  <a:cubicBezTo>
                    <a:pt x="54600" y="7997"/>
                    <a:pt x="55144" y="8150"/>
                    <a:pt x="55709" y="8302"/>
                  </a:cubicBezTo>
                  <a:cubicBezTo>
                    <a:pt x="55927" y="8367"/>
                    <a:pt x="56144" y="8432"/>
                    <a:pt x="56362" y="8476"/>
                  </a:cubicBezTo>
                  <a:lnTo>
                    <a:pt x="56514" y="8498"/>
                  </a:lnTo>
                  <a:lnTo>
                    <a:pt x="56796" y="8563"/>
                  </a:lnTo>
                  <a:lnTo>
                    <a:pt x="56992" y="8563"/>
                  </a:lnTo>
                  <a:cubicBezTo>
                    <a:pt x="57123" y="8606"/>
                    <a:pt x="57253" y="8650"/>
                    <a:pt x="57362" y="8715"/>
                  </a:cubicBezTo>
                  <a:cubicBezTo>
                    <a:pt x="57579" y="8824"/>
                    <a:pt x="57753" y="8976"/>
                    <a:pt x="57862" y="9172"/>
                  </a:cubicBezTo>
                  <a:cubicBezTo>
                    <a:pt x="57992" y="9389"/>
                    <a:pt x="58079" y="9606"/>
                    <a:pt x="58101" y="9867"/>
                  </a:cubicBezTo>
                  <a:lnTo>
                    <a:pt x="58101" y="9911"/>
                  </a:lnTo>
                  <a:cubicBezTo>
                    <a:pt x="58123" y="10085"/>
                    <a:pt x="58145" y="10259"/>
                    <a:pt x="58145" y="10433"/>
                  </a:cubicBezTo>
                  <a:cubicBezTo>
                    <a:pt x="58145" y="10715"/>
                    <a:pt x="58123" y="10976"/>
                    <a:pt x="58079" y="11259"/>
                  </a:cubicBezTo>
                  <a:lnTo>
                    <a:pt x="58058" y="11368"/>
                  </a:lnTo>
                  <a:cubicBezTo>
                    <a:pt x="57971" y="11977"/>
                    <a:pt x="57884" y="12498"/>
                    <a:pt x="57753" y="13020"/>
                  </a:cubicBezTo>
                  <a:lnTo>
                    <a:pt x="57644" y="13455"/>
                  </a:lnTo>
                  <a:lnTo>
                    <a:pt x="57623" y="13542"/>
                  </a:lnTo>
                  <a:cubicBezTo>
                    <a:pt x="57601" y="13651"/>
                    <a:pt x="57558" y="13781"/>
                    <a:pt x="57536" y="13890"/>
                  </a:cubicBezTo>
                  <a:cubicBezTo>
                    <a:pt x="57492" y="14129"/>
                    <a:pt x="57427" y="14368"/>
                    <a:pt x="57384" y="14608"/>
                  </a:cubicBezTo>
                  <a:lnTo>
                    <a:pt x="57384" y="14651"/>
                  </a:lnTo>
                  <a:lnTo>
                    <a:pt x="57384" y="14695"/>
                  </a:lnTo>
                  <a:cubicBezTo>
                    <a:pt x="57362" y="14977"/>
                    <a:pt x="57318" y="15282"/>
                    <a:pt x="57275" y="15564"/>
                  </a:cubicBezTo>
                  <a:lnTo>
                    <a:pt x="57275" y="15586"/>
                  </a:lnTo>
                  <a:cubicBezTo>
                    <a:pt x="57253" y="15847"/>
                    <a:pt x="57210" y="16086"/>
                    <a:pt x="57188" y="16369"/>
                  </a:cubicBezTo>
                  <a:cubicBezTo>
                    <a:pt x="57101" y="16913"/>
                    <a:pt x="57014" y="17456"/>
                    <a:pt x="56949" y="17978"/>
                  </a:cubicBezTo>
                  <a:lnTo>
                    <a:pt x="56949" y="18022"/>
                  </a:lnTo>
                  <a:lnTo>
                    <a:pt x="56949" y="18043"/>
                  </a:lnTo>
                  <a:lnTo>
                    <a:pt x="56883" y="18348"/>
                  </a:lnTo>
                  <a:cubicBezTo>
                    <a:pt x="56840" y="18783"/>
                    <a:pt x="56775" y="19174"/>
                    <a:pt x="56731" y="19587"/>
                  </a:cubicBezTo>
                  <a:lnTo>
                    <a:pt x="56731" y="19609"/>
                  </a:lnTo>
                  <a:cubicBezTo>
                    <a:pt x="56644" y="20348"/>
                    <a:pt x="56536" y="21087"/>
                    <a:pt x="56405" y="21849"/>
                  </a:cubicBezTo>
                  <a:cubicBezTo>
                    <a:pt x="56318" y="22457"/>
                    <a:pt x="56188" y="23066"/>
                    <a:pt x="56079" y="23610"/>
                  </a:cubicBezTo>
                  <a:cubicBezTo>
                    <a:pt x="55992" y="24066"/>
                    <a:pt x="55927" y="24545"/>
                    <a:pt x="55861" y="24958"/>
                  </a:cubicBezTo>
                  <a:lnTo>
                    <a:pt x="55840" y="25110"/>
                  </a:lnTo>
                  <a:lnTo>
                    <a:pt x="55796" y="25284"/>
                  </a:lnTo>
                  <a:cubicBezTo>
                    <a:pt x="55709" y="25893"/>
                    <a:pt x="55601" y="26458"/>
                    <a:pt x="55492" y="26980"/>
                  </a:cubicBezTo>
                  <a:lnTo>
                    <a:pt x="55340" y="27567"/>
                  </a:lnTo>
                  <a:lnTo>
                    <a:pt x="55340" y="27633"/>
                  </a:lnTo>
                  <a:lnTo>
                    <a:pt x="55340" y="27654"/>
                  </a:lnTo>
                  <a:lnTo>
                    <a:pt x="55340" y="27676"/>
                  </a:lnTo>
                  <a:cubicBezTo>
                    <a:pt x="55253" y="28067"/>
                    <a:pt x="55187" y="28437"/>
                    <a:pt x="55100" y="28807"/>
                  </a:cubicBezTo>
                  <a:cubicBezTo>
                    <a:pt x="55035" y="29068"/>
                    <a:pt x="54992" y="29350"/>
                    <a:pt x="54948" y="29568"/>
                  </a:cubicBezTo>
                  <a:lnTo>
                    <a:pt x="54926" y="29633"/>
                  </a:lnTo>
                  <a:lnTo>
                    <a:pt x="54926" y="29676"/>
                  </a:lnTo>
                  <a:cubicBezTo>
                    <a:pt x="54883" y="29937"/>
                    <a:pt x="54818" y="30198"/>
                    <a:pt x="54774" y="30459"/>
                  </a:cubicBezTo>
                  <a:lnTo>
                    <a:pt x="54579" y="31351"/>
                  </a:lnTo>
                  <a:cubicBezTo>
                    <a:pt x="54535" y="31481"/>
                    <a:pt x="54513" y="31612"/>
                    <a:pt x="54492" y="31764"/>
                  </a:cubicBezTo>
                  <a:lnTo>
                    <a:pt x="54492" y="31807"/>
                  </a:lnTo>
                  <a:cubicBezTo>
                    <a:pt x="54470" y="31873"/>
                    <a:pt x="54470" y="31894"/>
                    <a:pt x="54470" y="31960"/>
                  </a:cubicBezTo>
                  <a:cubicBezTo>
                    <a:pt x="54448" y="32047"/>
                    <a:pt x="54426" y="32155"/>
                    <a:pt x="54405" y="32242"/>
                  </a:cubicBezTo>
                  <a:cubicBezTo>
                    <a:pt x="54296" y="32655"/>
                    <a:pt x="54013" y="33025"/>
                    <a:pt x="53644" y="33243"/>
                  </a:cubicBezTo>
                  <a:cubicBezTo>
                    <a:pt x="53491" y="33330"/>
                    <a:pt x="53339" y="33351"/>
                    <a:pt x="53165" y="33373"/>
                  </a:cubicBezTo>
                  <a:cubicBezTo>
                    <a:pt x="53035" y="33373"/>
                    <a:pt x="52883" y="33351"/>
                    <a:pt x="52730" y="33330"/>
                  </a:cubicBezTo>
                  <a:cubicBezTo>
                    <a:pt x="52448" y="33308"/>
                    <a:pt x="52165" y="33286"/>
                    <a:pt x="51926" y="33243"/>
                  </a:cubicBezTo>
                  <a:cubicBezTo>
                    <a:pt x="51339" y="33177"/>
                    <a:pt x="50773" y="33112"/>
                    <a:pt x="50230" y="33047"/>
                  </a:cubicBezTo>
                  <a:lnTo>
                    <a:pt x="49925" y="33003"/>
                  </a:lnTo>
                  <a:cubicBezTo>
                    <a:pt x="48903" y="32873"/>
                    <a:pt x="47838" y="32742"/>
                    <a:pt x="46642" y="32547"/>
                  </a:cubicBezTo>
                  <a:lnTo>
                    <a:pt x="46446" y="32525"/>
                  </a:lnTo>
                  <a:lnTo>
                    <a:pt x="45533" y="32395"/>
                  </a:lnTo>
                  <a:lnTo>
                    <a:pt x="45489" y="32395"/>
                  </a:lnTo>
                  <a:lnTo>
                    <a:pt x="44337" y="32221"/>
                  </a:lnTo>
                  <a:cubicBezTo>
                    <a:pt x="43554" y="32112"/>
                    <a:pt x="42750" y="31981"/>
                    <a:pt x="42054" y="31873"/>
                  </a:cubicBezTo>
                  <a:lnTo>
                    <a:pt x="41597" y="31807"/>
                  </a:lnTo>
                  <a:lnTo>
                    <a:pt x="41532" y="31807"/>
                  </a:lnTo>
                  <a:cubicBezTo>
                    <a:pt x="40380" y="31633"/>
                    <a:pt x="39401" y="31503"/>
                    <a:pt x="38488" y="31351"/>
                  </a:cubicBezTo>
                  <a:lnTo>
                    <a:pt x="37357" y="31199"/>
                  </a:lnTo>
                  <a:lnTo>
                    <a:pt x="35639" y="30959"/>
                  </a:lnTo>
                  <a:lnTo>
                    <a:pt x="35509" y="30938"/>
                  </a:lnTo>
                  <a:lnTo>
                    <a:pt x="35335" y="30938"/>
                  </a:lnTo>
                  <a:lnTo>
                    <a:pt x="33508" y="30655"/>
                  </a:lnTo>
                  <a:lnTo>
                    <a:pt x="32856" y="30568"/>
                  </a:lnTo>
                  <a:cubicBezTo>
                    <a:pt x="32465" y="30503"/>
                    <a:pt x="32052" y="30438"/>
                    <a:pt x="31660" y="30372"/>
                  </a:cubicBezTo>
                  <a:cubicBezTo>
                    <a:pt x="30529" y="30177"/>
                    <a:pt x="29312" y="29959"/>
                    <a:pt x="28138" y="29742"/>
                  </a:cubicBezTo>
                  <a:lnTo>
                    <a:pt x="27942" y="29698"/>
                  </a:lnTo>
                  <a:cubicBezTo>
                    <a:pt x="27377" y="29611"/>
                    <a:pt x="26876" y="29503"/>
                    <a:pt x="26376" y="29394"/>
                  </a:cubicBezTo>
                  <a:lnTo>
                    <a:pt x="25746" y="29263"/>
                  </a:lnTo>
                  <a:lnTo>
                    <a:pt x="24702" y="29024"/>
                  </a:lnTo>
                  <a:lnTo>
                    <a:pt x="24550" y="29002"/>
                  </a:lnTo>
                  <a:cubicBezTo>
                    <a:pt x="23376" y="28741"/>
                    <a:pt x="22223" y="28415"/>
                    <a:pt x="21092" y="28024"/>
                  </a:cubicBezTo>
                  <a:cubicBezTo>
                    <a:pt x="20940" y="27980"/>
                    <a:pt x="20810" y="27915"/>
                    <a:pt x="20679" y="27872"/>
                  </a:cubicBezTo>
                  <a:lnTo>
                    <a:pt x="20527" y="27806"/>
                  </a:lnTo>
                  <a:cubicBezTo>
                    <a:pt x="20288" y="27719"/>
                    <a:pt x="20049" y="27611"/>
                    <a:pt x="19831" y="27502"/>
                  </a:cubicBezTo>
                  <a:cubicBezTo>
                    <a:pt x="19679" y="27415"/>
                    <a:pt x="19527" y="27306"/>
                    <a:pt x="19396" y="27198"/>
                  </a:cubicBezTo>
                  <a:cubicBezTo>
                    <a:pt x="19331" y="27154"/>
                    <a:pt x="19288" y="27089"/>
                    <a:pt x="19222" y="27024"/>
                  </a:cubicBezTo>
                  <a:lnTo>
                    <a:pt x="19201" y="26980"/>
                  </a:lnTo>
                  <a:cubicBezTo>
                    <a:pt x="19135" y="26915"/>
                    <a:pt x="19070" y="26828"/>
                    <a:pt x="19027" y="26719"/>
                  </a:cubicBezTo>
                  <a:cubicBezTo>
                    <a:pt x="18962" y="26589"/>
                    <a:pt x="18918" y="26437"/>
                    <a:pt x="18896" y="26284"/>
                  </a:cubicBezTo>
                  <a:cubicBezTo>
                    <a:pt x="18853" y="26089"/>
                    <a:pt x="18831" y="25893"/>
                    <a:pt x="18853" y="25697"/>
                  </a:cubicBezTo>
                  <a:cubicBezTo>
                    <a:pt x="18875" y="25371"/>
                    <a:pt x="18918" y="25045"/>
                    <a:pt x="19005" y="24741"/>
                  </a:cubicBezTo>
                  <a:lnTo>
                    <a:pt x="19027" y="24632"/>
                  </a:lnTo>
                  <a:cubicBezTo>
                    <a:pt x="19070" y="24414"/>
                    <a:pt x="19114" y="24197"/>
                    <a:pt x="19135" y="23979"/>
                  </a:cubicBezTo>
                  <a:cubicBezTo>
                    <a:pt x="19157" y="23827"/>
                    <a:pt x="19179" y="23697"/>
                    <a:pt x="19201" y="23566"/>
                  </a:cubicBezTo>
                  <a:lnTo>
                    <a:pt x="19201" y="23501"/>
                  </a:lnTo>
                  <a:cubicBezTo>
                    <a:pt x="19222" y="23175"/>
                    <a:pt x="19266" y="22849"/>
                    <a:pt x="19309" y="22523"/>
                  </a:cubicBezTo>
                  <a:cubicBezTo>
                    <a:pt x="19375" y="21979"/>
                    <a:pt x="19462" y="21457"/>
                    <a:pt x="19527" y="21066"/>
                  </a:cubicBezTo>
                  <a:lnTo>
                    <a:pt x="19570" y="20805"/>
                  </a:lnTo>
                  <a:cubicBezTo>
                    <a:pt x="19636" y="20348"/>
                    <a:pt x="19679" y="19935"/>
                    <a:pt x="19723" y="19500"/>
                  </a:cubicBezTo>
                  <a:lnTo>
                    <a:pt x="19744" y="19326"/>
                  </a:lnTo>
                  <a:cubicBezTo>
                    <a:pt x="19788" y="18761"/>
                    <a:pt x="19853" y="18174"/>
                    <a:pt x="19940" y="17587"/>
                  </a:cubicBezTo>
                  <a:lnTo>
                    <a:pt x="19940" y="17543"/>
                  </a:lnTo>
                  <a:cubicBezTo>
                    <a:pt x="20049" y="16934"/>
                    <a:pt x="20179" y="16325"/>
                    <a:pt x="20310" y="15760"/>
                  </a:cubicBezTo>
                  <a:lnTo>
                    <a:pt x="20331" y="15695"/>
                  </a:lnTo>
                  <a:cubicBezTo>
                    <a:pt x="20484" y="14999"/>
                    <a:pt x="20614" y="14303"/>
                    <a:pt x="20723" y="13629"/>
                  </a:cubicBezTo>
                  <a:lnTo>
                    <a:pt x="20723" y="13607"/>
                  </a:lnTo>
                  <a:cubicBezTo>
                    <a:pt x="20788" y="13194"/>
                    <a:pt x="20853" y="12738"/>
                    <a:pt x="20940" y="12303"/>
                  </a:cubicBezTo>
                  <a:lnTo>
                    <a:pt x="21005" y="11955"/>
                  </a:lnTo>
                  <a:cubicBezTo>
                    <a:pt x="21071" y="11520"/>
                    <a:pt x="21179" y="11020"/>
                    <a:pt x="21266" y="10520"/>
                  </a:cubicBezTo>
                  <a:cubicBezTo>
                    <a:pt x="21310" y="10324"/>
                    <a:pt x="21353" y="10107"/>
                    <a:pt x="21397" y="9889"/>
                  </a:cubicBezTo>
                  <a:cubicBezTo>
                    <a:pt x="21506" y="9476"/>
                    <a:pt x="21593" y="9063"/>
                    <a:pt x="21680" y="8715"/>
                  </a:cubicBezTo>
                  <a:cubicBezTo>
                    <a:pt x="21810" y="8128"/>
                    <a:pt x="21962" y="7476"/>
                    <a:pt x="22136" y="6671"/>
                  </a:cubicBezTo>
                  <a:cubicBezTo>
                    <a:pt x="22093" y="6606"/>
                    <a:pt x="22071" y="6562"/>
                    <a:pt x="22071" y="6497"/>
                  </a:cubicBezTo>
                  <a:cubicBezTo>
                    <a:pt x="22027" y="6323"/>
                    <a:pt x="22027" y="6149"/>
                    <a:pt x="22071" y="5975"/>
                  </a:cubicBezTo>
                  <a:cubicBezTo>
                    <a:pt x="22071" y="5953"/>
                    <a:pt x="22093" y="5910"/>
                    <a:pt x="22093" y="5866"/>
                  </a:cubicBezTo>
                  <a:lnTo>
                    <a:pt x="22093" y="5845"/>
                  </a:lnTo>
                  <a:lnTo>
                    <a:pt x="22136" y="5606"/>
                  </a:lnTo>
                  <a:cubicBezTo>
                    <a:pt x="22180" y="5432"/>
                    <a:pt x="22223" y="5279"/>
                    <a:pt x="22245" y="5127"/>
                  </a:cubicBezTo>
                  <a:cubicBezTo>
                    <a:pt x="22267" y="5040"/>
                    <a:pt x="22267" y="4953"/>
                    <a:pt x="22267" y="4888"/>
                  </a:cubicBezTo>
                  <a:cubicBezTo>
                    <a:pt x="22267" y="4714"/>
                    <a:pt x="22288" y="4562"/>
                    <a:pt x="22310" y="4410"/>
                  </a:cubicBezTo>
                  <a:lnTo>
                    <a:pt x="22310" y="4388"/>
                  </a:lnTo>
                  <a:cubicBezTo>
                    <a:pt x="22397" y="4105"/>
                    <a:pt x="22528" y="3844"/>
                    <a:pt x="22723" y="3627"/>
                  </a:cubicBezTo>
                  <a:cubicBezTo>
                    <a:pt x="22810" y="3518"/>
                    <a:pt x="22919" y="3431"/>
                    <a:pt x="23028" y="3366"/>
                  </a:cubicBezTo>
                  <a:lnTo>
                    <a:pt x="23071" y="3366"/>
                  </a:lnTo>
                  <a:cubicBezTo>
                    <a:pt x="23115" y="3322"/>
                    <a:pt x="23180" y="3301"/>
                    <a:pt x="23245" y="3279"/>
                  </a:cubicBezTo>
                  <a:cubicBezTo>
                    <a:pt x="23289" y="3257"/>
                    <a:pt x="23354" y="3235"/>
                    <a:pt x="23419" y="3214"/>
                  </a:cubicBezTo>
                  <a:cubicBezTo>
                    <a:pt x="23571" y="3170"/>
                    <a:pt x="23702" y="3148"/>
                    <a:pt x="23854" y="3148"/>
                  </a:cubicBezTo>
                  <a:close/>
                  <a:moveTo>
                    <a:pt x="13341" y="29685"/>
                  </a:moveTo>
                  <a:cubicBezTo>
                    <a:pt x="13381" y="29685"/>
                    <a:pt x="13420" y="29690"/>
                    <a:pt x="13460" y="29698"/>
                  </a:cubicBezTo>
                  <a:lnTo>
                    <a:pt x="15026" y="30024"/>
                  </a:lnTo>
                  <a:lnTo>
                    <a:pt x="15352" y="30090"/>
                  </a:lnTo>
                  <a:lnTo>
                    <a:pt x="16352" y="30329"/>
                  </a:lnTo>
                  <a:lnTo>
                    <a:pt x="16657" y="30394"/>
                  </a:lnTo>
                  <a:lnTo>
                    <a:pt x="16939" y="30459"/>
                  </a:lnTo>
                  <a:lnTo>
                    <a:pt x="17853" y="30655"/>
                  </a:lnTo>
                  <a:lnTo>
                    <a:pt x="17983" y="30677"/>
                  </a:lnTo>
                  <a:lnTo>
                    <a:pt x="18374" y="30742"/>
                  </a:lnTo>
                  <a:lnTo>
                    <a:pt x="18657" y="30807"/>
                  </a:lnTo>
                  <a:lnTo>
                    <a:pt x="18744" y="30829"/>
                  </a:lnTo>
                  <a:cubicBezTo>
                    <a:pt x="19027" y="30894"/>
                    <a:pt x="19309" y="30938"/>
                    <a:pt x="19570" y="31003"/>
                  </a:cubicBezTo>
                  <a:lnTo>
                    <a:pt x="19723" y="31046"/>
                  </a:lnTo>
                  <a:lnTo>
                    <a:pt x="20114" y="31133"/>
                  </a:lnTo>
                  <a:lnTo>
                    <a:pt x="20244" y="31155"/>
                  </a:lnTo>
                  <a:lnTo>
                    <a:pt x="20723" y="31242"/>
                  </a:lnTo>
                  <a:cubicBezTo>
                    <a:pt x="20897" y="31286"/>
                    <a:pt x="21071" y="31307"/>
                    <a:pt x="21245" y="31351"/>
                  </a:cubicBezTo>
                  <a:lnTo>
                    <a:pt x="21593" y="31416"/>
                  </a:lnTo>
                  <a:lnTo>
                    <a:pt x="21636" y="31416"/>
                  </a:lnTo>
                  <a:cubicBezTo>
                    <a:pt x="22006" y="31503"/>
                    <a:pt x="22397" y="31568"/>
                    <a:pt x="22767" y="31633"/>
                  </a:cubicBezTo>
                  <a:lnTo>
                    <a:pt x="22789" y="31633"/>
                  </a:lnTo>
                  <a:lnTo>
                    <a:pt x="23528" y="31786"/>
                  </a:lnTo>
                  <a:lnTo>
                    <a:pt x="24289" y="31916"/>
                  </a:lnTo>
                  <a:lnTo>
                    <a:pt x="24724" y="31981"/>
                  </a:lnTo>
                  <a:cubicBezTo>
                    <a:pt x="25050" y="32047"/>
                    <a:pt x="25420" y="32112"/>
                    <a:pt x="25789" y="32199"/>
                  </a:cubicBezTo>
                  <a:lnTo>
                    <a:pt x="26246" y="32286"/>
                  </a:lnTo>
                  <a:cubicBezTo>
                    <a:pt x="26594" y="32351"/>
                    <a:pt x="26963" y="32416"/>
                    <a:pt x="27311" y="32503"/>
                  </a:cubicBezTo>
                  <a:lnTo>
                    <a:pt x="27833" y="32612"/>
                  </a:lnTo>
                  <a:cubicBezTo>
                    <a:pt x="28181" y="32699"/>
                    <a:pt x="28551" y="32764"/>
                    <a:pt x="28877" y="32829"/>
                  </a:cubicBezTo>
                  <a:lnTo>
                    <a:pt x="29725" y="32982"/>
                  </a:lnTo>
                  <a:lnTo>
                    <a:pt x="30551" y="33156"/>
                  </a:lnTo>
                  <a:cubicBezTo>
                    <a:pt x="31138" y="33264"/>
                    <a:pt x="31747" y="33373"/>
                    <a:pt x="32312" y="33482"/>
                  </a:cubicBezTo>
                  <a:lnTo>
                    <a:pt x="32465" y="33503"/>
                  </a:lnTo>
                  <a:lnTo>
                    <a:pt x="33704" y="33743"/>
                  </a:lnTo>
                  <a:lnTo>
                    <a:pt x="35031" y="34004"/>
                  </a:lnTo>
                  <a:lnTo>
                    <a:pt x="35183" y="34025"/>
                  </a:lnTo>
                  <a:cubicBezTo>
                    <a:pt x="35661" y="34112"/>
                    <a:pt x="36161" y="34221"/>
                    <a:pt x="36661" y="34308"/>
                  </a:cubicBezTo>
                  <a:lnTo>
                    <a:pt x="36835" y="34352"/>
                  </a:lnTo>
                  <a:cubicBezTo>
                    <a:pt x="37727" y="34525"/>
                    <a:pt x="38662" y="34699"/>
                    <a:pt x="39575" y="34895"/>
                  </a:cubicBezTo>
                  <a:lnTo>
                    <a:pt x="40314" y="35047"/>
                  </a:lnTo>
                  <a:lnTo>
                    <a:pt x="40554" y="35091"/>
                  </a:lnTo>
                  <a:lnTo>
                    <a:pt x="40597" y="35091"/>
                  </a:lnTo>
                  <a:cubicBezTo>
                    <a:pt x="41271" y="35243"/>
                    <a:pt x="41945" y="35373"/>
                    <a:pt x="42619" y="35504"/>
                  </a:cubicBezTo>
                  <a:cubicBezTo>
                    <a:pt x="43533" y="35700"/>
                    <a:pt x="44446" y="35874"/>
                    <a:pt x="45359" y="36069"/>
                  </a:cubicBezTo>
                  <a:lnTo>
                    <a:pt x="45772" y="36156"/>
                  </a:lnTo>
                  <a:cubicBezTo>
                    <a:pt x="46511" y="36308"/>
                    <a:pt x="47273" y="36461"/>
                    <a:pt x="47947" y="36591"/>
                  </a:cubicBezTo>
                  <a:lnTo>
                    <a:pt x="47968" y="36591"/>
                  </a:lnTo>
                  <a:lnTo>
                    <a:pt x="48686" y="36722"/>
                  </a:lnTo>
                  <a:lnTo>
                    <a:pt x="48903" y="36765"/>
                  </a:lnTo>
                  <a:lnTo>
                    <a:pt x="48969" y="36765"/>
                  </a:lnTo>
                  <a:cubicBezTo>
                    <a:pt x="49403" y="36852"/>
                    <a:pt x="49882" y="36961"/>
                    <a:pt x="50273" y="37026"/>
                  </a:cubicBezTo>
                  <a:cubicBezTo>
                    <a:pt x="50665" y="37113"/>
                    <a:pt x="51078" y="37200"/>
                    <a:pt x="51469" y="37287"/>
                  </a:cubicBezTo>
                  <a:lnTo>
                    <a:pt x="51708" y="37330"/>
                  </a:lnTo>
                  <a:cubicBezTo>
                    <a:pt x="51817" y="37374"/>
                    <a:pt x="51904" y="37439"/>
                    <a:pt x="51969" y="37526"/>
                  </a:cubicBezTo>
                  <a:cubicBezTo>
                    <a:pt x="52034" y="37635"/>
                    <a:pt x="52056" y="37765"/>
                    <a:pt x="52013" y="37896"/>
                  </a:cubicBezTo>
                  <a:cubicBezTo>
                    <a:pt x="51969" y="38092"/>
                    <a:pt x="51795" y="38222"/>
                    <a:pt x="51578" y="38222"/>
                  </a:cubicBezTo>
                  <a:cubicBezTo>
                    <a:pt x="51034" y="38157"/>
                    <a:pt x="50469" y="38048"/>
                    <a:pt x="50012" y="37983"/>
                  </a:cubicBezTo>
                  <a:lnTo>
                    <a:pt x="49469" y="37874"/>
                  </a:lnTo>
                  <a:cubicBezTo>
                    <a:pt x="48664" y="37744"/>
                    <a:pt x="47881" y="37613"/>
                    <a:pt x="47055" y="37461"/>
                  </a:cubicBezTo>
                  <a:lnTo>
                    <a:pt x="46925" y="37439"/>
                  </a:lnTo>
                  <a:lnTo>
                    <a:pt x="46881" y="37439"/>
                  </a:lnTo>
                  <a:cubicBezTo>
                    <a:pt x="46424" y="37352"/>
                    <a:pt x="45946" y="37265"/>
                    <a:pt x="45489" y="37157"/>
                  </a:cubicBezTo>
                  <a:lnTo>
                    <a:pt x="43902" y="36830"/>
                  </a:lnTo>
                  <a:lnTo>
                    <a:pt x="42924" y="36635"/>
                  </a:lnTo>
                  <a:lnTo>
                    <a:pt x="42684" y="36591"/>
                  </a:lnTo>
                  <a:lnTo>
                    <a:pt x="42663" y="36591"/>
                  </a:lnTo>
                  <a:cubicBezTo>
                    <a:pt x="42054" y="36461"/>
                    <a:pt x="41423" y="36330"/>
                    <a:pt x="40814" y="36200"/>
                  </a:cubicBezTo>
                  <a:lnTo>
                    <a:pt x="40488" y="36135"/>
                  </a:lnTo>
                  <a:lnTo>
                    <a:pt x="40445" y="36135"/>
                  </a:lnTo>
                  <a:cubicBezTo>
                    <a:pt x="39597" y="35939"/>
                    <a:pt x="38705" y="35765"/>
                    <a:pt x="37836" y="35591"/>
                  </a:cubicBezTo>
                  <a:lnTo>
                    <a:pt x="36966" y="35417"/>
                  </a:lnTo>
                  <a:cubicBezTo>
                    <a:pt x="36335" y="35287"/>
                    <a:pt x="35596" y="35156"/>
                    <a:pt x="34922" y="35004"/>
                  </a:cubicBezTo>
                  <a:cubicBezTo>
                    <a:pt x="33900" y="34786"/>
                    <a:pt x="32900" y="34591"/>
                    <a:pt x="31921" y="34395"/>
                  </a:cubicBezTo>
                  <a:cubicBezTo>
                    <a:pt x="30812" y="34178"/>
                    <a:pt x="29703" y="33960"/>
                    <a:pt x="28638" y="33743"/>
                  </a:cubicBezTo>
                  <a:lnTo>
                    <a:pt x="28094" y="33612"/>
                  </a:lnTo>
                  <a:lnTo>
                    <a:pt x="27572" y="33503"/>
                  </a:lnTo>
                  <a:lnTo>
                    <a:pt x="27072" y="33395"/>
                  </a:lnTo>
                  <a:lnTo>
                    <a:pt x="26028" y="33177"/>
                  </a:lnTo>
                  <a:lnTo>
                    <a:pt x="25528" y="33069"/>
                  </a:lnTo>
                  <a:cubicBezTo>
                    <a:pt x="25180" y="32982"/>
                    <a:pt x="24832" y="32916"/>
                    <a:pt x="24485" y="32851"/>
                  </a:cubicBezTo>
                  <a:lnTo>
                    <a:pt x="24028" y="32764"/>
                  </a:lnTo>
                  <a:lnTo>
                    <a:pt x="22528" y="32481"/>
                  </a:lnTo>
                  <a:cubicBezTo>
                    <a:pt x="22136" y="32416"/>
                    <a:pt x="21745" y="32329"/>
                    <a:pt x="21375" y="32242"/>
                  </a:cubicBezTo>
                  <a:lnTo>
                    <a:pt x="21353" y="32242"/>
                  </a:lnTo>
                  <a:lnTo>
                    <a:pt x="21005" y="32177"/>
                  </a:lnTo>
                  <a:lnTo>
                    <a:pt x="20679" y="32112"/>
                  </a:lnTo>
                  <a:lnTo>
                    <a:pt x="19897" y="31938"/>
                  </a:lnTo>
                  <a:lnTo>
                    <a:pt x="19701" y="31873"/>
                  </a:lnTo>
                  <a:lnTo>
                    <a:pt x="19505" y="31829"/>
                  </a:lnTo>
                  <a:lnTo>
                    <a:pt x="19092" y="31742"/>
                  </a:lnTo>
                  <a:cubicBezTo>
                    <a:pt x="18701" y="31655"/>
                    <a:pt x="18309" y="31568"/>
                    <a:pt x="17918" y="31503"/>
                  </a:cubicBezTo>
                  <a:lnTo>
                    <a:pt x="17853" y="31503"/>
                  </a:lnTo>
                  <a:lnTo>
                    <a:pt x="16722" y="31264"/>
                  </a:lnTo>
                  <a:lnTo>
                    <a:pt x="16178" y="31133"/>
                  </a:lnTo>
                  <a:lnTo>
                    <a:pt x="15983" y="31090"/>
                  </a:lnTo>
                  <a:cubicBezTo>
                    <a:pt x="15069" y="30894"/>
                    <a:pt x="14156" y="30698"/>
                    <a:pt x="13221" y="30503"/>
                  </a:cubicBezTo>
                  <a:cubicBezTo>
                    <a:pt x="13134" y="30481"/>
                    <a:pt x="13047" y="30416"/>
                    <a:pt x="12982" y="30329"/>
                  </a:cubicBezTo>
                  <a:cubicBezTo>
                    <a:pt x="12938" y="30220"/>
                    <a:pt x="12917" y="30090"/>
                    <a:pt x="12938" y="29981"/>
                  </a:cubicBezTo>
                  <a:cubicBezTo>
                    <a:pt x="12982" y="29872"/>
                    <a:pt x="13047" y="29785"/>
                    <a:pt x="13134" y="29742"/>
                  </a:cubicBezTo>
                  <a:cubicBezTo>
                    <a:pt x="13203" y="29700"/>
                    <a:pt x="13272" y="29685"/>
                    <a:pt x="13341" y="29685"/>
                  </a:cubicBezTo>
                  <a:close/>
                  <a:moveTo>
                    <a:pt x="13593" y="33060"/>
                  </a:moveTo>
                  <a:cubicBezTo>
                    <a:pt x="13621" y="33060"/>
                    <a:pt x="13650" y="33063"/>
                    <a:pt x="13678" y="33069"/>
                  </a:cubicBezTo>
                  <a:cubicBezTo>
                    <a:pt x="14113" y="33177"/>
                    <a:pt x="14526" y="33264"/>
                    <a:pt x="14939" y="33373"/>
                  </a:cubicBezTo>
                  <a:lnTo>
                    <a:pt x="14982" y="33395"/>
                  </a:lnTo>
                  <a:lnTo>
                    <a:pt x="15004" y="33395"/>
                  </a:lnTo>
                  <a:lnTo>
                    <a:pt x="16222" y="33721"/>
                  </a:lnTo>
                  <a:cubicBezTo>
                    <a:pt x="16591" y="33830"/>
                    <a:pt x="16983" y="33917"/>
                    <a:pt x="17374" y="34025"/>
                  </a:cubicBezTo>
                  <a:lnTo>
                    <a:pt x="17722" y="34112"/>
                  </a:lnTo>
                  <a:cubicBezTo>
                    <a:pt x="18244" y="34243"/>
                    <a:pt x="18657" y="34330"/>
                    <a:pt x="19027" y="34460"/>
                  </a:cubicBezTo>
                  <a:lnTo>
                    <a:pt x="19049" y="34460"/>
                  </a:lnTo>
                  <a:lnTo>
                    <a:pt x="19288" y="34504"/>
                  </a:lnTo>
                  <a:cubicBezTo>
                    <a:pt x="19701" y="34591"/>
                    <a:pt x="20157" y="34699"/>
                    <a:pt x="20592" y="34786"/>
                  </a:cubicBezTo>
                  <a:lnTo>
                    <a:pt x="22223" y="35091"/>
                  </a:lnTo>
                  <a:cubicBezTo>
                    <a:pt x="23267" y="35287"/>
                    <a:pt x="24267" y="35482"/>
                    <a:pt x="25224" y="35634"/>
                  </a:cubicBezTo>
                  <a:lnTo>
                    <a:pt x="25659" y="35721"/>
                  </a:lnTo>
                  <a:lnTo>
                    <a:pt x="25681" y="35721"/>
                  </a:lnTo>
                  <a:cubicBezTo>
                    <a:pt x="26028" y="35765"/>
                    <a:pt x="26376" y="35830"/>
                    <a:pt x="26724" y="35895"/>
                  </a:cubicBezTo>
                  <a:lnTo>
                    <a:pt x="27268" y="35982"/>
                  </a:lnTo>
                  <a:cubicBezTo>
                    <a:pt x="27616" y="36048"/>
                    <a:pt x="27985" y="36113"/>
                    <a:pt x="28355" y="36200"/>
                  </a:cubicBezTo>
                  <a:cubicBezTo>
                    <a:pt x="29529" y="36439"/>
                    <a:pt x="30486" y="36635"/>
                    <a:pt x="31421" y="36830"/>
                  </a:cubicBezTo>
                  <a:lnTo>
                    <a:pt x="31747" y="36896"/>
                  </a:lnTo>
                  <a:lnTo>
                    <a:pt x="31812" y="36917"/>
                  </a:lnTo>
                  <a:cubicBezTo>
                    <a:pt x="32726" y="37113"/>
                    <a:pt x="33661" y="37309"/>
                    <a:pt x="34596" y="37483"/>
                  </a:cubicBezTo>
                  <a:lnTo>
                    <a:pt x="36835" y="37896"/>
                  </a:lnTo>
                  <a:lnTo>
                    <a:pt x="37575" y="38026"/>
                  </a:lnTo>
                  <a:cubicBezTo>
                    <a:pt x="38162" y="38135"/>
                    <a:pt x="38727" y="38244"/>
                    <a:pt x="39314" y="38352"/>
                  </a:cubicBezTo>
                  <a:cubicBezTo>
                    <a:pt x="39597" y="38396"/>
                    <a:pt x="39858" y="38461"/>
                    <a:pt x="40184" y="38526"/>
                  </a:cubicBezTo>
                  <a:lnTo>
                    <a:pt x="40662" y="38613"/>
                  </a:lnTo>
                  <a:lnTo>
                    <a:pt x="41641" y="38831"/>
                  </a:lnTo>
                  <a:cubicBezTo>
                    <a:pt x="41793" y="38853"/>
                    <a:pt x="41967" y="38896"/>
                    <a:pt x="42163" y="38918"/>
                  </a:cubicBezTo>
                  <a:lnTo>
                    <a:pt x="42337" y="38940"/>
                  </a:lnTo>
                  <a:lnTo>
                    <a:pt x="42771" y="39027"/>
                  </a:lnTo>
                  <a:lnTo>
                    <a:pt x="42924" y="39048"/>
                  </a:lnTo>
                  <a:lnTo>
                    <a:pt x="43011" y="39070"/>
                  </a:lnTo>
                  <a:lnTo>
                    <a:pt x="43772" y="39200"/>
                  </a:lnTo>
                  <a:lnTo>
                    <a:pt x="43989" y="39244"/>
                  </a:lnTo>
                  <a:lnTo>
                    <a:pt x="44011" y="39244"/>
                  </a:lnTo>
                  <a:cubicBezTo>
                    <a:pt x="44446" y="39309"/>
                    <a:pt x="44881" y="39396"/>
                    <a:pt x="45316" y="39505"/>
                  </a:cubicBezTo>
                  <a:lnTo>
                    <a:pt x="45489" y="39527"/>
                  </a:lnTo>
                  <a:lnTo>
                    <a:pt x="46098" y="39679"/>
                  </a:lnTo>
                  <a:lnTo>
                    <a:pt x="46490" y="39766"/>
                  </a:lnTo>
                  <a:lnTo>
                    <a:pt x="46555" y="39766"/>
                  </a:lnTo>
                  <a:cubicBezTo>
                    <a:pt x="46642" y="39788"/>
                    <a:pt x="46729" y="39809"/>
                    <a:pt x="46816" y="39853"/>
                  </a:cubicBezTo>
                  <a:cubicBezTo>
                    <a:pt x="46946" y="39875"/>
                    <a:pt x="47077" y="39962"/>
                    <a:pt x="47142" y="40092"/>
                  </a:cubicBezTo>
                  <a:cubicBezTo>
                    <a:pt x="47207" y="40222"/>
                    <a:pt x="47207" y="40353"/>
                    <a:pt x="47186" y="40483"/>
                  </a:cubicBezTo>
                  <a:cubicBezTo>
                    <a:pt x="47120" y="40723"/>
                    <a:pt x="46903" y="40875"/>
                    <a:pt x="46664" y="40875"/>
                  </a:cubicBezTo>
                  <a:cubicBezTo>
                    <a:pt x="46577" y="40875"/>
                    <a:pt x="46490" y="40853"/>
                    <a:pt x="46403" y="40853"/>
                  </a:cubicBezTo>
                  <a:lnTo>
                    <a:pt x="46381" y="40853"/>
                  </a:lnTo>
                  <a:cubicBezTo>
                    <a:pt x="46207" y="40831"/>
                    <a:pt x="46077" y="40810"/>
                    <a:pt x="45968" y="40788"/>
                  </a:cubicBezTo>
                  <a:cubicBezTo>
                    <a:pt x="45816" y="40744"/>
                    <a:pt x="45620" y="40701"/>
                    <a:pt x="45403" y="40657"/>
                  </a:cubicBezTo>
                  <a:lnTo>
                    <a:pt x="45120" y="40592"/>
                  </a:lnTo>
                  <a:cubicBezTo>
                    <a:pt x="44837" y="40527"/>
                    <a:pt x="44533" y="40462"/>
                    <a:pt x="44228" y="40418"/>
                  </a:cubicBezTo>
                  <a:lnTo>
                    <a:pt x="42554" y="40070"/>
                  </a:lnTo>
                  <a:lnTo>
                    <a:pt x="42424" y="40049"/>
                  </a:lnTo>
                  <a:lnTo>
                    <a:pt x="42358" y="40049"/>
                  </a:lnTo>
                  <a:cubicBezTo>
                    <a:pt x="42054" y="39983"/>
                    <a:pt x="41728" y="39940"/>
                    <a:pt x="41402" y="39853"/>
                  </a:cubicBezTo>
                  <a:lnTo>
                    <a:pt x="41206" y="39809"/>
                  </a:lnTo>
                  <a:cubicBezTo>
                    <a:pt x="40836" y="39722"/>
                    <a:pt x="40467" y="39635"/>
                    <a:pt x="40097" y="39548"/>
                  </a:cubicBezTo>
                  <a:cubicBezTo>
                    <a:pt x="39532" y="39396"/>
                    <a:pt x="38923" y="39266"/>
                    <a:pt x="38314" y="39135"/>
                  </a:cubicBezTo>
                  <a:lnTo>
                    <a:pt x="38183" y="39092"/>
                  </a:lnTo>
                  <a:cubicBezTo>
                    <a:pt x="37183" y="38874"/>
                    <a:pt x="36139" y="38657"/>
                    <a:pt x="35074" y="38439"/>
                  </a:cubicBezTo>
                  <a:cubicBezTo>
                    <a:pt x="34248" y="38265"/>
                    <a:pt x="33487" y="38113"/>
                    <a:pt x="32726" y="37939"/>
                  </a:cubicBezTo>
                  <a:lnTo>
                    <a:pt x="32008" y="37787"/>
                  </a:lnTo>
                  <a:cubicBezTo>
                    <a:pt x="31377" y="37635"/>
                    <a:pt x="30725" y="37483"/>
                    <a:pt x="30095" y="37352"/>
                  </a:cubicBezTo>
                  <a:lnTo>
                    <a:pt x="28855" y="37070"/>
                  </a:lnTo>
                  <a:cubicBezTo>
                    <a:pt x="27855" y="36874"/>
                    <a:pt x="26876" y="36700"/>
                    <a:pt x="25941" y="36526"/>
                  </a:cubicBezTo>
                  <a:lnTo>
                    <a:pt x="25702" y="36482"/>
                  </a:lnTo>
                  <a:lnTo>
                    <a:pt x="25463" y="36439"/>
                  </a:lnTo>
                  <a:cubicBezTo>
                    <a:pt x="25115" y="36395"/>
                    <a:pt x="24746" y="36330"/>
                    <a:pt x="24376" y="36265"/>
                  </a:cubicBezTo>
                  <a:lnTo>
                    <a:pt x="23854" y="36178"/>
                  </a:lnTo>
                  <a:cubicBezTo>
                    <a:pt x="23506" y="36113"/>
                    <a:pt x="23136" y="36048"/>
                    <a:pt x="22767" y="35982"/>
                  </a:cubicBezTo>
                  <a:lnTo>
                    <a:pt x="21919" y="35808"/>
                  </a:lnTo>
                  <a:lnTo>
                    <a:pt x="21701" y="35765"/>
                  </a:lnTo>
                  <a:lnTo>
                    <a:pt x="21658" y="35765"/>
                  </a:lnTo>
                  <a:cubicBezTo>
                    <a:pt x="21027" y="35634"/>
                    <a:pt x="20331" y="35504"/>
                    <a:pt x="19657" y="35373"/>
                  </a:cubicBezTo>
                  <a:lnTo>
                    <a:pt x="18592" y="35134"/>
                  </a:lnTo>
                  <a:cubicBezTo>
                    <a:pt x="17940" y="35004"/>
                    <a:pt x="17265" y="34830"/>
                    <a:pt x="16591" y="34678"/>
                  </a:cubicBezTo>
                  <a:cubicBezTo>
                    <a:pt x="16091" y="34547"/>
                    <a:pt x="15569" y="34417"/>
                    <a:pt x="15091" y="34286"/>
                  </a:cubicBezTo>
                  <a:cubicBezTo>
                    <a:pt x="14526" y="34156"/>
                    <a:pt x="13982" y="34025"/>
                    <a:pt x="13439" y="33895"/>
                  </a:cubicBezTo>
                  <a:cubicBezTo>
                    <a:pt x="13330" y="33873"/>
                    <a:pt x="13243" y="33808"/>
                    <a:pt x="13199" y="33721"/>
                  </a:cubicBezTo>
                  <a:cubicBezTo>
                    <a:pt x="13134" y="33612"/>
                    <a:pt x="13112" y="33482"/>
                    <a:pt x="13156" y="33373"/>
                  </a:cubicBezTo>
                  <a:cubicBezTo>
                    <a:pt x="13213" y="33184"/>
                    <a:pt x="13401" y="33060"/>
                    <a:pt x="13593" y="33060"/>
                  </a:cubicBezTo>
                  <a:close/>
                  <a:moveTo>
                    <a:pt x="21005" y="1"/>
                  </a:moveTo>
                  <a:cubicBezTo>
                    <a:pt x="20788" y="1"/>
                    <a:pt x="20571" y="6"/>
                    <a:pt x="20353" y="17"/>
                  </a:cubicBezTo>
                  <a:cubicBezTo>
                    <a:pt x="20223" y="39"/>
                    <a:pt x="20092" y="39"/>
                    <a:pt x="19962" y="61"/>
                  </a:cubicBezTo>
                  <a:cubicBezTo>
                    <a:pt x="19853" y="82"/>
                    <a:pt x="19723" y="126"/>
                    <a:pt x="19614" y="191"/>
                  </a:cubicBezTo>
                  <a:cubicBezTo>
                    <a:pt x="19440" y="256"/>
                    <a:pt x="19288" y="387"/>
                    <a:pt x="19179" y="539"/>
                  </a:cubicBezTo>
                  <a:cubicBezTo>
                    <a:pt x="19135" y="626"/>
                    <a:pt x="19092" y="691"/>
                    <a:pt x="19070" y="778"/>
                  </a:cubicBezTo>
                  <a:lnTo>
                    <a:pt x="19070" y="800"/>
                  </a:lnTo>
                  <a:cubicBezTo>
                    <a:pt x="19049" y="844"/>
                    <a:pt x="19027" y="887"/>
                    <a:pt x="19027" y="930"/>
                  </a:cubicBezTo>
                  <a:lnTo>
                    <a:pt x="19027" y="974"/>
                  </a:lnTo>
                  <a:cubicBezTo>
                    <a:pt x="18983" y="1170"/>
                    <a:pt x="18918" y="1365"/>
                    <a:pt x="18875" y="1561"/>
                  </a:cubicBezTo>
                  <a:lnTo>
                    <a:pt x="18831" y="1692"/>
                  </a:lnTo>
                  <a:cubicBezTo>
                    <a:pt x="18548" y="2692"/>
                    <a:pt x="18200" y="3822"/>
                    <a:pt x="17896" y="4953"/>
                  </a:cubicBezTo>
                  <a:cubicBezTo>
                    <a:pt x="17766" y="5519"/>
                    <a:pt x="17613" y="6084"/>
                    <a:pt x="17483" y="6671"/>
                  </a:cubicBezTo>
                  <a:cubicBezTo>
                    <a:pt x="17374" y="7215"/>
                    <a:pt x="17222" y="7736"/>
                    <a:pt x="17070" y="8324"/>
                  </a:cubicBezTo>
                  <a:lnTo>
                    <a:pt x="16896" y="8911"/>
                  </a:lnTo>
                  <a:lnTo>
                    <a:pt x="16896" y="8932"/>
                  </a:lnTo>
                  <a:cubicBezTo>
                    <a:pt x="16635" y="9846"/>
                    <a:pt x="16374" y="10781"/>
                    <a:pt x="16157" y="11716"/>
                  </a:cubicBezTo>
                  <a:cubicBezTo>
                    <a:pt x="16091" y="11955"/>
                    <a:pt x="16048" y="12194"/>
                    <a:pt x="15983" y="12433"/>
                  </a:cubicBezTo>
                  <a:cubicBezTo>
                    <a:pt x="15917" y="12781"/>
                    <a:pt x="15830" y="13129"/>
                    <a:pt x="15743" y="13477"/>
                  </a:cubicBezTo>
                  <a:cubicBezTo>
                    <a:pt x="15613" y="13934"/>
                    <a:pt x="15482" y="14434"/>
                    <a:pt x="15374" y="14890"/>
                  </a:cubicBezTo>
                  <a:lnTo>
                    <a:pt x="15374" y="14934"/>
                  </a:lnTo>
                  <a:lnTo>
                    <a:pt x="15330" y="15043"/>
                  </a:lnTo>
                  <a:lnTo>
                    <a:pt x="15265" y="15303"/>
                  </a:lnTo>
                  <a:cubicBezTo>
                    <a:pt x="15156" y="15695"/>
                    <a:pt x="15069" y="16108"/>
                    <a:pt x="14982" y="16478"/>
                  </a:cubicBezTo>
                  <a:lnTo>
                    <a:pt x="14982" y="16521"/>
                  </a:lnTo>
                  <a:lnTo>
                    <a:pt x="14874" y="16891"/>
                  </a:lnTo>
                  <a:lnTo>
                    <a:pt x="14743" y="17413"/>
                  </a:lnTo>
                  <a:lnTo>
                    <a:pt x="14743" y="17456"/>
                  </a:lnTo>
                  <a:lnTo>
                    <a:pt x="14743" y="17500"/>
                  </a:lnTo>
                  <a:cubicBezTo>
                    <a:pt x="14656" y="17913"/>
                    <a:pt x="14547" y="18326"/>
                    <a:pt x="14439" y="18739"/>
                  </a:cubicBezTo>
                  <a:cubicBezTo>
                    <a:pt x="14308" y="19348"/>
                    <a:pt x="14178" y="19848"/>
                    <a:pt x="14069" y="20392"/>
                  </a:cubicBezTo>
                  <a:cubicBezTo>
                    <a:pt x="13960" y="20979"/>
                    <a:pt x="13873" y="21566"/>
                    <a:pt x="13743" y="22240"/>
                  </a:cubicBezTo>
                  <a:lnTo>
                    <a:pt x="13721" y="22414"/>
                  </a:lnTo>
                  <a:cubicBezTo>
                    <a:pt x="13678" y="22631"/>
                    <a:pt x="13656" y="22805"/>
                    <a:pt x="13612" y="23001"/>
                  </a:cubicBezTo>
                  <a:lnTo>
                    <a:pt x="13504" y="23501"/>
                  </a:lnTo>
                  <a:cubicBezTo>
                    <a:pt x="13482" y="23610"/>
                    <a:pt x="13439" y="23762"/>
                    <a:pt x="13417" y="23827"/>
                  </a:cubicBezTo>
                  <a:cubicBezTo>
                    <a:pt x="13395" y="23871"/>
                    <a:pt x="13395" y="23936"/>
                    <a:pt x="13373" y="23979"/>
                  </a:cubicBezTo>
                  <a:lnTo>
                    <a:pt x="13243" y="24393"/>
                  </a:lnTo>
                  <a:lnTo>
                    <a:pt x="13221" y="24458"/>
                  </a:lnTo>
                  <a:lnTo>
                    <a:pt x="13221" y="24501"/>
                  </a:lnTo>
                  <a:cubicBezTo>
                    <a:pt x="13178" y="24588"/>
                    <a:pt x="13156" y="24675"/>
                    <a:pt x="13134" y="24741"/>
                  </a:cubicBezTo>
                  <a:lnTo>
                    <a:pt x="13025" y="25088"/>
                  </a:lnTo>
                  <a:lnTo>
                    <a:pt x="12895" y="25567"/>
                  </a:lnTo>
                  <a:lnTo>
                    <a:pt x="12764" y="26023"/>
                  </a:lnTo>
                  <a:cubicBezTo>
                    <a:pt x="12703" y="26012"/>
                    <a:pt x="12641" y="26007"/>
                    <a:pt x="12580" y="26007"/>
                  </a:cubicBezTo>
                  <a:cubicBezTo>
                    <a:pt x="12405" y="26007"/>
                    <a:pt x="12236" y="26052"/>
                    <a:pt x="12090" y="26132"/>
                  </a:cubicBezTo>
                  <a:cubicBezTo>
                    <a:pt x="11460" y="26415"/>
                    <a:pt x="10807" y="26698"/>
                    <a:pt x="10068" y="27024"/>
                  </a:cubicBezTo>
                  <a:cubicBezTo>
                    <a:pt x="9546" y="27241"/>
                    <a:pt x="8937" y="27502"/>
                    <a:pt x="8350" y="27828"/>
                  </a:cubicBezTo>
                  <a:cubicBezTo>
                    <a:pt x="7894" y="28067"/>
                    <a:pt x="7285" y="28394"/>
                    <a:pt x="6654" y="28676"/>
                  </a:cubicBezTo>
                  <a:lnTo>
                    <a:pt x="5415" y="29263"/>
                  </a:lnTo>
                  <a:lnTo>
                    <a:pt x="4828" y="29546"/>
                  </a:lnTo>
                  <a:cubicBezTo>
                    <a:pt x="4436" y="29720"/>
                    <a:pt x="4023" y="29937"/>
                    <a:pt x="3632" y="30133"/>
                  </a:cubicBezTo>
                  <a:lnTo>
                    <a:pt x="2914" y="30503"/>
                  </a:lnTo>
                  <a:cubicBezTo>
                    <a:pt x="2762" y="30568"/>
                    <a:pt x="2610" y="30655"/>
                    <a:pt x="2458" y="30720"/>
                  </a:cubicBezTo>
                  <a:lnTo>
                    <a:pt x="1958" y="30959"/>
                  </a:lnTo>
                  <a:cubicBezTo>
                    <a:pt x="1849" y="31025"/>
                    <a:pt x="1675" y="31090"/>
                    <a:pt x="1523" y="31177"/>
                  </a:cubicBezTo>
                  <a:cubicBezTo>
                    <a:pt x="1349" y="31286"/>
                    <a:pt x="1175" y="31394"/>
                    <a:pt x="1023" y="31525"/>
                  </a:cubicBezTo>
                  <a:lnTo>
                    <a:pt x="957" y="31568"/>
                  </a:lnTo>
                  <a:cubicBezTo>
                    <a:pt x="849" y="31655"/>
                    <a:pt x="740" y="31742"/>
                    <a:pt x="631" y="31829"/>
                  </a:cubicBezTo>
                  <a:cubicBezTo>
                    <a:pt x="501" y="31938"/>
                    <a:pt x="392" y="32068"/>
                    <a:pt x="283" y="32221"/>
                  </a:cubicBezTo>
                  <a:cubicBezTo>
                    <a:pt x="218" y="32329"/>
                    <a:pt x="153" y="32481"/>
                    <a:pt x="109" y="32612"/>
                  </a:cubicBezTo>
                  <a:cubicBezTo>
                    <a:pt x="1" y="33112"/>
                    <a:pt x="175" y="33656"/>
                    <a:pt x="566" y="34004"/>
                  </a:cubicBezTo>
                  <a:cubicBezTo>
                    <a:pt x="762" y="34178"/>
                    <a:pt x="979" y="34308"/>
                    <a:pt x="1240" y="34417"/>
                  </a:cubicBezTo>
                  <a:lnTo>
                    <a:pt x="1544" y="34591"/>
                  </a:lnTo>
                  <a:cubicBezTo>
                    <a:pt x="1827" y="34699"/>
                    <a:pt x="2088" y="34808"/>
                    <a:pt x="2371" y="34939"/>
                  </a:cubicBezTo>
                  <a:lnTo>
                    <a:pt x="2305" y="34895"/>
                  </a:lnTo>
                  <a:lnTo>
                    <a:pt x="2305" y="34895"/>
                  </a:lnTo>
                  <a:cubicBezTo>
                    <a:pt x="2653" y="35047"/>
                    <a:pt x="2958" y="35178"/>
                    <a:pt x="3262" y="35287"/>
                  </a:cubicBezTo>
                  <a:cubicBezTo>
                    <a:pt x="3523" y="35373"/>
                    <a:pt x="3762" y="35460"/>
                    <a:pt x="4088" y="35569"/>
                  </a:cubicBezTo>
                  <a:lnTo>
                    <a:pt x="4175" y="35591"/>
                  </a:lnTo>
                  <a:cubicBezTo>
                    <a:pt x="4719" y="35765"/>
                    <a:pt x="5284" y="35917"/>
                    <a:pt x="5806" y="36069"/>
                  </a:cubicBezTo>
                  <a:lnTo>
                    <a:pt x="5872" y="36069"/>
                  </a:lnTo>
                  <a:lnTo>
                    <a:pt x="6285" y="36200"/>
                  </a:lnTo>
                  <a:cubicBezTo>
                    <a:pt x="7263" y="36482"/>
                    <a:pt x="8329" y="36743"/>
                    <a:pt x="9720" y="37048"/>
                  </a:cubicBezTo>
                  <a:lnTo>
                    <a:pt x="10068" y="37135"/>
                  </a:lnTo>
                  <a:lnTo>
                    <a:pt x="13112" y="37787"/>
                  </a:lnTo>
                  <a:lnTo>
                    <a:pt x="14113" y="38005"/>
                  </a:lnTo>
                  <a:lnTo>
                    <a:pt x="14200" y="38026"/>
                  </a:lnTo>
                  <a:cubicBezTo>
                    <a:pt x="15026" y="38222"/>
                    <a:pt x="15917" y="38396"/>
                    <a:pt x="16635" y="38548"/>
                  </a:cubicBezTo>
                  <a:lnTo>
                    <a:pt x="16722" y="38570"/>
                  </a:lnTo>
                  <a:lnTo>
                    <a:pt x="16918" y="38592"/>
                  </a:lnTo>
                  <a:lnTo>
                    <a:pt x="18092" y="38831"/>
                  </a:lnTo>
                  <a:cubicBezTo>
                    <a:pt x="18918" y="39027"/>
                    <a:pt x="19853" y="39222"/>
                    <a:pt x="20984" y="39461"/>
                  </a:cubicBezTo>
                  <a:lnTo>
                    <a:pt x="22962" y="39896"/>
                  </a:lnTo>
                  <a:lnTo>
                    <a:pt x="23202" y="39962"/>
                  </a:lnTo>
                  <a:lnTo>
                    <a:pt x="23615" y="40049"/>
                  </a:lnTo>
                  <a:lnTo>
                    <a:pt x="23637" y="40049"/>
                  </a:lnTo>
                  <a:lnTo>
                    <a:pt x="24876" y="40331"/>
                  </a:lnTo>
                  <a:lnTo>
                    <a:pt x="25702" y="40505"/>
                  </a:lnTo>
                  <a:lnTo>
                    <a:pt x="26963" y="40788"/>
                  </a:lnTo>
                  <a:cubicBezTo>
                    <a:pt x="29181" y="41266"/>
                    <a:pt x="31486" y="41766"/>
                    <a:pt x="33769" y="42223"/>
                  </a:cubicBezTo>
                  <a:cubicBezTo>
                    <a:pt x="34987" y="42462"/>
                    <a:pt x="36183" y="42701"/>
                    <a:pt x="37357" y="42962"/>
                  </a:cubicBezTo>
                  <a:lnTo>
                    <a:pt x="37509" y="42962"/>
                  </a:lnTo>
                  <a:cubicBezTo>
                    <a:pt x="38857" y="43267"/>
                    <a:pt x="40249" y="43528"/>
                    <a:pt x="41619" y="43810"/>
                  </a:cubicBezTo>
                  <a:cubicBezTo>
                    <a:pt x="42293" y="43941"/>
                    <a:pt x="42967" y="44071"/>
                    <a:pt x="43685" y="44223"/>
                  </a:cubicBezTo>
                  <a:lnTo>
                    <a:pt x="44076" y="44310"/>
                  </a:lnTo>
                  <a:lnTo>
                    <a:pt x="44881" y="44484"/>
                  </a:lnTo>
                  <a:lnTo>
                    <a:pt x="44968" y="44506"/>
                  </a:lnTo>
                  <a:lnTo>
                    <a:pt x="45555" y="44637"/>
                  </a:lnTo>
                  <a:lnTo>
                    <a:pt x="46925" y="44941"/>
                  </a:lnTo>
                  <a:cubicBezTo>
                    <a:pt x="47903" y="45158"/>
                    <a:pt x="48925" y="45376"/>
                    <a:pt x="49469" y="45485"/>
                  </a:cubicBezTo>
                  <a:lnTo>
                    <a:pt x="49512" y="45485"/>
                  </a:lnTo>
                  <a:lnTo>
                    <a:pt x="50230" y="45637"/>
                  </a:lnTo>
                  <a:cubicBezTo>
                    <a:pt x="50556" y="45702"/>
                    <a:pt x="50860" y="45789"/>
                    <a:pt x="51186" y="45854"/>
                  </a:cubicBezTo>
                  <a:lnTo>
                    <a:pt x="51752" y="45985"/>
                  </a:lnTo>
                  <a:lnTo>
                    <a:pt x="51839" y="46028"/>
                  </a:lnTo>
                  <a:lnTo>
                    <a:pt x="51861" y="46028"/>
                  </a:lnTo>
                  <a:cubicBezTo>
                    <a:pt x="52121" y="46072"/>
                    <a:pt x="52361" y="46137"/>
                    <a:pt x="52622" y="46202"/>
                  </a:cubicBezTo>
                  <a:lnTo>
                    <a:pt x="52883" y="46267"/>
                  </a:lnTo>
                  <a:cubicBezTo>
                    <a:pt x="53709" y="46441"/>
                    <a:pt x="54622" y="46615"/>
                    <a:pt x="55644" y="46746"/>
                  </a:cubicBezTo>
                  <a:cubicBezTo>
                    <a:pt x="55992" y="46811"/>
                    <a:pt x="56340" y="46876"/>
                    <a:pt x="56688" y="46941"/>
                  </a:cubicBezTo>
                  <a:lnTo>
                    <a:pt x="56731" y="46941"/>
                  </a:lnTo>
                  <a:lnTo>
                    <a:pt x="57166" y="47028"/>
                  </a:lnTo>
                  <a:lnTo>
                    <a:pt x="58362" y="47246"/>
                  </a:lnTo>
                  <a:lnTo>
                    <a:pt x="58862" y="47333"/>
                  </a:lnTo>
                  <a:cubicBezTo>
                    <a:pt x="59080" y="47376"/>
                    <a:pt x="59384" y="47442"/>
                    <a:pt x="59667" y="47485"/>
                  </a:cubicBezTo>
                  <a:cubicBezTo>
                    <a:pt x="59884" y="47507"/>
                    <a:pt x="60058" y="47529"/>
                    <a:pt x="60210" y="47550"/>
                  </a:cubicBezTo>
                  <a:lnTo>
                    <a:pt x="60428" y="47572"/>
                  </a:lnTo>
                  <a:cubicBezTo>
                    <a:pt x="60558" y="47572"/>
                    <a:pt x="60710" y="47550"/>
                    <a:pt x="60841" y="47529"/>
                  </a:cubicBezTo>
                  <a:lnTo>
                    <a:pt x="60928" y="47529"/>
                  </a:lnTo>
                  <a:cubicBezTo>
                    <a:pt x="61124" y="47485"/>
                    <a:pt x="61341" y="47398"/>
                    <a:pt x="61493" y="47246"/>
                  </a:cubicBezTo>
                  <a:cubicBezTo>
                    <a:pt x="61667" y="47072"/>
                    <a:pt x="61798" y="46876"/>
                    <a:pt x="61863" y="46659"/>
                  </a:cubicBezTo>
                  <a:cubicBezTo>
                    <a:pt x="61906" y="46376"/>
                    <a:pt x="61906" y="46093"/>
                    <a:pt x="61819" y="45833"/>
                  </a:cubicBezTo>
                  <a:cubicBezTo>
                    <a:pt x="61776" y="45637"/>
                    <a:pt x="61689" y="45419"/>
                    <a:pt x="61602" y="45224"/>
                  </a:cubicBezTo>
                  <a:lnTo>
                    <a:pt x="61580" y="45137"/>
                  </a:lnTo>
                  <a:cubicBezTo>
                    <a:pt x="61515" y="45006"/>
                    <a:pt x="61471" y="44876"/>
                    <a:pt x="61428" y="44767"/>
                  </a:cubicBezTo>
                  <a:cubicBezTo>
                    <a:pt x="61167" y="44093"/>
                    <a:pt x="60906" y="43397"/>
                    <a:pt x="60580" y="42658"/>
                  </a:cubicBezTo>
                  <a:cubicBezTo>
                    <a:pt x="60515" y="42484"/>
                    <a:pt x="60450" y="42332"/>
                    <a:pt x="60363" y="42158"/>
                  </a:cubicBezTo>
                  <a:lnTo>
                    <a:pt x="60297" y="42006"/>
                  </a:lnTo>
                  <a:lnTo>
                    <a:pt x="60297" y="41984"/>
                  </a:lnTo>
                  <a:lnTo>
                    <a:pt x="60297" y="41962"/>
                  </a:lnTo>
                  <a:cubicBezTo>
                    <a:pt x="60145" y="41571"/>
                    <a:pt x="59971" y="41179"/>
                    <a:pt x="59797" y="40788"/>
                  </a:cubicBezTo>
                  <a:cubicBezTo>
                    <a:pt x="59710" y="40570"/>
                    <a:pt x="59645" y="40353"/>
                    <a:pt x="59580" y="40136"/>
                  </a:cubicBezTo>
                  <a:cubicBezTo>
                    <a:pt x="59493" y="39853"/>
                    <a:pt x="59384" y="39548"/>
                    <a:pt x="59232" y="39200"/>
                  </a:cubicBezTo>
                  <a:cubicBezTo>
                    <a:pt x="59145" y="39005"/>
                    <a:pt x="59036" y="38787"/>
                    <a:pt x="58949" y="38592"/>
                  </a:cubicBezTo>
                  <a:lnTo>
                    <a:pt x="58949" y="38570"/>
                  </a:lnTo>
                  <a:cubicBezTo>
                    <a:pt x="58862" y="38396"/>
                    <a:pt x="58753" y="38200"/>
                    <a:pt x="58666" y="38005"/>
                  </a:cubicBezTo>
                  <a:cubicBezTo>
                    <a:pt x="58645" y="37918"/>
                    <a:pt x="58623" y="37831"/>
                    <a:pt x="58579" y="37765"/>
                  </a:cubicBezTo>
                  <a:lnTo>
                    <a:pt x="58558" y="37700"/>
                  </a:lnTo>
                  <a:cubicBezTo>
                    <a:pt x="58493" y="37461"/>
                    <a:pt x="58384" y="37244"/>
                    <a:pt x="58297" y="37004"/>
                  </a:cubicBezTo>
                  <a:cubicBezTo>
                    <a:pt x="58188" y="36809"/>
                    <a:pt x="58058" y="36613"/>
                    <a:pt x="57905" y="36417"/>
                  </a:cubicBezTo>
                  <a:lnTo>
                    <a:pt x="57884" y="36374"/>
                  </a:lnTo>
                  <a:lnTo>
                    <a:pt x="57753" y="36200"/>
                  </a:lnTo>
                  <a:cubicBezTo>
                    <a:pt x="57731" y="36135"/>
                    <a:pt x="57688" y="36069"/>
                    <a:pt x="57623" y="36004"/>
                  </a:cubicBezTo>
                  <a:cubicBezTo>
                    <a:pt x="57710" y="35852"/>
                    <a:pt x="57775" y="35678"/>
                    <a:pt x="57862" y="35460"/>
                  </a:cubicBezTo>
                  <a:cubicBezTo>
                    <a:pt x="57949" y="35243"/>
                    <a:pt x="58014" y="35004"/>
                    <a:pt x="58101" y="34699"/>
                  </a:cubicBezTo>
                  <a:cubicBezTo>
                    <a:pt x="58210" y="34286"/>
                    <a:pt x="58340" y="33808"/>
                    <a:pt x="58536" y="33134"/>
                  </a:cubicBezTo>
                  <a:cubicBezTo>
                    <a:pt x="58666" y="32655"/>
                    <a:pt x="58819" y="32068"/>
                    <a:pt x="58949" y="31481"/>
                  </a:cubicBezTo>
                  <a:cubicBezTo>
                    <a:pt x="59058" y="30938"/>
                    <a:pt x="59145" y="30394"/>
                    <a:pt x="59232" y="29872"/>
                  </a:cubicBezTo>
                  <a:lnTo>
                    <a:pt x="59232" y="29829"/>
                  </a:lnTo>
                  <a:cubicBezTo>
                    <a:pt x="59297" y="29503"/>
                    <a:pt x="59362" y="29155"/>
                    <a:pt x="59428" y="28828"/>
                  </a:cubicBezTo>
                  <a:lnTo>
                    <a:pt x="59428" y="28785"/>
                  </a:lnTo>
                  <a:lnTo>
                    <a:pt x="59449" y="28698"/>
                  </a:lnTo>
                  <a:cubicBezTo>
                    <a:pt x="59493" y="28524"/>
                    <a:pt x="59514" y="28350"/>
                    <a:pt x="59558" y="28176"/>
                  </a:cubicBezTo>
                  <a:cubicBezTo>
                    <a:pt x="59645" y="27719"/>
                    <a:pt x="59732" y="27241"/>
                    <a:pt x="59819" y="26828"/>
                  </a:cubicBezTo>
                  <a:lnTo>
                    <a:pt x="59819" y="26784"/>
                  </a:lnTo>
                  <a:lnTo>
                    <a:pt x="59819" y="26741"/>
                  </a:lnTo>
                  <a:lnTo>
                    <a:pt x="59884" y="26524"/>
                  </a:lnTo>
                  <a:lnTo>
                    <a:pt x="59906" y="26328"/>
                  </a:lnTo>
                  <a:lnTo>
                    <a:pt x="59906" y="26284"/>
                  </a:lnTo>
                  <a:cubicBezTo>
                    <a:pt x="60015" y="25828"/>
                    <a:pt x="60102" y="25349"/>
                    <a:pt x="60232" y="24893"/>
                  </a:cubicBezTo>
                  <a:cubicBezTo>
                    <a:pt x="60319" y="24501"/>
                    <a:pt x="60406" y="24110"/>
                    <a:pt x="60493" y="23740"/>
                  </a:cubicBezTo>
                  <a:lnTo>
                    <a:pt x="60493" y="23697"/>
                  </a:lnTo>
                  <a:lnTo>
                    <a:pt x="60493" y="23675"/>
                  </a:lnTo>
                  <a:lnTo>
                    <a:pt x="60493" y="23653"/>
                  </a:lnTo>
                  <a:cubicBezTo>
                    <a:pt x="60536" y="23501"/>
                    <a:pt x="60558" y="23371"/>
                    <a:pt x="60602" y="23218"/>
                  </a:cubicBezTo>
                  <a:lnTo>
                    <a:pt x="60623" y="23088"/>
                  </a:lnTo>
                  <a:lnTo>
                    <a:pt x="60667" y="22979"/>
                  </a:lnTo>
                  <a:lnTo>
                    <a:pt x="60689" y="22849"/>
                  </a:lnTo>
                  <a:lnTo>
                    <a:pt x="60689" y="22827"/>
                  </a:lnTo>
                  <a:cubicBezTo>
                    <a:pt x="60776" y="22501"/>
                    <a:pt x="60863" y="22088"/>
                    <a:pt x="60928" y="21696"/>
                  </a:cubicBezTo>
                  <a:cubicBezTo>
                    <a:pt x="61037" y="21196"/>
                    <a:pt x="61124" y="20653"/>
                    <a:pt x="61189" y="20087"/>
                  </a:cubicBezTo>
                  <a:cubicBezTo>
                    <a:pt x="61232" y="19652"/>
                    <a:pt x="61298" y="19196"/>
                    <a:pt x="61319" y="18804"/>
                  </a:cubicBezTo>
                  <a:cubicBezTo>
                    <a:pt x="61385" y="18304"/>
                    <a:pt x="61450" y="17717"/>
                    <a:pt x="61515" y="17173"/>
                  </a:cubicBezTo>
                  <a:cubicBezTo>
                    <a:pt x="61558" y="16934"/>
                    <a:pt x="61580" y="16695"/>
                    <a:pt x="61624" y="16434"/>
                  </a:cubicBezTo>
                  <a:lnTo>
                    <a:pt x="61624" y="16391"/>
                  </a:lnTo>
                  <a:lnTo>
                    <a:pt x="61645" y="16325"/>
                  </a:lnTo>
                  <a:lnTo>
                    <a:pt x="61645" y="16304"/>
                  </a:lnTo>
                  <a:lnTo>
                    <a:pt x="61645" y="16238"/>
                  </a:lnTo>
                  <a:lnTo>
                    <a:pt x="61645" y="16195"/>
                  </a:lnTo>
                  <a:cubicBezTo>
                    <a:pt x="61689" y="15934"/>
                    <a:pt x="61732" y="15630"/>
                    <a:pt x="61776" y="15325"/>
                  </a:cubicBezTo>
                  <a:cubicBezTo>
                    <a:pt x="61798" y="15108"/>
                    <a:pt x="61819" y="14912"/>
                    <a:pt x="61819" y="14716"/>
                  </a:cubicBezTo>
                  <a:lnTo>
                    <a:pt x="61819" y="14695"/>
                  </a:lnTo>
                  <a:lnTo>
                    <a:pt x="61819" y="14499"/>
                  </a:lnTo>
                  <a:cubicBezTo>
                    <a:pt x="61863" y="13912"/>
                    <a:pt x="61906" y="13325"/>
                    <a:pt x="61928" y="12825"/>
                  </a:cubicBezTo>
                  <a:cubicBezTo>
                    <a:pt x="61972" y="12520"/>
                    <a:pt x="61993" y="12216"/>
                    <a:pt x="62037" y="11846"/>
                  </a:cubicBezTo>
                  <a:cubicBezTo>
                    <a:pt x="62124" y="11085"/>
                    <a:pt x="62167" y="10324"/>
                    <a:pt x="62167" y="9563"/>
                  </a:cubicBezTo>
                  <a:cubicBezTo>
                    <a:pt x="62146" y="8911"/>
                    <a:pt x="62080" y="8280"/>
                    <a:pt x="61972" y="7649"/>
                  </a:cubicBezTo>
                  <a:lnTo>
                    <a:pt x="61972" y="7584"/>
                  </a:lnTo>
                  <a:cubicBezTo>
                    <a:pt x="61928" y="7323"/>
                    <a:pt x="61885" y="7062"/>
                    <a:pt x="61841" y="6801"/>
                  </a:cubicBezTo>
                  <a:cubicBezTo>
                    <a:pt x="61819" y="6714"/>
                    <a:pt x="61798" y="6649"/>
                    <a:pt x="61776" y="6562"/>
                  </a:cubicBezTo>
                  <a:cubicBezTo>
                    <a:pt x="61711" y="6367"/>
                    <a:pt x="61624" y="6171"/>
                    <a:pt x="61471" y="6019"/>
                  </a:cubicBezTo>
                  <a:cubicBezTo>
                    <a:pt x="61363" y="5823"/>
                    <a:pt x="61189" y="5649"/>
                    <a:pt x="60971" y="5562"/>
                  </a:cubicBezTo>
                  <a:lnTo>
                    <a:pt x="60928" y="5562"/>
                  </a:lnTo>
                  <a:cubicBezTo>
                    <a:pt x="60841" y="5562"/>
                    <a:pt x="60776" y="5540"/>
                    <a:pt x="60689" y="5540"/>
                  </a:cubicBezTo>
                  <a:lnTo>
                    <a:pt x="60645" y="5540"/>
                  </a:lnTo>
                  <a:lnTo>
                    <a:pt x="60471" y="5497"/>
                  </a:lnTo>
                  <a:cubicBezTo>
                    <a:pt x="60341" y="5475"/>
                    <a:pt x="60167" y="5432"/>
                    <a:pt x="60015" y="5410"/>
                  </a:cubicBezTo>
                  <a:lnTo>
                    <a:pt x="59645" y="5345"/>
                  </a:lnTo>
                  <a:lnTo>
                    <a:pt x="59623" y="5345"/>
                  </a:lnTo>
                  <a:cubicBezTo>
                    <a:pt x="59493" y="5345"/>
                    <a:pt x="59341" y="5323"/>
                    <a:pt x="59210" y="5279"/>
                  </a:cubicBezTo>
                  <a:lnTo>
                    <a:pt x="58993" y="5258"/>
                  </a:lnTo>
                  <a:lnTo>
                    <a:pt x="58927" y="5258"/>
                  </a:lnTo>
                  <a:cubicBezTo>
                    <a:pt x="58775" y="5214"/>
                    <a:pt x="58623" y="5192"/>
                    <a:pt x="58449" y="5149"/>
                  </a:cubicBezTo>
                  <a:cubicBezTo>
                    <a:pt x="58188" y="5105"/>
                    <a:pt x="57927" y="5040"/>
                    <a:pt x="57666" y="4953"/>
                  </a:cubicBezTo>
                  <a:cubicBezTo>
                    <a:pt x="57362" y="4888"/>
                    <a:pt x="57057" y="4801"/>
                    <a:pt x="56818" y="4757"/>
                  </a:cubicBezTo>
                  <a:cubicBezTo>
                    <a:pt x="56579" y="4692"/>
                    <a:pt x="56318" y="4649"/>
                    <a:pt x="56035" y="4605"/>
                  </a:cubicBezTo>
                  <a:lnTo>
                    <a:pt x="55296" y="4475"/>
                  </a:lnTo>
                  <a:lnTo>
                    <a:pt x="55187" y="4475"/>
                  </a:lnTo>
                  <a:lnTo>
                    <a:pt x="54383" y="4344"/>
                  </a:lnTo>
                  <a:cubicBezTo>
                    <a:pt x="53861" y="4279"/>
                    <a:pt x="53339" y="4170"/>
                    <a:pt x="52883" y="4062"/>
                  </a:cubicBezTo>
                  <a:lnTo>
                    <a:pt x="52643" y="4018"/>
                  </a:lnTo>
                  <a:lnTo>
                    <a:pt x="52361" y="3953"/>
                  </a:lnTo>
                  <a:lnTo>
                    <a:pt x="52143" y="3909"/>
                  </a:lnTo>
                  <a:lnTo>
                    <a:pt x="52121" y="3909"/>
                  </a:lnTo>
                  <a:lnTo>
                    <a:pt x="52013" y="3888"/>
                  </a:lnTo>
                  <a:lnTo>
                    <a:pt x="51839" y="3844"/>
                  </a:lnTo>
                  <a:cubicBezTo>
                    <a:pt x="51687" y="3822"/>
                    <a:pt x="51513" y="3779"/>
                    <a:pt x="51360" y="3757"/>
                  </a:cubicBezTo>
                  <a:lnTo>
                    <a:pt x="50969" y="3670"/>
                  </a:lnTo>
                  <a:cubicBezTo>
                    <a:pt x="50382" y="3540"/>
                    <a:pt x="49795" y="3431"/>
                    <a:pt x="49208" y="3322"/>
                  </a:cubicBezTo>
                  <a:cubicBezTo>
                    <a:pt x="48838" y="3257"/>
                    <a:pt x="48447" y="3214"/>
                    <a:pt x="48142" y="3148"/>
                  </a:cubicBezTo>
                  <a:lnTo>
                    <a:pt x="48099" y="3148"/>
                  </a:lnTo>
                  <a:lnTo>
                    <a:pt x="47468" y="3061"/>
                  </a:lnTo>
                  <a:lnTo>
                    <a:pt x="45990" y="2801"/>
                  </a:lnTo>
                  <a:cubicBezTo>
                    <a:pt x="45598" y="2735"/>
                    <a:pt x="45229" y="2670"/>
                    <a:pt x="44837" y="2583"/>
                  </a:cubicBezTo>
                  <a:lnTo>
                    <a:pt x="44772" y="2583"/>
                  </a:lnTo>
                  <a:lnTo>
                    <a:pt x="44533" y="2540"/>
                  </a:lnTo>
                  <a:lnTo>
                    <a:pt x="44402" y="2518"/>
                  </a:lnTo>
                  <a:cubicBezTo>
                    <a:pt x="43967" y="2431"/>
                    <a:pt x="43576" y="2344"/>
                    <a:pt x="43185" y="2279"/>
                  </a:cubicBezTo>
                  <a:cubicBezTo>
                    <a:pt x="42641" y="2192"/>
                    <a:pt x="42141" y="2105"/>
                    <a:pt x="41662" y="2039"/>
                  </a:cubicBezTo>
                  <a:cubicBezTo>
                    <a:pt x="41184" y="1952"/>
                    <a:pt x="40706" y="1887"/>
                    <a:pt x="40206" y="1822"/>
                  </a:cubicBezTo>
                  <a:lnTo>
                    <a:pt x="40184" y="1822"/>
                  </a:lnTo>
                  <a:cubicBezTo>
                    <a:pt x="40140" y="1800"/>
                    <a:pt x="40097" y="1800"/>
                    <a:pt x="40053" y="1800"/>
                  </a:cubicBezTo>
                  <a:lnTo>
                    <a:pt x="40032" y="1800"/>
                  </a:lnTo>
                  <a:cubicBezTo>
                    <a:pt x="39988" y="1779"/>
                    <a:pt x="39923" y="1779"/>
                    <a:pt x="39879" y="1779"/>
                  </a:cubicBezTo>
                  <a:lnTo>
                    <a:pt x="39010" y="1648"/>
                  </a:lnTo>
                  <a:lnTo>
                    <a:pt x="38923" y="1648"/>
                  </a:lnTo>
                  <a:lnTo>
                    <a:pt x="38771" y="1626"/>
                  </a:lnTo>
                  <a:lnTo>
                    <a:pt x="38749" y="1626"/>
                  </a:lnTo>
                  <a:cubicBezTo>
                    <a:pt x="38705" y="1626"/>
                    <a:pt x="38662" y="1605"/>
                    <a:pt x="38618" y="1605"/>
                  </a:cubicBezTo>
                  <a:lnTo>
                    <a:pt x="37901" y="1496"/>
                  </a:lnTo>
                  <a:lnTo>
                    <a:pt x="37662" y="1452"/>
                  </a:lnTo>
                  <a:cubicBezTo>
                    <a:pt x="37183" y="1365"/>
                    <a:pt x="36705" y="1300"/>
                    <a:pt x="36270" y="1235"/>
                  </a:cubicBezTo>
                  <a:lnTo>
                    <a:pt x="36096" y="1235"/>
                  </a:lnTo>
                  <a:cubicBezTo>
                    <a:pt x="34813" y="1039"/>
                    <a:pt x="33639" y="887"/>
                    <a:pt x="32508" y="778"/>
                  </a:cubicBezTo>
                  <a:lnTo>
                    <a:pt x="32204" y="735"/>
                  </a:lnTo>
                  <a:lnTo>
                    <a:pt x="32160" y="735"/>
                  </a:lnTo>
                  <a:cubicBezTo>
                    <a:pt x="31704" y="691"/>
                    <a:pt x="31225" y="648"/>
                    <a:pt x="30747" y="583"/>
                  </a:cubicBezTo>
                  <a:cubicBezTo>
                    <a:pt x="30051" y="496"/>
                    <a:pt x="29486" y="430"/>
                    <a:pt x="28942" y="365"/>
                  </a:cubicBezTo>
                  <a:cubicBezTo>
                    <a:pt x="28529" y="322"/>
                    <a:pt x="28116" y="300"/>
                    <a:pt x="27768" y="256"/>
                  </a:cubicBezTo>
                  <a:lnTo>
                    <a:pt x="27703" y="256"/>
                  </a:lnTo>
                  <a:lnTo>
                    <a:pt x="27246" y="235"/>
                  </a:lnTo>
                  <a:cubicBezTo>
                    <a:pt x="26572" y="191"/>
                    <a:pt x="25963" y="148"/>
                    <a:pt x="25441" y="126"/>
                  </a:cubicBezTo>
                  <a:cubicBezTo>
                    <a:pt x="24919" y="104"/>
                    <a:pt x="24419" y="82"/>
                    <a:pt x="23897" y="61"/>
                  </a:cubicBezTo>
                  <a:lnTo>
                    <a:pt x="22919" y="61"/>
                  </a:lnTo>
                  <a:lnTo>
                    <a:pt x="22027" y="39"/>
                  </a:lnTo>
                  <a:cubicBezTo>
                    <a:pt x="21919" y="17"/>
                    <a:pt x="21788" y="17"/>
                    <a:pt x="21658" y="17"/>
                  </a:cubicBezTo>
                  <a:cubicBezTo>
                    <a:pt x="21440" y="6"/>
                    <a:pt x="21223" y="1"/>
                    <a:pt x="210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" name="Google Shape;105;p3"/>
          <p:cNvGrpSpPr/>
          <p:nvPr/>
        </p:nvGrpSpPr>
        <p:grpSpPr>
          <a:xfrm rot="-844509">
            <a:off x="126187" y="60589"/>
            <a:ext cx="1550961" cy="1498810"/>
            <a:chOff x="1333050" y="2065850"/>
            <a:chExt cx="1550925" cy="1498775"/>
          </a:xfrm>
        </p:grpSpPr>
        <p:sp>
          <p:nvSpPr>
            <p:cNvPr id="106" name="Google Shape;106;p3"/>
            <p:cNvSpPr/>
            <p:nvPr/>
          </p:nvSpPr>
          <p:spPr>
            <a:xfrm>
              <a:off x="1446675" y="2181875"/>
              <a:ext cx="1070375" cy="956100"/>
            </a:xfrm>
            <a:custGeom>
              <a:avLst/>
              <a:gdLst/>
              <a:ahLst/>
              <a:cxnLst/>
              <a:rect l="l" t="t" r="r" b="b"/>
              <a:pathLst>
                <a:path w="42815" h="38244" extrusionOk="0">
                  <a:moveTo>
                    <a:pt x="30607" y="1"/>
                  </a:moveTo>
                  <a:cubicBezTo>
                    <a:pt x="30510" y="1"/>
                    <a:pt x="30411" y="11"/>
                    <a:pt x="30311" y="29"/>
                  </a:cubicBezTo>
                  <a:cubicBezTo>
                    <a:pt x="30181" y="51"/>
                    <a:pt x="30051" y="95"/>
                    <a:pt x="29942" y="160"/>
                  </a:cubicBezTo>
                  <a:lnTo>
                    <a:pt x="29877" y="182"/>
                  </a:lnTo>
                  <a:lnTo>
                    <a:pt x="29855" y="203"/>
                  </a:lnTo>
                  <a:lnTo>
                    <a:pt x="29768" y="247"/>
                  </a:lnTo>
                  <a:lnTo>
                    <a:pt x="29507" y="399"/>
                  </a:lnTo>
                  <a:lnTo>
                    <a:pt x="29376" y="464"/>
                  </a:lnTo>
                  <a:cubicBezTo>
                    <a:pt x="29181" y="551"/>
                    <a:pt x="28963" y="660"/>
                    <a:pt x="28768" y="725"/>
                  </a:cubicBezTo>
                  <a:cubicBezTo>
                    <a:pt x="28224" y="964"/>
                    <a:pt x="27702" y="1204"/>
                    <a:pt x="27202" y="1443"/>
                  </a:cubicBezTo>
                  <a:cubicBezTo>
                    <a:pt x="26832" y="1617"/>
                    <a:pt x="26463" y="1791"/>
                    <a:pt x="26006" y="2008"/>
                  </a:cubicBezTo>
                  <a:cubicBezTo>
                    <a:pt x="25810" y="2073"/>
                    <a:pt x="25636" y="2160"/>
                    <a:pt x="25463" y="2247"/>
                  </a:cubicBezTo>
                  <a:lnTo>
                    <a:pt x="24636" y="2660"/>
                  </a:lnTo>
                  <a:cubicBezTo>
                    <a:pt x="24462" y="2747"/>
                    <a:pt x="24310" y="2834"/>
                    <a:pt x="24136" y="2921"/>
                  </a:cubicBezTo>
                  <a:lnTo>
                    <a:pt x="24049" y="2965"/>
                  </a:lnTo>
                  <a:lnTo>
                    <a:pt x="23853" y="3074"/>
                  </a:lnTo>
                  <a:cubicBezTo>
                    <a:pt x="23614" y="3204"/>
                    <a:pt x="23375" y="3356"/>
                    <a:pt x="23179" y="3465"/>
                  </a:cubicBezTo>
                  <a:lnTo>
                    <a:pt x="22918" y="3617"/>
                  </a:lnTo>
                  <a:lnTo>
                    <a:pt x="22831" y="3661"/>
                  </a:lnTo>
                  <a:lnTo>
                    <a:pt x="22766" y="3682"/>
                  </a:lnTo>
                  <a:lnTo>
                    <a:pt x="22397" y="3900"/>
                  </a:lnTo>
                  <a:cubicBezTo>
                    <a:pt x="21809" y="4226"/>
                    <a:pt x="21222" y="4552"/>
                    <a:pt x="20635" y="4878"/>
                  </a:cubicBezTo>
                  <a:lnTo>
                    <a:pt x="20505" y="4944"/>
                  </a:lnTo>
                  <a:lnTo>
                    <a:pt x="20418" y="5009"/>
                  </a:lnTo>
                  <a:lnTo>
                    <a:pt x="20135" y="5139"/>
                  </a:lnTo>
                  <a:lnTo>
                    <a:pt x="19331" y="5596"/>
                  </a:lnTo>
                  <a:cubicBezTo>
                    <a:pt x="18591" y="6009"/>
                    <a:pt x="17852" y="6466"/>
                    <a:pt x="17134" y="6901"/>
                  </a:cubicBezTo>
                  <a:lnTo>
                    <a:pt x="16352" y="7401"/>
                  </a:lnTo>
                  <a:lnTo>
                    <a:pt x="15808" y="7705"/>
                  </a:lnTo>
                  <a:lnTo>
                    <a:pt x="15765" y="7727"/>
                  </a:lnTo>
                  <a:lnTo>
                    <a:pt x="15134" y="8097"/>
                  </a:lnTo>
                  <a:cubicBezTo>
                    <a:pt x="14677" y="8358"/>
                    <a:pt x="14308" y="8575"/>
                    <a:pt x="14003" y="8749"/>
                  </a:cubicBezTo>
                  <a:lnTo>
                    <a:pt x="13677" y="8966"/>
                  </a:lnTo>
                  <a:lnTo>
                    <a:pt x="13460" y="9097"/>
                  </a:lnTo>
                  <a:lnTo>
                    <a:pt x="13003" y="9358"/>
                  </a:lnTo>
                  <a:lnTo>
                    <a:pt x="12003" y="9967"/>
                  </a:lnTo>
                  <a:lnTo>
                    <a:pt x="11111" y="10488"/>
                  </a:lnTo>
                  <a:lnTo>
                    <a:pt x="10502" y="10836"/>
                  </a:lnTo>
                  <a:cubicBezTo>
                    <a:pt x="9981" y="11141"/>
                    <a:pt x="9502" y="11445"/>
                    <a:pt x="8872" y="11837"/>
                  </a:cubicBezTo>
                  <a:lnTo>
                    <a:pt x="8154" y="12271"/>
                  </a:lnTo>
                  <a:lnTo>
                    <a:pt x="8067" y="12337"/>
                  </a:lnTo>
                  <a:lnTo>
                    <a:pt x="7937" y="12424"/>
                  </a:lnTo>
                  <a:lnTo>
                    <a:pt x="7415" y="12750"/>
                  </a:lnTo>
                  <a:cubicBezTo>
                    <a:pt x="7176" y="12902"/>
                    <a:pt x="6936" y="13054"/>
                    <a:pt x="6676" y="13206"/>
                  </a:cubicBezTo>
                  <a:lnTo>
                    <a:pt x="6654" y="13228"/>
                  </a:lnTo>
                  <a:lnTo>
                    <a:pt x="6589" y="13272"/>
                  </a:lnTo>
                  <a:lnTo>
                    <a:pt x="6545" y="13315"/>
                  </a:lnTo>
                  <a:lnTo>
                    <a:pt x="5914" y="13707"/>
                  </a:lnTo>
                  <a:lnTo>
                    <a:pt x="5806" y="13772"/>
                  </a:lnTo>
                  <a:lnTo>
                    <a:pt x="5784" y="13794"/>
                  </a:lnTo>
                  <a:lnTo>
                    <a:pt x="5567" y="13924"/>
                  </a:lnTo>
                  <a:lnTo>
                    <a:pt x="5327" y="14055"/>
                  </a:lnTo>
                  <a:lnTo>
                    <a:pt x="5066" y="14207"/>
                  </a:lnTo>
                  <a:lnTo>
                    <a:pt x="4479" y="14555"/>
                  </a:lnTo>
                  <a:lnTo>
                    <a:pt x="4197" y="14707"/>
                  </a:lnTo>
                  <a:lnTo>
                    <a:pt x="4023" y="14816"/>
                  </a:lnTo>
                  <a:lnTo>
                    <a:pt x="3457" y="15142"/>
                  </a:lnTo>
                  <a:lnTo>
                    <a:pt x="3436" y="15142"/>
                  </a:lnTo>
                  <a:cubicBezTo>
                    <a:pt x="3240" y="15250"/>
                    <a:pt x="3044" y="15359"/>
                    <a:pt x="2892" y="15424"/>
                  </a:cubicBezTo>
                  <a:cubicBezTo>
                    <a:pt x="2783" y="15490"/>
                    <a:pt x="2675" y="15555"/>
                    <a:pt x="2566" y="15620"/>
                  </a:cubicBezTo>
                  <a:lnTo>
                    <a:pt x="2522" y="15642"/>
                  </a:lnTo>
                  <a:lnTo>
                    <a:pt x="2283" y="15772"/>
                  </a:lnTo>
                  <a:lnTo>
                    <a:pt x="2153" y="15838"/>
                  </a:lnTo>
                  <a:lnTo>
                    <a:pt x="1914" y="15946"/>
                  </a:lnTo>
                  <a:lnTo>
                    <a:pt x="1653" y="16077"/>
                  </a:lnTo>
                  <a:cubicBezTo>
                    <a:pt x="1392" y="16185"/>
                    <a:pt x="1131" y="16338"/>
                    <a:pt x="870" y="16512"/>
                  </a:cubicBezTo>
                  <a:cubicBezTo>
                    <a:pt x="783" y="16555"/>
                    <a:pt x="674" y="16620"/>
                    <a:pt x="609" y="16707"/>
                  </a:cubicBezTo>
                  <a:cubicBezTo>
                    <a:pt x="500" y="16794"/>
                    <a:pt x="391" y="16903"/>
                    <a:pt x="304" y="17033"/>
                  </a:cubicBezTo>
                  <a:cubicBezTo>
                    <a:pt x="261" y="17077"/>
                    <a:pt x="217" y="17142"/>
                    <a:pt x="196" y="17186"/>
                  </a:cubicBezTo>
                  <a:cubicBezTo>
                    <a:pt x="174" y="17251"/>
                    <a:pt x="152" y="17294"/>
                    <a:pt x="130" y="17360"/>
                  </a:cubicBezTo>
                  <a:lnTo>
                    <a:pt x="109" y="17403"/>
                  </a:lnTo>
                  <a:cubicBezTo>
                    <a:pt x="44" y="17512"/>
                    <a:pt x="22" y="17642"/>
                    <a:pt x="0" y="17795"/>
                  </a:cubicBezTo>
                  <a:cubicBezTo>
                    <a:pt x="0" y="18077"/>
                    <a:pt x="44" y="18360"/>
                    <a:pt x="174" y="18621"/>
                  </a:cubicBezTo>
                  <a:lnTo>
                    <a:pt x="174" y="18664"/>
                  </a:lnTo>
                  <a:cubicBezTo>
                    <a:pt x="261" y="18795"/>
                    <a:pt x="348" y="18925"/>
                    <a:pt x="435" y="19056"/>
                  </a:cubicBezTo>
                  <a:cubicBezTo>
                    <a:pt x="478" y="19121"/>
                    <a:pt x="544" y="19186"/>
                    <a:pt x="587" y="19251"/>
                  </a:cubicBezTo>
                  <a:cubicBezTo>
                    <a:pt x="652" y="19382"/>
                    <a:pt x="718" y="19534"/>
                    <a:pt x="805" y="19708"/>
                  </a:cubicBezTo>
                  <a:cubicBezTo>
                    <a:pt x="848" y="19773"/>
                    <a:pt x="870" y="19860"/>
                    <a:pt x="913" y="19925"/>
                  </a:cubicBezTo>
                  <a:lnTo>
                    <a:pt x="913" y="19947"/>
                  </a:lnTo>
                  <a:cubicBezTo>
                    <a:pt x="935" y="19969"/>
                    <a:pt x="957" y="20012"/>
                    <a:pt x="979" y="20056"/>
                  </a:cubicBezTo>
                  <a:cubicBezTo>
                    <a:pt x="1044" y="20208"/>
                    <a:pt x="1152" y="20339"/>
                    <a:pt x="1283" y="20447"/>
                  </a:cubicBezTo>
                  <a:cubicBezTo>
                    <a:pt x="1326" y="20491"/>
                    <a:pt x="1392" y="20513"/>
                    <a:pt x="1435" y="20534"/>
                  </a:cubicBezTo>
                  <a:cubicBezTo>
                    <a:pt x="1827" y="21274"/>
                    <a:pt x="2109" y="21861"/>
                    <a:pt x="2370" y="22426"/>
                  </a:cubicBezTo>
                  <a:cubicBezTo>
                    <a:pt x="2544" y="22731"/>
                    <a:pt x="2718" y="23122"/>
                    <a:pt x="2914" y="23513"/>
                  </a:cubicBezTo>
                  <a:lnTo>
                    <a:pt x="3196" y="24079"/>
                  </a:lnTo>
                  <a:cubicBezTo>
                    <a:pt x="3436" y="24514"/>
                    <a:pt x="3675" y="24970"/>
                    <a:pt x="3892" y="25383"/>
                  </a:cubicBezTo>
                  <a:lnTo>
                    <a:pt x="4044" y="25688"/>
                  </a:lnTo>
                  <a:cubicBezTo>
                    <a:pt x="4262" y="26079"/>
                    <a:pt x="4479" y="26471"/>
                    <a:pt x="4697" y="26840"/>
                  </a:cubicBezTo>
                  <a:cubicBezTo>
                    <a:pt x="5045" y="27427"/>
                    <a:pt x="5393" y="28058"/>
                    <a:pt x="5697" y="28688"/>
                  </a:cubicBezTo>
                  <a:lnTo>
                    <a:pt x="5719" y="28754"/>
                  </a:lnTo>
                  <a:cubicBezTo>
                    <a:pt x="6001" y="29297"/>
                    <a:pt x="6241" y="29841"/>
                    <a:pt x="6545" y="30385"/>
                  </a:cubicBezTo>
                  <a:lnTo>
                    <a:pt x="6567" y="30428"/>
                  </a:lnTo>
                  <a:cubicBezTo>
                    <a:pt x="6849" y="30928"/>
                    <a:pt x="7197" y="31428"/>
                    <a:pt x="7502" y="31907"/>
                  </a:cubicBezTo>
                  <a:lnTo>
                    <a:pt x="7654" y="32059"/>
                  </a:lnTo>
                  <a:cubicBezTo>
                    <a:pt x="7871" y="32407"/>
                    <a:pt x="8089" y="32776"/>
                    <a:pt x="8328" y="33168"/>
                  </a:cubicBezTo>
                  <a:lnTo>
                    <a:pt x="8459" y="33385"/>
                  </a:lnTo>
                  <a:cubicBezTo>
                    <a:pt x="8654" y="33755"/>
                    <a:pt x="8937" y="34212"/>
                    <a:pt x="9198" y="34668"/>
                  </a:cubicBezTo>
                  <a:cubicBezTo>
                    <a:pt x="9372" y="34929"/>
                    <a:pt x="9546" y="35233"/>
                    <a:pt x="9741" y="35516"/>
                  </a:cubicBezTo>
                  <a:lnTo>
                    <a:pt x="9785" y="35560"/>
                  </a:lnTo>
                  <a:lnTo>
                    <a:pt x="10002" y="35908"/>
                  </a:lnTo>
                  <a:cubicBezTo>
                    <a:pt x="10111" y="36103"/>
                    <a:pt x="10220" y="36299"/>
                    <a:pt x="10329" y="36495"/>
                  </a:cubicBezTo>
                  <a:lnTo>
                    <a:pt x="10372" y="36603"/>
                  </a:lnTo>
                  <a:cubicBezTo>
                    <a:pt x="10502" y="36886"/>
                    <a:pt x="10655" y="37169"/>
                    <a:pt x="10850" y="37430"/>
                  </a:cubicBezTo>
                  <a:cubicBezTo>
                    <a:pt x="10959" y="37582"/>
                    <a:pt x="11111" y="37734"/>
                    <a:pt x="11264" y="37865"/>
                  </a:cubicBezTo>
                  <a:cubicBezTo>
                    <a:pt x="11372" y="37973"/>
                    <a:pt x="11503" y="38060"/>
                    <a:pt x="11633" y="38125"/>
                  </a:cubicBezTo>
                  <a:cubicBezTo>
                    <a:pt x="11720" y="38169"/>
                    <a:pt x="11829" y="38191"/>
                    <a:pt x="11916" y="38212"/>
                  </a:cubicBezTo>
                  <a:lnTo>
                    <a:pt x="11981" y="38212"/>
                  </a:lnTo>
                  <a:cubicBezTo>
                    <a:pt x="12046" y="38234"/>
                    <a:pt x="12133" y="38234"/>
                    <a:pt x="12199" y="38234"/>
                  </a:cubicBezTo>
                  <a:cubicBezTo>
                    <a:pt x="12249" y="38241"/>
                    <a:pt x="12300" y="38243"/>
                    <a:pt x="12351" y="38243"/>
                  </a:cubicBezTo>
                  <a:cubicBezTo>
                    <a:pt x="12474" y="38243"/>
                    <a:pt x="12597" y="38228"/>
                    <a:pt x="12720" y="38212"/>
                  </a:cubicBezTo>
                  <a:cubicBezTo>
                    <a:pt x="12981" y="38147"/>
                    <a:pt x="13221" y="38082"/>
                    <a:pt x="13481" y="38017"/>
                  </a:cubicBezTo>
                  <a:lnTo>
                    <a:pt x="13634" y="37973"/>
                  </a:lnTo>
                  <a:cubicBezTo>
                    <a:pt x="13764" y="37930"/>
                    <a:pt x="13895" y="37886"/>
                    <a:pt x="14047" y="37821"/>
                  </a:cubicBezTo>
                  <a:cubicBezTo>
                    <a:pt x="15177" y="37430"/>
                    <a:pt x="16265" y="36951"/>
                    <a:pt x="17330" y="36408"/>
                  </a:cubicBezTo>
                  <a:lnTo>
                    <a:pt x="17482" y="36342"/>
                  </a:lnTo>
                  <a:lnTo>
                    <a:pt x="18439" y="35864"/>
                  </a:lnTo>
                  <a:lnTo>
                    <a:pt x="19004" y="35603"/>
                  </a:lnTo>
                  <a:cubicBezTo>
                    <a:pt x="19483" y="35364"/>
                    <a:pt x="19939" y="35125"/>
                    <a:pt x="20440" y="34842"/>
                  </a:cubicBezTo>
                  <a:lnTo>
                    <a:pt x="20614" y="34755"/>
                  </a:lnTo>
                  <a:cubicBezTo>
                    <a:pt x="21657" y="34190"/>
                    <a:pt x="22744" y="33581"/>
                    <a:pt x="23745" y="33037"/>
                  </a:cubicBezTo>
                  <a:cubicBezTo>
                    <a:pt x="24093" y="32820"/>
                    <a:pt x="24462" y="32624"/>
                    <a:pt x="24788" y="32428"/>
                  </a:cubicBezTo>
                  <a:lnTo>
                    <a:pt x="25354" y="32102"/>
                  </a:lnTo>
                  <a:cubicBezTo>
                    <a:pt x="25876" y="31798"/>
                    <a:pt x="26419" y="31472"/>
                    <a:pt x="26963" y="31146"/>
                  </a:cubicBezTo>
                  <a:lnTo>
                    <a:pt x="26985" y="31146"/>
                  </a:lnTo>
                  <a:lnTo>
                    <a:pt x="27028" y="31124"/>
                  </a:lnTo>
                  <a:lnTo>
                    <a:pt x="27072" y="31124"/>
                  </a:lnTo>
                  <a:lnTo>
                    <a:pt x="27180" y="31037"/>
                  </a:lnTo>
                  <a:cubicBezTo>
                    <a:pt x="27680" y="30776"/>
                    <a:pt x="28181" y="30450"/>
                    <a:pt x="28681" y="30167"/>
                  </a:cubicBezTo>
                  <a:lnTo>
                    <a:pt x="29659" y="29580"/>
                  </a:lnTo>
                  <a:cubicBezTo>
                    <a:pt x="30464" y="29102"/>
                    <a:pt x="31312" y="28601"/>
                    <a:pt x="32312" y="28014"/>
                  </a:cubicBezTo>
                  <a:lnTo>
                    <a:pt x="32334" y="28014"/>
                  </a:lnTo>
                  <a:lnTo>
                    <a:pt x="32355" y="27993"/>
                  </a:lnTo>
                  <a:lnTo>
                    <a:pt x="32769" y="27753"/>
                  </a:lnTo>
                  <a:cubicBezTo>
                    <a:pt x="33377" y="27406"/>
                    <a:pt x="34073" y="26992"/>
                    <a:pt x="34747" y="26601"/>
                  </a:cubicBezTo>
                  <a:lnTo>
                    <a:pt x="35769" y="25992"/>
                  </a:lnTo>
                  <a:lnTo>
                    <a:pt x="35791" y="25992"/>
                  </a:lnTo>
                  <a:lnTo>
                    <a:pt x="36596" y="25536"/>
                  </a:lnTo>
                  <a:lnTo>
                    <a:pt x="36769" y="25427"/>
                  </a:lnTo>
                  <a:cubicBezTo>
                    <a:pt x="37813" y="24818"/>
                    <a:pt x="38748" y="24253"/>
                    <a:pt x="39596" y="23731"/>
                  </a:cubicBezTo>
                  <a:lnTo>
                    <a:pt x="39857" y="23557"/>
                  </a:lnTo>
                  <a:cubicBezTo>
                    <a:pt x="40336" y="23252"/>
                    <a:pt x="40814" y="22970"/>
                    <a:pt x="41314" y="22644"/>
                  </a:cubicBezTo>
                  <a:cubicBezTo>
                    <a:pt x="41531" y="22513"/>
                    <a:pt x="41749" y="22383"/>
                    <a:pt x="42010" y="22209"/>
                  </a:cubicBezTo>
                  <a:cubicBezTo>
                    <a:pt x="42119" y="22143"/>
                    <a:pt x="42249" y="22056"/>
                    <a:pt x="42358" y="21969"/>
                  </a:cubicBezTo>
                  <a:cubicBezTo>
                    <a:pt x="42488" y="21861"/>
                    <a:pt x="42575" y="21730"/>
                    <a:pt x="42662" y="21578"/>
                  </a:cubicBezTo>
                  <a:cubicBezTo>
                    <a:pt x="42814" y="21165"/>
                    <a:pt x="42793" y="20708"/>
                    <a:pt x="42619" y="20317"/>
                  </a:cubicBezTo>
                  <a:cubicBezTo>
                    <a:pt x="42575" y="20230"/>
                    <a:pt x="42532" y="20143"/>
                    <a:pt x="42488" y="20078"/>
                  </a:cubicBezTo>
                  <a:lnTo>
                    <a:pt x="42423" y="19925"/>
                  </a:lnTo>
                  <a:lnTo>
                    <a:pt x="42380" y="19882"/>
                  </a:lnTo>
                  <a:cubicBezTo>
                    <a:pt x="42314" y="19752"/>
                    <a:pt x="42249" y="19643"/>
                    <a:pt x="42206" y="19512"/>
                  </a:cubicBezTo>
                  <a:lnTo>
                    <a:pt x="41792" y="18686"/>
                  </a:lnTo>
                  <a:cubicBezTo>
                    <a:pt x="41662" y="18447"/>
                    <a:pt x="41553" y="18229"/>
                    <a:pt x="41423" y="17990"/>
                  </a:cubicBezTo>
                  <a:lnTo>
                    <a:pt x="41423" y="17968"/>
                  </a:lnTo>
                  <a:lnTo>
                    <a:pt x="41423" y="17947"/>
                  </a:lnTo>
                  <a:lnTo>
                    <a:pt x="41401" y="17903"/>
                  </a:lnTo>
                  <a:cubicBezTo>
                    <a:pt x="41292" y="17686"/>
                    <a:pt x="41140" y="17447"/>
                    <a:pt x="41031" y="17207"/>
                  </a:cubicBezTo>
                  <a:cubicBezTo>
                    <a:pt x="40857" y="16860"/>
                    <a:pt x="40705" y="16512"/>
                    <a:pt x="40531" y="16164"/>
                  </a:cubicBezTo>
                  <a:lnTo>
                    <a:pt x="40531" y="16142"/>
                  </a:lnTo>
                  <a:lnTo>
                    <a:pt x="40510" y="16120"/>
                  </a:lnTo>
                  <a:lnTo>
                    <a:pt x="40488" y="16055"/>
                  </a:lnTo>
                  <a:lnTo>
                    <a:pt x="40205" y="15511"/>
                  </a:lnTo>
                  <a:cubicBezTo>
                    <a:pt x="39988" y="15033"/>
                    <a:pt x="39705" y="14533"/>
                    <a:pt x="39401" y="13989"/>
                  </a:cubicBezTo>
                  <a:lnTo>
                    <a:pt x="39314" y="13837"/>
                  </a:lnTo>
                  <a:lnTo>
                    <a:pt x="39248" y="13728"/>
                  </a:lnTo>
                  <a:cubicBezTo>
                    <a:pt x="39031" y="13359"/>
                    <a:pt x="38792" y="12924"/>
                    <a:pt x="38574" y="12511"/>
                  </a:cubicBezTo>
                  <a:cubicBezTo>
                    <a:pt x="38313" y="12011"/>
                    <a:pt x="38031" y="11489"/>
                    <a:pt x="37726" y="10945"/>
                  </a:cubicBezTo>
                  <a:cubicBezTo>
                    <a:pt x="37335" y="10271"/>
                    <a:pt x="36943" y="9619"/>
                    <a:pt x="36552" y="8988"/>
                  </a:cubicBezTo>
                  <a:cubicBezTo>
                    <a:pt x="36356" y="8640"/>
                    <a:pt x="36117" y="8271"/>
                    <a:pt x="35921" y="7923"/>
                  </a:cubicBezTo>
                  <a:lnTo>
                    <a:pt x="35748" y="7640"/>
                  </a:lnTo>
                  <a:lnTo>
                    <a:pt x="35748" y="7618"/>
                  </a:lnTo>
                  <a:lnTo>
                    <a:pt x="35726" y="7575"/>
                  </a:lnTo>
                  <a:cubicBezTo>
                    <a:pt x="35443" y="7118"/>
                    <a:pt x="35182" y="6640"/>
                    <a:pt x="34899" y="6183"/>
                  </a:cubicBezTo>
                  <a:lnTo>
                    <a:pt x="34530" y="5422"/>
                  </a:lnTo>
                  <a:lnTo>
                    <a:pt x="34530" y="5400"/>
                  </a:lnTo>
                  <a:cubicBezTo>
                    <a:pt x="34378" y="5161"/>
                    <a:pt x="34225" y="4900"/>
                    <a:pt x="34073" y="4661"/>
                  </a:cubicBezTo>
                  <a:lnTo>
                    <a:pt x="34051" y="4617"/>
                  </a:lnTo>
                  <a:lnTo>
                    <a:pt x="34030" y="4596"/>
                  </a:lnTo>
                  <a:cubicBezTo>
                    <a:pt x="33921" y="4378"/>
                    <a:pt x="33791" y="4161"/>
                    <a:pt x="33704" y="3943"/>
                  </a:cubicBezTo>
                  <a:lnTo>
                    <a:pt x="33530" y="3617"/>
                  </a:lnTo>
                  <a:lnTo>
                    <a:pt x="33508" y="3530"/>
                  </a:lnTo>
                  <a:cubicBezTo>
                    <a:pt x="33443" y="3378"/>
                    <a:pt x="33377" y="3248"/>
                    <a:pt x="33312" y="3117"/>
                  </a:cubicBezTo>
                  <a:cubicBezTo>
                    <a:pt x="33073" y="2639"/>
                    <a:pt x="32812" y="2182"/>
                    <a:pt x="32508" y="1639"/>
                  </a:cubicBezTo>
                  <a:lnTo>
                    <a:pt x="32442" y="1552"/>
                  </a:lnTo>
                  <a:cubicBezTo>
                    <a:pt x="32312" y="1312"/>
                    <a:pt x="32160" y="1073"/>
                    <a:pt x="31986" y="856"/>
                  </a:cubicBezTo>
                  <a:cubicBezTo>
                    <a:pt x="31877" y="725"/>
                    <a:pt x="31747" y="595"/>
                    <a:pt x="31616" y="486"/>
                  </a:cubicBezTo>
                  <a:lnTo>
                    <a:pt x="31616" y="464"/>
                  </a:lnTo>
                  <a:cubicBezTo>
                    <a:pt x="31442" y="290"/>
                    <a:pt x="31225" y="160"/>
                    <a:pt x="31007" y="73"/>
                  </a:cubicBezTo>
                  <a:cubicBezTo>
                    <a:pt x="30880" y="22"/>
                    <a:pt x="30745" y="1"/>
                    <a:pt x="306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3"/>
            <p:cNvSpPr/>
            <p:nvPr/>
          </p:nvSpPr>
          <p:spPr>
            <a:xfrm>
              <a:off x="1898950" y="2496225"/>
              <a:ext cx="58175" cy="284575"/>
            </a:xfrm>
            <a:custGeom>
              <a:avLst/>
              <a:gdLst/>
              <a:ahLst/>
              <a:cxnLst/>
              <a:rect l="l" t="t" r="r" b="b"/>
              <a:pathLst>
                <a:path w="2327" h="11383" extrusionOk="0">
                  <a:moveTo>
                    <a:pt x="1895" y="0"/>
                  </a:moveTo>
                  <a:cubicBezTo>
                    <a:pt x="1672" y="0"/>
                    <a:pt x="1476" y="168"/>
                    <a:pt x="1435" y="393"/>
                  </a:cubicBezTo>
                  <a:cubicBezTo>
                    <a:pt x="1370" y="1067"/>
                    <a:pt x="1261" y="1741"/>
                    <a:pt x="1174" y="2394"/>
                  </a:cubicBezTo>
                  <a:cubicBezTo>
                    <a:pt x="1087" y="2937"/>
                    <a:pt x="979" y="3503"/>
                    <a:pt x="892" y="4068"/>
                  </a:cubicBezTo>
                  <a:cubicBezTo>
                    <a:pt x="696" y="5221"/>
                    <a:pt x="522" y="6395"/>
                    <a:pt x="370" y="7569"/>
                  </a:cubicBezTo>
                  <a:cubicBezTo>
                    <a:pt x="305" y="8113"/>
                    <a:pt x="239" y="8656"/>
                    <a:pt x="152" y="9200"/>
                  </a:cubicBezTo>
                  <a:cubicBezTo>
                    <a:pt x="131" y="9482"/>
                    <a:pt x="87" y="9743"/>
                    <a:pt x="65" y="10026"/>
                  </a:cubicBezTo>
                  <a:cubicBezTo>
                    <a:pt x="44" y="10135"/>
                    <a:pt x="22" y="10265"/>
                    <a:pt x="22" y="10396"/>
                  </a:cubicBezTo>
                  <a:cubicBezTo>
                    <a:pt x="0" y="10526"/>
                    <a:pt x="22" y="10657"/>
                    <a:pt x="44" y="10787"/>
                  </a:cubicBezTo>
                  <a:cubicBezTo>
                    <a:pt x="65" y="10852"/>
                    <a:pt x="87" y="10896"/>
                    <a:pt x="87" y="10961"/>
                  </a:cubicBezTo>
                  <a:cubicBezTo>
                    <a:pt x="109" y="11005"/>
                    <a:pt x="174" y="11092"/>
                    <a:pt x="196" y="11157"/>
                  </a:cubicBezTo>
                  <a:cubicBezTo>
                    <a:pt x="283" y="11244"/>
                    <a:pt x="370" y="11309"/>
                    <a:pt x="479" y="11331"/>
                  </a:cubicBezTo>
                  <a:cubicBezTo>
                    <a:pt x="542" y="11363"/>
                    <a:pt x="618" y="11383"/>
                    <a:pt x="696" y="11383"/>
                  </a:cubicBezTo>
                  <a:cubicBezTo>
                    <a:pt x="725" y="11383"/>
                    <a:pt x="754" y="11380"/>
                    <a:pt x="783" y="11374"/>
                  </a:cubicBezTo>
                  <a:cubicBezTo>
                    <a:pt x="935" y="11352"/>
                    <a:pt x="1087" y="11265"/>
                    <a:pt x="1174" y="11135"/>
                  </a:cubicBezTo>
                  <a:cubicBezTo>
                    <a:pt x="1283" y="11005"/>
                    <a:pt x="1327" y="10852"/>
                    <a:pt x="1370" y="10678"/>
                  </a:cubicBezTo>
                  <a:cubicBezTo>
                    <a:pt x="1370" y="10613"/>
                    <a:pt x="1370" y="10548"/>
                    <a:pt x="1392" y="10483"/>
                  </a:cubicBezTo>
                  <a:lnTo>
                    <a:pt x="1392" y="10070"/>
                  </a:lnTo>
                  <a:cubicBezTo>
                    <a:pt x="1392" y="9787"/>
                    <a:pt x="1392" y="9482"/>
                    <a:pt x="1414" y="9200"/>
                  </a:cubicBezTo>
                  <a:cubicBezTo>
                    <a:pt x="1435" y="8613"/>
                    <a:pt x="1457" y="8026"/>
                    <a:pt x="1501" y="7438"/>
                  </a:cubicBezTo>
                  <a:cubicBezTo>
                    <a:pt x="1544" y="6851"/>
                    <a:pt x="1588" y="6243"/>
                    <a:pt x="1653" y="5655"/>
                  </a:cubicBezTo>
                  <a:cubicBezTo>
                    <a:pt x="1718" y="5068"/>
                    <a:pt x="1783" y="4438"/>
                    <a:pt x="1870" y="3829"/>
                  </a:cubicBezTo>
                  <a:cubicBezTo>
                    <a:pt x="2022" y="2720"/>
                    <a:pt x="2175" y="1611"/>
                    <a:pt x="2305" y="502"/>
                  </a:cubicBezTo>
                  <a:cubicBezTo>
                    <a:pt x="2327" y="263"/>
                    <a:pt x="2153" y="45"/>
                    <a:pt x="1935" y="2"/>
                  </a:cubicBezTo>
                  <a:cubicBezTo>
                    <a:pt x="1922" y="1"/>
                    <a:pt x="1908" y="0"/>
                    <a:pt x="189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3"/>
            <p:cNvSpPr/>
            <p:nvPr/>
          </p:nvSpPr>
          <p:spPr>
            <a:xfrm>
              <a:off x="2006575" y="2555300"/>
              <a:ext cx="34825" cy="118825"/>
            </a:xfrm>
            <a:custGeom>
              <a:avLst/>
              <a:gdLst/>
              <a:ahLst/>
              <a:cxnLst/>
              <a:rect l="l" t="t" r="r" b="b"/>
              <a:pathLst>
                <a:path w="1393" h="4753" extrusionOk="0">
                  <a:moveTo>
                    <a:pt x="946" y="0"/>
                  </a:moveTo>
                  <a:cubicBezTo>
                    <a:pt x="885" y="0"/>
                    <a:pt x="823" y="15"/>
                    <a:pt x="762" y="31"/>
                  </a:cubicBezTo>
                  <a:cubicBezTo>
                    <a:pt x="631" y="96"/>
                    <a:pt x="544" y="226"/>
                    <a:pt x="522" y="357"/>
                  </a:cubicBezTo>
                  <a:cubicBezTo>
                    <a:pt x="435" y="1053"/>
                    <a:pt x="327" y="1749"/>
                    <a:pt x="218" y="2444"/>
                  </a:cubicBezTo>
                  <a:cubicBezTo>
                    <a:pt x="153" y="2771"/>
                    <a:pt x="109" y="3097"/>
                    <a:pt x="66" y="3423"/>
                  </a:cubicBezTo>
                  <a:cubicBezTo>
                    <a:pt x="44" y="3575"/>
                    <a:pt x="22" y="3727"/>
                    <a:pt x="22" y="3880"/>
                  </a:cubicBezTo>
                  <a:cubicBezTo>
                    <a:pt x="1" y="3967"/>
                    <a:pt x="1" y="4075"/>
                    <a:pt x="22" y="4184"/>
                  </a:cubicBezTo>
                  <a:cubicBezTo>
                    <a:pt x="22" y="4293"/>
                    <a:pt x="44" y="4401"/>
                    <a:pt x="88" y="4510"/>
                  </a:cubicBezTo>
                  <a:cubicBezTo>
                    <a:pt x="131" y="4641"/>
                    <a:pt x="262" y="4728"/>
                    <a:pt x="414" y="4749"/>
                  </a:cubicBezTo>
                  <a:cubicBezTo>
                    <a:pt x="431" y="4751"/>
                    <a:pt x="449" y="4753"/>
                    <a:pt x="466" y="4753"/>
                  </a:cubicBezTo>
                  <a:cubicBezTo>
                    <a:pt x="622" y="4753"/>
                    <a:pt x="770" y="4666"/>
                    <a:pt x="849" y="4510"/>
                  </a:cubicBezTo>
                  <a:cubicBezTo>
                    <a:pt x="870" y="4401"/>
                    <a:pt x="892" y="4293"/>
                    <a:pt x="914" y="4206"/>
                  </a:cubicBezTo>
                  <a:cubicBezTo>
                    <a:pt x="914" y="4140"/>
                    <a:pt x="936" y="4053"/>
                    <a:pt x="936" y="3988"/>
                  </a:cubicBezTo>
                  <a:cubicBezTo>
                    <a:pt x="936" y="3836"/>
                    <a:pt x="957" y="3684"/>
                    <a:pt x="957" y="3553"/>
                  </a:cubicBezTo>
                  <a:cubicBezTo>
                    <a:pt x="1001" y="3205"/>
                    <a:pt x="1044" y="2879"/>
                    <a:pt x="1088" y="2553"/>
                  </a:cubicBezTo>
                  <a:cubicBezTo>
                    <a:pt x="1175" y="1857"/>
                    <a:pt x="1283" y="1161"/>
                    <a:pt x="1370" y="466"/>
                  </a:cubicBezTo>
                  <a:cubicBezTo>
                    <a:pt x="1392" y="248"/>
                    <a:pt x="1240" y="53"/>
                    <a:pt x="1023" y="9"/>
                  </a:cubicBezTo>
                  <a:cubicBezTo>
                    <a:pt x="997" y="3"/>
                    <a:pt x="972" y="0"/>
                    <a:pt x="94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3"/>
            <p:cNvSpPr/>
            <p:nvPr/>
          </p:nvSpPr>
          <p:spPr>
            <a:xfrm>
              <a:off x="1333050" y="2065850"/>
              <a:ext cx="1550925" cy="1498775"/>
            </a:xfrm>
            <a:custGeom>
              <a:avLst/>
              <a:gdLst/>
              <a:ahLst/>
              <a:cxnLst/>
              <a:rect l="l" t="t" r="r" b="b"/>
              <a:pathLst>
                <a:path w="62037" h="59951" extrusionOk="0">
                  <a:moveTo>
                    <a:pt x="35152" y="4642"/>
                  </a:moveTo>
                  <a:cubicBezTo>
                    <a:pt x="35290" y="4642"/>
                    <a:pt x="35425" y="4663"/>
                    <a:pt x="35552" y="4714"/>
                  </a:cubicBezTo>
                  <a:cubicBezTo>
                    <a:pt x="35770" y="4801"/>
                    <a:pt x="35987" y="4931"/>
                    <a:pt x="36139" y="5105"/>
                  </a:cubicBezTo>
                  <a:lnTo>
                    <a:pt x="36161" y="5127"/>
                  </a:lnTo>
                  <a:cubicBezTo>
                    <a:pt x="36292" y="5236"/>
                    <a:pt x="36422" y="5366"/>
                    <a:pt x="36531" y="5497"/>
                  </a:cubicBezTo>
                  <a:cubicBezTo>
                    <a:pt x="36705" y="5714"/>
                    <a:pt x="36857" y="5953"/>
                    <a:pt x="36987" y="6193"/>
                  </a:cubicBezTo>
                  <a:lnTo>
                    <a:pt x="37053" y="6280"/>
                  </a:lnTo>
                  <a:cubicBezTo>
                    <a:pt x="37357" y="6823"/>
                    <a:pt x="37618" y="7280"/>
                    <a:pt x="37857" y="7758"/>
                  </a:cubicBezTo>
                  <a:cubicBezTo>
                    <a:pt x="37922" y="7889"/>
                    <a:pt x="37988" y="8019"/>
                    <a:pt x="38053" y="8171"/>
                  </a:cubicBezTo>
                  <a:lnTo>
                    <a:pt x="38096" y="8258"/>
                  </a:lnTo>
                  <a:cubicBezTo>
                    <a:pt x="38140" y="8367"/>
                    <a:pt x="38183" y="8476"/>
                    <a:pt x="38249" y="8584"/>
                  </a:cubicBezTo>
                  <a:cubicBezTo>
                    <a:pt x="38336" y="8802"/>
                    <a:pt x="38466" y="9019"/>
                    <a:pt x="38575" y="9237"/>
                  </a:cubicBezTo>
                  <a:lnTo>
                    <a:pt x="38596" y="9258"/>
                  </a:lnTo>
                  <a:lnTo>
                    <a:pt x="38618" y="9302"/>
                  </a:lnTo>
                  <a:lnTo>
                    <a:pt x="39075" y="10041"/>
                  </a:lnTo>
                  <a:lnTo>
                    <a:pt x="39075" y="10063"/>
                  </a:lnTo>
                  <a:lnTo>
                    <a:pt x="39444" y="10802"/>
                  </a:lnTo>
                  <a:cubicBezTo>
                    <a:pt x="39727" y="11281"/>
                    <a:pt x="39988" y="11759"/>
                    <a:pt x="40271" y="12216"/>
                  </a:cubicBezTo>
                  <a:lnTo>
                    <a:pt x="40293" y="12237"/>
                  </a:lnTo>
                  <a:lnTo>
                    <a:pt x="40293" y="12281"/>
                  </a:lnTo>
                  <a:lnTo>
                    <a:pt x="40466" y="12542"/>
                  </a:lnTo>
                  <a:cubicBezTo>
                    <a:pt x="40662" y="12912"/>
                    <a:pt x="40901" y="13259"/>
                    <a:pt x="41097" y="13607"/>
                  </a:cubicBezTo>
                  <a:lnTo>
                    <a:pt x="41097" y="13629"/>
                  </a:lnTo>
                  <a:cubicBezTo>
                    <a:pt x="41488" y="14260"/>
                    <a:pt x="41880" y="14912"/>
                    <a:pt x="42271" y="15564"/>
                  </a:cubicBezTo>
                  <a:cubicBezTo>
                    <a:pt x="42576" y="16108"/>
                    <a:pt x="42837" y="16652"/>
                    <a:pt x="43119" y="17152"/>
                  </a:cubicBezTo>
                  <a:cubicBezTo>
                    <a:pt x="43337" y="17565"/>
                    <a:pt x="43576" y="17978"/>
                    <a:pt x="43793" y="18348"/>
                  </a:cubicBezTo>
                  <a:lnTo>
                    <a:pt x="43859" y="18478"/>
                  </a:lnTo>
                  <a:lnTo>
                    <a:pt x="43946" y="18630"/>
                  </a:lnTo>
                  <a:cubicBezTo>
                    <a:pt x="44250" y="19174"/>
                    <a:pt x="44533" y="19652"/>
                    <a:pt x="44750" y="20152"/>
                  </a:cubicBezTo>
                  <a:lnTo>
                    <a:pt x="45033" y="20696"/>
                  </a:lnTo>
                  <a:lnTo>
                    <a:pt x="45055" y="20739"/>
                  </a:lnTo>
                  <a:lnTo>
                    <a:pt x="45076" y="20783"/>
                  </a:lnTo>
                  <a:lnTo>
                    <a:pt x="45076" y="20805"/>
                  </a:lnTo>
                  <a:cubicBezTo>
                    <a:pt x="45250" y="21153"/>
                    <a:pt x="45402" y="21501"/>
                    <a:pt x="45576" y="21827"/>
                  </a:cubicBezTo>
                  <a:cubicBezTo>
                    <a:pt x="45685" y="22066"/>
                    <a:pt x="45837" y="22327"/>
                    <a:pt x="45946" y="22523"/>
                  </a:cubicBezTo>
                  <a:lnTo>
                    <a:pt x="45968" y="22588"/>
                  </a:lnTo>
                  <a:lnTo>
                    <a:pt x="45968" y="22609"/>
                  </a:lnTo>
                  <a:cubicBezTo>
                    <a:pt x="46098" y="22849"/>
                    <a:pt x="46207" y="23088"/>
                    <a:pt x="46337" y="23327"/>
                  </a:cubicBezTo>
                  <a:lnTo>
                    <a:pt x="46751" y="24132"/>
                  </a:lnTo>
                  <a:cubicBezTo>
                    <a:pt x="46816" y="24262"/>
                    <a:pt x="46859" y="24393"/>
                    <a:pt x="46925" y="24523"/>
                  </a:cubicBezTo>
                  <a:lnTo>
                    <a:pt x="46968" y="24566"/>
                  </a:lnTo>
                  <a:cubicBezTo>
                    <a:pt x="46990" y="24610"/>
                    <a:pt x="47011" y="24653"/>
                    <a:pt x="47033" y="24697"/>
                  </a:cubicBezTo>
                  <a:cubicBezTo>
                    <a:pt x="47077" y="24784"/>
                    <a:pt x="47120" y="24849"/>
                    <a:pt x="47164" y="24936"/>
                  </a:cubicBezTo>
                  <a:cubicBezTo>
                    <a:pt x="47338" y="25328"/>
                    <a:pt x="47359" y="25784"/>
                    <a:pt x="47207" y="26197"/>
                  </a:cubicBezTo>
                  <a:cubicBezTo>
                    <a:pt x="47120" y="26350"/>
                    <a:pt x="47033" y="26480"/>
                    <a:pt x="46903" y="26589"/>
                  </a:cubicBezTo>
                  <a:cubicBezTo>
                    <a:pt x="46794" y="26676"/>
                    <a:pt x="46664" y="26763"/>
                    <a:pt x="46555" y="26850"/>
                  </a:cubicBezTo>
                  <a:cubicBezTo>
                    <a:pt x="46294" y="27002"/>
                    <a:pt x="46076" y="27154"/>
                    <a:pt x="45859" y="27285"/>
                  </a:cubicBezTo>
                  <a:cubicBezTo>
                    <a:pt x="45359" y="27589"/>
                    <a:pt x="44881" y="27893"/>
                    <a:pt x="44402" y="28198"/>
                  </a:cubicBezTo>
                  <a:lnTo>
                    <a:pt x="44141" y="28350"/>
                  </a:lnTo>
                  <a:cubicBezTo>
                    <a:pt x="43271" y="28894"/>
                    <a:pt x="42358" y="29459"/>
                    <a:pt x="41314" y="30046"/>
                  </a:cubicBezTo>
                  <a:lnTo>
                    <a:pt x="41141" y="30155"/>
                  </a:lnTo>
                  <a:lnTo>
                    <a:pt x="40336" y="30633"/>
                  </a:lnTo>
                  <a:lnTo>
                    <a:pt x="40314" y="30633"/>
                  </a:lnTo>
                  <a:lnTo>
                    <a:pt x="39292" y="31220"/>
                  </a:lnTo>
                  <a:cubicBezTo>
                    <a:pt x="38618" y="31633"/>
                    <a:pt x="37922" y="32025"/>
                    <a:pt x="37314" y="32394"/>
                  </a:cubicBezTo>
                  <a:lnTo>
                    <a:pt x="36900" y="32612"/>
                  </a:lnTo>
                  <a:lnTo>
                    <a:pt x="36879" y="32634"/>
                  </a:lnTo>
                  <a:lnTo>
                    <a:pt x="36857" y="32634"/>
                  </a:lnTo>
                  <a:cubicBezTo>
                    <a:pt x="35857" y="33242"/>
                    <a:pt x="35009" y="33743"/>
                    <a:pt x="34204" y="34199"/>
                  </a:cubicBezTo>
                  <a:lnTo>
                    <a:pt x="33226" y="34786"/>
                  </a:lnTo>
                  <a:lnTo>
                    <a:pt x="31725" y="35678"/>
                  </a:lnTo>
                  <a:lnTo>
                    <a:pt x="31617" y="35743"/>
                  </a:lnTo>
                  <a:lnTo>
                    <a:pt x="31573" y="35765"/>
                  </a:lnTo>
                  <a:lnTo>
                    <a:pt x="31530" y="35787"/>
                  </a:lnTo>
                  <a:lnTo>
                    <a:pt x="31508" y="35787"/>
                  </a:lnTo>
                  <a:cubicBezTo>
                    <a:pt x="30964" y="36113"/>
                    <a:pt x="30421" y="36439"/>
                    <a:pt x="29899" y="36743"/>
                  </a:cubicBezTo>
                  <a:lnTo>
                    <a:pt x="29333" y="37069"/>
                  </a:lnTo>
                  <a:cubicBezTo>
                    <a:pt x="29007" y="37265"/>
                    <a:pt x="28638" y="37461"/>
                    <a:pt x="28290" y="37678"/>
                  </a:cubicBezTo>
                  <a:cubicBezTo>
                    <a:pt x="27289" y="38222"/>
                    <a:pt x="26202" y="38831"/>
                    <a:pt x="25159" y="39396"/>
                  </a:cubicBezTo>
                  <a:lnTo>
                    <a:pt x="24985" y="39483"/>
                  </a:lnTo>
                  <a:cubicBezTo>
                    <a:pt x="24484" y="39766"/>
                    <a:pt x="24028" y="40005"/>
                    <a:pt x="23549" y="40244"/>
                  </a:cubicBezTo>
                  <a:lnTo>
                    <a:pt x="22984" y="40505"/>
                  </a:lnTo>
                  <a:lnTo>
                    <a:pt x="22027" y="40983"/>
                  </a:lnTo>
                  <a:lnTo>
                    <a:pt x="21875" y="41049"/>
                  </a:lnTo>
                  <a:cubicBezTo>
                    <a:pt x="20810" y="41592"/>
                    <a:pt x="19722" y="42071"/>
                    <a:pt x="18592" y="42462"/>
                  </a:cubicBezTo>
                  <a:cubicBezTo>
                    <a:pt x="18440" y="42527"/>
                    <a:pt x="18309" y="42571"/>
                    <a:pt x="18179" y="42614"/>
                  </a:cubicBezTo>
                  <a:lnTo>
                    <a:pt x="18026" y="42658"/>
                  </a:lnTo>
                  <a:cubicBezTo>
                    <a:pt x="17766" y="42723"/>
                    <a:pt x="17526" y="42788"/>
                    <a:pt x="17265" y="42853"/>
                  </a:cubicBezTo>
                  <a:cubicBezTo>
                    <a:pt x="17142" y="42869"/>
                    <a:pt x="17019" y="42884"/>
                    <a:pt x="16896" y="42884"/>
                  </a:cubicBezTo>
                  <a:cubicBezTo>
                    <a:pt x="16845" y="42884"/>
                    <a:pt x="16794" y="42882"/>
                    <a:pt x="16744" y="42875"/>
                  </a:cubicBezTo>
                  <a:cubicBezTo>
                    <a:pt x="16678" y="42875"/>
                    <a:pt x="16591" y="42875"/>
                    <a:pt x="16526" y="42853"/>
                  </a:cubicBezTo>
                  <a:lnTo>
                    <a:pt x="16461" y="42853"/>
                  </a:lnTo>
                  <a:cubicBezTo>
                    <a:pt x="16374" y="42832"/>
                    <a:pt x="16265" y="42810"/>
                    <a:pt x="16178" y="42766"/>
                  </a:cubicBezTo>
                  <a:cubicBezTo>
                    <a:pt x="16048" y="42701"/>
                    <a:pt x="15917" y="42614"/>
                    <a:pt x="15809" y="42506"/>
                  </a:cubicBezTo>
                  <a:cubicBezTo>
                    <a:pt x="15656" y="42375"/>
                    <a:pt x="15504" y="42223"/>
                    <a:pt x="15395" y="42071"/>
                  </a:cubicBezTo>
                  <a:cubicBezTo>
                    <a:pt x="15200" y="41810"/>
                    <a:pt x="15047" y="41527"/>
                    <a:pt x="14917" y="41244"/>
                  </a:cubicBezTo>
                  <a:lnTo>
                    <a:pt x="14874" y="41136"/>
                  </a:lnTo>
                  <a:cubicBezTo>
                    <a:pt x="14765" y="40940"/>
                    <a:pt x="14656" y="40744"/>
                    <a:pt x="14547" y="40549"/>
                  </a:cubicBezTo>
                  <a:cubicBezTo>
                    <a:pt x="14460" y="40440"/>
                    <a:pt x="14395" y="40309"/>
                    <a:pt x="14330" y="40201"/>
                  </a:cubicBezTo>
                  <a:lnTo>
                    <a:pt x="14286" y="40157"/>
                  </a:lnTo>
                  <a:cubicBezTo>
                    <a:pt x="14091" y="39874"/>
                    <a:pt x="13917" y="39570"/>
                    <a:pt x="13743" y="39309"/>
                  </a:cubicBezTo>
                  <a:cubicBezTo>
                    <a:pt x="13482" y="38853"/>
                    <a:pt x="13199" y="38396"/>
                    <a:pt x="13004" y="38026"/>
                  </a:cubicBezTo>
                  <a:lnTo>
                    <a:pt x="12873" y="37809"/>
                  </a:lnTo>
                  <a:cubicBezTo>
                    <a:pt x="12634" y="37417"/>
                    <a:pt x="12416" y="37048"/>
                    <a:pt x="12199" y="36700"/>
                  </a:cubicBezTo>
                  <a:lnTo>
                    <a:pt x="12069" y="36548"/>
                  </a:lnTo>
                  <a:cubicBezTo>
                    <a:pt x="11742" y="36091"/>
                    <a:pt x="11416" y="35591"/>
                    <a:pt x="11134" y="35091"/>
                  </a:cubicBezTo>
                  <a:lnTo>
                    <a:pt x="11112" y="35026"/>
                  </a:lnTo>
                  <a:cubicBezTo>
                    <a:pt x="10807" y="34482"/>
                    <a:pt x="10568" y="33938"/>
                    <a:pt x="10286" y="33395"/>
                  </a:cubicBezTo>
                  <a:lnTo>
                    <a:pt x="10264" y="33351"/>
                  </a:lnTo>
                  <a:cubicBezTo>
                    <a:pt x="9959" y="32699"/>
                    <a:pt x="9611" y="32090"/>
                    <a:pt x="9264" y="31503"/>
                  </a:cubicBezTo>
                  <a:cubicBezTo>
                    <a:pt x="9046" y="31112"/>
                    <a:pt x="8829" y="30720"/>
                    <a:pt x="8611" y="30329"/>
                  </a:cubicBezTo>
                  <a:lnTo>
                    <a:pt x="8459" y="30024"/>
                  </a:lnTo>
                  <a:cubicBezTo>
                    <a:pt x="8242" y="29633"/>
                    <a:pt x="8002" y="29176"/>
                    <a:pt x="7763" y="28741"/>
                  </a:cubicBezTo>
                  <a:cubicBezTo>
                    <a:pt x="7654" y="28546"/>
                    <a:pt x="7567" y="28350"/>
                    <a:pt x="7481" y="28154"/>
                  </a:cubicBezTo>
                  <a:cubicBezTo>
                    <a:pt x="7285" y="27763"/>
                    <a:pt x="7089" y="27393"/>
                    <a:pt x="6937" y="27067"/>
                  </a:cubicBezTo>
                  <a:cubicBezTo>
                    <a:pt x="6676" y="26523"/>
                    <a:pt x="6372" y="25915"/>
                    <a:pt x="6002" y="25197"/>
                  </a:cubicBezTo>
                  <a:cubicBezTo>
                    <a:pt x="5958" y="25175"/>
                    <a:pt x="5893" y="25132"/>
                    <a:pt x="5850" y="25110"/>
                  </a:cubicBezTo>
                  <a:cubicBezTo>
                    <a:pt x="5719" y="25001"/>
                    <a:pt x="5610" y="24849"/>
                    <a:pt x="5524" y="24697"/>
                  </a:cubicBezTo>
                  <a:cubicBezTo>
                    <a:pt x="5502" y="24675"/>
                    <a:pt x="5502" y="24632"/>
                    <a:pt x="5480" y="24610"/>
                  </a:cubicBezTo>
                  <a:lnTo>
                    <a:pt x="5480" y="24588"/>
                  </a:lnTo>
                  <a:lnTo>
                    <a:pt x="5371" y="24349"/>
                  </a:lnTo>
                  <a:cubicBezTo>
                    <a:pt x="5284" y="24197"/>
                    <a:pt x="5219" y="24045"/>
                    <a:pt x="5132" y="23914"/>
                  </a:cubicBezTo>
                  <a:cubicBezTo>
                    <a:pt x="5089" y="23849"/>
                    <a:pt x="5045" y="23784"/>
                    <a:pt x="5002" y="23718"/>
                  </a:cubicBezTo>
                  <a:cubicBezTo>
                    <a:pt x="4915" y="23588"/>
                    <a:pt x="4828" y="23458"/>
                    <a:pt x="4741" y="23327"/>
                  </a:cubicBezTo>
                  <a:lnTo>
                    <a:pt x="4741" y="23284"/>
                  </a:lnTo>
                  <a:cubicBezTo>
                    <a:pt x="4610" y="23023"/>
                    <a:pt x="4567" y="22740"/>
                    <a:pt x="4567" y="22436"/>
                  </a:cubicBezTo>
                  <a:cubicBezTo>
                    <a:pt x="4589" y="22305"/>
                    <a:pt x="4610" y="22175"/>
                    <a:pt x="4675" y="22044"/>
                  </a:cubicBezTo>
                  <a:lnTo>
                    <a:pt x="4675" y="22022"/>
                  </a:lnTo>
                  <a:cubicBezTo>
                    <a:pt x="4697" y="21957"/>
                    <a:pt x="4741" y="21892"/>
                    <a:pt x="4762" y="21848"/>
                  </a:cubicBezTo>
                  <a:cubicBezTo>
                    <a:pt x="4784" y="21783"/>
                    <a:pt x="4828" y="21740"/>
                    <a:pt x="4871" y="21696"/>
                  </a:cubicBezTo>
                  <a:cubicBezTo>
                    <a:pt x="4958" y="21566"/>
                    <a:pt x="5045" y="21457"/>
                    <a:pt x="5176" y="21370"/>
                  </a:cubicBezTo>
                  <a:cubicBezTo>
                    <a:pt x="5241" y="21283"/>
                    <a:pt x="5350" y="21218"/>
                    <a:pt x="5437" y="21153"/>
                  </a:cubicBezTo>
                  <a:cubicBezTo>
                    <a:pt x="5697" y="21000"/>
                    <a:pt x="5958" y="20848"/>
                    <a:pt x="6219" y="20718"/>
                  </a:cubicBezTo>
                  <a:lnTo>
                    <a:pt x="6480" y="20587"/>
                  </a:lnTo>
                  <a:lnTo>
                    <a:pt x="6719" y="20479"/>
                  </a:lnTo>
                  <a:lnTo>
                    <a:pt x="6850" y="20413"/>
                  </a:lnTo>
                  <a:lnTo>
                    <a:pt x="7089" y="20283"/>
                  </a:lnTo>
                  <a:lnTo>
                    <a:pt x="7133" y="20261"/>
                  </a:lnTo>
                  <a:cubicBezTo>
                    <a:pt x="7241" y="20196"/>
                    <a:pt x="7350" y="20152"/>
                    <a:pt x="7459" y="20087"/>
                  </a:cubicBezTo>
                  <a:cubicBezTo>
                    <a:pt x="7611" y="20000"/>
                    <a:pt x="7807" y="19913"/>
                    <a:pt x="8002" y="19783"/>
                  </a:cubicBezTo>
                  <a:lnTo>
                    <a:pt x="8568" y="19457"/>
                  </a:lnTo>
                  <a:lnTo>
                    <a:pt x="8742" y="19348"/>
                  </a:lnTo>
                  <a:lnTo>
                    <a:pt x="9024" y="19196"/>
                  </a:lnTo>
                  <a:lnTo>
                    <a:pt x="9611" y="18848"/>
                  </a:lnTo>
                  <a:lnTo>
                    <a:pt x="9872" y="18696"/>
                  </a:lnTo>
                  <a:lnTo>
                    <a:pt x="10112" y="18565"/>
                  </a:lnTo>
                  <a:lnTo>
                    <a:pt x="10329" y="18435"/>
                  </a:lnTo>
                  <a:lnTo>
                    <a:pt x="10351" y="18413"/>
                  </a:lnTo>
                  <a:lnTo>
                    <a:pt x="10459" y="18348"/>
                  </a:lnTo>
                  <a:lnTo>
                    <a:pt x="11090" y="17956"/>
                  </a:lnTo>
                  <a:lnTo>
                    <a:pt x="11134" y="17913"/>
                  </a:lnTo>
                  <a:lnTo>
                    <a:pt x="11199" y="17869"/>
                  </a:lnTo>
                  <a:lnTo>
                    <a:pt x="11221" y="17847"/>
                  </a:lnTo>
                  <a:cubicBezTo>
                    <a:pt x="11481" y="17695"/>
                    <a:pt x="11721" y="17543"/>
                    <a:pt x="11960" y="17391"/>
                  </a:cubicBezTo>
                  <a:cubicBezTo>
                    <a:pt x="12134" y="17282"/>
                    <a:pt x="12308" y="17173"/>
                    <a:pt x="12482" y="17065"/>
                  </a:cubicBezTo>
                  <a:lnTo>
                    <a:pt x="12612" y="16978"/>
                  </a:lnTo>
                  <a:lnTo>
                    <a:pt x="12699" y="16912"/>
                  </a:lnTo>
                  <a:lnTo>
                    <a:pt x="13417" y="16478"/>
                  </a:lnTo>
                  <a:cubicBezTo>
                    <a:pt x="14047" y="16086"/>
                    <a:pt x="14526" y="15782"/>
                    <a:pt x="15047" y="15477"/>
                  </a:cubicBezTo>
                  <a:lnTo>
                    <a:pt x="15656" y="15129"/>
                  </a:lnTo>
                  <a:lnTo>
                    <a:pt x="16548" y="14608"/>
                  </a:lnTo>
                  <a:lnTo>
                    <a:pt x="17548" y="13999"/>
                  </a:lnTo>
                  <a:lnTo>
                    <a:pt x="18005" y="13738"/>
                  </a:lnTo>
                  <a:lnTo>
                    <a:pt x="18222" y="13607"/>
                  </a:lnTo>
                  <a:lnTo>
                    <a:pt x="18548" y="13390"/>
                  </a:lnTo>
                  <a:cubicBezTo>
                    <a:pt x="18853" y="13216"/>
                    <a:pt x="19222" y="12999"/>
                    <a:pt x="19679" y="12738"/>
                  </a:cubicBezTo>
                  <a:lnTo>
                    <a:pt x="20310" y="12368"/>
                  </a:lnTo>
                  <a:lnTo>
                    <a:pt x="20353" y="12346"/>
                  </a:lnTo>
                  <a:lnTo>
                    <a:pt x="20897" y="12042"/>
                  </a:lnTo>
                  <a:lnTo>
                    <a:pt x="21701" y="11563"/>
                  </a:lnTo>
                  <a:lnTo>
                    <a:pt x="21723" y="11563"/>
                  </a:lnTo>
                  <a:cubicBezTo>
                    <a:pt x="22419" y="11128"/>
                    <a:pt x="23158" y="10694"/>
                    <a:pt x="23897" y="10280"/>
                  </a:cubicBezTo>
                  <a:lnTo>
                    <a:pt x="24702" y="9824"/>
                  </a:lnTo>
                  <a:lnTo>
                    <a:pt x="24985" y="9672"/>
                  </a:lnTo>
                  <a:lnTo>
                    <a:pt x="25072" y="9628"/>
                  </a:lnTo>
                  <a:lnTo>
                    <a:pt x="25202" y="9563"/>
                  </a:lnTo>
                  <a:cubicBezTo>
                    <a:pt x="25811" y="9237"/>
                    <a:pt x="26398" y="8911"/>
                    <a:pt x="26963" y="8584"/>
                  </a:cubicBezTo>
                  <a:lnTo>
                    <a:pt x="27355" y="8367"/>
                  </a:lnTo>
                  <a:lnTo>
                    <a:pt x="27398" y="8323"/>
                  </a:lnTo>
                  <a:lnTo>
                    <a:pt x="27507" y="8280"/>
                  </a:lnTo>
                  <a:lnTo>
                    <a:pt x="27746" y="8128"/>
                  </a:lnTo>
                  <a:cubicBezTo>
                    <a:pt x="27942" y="8019"/>
                    <a:pt x="28181" y="7889"/>
                    <a:pt x="28420" y="7758"/>
                  </a:cubicBezTo>
                  <a:lnTo>
                    <a:pt x="28616" y="7649"/>
                  </a:lnTo>
                  <a:lnTo>
                    <a:pt x="28703" y="7606"/>
                  </a:lnTo>
                  <a:cubicBezTo>
                    <a:pt x="28877" y="7497"/>
                    <a:pt x="29051" y="7410"/>
                    <a:pt x="29225" y="7323"/>
                  </a:cubicBezTo>
                  <a:lnTo>
                    <a:pt x="30029" y="6932"/>
                  </a:lnTo>
                  <a:lnTo>
                    <a:pt x="30551" y="6649"/>
                  </a:lnTo>
                  <a:cubicBezTo>
                    <a:pt x="31008" y="6432"/>
                    <a:pt x="31377" y="6236"/>
                    <a:pt x="31725" y="6084"/>
                  </a:cubicBezTo>
                  <a:cubicBezTo>
                    <a:pt x="32247" y="5845"/>
                    <a:pt x="32769" y="5605"/>
                    <a:pt x="33313" y="5366"/>
                  </a:cubicBezTo>
                  <a:cubicBezTo>
                    <a:pt x="33508" y="5279"/>
                    <a:pt x="33726" y="5192"/>
                    <a:pt x="33921" y="5105"/>
                  </a:cubicBezTo>
                  <a:lnTo>
                    <a:pt x="34052" y="5040"/>
                  </a:lnTo>
                  <a:lnTo>
                    <a:pt x="34313" y="4888"/>
                  </a:lnTo>
                  <a:lnTo>
                    <a:pt x="34400" y="4844"/>
                  </a:lnTo>
                  <a:lnTo>
                    <a:pt x="34422" y="4823"/>
                  </a:lnTo>
                  <a:lnTo>
                    <a:pt x="34487" y="4801"/>
                  </a:lnTo>
                  <a:cubicBezTo>
                    <a:pt x="34596" y="4736"/>
                    <a:pt x="34726" y="4692"/>
                    <a:pt x="34856" y="4670"/>
                  </a:cubicBezTo>
                  <a:cubicBezTo>
                    <a:pt x="34956" y="4652"/>
                    <a:pt x="35055" y="4642"/>
                    <a:pt x="35152" y="4642"/>
                  </a:cubicBezTo>
                  <a:close/>
                  <a:moveTo>
                    <a:pt x="48534" y="30514"/>
                  </a:moveTo>
                  <a:cubicBezTo>
                    <a:pt x="48588" y="30514"/>
                    <a:pt x="48642" y="30524"/>
                    <a:pt x="48686" y="30546"/>
                  </a:cubicBezTo>
                  <a:cubicBezTo>
                    <a:pt x="48816" y="30590"/>
                    <a:pt x="48903" y="30677"/>
                    <a:pt x="48968" y="30785"/>
                  </a:cubicBezTo>
                  <a:cubicBezTo>
                    <a:pt x="49012" y="30894"/>
                    <a:pt x="49012" y="31025"/>
                    <a:pt x="48968" y="31133"/>
                  </a:cubicBezTo>
                  <a:cubicBezTo>
                    <a:pt x="48925" y="31199"/>
                    <a:pt x="48881" y="31264"/>
                    <a:pt x="48838" y="31329"/>
                  </a:cubicBezTo>
                  <a:cubicBezTo>
                    <a:pt x="48360" y="31612"/>
                    <a:pt x="47860" y="31894"/>
                    <a:pt x="47446" y="32112"/>
                  </a:cubicBezTo>
                  <a:lnTo>
                    <a:pt x="46968" y="32394"/>
                  </a:lnTo>
                  <a:cubicBezTo>
                    <a:pt x="46272" y="32764"/>
                    <a:pt x="45555" y="33177"/>
                    <a:pt x="44837" y="33569"/>
                  </a:cubicBezTo>
                  <a:lnTo>
                    <a:pt x="44728" y="33612"/>
                  </a:lnTo>
                  <a:lnTo>
                    <a:pt x="44663" y="33656"/>
                  </a:lnTo>
                  <a:cubicBezTo>
                    <a:pt x="44250" y="33873"/>
                    <a:pt x="43837" y="34090"/>
                    <a:pt x="43424" y="34308"/>
                  </a:cubicBezTo>
                  <a:lnTo>
                    <a:pt x="41967" y="35047"/>
                  </a:lnTo>
                  <a:cubicBezTo>
                    <a:pt x="41684" y="35199"/>
                    <a:pt x="41380" y="35352"/>
                    <a:pt x="41097" y="35504"/>
                  </a:cubicBezTo>
                  <a:lnTo>
                    <a:pt x="40880" y="35613"/>
                  </a:lnTo>
                  <a:lnTo>
                    <a:pt x="40858" y="35634"/>
                  </a:lnTo>
                  <a:cubicBezTo>
                    <a:pt x="40293" y="35917"/>
                    <a:pt x="39727" y="36200"/>
                    <a:pt x="39162" y="36504"/>
                  </a:cubicBezTo>
                  <a:lnTo>
                    <a:pt x="38857" y="36635"/>
                  </a:lnTo>
                  <a:lnTo>
                    <a:pt x="38836" y="36656"/>
                  </a:lnTo>
                  <a:cubicBezTo>
                    <a:pt x="38053" y="37069"/>
                    <a:pt x="37248" y="37461"/>
                    <a:pt x="36444" y="37874"/>
                  </a:cubicBezTo>
                  <a:lnTo>
                    <a:pt x="35683" y="38287"/>
                  </a:lnTo>
                  <a:cubicBezTo>
                    <a:pt x="35096" y="38592"/>
                    <a:pt x="34443" y="38939"/>
                    <a:pt x="33813" y="39266"/>
                  </a:cubicBezTo>
                  <a:cubicBezTo>
                    <a:pt x="32899" y="39722"/>
                    <a:pt x="31986" y="40201"/>
                    <a:pt x="31095" y="40679"/>
                  </a:cubicBezTo>
                  <a:cubicBezTo>
                    <a:pt x="30073" y="41201"/>
                    <a:pt x="29073" y="41723"/>
                    <a:pt x="28116" y="42223"/>
                  </a:cubicBezTo>
                  <a:lnTo>
                    <a:pt x="27616" y="42462"/>
                  </a:lnTo>
                  <a:lnTo>
                    <a:pt x="27137" y="42701"/>
                  </a:lnTo>
                  <a:lnTo>
                    <a:pt x="26659" y="42919"/>
                  </a:lnTo>
                  <a:lnTo>
                    <a:pt x="25724" y="43397"/>
                  </a:lnTo>
                  <a:lnTo>
                    <a:pt x="25267" y="43636"/>
                  </a:lnTo>
                  <a:cubicBezTo>
                    <a:pt x="24963" y="43788"/>
                    <a:pt x="24637" y="43962"/>
                    <a:pt x="24311" y="44136"/>
                  </a:cubicBezTo>
                  <a:lnTo>
                    <a:pt x="23919" y="44354"/>
                  </a:lnTo>
                  <a:lnTo>
                    <a:pt x="22571" y="45071"/>
                  </a:lnTo>
                  <a:cubicBezTo>
                    <a:pt x="22223" y="45267"/>
                    <a:pt x="21853" y="45441"/>
                    <a:pt x="21527" y="45615"/>
                  </a:cubicBezTo>
                  <a:lnTo>
                    <a:pt x="21506" y="45615"/>
                  </a:lnTo>
                  <a:lnTo>
                    <a:pt x="21179" y="45789"/>
                  </a:lnTo>
                  <a:lnTo>
                    <a:pt x="20897" y="45919"/>
                  </a:lnTo>
                  <a:cubicBezTo>
                    <a:pt x="20657" y="46050"/>
                    <a:pt x="20418" y="46159"/>
                    <a:pt x="20179" y="46267"/>
                  </a:cubicBezTo>
                  <a:lnTo>
                    <a:pt x="19983" y="46354"/>
                  </a:lnTo>
                  <a:lnTo>
                    <a:pt x="19809" y="46463"/>
                  </a:lnTo>
                  <a:lnTo>
                    <a:pt x="19440" y="46637"/>
                  </a:lnTo>
                  <a:cubicBezTo>
                    <a:pt x="19070" y="46811"/>
                    <a:pt x="18701" y="47007"/>
                    <a:pt x="18353" y="47181"/>
                  </a:cubicBezTo>
                  <a:lnTo>
                    <a:pt x="18309" y="47202"/>
                  </a:lnTo>
                  <a:cubicBezTo>
                    <a:pt x="17961" y="47398"/>
                    <a:pt x="17613" y="47572"/>
                    <a:pt x="17265" y="47746"/>
                  </a:cubicBezTo>
                  <a:lnTo>
                    <a:pt x="16787" y="47985"/>
                  </a:lnTo>
                  <a:lnTo>
                    <a:pt x="16591" y="48072"/>
                  </a:lnTo>
                  <a:cubicBezTo>
                    <a:pt x="15765" y="48485"/>
                    <a:pt x="14917" y="48920"/>
                    <a:pt x="14091" y="49333"/>
                  </a:cubicBezTo>
                  <a:cubicBezTo>
                    <a:pt x="14036" y="49355"/>
                    <a:pt x="13982" y="49366"/>
                    <a:pt x="13930" y="49366"/>
                  </a:cubicBezTo>
                  <a:cubicBezTo>
                    <a:pt x="13879" y="49366"/>
                    <a:pt x="13830" y="49355"/>
                    <a:pt x="13786" y="49333"/>
                  </a:cubicBezTo>
                  <a:cubicBezTo>
                    <a:pt x="13678" y="49290"/>
                    <a:pt x="13591" y="49225"/>
                    <a:pt x="13547" y="49116"/>
                  </a:cubicBezTo>
                  <a:cubicBezTo>
                    <a:pt x="13504" y="49007"/>
                    <a:pt x="13504" y="48898"/>
                    <a:pt x="13547" y="48790"/>
                  </a:cubicBezTo>
                  <a:cubicBezTo>
                    <a:pt x="13591" y="48681"/>
                    <a:pt x="13656" y="48594"/>
                    <a:pt x="13765" y="48550"/>
                  </a:cubicBezTo>
                  <a:lnTo>
                    <a:pt x="15200" y="47833"/>
                  </a:lnTo>
                  <a:lnTo>
                    <a:pt x="15482" y="47702"/>
                  </a:lnTo>
                  <a:lnTo>
                    <a:pt x="16417" y="47224"/>
                  </a:lnTo>
                  <a:lnTo>
                    <a:pt x="16678" y="47094"/>
                  </a:lnTo>
                  <a:lnTo>
                    <a:pt x="16961" y="46963"/>
                  </a:lnTo>
                  <a:cubicBezTo>
                    <a:pt x="17244" y="46833"/>
                    <a:pt x="17526" y="46680"/>
                    <a:pt x="17787" y="46528"/>
                  </a:cubicBezTo>
                  <a:lnTo>
                    <a:pt x="17896" y="46485"/>
                  </a:lnTo>
                  <a:lnTo>
                    <a:pt x="18266" y="46311"/>
                  </a:lnTo>
                  <a:lnTo>
                    <a:pt x="18505" y="46180"/>
                  </a:lnTo>
                  <a:lnTo>
                    <a:pt x="18570" y="46137"/>
                  </a:lnTo>
                  <a:cubicBezTo>
                    <a:pt x="18831" y="46028"/>
                    <a:pt x="19070" y="45876"/>
                    <a:pt x="19353" y="45745"/>
                  </a:cubicBezTo>
                  <a:lnTo>
                    <a:pt x="19483" y="45680"/>
                  </a:lnTo>
                  <a:lnTo>
                    <a:pt x="19853" y="45506"/>
                  </a:lnTo>
                  <a:lnTo>
                    <a:pt x="19962" y="45463"/>
                  </a:lnTo>
                  <a:lnTo>
                    <a:pt x="20375" y="45224"/>
                  </a:lnTo>
                  <a:cubicBezTo>
                    <a:pt x="20549" y="45158"/>
                    <a:pt x="20701" y="45071"/>
                    <a:pt x="20853" y="44984"/>
                  </a:cubicBezTo>
                  <a:lnTo>
                    <a:pt x="21179" y="44810"/>
                  </a:lnTo>
                  <a:lnTo>
                    <a:pt x="21223" y="44789"/>
                  </a:lnTo>
                  <a:cubicBezTo>
                    <a:pt x="21549" y="44615"/>
                    <a:pt x="21897" y="44441"/>
                    <a:pt x="22245" y="44245"/>
                  </a:cubicBezTo>
                  <a:lnTo>
                    <a:pt x="22267" y="44245"/>
                  </a:lnTo>
                  <a:lnTo>
                    <a:pt x="22919" y="43897"/>
                  </a:lnTo>
                  <a:lnTo>
                    <a:pt x="23593" y="43528"/>
                  </a:lnTo>
                  <a:lnTo>
                    <a:pt x="23984" y="43310"/>
                  </a:lnTo>
                  <a:cubicBezTo>
                    <a:pt x="24267" y="43158"/>
                    <a:pt x="24615" y="42962"/>
                    <a:pt x="24941" y="42810"/>
                  </a:cubicBezTo>
                  <a:lnTo>
                    <a:pt x="25354" y="42593"/>
                  </a:lnTo>
                  <a:lnTo>
                    <a:pt x="26333" y="42092"/>
                  </a:lnTo>
                  <a:lnTo>
                    <a:pt x="26789" y="41853"/>
                  </a:lnTo>
                  <a:cubicBezTo>
                    <a:pt x="27116" y="41679"/>
                    <a:pt x="27442" y="41505"/>
                    <a:pt x="27746" y="41353"/>
                  </a:cubicBezTo>
                  <a:lnTo>
                    <a:pt x="28507" y="40940"/>
                  </a:lnTo>
                  <a:lnTo>
                    <a:pt x="29290" y="40527"/>
                  </a:lnTo>
                  <a:cubicBezTo>
                    <a:pt x="29812" y="40244"/>
                    <a:pt x="30355" y="39940"/>
                    <a:pt x="30877" y="39679"/>
                  </a:cubicBezTo>
                  <a:lnTo>
                    <a:pt x="31008" y="39614"/>
                  </a:lnTo>
                  <a:lnTo>
                    <a:pt x="32095" y="39005"/>
                  </a:lnTo>
                  <a:cubicBezTo>
                    <a:pt x="32486" y="38787"/>
                    <a:pt x="32899" y="38592"/>
                    <a:pt x="33291" y="38374"/>
                  </a:cubicBezTo>
                  <a:lnTo>
                    <a:pt x="33421" y="38309"/>
                  </a:lnTo>
                  <a:cubicBezTo>
                    <a:pt x="33878" y="38070"/>
                    <a:pt x="34313" y="37831"/>
                    <a:pt x="34748" y="37613"/>
                  </a:cubicBezTo>
                  <a:lnTo>
                    <a:pt x="34900" y="37526"/>
                  </a:lnTo>
                  <a:cubicBezTo>
                    <a:pt x="35726" y="37091"/>
                    <a:pt x="36553" y="36635"/>
                    <a:pt x="37401" y="36200"/>
                  </a:cubicBezTo>
                  <a:lnTo>
                    <a:pt x="38053" y="35874"/>
                  </a:lnTo>
                  <a:lnTo>
                    <a:pt x="38270" y="35765"/>
                  </a:lnTo>
                  <a:lnTo>
                    <a:pt x="38314" y="35743"/>
                  </a:lnTo>
                  <a:cubicBezTo>
                    <a:pt x="38923" y="35439"/>
                    <a:pt x="39553" y="35112"/>
                    <a:pt x="40162" y="34786"/>
                  </a:cubicBezTo>
                  <a:cubicBezTo>
                    <a:pt x="40988" y="34373"/>
                    <a:pt x="41815" y="33938"/>
                    <a:pt x="42641" y="33503"/>
                  </a:cubicBezTo>
                  <a:lnTo>
                    <a:pt x="43011" y="33329"/>
                  </a:lnTo>
                  <a:cubicBezTo>
                    <a:pt x="43685" y="32982"/>
                    <a:pt x="44380" y="32612"/>
                    <a:pt x="44968" y="32286"/>
                  </a:cubicBezTo>
                  <a:lnTo>
                    <a:pt x="44989" y="32286"/>
                  </a:lnTo>
                  <a:lnTo>
                    <a:pt x="45642" y="31938"/>
                  </a:lnTo>
                  <a:lnTo>
                    <a:pt x="45816" y="31851"/>
                  </a:lnTo>
                  <a:lnTo>
                    <a:pt x="45903" y="31807"/>
                  </a:lnTo>
                  <a:cubicBezTo>
                    <a:pt x="46272" y="31612"/>
                    <a:pt x="46664" y="31394"/>
                    <a:pt x="47077" y="31199"/>
                  </a:cubicBezTo>
                  <a:lnTo>
                    <a:pt x="48164" y="30655"/>
                  </a:lnTo>
                  <a:lnTo>
                    <a:pt x="48381" y="30546"/>
                  </a:lnTo>
                  <a:cubicBezTo>
                    <a:pt x="48425" y="30524"/>
                    <a:pt x="48479" y="30514"/>
                    <a:pt x="48534" y="30514"/>
                  </a:cubicBezTo>
                  <a:close/>
                  <a:moveTo>
                    <a:pt x="46337" y="35477"/>
                  </a:moveTo>
                  <a:cubicBezTo>
                    <a:pt x="46403" y="35477"/>
                    <a:pt x="46468" y="35493"/>
                    <a:pt x="46533" y="35526"/>
                  </a:cubicBezTo>
                  <a:cubicBezTo>
                    <a:pt x="46794" y="35613"/>
                    <a:pt x="46925" y="35917"/>
                    <a:pt x="46816" y="36200"/>
                  </a:cubicBezTo>
                  <a:cubicBezTo>
                    <a:pt x="46794" y="36287"/>
                    <a:pt x="46729" y="36352"/>
                    <a:pt x="46664" y="36417"/>
                  </a:cubicBezTo>
                  <a:cubicBezTo>
                    <a:pt x="46598" y="36461"/>
                    <a:pt x="46511" y="36526"/>
                    <a:pt x="46424" y="36569"/>
                  </a:cubicBezTo>
                  <a:lnTo>
                    <a:pt x="46403" y="36569"/>
                  </a:lnTo>
                  <a:cubicBezTo>
                    <a:pt x="46272" y="36656"/>
                    <a:pt x="46163" y="36722"/>
                    <a:pt x="46055" y="36765"/>
                  </a:cubicBezTo>
                  <a:cubicBezTo>
                    <a:pt x="45903" y="36852"/>
                    <a:pt x="45750" y="36939"/>
                    <a:pt x="45555" y="37048"/>
                  </a:cubicBezTo>
                  <a:lnTo>
                    <a:pt x="45272" y="37178"/>
                  </a:lnTo>
                  <a:cubicBezTo>
                    <a:pt x="45011" y="37309"/>
                    <a:pt x="44728" y="37439"/>
                    <a:pt x="44467" y="37591"/>
                  </a:cubicBezTo>
                  <a:lnTo>
                    <a:pt x="42924" y="38396"/>
                  </a:lnTo>
                  <a:lnTo>
                    <a:pt x="42837" y="38461"/>
                  </a:lnTo>
                  <a:lnTo>
                    <a:pt x="42771" y="38483"/>
                  </a:lnTo>
                  <a:cubicBezTo>
                    <a:pt x="42489" y="38635"/>
                    <a:pt x="42184" y="38787"/>
                    <a:pt x="41902" y="38939"/>
                  </a:cubicBezTo>
                  <a:lnTo>
                    <a:pt x="41728" y="39026"/>
                  </a:lnTo>
                  <a:cubicBezTo>
                    <a:pt x="41380" y="39179"/>
                    <a:pt x="41032" y="39353"/>
                    <a:pt x="40706" y="39505"/>
                  </a:cubicBezTo>
                  <a:cubicBezTo>
                    <a:pt x="40162" y="39766"/>
                    <a:pt x="39597" y="40027"/>
                    <a:pt x="39053" y="40309"/>
                  </a:cubicBezTo>
                  <a:lnTo>
                    <a:pt x="38923" y="40375"/>
                  </a:lnTo>
                  <a:cubicBezTo>
                    <a:pt x="38009" y="40831"/>
                    <a:pt x="37053" y="41310"/>
                    <a:pt x="36074" y="41810"/>
                  </a:cubicBezTo>
                  <a:cubicBezTo>
                    <a:pt x="35335" y="42201"/>
                    <a:pt x="34639" y="42549"/>
                    <a:pt x="33943" y="42897"/>
                  </a:cubicBezTo>
                  <a:lnTo>
                    <a:pt x="33291" y="43223"/>
                  </a:lnTo>
                  <a:lnTo>
                    <a:pt x="31508" y="44093"/>
                  </a:lnTo>
                  <a:lnTo>
                    <a:pt x="30377" y="44658"/>
                  </a:lnTo>
                  <a:cubicBezTo>
                    <a:pt x="29486" y="45115"/>
                    <a:pt x="28616" y="45593"/>
                    <a:pt x="27790" y="46050"/>
                  </a:cubicBezTo>
                  <a:lnTo>
                    <a:pt x="27572" y="46180"/>
                  </a:lnTo>
                  <a:lnTo>
                    <a:pt x="27355" y="46289"/>
                  </a:lnTo>
                  <a:cubicBezTo>
                    <a:pt x="27029" y="46463"/>
                    <a:pt x="26724" y="46659"/>
                    <a:pt x="26398" y="46833"/>
                  </a:cubicBezTo>
                  <a:lnTo>
                    <a:pt x="25920" y="47072"/>
                  </a:lnTo>
                  <a:cubicBezTo>
                    <a:pt x="25637" y="47246"/>
                    <a:pt x="25289" y="47442"/>
                    <a:pt x="24963" y="47615"/>
                  </a:cubicBezTo>
                  <a:lnTo>
                    <a:pt x="24180" y="48007"/>
                  </a:lnTo>
                  <a:lnTo>
                    <a:pt x="23984" y="48094"/>
                  </a:lnTo>
                  <a:lnTo>
                    <a:pt x="23963" y="48116"/>
                  </a:lnTo>
                  <a:cubicBezTo>
                    <a:pt x="23354" y="48442"/>
                    <a:pt x="22745" y="48746"/>
                    <a:pt x="22136" y="49072"/>
                  </a:cubicBezTo>
                  <a:cubicBezTo>
                    <a:pt x="21810" y="49225"/>
                    <a:pt x="21484" y="49398"/>
                    <a:pt x="21179" y="49551"/>
                  </a:cubicBezTo>
                  <a:cubicBezTo>
                    <a:pt x="20571" y="49855"/>
                    <a:pt x="19940" y="50160"/>
                    <a:pt x="19331" y="50464"/>
                  </a:cubicBezTo>
                  <a:cubicBezTo>
                    <a:pt x="18853" y="50681"/>
                    <a:pt x="18374" y="50899"/>
                    <a:pt x="17918" y="51095"/>
                  </a:cubicBezTo>
                  <a:cubicBezTo>
                    <a:pt x="17396" y="51334"/>
                    <a:pt x="16874" y="51573"/>
                    <a:pt x="16374" y="51834"/>
                  </a:cubicBezTo>
                  <a:cubicBezTo>
                    <a:pt x="16330" y="51845"/>
                    <a:pt x="16281" y="51850"/>
                    <a:pt x="16230" y="51850"/>
                  </a:cubicBezTo>
                  <a:cubicBezTo>
                    <a:pt x="16178" y="51850"/>
                    <a:pt x="16124" y="51845"/>
                    <a:pt x="16069" y="51834"/>
                  </a:cubicBezTo>
                  <a:cubicBezTo>
                    <a:pt x="15961" y="51790"/>
                    <a:pt x="15874" y="51703"/>
                    <a:pt x="15830" y="51595"/>
                  </a:cubicBezTo>
                  <a:cubicBezTo>
                    <a:pt x="15743" y="51377"/>
                    <a:pt x="15830" y="51138"/>
                    <a:pt x="16048" y="51051"/>
                  </a:cubicBezTo>
                  <a:cubicBezTo>
                    <a:pt x="16461" y="50855"/>
                    <a:pt x="16831" y="50660"/>
                    <a:pt x="17222" y="50507"/>
                  </a:cubicBezTo>
                  <a:lnTo>
                    <a:pt x="17265" y="50486"/>
                  </a:lnTo>
                  <a:lnTo>
                    <a:pt x="17287" y="50486"/>
                  </a:lnTo>
                  <a:lnTo>
                    <a:pt x="18440" y="49964"/>
                  </a:lnTo>
                  <a:cubicBezTo>
                    <a:pt x="18787" y="49812"/>
                    <a:pt x="19157" y="49659"/>
                    <a:pt x="19527" y="49485"/>
                  </a:cubicBezTo>
                  <a:lnTo>
                    <a:pt x="19853" y="49333"/>
                  </a:lnTo>
                  <a:cubicBezTo>
                    <a:pt x="20353" y="49094"/>
                    <a:pt x="20723" y="48942"/>
                    <a:pt x="21071" y="48724"/>
                  </a:cubicBezTo>
                  <a:lnTo>
                    <a:pt x="21092" y="48703"/>
                  </a:lnTo>
                  <a:lnTo>
                    <a:pt x="21310" y="48594"/>
                  </a:lnTo>
                  <a:cubicBezTo>
                    <a:pt x="21679" y="48398"/>
                    <a:pt x="22114" y="48203"/>
                    <a:pt x="22506" y="47985"/>
                  </a:cubicBezTo>
                  <a:lnTo>
                    <a:pt x="23963" y="47224"/>
                  </a:lnTo>
                  <a:cubicBezTo>
                    <a:pt x="24898" y="46746"/>
                    <a:pt x="25811" y="46246"/>
                    <a:pt x="26659" y="45789"/>
                  </a:cubicBezTo>
                  <a:lnTo>
                    <a:pt x="27029" y="45571"/>
                  </a:lnTo>
                  <a:lnTo>
                    <a:pt x="27072" y="45550"/>
                  </a:lnTo>
                  <a:cubicBezTo>
                    <a:pt x="27376" y="45376"/>
                    <a:pt x="27681" y="45202"/>
                    <a:pt x="27985" y="45050"/>
                  </a:cubicBezTo>
                  <a:lnTo>
                    <a:pt x="28464" y="44767"/>
                  </a:lnTo>
                  <a:cubicBezTo>
                    <a:pt x="28790" y="44593"/>
                    <a:pt x="29116" y="44419"/>
                    <a:pt x="29442" y="44245"/>
                  </a:cubicBezTo>
                  <a:cubicBezTo>
                    <a:pt x="30508" y="43701"/>
                    <a:pt x="31377" y="43245"/>
                    <a:pt x="32247" y="42810"/>
                  </a:cubicBezTo>
                  <a:lnTo>
                    <a:pt x="32530" y="42658"/>
                  </a:lnTo>
                  <a:lnTo>
                    <a:pt x="32595" y="42636"/>
                  </a:lnTo>
                  <a:cubicBezTo>
                    <a:pt x="33421" y="42223"/>
                    <a:pt x="34269" y="41788"/>
                    <a:pt x="35117" y="41331"/>
                  </a:cubicBezTo>
                  <a:lnTo>
                    <a:pt x="37118" y="40244"/>
                  </a:lnTo>
                  <a:lnTo>
                    <a:pt x="37792" y="39874"/>
                  </a:lnTo>
                  <a:lnTo>
                    <a:pt x="39314" y="39048"/>
                  </a:lnTo>
                  <a:cubicBezTo>
                    <a:pt x="39575" y="38918"/>
                    <a:pt x="39836" y="38787"/>
                    <a:pt x="40119" y="38635"/>
                  </a:cubicBezTo>
                  <a:lnTo>
                    <a:pt x="40553" y="38418"/>
                  </a:lnTo>
                  <a:lnTo>
                    <a:pt x="41445" y="37961"/>
                  </a:lnTo>
                  <a:lnTo>
                    <a:pt x="41902" y="37700"/>
                  </a:lnTo>
                  <a:lnTo>
                    <a:pt x="42054" y="37613"/>
                  </a:lnTo>
                  <a:lnTo>
                    <a:pt x="42445" y="37396"/>
                  </a:lnTo>
                  <a:lnTo>
                    <a:pt x="42576" y="37330"/>
                  </a:lnTo>
                  <a:lnTo>
                    <a:pt x="42663" y="37287"/>
                  </a:lnTo>
                  <a:lnTo>
                    <a:pt x="43337" y="36917"/>
                  </a:lnTo>
                  <a:lnTo>
                    <a:pt x="43532" y="36809"/>
                  </a:lnTo>
                  <a:lnTo>
                    <a:pt x="43554" y="36809"/>
                  </a:lnTo>
                  <a:cubicBezTo>
                    <a:pt x="43924" y="36591"/>
                    <a:pt x="44337" y="36374"/>
                    <a:pt x="44728" y="36178"/>
                  </a:cubicBezTo>
                  <a:lnTo>
                    <a:pt x="44881" y="36113"/>
                  </a:lnTo>
                  <a:lnTo>
                    <a:pt x="45446" y="35830"/>
                  </a:lnTo>
                  <a:lnTo>
                    <a:pt x="45816" y="35656"/>
                  </a:lnTo>
                  <a:lnTo>
                    <a:pt x="45859" y="35634"/>
                  </a:lnTo>
                  <a:cubicBezTo>
                    <a:pt x="45946" y="35591"/>
                    <a:pt x="46033" y="35547"/>
                    <a:pt x="46142" y="35526"/>
                  </a:cubicBezTo>
                  <a:cubicBezTo>
                    <a:pt x="46207" y="35493"/>
                    <a:pt x="46272" y="35477"/>
                    <a:pt x="46337" y="35477"/>
                  </a:cubicBezTo>
                  <a:close/>
                  <a:moveTo>
                    <a:pt x="36135" y="0"/>
                  </a:moveTo>
                  <a:cubicBezTo>
                    <a:pt x="35993" y="0"/>
                    <a:pt x="35854" y="40"/>
                    <a:pt x="35726" y="104"/>
                  </a:cubicBezTo>
                  <a:lnTo>
                    <a:pt x="35683" y="126"/>
                  </a:lnTo>
                  <a:cubicBezTo>
                    <a:pt x="35618" y="169"/>
                    <a:pt x="35552" y="191"/>
                    <a:pt x="35487" y="235"/>
                  </a:cubicBezTo>
                  <a:lnTo>
                    <a:pt x="35444" y="256"/>
                  </a:lnTo>
                  <a:lnTo>
                    <a:pt x="35291" y="343"/>
                  </a:lnTo>
                  <a:cubicBezTo>
                    <a:pt x="35161" y="409"/>
                    <a:pt x="35009" y="496"/>
                    <a:pt x="34878" y="561"/>
                  </a:cubicBezTo>
                  <a:lnTo>
                    <a:pt x="34552" y="756"/>
                  </a:lnTo>
                  <a:lnTo>
                    <a:pt x="34509" y="778"/>
                  </a:lnTo>
                  <a:lnTo>
                    <a:pt x="34161" y="974"/>
                  </a:lnTo>
                  <a:lnTo>
                    <a:pt x="33965" y="1083"/>
                  </a:lnTo>
                  <a:lnTo>
                    <a:pt x="33921" y="1104"/>
                  </a:lnTo>
                  <a:cubicBezTo>
                    <a:pt x="33769" y="1191"/>
                    <a:pt x="33639" y="1257"/>
                    <a:pt x="33487" y="1344"/>
                  </a:cubicBezTo>
                  <a:cubicBezTo>
                    <a:pt x="33247" y="1452"/>
                    <a:pt x="32986" y="1583"/>
                    <a:pt x="32747" y="1670"/>
                  </a:cubicBezTo>
                  <a:cubicBezTo>
                    <a:pt x="32465" y="1800"/>
                    <a:pt x="32182" y="1931"/>
                    <a:pt x="31964" y="2039"/>
                  </a:cubicBezTo>
                  <a:cubicBezTo>
                    <a:pt x="31725" y="2170"/>
                    <a:pt x="31486" y="2279"/>
                    <a:pt x="31247" y="2409"/>
                  </a:cubicBezTo>
                  <a:lnTo>
                    <a:pt x="30595" y="2800"/>
                  </a:lnTo>
                  <a:lnTo>
                    <a:pt x="30508" y="2844"/>
                  </a:lnTo>
                  <a:cubicBezTo>
                    <a:pt x="30268" y="2974"/>
                    <a:pt x="30029" y="3127"/>
                    <a:pt x="29790" y="3257"/>
                  </a:cubicBezTo>
                  <a:cubicBezTo>
                    <a:pt x="29333" y="3496"/>
                    <a:pt x="28877" y="3757"/>
                    <a:pt x="28464" y="3975"/>
                  </a:cubicBezTo>
                  <a:lnTo>
                    <a:pt x="28224" y="4083"/>
                  </a:lnTo>
                  <a:lnTo>
                    <a:pt x="27898" y="4214"/>
                  </a:lnTo>
                  <a:lnTo>
                    <a:pt x="27703" y="4323"/>
                  </a:lnTo>
                  <a:lnTo>
                    <a:pt x="27681" y="4323"/>
                  </a:lnTo>
                  <a:lnTo>
                    <a:pt x="27594" y="4366"/>
                  </a:lnTo>
                  <a:lnTo>
                    <a:pt x="27420" y="4453"/>
                  </a:lnTo>
                  <a:lnTo>
                    <a:pt x="26985" y="4670"/>
                  </a:lnTo>
                  <a:lnTo>
                    <a:pt x="26637" y="4866"/>
                  </a:lnTo>
                  <a:cubicBezTo>
                    <a:pt x="26094" y="5127"/>
                    <a:pt x="25572" y="5431"/>
                    <a:pt x="25050" y="5692"/>
                  </a:cubicBezTo>
                  <a:cubicBezTo>
                    <a:pt x="24702" y="5888"/>
                    <a:pt x="24376" y="6084"/>
                    <a:pt x="24115" y="6236"/>
                  </a:cubicBezTo>
                  <a:lnTo>
                    <a:pt x="24071" y="6258"/>
                  </a:lnTo>
                  <a:lnTo>
                    <a:pt x="23528" y="6584"/>
                  </a:lnTo>
                  <a:lnTo>
                    <a:pt x="22223" y="7323"/>
                  </a:lnTo>
                  <a:cubicBezTo>
                    <a:pt x="21897" y="7497"/>
                    <a:pt x="21527" y="7693"/>
                    <a:pt x="21201" y="7867"/>
                  </a:cubicBezTo>
                  <a:lnTo>
                    <a:pt x="21158" y="7889"/>
                  </a:lnTo>
                  <a:lnTo>
                    <a:pt x="20940" y="7997"/>
                  </a:lnTo>
                  <a:lnTo>
                    <a:pt x="20810" y="8063"/>
                  </a:lnTo>
                  <a:cubicBezTo>
                    <a:pt x="20440" y="8258"/>
                    <a:pt x="20092" y="8432"/>
                    <a:pt x="19722" y="8628"/>
                  </a:cubicBezTo>
                  <a:cubicBezTo>
                    <a:pt x="19266" y="8889"/>
                    <a:pt x="18787" y="9172"/>
                    <a:pt x="18396" y="9389"/>
                  </a:cubicBezTo>
                  <a:cubicBezTo>
                    <a:pt x="17961" y="9650"/>
                    <a:pt x="17548" y="9889"/>
                    <a:pt x="17135" y="10128"/>
                  </a:cubicBezTo>
                  <a:lnTo>
                    <a:pt x="17113" y="10150"/>
                  </a:lnTo>
                  <a:cubicBezTo>
                    <a:pt x="17070" y="10172"/>
                    <a:pt x="17026" y="10193"/>
                    <a:pt x="16983" y="10215"/>
                  </a:cubicBezTo>
                  <a:cubicBezTo>
                    <a:pt x="16939" y="10237"/>
                    <a:pt x="16896" y="10280"/>
                    <a:pt x="16852" y="10302"/>
                  </a:cubicBezTo>
                  <a:lnTo>
                    <a:pt x="16113" y="10759"/>
                  </a:lnTo>
                  <a:lnTo>
                    <a:pt x="16026" y="10781"/>
                  </a:lnTo>
                  <a:lnTo>
                    <a:pt x="15896" y="10868"/>
                  </a:lnTo>
                  <a:lnTo>
                    <a:pt x="15874" y="10868"/>
                  </a:lnTo>
                  <a:cubicBezTo>
                    <a:pt x="15830" y="10889"/>
                    <a:pt x="15809" y="10911"/>
                    <a:pt x="15765" y="10933"/>
                  </a:cubicBezTo>
                  <a:cubicBezTo>
                    <a:pt x="15548" y="11042"/>
                    <a:pt x="15330" y="11172"/>
                    <a:pt x="15134" y="11281"/>
                  </a:cubicBezTo>
                  <a:lnTo>
                    <a:pt x="14917" y="11411"/>
                  </a:lnTo>
                  <a:cubicBezTo>
                    <a:pt x="14504" y="11650"/>
                    <a:pt x="14069" y="11890"/>
                    <a:pt x="13699" y="12129"/>
                  </a:cubicBezTo>
                  <a:lnTo>
                    <a:pt x="13634" y="12150"/>
                  </a:lnTo>
                  <a:lnTo>
                    <a:pt x="13591" y="12172"/>
                  </a:lnTo>
                  <a:lnTo>
                    <a:pt x="13547" y="12216"/>
                  </a:lnTo>
                  <a:cubicBezTo>
                    <a:pt x="12416" y="12868"/>
                    <a:pt x="11416" y="13499"/>
                    <a:pt x="10459" y="14107"/>
                  </a:cubicBezTo>
                  <a:lnTo>
                    <a:pt x="10220" y="14281"/>
                  </a:lnTo>
                  <a:lnTo>
                    <a:pt x="10177" y="14281"/>
                  </a:lnTo>
                  <a:lnTo>
                    <a:pt x="10177" y="14303"/>
                  </a:lnTo>
                  <a:cubicBezTo>
                    <a:pt x="9785" y="14564"/>
                    <a:pt x="9372" y="14825"/>
                    <a:pt x="8959" y="15064"/>
                  </a:cubicBezTo>
                  <a:cubicBezTo>
                    <a:pt x="8350" y="15434"/>
                    <a:pt x="7894" y="15717"/>
                    <a:pt x="7415" y="16021"/>
                  </a:cubicBezTo>
                  <a:cubicBezTo>
                    <a:pt x="7089" y="16260"/>
                    <a:pt x="6741" y="16478"/>
                    <a:pt x="6437" y="16695"/>
                  </a:cubicBezTo>
                  <a:lnTo>
                    <a:pt x="6393" y="16717"/>
                  </a:lnTo>
                  <a:lnTo>
                    <a:pt x="6024" y="16999"/>
                  </a:lnTo>
                  <a:cubicBezTo>
                    <a:pt x="5458" y="17369"/>
                    <a:pt x="4980" y="17717"/>
                    <a:pt x="4545" y="18043"/>
                  </a:cubicBezTo>
                  <a:cubicBezTo>
                    <a:pt x="4132" y="18348"/>
                    <a:pt x="3719" y="18652"/>
                    <a:pt x="3306" y="18956"/>
                  </a:cubicBezTo>
                  <a:lnTo>
                    <a:pt x="3153" y="19087"/>
                  </a:lnTo>
                  <a:lnTo>
                    <a:pt x="3088" y="19130"/>
                  </a:lnTo>
                  <a:lnTo>
                    <a:pt x="2805" y="19348"/>
                  </a:lnTo>
                  <a:lnTo>
                    <a:pt x="2523" y="19544"/>
                  </a:lnTo>
                  <a:lnTo>
                    <a:pt x="1805" y="20087"/>
                  </a:lnTo>
                  <a:lnTo>
                    <a:pt x="1501" y="20305"/>
                  </a:lnTo>
                  <a:cubicBezTo>
                    <a:pt x="1153" y="20566"/>
                    <a:pt x="827" y="20826"/>
                    <a:pt x="501" y="21131"/>
                  </a:cubicBezTo>
                  <a:cubicBezTo>
                    <a:pt x="414" y="21218"/>
                    <a:pt x="327" y="21305"/>
                    <a:pt x="240" y="21392"/>
                  </a:cubicBezTo>
                  <a:cubicBezTo>
                    <a:pt x="153" y="21501"/>
                    <a:pt x="109" y="21588"/>
                    <a:pt x="87" y="21718"/>
                  </a:cubicBezTo>
                  <a:cubicBezTo>
                    <a:pt x="22" y="21870"/>
                    <a:pt x="0" y="22022"/>
                    <a:pt x="22" y="22196"/>
                  </a:cubicBezTo>
                  <a:cubicBezTo>
                    <a:pt x="22" y="22283"/>
                    <a:pt x="44" y="22370"/>
                    <a:pt x="87" y="22457"/>
                  </a:cubicBezTo>
                  <a:lnTo>
                    <a:pt x="87" y="22479"/>
                  </a:lnTo>
                  <a:cubicBezTo>
                    <a:pt x="87" y="22523"/>
                    <a:pt x="109" y="22566"/>
                    <a:pt x="131" y="22609"/>
                  </a:cubicBezTo>
                  <a:lnTo>
                    <a:pt x="131" y="22631"/>
                  </a:lnTo>
                  <a:lnTo>
                    <a:pt x="153" y="22675"/>
                  </a:lnTo>
                  <a:cubicBezTo>
                    <a:pt x="240" y="22849"/>
                    <a:pt x="327" y="23044"/>
                    <a:pt x="392" y="23218"/>
                  </a:cubicBezTo>
                  <a:lnTo>
                    <a:pt x="457" y="23349"/>
                  </a:lnTo>
                  <a:cubicBezTo>
                    <a:pt x="827" y="24284"/>
                    <a:pt x="1283" y="25371"/>
                    <a:pt x="1784" y="26458"/>
                  </a:cubicBezTo>
                  <a:cubicBezTo>
                    <a:pt x="2001" y="26980"/>
                    <a:pt x="2240" y="27524"/>
                    <a:pt x="2523" y="28067"/>
                  </a:cubicBezTo>
                  <a:cubicBezTo>
                    <a:pt x="2762" y="28546"/>
                    <a:pt x="2979" y="29068"/>
                    <a:pt x="3219" y="29611"/>
                  </a:cubicBezTo>
                  <a:lnTo>
                    <a:pt x="3458" y="30177"/>
                  </a:lnTo>
                  <a:lnTo>
                    <a:pt x="3458" y="30198"/>
                  </a:lnTo>
                  <a:cubicBezTo>
                    <a:pt x="3827" y="31068"/>
                    <a:pt x="4219" y="31960"/>
                    <a:pt x="4632" y="32829"/>
                  </a:cubicBezTo>
                  <a:cubicBezTo>
                    <a:pt x="4741" y="33047"/>
                    <a:pt x="4849" y="33264"/>
                    <a:pt x="4958" y="33503"/>
                  </a:cubicBezTo>
                  <a:cubicBezTo>
                    <a:pt x="5110" y="33808"/>
                    <a:pt x="5263" y="34134"/>
                    <a:pt x="5415" y="34438"/>
                  </a:cubicBezTo>
                  <a:cubicBezTo>
                    <a:pt x="5610" y="34895"/>
                    <a:pt x="5828" y="35352"/>
                    <a:pt x="6024" y="35808"/>
                  </a:cubicBezTo>
                  <a:lnTo>
                    <a:pt x="6024" y="35830"/>
                  </a:lnTo>
                  <a:lnTo>
                    <a:pt x="6024" y="35852"/>
                  </a:lnTo>
                  <a:lnTo>
                    <a:pt x="6067" y="35939"/>
                  </a:lnTo>
                  <a:lnTo>
                    <a:pt x="6154" y="36178"/>
                  </a:lnTo>
                  <a:cubicBezTo>
                    <a:pt x="6328" y="36569"/>
                    <a:pt x="6502" y="36961"/>
                    <a:pt x="6676" y="37287"/>
                  </a:cubicBezTo>
                  <a:lnTo>
                    <a:pt x="6698" y="37330"/>
                  </a:lnTo>
                  <a:lnTo>
                    <a:pt x="6850" y="37678"/>
                  </a:lnTo>
                  <a:lnTo>
                    <a:pt x="7067" y="38157"/>
                  </a:lnTo>
                  <a:lnTo>
                    <a:pt x="7089" y="38200"/>
                  </a:lnTo>
                  <a:lnTo>
                    <a:pt x="7111" y="38244"/>
                  </a:lnTo>
                  <a:cubicBezTo>
                    <a:pt x="7285" y="38635"/>
                    <a:pt x="7481" y="39026"/>
                    <a:pt x="7654" y="39396"/>
                  </a:cubicBezTo>
                  <a:cubicBezTo>
                    <a:pt x="7915" y="39983"/>
                    <a:pt x="8155" y="40440"/>
                    <a:pt x="8416" y="40918"/>
                  </a:cubicBezTo>
                  <a:cubicBezTo>
                    <a:pt x="8698" y="41440"/>
                    <a:pt x="8981" y="41962"/>
                    <a:pt x="9307" y="42549"/>
                  </a:cubicBezTo>
                  <a:lnTo>
                    <a:pt x="9394" y="42723"/>
                  </a:lnTo>
                  <a:cubicBezTo>
                    <a:pt x="9503" y="42897"/>
                    <a:pt x="9590" y="43049"/>
                    <a:pt x="9677" y="43223"/>
                  </a:cubicBezTo>
                  <a:lnTo>
                    <a:pt x="9916" y="43701"/>
                  </a:lnTo>
                  <a:cubicBezTo>
                    <a:pt x="9959" y="43788"/>
                    <a:pt x="10025" y="43941"/>
                    <a:pt x="10046" y="43984"/>
                  </a:cubicBezTo>
                  <a:cubicBezTo>
                    <a:pt x="10068" y="44049"/>
                    <a:pt x="10090" y="44093"/>
                    <a:pt x="10112" y="44158"/>
                  </a:cubicBezTo>
                  <a:cubicBezTo>
                    <a:pt x="10155" y="44289"/>
                    <a:pt x="10220" y="44419"/>
                    <a:pt x="10264" y="44550"/>
                  </a:cubicBezTo>
                  <a:lnTo>
                    <a:pt x="10286" y="44615"/>
                  </a:lnTo>
                  <a:lnTo>
                    <a:pt x="10286" y="44658"/>
                  </a:lnTo>
                  <a:lnTo>
                    <a:pt x="10394" y="44897"/>
                  </a:lnTo>
                  <a:lnTo>
                    <a:pt x="10525" y="45224"/>
                  </a:lnTo>
                  <a:lnTo>
                    <a:pt x="10720" y="45702"/>
                  </a:lnTo>
                  <a:lnTo>
                    <a:pt x="10894" y="46137"/>
                  </a:lnTo>
                  <a:cubicBezTo>
                    <a:pt x="10677" y="46246"/>
                    <a:pt x="10525" y="46420"/>
                    <a:pt x="10438" y="46637"/>
                  </a:cubicBezTo>
                  <a:cubicBezTo>
                    <a:pt x="10133" y="47246"/>
                    <a:pt x="9807" y="47876"/>
                    <a:pt x="9437" y="48572"/>
                  </a:cubicBezTo>
                  <a:cubicBezTo>
                    <a:pt x="9177" y="49094"/>
                    <a:pt x="8872" y="49681"/>
                    <a:pt x="8589" y="50312"/>
                  </a:cubicBezTo>
                  <a:cubicBezTo>
                    <a:pt x="8394" y="50790"/>
                    <a:pt x="8133" y="51421"/>
                    <a:pt x="7828" y="52030"/>
                  </a:cubicBezTo>
                  <a:cubicBezTo>
                    <a:pt x="7633" y="52443"/>
                    <a:pt x="7415" y="52856"/>
                    <a:pt x="7220" y="53269"/>
                  </a:cubicBezTo>
                  <a:lnTo>
                    <a:pt x="6937" y="53834"/>
                  </a:lnTo>
                  <a:cubicBezTo>
                    <a:pt x="6741" y="54247"/>
                    <a:pt x="6567" y="54661"/>
                    <a:pt x="6372" y="55074"/>
                  </a:cubicBezTo>
                  <a:cubicBezTo>
                    <a:pt x="6263" y="55313"/>
                    <a:pt x="6154" y="55552"/>
                    <a:pt x="6045" y="55791"/>
                  </a:cubicBezTo>
                  <a:cubicBezTo>
                    <a:pt x="5980" y="55944"/>
                    <a:pt x="5893" y="56096"/>
                    <a:pt x="5828" y="56248"/>
                  </a:cubicBezTo>
                  <a:cubicBezTo>
                    <a:pt x="5741" y="56422"/>
                    <a:pt x="5676" y="56574"/>
                    <a:pt x="5589" y="56748"/>
                  </a:cubicBezTo>
                  <a:cubicBezTo>
                    <a:pt x="5545" y="56879"/>
                    <a:pt x="5458" y="57031"/>
                    <a:pt x="5393" y="57205"/>
                  </a:cubicBezTo>
                  <a:cubicBezTo>
                    <a:pt x="5350" y="57379"/>
                    <a:pt x="5306" y="57553"/>
                    <a:pt x="5263" y="57727"/>
                  </a:cubicBezTo>
                  <a:lnTo>
                    <a:pt x="5241" y="57835"/>
                  </a:lnTo>
                  <a:cubicBezTo>
                    <a:pt x="5219" y="57944"/>
                    <a:pt x="5176" y="58074"/>
                    <a:pt x="5154" y="58227"/>
                  </a:cubicBezTo>
                  <a:cubicBezTo>
                    <a:pt x="5132" y="58379"/>
                    <a:pt x="5110" y="58553"/>
                    <a:pt x="5132" y="58749"/>
                  </a:cubicBezTo>
                  <a:cubicBezTo>
                    <a:pt x="5132" y="58879"/>
                    <a:pt x="5176" y="59031"/>
                    <a:pt x="5241" y="59162"/>
                  </a:cubicBezTo>
                  <a:cubicBezTo>
                    <a:pt x="5328" y="59336"/>
                    <a:pt x="5458" y="59510"/>
                    <a:pt x="5610" y="59640"/>
                  </a:cubicBezTo>
                  <a:cubicBezTo>
                    <a:pt x="5850" y="59836"/>
                    <a:pt x="6154" y="59944"/>
                    <a:pt x="6459" y="59944"/>
                  </a:cubicBezTo>
                  <a:cubicBezTo>
                    <a:pt x="6505" y="59948"/>
                    <a:pt x="6552" y="59950"/>
                    <a:pt x="6599" y="59950"/>
                  </a:cubicBezTo>
                  <a:cubicBezTo>
                    <a:pt x="6818" y="59950"/>
                    <a:pt x="7044" y="59911"/>
                    <a:pt x="7241" y="59858"/>
                  </a:cubicBezTo>
                  <a:lnTo>
                    <a:pt x="7589" y="59771"/>
                  </a:lnTo>
                  <a:cubicBezTo>
                    <a:pt x="7872" y="59705"/>
                    <a:pt x="8155" y="59640"/>
                    <a:pt x="8437" y="59553"/>
                  </a:cubicBezTo>
                  <a:lnTo>
                    <a:pt x="8394" y="59553"/>
                  </a:lnTo>
                  <a:cubicBezTo>
                    <a:pt x="8742" y="59466"/>
                    <a:pt x="9046" y="59357"/>
                    <a:pt x="9372" y="59249"/>
                  </a:cubicBezTo>
                  <a:cubicBezTo>
                    <a:pt x="9633" y="59162"/>
                    <a:pt x="9872" y="59075"/>
                    <a:pt x="10177" y="58944"/>
                  </a:cubicBezTo>
                  <a:lnTo>
                    <a:pt x="10286" y="58923"/>
                  </a:lnTo>
                  <a:cubicBezTo>
                    <a:pt x="10807" y="58705"/>
                    <a:pt x="11329" y="58488"/>
                    <a:pt x="11851" y="58270"/>
                  </a:cubicBezTo>
                  <a:lnTo>
                    <a:pt x="11895" y="58270"/>
                  </a:lnTo>
                  <a:lnTo>
                    <a:pt x="12242" y="58118"/>
                  </a:lnTo>
                  <a:cubicBezTo>
                    <a:pt x="13177" y="57705"/>
                    <a:pt x="14178" y="57248"/>
                    <a:pt x="15439" y="56618"/>
                  </a:cubicBezTo>
                  <a:lnTo>
                    <a:pt x="15765" y="56465"/>
                  </a:lnTo>
                  <a:lnTo>
                    <a:pt x="18548" y="55074"/>
                  </a:lnTo>
                  <a:lnTo>
                    <a:pt x="19483" y="54617"/>
                  </a:lnTo>
                  <a:lnTo>
                    <a:pt x="19549" y="54574"/>
                  </a:lnTo>
                  <a:cubicBezTo>
                    <a:pt x="20310" y="54204"/>
                    <a:pt x="21114" y="53769"/>
                    <a:pt x="21766" y="53443"/>
                  </a:cubicBezTo>
                  <a:lnTo>
                    <a:pt x="21853" y="53399"/>
                  </a:lnTo>
                  <a:lnTo>
                    <a:pt x="22027" y="53312"/>
                  </a:lnTo>
                  <a:lnTo>
                    <a:pt x="23093" y="52769"/>
                  </a:lnTo>
                  <a:cubicBezTo>
                    <a:pt x="23832" y="52377"/>
                    <a:pt x="24702" y="51964"/>
                    <a:pt x="25746" y="51442"/>
                  </a:cubicBezTo>
                  <a:lnTo>
                    <a:pt x="27550" y="50529"/>
                  </a:lnTo>
                  <a:lnTo>
                    <a:pt x="27768" y="50420"/>
                  </a:lnTo>
                  <a:lnTo>
                    <a:pt x="28159" y="50225"/>
                  </a:lnTo>
                  <a:lnTo>
                    <a:pt x="29290" y="49659"/>
                  </a:lnTo>
                  <a:lnTo>
                    <a:pt x="30051" y="49290"/>
                  </a:lnTo>
                  <a:lnTo>
                    <a:pt x="31203" y="48724"/>
                  </a:lnTo>
                  <a:cubicBezTo>
                    <a:pt x="33247" y="47702"/>
                    <a:pt x="35357" y="46637"/>
                    <a:pt x="37422" y="45550"/>
                  </a:cubicBezTo>
                  <a:cubicBezTo>
                    <a:pt x="38509" y="44984"/>
                    <a:pt x="39618" y="44419"/>
                    <a:pt x="40684" y="43875"/>
                  </a:cubicBezTo>
                  <a:lnTo>
                    <a:pt x="40749" y="43854"/>
                  </a:lnTo>
                  <a:lnTo>
                    <a:pt x="40814" y="43810"/>
                  </a:lnTo>
                  <a:cubicBezTo>
                    <a:pt x="42032" y="43180"/>
                    <a:pt x="43315" y="42549"/>
                    <a:pt x="44533" y="41897"/>
                  </a:cubicBezTo>
                  <a:cubicBezTo>
                    <a:pt x="45141" y="41571"/>
                    <a:pt x="45750" y="41244"/>
                    <a:pt x="46424" y="40896"/>
                  </a:cubicBezTo>
                  <a:cubicBezTo>
                    <a:pt x="46533" y="40853"/>
                    <a:pt x="46642" y="40788"/>
                    <a:pt x="46772" y="40723"/>
                  </a:cubicBezTo>
                  <a:cubicBezTo>
                    <a:pt x="47011" y="40614"/>
                    <a:pt x="47251" y="40483"/>
                    <a:pt x="47490" y="40375"/>
                  </a:cubicBezTo>
                  <a:lnTo>
                    <a:pt x="47577" y="40331"/>
                  </a:lnTo>
                  <a:lnTo>
                    <a:pt x="48120" y="40048"/>
                  </a:lnTo>
                  <a:lnTo>
                    <a:pt x="49338" y="39461"/>
                  </a:lnTo>
                  <a:cubicBezTo>
                    <a:pt x="50251" y="39005"/>
                    <a:pt x="51165" y="38548"/>
                    <a:pt x="51665" y="38287"/>
                  </a:cubicBezTo>
                  <a:lnTo>
                    <a:pt x="51708" y="38265"/>
                  </a:lnTo>
                  <a:lnTo>
                    <a:pt x="52361" y="37939"/>
                  </a:lnTo>
                  <a:cubicBezTo>
                    <a:pt x="52643" y="37787"/>
                    <a:pt x="52948" y="37657"/>
                    <a:pt x="53230" y="37526"/>
                  </a:cubicBezTo>
                  <a:lnTo>
                    <a:pt x="53622" y="37243"/>
                  </a:lnTo>
                  <a:lnTo>
                    <a:pt x="53709" y="37200"/>
                  </a:lnTo>
                  <a:lnTo>
                    <a:pt x="53730" y="37200"/>
                  </a:lnTo>
                  <a:lnTo>
                    <a:pt x="54426" y="36874"/>
                  </a:lnTo>
                  <a:lnTo>
                    <a:pt x="54687" y="36743"/>
                  </a:lnTo>
                  <a:cubicBezTo>
                    <a:pt x="55426" y="36374"/>
                    <a:pt x="56231" y="35939"/>
                    <a:pt x="57123" y="35395"/>
                  </a:cubicBezTo>
                  <a:cubicBezTo>
                    <a:pt x="57427" y="35221"/>
                    <a:pt x="57753" y="35047"/>
                    <a:pt x="58058" y="34873"/>
                  </a:cubicBezTo>
                  <a:lnTo>
                    <a:pt x="58079" y="34852"/>
                  </a:lnTo>
                  <a:lnTo>
                    <a:pt x="58492" y="34634"/>
                  </a:lnTo>
                  <a:lnTo>
                    <a:pt x="59558" y="34069"/>
                  </a:lnTo>
                  <a:lnTo>
                    <a:pt x="60015" y="33830"/>
                  </a:lnTo>
                  <a:cubicBezTo>
                    <a:pt x="60188" y="33743"/>
                    <a:pt x="60449" y="33590"/>
                    <a:pt x="60732" y="33438"/>
                  </a:cubicBezTo>
                  <a:cubicBezTo>
                    <a:pt x="60928" y="33329"/>
                    <a:pt x="61058" y="33242"/>
                    <a:pt x="61189" y="33155"/>
                  </a:cubicBezTo>
                  <a:lnTo>
                    <a:pt x="61363" y="33025"/>
                  </a:lnTo>
                  <a:cubicBezTo>
                    <a:pt x="61471" y="32938"/>
                    <a:pt x="61580" y="32851"/>
                    <a:pt x="61667" y="32742"/>
                  </a:cubicBezTo>
                  <a:lnTo>
                    <a:pt x="61732" y="32699"/>
                  </a:lnTo>
                  <a:cubicBezTo>
                    <a:pt x="61863" y="32525"/>
                    <a:pt x="61950" y="32307"/>
                    <a:pt x="61993" y="32090"/>
                  </a:cubicBezTo>
                  <a:cubicBezTo>
                    <a:pt x="62037" y="31873"/>
                    <a:pt x="61993" y="31633"/>
                    <a:pt x="61906" y="31416"/>
                  </a:cubicBezTo>
                  <a:cubicBezTo>
                    <a:pt x="61776" y="31155"/>
                    <a:pt x="61602" y="30938"/>
                    <a:pt x="61363" y="30785"/>
                  </a:cubicBezTo>
                  <a:cubicBezTo>
                    <a:pt x="61189" y="30655"/>
                    <a:pt x="61015" y="30546"/>
                    <a:pt x="60819" y="30459"/>
                  </a:cubicBezTo>
                  <a:lnTo>
                    <a:pt x="60732" y="30416"/>
                  </a:lnTo>
                  <a:lnTo>
                    <a:pt x="60362" y="30220"/>
                  </a:lnTo>
                  <a:cubicBezTo>
                    <a:pt x="59754" y="29850"/>
                    <a:pt x="59101" y="29481"/>
                    <a:pt x="58384" y="29089"/>
                  </a:cubicBezTo>
                  <a:lnTo>
                    <a:pt x="57927" y="28850"/>
                  </a:lnTo>
                  <a:lnTo>
                    <a:pt x="57775" y="28763"/>
                  </a:lnTo>
                  <a:lnTo>
                    <a:pt x="57731" y="28763"/>
                  </a:lnTo>
                  <a:cubicBezTo>
                    <a:pt x="57362" y="28567"/>
                    <a:pt x="56970" y="28372"/>
                    <a:pt x="56601" y="28154"/>
                  </a:cubicBezTo>
                  <a:cubicBezTo>
                    <a:pt x="56405" y="28046"/>
                    <a:pt x="56209" y="27915"/>
                    <a:pt x="56035" y="27806"/>
                  </a:cubicBezTo>
                  <a:cubicBezTo>
                    <a:pt x="55774" y="27632"/>
                    <a:pt x="55492" y="27458"/>
                    <a:pt x="55166" y="27285"/>
                  </a:cubicBezTo>
                  <a:cubicBezTo>
                    <a:pt x="54970" y="27176"/>
                    <a:pt x="54774" y="27089"/>
                    <a:pt x="54557" y="27002"/>
                  </a:cubicBezTo>
                  <a:lnTo>
                    <a:pt x="54535" y="27002"/>
                  </a:lnTo>
                  <a:cubicBezTo>
                    <a:pt x="54361" y="26915"/>
                    <a:pt x="54165" y="26828"/>
                    <a:pt x="53970" y="26719"/>
                  </a:cubicBezTo>
                  <a:lnTo>
                    <a:pt x="53752" y="26589"/>
                  </a:lnTo>
                  <a:lnTo>
                    <a:pt x="53687" y="26545"/>
                  </a:lnTo>
                  <a:cubicBezTo>
                    <a:pt x="53513" y="26436"/>
                    <a:pt x="53296" y="26306"/>
                    <a:pt x="53056" y="26176"/>
                  </a:cubicBezTo>
                  <a:cubicBezTo>
                    <a:pt x="52839" y="26089"/>
                    <a:pt x="52621" y="26002"/>
                    <a:pt x="52382" y="25958"/>
                  </a:cubicBezTo>
                  <a:lnTo>
                    <a:pt x="52339" y="25958"/>
                  </a:lnTo>
                  <a:lnTo>
                    <a:pt x="52143" y="25893"/>
                  </a:lnTo>
                  <a:cubicBezTo>
                    <a:pt x="52056" y="25849"/>
                    <a:pt x="51991" y="25828"/>
                    <a:pt x="51904" y="25806"/>
                  </a:cubicBezTo>
                  <a:cubicBezTo>
                    <a:pt x="51882" y="25654"/>
                    <a:pt x="51817" y="25458"/>
                    <a:pt x="51752" y="25241"/>
                  </a:cubicBezTo>
                  <a:cubicBezTo>
                    <a:pt x="51686" y="25023"/>
                    <a:pt x="51600" y="24784"/>
                    <a:pt x="51469" y="24501"/>
                  </a:cubicBezTo>
                  <a:cubicBezTo>
                    <a:pt x="51317" y="24110"/>
                    <a:pt x="51099" y="23653"/>
                    <a:pt x="50817" y="23023"/>
                  </a:cubicBezTo>
                  <a:cubicBezTo>
                    <a:pt x="50621" y="22544"/>
                    <a:pt x="50360" y="22001"/>
                    <a:pt x="50099" y="21457"/>
                  </a:cubicBezTo>
                  <a:cubicBezTo>
                    <a:pt x="49860" y="20957"/>
                    <a:pt x="49599" y="20479"/>
                    <a:pt x="49316" y="20022"/>
                  </a:cubicBezTo>
                  <a:lnTo>
                    <a:pt x="49316" y="20000"/>
                  </a:lnTo>
                  <a:cubicBezTo>
                    <a:pt x="49142" y="19696"/>
                    <a:pt x="48990" y="19391"/>
                    <a:pt x="48816" y="19087"/>
                  </a:cubicBezTo>
                  <a:lnTo>
                    <a:pt x="48816" y="19043"/>
                  </a:lnTo>
                  <a:lnTo>
                    <a:pt x="48773" y="18978"/>
                  </a:lnTo>
                  <a:lnTo>
                    <a:pt x="48534" y="18500"/>
                  </a:lnTo>
                  <a:cubicBezTo>
                    <a:pt x="48316" y="18108"/>
                    <a:pt x="48099" y="17674"/>
                    <a:pt x="47903" y="17282"/>
                  </a:cubicBezTo>
                  <a:lnTo>
                    <a:pt x="47881" y="17239"/>
                  </a:lnTo>
                  <a:lnTo>
                    <a:pt x="47860" y="17195"/>
                  </a:lnTo>
                  <a:lnTo>
                    <a:pt x="47751" y="16999"/>
                  </a:lnTo>
                  <a:lnTo>
                    <a:pt x="47664" y="16826"/>
                  </a:lnTo>
                  <a:lnTo>
                    <a:pt x="47642" y="16782"/>
                  </a:lnTo>
                  <a:cubicBezTo>
                    <a:pt x="47425" y="16347"/>
                    <a:pt x="47207" y="15934"/>
                    <a:pt x="47011" y="15499"/>
                  </a:cubicBezTo>
                  <a:cubicBezTo>
                    <a:pt x="46838" y="15129"/>
                    <a:pt x="46664" y="14760"/>
                    <a:pt x="46490" y="14412"/>
                  </a:cubicBezTo>
                  <a:lnTo>
                    <a:pt x="46490" y="14390"/>
                  </a:lnTo>
                  <a:lnTo>
                    <a:pt x="46490" y="14368"/>
                  </a:lnTo>
                  <a:lnTo>
                    <a:pt x="46490" y="14325"/>
                  </a:lnTo>
                  <a:cubicBezTo>
                    <a:pt x="46424" y="14194"/>
                    <a:pt x="46359" y="14064"/>
                    <a:pt x="46316" y="13934"/>
                  </a:cubicBezTo>
                  <a:lnTo>
                    <a:pt x="46250" y="13825"/>
                  </a:lnTo>
                  <a:lnTo>
                    <a:pt x="46185" y="13694"/>
                  </a:lnTo>
                  <a:lnTo>
                    <a:pt x="46142" y="13586"/>
                  </a:lnTo>
                  <a:lnTo>
                    <a:pt x="46142" y="13564"/>
                  </a:lnTo>
                  <a:cubicBezTo>
                    <a:pt x="45990" y="13259"/>
                    <a:pt x="45816" y="12890"/>
                    <a:pt x="45620" y="12542"/>
                  </a:cubicBezTo>
                  <a:cubicBezTo>
                    <a:pt x="45402" y="12085"/>
                    <a:pt x="45120" y="11607"/>
                    <a:pt x="44815" y="11128"/>
                  </a:cubicBezTo>
                  <a:cubicBezTo>
                    <a:pt x="44576" y="10737"/>
                    <a:pt x="44337" y="10367"/>
                    <a:pt x="44120" y="10041"/>
                  </a:cubicBezTo>
                  <a:cubicBezTo>
                    <a:pt x="43837" y="9606"/>
                    <a:pt x="43532" y="9128"/>
                    <a:pt x="43250" y="8650"/>
                  </a:cubicBezTo>
                  <a:cubicBezTo>
                    <a:pt x="43119" y="8432"/>
                    <a:pt x="42989" y="8237"/>
                    <a:pt x="42880" y="8019"/>
                  </a:cubicBezTo>
                  <a:lnTo>
                    <a:pt x="42880" y="8041"/>
                  </a:lnTo>
                  <a:lnTo>
                    <a:pt x="42837" y="7976"/>
                  </a:lnTo>
                  <a:lnTo>
                    <a:pt x="42837" y="7997"/>
                  </a:lnTo>
                  <a:lnTo>
                    <a:pt x="42815" y="7932"/>
                  </a:lnTo>
                  <a:lnTo>
                    <a:pt x="42771" y="7845"/>
                  </a:lnTo>
                  <a:lnTo>
                    <a:pt x="42771" y="7823"/>
                  </a:lnTo>
                  <a:cubicBezTo>
                    <a:pt x="42641" y="7584"/>
                    <a:pt x="42489" y="7323"/>
                    <a:pt x="42315" y="7062"/>
                  </a:cubicBezTo>
                  <a:cubicBezTo>
                    <a:pt x="42206" y="6888"/>
                    <a:pt x="42097" y="6714"/>
                    <a:pt x="41989" y="6562"/>
                  </a:cubicBezTo>
                  <a:lnTo>
                    <a:pt x="41989" y="6540"/>
                  </a:lnTo>
                  <a:lnTo>
                    <a:pt x="41880" y="6410"/>
                  </a:lnTo>
                  <a:cubicBezTo>
                    <a:pt x="41532" y="5888"/>
                    <a:pt x="41206" y="5431"/>
                    <a:pt x="40901" y="4997"/>
                  </a:cubicBezTo>
                  <a:cubicBezTo>
                    <a:pt x="40749" y="4757"/>
                    <a:pt x="40575" y="4518"/>
                    <a:pt x="40358" y="4192"/>
                  </a:cubicBezTo>
                  <a:cubicBezTo>
                    <a:pt x="39966" y="3540"/>
                    <a:pt x="39510" y="2909"/>
                    <a:pt x="39031" y="2322"/>
                  </a:cubicBezTo>
                  <a:cubicBezTo>
                    <a:pt x="38618" y="1822"/>
                    <a:pt x="38183" y="1365"/>
                    <a:pt x="37705" y="952"/>
                  </a:cubicBezTo>
                  <a:lnTo>
                    <a:pt x="37640" y="909"/>
                  </a:lnTo>
                  <a:cubicBezTo>
                    <a:pt x="37466" y="735"/>
                    <a:pt x="37248" y="561"/>
                    <a:pt x="37053" y="387"/>
                  </a:cubicBezTo>
                  <a:cubicBezTo>
                    <a:pt x="36987" y="343"/>
                    <a:pt x="36922" y="278"/>
                    <a:pt x="36857" y="235"/>
                  </a:cubicBezTo>
                  <a:cubicBezTo>
                    <a:pt x="36683" y="126"/>
                    <a:pt x="36487" y="39"/>
                    <a:pt x="36292" y="17"/>
                  </a:cubicBezTo>
                  <a:cubicBezTo>
                    <a:pt x="36239" y="5"/>
                    <a:pt x="36187" y="0"/>
                    <a:pt x="3613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0" name="Google Shape;110;p3"/>
          <p:cNvGrpSpPr/>
          <p:nvPr/>
        </p:nvGrpSpPr>
        <p:grpSpPr>
          <a:xfrm>
            <a:off x="5172600" y="4500900"/>
            <a:ext cx="1550400" cy="1498775"/>
            <a:chOff x="4731125" y="2065850"/>
            <a:chExt cx="1550400" cy="1498775"/>
          </a:xfrm>
        </p:grpSpPr>
        <p:sp>
          <p:nvSpPr>
            <p:cNvPr id="111" name="Google Shape;111;p3"/>
            <p:cNvSpPr/>
            <p:nvPr/>
          </p:nvSpPr>
          <p:spPr>
            <a:xfrm>
              <a:off x="4844750" y="2181875"/>
              <a:ext cx="1069275" cy="955875"/>
            </a:xfrm>
            <a:custGeom>
              <a:avLst/>
              <a:gdLst/>
              <a:ahLst/>
              <a:cxnLst/>
              <a:rect l="l" t="t" r="r" b="b"/>
              <a:pathLst>
                <a:path w="42771" h="38235" extrusionOk="0">
                  <a:moveTo>
                    <a:pt x="30585" y="1"/>
                  </a:moveTo>
                  <a:cubicBezTo>
                    <a:pt x="30488" y="1"/>
                    <a:pt x="30389" y="11"/>
                    <a:pt x="30290" y="29"/>
                  </a:cubicBezTo>
                  <a:cubicBezTo>
                    <a:pt x="30159" y="51"/>
                    <a:pt x="30029" y="95"/>
                    <a:pt x="29920" y="160"/>
                  </a:cubicBezTo>
                  <a:lnTo>
                    <a:pt x="29855" y="182"/>
                  </a:lnTo>
                  <a:lnTo>
                    <a:pt x="29833" y="203"/>
                  </a:lnTo>
                  <a:lnTo>
                    <a:pt x="29746" y="247"/>
                  </a:lnTo>
                  <a:lnTo>
                    <a:pt x="29485" y="399"/>
                  </a:lnTo>
                  <a:lnTo>
                    <a:pt x="29355" y="464"/>
                  </a:lnTo>
                  <a:cubicBezTo>
                    <a:pt x="29159" y="551"/>
                    <a:pt x="28942" y="660"/>
                    <a:pt x="28746" y="725"/>
                  </a:cubicBezTo>
                  <a:cubicBezTo>
                    <a:pt x="28202" y="964"/>
                    <a:pt x="27681" y="1204"/>
                    <a:pt x="27159" y="1443"/>
                  </a:cubicBezTo>
                  <a:cubicBezTo>
                    <a:pt x="26811" y="1617"/>
                    <a:pt x="26441" y="1791"/>
                    <a:pt x="25984" y="2008"/>
                  </a:cubicBezTo>
                  <a:cubicBezTo>
                    <a:pt x="25789" y="2073"/>
                    <a:pt x="25615" y="2160"/>
                    <a:pt x="25441" y="2247"/>
                  </a:cubicBezTo>
                  <a:lnTo>
                    <a:pt x="24636" y="2660"/>
                  </a:lnTo>
                  <a:cubicBezTo>
                    <a:pt x="24462" y="2747"/>
                    <a:pt x="24288" y="2834"/>
                    <a:pt x="24114" y="2921"/>
                  </a:cubicBezTo>
                  <a:lnTo>
                    <a:pt x="24049" y="2965"/>
                  </a:lnTo>
                  <a:lnTo>
                    <a:pt x="23854" y="3074"/>
                  </a:lnTo>
                  <a:cubicBezTo>
                    <a:pt x="23593" y="3204"/>
                    <a:pt x="23353" y="3356"/>
                    <a:pt x="23158" y="3465"/>
                  </a:cubicBezTo>
                  <a:lnTo>
                    <a:pt x="22919" y="3617"/>
                  </a:lnTo>
                  <a:lnTo>
                    <a:pt x="22810" y="3661"/>
                  </a:lnTo>
                  <a:lnTo>
                    <a:pt x="22766" y="3682"/>
                  </a:lnTo>
                  <a:lnTo>
                    <a:pt x="22375" y="3900"/>
                  </a:lnTo>
                  <a:cubicBezTo>
                    <a:pt x="21810" y="4226"/>
                    <a:pt x="21222" y="4552"/>
                    <a:pt x="20614" y="4878"/>
                  </a:cubicBezTo>
                  <a:lnTo>
                    <a:pt x="20505" y="4944"/>
                  </a:lnTo>
                  <a:lnTo>
                    <a:pt x="20396" y="5009"/>
                  </a:lnTo>
                  <a:lnTo>
                    <a:pt x="20135" y="5139"/>
                  </a:lnTo>
                  <a:lnTo>
                    <a:pt x="19309" y="5596"/>
                  </a:lnTo>
                  <a:cubicBezTo>
                    <a:pt x="18570" y="6009"/>
                    <a:pt x="17852" y="6466"/>
                    <a:pt x="17135" y="6901"/>
                  </a:cubicBezTo>
                  <a:lnTo>
                    <a:pt x="17113" y="6901"/>
                  </a:lnTo>
                  <a:lnTo>
                    <a:pt x="16330" y="7401"/>
                  </a:lnTo>
                  <a:lnTo>
                    <a:pt x="15786" y="7705"/>
                  </a:lnTo>
                  <a:lnTo>
                    <a:pt x="15743" y="7727"/>
                  </a:lnTo>
                  <a:lnTo>
                    <a:pt x="15112" y="8097"/>
                  </a:lnTo>
                  <a:cubicBezTo>
                    <a:pt x="14656" y="8358"/>
                    <a:pt x="14286" y="8575"/>
                    <a:pt x="13982" y="8749"/>
                  </a:cubicBezTo>
                  <a:lnTo>
                    <a:pt x="13655" y="8966"/>
                  </a:lnTo>
                  <a:lnTo>
                    <a:pt x="13438" y="9097"/>
                  </a:lnTo>
                  <a:lnTo>
                    <a:pt x="12981" y="9358"/>
                  </a:lnTo>
                  <a:lnTo>
                    <a:pt x="11981" y="9967"/>
                  </a:lnTo>
                  <a:lnTo>
                    <a:pt x="11090" y="10488"/>
                  </a:lnTo>
                  <a:lnTo>
                    <a:pt x="10481" y="10836"/>
                  </a:lnTo>
                  <a:cubicBezTo>
                    <a:pt x="9959" y="11141"/>
                    <a:pt x="9481" y="11445"/>
                    <a:pt x="8850" y="11837"/>
                  </a:cubicBezTo>
                  <a:lnTo>
                    <a:pt x="8132" y="12271"/>
                  </a:lnTo>
                  <a:lnTo>
                    <a:pt x="8045" y="12337"/>
                  </a:lnTo>
                  <a:lnTo>
                    <a:pt x="7915" y="12424"/>
                  </a:lnTo>
                  <a:lnTo>
                    <a:pt x="7393" y="12750"/>
                  </a:lnTo>
                  <a:cubicBezTo>
                    <a:pt x="7154" y="12902"/>
                    <a:pt x="6915" y="13054"/>
                    <a:pt x="6654" y="13206"/>
                  </a:cubicBezTo>
                  <a:lnTo>
                    <a:pt x="6632" y="13228"/>
                  </a:lnTo>
                  <a:lnTo>
                    <a:pt x="6567" y="13272"/>
                  </a:lnTo>
                  <a:lnTo>
                    <a:pt x="6502" y="13315"/>
                  </a:lnTo>
                  <a:lnTo>
                    <a:pt x="5893" y="13707"/>
                  </a:lnTo>
                  <a:lnTo>
                    <a:pt x="5784" y="13772"/>
                  </a:lnTo>
                  <a:lnTo>
                    <a:pt x="5762" y="13794"/>
                  </a:lnTo>
                  <a:lnTo>
                    <a:pt x="5545" y="13924"/>
                  </a:lnTo>
                  <a:lnTo>
                    <a:pt x="5306" y="14055"/>
                  </a:lnTo>
                  <a:lnTo>
                    <a:pt x="5045" y="14207"/>
                  </a:lnTo>
                  <a:lnTo>
                    <a:pt x="4458" y="14555"/>
                  </a:lnTo>
                  <a:lnTo>
                    <a:pt x="4175" y="14707"/>
                  </a:lnTo>
                  <a:lnTo>
                    <a:pt x="4001" y="14816"/>
                  </a:lnTo>
                  <a:lnTo>
                    <a:pt x="3436" y="15142"/>
                  </a:lnTo>
                  <a:lnTo>
                    <a:pt x="3414" y="15142"/>
                  </a:lnTo>
                  <a:cubicBezTo>
                    <a:pt x="3218" y="15250"/>
                    <a:pt x="3023" y="15359"/>
                    <a:pt x="2870" y="15424"/>
                  </a:cubicBezTo>
                  <a:cubicBezTo>
                    <a:pt x="2762" y="15490"/>
                    <a:pt x="2653" y="15555"/>
                    <a:pt x="2544" y="15620"/>
                  </a:cubicBezTo>
                  <a:lnTo>
                    <a:pt x="2501" y="15642"/>
                  </a:lnTo>
                  <a:lnTo>
                    <a:pt x="2262" y="15772"/>
                  </a:lnTo>
                  <a:lnTo>
                    <a:pt x="2131" y="15838"/>
                  </a:lnTo>
                  <a:lnTo>
                    <a:pt x="1892" y="15946"/>
                  </a:lnTo>
                  <a:lnTo>
                    <a:pt x="1631" y="16077"/>
                  </a:lnTo>
                  <a:cubicBezTo>
                    <a:pt x="1370" y="16185"/>
                    <a:pt x="1109" y="16338"/>
                    <a:pt x="848" y="16512"/>
                  </a:cubicBezTo>
                  <a:cubicBezTo>
                    <a:pt x="761" y="16555"/>
                    <a:pt x="652" y="16620"/>
                    <a:pt x="587" y="16707"/>
                  </a:cubicBezTo>
                  <a:cubicBezTo>
                    <a:pt x="478" y="16794"/>
                    <a:pt x="370" y="16903"/>
                    <a:pt x="283" y="17033"/>
                  </a:cubicBezTo>
                  <a:cubicBezTo>
                    <a:pt x="239" y="17077"/>
                    <a:pt x="196" y="17142"/>
                    <a:pt x="174" y="17186"/>
                  </a:cubicBezTo>
                  <a:cubicBezTo>
                    <a:pt x="152" y="17251"/>
                    <a:pt x="131" y="17294"/>
                    <a:pt x="109" y="17360"/>
                  </a:cubicBezTo>
                  <a:lnTo>
                    <a:pt x="109" y="17403"/>
                  </a:lnTo>
                  <a:cubicBezTo>
                    <a:pt x="44" y="17512"/>
                    <a:pt x="0" y="17642"/>
                    <a:pt x="0" y="17795"/>
                  </a:cubicBezTo>
                  <a:cubicBezTo>
                    <a:pt x="0" y="18077"/>
                    <a:pt x="44" y="18360"/>
                    <a:pt x="152" y="18621"/>
                  </a:cubicBezTo>
                  <a:lnTo>
                    <a:pt x="152" y="18664"/>
                  </a:lnTo>
                  <a:cubicBezTo>
                    <a:pt x="239" y="18795"/>
                    <a:pt x="326" y="18925"/>
                    <a:pt x="413" y="19056"/>
                  </a:cubicBezTo>
                  <a:cubicBezTo>
                    <a:pt x="457" y="19121"/>
                    <a:pt x="522" y="19186"/>
                    <a:pt x="565" y="19251"/>
                  </a:cubicBezTo>
                  <a:cubicBezTo>
                    <a:pt x="631" y="19382"/>
                    <a:pt x="696" y="19534"/>
                    <a:pt x="783" y="19708"/>
                  </a:cubicBezTo>
                  <a:cubicBezTo>
                    <a:pt x="826" y="19773"/>
                    <a:pt x="848" y="19860"/>
                    <a:pt x="892" y="19925"/>
                  </a:cubicBezTo>
                  <a:lnTo>
                    <a:pt x="892" y="19947"/>
                  </a:lnTo>
                  <a:cubicBezTo>
                    <a:pt x="913" y="19969"/>
                    <a:pt x="935" y="20012"/>
                    <a:pt x="957" y="20056"/>
                  </a:cubicBezTo>
                  <a:cubicBezTo>
                    <a:pt x="1022" y="20208"/>
                    <a:pt x="1131" y="20339"/>
                    <a:pt x="1261" y="20447"/>
                  </a:cubicBezTo>
                  <a:cubicBezTo>
                    <a:pt x="1305" y="20491"/>
                    <a:pt x="1370" y="20513"/>
                    <a:pt x="1413" y="20534"/>
                  </a:cubicBezTo>
                  <a:cubicBezTo>
                    <a:pt x="1805" y="21274"/>
                    <a:pt x="2088" y="21861"/>
                    <a:pt x="2370" y="22426"/>
                  </a:cubicBezTo>
                  <a:cubicBezTo>
                    <a:pt x="2522" y="22731"/>
                    <a:pt x="2696" y="23122"/>
                    <a:pt x="2892" y="23513"/>
                  </a:cubicBezTo>
                  <a:lnTo>
                    <a:pt x="3175" y="24079"/>
                  </a:lnTo>
                  <a:cubicBezTo>
                    <a:pt x="3414" y="24514"/>
                    <a:pt x="3653" y="24970"/>
                    <a:pt x="3871" y="25383"/>
                  </a:cubicBezTo>
                  <a:lnTo>
                    <a:pt x="4023" y="25688"/>
                  </a:lnTo>
                  <a:cubicBezTo>
                    <a:pt x="4240" y="26079"/>
                    <a:pt x="4458" y="26471"/>
                    <a:pt x="4675" y="26840"/>
                  </a:cubicBezTo>
                  <a:cubicBezTo>
                    <a:pt x="5023" y="27427"/>
                    <a:pt x="5371" y="28058"/>
                    <a:pt x="5675" y="28688"/>
                  </a:cubicBezTo>
                  <a:lnTo>
                    <a:pt x="5697" y="28754"/>
                  </a:lnTo>
                  <a:cubicBezTo>
                    <a:pt x="5958" y="29297"/>
                    <a:pt x="6241" y="29841"/>
                    <a:pt x="6523" y="30385"/>
                  </a:cubicBezTo>
                  <a:lnTo>
                    <a:pt x="6545" y="30428"/>
                  </a:lnTo>
                  <a:cubicBezTo>
                    <a:pt x="6828" y="30928"/>
                    <a:pt x="7176" y="31428"/>
                    <a:pt x="7480" y="31907"/>
                  </a:cubicBezTo>
                  <a:lnTo>
                    <a:pt x="7589" y="32059"/>
                  </a:lnTo>
                  <a:cubicBezTo>
                    <a:pt x="7828" y="32407"/>
                    <a:pt x="8045" y="32776"/>
                    <a:pt x="8285" y="33168"/>
                  </a:cubicBezTo>
                  <a:lnTo>
                    <a:pt x="8415" y="33385"/>
                  </a:lnTo>
                  <a:cubicBezTo>
                    <a:pt x="8611" y="33733"/>
                    <a:pt x="8872" y="34190"/>
                    <a:pt x="9154" y="34646"/>
                  </a:cubicBezTo>
                  <a:cubicBezTo>
                    <a:pt x="9328" y="34929"/>
                    <a:pt x="9502" y="35233"/>
                    <a:pt x="9698" y="35494"/>
                  </a:cubicBezTo>
                  <a:lnTo>
                    <a:pt x="9720" y="35538"/>
                  </a:lnTo>
                  <a:lnTo>
                    <a:pt x="9937" y="35908"/>
                  </a:lnTo>
                  <a:cubicBezTo>
                    <a:pt x="10046" y="36103"/>
                    <a:pt x="10155" y="36299"/>
                    <a:pt x="10263" y="36495"/>
                  </a:cubicBezTo>
                  <a:lnTo>
                    <a:pt x="10307" y="36582"/>
                  </a:lnTo>
                  <a:cubicBezTo>
                    <a:pt x="10437" y="36886"/>
                    <a:pt x="10611" y="37147"/>
                    <a:pt x="10785" y="37408"/>
                  </a:cubicBezTo>
                  <a:cubicBezTo>
                    <a:pt x="10916" y="37582"/>
                    <a:pt x="11046" y="37734"/>
                    <a:pt x="11198" y="37865"/>
                  </a:cubicBezTo>
                  <a:cubicBezTo>
                    <a:pt x="11329" y="37952"/>
                    <a:pt x="11459" y="38039"/>
                    <a:pt x="11590" y="38104"/>
                  </a:cubicBezTo>
                  <a:cubicBezTo>
                    <a:pt x="11677" y="38147"/>
                    <a:pt x="11764" y="38191"/>
                    <a:pt x="11851" y="38212"/>
                  </a:cubicBezTo>
                  <a:lnTo>
                    <a:pt x="11916" y="38212"/>
                  </a:lnTo>
                  <a:cubicBezTo>
                    <a:pt x="11981" y="38234"/>
                    <a:pt x="12068" y="38234"/>
                    <a:pt x="12155" y="38234"/>
                  </a:cubicBezTo>
                  <a:cubicBezTo>
                    <a:pt x="12329" y="38234"/>
                    <a:pt x="12503" y="38234"/>
                    <a:pt x="12677" y="38191"/>
                  </a:cubicBezTo>
                  <a:cubicBezTo>
                    <a:pt x="12916" y="38147"/>
                    <a:pt x="13177" y="38082"/>
                    <a:pt x="13416" y="37995"/>
                  </a:cubicBezTo>
                  <a:lnTo>
                    <a:pt x="13569" y="37952"/>
                  </a:lnTo>
                  <a:cubicBezTo>
                    <a:pt x="13721" y="37908"/>
                    <a:pt x="13851" y="37865"/>
                    <a:pt x="14003" y="37821"/>
                  </a:cubicBezTo>
                  <a:cubicBezTo>
                    <a:pt x="15112" y="37408"/>
                    <a:pt x="16221" y="36951"/>
                    <a:pt x="17287" y="36408"/>
                  </a:cubicBezTo>
                  <a:lnTo>
                    <a:pt x="17439" y="36342"/>
                  </a:lnTo>
                  <a:lnTo>
                    <a:pt x="18396" y="35864"/>
                  </a:lnTo>
                  <a:lnTo>
                    <a:pt x="18961" y="35581"/>
                  </a:lnTo>
                  <a:cubicBezTo>
                    <a:pt x="19418" y="35342"/>
                    <a:pt x="19874" y="35103"/>
                    <a:pt x="20374" y="34842"/>
                  </a:cubicBezTo>
                  <a:lnTo>
                    <a:pt x="20570" y="34733"/>
                  </a:lnTo>
                  <a:cubicBezTo>
                    <a:pt x="21614" y="34168"/>
                    <a:pt x="22679" y="33581"/>
                    <a:pt x="23680" y="33016"/>
                  </a:cubicBezTo>
                  <a:cubicBezTo>
                    <a:pt x="24049" y="32820"/>
                    <a:pt x="24397" y="32602"/>
                    <a:pt x="24745" y="32407"/>
                  </a:cubicBezTo>
                  <a:cubicBezTo>
                    <a:pt x="24919" y="32298"/>
                    <a:pt x="25115" y="32189"/>
                    <a:pt x="25310" y="32081"/>
                  </a:cubicBezTo>
                  <a:cubicBezTo>
                    <a:pt x="25832" y="31776"/>
                    <a:pt x="26376" y="31472"/>
                    <a:pt x="26898" y="31146"/>
                  </a:cubicBezTo>
                  <a:lnTo>
                    <a:pt x="26941" y="31146"/>
                  </a:lnTo>
                  <a:lnTo>
                    <a:pt x="26985" y="31124"/>
                  </a:lnTo>
                  <a:lnTo>
                    <a:pt x="27028" y="31102"/>
                  </a:lnTo>
                  <a:lnTo>
                    <a:pt x="27159" y="31037"/>
                  </a:lnTo>
                  <a:cubicBezTo>
                    <a:pt x="27659" y="30754"/>
                    <a:pt x="28137" y="30450"/>
                    <a:pt x="28637" y="30145"/>
                  </a:cubicBezTo>
                  <a:lnTo>
                    <a:pt x="29616" y="29580"/>
                  </a:lnTo>
                  <a:cubicBezTo>
                    <a:pt x="30442" y="29102"/>
                    <a:pt x="31268" y="28601"/>
                    <a:pt x="32290" y="27993"/>
                  </a:cubicBezTo>
                  <a:lnTo>
                    <a:pt x="32334" y="27993"/>
                  </a:lnTo>
                  <a:lnTo>
                    <a:pt x="32747" y="27753"/>
                  </a:lnTo>
                  <a:cubicBezTo>
                    <a:pt x="33356" y="27406"/>
                    <a:pt x="34052" y="26992"/>
                    <a:pt x="34726" y="26579"/>
                  </a:cubicBezTo>
                  <a:lnTo>
                    <a:pt x="35726" y="25992"/>
                  </a:lnTo>
                  <a:lnTo>
                    <a:pt x="35769" y="25992"/>
                  </a:lnTo>
                  <a:lnTo>
                    <a:pt x="36552" y="25514"/>
                  </a:lnTo>
                  <a:lnTo>
                    <a:pt x="36726" y="25405"/>
                  </a:lnTo>
                  <a:cubicBezTo>
                    <a:pt x="37792" y="24818"/>
                    <a:pt x="38705" y="24253"/>
                    <a:pt x="39575" y="23709"/>
                  </a:cubicBezTo>
                  <a:lnTo>
                    <a:pt x="39814" y="23557"/>
                  </a:lnTo>
                  <a:lnTo>
                    <a:pt x="41271" y="22644"/>
                  </a:lnTo>
                  <a:cubicBezTo>
                    <a:pt x="41488" y="22513"/>
                    <a:pt x="41727" y="22383"/>
                    <a:pt x="41966" y="22209"/>
                  </a:cubicBezTo>
                  <a:cubicBezTo>
                    <a:pt x="42097" y="22122"/>
                    <a:pt x="42206" y="22035"/>
                    <a:pt x="42336" y="21948"/>
                  </a:cubicBezTo>
                  <a:cubicBezTo>
                    <a:pt x="42445" y="21839"/>
                    <a:pt x="42554" y="21709"/>
                    <a:pt x="42619" y="21556"/>
                  </a:cubicBezTo>
                  <a:cubicBezTo>
                    <a:pt x="42771" y="21165"/>
                    <a:pt x="42771" y="20708"/>
                    <a:pt x="42575" y="20295"/>
                  </a:cubicBezTo>
                  <a:cubicBezTo>
                    <a:pt x="42554" y="20230"/>
                    <a:pt x="42510" y="20143"/>
                    <a:pt x="42467" y="20056"/>
                  </a:cubicBezTo>
                  <a:lnTo>
                    <a:pt x="42380" y="19925"/>
                  </a:lnTo>
                  <a:lnTo>
                    <a:pt x="42358" y="19882"/>
                  </a:lnTo>
                  <a:cubicBezTo>
                    <a:pt x="42293" y="19752"/>
                    <a:pt x="42227" y="19621"/>
                    <a:pt x="42162" y="19491"/>
                  </a:cubicBezTo>
                  <a:lnTo>
                    <a:pt x="41771" y="18686"/>
                  </a:lnTo>
                  <a:cubicBezTo>
                    <a:pt x="41640" y="18447"/>
                    <a:pt x="41510" y="18208"/>
                    <a:pt x="41401" y="17990"/>
                  </a:cubicBezTo>
                  <a:lnTo>
                    <a:pt x="41401" y="17968"/>
                  </a:lnTo>
                  <a:lnTo>
                    <a:pt x="41401" y="17947"/>
                  </a:lnTo>
                  <a:lnTo>
                    <a:pt x="41358" y="17882"/>
                  </a:lnTo>
                  <a:cubicBezTo>
                    <a:pt x="41249" y="17686"/>
                    <a:pt x="41118" y="17425"/>
                    <a:pt x="41010" y="17207"/>
                  </a:cubicBezTo>
                  <a:cubicBezTo>
                    <a:pt x="40836" y="16860"/>
                    <a:pt x="40662" y="16512"/>
                    <a:pt x="40488" y="16164"/>
                  </a:cubicBezTo>
                  <a:lnTo>
                    <a:pt x="40488" y="16142"/>
                  </a:lnTo>
                  <a:lnTo>
                    <a:pt x="40488" y="16098"/>
                  </a:lnTo>
                  <a:lnTo>
                    <a:pt x="40466" y="16055"/>
                  </a:lnTo>
                  <a:lnTo>
                    <a:pt x="40183" y="15511"/>
                  </a:lnTo>
                  <a:cubicBezTo>
                    <a:pt x="39944" y="15033"/>
                    <a:pt x="39683" y="14533"/>
                    <a:pt x="39379" y="13989"/>
                  </a:cubicBezTo>
                  <a:lnTo>
                    <a:pt x="39270" y="13837"/>
                  </a:lnTo>
                  <a:lnTo>
                    <a:pt x="39205" y="13707"/>
                  </a:lnTo>
                  <a:cubicBezTo>
                    <a:pt x="38987" y="13337"/>
                    <a:pt x="38748" y="12924"/>
                    <a:pt x="38531" y="12511"/>
                  </a:cubicBezTo>
                  <a:cubicBezTo>
                    <a:pt x="38270" y="12011"/>
                    <a:pt x="37987" y="11467"/>
                    <a:pt x="37683" y="10923"/>
                  </a:cubicBezTo>
                  <a:cubicBezTo>
                    <a:pt x="37313" y="10271"/>
                    <a:pt x="36922" y="9619"/>
                    <a:pt x="36530" y="8988"/>
                  </a:cubicBezTo>
                  <a:lnTo>
                    <a:pt x="36530" y="8966"/>
                  </a:lnTo>
                  <a:cubicBezTo>
                    <a:pt x="36313" y="8618"/>
                    <a:pt x="36096" y="8271"/>
                    <a:pt x="35878" y="7901"/>
                  </a:cubicBezTo>
                  <a:lnTo>
                    <a:pt x="35726" y="7640"/>
                  </a:lnTo>
                  <a:lnTo>
                    <a:pt x="35704" y="7596"/>
                  </a:lnTo>
                  <a:lnTo>
                    <a:pt x="35682" y="7575"/>
                  </a:lnTo>
                  <a:cubicBezTo>
                    <a:pt x="35421" y="7118"/>
                    <a:pt x="35139" y="6640"/>
                    <a:pt x="34878" y="6183"/>
                  </a:cubicBezTo>
                  <a:lnTo>
                    <a:pt x="34508" y="5422"/>
                  </a:lnTo>
                  <a:lnTo>
                    <a:pt x="34508" y="5400"/>
                  </a:lnTo>
                  <a:cubicBezTo>
                    <a:pt x="34356" y="5161"/>
                    <a:pt x="34204" y="4900"/>
                    <a:pt x="34052" y="4661"/>
                  </a:cubicBezTo>
                  <a:lnTo>
                    <a:pt x="34030" y="4617"/>
                  </a:lnTo>
                  <a:lnTo>
                    <a:pt x="34008" y="4596"/>
                  </a:lnTo>
                  <a:cubicBezTo>
                    <a:pt x="33899" y="4378"/>
                    <a:pt x="33769" y="4161"/>
                    <a:pt x="33660" y="3943"/>
                  </a:cubicBezTo>
                  <a:lnTo>
                    <a:pt x="33508" y="3617"/>
                  </a:lnTo>
                  <a:lnTo>
                    <a:pt x="33486" y="3530"/>
                  </a:lnTo>
                  <a:cubicBezTo>
                    <a:pt x="33421" y="3378"/>
                    <a:pt x="33356" y="3248"/>
                    <a:pt x="33291" y="3117"/>
                  </a:cubicBezTo>
                  <a:cubicBezTo>
                    <a:pt x="33051" y="2639"/>
                    <a:pt x="32790" y="2182"/>
                    <a:pt x="32486" y="1639"/>
                  </a:cubicBezTo>
                  <a:lnTo>
                    <a:pt x="32421" y="1552"/>
                  </a:lnTo>
                  <a:cubicBezTo>
                    <a:pt x="32290" y="1312"/>
                    <a:pt x="32138" y="1073"/>
                    <a:pt x="31964" y="856"/>
                  </a:cubicBezTo>
                  <a:cubicBezTo>
                    <a:pt x="31855" y="725"/>
                    <a:pt x="31725" y="595"/>
                    <a:pt x="31594" y="486"/>
                  </a:cubicBezTo>
                  <a:lnTo>
                    <a:pt x="31573" y="464"/>
                  </a:lnTo>
                  <a:cubicBezTo>
                    <a:pt x="31421" y="290"/>
                    <a:pt x="31203" y="160"/>
                    <a:pt x="30986" y="73"/>
                  </a:cubicBezTo>
                  <a:cubicBezTo>
                    <a:pt x="30858" y="22"/>
                    <a:pt x="30723" y="1"/>
                    <a:pt x="305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3"/>
            <p:cNvSpPr/>
            <p:nvPr/>
          </p:nvSpPr>
          <p:spPr>
            <a:xfrm>
              <a:off x="4731125" y="2065850"/>
              <a:ext cx="1550400" cy="1498775"/>
            </a:xfrm>
            <a:custGeom>
              <a:avLst/>
              <a:gdLst/>
              <a:ahLst/>
              <a:cxnLst/>
              <a:rect l="l" t="t" r="r" b="b"/>
              <a:pathLst>
                <a:path w="62016" h="59951" extrusionOk="0">
                  <a:moveTo>
                    <a:pt x="35130" y="4642"/>
                  </a:moveTo>
                  <a:cubicBezTo>
                    <a:pt x="35268" y="4642"/>
                    <a:pt x="35403" y="4663"/>
                    <a:pt x="35531" y="4714"/>
                  </a:cubicBezTo>
                  <a:cubicBezTo>
                    <a:pt x="35748" y="4801"/>
                    <a:pt x="35966" y="4931"/>
                    <a:pt x="36118" y="5105"/>
                  </a:cubicBezTo>
                  <a:lnTo>
                    <a:pt x="36139" y="5127"/>
                  </a:lnTo>
                  <a:cubicBezTo>
                    <a:pt x="36270" y="5236"/>
                    <a:pt x="36400" y="5366"/>
                    <a:pt x="36509" y="5497"/>
                  </a:cubicBezTo>
                  <a:cubicBezTo>
                    <a:pt x="36683" y="5714"/>
                    <a:pt x="36835" y="5953"/>
                    <a:pt x="36966" y="6193"/>
                  </a:cubicBezTo>
                  <a:lnTo>
                    <a:pt x="37031" y="6280"/>
                  </a:lnTo>
                  <a:cubicBezTo>
                    <a:pt x="37335" y="6823"/>
                    <a:pt x="37596" y="7280"/>
                    <a:pt x="37836" y="7758"/>
                  </a:cubicBezTo>
                  <a:cubicBezTo>
                    <a:pt x="37901" y="7889"/>
                    <a:pt x="37966" y="8019"/>
                    <a:pt x="38031" y="8171"/>
                  </a:cubicBezTo>
                  <a:lnTo>
                    <a:pt x="38075" y="8258"/>
                  </a:lnTo>
                  <a:cubicBezTo>
                    <a:pt x="38118" y="8367"/>
                    <a:pt x="38162" y="8476"/>
                    <a:pt x="38205" y="8584"/>
                  </a:cubicBezTo>
                  <a:cubicBezTo>
                    <a:pt x="38314" y="8802"/>
                    <a:pt x="38444" y="9019"/>
                    <a:pt x="38553" y="9237"/>
                  </a:cubicBezTo>
                  <a:lnTo>
                    <a:pt x="38575" y="9258"/>
                  </a:lnTo>
                  <a:lnTo>
                    <a:pt x="38597" y="9302"/>
                  </a:lnTo>
                  <a:lnTo>
                    <a:pt x="39053" y="10041"/>
                  </a:lnTo>
                  <a:lnTo>
                    <a:pt x="39053" y="10063"/>
                  </a:lnTo>
                  <a:lnTo>
                    <a:pt x="39445" y="10824"/>
                  </a:lnTo>
                  <a:cubicBezTo>
                    <a:pt x="39706" y="11281"/>
                    <a:pt x="39988" y="11759"/>
                    <a:pt x="40249" y="12216"/>
                  </a:cubicBezTo>
                  <a:lnTo>
                    <a:pt x="40271" y="12259"/>
                  </a:lnTo>
                  <a:lnTo>
                    <a:pt x="40293" y="12281"/>
                  </a:lnTo>
                  <a:lnTo>
                    <a:pt x="40445" y="12542"/>
                  </a:lnTo>
                  <a:cubicBezTo>
                    <a:pt x="40662" y="12912"/>
                    <a:pt x="40880" y="13259"/>
                    <a:pt x="41097" y="13607"/>
                  </a:cubicBezTo>
                  <a:lnTo>
                    <a:pt x="41097" y="13629"/>
                  </a:lnTo>
                  <a:cubicBezTo>
                    <a:pt x="41467" y="14260"/>
                    <a:pt x="41880" y="14912"/>
                    <a:pt x="42250" y="15564"/>
                  </a:cubicBezTo>
                  <a:cubicBezTo>
                    <a:pt x="42554" y="16130"/>
                    <a:pt x="42837" y="16652"/>
                    <a:pt x="43098" y="17152"/>
                  </a:cubicBezTo>
                  <a:cubicBezTo>
                    <a:pt x="43315" y="17565"/>
                    <a:pt x="43554" y="18000"/>
                    <a:pt x="43772" y="18348"/>
                  </a:cubicBezTo>
                  <a:lnTo>
                    <a:pt x="43837" y="18478"/>
                  </a:lnTo>
                  <a:lnTo>
                    <a:pt x="43924" y="18630"/>
                  </a:lnTo>
                  <a:cubicBezTo>
                    <a:pt x="44250" y="19174"/>
                    <a:pt x="44511" y="19674"/>
                    <a:pt x="44750" y="20152"/>
                  </a:cubicBezTo>
                  <a:lnTo>
                    <a:pt x="45011" y="20696"/>
                  </a:lnTo>
                  <a:lnTo>
                    <a:pt x="45055" y="20761"/>
                  </a:lnTo>
                  <a:lnTo>
                    <a:pt x="45055" y="20783"/>
                  </a:lnTo>
                  <a:lnTo>
                    <a:pt x="45055" y="20805"/>
                  </a:lnTo>
                  <a:cubicBezTo>
                    <a:pt x="45229" y="21153"/>
                    <a:pt x="45402" y="21501"/>
                    <a:pt x="45555" y="21848"/>
                  </a:cubicBezTo>
                  <a:cubicBezTo>
                    <a:pt x="45685" y="22088"/>
                    <a:pt x="45816" y="22327"/>
                    <a:pt x="45924" y="22523"/>
                  </a:cubicBezTo>
                  <a:lnTo>
                    <a:pt x="45946" y="22588"/>
                  </a:lnTo>
                  <a:lnTo>
                    <a:pt x="45946" y="22609"/>
                  </a:lnTo>
                  <a:lnTo>
                    <a:pt x="45946" y="22631"/>
                  </a:lnTo>
                  <a:cubicBezTo>
                    <a:pt x="46077" y="22849"/>
                    <a:pt x="46207" y="23088"/>
                    <a:pt x="46316" y="23327"/>
                  </a:cubicBezTo>
                  <a:lnTo>
                    <a:pt x="46729" y="24153"/>
                  </a:lnTo>
                  <a:cubicBezTo>
                    <a:pt x="46794" y="24262"/>
                    <a:pt x="46859" y="24393"/>
                    <a:pt x="46925" y="24523"/>
                  </a:cubicBezTo>
                  <a:lnTo>
                    <a:pt x="46946" y="24566"/>
                  </a:lnTo>
                  <a:cubicBezTo>
                    <a:pt x="46968" y="24610"/>
                    <a:pt x="46990" y="24653"/>
                    <a:pt x="47012" y="24719"/>
                  </a:cubicBezTo>
                  <a:cubicBezTo>
                    <a:pt x="47077" y="24784"/>
                    <a:pt x="47099" y="24871"/>
                    <a:pt x="47142" y="24958"/>
                  </a:cubicBezTo>
                  <a:cubicBezTo>
                    <a:pt x="47338" y="25349"/>
                    <a:pt x="47338" y="25806"/>
                    <a:pt x="47186" y="26197"/>
                  </a:cubicBezTo>
                  <a:cubicBezTo>
                    <a:pt x="47120" y="26350"/>
                    <a:pt x="47012" y="26480"/>
                    <a:pt x="46881" y="26589"/>
                  </a:cubicBezTo>
                  <a:cubicBezTo>
                    <a:pt x="46772" y="26676"/>
                    <a:pt x="46664" y="26763"/>
                    <a:pt x="46533" y="26850"/>
                  </a:cubicBezTo>
                  <a:cubicBezTo>
                    <a:pt x="46294" y="27024"/>
                    <a:pt x="46055" y="27154"/>
                    <a:pt x="45837" y="27285"/>
                  </a:cubicBezTo>
                  <a:lnTo>
                    <a:pt x="44381" y="28198"/>
                  </a:lnTo>
                  <a:lnTo>
                    <a:pt x="44141" y="28350"/>
                  </a:lnTo>
                  <a:cubicBezTo>
                    <a:pt x="43272" y="28894"/>
                    <a:pt x="42337" y="29459"/>
                    <a:pt x="41293" y="30068"/>
                  </a:cubicBezTo>
                  <a:lnTo>
                    <a:pt x="41119" y="30177"/>
                  </a:lnTo>
                  <a:lnTo>
                    <a:pt x="40336" y="30633"/>
                  </a:lnTo>
                  <a:lnTo>
                    <a:pt x="40293" y="30633"/>
                  </a:lnTo>
                  <a:lnTo>
                    <a:pt x="39292" y="31220"/>
                  </a:lnTo>
                  <a:cubicBezTo>
                    <a:pt x="38618" y="31633"/>
                    <a:pt x="37922" y="32047"/>
                    <a:pt x="37292" y="32394"/>
                  </a:cubicBezTo>
                  <a:lnTo>
                    <a:pt x="36901" y="32634"/>
                  </a:lnTo>
                  <a:lnTo>
                    <a:pt x="36835" y="32634"/>
                  </a:lnTo>
                  <a:cubicBezTo>
                    <a:pt x="35835" y="33242"/>
                    <a:pt x="35009" y="33743"/>
                    <a:pt x="34182" y="34221"/>
                  </a:cubicBezTo>
                  <a:lnTo>
                    <a:pt x="33204" y="34786"/>
                  </a:lnTo>
                  <a:lnTo>
                    <a:pt x="31725" y="35678"/>
                  </a:lnTo>
                  <a:lnTo>
                    <a:pt x="31595" y="35743"/>
                  </a:lnTo>
                  <a:lnTo>
                    <a:pt x="31573" y="35743"/>
                  </a:lnTo>
                  <a:lnTo>
                    <a:pt x="31551" y="35765"/>
                  </a:lnTo>
                  <a:lnTo>
                    <a:pt x="31508" y="35787"/>
                  </a:lnTo>
                  <a:lnTo>
                    <a:pt x="31530" y="35787"/>
                  </a:lnTo>
                  <a:lnTo>
                    <a:pt x="31486" y="35808"/>
                  </a:lnTo>
                  <a:lnTo>
                    <a:pt x="31464" y="35808"/>
                  </a:lnTo>
                  <a:cubicBezTo>
                    <a:pt x="30921" y="36113"/>
                    <a:pt x="30399" y="36439"/>
                    <a:pt x="29855" y="36743"/>
                  </a:cubicBezTo>
                  <a:lnTo>
                    <a:pt x="29312" y="37069"/>
                  </a:lnTo>
                  <a:cubicBezTo>
                    <a:pt x="28964" y="37265"/>
                    <a:pt x="28594" y="37483"/>
                    <a:pt x="28246" y="37678"/>
                  </a:cubicBezTo>
                  <a:cubicBezTo>
                    <a:pt x="27246" y="38244"/>
                    <a:pt x="26159" y="38831"/>
                    <a:pt x="25115" y="39396"/>
                  </a:cubicBezTo>
                  <a:lnTo>
                    <a:pt x="24941" y="39505"/>
                  </a:lnTo>
                  <a:cubicBezTo>
                    <a:pt x="24441" y="39766"/>
                    <a:pt x="23984" y="40005"/>
                    <a:pt x="23528" y="40244"/>
                  </a:cubicBezTo>
                  <a:lnTo>
                    <a:pt x="22941" y="40527"/>
                  </a:lnTo>
                  <a:lnTo>
                    <a:pt x="21984" y="40983"/>
                  </a:lnTo>
                  <a:lnTo>
                    <a:pt x="21854" y="41070"/>
                  </a:lnTo>
                  <a:cubicBezTo>
                    <a:pt x="20788" y="41592"/>
                    <a:pt x="19679" y="42071"/>
                    <a:pt x="18548" y="42484"/>
                  </a:cubicBezTo>
                  <a:cubicBezTo>
                    <a:pt x="18418" y="42527"/>
                    <a:pt x="18266" y="42571"/>
                    <a:pt x="18135" y="42614"/>
                  </a:cubicBezTo>
                  <a:lnTo>
                    <a:pt x="17983" y="42658"/>
                  </a:lnTo>
                  <a:cubicBezTo>
                    <a:pt x="17722" y="42745"/>
                    <a:pt x="17483" y="42810"/>
                    <a:pt x="17222" y="42853"/>
                  </a:cubicBezTo>
                  <a:cubicBezTo>
                    <a:pt x="17048" y="42875"/>
                    <a:pt x="16874" y="42897"/>
                    <a:pt x="16700" y="42897"/>
                  </a:cubicBezTo>
                  <a:cubicBezTo>
                    <a:pt x="16635" y="42897"/>
                    <a:pt x="16548" y="42875"/>
                    <a:pt x="16483" y="42853"/>
                  </a:cubicBezTo>
                  <a:lnTo>
                    <a:pt x="16417" y="42853"/>
                  </a:lnTo>
                  <a:cubicBezTo>
                    <a:pt x="16330" y="42853"/>
                    <a:pt x="16222" y="42810"/>
                    <a:pt x="16157" y="42766"/>
                  </a:cubicBezTo>
                  <a:cubicBezTo>
                    <a:pt x="16004" y="42701"/>
                    <a:pt x="15874" y="42614"/>
                    <a:pt x="15765" y="42527"/>
                  </a:cubicBezTo>
                  <a:cubicBezTo>
                    <a:pt x="15613" y="42375"/>
                    <a:pt x="15482" y="42245"/>
                    <a:pt x="15352" y="42071"/>
                  </a:cubicBezTo>
                  <a:cubicBezTo>
                    <a:pt x="15178" y="41810"/>
                    <a:pt x="15004" y="41527"/>
                    <a:pt x="14874" y="41244"/>
                  </a:cubicBezTo>
                  <a:lnTo>
                    <a:pt x="14830" y="41136"/>
                  </a:lnTo>
                  <a:cubicBezTo>
                    <a:pt x="14721" y="40962"/>
                    <a:pt x="14613" y="40744"/>
                    <a:pt x="14504" y="40549"/>
                  </a:cubicBezTo>
                  <a:cubicBezTo>
                    <a:pt x="14439" y="40440"/>
                    <a:pt x="14352" y="40309"/>
                    <a:pt x="14287" y="40201"/>
                  </a:cubicBezTo>
                  <a:lnTo>
                    <a:pt x="14243" y="40157"/>
                  </a:lnTo>
                  <a:cubicBezTo>
                    <a:pt x="14069" y="39874"/>
                    <a:pt x="13873" y="39592"/>
                    <a:pt x="13699" y="39309"/>
                  </a:cubicBezTo>
                  <a:cubicBezTo>
                    <a:pt x="13439" y="38853"/>
                    <a:pt x="13178" y="38396"/>
                    <a:pt x="12960" y="38048"/>
                  </a:cubicBezTo>
                  <a:lnTo>
                    <a:pt x="12851" y="37831"/>
                  </a:lnTo>
                  <a:cubicBezTo>
                    <a:pt x="12612" y="37417"/>
                    <a:pt x="12373" y="37069"/>
                    <a:pt x="12156" y="36700"/>
                  </a:cubicBezTo>
                  <a:lnTo>
                    <a:pt x="12047" y="36548"/>
                  </a:lnTo>
                  <a:cubicBezTo>
                    <a:pt x="11721" y="36091"/>
                    <a:pt x="11395" y="35591"/>
                    <a:pt x="11112" y="35091"/>
                  </a:cubicBezTo>
                  <a:lnTo>
                    <a:pt x="11090" y="35026"/>
                  </a:lnTo>
                  <a:cubicBezTo>
                    <a:pt x="10786" y="34482"/>
                    <a:pt x="10525" y="33938"/>
                    <a:pt x="10264" y="33395"/>
                  </a:cubicBezTo>
                  <a:lnTo>
                    <a:pt x="10242" y="33351"/>
                  </a:lnTo>
                  <a:cubicBezTo>
                    <a:pt x="9938" y="32699"/>
                    <a:pt x="9590" y="32090"/>
                    <a:pt x="9242" y="31503"/>
                  </a:cubicBezTo>
                  <a:cubicBezTo>
                    <a:pt x="9024" y="31112"/>
                    <a:pt x="8807" y="30720"/>
                    <a:pt x="8590" y="30329"/>
                  </a:cubicBezTo>
                  <a:lnTo>
                    <a:pt x="8437" y="30024"/>
                  </a:lnTo>
                  <a:cubicBezTo>
                    <a:pt x="8220" y="29633"/>
                    <a:pt x="7981" y="29176"/>
                    <a:pt x="7742" y="28741"/>
                  </a:cubicBezTo>
                  <a:cubicBezTo>
                    <a:pt x="7633" y="28546"/>
                    <a:pt x="7546" y="28350"/>
                    <a:pt x="7459" y="28154"/>
                  </a:cubicBezTo>
                  <a:cubicBezTo>
                    <a:pt x="7263" y="27763"/>
                    <a:pt x="7067" y="27393"/>
                    <a:pt x="6915" y="27067"/>
                  </a:cubicBezTo>
                  <a:cubicBezTo>
                    <a:pt x="6654" y="26523"/>
                    <a:pt x="6350" y="25915"/>
                    <a:pt x="5980" y="25197"/>
                  </a:cubicBezTo>
                  <a:cubicBezTo>
                    <a:pt x="5937" y="25175"/>
                    <a:pt x="5872" y="25132"/>
                    <a:pt x="5828" y="25110"/>
                  </a:cubicBezTo>
                  <a:cubicBezTo>
                    <a:pt x="5698" y="25001"/>
                    <a:pt x="5589" y="24849"/>
                    <a:pt x="5502" y="24697"/>
                  </a:cubicBezTo>
                  <a:cubicBezTo>
                    <a:pt x="5480" y="24675"/>
                    <a:pt x="5480" y="24632"/>
                    <a:pt x="5458" y="24610"/>
                  </a:cubicBezTo>
                  <a:lnTo>
                    <a:pt x="5458" y="24588"/>
                  </a:lnTo>
                  <a:lnTo>
                    <a:pt x="5350" y="24349"/>
                  </a:lnTo>
                  <a:cubicBezTo>
                    <a:pt x="5263" y="24197"/>
                    <a:pt x="5197" y="24045"/>
                    <a:pt x="5110" y="23914"/>
                  </a:cubicBezTo>
                  <a:cubicBezTo>
                    <a:pt x="5067" y="23849"/>
                    <a:pt x="5023" y="23784"/>
                    <a:pt x="4980" y="23718"/>
                  </a:cubicBezTo>
                  <a:cubicBezTo>
                    <a:pt x="4893" y="23588"/>
                    <a:pt x="4806" y="23458"/>
                    <a:pt x="4719" y="23327"/>
                  </a:cubicBezTo>
                  <a:lnTo>
                    <a:pt x="4719" y="23284"/>
                  </a:lnTo>
                  <a:cubicBezTo>
                    <a:pt x="4610" y="23023"/>
                    <a:pt x="4545" y="22740"/>
                    <a:pt x="4567" y="22436"/>
                  </a:cubicBezTo>
                  <a:cubicBezTo>
                    <a:pt x="4567" y="22305"/>
                    <a:pt x="4610" y="22175"/>
                    <a:pt x="4654" y="22044"/>
                  </a:cubicBezTo>
                  <a:lnTo>
                    <a:pt x="4654" y="22022"/>
                  </a:lnTo>
                  <a:cubicBezTo>
                    <a:pt x="4676" y="21957"/>
                    <a:pt x="4719" y="21892"/>
                    <a:pt x="4741" y="21848"/>
                  </a:cubicBezTo>
                  <a:cubicBezTo>
                    <a:pt x="4763" y="21783"/>
                    <a:pt x="4806" y="21740"/>
                    <a:pt x="4850" y="21696"/>
                  </a:cubicBezTo>
                  <a:cubicBezTo>
                    <a:pt x="4937" y="21566"/>
                    <a:pt x="5023" y="21457"/>
                    <a:pt x="5154" y="21370"/>
                  </a:cubicBezTo>
                  <a:cubicBezTo>
                    <a:pt x="5219" y="21283"/>
                    <a:pt x="5328" y="21218"/>
                    <a:pt x="5415" y="21153"/>
                  </a:cubicBezTo>
                  <a:cubicBezTo>
                    <a:pt x="5676" y="21000"/>
                    <a:pt x="5937" y="20848"/>
                    <a:pt x="6198" y="20718"/>
                  </a:cubicBezTo>
                  <a:lnTo>
                    <a:pt x="6459" y="20587"/>
                  </a:lnTo>
                  <a:lnTo>
                    <a:pt x="6698" y="20479"/>
                  </a:lnTo>
                  <a:lnTo>
                    <a:pt x="6828" y="20413"/>
                  </a:lnTo>
                  <a:lnTo>
                    <a:pt x="7067" y="20283"/>
                  </a:lnTo>
                  <a:lnTo>
                    <a:pt x="7111" y="20261"/>
                  </a:lnTo>
                  <a:cubicBezTo>
                    <a:pt x="7220" y="20196"/>
                    <a:pt x="7328" y="20152"/>
                    <a:pt x="7437" y="20087"/>
                  </a:cubicBezTo>
                  <a:cubicBezTo>
                    <a:pt x="7589" y="20000"/>
                    <a:pt x="7785" y="19913"/>
                    <a:pt x="7981" y="19783"/>
                  </a:cubicBezTo>
                  <a:lnTo>
                    <a:pt x="8546" y="19457"/>
                  </a:lnTo>
                  <a:lnTo>
                    <a:pt x="8720" y="19348"/>
                  </a:lnTo>
                  <a:lnTo>
                    <a:pt x="9003" y="19196"/>
                  </a:lnTo>
                  <a:lnTo>
                    <a:pt x="9590" y="18848"/>
                  </a:lnTo>
                  <a:lnTo>
                    <a:pt x="9851" y="18696"/>
                  </a:lnTo>
                  <a:lnTo>
                    <a:pt x="10090" y="18565"/>
                  </a:lnTo>
                  <a:lnTo>
                    <a:pt x="10307" y="18435"/>
                  </a:lnTo>
                  <a:lnTo>
                    <a:pt x="10329" y="18413"/>
                  </a:lnTo>
                  <a:lnTo>
                    <a:pt x="10438" y="18348"/>
                  </a:lnTo>
                  <a:lnTo>
                    <a:pt x="11047" y="17956"/>
                  </a:lnTo>
                  <a:lnTo>
                    <a:pt x="11112" y="17913"/>
                  </a:lnTo>
                  <a:lnTo>
                    <a:pt x="11177" y="17869"/>
                  </a:lnTo>
                  <a:lnTo>
                    <a:pt x="11199" y="17847"/>
                  </a:lnTo>
                  <a:cubicBezTo>
                    <a:pt x="11460" y="17695"/>
                    <a:pt x="11699" y="17543"/>
                    <a:pt x="11938" y="17391"/>
                  </a:cubicBezTo>
                  <a:cubicBezTo>
                    <a:pt x="12112" y="17282"/>
                    <a:pt x="12286" y="17173"/>
                    <a:pt x="12460" y="17065"/>
                  </a:cubicBezTo>
                  <a:lnTo>
                    <a:pt x="12590" y="16978"/>
                  </a:lnTo>
                  <a:lnTo>
                    <a:pt x="12677" y="16912"/>
                  </a:lnTo>
                  <a:lnTo>
                    <a:pt x="13395" y="16478"/>
                  </a:lnTo>
                  <a:cubicBezTo>
                    <a:pt x="14026" y="16086"/>
                    <a:pt x="14504" y="15782"/>
                    <a:pt x="15026" y="15477"/>
                  </a:cubicBezTo>
                  <a:lnTo>
                    <a:pt x="15635" y="15129"/>
                  </a:lnTo>
                  <a:lnTo>
                    <a:pt x="16526" y="14608"/>
                  </a:lnTo>
                  <a:lnTo>
                    <a:pt x="17526" y="13999"/>
                  </a:lnTo>
                  <a:lnTo>
                    <a:pt x="17983" y="13738"/>
                  </a:lnTo>
                  <a:lnTo>
                    <a:pt x="18200" y="13607"/>
                  </a:lnTo>
                  <a:lnTo>
                    <a:pt x="18527" y="13390"/>
                  </a:lnTo>
                  <a:cubicBezTo>
                    <a:pt x="18831" y="13216"/>
                    <a:pt x="19201" y="12999"/>
                    <a:pt x="19657" y="12738"/>
                  </a:cubicBezTo>
                  <a:lnTo>
                    <a:pt x="20288" y="12368"/>
                  </a:lnTo>
                  <a:lnTo>
                    <a:pt x="20331" y="12346"/>
                  </a:lnTo>
                  <a:lnTo>
                    <a:pt x="20875" y="12042"/>
                  </a:lnTo>
                  <a:lnTo>
                    <a:pt x="21701" y="11563"/>
                  </a:lnTo>
                  <a:cubicBezTo>
                    <a:pt x="22419" y="11128"/>
                    <a:pt x="23136" y="10694"/>
                    <a:pt x="23876" y="10280"/>
                  </a:cubicBezTo>
                  <a:lnTo>
                    <a:pt x="24702" y="9824"/>
                  </a:lnTo>
                  <a:lnTo>
                    <a:pt x="24963" y="9672"/>
                  </a:lnTo>
                  <a:lnTo>
                    <a:pt x="25072" y="9628"/>
                  </a:lnTo>
                  <a:lnTo>
                    <a:pt x="25202" y="9563"/>
                  </a:lnTo>
                  <a:cubicBezTo>
                    <a:pt x="25789" y="9237"/>
                    <a:pt x="26376" y="8911"/>
                    <a:pt x="26963" y="8584"/>
                  </a:cubicBezTo>
                  <a:lnTo>
                    <a:pt x="27333" y="8367"/>
                  </a:lnTo>
                  <a:lnTo>
                    <a:pt x="27398" y="8323"/>
                  </a:lnTo>
                  <a:lnTo>
                    <a:pt x="27485" y="8280"/>
                  </a:lnTo>
                  <a:lnTo>
                    <a:pt x="27746" y="8128"/>
                  </a:lnTo>
                  <a:cubicBezTo>
                    <a:pt x="27942" y="8019"/>
                    <a:pt x="28181" y="7889"/>
                    <a:pt x="28420" y="7758"/>
                  </a:cubicBezTo>
                  <a:lnTo>
                    <a:pt x="28616" y="7649"/>
                  </a:lnTo>
                  <a:lnTo>
                    <a:pt x="28703" y="7606"/>
                  </a:lnTo>
                  <a:cubicBezTo>
                    <a:pt x="28877" y="7497"/>
                    <a:pt x="29029" y="7410"/>
                    <a:pt x="29203" y="7323"/>
                  </a:cubicBezTo>
                  <a:lnTo>
                    <a:pt x="30008" y="6932"/>
                  </a:lnTo>
                  <a:lnTo>
                    <a:pt x="30529" y="6649"/>
                  </a:lnTo>
                  <a:cubicBezTo>
                    <a:pt x="30986" y="6432"/>
                    <a:pt x="31356" y="6236"/>
                    <a:pt x="31704" y="6084"/>
                  </a:cubicBezTo>
                  <a:cubicBezTo>
                    <a:pt x="32226" y="5845"/>
                    <a:pt x="32747" y="5605"/>
                    <a:pt x="33291" y="5366"/>
                  </a:cubicBezTo>
                  <a:cubicBezTo>
                    <a:pt x="33487" y="5279"/>
                    <a:pt x="33704" y="5192"/>
                    <a:pt x="33900" y="5105"/>
                  </a:cubicBezTo>
                  <a:lnTo>
                    <a:pt x="34030" y="5040"/>
                  </a:lnTo>
                  <a:lnTo>
                    <a:pt x="34291" y="4888"/>
                  </a:lnTo>
                  <a:lnTo>
                    <a:pt x="34378" y="4844"/>
                  </a:lnTo>
                  <a:lnTo>
                    <a:pt x="34400" y="4823"/>
                  </a:lnTo>
                  <a:lnTo>
                    <a:pt x="34465" y="4801"/>
                  </a:lnTo>
                  <a:cubicBezTo>
                    <a:pt x="34574" y="4736"/>
                    <a:pt x="34704" y="4692"/>
                    <a:pt x="34835" y="4670"/>
                  </a:cubicBezTo>
                  <a:cubicBezTo>
                    <a:pt x="34934" y="4652"/>
                    <a:pt x="35033" y="4642"/>
                    <a:pt x="35130" y="4642"/>
                  </a:cubicBezTo>
                  <a:close/>
                  <a:moveTo>
                    <a:pt x="48501" y="30514"/>
                  </a:moveTo>
                  <a:cubicBezTo>
                    <a:pt x="48555" y="30514"/>
                    <a:pt x="48610" y="30524"/>
                    <a:pt x="48664" y="30546"/>
                  </a:cubicBezTo>
                  <a:cubicBezTo>
                    <a:pt x="48773" y="30590"/>
                    <a:pt x="48882" y="30677"/>
                    <a:pt x="48925" y="30785"/>
                  </a:cubicBezTo>
                  <a:cubicBezTo>
                    <a:pt x="48969" y="30894"/>
                    <a:pt x="48969" y="31025"/>
                    <a:pt x="48925" y="31133"/>
                  </a:cubicBezTo>
                  <a:cubicBezTo>
                    <a:pt x="48903" y="31199"/>
                    <a:pt x="48860" y="31264"/>
                    <a:pt x="48795" y="31329"/>
                  </a:cubicBezTo>
                  <a:cubicBezTo>
                    <a:pt x="48316" y="31612"/>
                    <a:pt x="47816" y="31894"/>
                    <a:pt x="47403" y="32112"/>
                  </a:cubicBezTo>
                  <a:lnTo>
                    <a:pt x="46946" y="32394"/>
                  </a:lnTo>
                  <a:cubicBezTo>
                    <a:pt x="46229" y="32764"/>
                    <a:pt x="45511" y="33177"/>
                    <a:pt x="44794" y="33569"/>
                  </a:cubicBezTo>
                  <a:lnTo>
                    <a:pt x="44685" y="33612"/>
                  </a:lnTo>
                  <a:lnTo>
                    <a:pt x="44641" y="33656"/>
                  </a:lnTo>
                  <a:cubicBezTo>
                    <a:pt x="44228" y="33873"/>
                    <a:pt x="43793" y="34090"/>
                    <a:pt x="43380" y="34308"/>
                  </a:cubicBezTo>
                  <a:lnTo>
                    <a:pt x="41945" y="35047"/>
                  </a:lnTo>
                  <a:cubicBezTo>
                    <a:pt x="41641" y="35199"/>
                    <a:pt x="41358" y="35352"/>
                    <a:pt x="41054" y="35504"/>
                  </a:cubicBezTo>
                  <a:lnTo>
                    <a:pt x="40836" y="35613"/>
                  </a:lnTo>
                  <a:lnTo>
                    <a:pt x="40814" y="35634"/>
                  </a:lnTo>
                  <a:cubicBezTo>
                    <a:pt x="40271" y="35917"/>
                    <a:pt x="39706" y="36200"/>
                    <a:pt x="39140" y="36504"/>
                  </a:cubicBezTo>
                  <a:lnTo>
                    <a:pt x="38836" y="36635"/>
                  </a:lnTo>
                  <a:lnTo>
                    <a:pt x="38792" y="36656"/>
                  </a:lnTo>
                  <a:cubicBezTo>
                    <a:pt x="38009" y="37069"/>
                    <a:pt x="37205" y="37461"/>
                    <a:pt x="36422" y="37874"/>
                  </a:cubicBezTo>
                  <a:lnTo>
                    <a:pt x="35639" y="38287"/>
                  </a:lnTo>
                  <a:cubicBezTo>
                    <a:pt x="35074" y="38592"/>
                    <a:pt x="34422" y="38939"/>
                    <a:pt x="33791" y="39266"/>
                  </a:cubicBezTo>
                  <a:cubicBezTo>
                    <a:pt x="32856" y="39722"/>
                    <a:pt x="31943" y="40201"/>
                    <a:pt x="31073" y="40679"/>
                  </a:cubicBezTo>
                  <a:cubicBezTo>
                    <a:pt x="30051" y="41201"/>
                    <a:pt x="29051" y="41723"/>
                    <a:pt x="28094" y="42223"/>
                  </a:cubicBezTo>
                  <a:lnTo>
                    <a:pt x="27594" y="42462"/>
                  </a:lnTo>
                  <a:lnTo>
                    <a:pt x="27116" y="42701"/>
                  </a:lnTo>
                  <a:lnTo>
                    <a:pt x="26659" y="42919"/>
                  </a:lnTo>
                  <a:lnTo>
                    <a:pt x="25702" y="43397"/>
                  </a:lnTo>
                  <a:lnTo>
                    <a:pt x="25267" y="43636"/>
                  </a:lnTo>
                  <a:cubicBezTo>
                    <a:pt x="24941" y="43788"/>
                    <a:pt x="24615" y="43962"/>
                    <a:pt x="24311" y="44136"/>
                  </a:cubicBezTo>
                  <a:lnTo>
                    <a:pt x="23897" y="44354"/>
                  </a:lnTo>
                  <a:lnTo>
                    <a:pt x="22549" y="45071"/>
                  </a:lnTo>
                  <a:cubicBezTo>
                    <a:pt x="22201" y="45267"/>
                    <a:pt x="21854" y="45441"/>
                    <a:pt x="21506" y="45615"/>
                  </a:cubicBezTo>
                  <a:lnTo>
                    <a:pt x="21484" y="45615"/>
                  </a:lnTo>
                  <a:lnTo>
                    <a:pt x="21158" y="45789"/>
                  </a:lnTo>
                  <a:lnTo>
                    <a:pt x="20875" y="45919"/>
                  </a:lnTo>
                  <a:cubicBezTo>
                    <a:pt x="20636" y="46050"/>
                    <a:pt x="20397" y="46159"/>
                    <a:pt x="20157" y="46267"/>
                  </a:cubicBezTo>
                  <a:lnTo>
                    <a:pt x="19962" y="46354"/>
                  </a:lnTo>
                  <a:lnTo>
                    <a:pt x="19788" y="46463"/>
                  </a:lnTo>
                  <a:lnTo>
                    <a:pt x="19418" y="46637"/>
                  </a:lnTo>
                  <a:cubicBezTo>
                    <a:pt x="19049" y="46811"/>
                    <a:pt x="18679" y="47007"/>
                    <a:pt x="18331" y="47181"/>
                  </a:cubicBezTo>
                  <a:lnTo>
                    <a:pt x="18287" y="47202"/>
                  </a:lnTo>
                  <a:cubicBezTo>
                    <a:pt x="17940" y="47398"/>
                    <a:pt x="17592" y="47572"/>
                    <a:pt x="17244" y="47746"/>
                  </a:cubicBezTo>
                  <a:lnTo>
                    <a:pt x="16765" y="47985"/>
                  </a:lnTo>
                  <a:lnTo>
                    <a:pt x="16570" y="48072"/>
                  </a:lnTo>
                  <a:cubicBezTo>
                    <a:pt x="15743" y="48485"/>
                    <a:pt x="14895" y="48920"/>
                    <a:pt x="14069" y="49333"/>
                  </a:cubicBezTo>
                  <a:cubicBezTo>
                    <a:pt x="14015" y="49355"/>
                    <a:pt x="13960" y="49366"/>
                    <a:pt x="13909" y="49366"/>
                  </a:cubicBezTo>
                  <a:cubicBezTo>
                    <a:pt x="13857" y="49366"/>
                    <a:pt x="13808" y="49355"/>
                    <a:pt x="13765" y="49333"/>
                  </a:cubicBezTo>
                  <a:cubicBezTo>
                    <a:pt x="13656" y="49290"/>
                    <a:pt x="13569" y="49225"/>
                    <a:pt x="13525" y="49116"/>
                  </a:cubicBezTo>
                  <a:cubicBezTo>
                    <a:pt x="13482" y="49007"/>
                    <a:pt x="13482" y="48898"/>
                    <a:pt x="13525" y="48790"/>
                  </a:cubicBezTo>
                  <a:cubicBezTo>
                    <a:pt x="13569" y="48681"/>
                    <a:pt x="13634" y="48594"/>
                    <a:pt x="13743" y="48550"/>
                  </a:cubicBezTo>
                  <a:lnTo>
                    <a:pt x="15178" y="47833"/>
                  </a:lnTo>
                  <a:lnTo>
                    <a:pt x="15461" y="47702"/>
                  </a:lnTo>
                  <a:lnTo>
                    <a:pt x="16396" y="47224"/>
                  </a:lnTo>
                  <a:lnTo>
                    <a:pt x="16657" y="47094"/>
                  </a:lnTo>
                  <a:lnTo>
                    <a:pt x="16939" y="46963"/>
                  </a:lnTo>
                  <a:cubicBezTo>
                    <a:pt x="17222" y="46833"/>
                    <a:pt x="17505" y="46680"/>
                    <a:pt x="17766" y="46528"/>
                  </a:cubicBezTo>
                  <a:lnTo>
                    <a:pt x="17874" y="46485"/>
                  </a:lnTo>
                  <a:lnTo>
                    <a:pt x="18244" y="46311"/>
                  </a:lnTo>
                  <a:lnTo>
                    <a:pt x="18483" y="46180"/>
                  </a:lnTo>
                  <a:lnTo>
                    <a:pt x="18548" y="46137"/>
                  </a:lnTo>
                  <a:cubicBezTo>
                    <a:pt x="18809" y="46028"/>
                    <a:pt x="19049" y="45876"/>
                    <a:pt x="19331" y="45745"/>
                  </a:cubicBezTo>
                  <a:lnTo>
                    <a:pt x="19462" y="45680"/>
                  </a:lnTo>
                  <a:lnTo>
                    <a:pt x="19831" y="45506"/>
                  </a:lnTo>
                  <a:lnTo>
                    <a:pt x="19940" y="45463"/>
                  </a:lnTo>
                  <a:lnTo>
                    <a:pt x="20353" y="45224"/>
                  </a:lnTo>
                  <a:cubicBezTo>
                    <a:pt x="20505" y="45158"/>
                    <a:pt x="20679" y="45071"/>
                    <a:pt x="20832" y="44984"/>
                  </a:cubicBezTo>
                  <a:lnTo>
                    <a:pt x="21158" y="44810"/>
                  </a:lnTo>
                  <a:lnTo>
                    <a:pt x="21201" y="44789"/>
                  </a:lnTo>
                  <a:cubicBezTo>
                    <a:pt x="21527" y="44615"/>
                    <a:pt x="21875" y="44441"/>
                    <a:pt x="22201" y="44245"/>
                  </a:cubicBezTo>
                  <a:lnTo>
                    <a:pt x="22223" y="44245"/>
                  </a:lnTo>
                  <a:lnTo>
                    <a:pt x="22897" y="43897"/>
                  </a:lnTo>
                  <a:lnTo>
                    <a:pt x="23571" y="43528"/>
                  </a:lnTo>
                  <a:lnTo>
                    <a:pt x="23941" y="43310"/>
                  </a:lnTo>
                  <a:cubicBezTo>
                    <a:pt x="24245" y="43158"/>
                    <a:pt x="24593" y="42962"/>
                    <a:pt x="24919" y="42810"/>
                  </a:cubicBezTo>
                  <a:lnTo>
                    <a:pt x="25333" y="42593"/>
                  </a:lnTo>
                  <a:lnTo>
                    <a:pt x="26289" y="42092"/>
                  </a:lnTo>
                  <a:lnTo>
                    <a:pt x="26768" y="41853"/>
                  </a:lnTo>
                  <a:cubicBezTo>
                    <a:pt x="27094" y="41679"/>
                    <a:pt x="27420" y="41505"/>
                    <a:pt x="27724" y="41353"/>
                  </a:cubicBezTo>
                  <a:lnTo>
                    <a:pt x="28485" y="40940"/>
                  </a:lnTo>
                  <a:lnTo>
                    <a:pt x="29247" y="40527"/>
                  </a:lnTo>
                  <a:cubicBezTo>
                    <a:pt x="29790" y="40244"/>
                    <a:pt x="30312" y="39940"/>
                    <a:pt x="30834" y="39679"/>
                  </a:cubicBezTo>
                  <a:lnTo>
                    <a:pt x="30986" y="39614"/>
                  </a:lnTo>
                  <a:lnTo>
                    <a:pt x="32073" y="39005"/>
                  </a:lnTo>
                  <a:cubicBezTo>
                    <a:pt x="32465" y="38787"/>
                    <a:pt x="32856" y="38592"/>
                    <a:pt x="33269" y="38374"/>
                  </a:cubicBezTo>
                  <a:lnTo>
                    <a:pt x="33400" y="38309"/>
                  </a:lnTo>
                  <a:cubicBezTo>
                    <a:pt x="33835" y="38070"/>
                    <a:pt x="34269" y="37831"/>
                    <a:pt x="34726" y="37613"/>
                  </a:cubicBezTo>
                  <a:lnTo>
                    <a:pt x="34878" y="37526"/>
                  </a:lnTo>
                  <a:cubicBezTo>
                    <a:pt x="35683" y="37091"/>
                    <a:pt x="36531" y="36635"/>
                    <a:pt x="37357" y="36200"/>
                  </a:cubicBezTo>
                  <a:lnTo>
                    <a:pt x="38009" y="35874"/>
                  </a:lnTo>
                  <a:lnTo>
                    <a:pt x="38227" y="35765"/>
                  </a:lnTo>
                  <a:lnTo>
                    <a:pt x="38292" y="35743"/>
                  </a:lnTo>
                  <a:cubicBezTo>
                    <a:pt x="38879" y="35439"/>
                    <a:pt x="39510" y="35112"/>
                    <a:pt x="40140" y="34786"/>
                  </a:cubicBezTo>
                  <a:cubicBezTo>
                    <a:pt x="40945" y="34373"/>
                    <a:pt x="41771" y="33938"/>
                    <a:pt x="42619" y="33503"/>
                  </a:cubicBezTo>
                  <a:lnTo>
                    <a:pt x="42989" y="33329"/>
                  </a:lnTo>
                  <a:cubicBezTo>
                    <a:pt x="43663" y="32982"/>
                    <a:pt x="44337" y="32612"/>
                    <a:pt x="44946" y="32286"/>
                  </a:cubicBezTo>
                  <a:lnTo>
                    <a:pt x="44968" y="32286"/>
                  </a:lnTo>
                  <a:lnTo>
                    <a:pt x="45598" y="31938"/>
                  </a:lnTo>
                  <a:lnTo>
                    <a:pt x="45794" y="31851"/>
                  </a:lnTo>
                  <a:lnTo>
                    <a:pt x="45859" y="31807"/>
                  </a:lnTo>
                  <a:cubicBezTo>
                    <a:pt x="46251" y="31612"/>
                    <a:pt x="46642" y="31394"/>
                    <a:pt x="47033" y="31199"/>
                  </a:cubicBezTo>
                  <a:lnTo>
                    <a:pt x="48121" y="30655"/>
                  </a:lnTo>
                  <a:lnTo>
                    <a:pt x="48338" y="30546"/>
                  </a:lnTo>
                  <a:cubicBezTo>
                    <a:pt x="48392" y="30524"/>
                    <a:pt x="48447" y="30514"/>
                    <a:pt x="48501" y="30514"/>
                  </a:cubicBezTo>
                  <a:close/>
                  <a:moveTo>
                    <a:pt x="46294" y="35455"/>
                  </a:moveTo>
                  <a:cubicBezTo>
                    <a:pt x="46359" y="35455"/>
                    <a:pt x="46424" y="35471"/>
                    <a:pt x="46490" y="35504"/>
                  </a:cubicBezTo>
                  <a:cubicBezTo>
                    <a:pt x="46772" y="35613"/>
                    <a:pt x="46903" y="35917"/>
                    <a:pt x="46794" y="36178"/>
                  </a:cubicBezTo>
                  <a:cubicBezTo>
                    <a:pt x="46751" y="36265"/>
                    <a:pt x="46685" y="36330"/>
                    <a:pt x="46620" y="36395"/>
                  </a:cubicBezTo>
                  <a:cubicBezTo>
                    <a:pt x="46555" y="36461"/>
                    <a:pt x="46468" y="36504"/>
                    <a:pt x="46403" y="36548"/>
                  </a:cubicBezTo>
                  <a:lnTo>
                    <a:pt x="46381" y="36548"/>
                  </a:lnTo>
                  <a:cubicBezTo>
                    <a:pt x="46229" y="36635"/>
                    <a:pt x="46120" y="36700"/>
                    <a:pt x="46011" y="36743"/>
                  </a:cubicBezTo>
                  <a:cubicBezTo>
                    <a:pt x="45859" y="36830"/>
                    <a:pt x="45707" y="36917"/>
                    <a:pt x="45511" y="37026"/>
                  </a:cubicBezTo>
                  <a:lnTo>
                    <a:pt x="45229" y="37156"/>
                  </a:lnTo>
                  <a:cubicBezTo>
                    <a:pt x="44968" y="37287"/>
                    <a:pt x="44685" y="37417"/>
                    <a:pt x="44424" y="37570"/>
                  </a:cubicBezTo>
                  <a:lnTo>
                    <a:pt x="42902" y="38374"/>
                  </a:lnTo>
                  <a:lnTo>
                    <a:pt x="42793" y="38439"/>
                  </a:lnTo>
                  <a:lnTo>
                    <a:pt x="42728" y="38461"/>
                  </a:lnTo>
                  <a:cubicBezTo>
                    <a:pt x="42445" y="38613"/>
                    <a:pt x="42163" y="38766"/>
                    <a:pt x="41858" y="38918"/>
                  </a:cubicBezTo>
                  <a:lnTo>
                    <a:pt x="41684" y="39005"/>
                  </a:lnTo>
                  <a:cubicBezTo>
                    <a:pt x="41336" y="39179"/>
                    <a:pt x="41010" y="39331"/>
                    <a:pt x="40662" y="39483"/>
                  </a:cubicBezTo>
                  <a:cubicBezTo>
                    <a:pt x="40119" y="39744"/>
                    <a:pt x="39553" y="40027"/>
                    <a:pt x="39010" y="40288"/>
                  </a:cubicBezTo>
                  <a:lnTo>
                    <a:pt x="38879" y="40353"/>
                  </a:lnTo>
                  <a:cubicBezTo>
                    <a:pt x="37966" y="40809"/>
                    <a:pt x="37009" y="41288"/>
                    <a:pt x="36031" y="41788"/>
                  </a:cubicBezTo>
                  <a:cubicBezTo>
                    <a:pt x="35291" y="42179"/>
                    <a:pt x="34617" y="42527"/>
                    <a:pt x="33922" y="42875"/>
                  </a:cubicBezTo>
                  <a:lnTo>
                    <a:pt x="33247" y="43201"/>
                  </a:lnTo>
                  <a:lnTo>
                    <a:pt x="31486" y="44093"/>
                  </a:lnTo>
                  <a:lnTo>
                    <a:pt x="30356" y="44658"/>
                  </a:lnTo>
                  <a:cubicBezTo>
                    <a:pt x="29442" y="45115"/>
                    <a:pt x="28572" y="45571"/>
                    <a:pt x="27746" y="46028"/>
                  </a:cubicBezTo>
                  <a:lnTo>
                    <a:pt x="27529" y="46159"/>
                  </a:lnTo>
                  <a:lnTo>
                    <a:pt x="27311" y="46267"/>
                  </a:lnTo>
                  <a:cubicBezTo>
                    <a:pt x="27007" y="46463"/>
                    <a:pt x="26681" y="46637"/>
                    <a:pt x="26355" y="46811"/>
                  </a:cubicBezTo>
                  <a:lnTo>
                    <a:pt x="25898" y="47072"/>
                  </a:lnTo>
                  <a:cubicBezTo>
                    <a:pt x="25594" y="47224"/>
                    <a:pt x="25246" y="47420"/>
                    <a:pt x="24919" y="47594"/>
                  </a:cubicBezTo>
                  <a:lnTo>
                    <a:pt x="24158" y="48007"/>
                  </a:lnTo>
                  <a:lnTo>
                    <a:pt x="23963" y="48094"/>
                  </a:lnTo>
                  <a:lnTo>
                    <a:pt x="23919" y="48116"/>
                  </a:lnTo>
                  <a:cubicBezTo>
                    <a:pt x="23332" y="48442"/>
                    <a:pt x="22723" y="48746"/>
                    <a:pt x="22114" y="49072"/>
                  </a:cubicBezTo>
                  <a:cubicBezTo>
                    <a:pt x="21788" y="49225"/>
                    <a:pt x="21462" y="49398"/>
                    <a:pt x="21158" y="49551"/>
                  </a:cubicBezTo>
                  <a:cubicBezTo>
                    <a:pt x="20549" y="49855"/>
                    <a:pt x="19918" y="50160"/>
                    <a:pt x="19309" y="50464"/>
                  </a:cubicBezTo>
                  <a:cubicBezTo>
                    <a:pt x="18831" y="50681"/>
                    <a:pt x="18331" y="50899"/>
                    <a:pt x="17896" y="51095"/>
                  </a:cubicBezTo>
                  <a:cubicBezTo>
                    <a:pt x="17374" y="51334"/>
                    <a:pt x="16852" y="51573"/>
                    <a:pt x="16352" y="51834"/>
                  </a:cubicBezTo>
                  <a:cubicBezTo>
                    <a:pt x="16309" y="51845"/>
                    <a:pt x="16260" y="51850"/>
                    <a:pt x="16208" y="51850"/>
                  </a:cubicBezTo>
                  <a:cubicBezTo>
                    <a:pt x="16157" y="51850"/>
                    <a:pt x="16102" y="51845"/>
                    <a:pt x="16048" y="51834"/>
                  </a:cubicBezTo>
                  <a:cubicBezTo>
                    <a:pt x="15939" y="51790"/>
                    <a:pt x="15852" y="51703"/>
                    <a:pt x="15787" y="51595"/>
                  </a:cubicBezTo>
                  <a:cubicBezTo>
                    <a:pt x="15722" y="51377"/>
                    <a:pt x="15809" y="51138"/>
                    <a:pt x="16026" y="51051"/>
                  </a:cubicBezTo>
                  <a:cubicBezTo>
                    <a:pt x="16439" y="50855"/>
                    <a:pt x="16809" y="50660"/>
                    <a:pt x="17200" y="50507"/>
                  </a:cubicBezTo>
                  <a:lnTo>
                    <a:pt x="17244" y="50486"/>
                  </a:lnTo>
                  <a:lnTo>
                    <a:pt x="17265" y="50486"/>
                  </a:lnTo>
                  <a:lnTo>
                    <a:pt x="18418" y="49964"/>
                  </a:lnTo>
                  <a:cubicBezTo>
                    <a:pt x="18766" y="49812"/>
                    <a:pt x="19135" y="49659"/>
                    <a:pt x="19505" y="49485"/>
                  </a:cubicBezTo>
                  <a:lnTo>
                    <a:pt x="19831" y="49333"/>
                  </a:lnTo>
                  <a:cubicBezTo>
                    <a:pt x="20331" y="49094"/>
                    <a:pt x="20701" y="48942"/>
                    <a:pt x="21027" y="48703"/>
                  </a:cubicBezTo>
                  <a:lnTo>
                    <a:pt x="21049" y="48681"/>
                  </a:lnTo>
                  <a:lnTo>
                    <a:pt x="21266" y="48594"/>
                  </a:lnTo>
                  <a:cubicBezTo>
                    <a:pt x="21658" y="48398"/>
                    <a:pt x="22071" y="48181"/>
                    <a:pt x="22462" y="47985"/>
                  </a:cubicBezTo>
                  <a:lnTo>
                    <a:pt x="23941" y="47224"/>
                  </a:lnTo>
                  <a:cubicBezTo>
                    <a:pt x="24876" y="46724"/>
                    <a:pt x="25767" y="46246"/>
                    <a:pt x="26615" y="45767"/>
                  </a:cubicBezTo>
                  <a:lnTo>
                    <a:pt x="26985" y="45550"/>
                  </a:lnTo>
                  <a:lnTo>
                    <a:pt x="27029" y="45528"/>
                  </a:lnTo>
                  <a:cubicBezTo>
                    <a:pt x="27333" y="45354"/>
                    <a:pt x="27637" y="45180"/>
                    <a:pt x="27942" y="45028"/>
                  </a:cubicBezTo>
                  <a:lnTo>
                    <a:pt x="28442" y="44745"/>
                  </a:lnTo>
                  <a:cubicBezTo>
                    <a:pt x="28746" y="44571"/>
                    <a:pt x="29073" y="44397"/>
                    <a:pt x="29421" y="44223"/>
                  </a:cubicBezTo>
                  <a:cubicBezTo>
                    <a:pt x="30464" y="43680"/>
                    <a:pt x="31356" y="43223"/>
                    <a:pt x="32204" y="42788"/>
                  </a:cubicBezTo>
                  <a:lnTo>
                    <a:pt x="32486" y="42658"/>
                  </a:lnTo>
                  <a:lnTo>
                    <a:pt x="32552" y="42614"/>
                  </a:lnTo>
                  <a:cubicBezTo>
                    <a:pt x="33378" y="42201"/>
                    <a:pt x="34248" y="41766"/>
                    <a:pt x="35074" y="41310"/>
                  </a:cubicBezTo>
                  <a:lnTo>
                    <a:pt x="37074" y="40222"/>
                  </a:lnTo>
                  <a:lnTo>
                    <a:pt x="37749" y="39853"/>
                  </a:lnTo>
                  <a:lnTo>
                    <a:pt x="39292" y="39026"/>
                  </a:lnTo>
                  <a:cubicBezTo>
                    <a:pt x="39532" y="38896"/>
                    <a:pt x="39792" y="38766"/>
                    <a:pt x="40075" y="38613"/>
                  </a:cubicBezTo>
                  <a:lnTo>
                    <a:pt x="40510" y="38396"/>
                  </a:lnTo>
                  <a:lnTo>
                    <a:pt x="41402" y="37939"/>
                  </a:lnTo>
                  <a:lnTo>
                    <a:pt x="41858" y="37678"/>
                  </a:lnTo>
                  <a:lnTo>
                    <a:pt x="42032" y="37591"/>
                  </a:lnTo>
                  <a:lnTo>
                    <a:pt x="42402" y="37374"/>
                  </a:lnTo>
                  <a:lnTo>
                    <a:pt x="42554" y="37309"/>
                  </a:lnTo>
                  <a:lnTo>
                    <a:pt x="42619" y="37265"/>
                  </a:lnTo>
                  <a:lnTo>
                    <a:pt x="43293" y="36896"/>
                  </a:lnTo>
                  <a:lnTo>
                    <a:pt x="43489" y="36787"/>
                  </a:lnTo>
                  <a:lnTo>
                    <a:pt x="43511" y="36787"/>
                  </a:lnTo>
                  <a:cubicBezTo>
                    <a:pt x="43902" y="36569"/>
                    <a:pt x="44294" y="36374"/>
                    <a:pt x="44685" y="36156"/>
                  </a:cubicBezTo>
                  <a:lnTo>
                    <a:pt x="44837" y="36091"/>
                  </a:lnTo>
                  <a:lnTo>
                    <a:pt x="45424" y="35808"/>
                  </a:lnTo>
                  <a:lnTo>
                    <a:pt x="45772" y="35634"/>
                  </a:lnTo>
                  <a:lnTo>
                    <a:pt x="45816" y="35613"/>
                  </a:lnTo>
                  <a:cubicBezTo>
                    <a:pt x="45903" y="35569"/>
                    <a:pt x="46011" y="35526"/>
                    <a:pt x="46098" y="35504"/>
                  </a:cubicBezTo>
                  <a:cubicBezTo>
                    <a:pt x="46164" y="35471"/>
                    <a:pt x="46229" y="35455"/>
                    <a:pt x="46294" y="35455"/>
                  </a:cubicBezTo>
                  <a:close/>
                  <a:moveTo>
                    <a:pt x="36113" y="0"/>
                  </a:moveTo>
                  <a:cubicBezTo>
                    <a:pt x="35971" y="0"/>
                    <a:pt x="35832" y="40"/>
                    <a:pt x="35705" y="104"/>
                  </a:cubicBezTo>
                  <a:lnTo>
                    <a:pt x="35661" y="126"/>
                  </a:lnTo>
                  <a:cubicBezTo>
                    <a:pt x="35596" y="169"/>
                    <a:pt x="35531" y="191"/>
                    <a:pt x="35465" y="235"/>
                  </a:cubicBezTo>
                  <a:lnTo>
                    <a:pt x="35422" y="256"/>
                  </a:lnTo>
                  <a:lnTo>
                    <a:pt x="35270" y="343"/>
                  </a:lnTo>
                  <a:cubicBezTo>
                    <a:pt x="35139" y="409"/>
                    <a:pt x="34987" y="496"/>
                    <a:pt x="34857" y="561"/>
                  </a:cubicBezTo>
                  <a:lnTo>
                    <a:pt x="34530" y="756"/>
                  </a:lnTo>
                  <a:lnTo>
                    <a:pt x="34487" y="778"/>
                  </a:lnTo>
                  <a:lnTo>
                    <a:pt x="34139" y="974"/>
                  </a:lnTo>
                  <a:lnTo>
                    <a:pt x="33943" y="1083"/>
                  </a:lnTo>
                  <a:lnTo>
                    <a:pt x="33900" y="1104"/>
                  </a:lnTo>
                  <a:cubicBezTo>
                    <a:pt x="33748" y="1191"/>
                    <a:pt x="33617" y="1257"/>
                    <a:pt x="33465" y="1344"/>
                  </a:cubicBezTo>
                  <a:cubicBezTo>
                    <a:pt x="33204" y="1452"/>
                    <a:pt x="32965" y="1583"/>
                    <a:pt x="32726" y="1670"/>
                  </a:cubicBezTo>
                  <a:cubicBezTo>
                    <a:pt x="32443" y="1800"/>
                    <a:pt x="32160" y="1931"/>
                    <a:pt x="31921" y="2039"/>
                  </a:cubicBezTo>
                  <a:cubicBezTo>
                    <a:pt x="31704" y="2170"/>
                    <a:pt x="31464" y="2279"/>
                    <a:pt x="31225" y="2409"/>
                  </a:cubicBezTo>
                  <a:lnTo>
                    <a:pt x="30573" y="2800"/>
                  </a:lnTo>
                  <a:lnTo>
                    <a:pt x="30486" y="2844"/>
                  </a:lnTo>
                  <a:cubicBezTo>
                    <a:pt x="30247" y="2974"/>
                    <a:pt x="30008" y="3127"/>
                    <a:pt x="29768" y="3257"/>
                  </a:cubicBezTo>
                  <a:cubicBezTo>
                    <a:pt x="29312" y="3496"/>
                    <a:pt x="28855" y="3757"/>
                    <a:pt x="28442" y="3975"/>
                  </a:cubicBezTo>
                  <a:lnTo>
                    <a:pt x="28203" y="4083"/>
                  </a:lnTo>
                  <a:lnTo>
                    <a:pt x="27985" y="4170"/>
                  </a:lnTo>
                  <a:lnTo>
                    <a:pt x="27790" y="4279"/>
                  </a:lnTo>
                  <a:lnTo>
                    <a:pt x="27746" y="4301"/>
                  </a:lnTo>
                  <a:lnTo>
                    <a:pt x="27659" y="4323"/>
                  </a:lnTo>
                  <a:lnTo>
                    <a:pt x="27485" y="4410"/>
                  </a:lnTo>
                  <a:lnTo>
                    <a:pt x="27072" y="4627"/>
                  </a:lnTo>
                  <a:lnTo>
                    <a:pt x="26702" y="4823"/>
                  </a:lnTo>
                  <a:cubicBezTo>
                    <a:pt x="26181" y="5084"/>
                    <a:pt x="25637" y="5388"/>
                    <a:pt x="25137" y="5649"/>
                  </a:cubicBezTo>
                  <a:cubicBezTo>
                    <a:pt x="24789" y="5845"/>
                    <a:pt x="24463" y="6040"/>
                    <a:pt x="24180" y="6193"/>
                  </a:cubicBezTo>
                  <a:lnTo>
                    <a:pt x="24158" y="6214"/>
                  </a:lnTo>
                  <a:lnTo>
                    <a:pt x="23593" y="6540"/>
                  </a:lnTo>
                  <a:lnTo>
                    <a:pt x="22288" y="7280"/>
                  </a:lnTo>
                  <a:cubicBezTo>
                    <a:pt x="21962" y="7454"/>
                    <a:pt x="21614" y="7649"/>
                    <a:pt x="21266" y="7823"/>
                  </a:cubicBezTo>
                  <a:lnTo>
                    <a:pt x="21245" y="7823"/>
                  </a:lnTo>
                  <a:lnTo>
                    <a:pt x="21201" y="7845"/>
                  </a:lnTo>
                  <a:lnTo>
                    <a:pt x="21005" y="7954"/>
                  </a:lnTo>
                  <a:lnTo>
                    <a:pt x="20875" y="8019"/>
                  </a:lnTo>
                  <a:cubicBezTo>
                    <a:pt x="20484" y="8215"/>
                    <a:pt x="20136" y="8389"/>
                    <a:pt x="19766" y="8584"/>
                  </a:cubicBezTo>
                  <a:cubicBezTo>
                    <a:pt x="19309" y="8845"/>
                    <a:pt x="18831" y="9128"/>
                    <a:pt x="18440" y="9367"/>
                  </a:cubicBezTo>
                  <a:cubicBezTo>
                    <a:pt x="18005" y="9606"/>
                    <a:pt x="17592" y="9846"/>
                    <a:pt x="17179" y="10085"/>
                  </a:cubicBezTo>
                  <a:lnTo>
                    <a:pt x="17157" y="10107"/>
                  </a:lnTo>
                  <a:cubicBezTo>
                    <a:pt x="17113" y="10128"/>
                    <a:pt x="17070" y="10150"/>
                    <a:pt x="17026" y="10172"/>
                  </a:cubicBezTo>
                  <a:cubicBezTo>
                    <a:pt x="16983" y="10193"/>
                    <a:pt x="16939" y="10237"/>
                    <a:pt x="16896" y="10259"/>
                  </a:cubicBezTo>
                  <a:lnTo>
                    <a:pt x="16157" y="10715"/>
                  </a:lnTo>
                  <a:lnTo>
                    <a:pt x="16070" y="10759"/>
                  </a:lnTo>
                  <a:lnTo>
                    <a:pt x="15939" y="10824"/>
                  </a:lnTo>
                  <a:lnTo>
                    <a:pt x="15917" y="10824"/>
                  </a:lnTo>
                  <a:cubicBezTo>
                    <a:pt x="15874" y="10846"/>
                    <a:pt x="15852" y="10868"/>
                    <a:pt x="15809" y="10889"/>
                  </a:cubicBezTo>
                  <a:cubicBezTo>
                    <a:pt x="15591" y="11020"/>
                    <a:pt x="15374" y="11128"/>
                    <a:pt x="15178" y="11259"/>
                  </a:cubicBezTo>
                  <a:lnTo>
                    <a:pt x="14961" y="11368"/>
                  </a:lnTo>
                  <a:cubicBezTo>
                    <a:pt x="14547" y="11607"/>
                    <a:pt x="14113" y="11868"/>
                    <a:pt x="13743" y="12085"/>
                  </a:cubicBezTo>
                  <a:lnTo>
                    <a:pt x="13678" y="12107"/>
                  </a:lnTo>
                  <a:lnTo>
                    <a:pt x="13634" y="12129"/>
                  </a:lnTo>
                  <a:lnTo>
                    <a:pt x="13591" y="12172"/>
                  </a:lnTo>
                  <a:cubicBezTo>
                    <a:pt x="12460" y="12825"/>
                    <a:pt x="11460" y="13455"/>
                    <a:pt x="10503" y="14064"/>
                  </a:cubicBezTo>
                  <a:lnTo>
                    <a:pt x="10242" y="14238"/>
                  </a:lnTo>
                  <a:lnTo>
                    <a:pt x="10220" y="14238"/>
                  </a:lnTo>
                  <a:lnTo>
                    <a:pt x="10199" y="14260"/>
                  </a:lnTo>
                  <a:cubicBezTo>
                    <a:pt x="9829" y="14521"/>
                    <a:pt x="9416" y="14782"/>
                    <a:pt x="9003" y="15021"/>
                  </a:cubicBezTo>
                  <a:cubicBezTo>
                    <a:pt x="8394" y="15390"/>
                    <a:pt x="7937" y="15673"/>
                    <a:pt x="7459" y="15977"/>
                  </a:cubicBezTo>
                  <a:cubicBezTo>
                    <a:pt x="7133" y="16217"/>
                    <a:pt x="6785" y="16434"/>
                    <a:pt x="6480" y="16652"/>
                  </a:cubicBezTo>
                  <a:lnTo>
                    <a:pt x="6437" y="16673"/>
                  </a:lnTo>
                  <a:lnTo>
                    <a:pt x="6067" y="16956"/>
                  </a:lnTo>
                  <a:cubicBezTo>
                    <a:pt x="5502" y="17326"/>
                    <a:pt x="5023" y="17674"/>
                    <a:pt x="4589" y="18000"/>
                  </a:cubicBezTo>
                  <a:cubicBezTo>
                    <a:pt x="4175" y="18304"/>
                    <a:pt x="3762" y="18609"/>
                    <a:pt x="3349" y="18913"/>
                  </a:cubicBezTo>
                  <a:lnTo>
                    <a:pt x="3197" y="19043"/>
                  </a:lnTo>
                  <a:lnTo>
                    <a:pt x="3132" y="19087"/>
                  </a:lnTo>
                  <a:lnTo>
                    <a:pt x="2849" y="19304"/>
                  </a:lnTo>
                  <a:lnTo>
                    <a:pt x="2566" y="19500"/>
                  </a:lnTo>
                  <a:lnTo>
                    <a:pt x="1849" y="20044"/>
                  </a:lnTo>
                  <a:lnTo>
                    <a:pt x="1544" y="20261"/>
                  </a:lnTo>
                  <a:cubicBezTo>
                    <a:pt x="1197" y="20522"/>
                    <a:pt x="870" y="20783"/>
                    <a:pt x="544" y="21087"/>
                  </a:cubicBezTo>
                  <a:cubicBezTo>
                    <a:pt x="457" y="21174"/>
                    <a:pt x="370" y="21261"/>
                    <a:pt x="283" y="21348"/>
                  </a:cubicBezTo>
                  <a:cubicBezTo>
                    <a:pt x="196" y="21457"/>
                    <a:pt x="131" y="21566"/>
                    <a:pt x="66" y="21674"/>
                  </a:cubicBezTo>
                  <a:cubicBezTo>
                    <a:pt x="22" y="21827"/>
                    <a:pt x="1" y="22001"/>
                    <a:pt x="1" y="22175"/>
                  </a:cubicBezTo>
                  <a:cubicBezTo>
                    <a:pt x="22" y="22262"/>
                    <a:pt x="44" y="22349"/>
                    <a:pt x="66" y="22436"/>
                  </a:cubicBezTo>
                  <a:lnTo>
                    <a:pt x="66" y="22457"/>
                  </a:lnTo>
                  <a:cubicBezTo>
                    <a:pt x="88" y="22501"/>
                    <a:pt x="109" y="22544"/>
                    <a:pt x="131" y="22588"/>
                  </a:cubicBezTo>
                  <a:lnTo>
                    <a:pt x="131" y="22609"/>
                  </a:lnTo>
                  <a:lnTo>
                    <a:pt x="153" y="22631"/>
                  </a:lnTo>
                  <a:cubicBezTo>
                    <a:pt x="240" y="22827"/>
                    <a:pt x="305" y="23001"/>
                    <a:pt x="392" y="23175"/>
                  </a:cubicBezTo>
                  <a:lnTo>
                    <a:pt x="435" y="23327"/>
                  </a:lnTo>
                  <a:cubicBezTo>
                    <a:pt x="827" y="24262"/>
                    <a:pt x="1283" y="25349"/>
                    <a:pt x="1762" y="26436"/>
                  </a:cubicBezTo>
                  <a:cubicBezTo>
                    <a:pt x="2001" y="26937"/>
                    <a:pt x="2240" y="27480"/>
                    <a:pt x="2523" y="28024"/>
                  </a:cubicBezTo>
                  <a:cubicBezTo>
                    <a:pt x="2762" y="28524"/>
                    <a:pt x="2980" y="29046"/>
                    <a:pt x="3219" y="29589"/>
                  </a:cubicBezTo>
                  <a:lnTo>
                    <a:pt x="3458" y="30133"/>
                  </a:lnTo>
                  <a:lnTo>
                    <a:pt x="3458" y="30177"/>
                  </a:lnTo>
                  <a:cubicBezTo>
                    <a:pt x="3828" y="31025"/>
                    <a:pt x="4219" y="31938"/>
                    <a:pt x="4632" y="32808"/>
                  </a:cubicBezTo>
                  <a:cubicBezTo>
                    <a:pt x="4741" y="33025"/>
                    <a:pt x="4850" y="33242"/>
                    <a:pt x="4958" y="33460"/>
                  </a:cubicBezTo>
                  <a:cubicBezTo>
                    <a:pt x="5110" y="33786"/>
                    <a:pt x="5263" y="34112"/>
                    <a:pt x="5415" y="34417"/>
                  </a:cubicBezTo>
                  <a:cubicBezTo>
                    <a:pt x="5611" y="34873"/>
                    <a:pt x="5806" y="35330"/>
                    <a:pt x="6002" y="35787"/>
                  </a:cubicBezTo>
                  <a:lnTo>
                    <a:pt x="6002" y="35808"/>
                  </a:lnTo>
                  <a:lnTo>
                    <a:pt x="6002" y="35830"/>
                  </a:lnTo>
                  <a:lnTo>
                    <a:pt x="6045" y="35917"/>
                  </a:lnTo>
                  <a:lnTo>
                    <a:pt x="6154" y="36156"/>
                  </a:lnTo>
                  <a:cubicBezTo>
                    <a:pt x="6328" y="36548"/>
                    <a:pt x="6502" y="36917"/>
                    <a:pt x="6676" y="37265"/>
                  </a:cubicBezTo>
                  <a:lnTo>
                    <a:pt x="6676" y="37309"/>
                  </a:lnTo>
                  <a:lnTo>
                    <a:pt x="6850" y="37657"/>
                  </a:lnTo>
                  <a:lnTo>
                    <a:pt x="7067" y="38135"/>
                  </a:lnTo>
                  <a:lnTo>
                    <a:pt x="7089" y="38178"/>
                  </a:lnTo>
                  <a:lnTo>
                    <a:pt x="7111" y="38222"/>
                  </a:lnTo>
                  <a:cubicBezTo>
                    <a:pt x="7285" y="38613"/>
                    <a:pt x="7481" y="38983"/>
                    <a:pt x="7655" y="39374"/>
                  </a:cubicBezTo>
                  <a:cubicBezTo>
                    <a:pt x="7915" y="39940"/>
                    <a:pt x="8133" y="40418"/>
                    <a:pt x="8394" y="40896"/>
                  </a:cubicBezTo>
                  <a:cubicBezTo>
                    <a:pt x="8677" y="41418"/>
                    <a:pt x="8959" y="41918"/>
                    <a:pt x="9307" y="42527"/>
                  </a:cubicBezTo>
                  <a:lnTo>
                    <a:pt x="9394" y="42680"/>
                  </a:lnTo>
                  <a:cubicBezTo>
                    <a:pt x="9503" y="42875"/>
                    <a:pt x="9590" y="43027"/>
                    <a:pt x="9677" y="43201"/>
                  </a:cubicBezTo>
                  <a:lnTo>
                    <a:pt x="9916" y="43658"/>
                  </a:lnTo>
                  <a:cubicBezTo>
                    <a:pt x="9959" y="43767"/>
                    <a:pt x="10025" y="43919"/>
                    <a:pt x="10046" y="43962"/>
                  </a:cubicBezTo>
                  <a:cubicBezTo>
                    <a:pt x="10068" y="44028"/>
                    <a:pt x="10068" y="44071"/>
                    <a:pt x="10090" y="44115"/>
                  </a:cubicBezTo>
                  <a:cubicBezTo>
                    <a:pt x="10155" y="44267"/>
                    <a:pt x="10199" y="44397"/>
                    <a:pt x="10264" y="44528"/>
                  </a:cubicBezTo>
                  <a:lnTo>
                    <a:pt x="10286" y="44571"/>
                  </a:lnTo>
                  <a:lnTo>
                    <a:pt x="10307" y="44636"/>
                  </a:lnTo>
                  <a:lnTo>
                    <a:pt x="10394" y="44876"/>
                  </a:lnTo>
                  <a:lnTo>
                    <a:pt x="10525" y="45202"/>
                  </a:lnTo>
                  <a:lnTo>
                    <a:pt x="10720" y="45658"/>
                  </a:lnTo>
                  <a:lnTo>
                    <a:pt x="10894" y="46093"/>
                  </a:lnTo>
                  <a:cubicBezTo>
                    <a:pt x="10699" y="46224"/>
                    <a:pt x="10547" y="46398"/>
                    <a:pt x="10438" y="46615"/>
                  </a:cubicBezTo>
                  <a:cubicBezTo>
                    <a:pt x="10155" y="47202"/>
                    <a:pt x="9807" y="47855"/>
                    <a:pt x="9438" y="48550"/>
                  </a:cubicBezTo>
                  <a:cubicBezTo>
                    <a:pt x="9177" y="49051"/>
                    <a:pt x="8872" y="49659"/>
                    <a:pt x="8611" y="50290"/>
                  </a:cubicBezTo>
                  <a:cubicBezTo>
                    <a:pt x="8416" y="50768"/>
                    <a:pt x="8133" y="51377"/>
                    <a:pt x="7828" y="52008"/>
                  </a:cubicBezTo>
                  <a:cubicBezTo>
                    <a:pt x="7633" y="52421"/>
                    <a:pt x="7437" y="52834"/>
                    <a:pt x="7220" y="53247"/>
                  </a:cubicBezTo>
                  <a:lnTo>
                    <a:pt x="6959" y="53813"/>
                  </a:lnTo>
                  <a:cubicBezTo>
                    <a:pt x="6763" y="54226"/>
                    <a:pt x="6567" y="54639"/>
                    <a:pt x="6393" y="55030"/>
                  </a:cubicBezTo>
                  <a:cubicBezTo>
                    <a:pt x="6285" y="55269"/>
                    <a:pt x="6176" y="55530"/>
                    <a:pt x="6067" y="55770"/>
                  </a:cubicBezTo>
                  <a:cubicBezTo>
                    <a:pt x="5980" y="55922"/>
                    <a:pt x="5915" y="56074"/>
                    <a:pt x="5850" y="56226"/>
                  </a:cubicBezTo>
                  <a:cubicBezTo>
                    <a:pt x="5763" y="56378"/>
                    <a:pt x="5676" y="56552"/>
                    <a:pt x="5611" y="56726"/>
                  </a:cubicBezTo>
                  <a:cubicBezTo>
                    <a:pt x="5545" y="56835"/>
                    <a:pt x="5480" y="57009"/>
                    <a:pt x="5415" y="57161"/>
                  </a:cubicBezTo>
                  <a:cubicBezTo>
                    <a:pt x="5328" y="57357"/>
                    <a:pt x="5284" y="57531"/>
                    <a:pt x="5241" y="57727"/>
                  </a:cubicBezTo>
                  <a:lnTo>
                    <a:pt x="5219" y="57835"/>
                  </a:lnTo>
                  <a:cubicBezTo>
                    <a:pt x="5176" y="57944"/>
                    <a:pt x="5132" y="58074"/>
                    <a:pt x="5110" y="58227"/>
                  </a:cubicBezTo>
                  <a:cubicBezTo>
                    <a:pt x="5089" y="58379"/>
                    <a:pt x="5089" y="58553"/>
                    <a:pt x="5089" y="58749"/>
                  </a:cubicBezTo>
                  <a:cubicBezTo>
                    <a:pt x="5110" y="58879"/>
                    <a:pt x="5154" y="59031"/>
                    <a:pt x="5219" y="59162"/>
                  </a:cubicBezTo>
                  <a:cubicBezTo>
                    <a:pt x="5306" y="59336"/>
                    <a:pt x="5437" y="59510"/>
                    <a:pt x="5589" y="59640"/>
                  </a:cubicBezTo>
                  <a:cubicBezTo>
                    <a:pt x="5828" y="59836"/>
                    <a:pt x="6111" y="59944"/>
                    <a:pt x="6415" y="59944"/>
                  </a:cubicBezTo>
                  <a:cubicBezTo>
                    <a:pt x="6465" y="59948"/>
                    <a:pt x="6515" y="59950"/>
                    <a:pt x="6563" y="59950"/>
                  </a:cubicBezTo>
                  <a:cubicBezTo>
                    <a:pt x="6790" y="59950"/>
                    <a:pt x="7005" y="59911"/>
                    <a:pt x="7220" y="59858"/>
                  </a:cubicBezTo>
                  <a:lnTo>
                    <a:pt x="7568" y="59771"/>
                  </a:lnTo>
                  <a:cubicBezTo>
                    <a:pt x="7828" y="59705"/>
                    <a:pt x="8111" y="59640"/>
                    <a:pt x="8416" y="59553"/>
                  </a:cubicBezTo>
                  <a:lnTo>
                    <a:pt x="8350" y="59553"/>
                  </a:lnTo>
                  <a:cubicBezTo>
                    <a:pt x="8720" y="59466"/>
                    <a:pt x="9024" y="59357"/>
                    <a:pt x="9329" y="59249"/>
                  </a:cubicBezTo>
                  <a:cubicBezTo>
                    <a:pt x="9590" y="59162"/>
                    <a:pt x="9851" y="59075"/>
                    <a:pt x="10155" y="58944"/>
                  </a:cubicBezTo>
                  <a:lnTo>
                    <a:pt x="10242" y="58923"/>
                  </a:lnTo>
                  <a:cubicBezTo>
                    <a:pt x="10786" y="58705"/>
                    <a:pt x="11308" y="58488"/>
                    <a:pt x="11808" y="58270"/>
                  </a:cubicBezTo>
                  <a:lnTo>
                    <a:pt x="11851" y="58270"/>
                  </a:lnTo>
                  <a:lnTo>
                    <a:pt x="12221" y="58118"/>
                  </a:lnTo>
                  <a:cubicBezTo>
                    <a:pt x="13156" y="57705"/>
                    <a:pt x="14134" y="57248"/>
                    <a:pt x="15417" y="56618"/>
                  </a:cubicBezTo>
                  <a:lnTo>
                    <a:pt x="15743" y="56465"/>
                  </a:lnTo>
                  <a:lnTo>
                    <a:pt x="18527" y="55074"/>
                  </a:lnTo>
                  <a:lnTo>
                    <a:pt x="19440" y="54617"/>
                  </a:lnTo>
                  <a:lnTo>
                    <a:pt x="19527" y="54574"/>
                  </a:lnTo>
                  <a:cubicBezTo>
                    <a:pt x="20288" y="54204"/>
                    <a:pt x="21092" y="53769"/>
                    <a:pt x="21723" y="53443"/>
                  </a:cubicBezTo>
                  <a:lnTo>
                    <a:pt x="21810" y="53399"/>
                  </a:lnTo>
                  <a:lnTo>
                    <a:pt x="21984" y="53312"/>
                  </a:lnTo>
                  <a:lnTo>
                    <a:pt x="23049" y="52769"/>
                  </a:lnTo>
                  <a:cubicBezTo>
                    <a:pt x="23810" y="52377"/>
                    <a:pt x="24659" y="51964"/>
                    <a:pt x="25702" y="51442"/>
                  </a:cubicBezTo>
                  <a:lnTo>
                    <a:pt x="27507" y="50529"/>
                  </a:lnTo>
                  <a:lnTo>
                    <a:pt x="27746" y="50420"/>
                  </a:lnTo>
                  <a:lnTo>
                    <a:pt x="28116" y="50225"/>
                  </a:lnTo>
                  <a:lnTo>
                    <a:pt x="28138" y="50225"/>
                  </a:lnTo>
                  <a:lnTo>
                    <a:pt x="29268" y="49659"/>
                  </a:lnTo>
                  <a:lnTo>
                    <a:pt x="30029" y="49290"/>
                  </a:lnTo>
                  <a:lnTo>
                    <a:pt x="31182" y="48724"/>
                  </a:lnTo>
                  <a:cubicBezTo>
                    <a:pt x="33226" y="47702"/>
                    <a:pt x="35335" y="46637"/>
                    <a:pt x="37401" y="45550"/>
                  </a:cubicBezTo>
                  <a:cubicBezTo>
                    <a:pt x="38488" y="44984"/>
                    <a:pt x="39597" y="44419"/>
                    <a:pt x="40662" y="43875"/>
                  </a:cubicBezTo>
                  <a:lnTo>
                    <a:pt x="40727" y="43854"/>
                  </a:lnTo>
                  <a:lnTo>
                    <a:pt x="40793" y="43810"/>
                  </a:lnTo>
                  <a:cubicBezTo>
                    <a:pt x="42010" y="43180"/>
                    <a:pt x="43293" y="42549"/>
                    <a:pt x="44511" y="41897"/>
                  </a:cubicBezTo>
                  <a:cubicBezTo>
                    <a:pt x="45120" y="41571"/>
                    <a:pt x="45750" y="41244"/>
                    <a:pt x="46403" y="40896"/>
                  </a:cubicBezTo>
                  <a:cubicBezTo>
                    <a:pt x="46511" y="40853"/>
                    <a:pt x="46620" y="40788"/>
                    <a:pt x="46751" y="40723"/>
                  </a:cubicBezTo>
                  <a:cubicBezTo>
                    <a:pt x="46990" y="40614"/>
                    <a:pt x="47229" y="40483"/>
                    <a:pt x="47490" y="40375"/>
                  </a:cubicBezTo>
                  <a:lnTo>
                    <a:pt x="47577" y="40331"/>
                  </a:lnTo>
                  <a:lnTo>
                    <a:pt x="48121" y="40048"/>
                  </a:lnTo>
                  <a:lnTo>
                    <a:pt x="49316" y="39461"/>
                  </a:lnTo>
                  <a:cubicBezTo>
                    <a:pt x="50230" y="39005"/>
                    <a:pt x="51143" y="38548"/>
                    <a:pt x="51643" y="38287"/>
                  </a:cubicBezTo>
                  <a:lnTo>
                    <a:pt x="51687" y="38265"/>
                  </a:lnTo>
                  <a:lnTo>
                    <a:pt x="52339" y="37939"/>
                  </a:lnTo>
                  <a:cubicBezTo>
                    <a:pt x="52622" y="37787"/>
                    <a:pt x="52926" y="37657"/>
                    <a:pt x="53209" y="37526"/>
                  </a:cubicBezTo>
                  <a:lnTo>
                    <a:pt x="53600" y="37243"/>
                  </a:lnTo>
                  <a:lnTo>
                    <a:pt x="53687" y="37200"/>
                  </a:lnTo>
                  <a:lnTo>
                    <a:pt x="53709" y="37200"/>
                  </a:lnTo>
                  <a:lnTo>
                    <a:pt x="54405" y="36874"/>
                  </a:lnTo>
                  <a:lnTo>
                    <a:pt x="54666" y="36743"/>
                  </a:lnTo>
                  <a:cubicBezTo>
                    <a:pt x="55427" y="36374"/>
                    <a:pt x="56231" y="35939"/>
                    <a:pt x="57123" y="35395"/>
                  </a:cubicBezTo>
                  <a:cubicBezTo>
                    <a:pt x="57427" y="35221"/>
                    <a:pt x="57731" y="35047"/>
                    <a:pt x="58036" y="34873"/>
                  </a:cubicBezTo>
                  <a:lnTo>
                    <a:pt x="58079" y="34852"/>
                  </a:lnTo>
                  <a:lnTo>
                    <a:pt x="58493" y="34634"/>
                  </a:lnTo>
                  <a:lnTo>
                    <a:pt x="59536" y="34069"/>
                  </a:lnTo>
                  <a:lnTo>
                    <a:pt x="59993" y="33830"/>
                  </a:lnTo>
                  <a:cubicBezTo>
                    <a:pt x="60167" y="33743"/>
                    <a:pt x="60449" y="33590"/>
                    <a:pt x="60710" y="33438"/>
                  </a:cubicBezTo>
                  <a:cubicBezTo>
                    <a:pt x="60906" y="33329"/>
                    <a:pt x="61058" y="33242"/>
                    <a:pt x="61189" y="33155"/>
                  </a:cubicBezTo>
                  <a:lnTo>
                    <a:pt x="61363" y="33025"/>
                  </a:lnTo>
                  <a:cubicBezTo>
                    <a:pt x="61471" y="32938"/>
                    <a:pt x="61580" y="32851"/>
                    <a:pt x="61667" y="32742"/>
                  </a:cubicBezTo>
                  <a:lnTo>
                    <a:pt x="61711" y="32699"/>
                  </a:lnTo>
                  <a:cubicBezTo>
                    <a:pt x="61863" y="32525"/>
                    <a:pt x="61950" y="32307"/>
                    <a:pt x="61993" y="32090"/>
                  </a:cubicBezTo>
                  <a:cubicBezTo>
                    <a:pt x="62015" y="31873"/>
                    <a:pt x="61993" y="31633"/>
                    <a:pt x="61906" y="31416"/>
                  </a:cubicBezTo>
                  <a:cubicBezTo>
                    <a:pt x="61776" y="31155"/>
                    <a:pt x="61580" y="30938"/>
                    <a:pt x="61363" y="30785"/>
                  </a:cubicBezTo>
                  <a:cubicBezTo>
                    <a:pt x="61189" y="30655"/>
                    <a:pt x="60993" y="30546"/>
                    <a:pt x="60819" y="30459"/>
                  </a:cubicBezTo>
                  <a:lnTo>
                    <a:pt x="60710" y="30416"/>
                  </a:lnTo>
                  <a:lnTo>
                    <a:pt x="60363" y="30220"/>
                  </a:lnTo>
                  <a:cubicBezTo>
                    <a:pt x="59754" y="29850"/>
                    <a:pt x="59101" y="29481"/>
                    <a:pt x="58384" y="29089"/>
                  </a:cubicBezTo>
                  <a:lnTo>
                    <a:pt x="57927" y="28850"/>
                  </a:lnTo>
                  <a:lnTo>
                    <a:pt x="57775" y="28763"/>
                  </a:lnTo>
                  <a:lnTo>
                    <a:pt x="57710" y="28763"/>
                  </a:lnTo>
                  <a:cubicBezTo>
                    <a:pt x="57340" y="28567"/>
                    <a:pt x="56970" y="28372"/>
                    <a:pt x="56601" y="28154"/>
                  </a:cubicBezTo>
                  <a:cubicBezTo>
                    <a:pt x="56383" y="28046"/>
                    <a:pt x="56209" y="27915"/>
                    <a:pt x="56014" y="27806"/>
                  </a:cubicBezTo>
                  <a:cubicBezTo>
                    <a:pt x="55774" y="27632"/>
                    <a:pt x="55492" y="27458"/>
                    <a:pt x="55166" y="27285"/>
                  </a:cubicBezTo>
                  <a:cubicBezTo>
                    <a:pt x="54970" y="27176"/>
                    <a:pt x="54753" y="27089"/>
                    <a:pt x="54557" y="27002"/>
                  </a:cubicBezTo>
                  <a:lnTo>
                    <a:pt x="54535" y="27002"/>
                  </a:lnTo>
                  <a:cubicBezTo>
                    <a:pt x="54361" y="26915"/>
                    <a:pt x="54144" y="26828"/>
                    <a:pt x="53970" y="26719"/>
                  </a:cubicBezTo>
                  <a:lnTo>
                    <a:pt x="53731" y="26589"/>
                  </a:lnTo>
                  <a:lnTo>
                    <a:pt x="53687" y="26545"/>
                  </a:lnTo>
                  <a:cubicBezTo>
                    <a:pt x="53513" y="26436"/>
                    <a:pt x="53274" y="26306"/>
                    <a:pt x="53056" y="26176"/>
                  </a:cubicBezTo>
                  <a:cubicBezTo>
                    <a:pt x="52839" y="26089"/>
                    <a:pt x="52622" y="26002"/>
                    <a:pt x="52382" y="25958"/>
                  </a:cubicBezTo>
                  <a:lnTo>
                    <a:pt x="52339" y="25958"/>
                  </a:lnTo>
                  <a:lnTo>
                    <a:pt x="52143" y="25893"/>
                  </a:lnTo>
                  <a:cubicBezTo>
                    <a:pt x="52056" y="25849"/>
                    <a:pt x="51969" y="25828"/>
                    <a:pt x="51904" y="25806"/>
                  </a:cubicBezTo>
                  <a:cubicBezTo>
                    <a:pt x="51861" y="25654"/>
                    <a:pt x="51795" y="25458"/>
                    <a:pt x="51730" y="25241"/>
                  </a:cubicBezTo>
                  <a:cubicBezTo>
                    <a:pt x="51687" y="25023"/>
                    <a:pt x="51578" y="24784"/>
                    <a:pt x="51469" y="24501"/>
                  </a:cubicBezTo>
                  <a:cubicBezTo>
                    <a:pt x="51295" y="24110"/>
                    <a:pt x="51078" y="23653"/>
                    <a:pt x="50817" y="23023"/>
                  </a:cubicBezTo>
                  <a:cubicBezTo>
                    <a:pt x="50599" y="22544"/>
                    <a:pt x="50360" y="22001"/>
                    <a:pt x="50099" y="21457"/>
                  </a:cubicBezTo>
                  <a:cubicBezTo>
                    <a:pt x="49838" y="20957"/>
                    <a:pt x="49599" y="20479"/>
                    <a:pt x="49316" y="20022"/>
                  </a:cubicBezTo>
                  <a:lnTo>
                    <a:pt x="49295" y="20000"/>
                  </a:lnTo>
                  <a:cubicBezTo>
                    <a:pt x="49143" y="19696"/>
                    <a:pt x="48969" y="19391"/>
                    <a:pt x="48816" y="19087"/>
                  </a:cubicBezTo>
                  <a:lnTo>
                    <a:pt x="48795" y="19043"/>
                  </a:lnTo>
                  <a:lnTo>
                    <a:pt x="48751" y="18978"/>
                  </a:lnTo>
                  <a:lnTo>
                    <a:pt x="48512" y="18500"/>
                  </a:lnTo>
                  <a:cubicBezTo>
                    <a:pt x="48294" y="18108"/>
                    <a:pt x="48077" y="17674"/>
                    <a:pt x="47881" y="17282"/>
                  </a:cubicBezTo>
                  <a:lnTo>
                    <a:pt x="47860" y="17239"/>
                  </a:lnTo>
                  <a:lnTo>
                    <a:pt x="47838" y="17195"/>
                  </a:lnTo>
                  <a:lnTo>
                    <a:pt x="47729" y="16999"/>
                  </a:lnTo>
                  <a:lnTo>
                    <a:pt x="47642" y="16826"/>
                  </a:lnTo>
                  <a:lnTo>
                    <a:pt x="47620" y="16782"/>
                  </a:lnTo>
                  <a:cubicBezTo>
                    <a:pt x="47403" y="16347"/>
                    <a:pt x="47186" y="15934"/>
                    <a:pt x="46990" y="15499"/>
                  </a:cubicBezTo>
                  <a:cubicBezTo>
                    <a:pt x="46816" y="15129"/>
                    <a:pt x="46642" y="14760"/>
                    <a:pt x="46468" y="14412"/>
                  </a:cubicBezTo>
                  <a:lnTo>
                    <a:pt x="46468" y="14390"/>
                  </a:lnTo>
                  <a:lnTo>
                    <a:pt x="46468" y="14368"/>
                  </a:lnTo>
                  <a:lnTo>
                    <a:pt x="46468" y="14325"/>
                  </a:lnTo>
                  <a:cubicBezTo>
                    <a:pt x="46403" y="14194"/>
                    <a:pt x="46337" y="14064"/>
                    <a:pt x="46294" y="13934"/>
                  </a:cubicBezTo>
                  <a:lnTo>
                    <a:pt x="46229" y="13825"/>
                  </a:lnTo>
                  <a:lnTo>
                    <a:pt x="46164" y="13694"/>
                  </a:lnTo>
                  <a:lnTo>
                    <a:pt x="46120" y="13586"/>
                  </a:lnTo>
                  <a:lnTo>
                    <a:pt x="46120" y="13564"/>
                  </a:lnTo>
                  <a:cubicBezTo>
                    <a:pt x="45968" y="13259"/>
                    <a:pt x="45794" y="12890"/>
                    <a:pt x="45598" y="12542"/>
                  </a:cubicBezTo>
                  <a:cubicBezTo>
                    <a:pt x="45359" y="12085"/>
                    <a:pt x="45098" y="11607"/>
                    <a:pt x="44794" y="11128"/>
                  </a:cubicBezTo>
                  <a:cubicBezTo>
                    <a:pt x="44554" y="10737"/>
                    <a:pt x="44315" y="10367"/>
                    <a:pt x="44098" y="10041"/>
                  </a:cubicBezTo>
                  <a:cubicBezTo>
                    <a:pt x="43815" y="9606"/>
                    <a:pt x="43489" y="9128"/>
                    <a:pt x="43228" y="8650"/>
                  </a:cubicBezTo>
                  <a:cubicBezTo>
                    <a:pt x="43098" y="8432"/>
                    <a:pt x="42967" y="8237"/>
                    <a:pt x="42837" y="8019"/>
                  </a:cubicBezTo>
                  <a:lnTo>
                    <a:pt x="42837" y="8041"/>
                  </a:lnTo>
                  <a:lnTo>
                    <a:pt x="42815" y="7976"/>
                  </a:lnTo>
                  <a:lnTo>
                    <a:pt x="42815" y="7997"/>
                  </a:lnTo>
                  <a:lnTo>
                    <a:pt x="42793" y="7932"/>
                  </a:lnTo>
                  <a:lnTo>
                    <a:pt x="42750" y="7845"/>
                  </a:lnTo>
                  <a:lnTo>
                    <a:pt x="42750" y="7823"/>
                  </a:lnTo>
                  <a:cubicBezTo>
                    <a:pt x="42619" y="7584"/>
                    <a:pt x="42467" y="7323"/>
                    <a:pt x="42293" y="7062"/>
                  </a:cubicBezTo>
                  <a:cubicBezTo>
                    <a:pt x="42184" y="6888"/>
                    <a:pt x="42054" y="6714"/>
                    <a:pt x="41945" y="6562"/>
                  </a:cubicBezTo>
                  <a:lnTo>
                    <a:pt x="41945" y="6540"/>
                  </a:lnTo>
                  <a:lnTo>
                    <a:pt x="41858" y="6410"/>
                  </a:lnTo>
                  <a:cubicBezTo>
                    <a:pt x="41489" y="5888"/>
                    <a:pt x="41184" y="5431"/>
                    <a:pt x="40880" y="4997"/>
                  </a:cubicBezTo>
                  <a:cubicBezTo>
                    <a:pt x="40727" y="4757"/>
                    <a:pt x="40554" y="4518"/>
                    <a:pt x="40336" y="4192"/>
                  </a:cubicBezTo>
                  <a:cubicBezTo>
                    <a:pt x="39945" y="3540"/>
                    <a:pt x="39488" y="2909"/>
                    <a:pt x="39010" y="2322"/>
                  </a:cubicBezTo>
                  <a:cubicBezTo>
                    <a:pt x="38597" y="1822"/>
                    <a:pt x="38162" y="1365"/>
                    <a:pt x="37683" y="952"/>
                  </a:cubicBezTo>
                  <a:lnTo>
                    <a:pt x="37618" y="909"/>
                  </a:lnTo>
                  <a:cubicBezTo>
                    <a:pt x="37422" y="735"/>
                    <a:pt x="37227" y="561"/>
                    <a:pt x="37031" y="387"/>
                  </a:cubicBezTo>
                  <a:cubicBezTo>
                    <a:pt x="36966" y="343"/>
                    <a:pt x="36901" y="278"/>
                    <a:pt x="36835" y="235"/>
                  </a:cubicBezTo>
                  <a:cubicBezTo>
                    <a:pt x="36661" y="126"/>
                    <a:pt x="36466" y="39"/>
                    <a:pt x="36270" y="17"/>
                  </a:cubicBezTo>
                  <a:cubicBezTo>
                    <a:pt x="36217" y="5"/>
                    <a:pt x="36165" y="0"/>
                    <a:pt x="3611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" name="Google Shape;113;p3"/>
          <p:cNvGrpSpPr/>
          <p:nvPr/>
        </p:nvGrpSpPr>
        <p:grpSpPr>
          <a:xfrm rot="967774">
            <a:off x="7494340" y="1670356"/>
            <a:ext cx="1554142" cy="1189281"/>
            <a:chOff x="3509100" y="885675"/>
            <a:chExt cx="1554200" cy="1189325"/>
          </a:xfrm>
        </p:grpSpPr>
        <p:sp>
          <p:nvSpPr>
            <p:cNvPr id="114" name="Google Shape;114;p3"/>
            <p:cNvSpPr/>
            <p:nvPr/>
          </p:nvSpPr>
          <p:spPr>
            <a:xfrm>
              <a:off x="3980400" y="965600"/>
              <a:ext cx="982325" cy="755500"/>
            </a:xfrm>
            <a:custGeom>
              <a:avLst/>
              <a:gdLst/>
              <a:ahLst/>
              <a:cxnLst/>
              <a:rect l="l" t="t" r="r" b="b"/>
              <a:pathLst>
                <a:path w="39293" h="30220" extrusionOk="0">
                  <a:moveTo>
                    <a:pt x="5184" y="0"/>
                  </a:moveTo>
                  <a:cubicBezTo>
                    <a:pt x="5127" y="0"/>
                    <a:pt x="5067" y="6"/>
                    <a:pt x="5002" y="17"/>
                  </a:cubicBezTo>
                  <a:cubicBezTo>
                    <a:pt x="4872" y="17"/>
                    <a:pt x="4719" y="38"/>
                    <a:pt x="4567" y="82"/>
                  </a:cubicBezTo>
                  <a:cubicBezTo>
                    <a:pt x="4502" y="82"/>
                    <a:pt x="4458" y="104"/>
                    <a:pt x="4393" y="147"/>
                  </a:cubicBezTo>
                  <a:cubicBezTo>
                    <a:pt x="4328" y="169"/>
                    <a:pt x="4284" y="191"/>
                    <a:pt x="4219" y="212"/>
                  </a:cubicBezTo>
                  <a:lnTo>
                    <a:pt x="4197" y="234"/>
                  </a:lnTo>
                  <a:cubicBezTo>
                    <a:pt x="4067" y="299"/>
                    <a:pt x="3958" y="386"/>
                    <a:pt x="3871" y="473"/>
                  </a:cubicBezTo>
                  <a:cubicBezTo>
                    <a:pt x="3676" y="691"/>
                    <a:pt x="3545" y="952"/>
                    <a:pt x="3458" y="1234"/>
                  </a:cubicBezTo>
                  <a:lnTo>
                    <a:pt x="3458" y="1278"/>
                  </a:lnTo>
                  <a:cubicBezTo>
                    <a:pt x="3436" y="1430"/>
                    <a:pt x="3415" y="1582"/>
                    <a:pt x="3415" y="1734"/>
                  </a:cubicBezTo>
                  <a:cubicBezTo>
                    <a:pt x="3415" y="1821"/>
                    <a:pt x="3415" y="1908"/>
                    <a:pt x="3393" y="1995"/>
                  </a:cubicBezTo>
                  <a:cubicBezTo>
                    <a:pt x="3371" y="2126"/>
                    <a:pt x="3349" y="2278"/>
                    <a:pt x="3284" y="2474"/>
                  </a:cubicBezTo>
                  <a:lnTo>
                    <a:pt x="3241" y="2713"/>
                  </a:lnTo>
                  <a:lnTo>
                    <a:pt x="3241" y="2735"/>
                  </a:lnTo>
                  <a:cubicBezTo>
                    <a:pt x="3241" y="2778"/>
                    <a:pt x="3219" y="2800"/>
                    <a:pt x="3219" y="2843"/>
                  </a:cubicBezTo>
                  <a:cubicBezTo>
                    <a:pt x="3175" y="3017"/>
                    <a:pt x="3175" y="3191"/>
                    <a:pt x="3219" y="3365"/>
                  </a:cubicBezTo>
                  <a:cubicBezTo>
                    <a:pt x="3219" y="3409"/>
                    <a:pt x="3241" y="3474"/>
                    <a:pt x="3284" y="3517"/>
                  </a:cubicBezTo>
                  <a:cubicBezTo>
                    <a:pt x="3110" y="4322"/>
                    <a:pt x="2980" y="4974"/>
                    <a:pt x="2828" y="5583"/>
                  </a:cubicBezTo>
                  <a:cubicBezTo>
                    <a:pt x="2741" y="5931"/>
                    <a:pt x="2654" y="6344"/>
                    <a:pt x="2567" y="6757"/>
                  </a:cubicBezTo>
                  <a:cubicBezTo>
                    <a:pt x="2523" y="6953"/>
                    <a:pt x="2458" y="7171"/>
                    <a:pt x="2414" y="7388"/>
                  </a:cubicBezTo>
                  <a:cubicBezTo>
                    <a:pt x="2327" y="7866"/>
                    <a:pt x="2219" y="8388"/>
                    <a:pt x="2153" y="8823"/>
                  </a:cubicBezTo>
                  <a:lnTo>
                    <a:pt x="2088" y="9171"/>
                  </a:lnTo>
                  <a:cubicBezTo>
                    <a:pt x="2001" y="9606"/>
                    <a:pt x="1936" y="10041"/>
                    <a:pt x="1871" y="10476"/>
                  </a:cubicBezTo>
                  <a:cubicBezTo>
                    <a:pt x="1762" y="11171"/>
                    <a:pt x="1653" y="11867"/>
                    <a:pt x="1479" y="12541"/>
                  </a:cubicBezTo>
                  <a:lnTo>
                    <a:pt x="1479" y="12607"/>
                  </a:lnTo>
                  <a:cubicBezTo>
                    <a:pt x="1327" y="13194"/>
                    <a:pt x="1197" y="13781"/>
                    <a:pt x="1088" y="14390"/>
                  </a:cubicBezTo>
                  <a:lnTo>
                    <a:pt x="1088" y="14455"/>
                  </a:lnTo>
                  <a:cubicBezTo>
                    <a:pt x="1001" y="15020"/>
                    <a:pt x="936" y="15607"/>
                    <a:pt x="892" y="16194"/>
                  </a:cubicBezTo>
                  <a:lnTo>
                    <a:pt x="871" y="16368"/>
                  </a:lnTo>
                  <a:cubicBezTo>
                    <a:pt x="849" y="16782"/>
                    <a:pt x="784" y="17216"/>
                    <a:pt x="718" y="17673"/>
                  </a:cubicBezTo>
                  <a:lnTo>
                    <a:pt x="675" y="17912"/>
                  </a:lnTo>
                  <a:cubicBezTo>
                    <a:pt x="610" y="18325"/>
                    <a:pt x="523" y="18847"/>
                    <a:pt x="457" y="19369"/>
                  </a:cubicBezTo>
                  <a:cubicBezTo>
                    <a:pt x="414" y="19695"/>
                    <a:pt x="370" y="20043"/>
                    <a:pt x="349" y="20369"/>
                  </a:cubicBezTo>
                  <a:lnTo>
                    <a:pt x="349" y="20413"/>
                  </a:lnTo>
                  <a:cubicBezTo>
                    <a:pt x="327" y="20565"/>
                    <a:pt x="305" y="20695"/>
                    <a:pt x="305" y="20826"/>
                  </a:cubicBezTo>
                  <a:cubicBezTo>
                    <a:pt x="262" y="21065"/>
                    <a:pt x="218" y="21283"/>
                    <a:pt x="175" y="21500"/>
                  </a:cubicBezTo>
                  <a:lnTo>
                    <a:pt x="153" y="21609"/>
                  </a:lnTo>
                  <a:cubicBezTo>
                    <a:pt x="88" y="21913"/>
                    <a:pt x="23" y="22239"/>
                    <a:pt x="1" y="22544"/>
                  </a:cubicBezTo>
                  <a:cubicBezTo>
                    <a:pt x="1" y="22761"/>
                    <a:pt x="1" y="22957"/>
                    <a:pt x="44" y="23153"/>
                  </a:cubicBezTo>
                  <a:cubicBezTo>
                    <a:pt x="88" y="23305"/>
                    <a:pt x="131" y="23457"/>
                    <a:pt x="197" y="23587"/>
                  </a:cubicBezTo>
                  <a:cubicBezTo>
                    <a:pt x="218" y="23674"/>
                    <a:pt x="283" y="23761"/>
                    <a:pt x="349" y="23848"/>
                  </a:cubicBezTo>
                  <a:lnTo>
                    <a:pt x="392" y="23892"/>
                  </a:lnTo>
                  <a:cubicBezTo>
                    <a:pt x="436" y="23957"/>
                    <a:pt x="501" y="24001"/>
                    <a:pt x="544" y="24066"/>
                  </a:cubicBezTo>
                  <a:cubicBezTo>
                    <a:pt x="675" y="24175"/>
                    <a:pt x="827" y="24262"/>
                    <a:pt x="979" y="24349"/>
                  </a:cubicBezTo>
                  <a:cubicBezTo>
                    <a:pt x="1197" y="24479"/>
                    <a:pt x="1436" y="24588"/>
                    <a:pt x="1675" y="24675"/>
                  </a:cubicBezTo>
                  <a:lnTo>
                    <a:pt x="1827" y="24718"/>
                  </a:lnTo>
                  <a:cubicBezTo>
                    <a:pt x="1980" y="24783"/>
                    <a:pt x="2110" y="24849"/>
                    <a:pt x="2240" y="24892"/>
                  </a:cubicBezTo>
                  <a:cubicBezTo>
                    <a:pt x="3371" y="25284"/>
                    <a:pt x="4524" y="25610"/>
                    <a:pt x="5698" y="25849"/>
                  </a:cubicBezTo>
                  <a:lnTo>
                    <a:pt x="5850" y="25892"/>
                  </a:lnTo>
                  <a:lnTo>
                    <a:pt x="6894" y="26132"/>
                  </a:lnTo>
                  <a:lnTo>
                    <a:pt x="7524" y="26262"/>
                  </a:lnTo>
                  <a:cubicBezTo>
                    <a:pt x="8024" y="26371"/>
                    <a:pt x="8525" y="26458"/>
                    <a:pt x="9090" y="26566"/>
                  </a:cubicBezTo>
                  <a:lnTo>
                    <a:pt x="9307" y="26610"/>
                  </a:lnTo>
                  <a:cubicBezTo>
                    <a:pt x="10460" y="26827"/>
                    <a:pt x="11677" y="27023"/>
                    <a:pt x="12808" y="27219"/>
                  </a:cubicBezTo>
                  <a:cubicBezTo>
                    <a:pt x="13221" y="27306"/>
                    <a:pt x="13634" y="27349"/>
                    <a:pt x="14026" y="27414"/>
                  </a:cubicBezTo>
                  <a:lnTo>
                    <a:pt x="14656" y="27523"/>
                  </a:lnTo>
                  <a:lnTo>
                    <a:pt x="16505" y="27784"/>
                  </a:lnTo>
                  <a:lnTo>
                    <a:pt x="16657" y="27784"/>
                  </a:lnTo>
                  <a:lnTo>
                    <a:pt x="16787" y="27806"/>
                  </a:lnTo>
                  <a:lnTo>
                    <a:pt x="18505" y="28067"/>
                  </a:lnTo>
                  <a:lnTo>
                    <a:pt x="19636" y="28219"/>
                  </a:lnTo>
                  <a:cubicBezTo>
                    <a:pt x="20549" y="28349"/>
                    <a:pt x="21528" y="28502"/>
                    <a:pt x="22680" y="28676"/>
                  </a:cubicBezTo>
                  <a:lnTo>
                    <a:pt x="22745" y="28676"/>
                  </a:lnTo>
                  <a:lnTo>
                    <a:pt x="23202" y="28741"/>
                  </a:lnTo>
                  <a:cubicBezTo>
                    <a:pt x="23898" y="28850"/>
                    <a:pt x="24702" y="28980"/>
                    <a:pt x="25485" y="29089"/>
                  </a:cubicBezTo>
                  <a:lnTo>
                    <a:pt x="26637" y="29263"/>
                  </a:lnTo>
                  <a:lnTo>
                    <a:pt x="26681" y="29263"/>
                  </a:lnTo>
                  <a:lnTo>
                    <a:pt x="27594" y="29393"/>
                  </a:lnTo>
                  <a:lnTo>
                    <a:pt x="27790" y="29415"/>
                  </a:lnTo>
                  <a:cubicBezTo>
                    <a:pt x="28986" y="29589"/>
                    <a:pt x="30051" y="29741"/>
                    <a:pt x="31073" y="29872"/>
                  </a:cubicBezTo>
                  <a:lnTo>
                    <a:pt x="31378" y="29893"/>
                  </a:lnTo>
                  <a:cubicBezTo>
                    <a:pt x="31921" y="29959"/>
                    <a:pt x="32487" y="30024"/>
                    <a:pt x="33074" y="30111"/>
                  </a:cubicBezTo>
                  <a:cubicBezTo>
                    <a:pt x="33313" y="30133"/>
                    <a:pt x="33596" y="30176"/>
                    <a:pt x="33878" y="30198"/>
                  </a:cubicBezTo>
                  <a:cubicBezTo>
                    <a:pt x="34031" y="30220"/>
                    <a:pt x="34161" y="30220"/>
                    <a:pt x="34313" y="30220"/>
                  </a:cubicBezTo>
                  <a:cubicBezTo>
                    <a:pt x="34487" y="30220"/>
                    <a:pt x="34639" y="30176"/>
                    <a:pt x="34792" y="30111"/>
                  </a:cubicBezTo>
                  <a:cubicBezTo>
                    <a:pt x="35161" y="29893"/>
                    <a:pt x="35444" y="29524"/>
                    <a:pt x="35553" y="29111"/>
                  </a:cubicBezTo>
                  <a:cubicBezTo>
                    <a:pt x="35574" y="29024"/>
                    <a:pt x="35596" y="28915"/>
                    <a:pt x="35596" y="28828"/>
                  </a:cubicBezTo>
                  <a:cubicBezTo>
                    <a:pt x="35618" y="28741"/>
                    <a:pt x="35618" y="28719"/>
                    <a:pt x="35640" y="28676"/>
                  </a:cubicBezTo>
                  <a:lnTo>
                    <a:pt x="35640" y="28632"/>
                  </a:lnTo>
                  <a:cubicBezTo>
                    <a:pt x="35661" y="28480"/>
                    <a:pt x="35683" y="28349"/>
                    <a:pt x="35727" y="28219"/>
                  </a:cubicBezTo>
                  <a:lnTo>
                    <a:pt x="35922" y="27328"/>
                  </a:lnTo>
                  <a:cubicBezTo>
                    <a:pt x="35966" y="27067"/>
                    <a:pt x="36031" y="26806"/>
                    <a:pt x="36074" y="26545"/>
                  </a:cubicBezTo>
                  <a:lnTo>
                    <a:pt x="36074" y="26501"/>
                  </a:lnTo>
                  <a:lnTo>
                    <a:pt x="36096" y="26436"/>
                  </a:lnTo>
                  <a:cubicBezTo>
                    <a:pt x="36140" y="26219"/>
                    <a:pt x="36183" y="25936"/>
                    <a:pt x="36248" y="25675"/>
                  </a:cubicBezTo>
                  <a:cubicBezTo>
                    <a:pt x="36314" y="25305"/>
                    <a:pt x="36401" y="24936"/>
                    <a:pt x="36488" y="24544"/>
                  </a:cubicBezTo>
                  <a:lnTo>
                    <a:pt x="36488" y="24522"/>
                  </a:lnTo>
                  <a:lnTo>
                    <a:pt x="36488" y="24479"/>
                  </a:lnTo>
                  <a:lnTo>
                    <a:pt x="36488" y="24436"/>
                  </a:lnTo>
                  <a:lnTo>
                    <a:pt x="36640" y="23848"/>
                  </a:lnTo>
                  <a:cubicBezTo>
                    <a:pt x="36749" y="23305"/>
                    <a:pt x="36857" y="22761"/>
                    <a:pt x="36944" y="22152"/>
                  </a:cubicBezTo>
                  <a:lnTo>
                    <a:pt x="36966" y="21957"/>
                  </a:lnTo>
                  <a:lnTo>
                    <a:pt x="36988" y="21826"/>
                  </a:lnTo>
                  <a:cubicBezTo>
                    <a:pt x="37053" y="21413"/>
                    <a:pt x="37140" y="20935"/>
                    <a:pt x="37227" y="20478"/>
                  </a:cubicBezTo>
                  <a:cubicBezTo>
                    <a:pt x="37336" y="19934"/>
                    <a:pt x="37466" y="19326"/>
                    <a:pt x="37553" y="18717"/>
                  </a:cubicBezTo>
                  <a:cubicBezTo>
                    <a:pt x="37684" y="17956"/>
                    <a:pt x="37792" y="17195"/>
                    <a:pt x="37879" y="16477"/>
                  </a:cubicBezTo>
                  <a:lnTo>
                    <a:pt x="37879" y="16455"/>
                  </a:lnTo>
                  <a:cubicBezTo>
                    <a:pt x="37923" y="16042"/>
                    <a:pt x="37988" y="15629"/>
                    <a:pt x="38031" y="15216"/>
                  </a:cubicBezTo>
                  <a:lnTo>
                    <a:pt x="38097" y="14912"/>
                  </a:lnTo>
                  <a:lnTo>
                    <a:pt x="38097" y="14868"/>
                  </a:lnTo>
                  <a:lnTo>
                    <a:pt x="38097" y="14846"/>
                  </a:lnTo>
                  <a:cubicBezTo>
                    <a:pt x="38162" y="14324"/>
                    <a:pt x="38249" y="13781"/>
                    <a:pt x="38314" y="13237"/>
                  </a:cubicBezTo>
                  <a:cubicBezTo>
                    <a:pt x="38358" y="12955"/>
                    <a:pt x="38401" y="12715"/>
                    <a:pt x="38423" y="12454"/>
                  </a:cubicBezTo>
                  <a:lnTo>
                    <a:pt x="38423" y="12433"/>
                  </a:lnTo>
                  <a:cubicBezTo>
                    <a:pt x="38466" y="12150"/>
                    <a:pt x="38488" y="11846"/>
                    <a:pt x="38532" y="11563"/>
                  </a:cubicBezTo>
                  <a:lnTo>
                    <a:pt x="38532" y="11519"/>
                  </a:lnTo>
                  <a:lnTo>
                    <a:pt x="38532" y="11476"/>
                  </a:lnTo>
                  <a:cubicBezTo>
                    <a:pt x="38575" y="11237"/>
                    <a:pt x="38619" y="10998"/>
                    <a:pt x="38684" y="10758"/>
                  </a:cubicBezTo>
                  <a:cubicBezTo>
                    <a:pt x="38706" y="10650"/>
                    <a:pt x="38749" y="10519"/>
                    <a:pt x="38771" y="10410"/>
                  </a:cubicBezTo>
                  <a:lnTo>
                    <a:pt x="38792" y="10323"/>
                  </a:lnTo>
                  <a:lnTo>
                    <a:pt x="38901" y="9889"/>
                  </a:lnTo>
                  <a:cubicBezTo>
                    <a:pt x="39032" y="9367"/>
                    <a:pt x="39097" y="8845"/>
                    <a:pt x="39206" y="8236"/>
                  </a:cubicBezTo>
                  <a:lnTo>
                    <a:pt x="39227" y="8127"/>
                  </a:lnTo>
                  <a:cubicBezTo>
                    <a:pt x="39271" y="7845"/>
                    <a:pt x="39293" y="7584"/>
                    <a:pt x="39293" y="7301"/>
                  </a:cubicBezTo>
                  <a:cubicBezTo>
                    <a:pt x="39293" y="7127"/>
                    <a:pt x="39271" y="6953"/>
                    <a:pt x="39249" y="6779"/>
                  </a:cubicBezTo>
                  <a:lnTo>
                    <a:pt x="39249" y="6714"/>
                  </a:lnTo>
                  <a:cubicBezTo>
                    <a:pt x="39227" y="6475"/>
                    <a:pt x="39140" y="6236"/>
                    <a:pt x="39010" y="6040"/>
                  </a:cubicBezTo>
                  <a:cubicBezTo>
                    <a:pt x="38901" y="5844"/>
                    <a:pt x="38727" y="5670"/>
                    <a:pt x="38510" y="5583"/>
                  </a:cubicBezTo>
                  <a:cubicBezTo>
                    <a:pt x="38401" y="5518"/>
                    <a:pt x="38271" y="5474"/>
                    <a:pt x="38140" y="5431"/>
                  </a:cubicBezTo>
                  <a:lnTo>
                    <a:pt x="37944" y="5431"/>
                  </a:lnTo>
                  <a:lnTo>
                    <a:pt x="37662" y="5366"/>
                  </a:lnTo>
                  <a:lnTo>
                    <a:pt x="37510" y="5344"/>
                  </a:lnTo>
                  <a:cubicBezTo>
                    <a:pt x="37292" y="5301"/>
                    <a:pt x="37075" y="5235"/>
                    <a:pt x="36857" y="5170"/>
                  </a:cubicBezTo>
                  <a:cubicBezTo>
                    <a:pt x="36292" y="5018"/>
                    <a:pt x="35748" y="4866"/>
                    <a:pt x="35183" y="4735"/>
                  </a:cubicBezTo>
                  <a:cubicBezTo>
                    <a:pt x="34813" y="4648"/>
                    <a:pt x="34400" y="4539"/>
                    <a:pt x="33922" y="4431"/>
                  </a:cubicBezTo>
                  <a:lnTo>
                    <a:pt x="33400" y="4257"/>
                  </a:lnTo>
                  <a:lnTo>
                    <a:pt x="32530" y="4061"/>
                  </a:lnTo>
                  <a:cubicBezTo>
                    <a:pt x="32334" y="4018"/>
                    <a:pt x="32161" y="3996"/>
                    <a:pt x="31965" y="3952"/>
                  </a:cubicBezTo>
                  <a:lnTo>
                    <a:pt x="31878" y="3931"/>
                  </a:lnTo>
                  <a:lnTo>
                    <a:pt x="31639" y="3887"/>
                  </a:lnTo>
                  <a:cubicBezTo>
                    <a:pt x="31378" y="3844"/>
                    <a:pt x="31095" y="3800"/>
                    <a:pt x="30878" y="3778"/>
                  </a:cubicBezTo>
                  <a:lnTo>
                    <a:pt x="30595" y="3713"/>
                  </a:lnTo>
                  <a:lnTo>
                    <a:pt x="30421" y="3713"/>
                  </a:lnTo>
                  <a:lnTo>
                    <a:pt x="29986" y="3626"/>
                  </a:lnTo>
                  <a:cubicBezTo>
                    <a:pt x="29334" y="3517"/>
                    <a:pt x="28681" y="3409"/>
                    <a:pt x="28007" y="3278"/>
                  </a:cubicBezTo>
                  <a:lnTo>
                    <a:pt x="27855" y="3257"/>
                  </a:lnTo>
                  <a:lnTo>
                    <a:pt x="27746" y="3235"/>
                  </a:lnTo>
                  <a:lnTo>
                    <a:pt x="27442" y="3191"/>
                  </a:lnTo>
                  <a:lnTo>
                    <a:pt x="26507" y="3017"/>
                  </a:lnTo>
                  <a:cubicBezTo>
                    <a:pt x="25681" y="2887"/>
                    <a:pt x="24833" y="2778"/>
                    <a:pt x="24006" y="2669"/>
                  </a:cubicBezTo>
                  <a:lnTo>
                    <a:pt x="23985" y="2669"/>
                  </a:lnTo>
                  <a:lnTo>
                    <a:pt x="23093" y="2561"/>
                  </a:lnTo>
                  <a:lnTo>
                    <a:pt x="22484" y="2452"/>
                  </a:lnTo>
                  <a:lnTo>
                    <a:pt x="22441" y="2452"/>
                  </a:lnTo>
                  <a:lnTo>
                    <a:pt x="21723" y="2343"/>
                  </a:lnTo>
                  <a:cubicBezTo>
                    <a:pt x="21201" y="2278"/>
                    <a:pt x="20788" y="2213"/>
                    <a:pt x="20419" y="2148"/>
                  </a:cubicBezTo>
                  <a:lnTo>
                    <a:pt x="20049" y="2104"/>
                  </a:lnTo>
                  <a:lnTo>
                    <a:pt x="19788" y="2082"/>
                  </a:lnTo>
                  <a:cubicBezTo>
                    <a:pt x="19614" y="2061"/>
                    <a:pt x="19440" y="2039"/>
                    <a:pt x="19266" y="2017"/>
                  </a:cubicBezTo>
                  <a:cubicBezTo>
                    <a:pt x="18875" y="1952"/>
                    <a:pt x="18505" y="1908"/>
                    <a:pt x="18114" y="1843"/>
                  </a:cubicBezTo>
                  <a:lnTo>
                    <a:pt x="17070" y="1691"/>
                  </a:lnTo>
                  <a:lnTo>
                    <a:pt x="16396" y="1582"/>
                  </a:lnTo>
                  <a:cubicBezTo>
                    <a:pt x="15809" y="1495"/>
                    <a:pt x="15244" y="1408"/>
                    <a:pt x="14504" y="1321"/>
                  </a:cubicBezTo>
                  <a:lnTo>
                    <a:pt x="13656" y="1213"/>
                  </a:lnTo>
                  <a:lnTo>
                    <a:pt x="13547" y="1213"/>
                  </a:lnTo>
                  <a:lnTo>
                    <a:pt x="13395" y="1191"/>
                  </a:lnTo>
                  <a:lnTo>
                    <a:pt x="12786" y="1126"/>
                  </a:lnTo>
                  <a:cubicBezTo>
                    <a:pt x="12504" y="1082"/>
                    <a:pt x="12221" y="1060"/>
                    <a:pt x="11917" y="1017"/>
                  </a:cubicBezTo>
                  <a:lnTo>
                    <a:pt x="11743" y="1017"/>
                  </a:lnTo>
                  <a:cubicBezTo>
                    <a:pt x="11504" y="995"/>
                    <a:pt x="11264" y="973"/>
                    <a:pt x="11025" y="952"/>
                  </a:cubicBezTo>
                  <a:lnTo>
                    <a:pt x="10873" y="952"/>
                  </a:lnTo>
                  <a:lnTo>
                    <a:pt x="10612" y="930"/>
                  </a:lnTo>
                  <a:lnTo>
                    <a:pt x="10329" y="886"/>
                  </a:lnTo>
                  <a:lnTo>
                    <a:pt x="10047" y="843"/>
                  </a:lnTo>
                  <a:lnTo>
                    <a:pt x="9351" y="734"/>
                  </a:lnTo>
                  <a:lnTo>
                    <a:pt x="9046" y="691"/>
                  </a:lnTo>
                  <a:lnTo>
                    <a:pt x="8851" y="647"/>
                  </a:lnTo>
                  <a:lnTo>
                    <a:pt x="8198" y="539"/>
                  </a:lnTo>
                  <a:lnTo>
                    <a:pt x="8177" y="539"/>
                  </a:lnTo>
                  <a:cubicBezTo>
                    <a:pt x="7959" y="517"/>
                    <a:pt x="7742" y="473"/>
                    <a:pt x="7568" y="430"/>
                  </a:cubicBezTo>
                  <a:lnTo>
                    <a:pt x="7198" y="365"/>
                  </a:lnTo>
                  <a:lnTo>
                    <a:pt x="7155" y="365"/>
                  </a:lnTo>
                  <a:lnTo>
                    <a:pt x="6894" y="299"/>
                  </a:lnTo>
                  <a:lnTo>
                    <a:pt x="6742" y="278"/>
                  </a:lnTo>
                  <a:lnTo>
                    <a:pt x="6502" y="212"/>
                  </a:lnTo>
                  <a:lnTo>
                    <a:pt x="6220" y="147"/>
                  </a:lnTo>
                  <a:cubicBezTo>
                    <a:pt x="5959" y="104"/>
                    <a:pt x="5654" y="38"/>
                    <a:pt x="5350" y="17"/>
                  </a:cubicBezTo>
                  <a:cubicBezTo>
                    <a:pt x="5296" y="6"/>
                    <a:pt x="5241" y="0"/>
                    <a:pt x="51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4338650" y="1184400"/>
              <a:ext cx="212575" cy="208800"/>
            </a:xfrm>
            <a:custGeom>
              <a:avLst/>
              <a:gdLst/>
              <a:ahLst/>
              <a:cxnLst/>
              <a:rect l="l" t="t" r="r" b="b"/>
              <a:pathLst>
                <a:path w="8503" h="8352" extrusionOk="0">
                  <a:moveTo>
                    <a:pt x="8042" y="0"/>
                  </a:moveTo>
                  <a:cubicBezTo>
                    <a:pt x="7930" y="0"/>
                    <a:pt x="7813" y="43"/>
                    <a:pt x="7741" y="115"/>
                  </a:cubicBezTo>
                  <a:cubicBezTo>
                    <a:pt x="7263" y="593"/>
                    <a:pt x="6763" y="1050"/>
                    <a:pt x="6263" y="1506"/>
                  </a:cubicBezTo>
                  <a:cubicBezTo>
                    <a:pt x="5849" y="1898"/>
                    <a:pt x="5415" y="2246"/>
                    <a:pt x="5001" y="2637"/>
                  </a:cubicBezTo>
                  <a:cubicBezTo>
                    <a:pt x="4110" y="3420"/>
                    <a:pt x="3240" y="4224"/>
                    <a:pt x="2392" y="5029"/>
                  </a:cubicBezTo>
                  <a:cubicBezTo>
                    <a:pt x="2001" y="5420"/>
                    <a:pt x="1588" y="5790"/>
                    <a:pt x="1196" y="6181"/>
                  </a:cubicBezTo>
                  <a:lnTo>
                    <a:pt x="609" y="6747"/>
                  </a:lnTo>
                  <a:cubicBezTo>
                    <a:pt x="522" y="6834"/>
                    <a:pt x="435" y="6921"/>
                    <a:pt x="348" y="7029"/>
                  </a:cubicBezTo>
                  <a:cubicBezTo>
                    <a:pt x="239" y="7116"/>
                    <a:pt x="174" y="7225"/>
                    <a:pt x="109" y="7355"/>
                  </a:cubicBezTo>
                  <a:cubicBezTo>
                    <a:pt x="87" y="7399"/>
                    <a:pt x="65" y="7442"/>
                    <a:pt x="44" y="7508"/>
                  </a:cubicBezTo>
                  <a:cubicBezTo>
                    <a:pt x="22" y="7551"/>
                    <a:pt x="22" y="7660"/>
                    <a:pt x="22" y="7725"/>
                  </a:cubicBezTo>
                  <a:cubicBezTo>
                    <a:pt x="0" y="7834"/>
                    <a:pt x="44" y="7943"/>
                    <a:pt x="109" y="8051"/>
                  </a:cubicBezTo>
                  <a:cubicBezTo>
                    <a:pt x="152" y="8138"/>
                    <a:pt x="218" y="8203"/>
                    <a:pt x="305" y="8269"/>
                  </a:cubicBezTo>
                  <a:cubicBezTo>
                    <a:pt x="414" y="8316"/>
                    <a:pt x="524" y="8351"/>
                    <a:pt x="642" y="8351"/>
                  </a:cubicBezTo>
                  <a:cubicBezTo>
                    <a:pt x="688" y="8351"/>
                    <a:pt x="734" y="8346"/>
                    <a:pt x="783" y="8334"/>
                  </a:cubicBezTo>
                  <a:cubicBezTo>
                    <a:pt x="935" y="8290"/>
                    <a:pt x="1066" y="8203"/>
                    <a:pt x="1196" y="8073"/>
                  </a:cubicBezTo>
                  <a:cubicBezTo>
                    <a:pt x="1261" y="8030"/>
                    <a:pt x="1305" y="7986"/>
                    <a:pt x="1348" y="7943"/>
                  </a:cubicBezTo>
                  <a:cubicBezTo>
                    <a:pt x="1435" y="7834"/>
                    <a:pt x="1522" y="7725"/>
                    <a:pt x="1609" y="7616"/>
                  </a:cubicBezTo>
                  <a:cubicBezTo>
                    <a:pt x="1783" y="7399"/>
                    <a:pt x="1979" y="7181"/>
                    <a:pt x="2175" y="6964"/>
                  </a:cubicBezTo>
                  <a:cubicBezTo>
                    <a:pt x="2566" y="6529"/>
                    <a:pt x="2957" y="6073"/>
                    <a:pt x="3371" y="5659"/>
                  </a:cubicBezTo>
                  <a:cubicBezTo>
                    <a:pt x="3762" y="5224"/>
                    <a:pt x="4175" y="4790"/>
                    <a:pt x="4588" y="4355"/>
                  </a:cubicBezTo>
                  <a:cubicBezTo>
                    <a:pt x="5001" y="3942"/>
                    <a:pt x="5458" y="3485"/>
                    <a:pt x="5893" y="3072"/>
                  </a:cubicBezTo>
                  <a:cubicBezTo>
                    <a:pt x="6719" y="2311"/>
                    <a:pt x="7524" y="1550"/>
                    <a:pt x="8328" y="745"/>
                  </a:cubicBezTo>
                  <a:cubicBezTo>
                    <a:pt x="8502" y="593"/>
                    <a:pt x="8502" y="310"/>
                    <a:pt x="8350" y="136"/>
                  </a:cubicBezTo>
                  <a:cubicBezTo>
                    <a:pt x="8285" y="71"/>
                    <a:pt x="8198" y="28"/>
                    <a:pt x="8111" y="6"/>
                  </a:cubicBezTo>
                  <a:cubicBezTo>
                    <a:pt x="8088" y="2"/>
                    <a:pt x="8065" y="0"/>
                    <a:pt x="804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4486500" y="1282775"/>
              <a:ext cx="97375" cy="90100"/>
            </a:xfrm>
            <a:custGeom>
              <a:avLst/>
              <a:gdLst/>
              <a:ahLst/>
              <a:cxnLst/>
              <a:rect l="l" t="t" r="r" b="b"/>
              <a:pathLst>
                <a:path w="3895" h="3604" extrusionOk="0">
                  <a:moveTo>
                    <a:pt x="3271" y="1"/>
                  </a:moveTo>
                  <a:cubicBezTo>
                    <a:pt x="3175" y="1"/>
                    <a:pt x="3074" y="35"/>
                    <a:pt x="2980" y="115"/>
                  </a:cubicBezTo>
                  <a:cubicBezTo>
                    <a:pt x="2480" y="615"/>
                    <a:pt x="1979" y="1072"/>
                    <a:pt x="1458" y="1550"/>
                  </a:cubicBezTo>
                  <a:cubicBezTo>
                    <a:pt x="1197" y="1768"/>
                    <a:pt x="957" y="2007"/>
                    <a:pt x="718" y="2225"/>
                  </a:cubicBezTo>
                  <a:cubicBezTo>
                    <a:pt x="610" y="2333"/>
                    <a:pt x="501" y="2442"/>
                    <a:pt x="392" y="2551"/>
                  </a:cubicBezTo>
                  <a:cubicBezTo>
                    <a:pt x="327" y="2616"/>
                    <a:pt x="262" y="2703"/>
                    <a:pt x="196" y="2790"/>
                  </a:cubicBezTo>
                  <a:cubicBezTo>
                    <a:pt x="131" y="2877"/>
                    <a:pt x="88" y="2964"/>
                    <a:pt x="44" y="3073"/>
                  </a:cubicBezTo>
                  <a:cubicBezTo>
                    <a:pt x="1" y="3225"/>
                    <a:pt x="44" y="3377"/>
                    <a:pt x="153" y="3486"/>
                  </a:cubicBezTo>
                  <a:cubicBezTo>
                    <a:pt x="231" y="3564"/>
                    <a:pt x="333" y="3603"/>
                    <a:pt x="435" y="3603"/>
                  </a:cubicBezTo>
                  <a:cubicBezTo>
                    <a:pt x="503" y="3603"/>
                    <a:pt x="570" y="3586"/>
                    <a:pt x="631" y="3551"/>
                  </a:cubicBezTo>
                  <a:cubicBezTo>
                    <a:pt x="718" y="3486"/>
                    <a:pt x="805" y="3442"/>
                    <a:pt x="892" y="3355"/>
                  </a:cubicBezTo>
                  <a:cubicBezTo>
                    <a:pt x="936" y="3312"/>
                    <a:pt x="979" y="3268"/>
                    <a:pt x="1023" y="3203"/>
                  </a:cubicBezTo>
                  <a:cubicBezTo>
                    <a:pt x="1131" y="3094"/>
                    <a:pt x="1240" y="2986"/>
                    <a:pt x="1349" y="2877"/>
                  </a:cubicBezTo>
                  <a:cubicBezTo>
                    <a:pt x="1566" y="2659"/>
                    <a:pt x="1827" y="2420"/>
                    <a:pt x="2066" y="2181"/>
                  </a:cubicBezTo>
                  <a:cubicBezTo>
                    <a:pt x="2566" y="1703"/>
                    <a:pt x="3088" y="1246"/>
                    <a:pt x="3588" y="746"/>
                  </a:cubicBezTo>
                  <a:cubicBezTo>
                    <a:pt x="3895" y="440"/>
                    <a:pt x="3615" y="1"/>
                    <a:pt x="32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3509100" y="885675"/>
              <a:ext cx="1554200" cy="1189325"/>
            </a:xfrm>
            <a:custGeom>
              <a:avLst/>
              <a:gdLst/>
              <a:ahLst/>
              <a:cxnLst/>
              <a:rect l="l" t="t" r="r" b="b"/>
              <a:pathLst>
                <a:path w="62168" h="47573" extrusionOk="0">
                  <a:moveTo>
                    <a:pt x="24202" y="3148"/>
                  </a:moveTo>
                  <a:cubicBezTo>
                    <a:pt x="24506" y="3192"/>
                    <a:pt x="24789" y="3235"/>
                    <a:pt x="25072" y="3301"/>
                  </a:cubicBezTo>
                  <a:lnTo>
                    <a:pt x="25333" y="3366"/>
                  </a:lnTo>
                  <a:lnTo>
                    <a:pt x="25594" y="3409"/>
                  </a:lnTo>
                  <a:lnTo>
                    <a:pt x="25724" y="3453"/>
                  </a:lnTo>
                  <a:lnTo>
                    <a:pt x="26007" y="3496"/>
                  </a:lnTo>
                  <a:lnTo>
                    <a:pt x="26050" y="3496"/>
                  </a:lnTo>
                  <a:lnTo>
                    <a:pt x="26420" y="3562"/>
                  </a:lnTo>
                  <a:cubicBezTo>
                    <a:pt x="26594" y="3605"/>
                    <a:pt x="26811" y="3649"/>
                    <a:pt x="27029" y="3670"/>
                  </a:cubicBezTo>
                  <a:lnTo>
                    <a:pt x="27050" y="3670"/>
                  </a:lnTo>
                  <a:lnTo>
                    <a:pt x="27050" y="3736"/>
                  </a:lnTo>
                  <a:lnTo>
                    <a:pt x="27703" y="3844"/>
                  </a:lnTo>
                  <a:lnTo>
                    <a:pt x="27898" y="3866"/>
                  </a:lnTo>
                  <a:lnTo>
                    <a:pt x="28203" y="3909"/>
                  </a:lnTo>
                  <a:lnTo>
                    <a:pt x="28899" y="4018"/>
                  </a:lnTo>
                  <a:lnTo>
                    <a:pt x="29181" y="4062"/>
                  </a:lnTo>
                  <a:lnTo>
                    <a:pt x="29464" y="4105"/>
                  </a:lnTo>
                  <a:lnTo>
                    <a:pt x="29725" y="4149"/>
                  </a:lnTo>
                  <a:lnTo>
                    <a:pt x="29877" y="4149"/>
                  </a:lnTo>
                  <a:cubicBezTo>
                    <a:pt x="30116" y="4170"/>
                    <a:pt x="30356" y="4192"/>
                    <a:pt x="30595" y="4214"/>
                  </a:cubicBezTo>
                  <a:lnTo>
                    <a:pt x="30769" y="4214"/>
                  </a:lnTo>
                  <a:cubicBezTo>
                    <a:pt x="31073" y="4257"/>
                    <a:pt x="31356" y="4279"/>
                    <a:pt x="31638" y="4323"/>
                  </a:cubicBezTo>
                  <a:lnTo>
                    <a:pt x="32247" y="4388"/>
                  </a:lnTo>
                  <a:lnTo>
                    <a:pt x="32399" y="4410"/>
                  </a:lnTo>
                  <a:lnTo>
                    <a:pt x="32508" y="4410"/>
                  </a:lnTo>
                  <a:lnTo>
                    <a:pt x="33356" y="4518"/>
                  </a:lnTo>
                  <a:cubicBezTo>
                    <a:pt x="34096" y="4605"/>
                    <a:pt x="34661" y="4692"/>
                    <a:pt x="35248" y="4779"/>
                  </a:cubicBezTo>
                  <a:lnTo>
                    <a:pt x="35922" y="4888"/>
                  </a:lnTo>
                  <a:lnTo>
                    <a:pt x="36966" y="5040"/>
                  </a:lnTo>
                  <a:cubicBezTo>
                    <a:pt x="37357" y="5105"/>
                    <a:pt x="37727" y="5149"/>
                    <a:pt x="38118" y="5214"/>
                  </a:cubicBezTo>
                  <a:cubicBezTo>
                    <a:pt x="38292" y="5236"/>
                    <a:pt x="38466" y="5258"/>
                    <a:pt x="38640" y="5279"/>
                  </a:cubicBezTo>
                  <a:lnTo>
                    <a:pt x="38901" y="5301"/>
                  </a:lnTo>
                  <a:lnTo>
                    <a:pt x="39271" y="5345"/>
                  </a:lnTo>
                  <a:cubicBezTo>
                    <a:pt x="39640" y="5410"/>
                    <a:pt x="40053" y="5475"/>
                    <a:pt x="40575" y="5540"/>
                  </a:cubicBezTo>
                  <a:lnTo>
                    <a:pt x="41293" y="5649"/>
                  </a:lnTo>
                  <a:lnTo>
                    <a:pt x="41336" y="5649"/>
                  </a:lnTo>
                  <a:lnTo>
                    <a:pt x="41945" y="5758"/>
                  </a:lnTo>
                  <a:lnTo>
                    <a:pt x="42837" y="5866"/>
                  </a:lnTo>
                  <a:lnTo>
                    <a:pt x="42793" y="5866"/>
                  </a:lnTo>
                  <a:cubicBezTo>
                    <a:pt x="43619" y="5975"/>
                    <a:pt x="44468" y="6062"/>
                    <a:pt x="45294" y="6214"/>
                  </a:cubicBezTo>
                  <a:lnTo>
                    <a:pt x="46229" y="6388"/>
                  </a:lnTo>
                  <a:lnTo>
                    <a:pt x="46533" y="6432"/>
                  </a:lnTo>
                  <a:lnTo>
                    <a:pt x="46642" y="6454"/>
                  </a:lnTo>
                  <a:lnTo>
                    <a:pt x="46794" y="6475"/>
                  </a:lnTo>
                  <a:cubicBezTo>
                    <a:pt x="47468" y="6606"/>
                    <a:pt x="48121" y="6714"/>
                    <a:pt x="48773" y="6823"/>
                  </a:cubicBezTo>
                  <a:lnTo>
                    <a:pt x="49208" y="6910"/>
                  </a:lnTo>
                  <a:lnTo>
                    <a:pt x="49403" y="6910"/>
                  </a:lnTo>
                  <a:lnTo>
                    <a:pt x="49664" y="6954"/>
                  </a:lnTo>
                  <a:cubicBezTo>
                    <a:pt x="49904" y="6997"/>
                    <a:pt x="50164" y="7041"/>
                    <a:pt x="50447" y="7084"/>
                  </a:cubicBezTo>
                  <a:lnTo>
                    <a:pt x="50665" y="7128"/>
                  </a:lnTo>
                  <a:lnTo>
                    <a:pt x="50752" y="7149"/>
                  </a:lnTo>
                  <a:cubicBezTo>
                    <a:pt x="50947" y="7193"/>
                    <a:pt x="51121" y="7215"/>
                    <a:pt x="51317" y="7258"/>
                  </a:cubicBezTo>
                  <a:lnTo>
                    <a:pt x="52187" y="7454"/>
                  </a:lnTo>
                  <a:cubicBezTo>
                    <a:pt x="52382" y="7497"/>
                    <a:pt x="52578" y="7541"/>
                    <a:pt x="52774" y="7563"/>
                  </a:cubicBezTo>
                  <a:cubicBezTo>
                    <a:pt x="53274" y="7693"/>
                    <a:pt x="53665" y="7780"/>
                    <a:pt x="54035" y="7867"/>
                  </a:cubicBezTo>
                  <a:cubicBezTo>
                    <a:pt x="54600" y="7997"/>
                    <a:pt x="55144" y="8150"/>
                    <a:pt x="55709" y="8302"/>
                  </a:cubicBezTo>
                  <a:cubicBezTo>
                    <a:pt x="55927" y="8367"/>
                    <a:pt x="56144" y="8432"/>
                    <a:pt x="56362" y="8476"/>
                  </a:cubicBezTo>
                  <a:lnTo>
                    <a:pt x="56514" y="8498"/>
                  </a:lnTo>
                  <a:lnTo>
                    <a:pt x="56796" y="8563"/>
                  </a:lnTo>
                  <a:lnTo>
                    <a:pt x="56992" y="8563"/>
                  </a:lnTo>
                  <a:cubicBezTo>
                    <a:pt x="57123" y="8606"/>
                    <a:pt x="57253" y="8650"/>
                    <a:pt x="57362" y="8715"/>
                  </a:cubicBezTo>
                  <a:cubicBezTo>
                    <a:pt x="57579" y="8824"/>
                    <a:pt x="57753" y="8976"/>
                    <a:pt x="57862" y="9172"/>
                  </a:cubicBezTo>
                  <a:cubicBezTo>
                    <a:pt x="57992" y="9389"/>
                    <a:pt x="58079" y="9606"/>
                    <a:pt x="58101" y="9867"/>
                  </a:cubicBezTo>
                  <a:lnTo>
                    <a:pt x="58101" y="9911"/>
                  </a:lnTo>
                  <a:cubicBezTo>
                    <a:pt x="58123" y="10085"/>
                    <a:pt x="58145" y="10259"/>
                    <a:pt x="58145" y="10433"/>
                  </a:cubicBezTo>
                  <a:cubicBezTo>
                    <a:pt x="58145" y="10715"/>
                    <a:pt x="58123" y="10976"/>
                    <a:pt x="58079" y="11259"/>
                  </a:cubicBezTo>
                  <a:lnTo>
                    <a:pt x="58058" y="11368"/>
                  </a:lnTo>
                  <a:cubicBezTo>
                    <a:pt x="57971" y="11977"/>
                    <a:pt x="57884" y="12498"/>
                    <a:pt x="57753" y="13020"/>
                  </a:cubicBezTo>
                  <a:lnTo>
                    <a:pt x="57644" y="13455"/>
                  </a:lnTo>
                  <a:lnTo>
                    <a:pt x="57623" y="13542"/>
                  </a:lnTo>
                  <a:cubicBezTo>
                    <a:pt x="57601" y="13651"/>
                    <a:pt x="57558" y="13781"/>
                    <a:pt x="57536" y="13890"/>
                  </a:cubicBezTo>
                  <a:cubicBezTo>
                    <a:pt x="57492" y="14129"/>
                    <a:pt x="57427" y="14368"/>
                    <a:pt x="57384" y="14608"/>
                  </a:cubicBezTo>
                  <a:lnTo>
                    <a:pt x="57384" y="14651"/>
                  </a:lnTo>
                  <a:lnTo>
                    <a:pt x="57384" y="14695"/>
                  </a:lnTo>
                  <a:cubicBezTo>
                    <a:pt x="57362" y="14977"/>
                    <a:pt x="57318" y="15282"/>
                    <a:pt x="57275" y="15564"/>
                  </a:cubicBezTo>
                  <a:lnTo>
                    <a:pt x="57275" y="15586"/>
                  </a:lnTo>
                  <a:cubicBezTo>
                    <a:pt x="57253" y="15847"/>
                    <a:pt x="57210" y="16086"/>
                    <a:pt x="57188" y="16369"/>
                  </a:cubicBezTo>
                  <a:cubicBezTo>
                    <a:pt x="57101" y="16913"/>
                    <a:pt x="57014" y="17456"/>
                    <a:pt x="56949" y="17978"/>
                  </a:cubicBezTo>
                  <a:lnTo>
                    <a:pt x="56949" y="18022"/>
                  </a:lnTo>
                  <a:lnTo>
                    <a:pt x="56949" y="18043"/>
                  </a:lnTo>
                  <a:lnTo>
                    <a:pt x="56883" y="18348"/>
                  </a:lnTo>
                  <a:cubicBezTo>
                    <a:pt x="56840" y="18783"/>
                    <a:pt x="56775" y="19174"/>
                    <a:pt x="56731" y="19587"/>
                  </a:cubicBezTo>
                  <a:lnTo>
                    <a:pt x="56731" y="19609"/>
                  </a:lnTo>
                  <a:cubicBezTo>
                    <a:pt x="56644" y="20348"/>
                    <a:pt x="56536" y="21087"/>
                    <a:pt x="56405" y="21849"/>
                  </a:cubicBezTo>
                  <a:cubicBezTo>
                    <a:pt x="56318" y="22457"/>
                    <a:pt x="56188" y="23066"/>
                    <a:pt x="56079" y="23610"/>
                  </a:cubicBezTo>
                  <a:cubicBezTo>
                    <a:pt x="55992" y="24066"/>
                    <a:pt x="55927" y="24545"/>
                    <a:pt x="55861" y="24958"/>
                  </a:cubicBezTo>
                  <a:lnTo>
                    <a:pt x="55840" y="25110"/>
                  </a:lnTo>
                  <a:lnTo>
                    <a:pt x="55796" y="25284"/>
                  </a:lnTo>
                  <a:cubicBezTo>
                    <a:pt x="55709" y="25893"/>
                    <a:pt x="55601" y="26458"/>
                    <a:pt x="55492" y="26980"/>
                  </a:cubicBezTo>
                  <a:lnTo>
                    <a:pt x="55340" y="27567"/>
                  </a:lnTo>
                  <a:lnTo>
                    <a:pt x="55340" y="27633"/>
                  </a:lnTo>
                  <a:lnTo>
                    <a:pt x="55340" y="27654"/>
                  </a:lnTo>
                  <a:lnTo>
                    <a:pt x="55340" y="27676"/>
                  </a:lnTo>
                  <a:cubicBezTo>
                    <a:pt x="55253" y="28067"/>
                    <a:pt x="55187" y="28437"/>
                    <a:pt x="55100" y="28807"/>
                  </a:cubicBezTo>
                  <a:cubicBezTo>
                    <a:pt x="55035" y="29068"/>
                    <a:pt x="54992" y="29350"/>
                    <a:pt x="54948" y="29568"/>
                  </a:cubicBezTo>
                  <a:lnTo>
                    <a:pt x="54926" y="29633"/>
                  </a:lnTo>
                  <a:lnTo>
                    <a:pt x="54926" y="29676"/>
                  </a:lnTo>
                  <a:cubicBezTo>
                    <a:pt x="54883" y="29937"/>
                    <a:pt x="54818" y="30198"/>
                    <a:pt x="54774" y="30459"/>
                  </a:cubicBezTo>
                  <a:lnTo>
                    <a:pt x="54579" y="31351"/>
                  </a:lnTo>
                  <a:cubicBezTo>
                    <a:pt x="54535" y="31481"/>
                    <a:pt x="54513" y="31612"/>
                    <a:pt x="54492" y="31764"/>
                  </a:cubicBezTo>
                  <a:lnTo>
                    <a:pt x="54492" y="31807"/>
                  </a:lnTo>
                  <a:cubicBezTo>
                    <a:pt x="54470" y="31873"/>
                    <a:pt x="54470" y="31894"/>
                    <a:pt x="54470" y="31960"/>
                  </a:cubicBezTo>
                  <a:cubicBezTo>
                    <a:pt x="54448" y="32047"/>
                    <a:pt x="54426" y="32155"/>
                    <a:pt x="54405" y="32242"/>
                  </a:cubicBezTo>
                  <a:cubicBezTo>
                    <a:pt x="54296" y="32655"/>
                    <a:pt x="54013" y="33025"/>
                    <a:pt x="53644" y="33243"/>
                  </a:cubicBezTo>
                  <a:cubicBezTo>
                    <a:pt x="53491" y="33330"/>
                    <a:pt x="53339" y="33351"/>
                    <a:pt x="53165" y="33373"/>
                  </a:cubicBezTo>
                  <a:cubicBezTo>
                    <a:pt x="53035" y="33373"/>
                    <a:pt x="52883" y="33351"/>
                    <a:pt x="52730" y="33330"/>
                  </a:cubicBezTo>
                  <a:cubicBezTo>
                    <a:pt x="52448" y="33308"/>
                    <a:pt x="52165" y="33286"/>
                    <a:pt x="51926" y="33243"/>
                  </a:cubicBezTo>
                  <a:cubicBezTo>
                    <a:pt x="51339" y="33177"/>
                    <a:pt x="50773" y="33112"/>
                    <a:pt x="50230" y="33047"/>
                  </a:cubicBezTo>
                  <a:lnTo>
                    <a:pt x="49925" y="33003"/>
                  </a:lnTo>
                  <a:cubicBezTo>
                    <a:pt x="48903" y="32873"/>
                    <a:pt x="47838" y="32742"/>
                    <a:pt x="46642" y="32547"/>
                  </a:cubicBezTo>
                  <a:lnTo>
                    <a:pt x="46446" y="32525"/>
                  </a:lnTo>
                  <a:lnTo>
                    <a:pt x="45533" y="32395"/>
                  </a:lnTo>
                  <a:lnTo>
                    <a:pt x="45489" y="32395"/>
                  </a:lnTo>
                  <a:lnTo>
                    <a:pt x="44337" y="32221"/>
                  </a:lnTo>
                  <a:cubicBezTo>
                    <a:pt x="43554" y="32112"/>
                    <a:pt x="42750" y="31981"/>
                    <a:pt x="42054" y="31873"/>
                  </a:cubicBezTo>
                  <a:lnTo>
                    <a:pt x="41597" y="31807"/>
                  </a:lnTo>
                  <a:lnTo>
                    <a:pt x="41532" y="31807"/>
                  </a:lnTo>
                  <a:cubicBezTo>
                    <a:pt x="40380" y="31633"/>
                    <a:pt x="39401" y="31503"/>
                    <a:pt x="38488" y="31351"/>
                  </a:cubicBezTo>
                  <a:lnTo>
                    <a:pt x="37357" y="31199"/>
                  </a:lnTo>
                  <a:lnTo>
                    <a:pt x="35639" y="30959"/>
                  </a:lnTo>
                  <a:lnTo>
                    <a:pt x="35509" y="30938"/>
                  </a:lnTo>
                  <a:lnTo>
                    <a:pt x="35335" y="30938"/>
                  </a:lnTo>
                  <a:lnTo>
                    <a:pt x="33508" y="30655"/>
                  </a:lnTo>
                  <a:lnTo>
                    <a:pt x="32856" y="30568"/>
                  </a:lnTo>
                  <a:cubicBezTo>
                    <a:pt x="32465" y="30503"/>
                    <a:pt x="32052" y="30438"/>
                    <a:pt x="31660" y="30372"/>
                  </a:cubicBezTo>
                  <a:cubicBezTo>
                    <a:pt x="30529" y="30177"/>
                    <a:pt x="29312" y="29959"/>
                    <a:pt x="28138" y="29742"/>
                  </a:cubicBezTo>
                  <a:lnTo>
                    <a:pt x="27942" y="29698"/>
                  </a:lnTo>
                  <a:cubicBezTo>
                    <a:pt x="27377" y="29611"/>
                    <a:pt x="26876" y="29503"/>
                    <a:pt x="26376" y="29394"/>
                  </a:cubicBezTo>
                  <a:lnTo>
                    <a:pt x="25746" y="29263"/>
                  </a:lnTo>
                  <a:lnTo>
                    <a:pt x="24702" y="29024"/>
                  </a:lnTo>
                  <a:lnTo>
                    <a:pt x="24550" y="29002"/>
                  </a:lnTo>
                  <a:cubicBezTo>
                    <a:pt x="23376" y="28741"/>
                    <a:pt x="22223" y="28415"/>
                    <a:pt x="21092" y="28024"/>
                  </a:cubicBezTo>
                  <a:cubicBezTo>
                    <a:pt x="20940" y="27980"/>
                    <a:pt x="20810" y="27915"/>
                    <a:pt x="20679" y="27872"/>
                  </a:cubicBezTo>
                  <a:lnTo>
                    <a:pt x="20527" y="27806"/>
                  </a:lnTo>
                  <a:cubicBezTo>
                    <a:pt x="20288" y="27719"/>
                    <a:pt x="20049" y="27611"/>
                    <a:pt x="19831" y="27502"/>
                  </a:cubicBezTo>
                  <a:cubicBezTo>
                    <a:pt x="19679" y="27415"/>
                    <a:pt x="19527" y="27306"/>
                    <a:pt x="19396" y="27198"/>
                  </a:cubicBezTo>
                  <a:cubicBezTo>
                    <a:pt x="19331" y="27154"/>
                    <a:pt x="19288" y="27089"/>
                    <a:pt x="19222" y="27024"/>
                  </a:cubicBezTo>
                  <a:lnTo>
                    <a:pt x="19201" y="26980"/>
                  </a:lnTo>
                  <a:cubicBezTo>
                    <a:pt x="19135" y="26915"/>
                    <a:pt x="19070" y="26828"/>
                    <a:pt x="19027" y="26719"/>
                  </a:cubicBezTo>
                  <a:cubicBezTo>
                    <a:pt x="18962" y="26589"/>
                    <a:pt x="18918" y="26437"/>
                    <a:pt x="18896" y="26284"/>
                  </a:cubicBezTo>
                  <a:cubicBezTo>
                    <a:pt x="18853" y="26089"/>
                    <a:pt x="18831" y="25893"/>
                    <a:pt x="18853" y="25697"/>
                  </a:cubicBezTo>
                  <a:cubicBezTo>
                    <a:pt x="18875" y="25371"/>
                    <a:pt x="18918" y="25045"/>
                    <a:pt x="19005" y="24741"/>
                  </a:cubicBezTo>
                  <a:lnTo>
                    <a:pt x="19027" y="24632"/>
                  </a:lnTo>
                  <a:cubicBezTo>
                    <a:pt x="19070" y="24414"/>
                    <a:pt x="19114" y="24197"/>
                    <a:pt x="19135" y="23979"/>
                  </a:cubicBezTo>
                  <a:cubicBezTo>
                    <a:pt x="19157" y="23827"/>
                    <a:pt x="19179" y="23697"/>
                    <a:pt x="19201" y="23566"/>
                  </a:cubicBezTo>
                  <a:lnTo>
                    <a:pt x="19201" y="23501"/>
                  </a:lnTo>
                  <a:cubicBezTo>
                    <a:pt x="19222" y="23175"/>
                    <a:pt x="19266" y="22849"/>
                    <a:pt x="19309" y="22523"/>
                  </a:cubicBezTo>
                  <a:cubicBezTo>
                    <a:pt x="19375" y="21979"/>
                    <a:pt x="19462" y="21457"/>
                    <a:pt x="19527" y="21066"/>
                  </a:cubicBezTo>
                  <a:lnTo>
                    <a:pt x="19570" y="20805"/>
                  </a:lnTo>
                  <a:cubicBezTo>
                    <a:pt x="19636" y="20348"/>
                    <a:pt x="19679" y="19935"/>
                    <a:pt x="19723" y="19500"/>
                  </a:cubicBezTo>
                  <a:lnTo>
                    <a:pt x="19744" y="19326"/>
                  </a:lnTo>
                  <a:cubicBezTo>
                    <a:pt x="19788" y="18761"/>
                    <a:pt x="19853" y="18174"/>
                    <a:pt x="19940" y="17587"/>
                  </a:cubicBezTo>
                  <a:lnTo>
                    <a:pt x="19940" y="17543"/>
                  </a:lnTo>
                  <a:cubicBezTo>
                    <a:pt x="20049" y="16934"/>
                    <a:pt x="20179" y="16325"/>
                    <a:pt x="20310" y="15760"/>
                  </a:cubicBezTo>
                  <a:lnTo>
                    <a:pt x="20331" y="15695"/>
                  </a:lnTo>
                  <a:cubicBezTo>
                    <a:pt x="20484" y="14999"/>
                    <a:pt x="20614" y="14303"/>
                    <a:pt x="20723" y="13629"/>
                  </a:cubicBezTo>
                  <a:lnTo>
                    <a:pt x="20723" y="13607"/>
                  </a:lnTo>
                  <a:cubicBezTo>
                    <a:pt x="20788" y="13194"/>
                    <a:pt x="20853" y="12738"/>
                    <a:pt x="20940" y="12303"/>
                  </a:cubicBezTo>
                  <a:lnTo>
                    <a:pt x="21005" y="11955"/>
                  </a:lnTo>
                  <a:cubicBezTo>
                    <a:pt x="21071" y="11520"/>
                    <a:pt x="21179" y="11020"/>
                    <a:pt x="21266" y="10520"/>
                  </a:cubicBezTo>
                  <a:cubicBezTo>
                    <a:pt x="21310" y="10324"/>
                    <a:pt x="21353" y="10107"/>
                    <a:pt x="21397" y="9889"/>
                  </a:cubicBezTo>
                  <a:cubicBezTo>
                    <a:pt x="21506" y="9476"/>
                    <a:pt x="21593" y="9063"/>
                    <a:pt x="21680" y="8715"/>
                  </a:cubicBezTo>
                  <a:cubicBezTo>
                    <a:pt x="21810" y="8128"/>
                    <a:pt x="21962" y="7476"/>
                    <a:pt x="22136" y="6671"/>
                  </a:cubicBezTo>
                  <a:cubicBezTo>
                    <a:pt x="22093" y="6606"/>
                    <a:pt x="22071" y="6562"/>
                    <a:pt x="22071" y="6497"/>
                  </a:cubicBezTo>
                  <a:cubicBezTo>
                    <a:pt x="22027" y="6323"/>
                    <a:pt x="22027" y="6149"/>
                    <a:pt x="22071" y="5975"/>
                  </a:cubicBezTo>
                  <a:cubicBezTo>
                    <a:pt x="22071" y="5953"/>
                    <a:pt x="22093" y="5910"/>
                    <a:pt x="22093" y="5866"/>
                  </a:cubicBezTo>
                  <a:lnTo>
                    <a:pt x="22093" y="5845"/>
                  </a:lnTo>
                  <a:lnTo>
                    <a:pt x="22136" y="5606"/>
                  </a:lnTo>
                  <a:cubicBezTo>
                    <a:pt x="22180" y="5432"/>
                    <a:pt x="22223" y="5279"/>
                    <a:pt x="22245" y="5127"/>
                  </a:cubicBezTo>
                  <a:cubicBezTo>
                    <a:pt x="22267" y="5040"/>
                    <a:pt x="22267" y="4953"/>
                    <a:pt x="22267" y="4888"/>
                  </a:cubicBezTo>
                  <a:cubicBezTo>
                    <a:pt x="22267" y="4714"/>
                    <a:pt x="22288" y="4562"/>
                    <a:pt x="22310" y="4410"/>
                  </a:cubicBezTo>
                  <a:lnTo>
                    <a:pt x="22310" y="4388"/>
                  </a:lnTo>
                  <a:cubicBezTo>
                    <a:pt x="22397" y="4105"/>
                    <a:pt x="22528" y="3844"/>
                    <a:pt x="22723" y="3627"/>
                  </a:cubicBezTo>
                  <a:cubicBezTo>
                    <a:pt x="22810" y="3518"/>
                    <a:pt x="22919" y="3431"/>
                    <a:pt x="23028" y="3366"/>
                  </a:cubicBezTo>
                  <a:lnTo>
                    <a:pt x="23071" y="3366"/>
                  </a:lnTo>
                  <a:cubicBezTo>
                    <a:pt x="23115" y="3322"/>
                    <a:pt x="23180" y="3301"/>
                    <a:pt x="23245" y="3279"/>
                  </a:cubicBezTo>
                  <a:cubicBezTo>
                    <a:pt x="23289" y="3257"/>
                    <a:pt x="23354" y="3235"/>
                    <a:pt x="23419" y="3214"/>
                  </a:cubicBezTo>
                  <a:cubicBezTo>
                    <a:pt x="23571" y="3170"/>
                    <a:pt x="23702" y="3148"/>
                    <a:pt x="23854" y="3148"/>
                  </a:cubicBezTo>
                  <a:close/>
                  <a:moveTo>
                    <a:pt x="13341" y="29685"/>
                  </a:moveTo>
                  <a:cubicBezTo>
                    <a:pt x="13381" y="29685"/>
                    <a:pt x="13420" y="29690"/>
                    <a:pt x="13460" y="29698"/>
                  </a:cubicBezTo>
                  <a:lnTo>
                    <a:pt x="15026" y="30024"/>
                  </a:lnTo>
                  <a:lnTo>
                    <a:pt x="15352" y="30090"/>
                  </a:lnTo>
                  <a:lnTo>
                    <a:pt x="16352" y="30329"/>
                  </a:lnTo>
                  <a:lnTo>
                    <a:pt x="16657" y="30394"/>
                  </a:lnTo>
                  <a:lnTo>
                    <a:pt x="16939" y="30459"/>
                  </a:lnTo>
                  <a:lnTo>
                    <a:pt x="17853" y="30655"/>
                  </a:lnTo>
                  <a:lnTo>
                    <a:pt x="17983" y="30677"/>
                  </a:lnTo>
                  <a:lnTo>
                    <a:pt x="18374" y="30742"/>
                  </a:lnTo>
                  <a:lnTo>
                    <a:pt x="18657" y="30807"/>
                  </a:lnTo>
                  <a:lnTo>
                    <a:pt x="18744" y="30829"/>
                  </a:lnTo>
                  <a:cubicBezTo>
                    <a:pt x="19027" y="30894"/>
                    <a:pt x="19309" y="30938"/>
                    <a:pt x="19570" y="31003"/>
                  </a:cubicBezTo>
                  <a:lnTo>
                    <a:pt x="19723" y="31046"/>
                  </a:lnTo>
                  <a:lnTo>
                    <a:pt x="20114" y="31133"/>
                  </a:lnTo>
                  <a:lnTo>
                    <a:pt x="20244" y="31155"/>
                  </a:lnTo>
                  <a:lnTo>
                    <a:pt x="20723" y="31242"/>
                  </a:lnTo>
                  <a:cubicBezTo>
                    <a:pt x="20897" y="31286"/>
                    <a:pt x="21071" y="31307"/>
                    <a:pt x="21245" y="31351"/>
                  </a:cubicBezTo>
                  <a:lnTo>
                    <a:pt x="21593" y="31416"/>
                  </a:lnTo>
                  <a:lnTo>
                    <a:pt x="21636" y="31416"/>
                  </a:lnTo>
                  <a:cubicBezTo>
                    <a:pt x="22006" y="31503"/>
                    <a:pt x="22397" y="31568"/>
                    <a:pt x="22767" y="31633"/>
                  </a:cubicBezTo>
                  <a:lnTo>
                    <a:pt x="22789" y="31633"/>
                  </a:lnTo>
                  <a:lnTo>
                    <a:pt x="23528" y="31786"/>
                  </a:lnTo>
                  <a:lnTo>
                    <a:pt x="24289" y="31916"/>
                  </a:lnTo>
                  <a:lnTo>
                    <a:pt x="24724" y="31981"/>
                  </a:lnTo>
                  <a:cubicBezTo>
                    <a:pt x="25050" y="32047"/>
                    <a:pt x="25420" y="32112"/>
                    <a:pt x="25789" y="32199"/>
                  </a:cubicBezTo>
                  <a:lnTo>
                    <a:pt x="26246" y="32286"/>
                  </a:lnTo>
                  <a:cubicBezTo>
                    <a:pt x="26594" y="32351"/>
                    <a:pt x="26963" y="32416"/>
                    <a:pt x="27311" y="32503"/>
                  </a:cubicBezTo>
                  <a:lnTo>
                    <a:pt x="27833" y="32612"/>
                  </a:lnTo>
                  <a:cubicBezTo>
                    <a:pt x="28181" y="32699"/>
                    <a:pt x="28551" y="32764"/>
                    <a:pt x="28877" y="32829"/>
                  </a:cubicBezTo>
                  <a:lnTo>
                    <a:pt x="29725" y="32982"/>
                  </a:lnTo>
                  <a:lnTo>
                    <a:pt x="30551" y="33156"/>
                  </a:lnTo>
                  <a:cubicBezTo>
                    <a:pt x="31138" y="33264"/>
                    <a:pt x="31747" y="33373"/>
                    <a:pt x="32312" y="33482"/>
                  </a:cubicBezTo>
                  <a:lnTo>
                    <a:pt x="32465" y="33503"/>
                  </a:lnTo>
                  <a:lnTo>
                    <a:pt x="33704" y="33743"/>
                  </a:lnTo>
                  <a:lnTo>
                    <a:pt x="35031" y="34004"/>
                  </a:lnTo>
                  <a:lnTo>
                    <a:pt x="35183" y="34025"/>
                  </a:lnTo>
                  <a:cubicBezTo>
                    <a:pt x="35661" y="34112"/>
                    <a:pt x="36161" y="34221"/>
                    <a:pt x="36661" y="34308"/>
                  </a:cubicBezTo>
                  <a:lnTo>
                    <a:pt x="36835" y="34352"/>
                  </a:lnTo>
                  <a:cubicBezTo>
                    <a:pt x="37727" y="34525"/>
                    <a:pt x="38662" y="34699"/>
                    <a:pt x="39575" y="34895"/>
                  </a:cubicBezTo>
                  <a:lnTo>
                    <a:pt x="40314" y="35047"/>
                  </a:lnTo>
                  <a:lnTo>
                    <a:pt x="40554" y="35091"/>
                  </a:lnTo>
                  <a:lnTo>
                    <a:pt x="40597" y="35091"/>
                  </a:lnTo>
                  <a:cubicBezTo>
                    <a:pt x="41271" y="35243"/>
                    <a:pt x="41945" y="35373"/>
                    <a:pt x="42619" y="35504"/>
                  </a:cubicBezTo>
                  <a:cubicBezTo>
                    <a:pt x="43533" y="35700"/>
                    <a:pt x="44446" y="35874"/>
                    <a:pt x="45359" y="36069"/>
                  </a:cubicBezTo>
                  <a:lnTo>
                    <a:pt x="45772" y="36156"/>
                  </a:lnTo>
                  <a:cubicBezTo>
                    <a:pt x="46511" y="36308"/>
                    <a:pt x="47273" y="36461"/>
                    <a:pt x="47947" y="36591"/>
                  </a:cubicBezTo>
                  <a:lnTo>
                    <a:pt x="47968" y="36591"/>
                  </a:lnTo>
                  <a:lnTo>
                    <a:pt x="48686" y="36722"/>
                  </a:lnTo>
                  <a:lnTo>
                    <a:pt x="48903" y="36765"/>
                  </a:lnTo>
                  <a:lnTo>
                    <a:pt x="48969" y="36765"/>
                  </a:lnTo>
                  <a:cubicBezTo>
                    <a:pt x="49403" y="36852"/>
                    <a:pt x="49882" y="36961"/>
                    <a:pt x="50273" y="37026"/>
                  </a:cubicBezTo>
                  <a:cubicBezTo>
                    <a:pt x="50665" y="37113"/>
                    <a:pt x="51078" y="37200"/>
                    <a:pt x="51469" y="37287"/>
                  </a:cubicBezTo>
                  <a:lnTo>
                    <a:pt x="51708" y="37330"/>
                  </a:lnTo>
                  <a:cubicBezTo>
                    <a:pt x="51817" y="37374"/>
                    <a:pt x="51904" y="37439"/>
                    <a:pt x="51969" y="37526"/>
                  </a:cubicBezTo>
                  <a:cubicBezTo>
                    <a:pt x="52034" y="37635"/>
                    <a:pt x="52056" y="37765"/>
                    <a:pt x="52013" y="37896"/>
                  </a:cubicBezTo>
                  <a:cubicBezTo>
                    <a:pt x="51969" y="38092"/>
                    <a:pt x="51795" y="38222"/>
                    <a:pt x="51578" y="38222"/>
                  </a:cubicBezTo>
                  <a:cubicBezTo>
                    <a:pt x="51034" y="38157"/>
                    <a:pt x="50469" y="38048"/>
                    <a:pt x="50012" y="37983"/>
                  </a:cubicBezTo>
                  <a:lnTo>
                    <a:pt x="49469" y="37874"/>
                  </a:lnTo>
                  <a:cubicBezTo>
                    <a:pt x="48664" y="37744"/>
                    <a:pt x="47881" y="37613"/>
                    <a:pt x="47055" y="37461"/>
                  </a:cubicBezTo>
                  <a:lnTo>
                    <a:pt x="46925" y="37439"/>
                  </a:lnTo>
                  <a:lnTo>
                    <a:pt x="46881" y="37439"/>
                  </a:lnTo>
                  <a:cubicBezTo>
                    <a:pt x="46424" y="37352"/>
                    <a:pt x="45946" y="37265"/>
                    <a:pt x="45489" y="37157"/>
                  </a:cubicBezTo>
                  <a:lnTo>
                    <a:pt x="43902" y="36830"/>
                  </a:lnTo>
                  <a:lnTo>
                    <a:pt x="42924" y="36635"/>
                  </a:lnTo>
                  <a:lnTo>
                    <a:pt x="42684" y="36591"/>
                  </a:lnTo>
                  <a:lnTo>
                    <a:pt x="42663" y="36591"/>
                  </a:lnTo>
                  <a:cubicBezTo>
                    <a:pt x="42054" y="36461"/>
                    <a:pt x="41423" y="36330"/>
                    <a:pt x="40814" y="36200"/>
                  </a:cubicBezTo>
                  <a:lnTo>
                    <a:pt x="40488" y="36135"/>
                  </a:lnTo>
                  <a:lnTo>
                    <a:pt x="40445" y="36135"/>
                  </a:lnTo>
                  <a:cubicBezTo>
                    <a:pt x="39597" y="35939"/>
                    <a:pt x="38705" y="35765"/>
                    <a:pt x="37836" y="35591"/>
                  </a:cubicBezTo>
                  <a:lnTo>
                    <a:pt x="36966" y="35417"/>
                  </a:lnTo>
                  <a:cubicBezTo>
                    <a:pt x="36335" y="35287"/>
                    <a:pt x="35596" y="35156"/>
                    <a:pt x="34922" y="35004"/>
                  </a:cubicBezTo>
                  <a:cubicBezTo>
                    <a:pt x="33900" y="34786"/>
                    <a:pt x="32900" y="34591"/>
                    <a:pt x="31921" y="34395"/>
                  </a:cubicBezTo>
                  <a:cubicBezTo>
                    <a:pt x="30812" y="34178"/>
                    <a:pt x="29703" y="33960"/>
                    <a:pt x="28638" y="33743"/>
                  </a:cubicBezTo>
                  <a:lnTo>
                    <a:pt x="28094" y="33612"/>
                  </a:lnTo>
                  <a:lnTo>
                    <a:pt x="27572" y="33503"/>
                  </a:lnTo>
                  <a:lnTo>
                    <a:pt x="27072" y="33395"/>
                  </a:lnTo>
                  <a:lnTo>
                    <a:pt x="26028" y="33177"/>
                  </a:lnTo>
                  <a:lnTo>
                    <a:pt x="25528" y="33069"/>
                  </a:lnTo>
                  <a:cubicBezTo>
                    <a:pt x="25180" y="32982"/>
                    <a:pt x="24832" y="32916"/>
                    <a:pt x="24485" y="32851"/>
                  </a:cubicBezTo>
                  <a:lnTo>
                    <a:pt x="24028" y="32764"/>
                  </a:lnTo>
                  <a:lnTo>
                    <a:pt x="22528" y="32481"/>
                  </a:lnTo>
                  <a:cubicBezTo>
                    <a:pt x="22136" y="32416"/>
                    <a:pt x="21745" y="32329"/>
                    <a:pt x="21375" y="32242"/>
                  </a:cubicBezTo>
                  <a:lnTo>
                    <a:pt x="21353" y="32242"/>
                  </a:lnTo>
                  <a:lnTo>
                    <a:pt x="21005" y="32177"/>
                  </a:lnTo>
                  <a:lnTo>
                    <a:pt x="20679" y="32112"/>
                  </a:lnTo>
                  <a:lnTo>
                    <a:pt x="19897" y="31938"/>
                  </a:lnTo>
                  <a:lnTo>
                    <a:pt x="19701" y="31873"/>
                  </a:lnTo>
                  <a:lnTo>
                    <a:pt x="19505" y="31829"/>
                  </a:lnTo>
                  <a:lnTo>
                    <a:pt x="19092" y="31742"/>
                  </a:lnTo>
                  <a:cubicBezTo>
                    <a:pt x="18701" y="31655"/>
                    <a:pt x="18309" y="31568"/>
                    <a:pt x="17918" y="31503"/>
                  </a:cubicBezTo>
                  <a:lnTo>
                    <a:pt x="17853" y="31503"/>
                  </a:lnTo>
                  <a:lnTo>
                    <a:pt x="16722" y="31264"/>
                  </a:lnTo>
                  <a:lnTo>
                    <a:pt x="16178" y="31133"/>
                  </a:lnTo>
                  <a:lnTo>
                    <a:pt x="15983" y="31090"/>
                  </a:lnTo>
                  <a:cubicBezTo>
                    <a:pt x="15069" y="30894"/>
                    <a:pt x="14156" y="30698"/>
                    <a:pt x="13221" y="30503"/>
                  </a:cubicBezTo>
                  <a:cubicBezTo>
                    <a:pt x="13134" y="30481"/>
                    <a:pt x="13047" y="30416"/>
                    <a:pt x="12982" y="30329"/>
                  </a:cubicBezTo>
                  <a:cubicBezTo>
                    <a:pt x="12938" y="30220"/>
                    <a:pt x="12917" y="30090"/>
                    <a:pt x="12938" y="29981"/>
                  </a:cubicBezTo>
                  <a:cubicBezTo>
                    <a:pt x="12982" y="29872"/>
                    <a:pt x="13047" y="29785"/>
                    <a:pt x="13134" y="29742"/>
                  </a:cubicBezTo>
                  <a:cubicBezTo>
                    <a:pt x="13203" y="29700"/>
                    <a:pt x="13272" y="29685"/>
                    <a:pt x="13341" y="29685"/>
                  </a:cubicBezTo>
                  <a:close/>
                  <a:moveTo>
                    <a:pt x="13593" y="33060"/>
                  </a:moveTo>
                  <a:cubicBezTo>
                    <a:pt x="13621" y="33060"/>
                    <a:pt x="13650" y="33063"/>
                    <a:pt x="13678" y="33069"/>
                  </a:cubicBezTo>
                  <a:cubicBezTo>
                    <a:pt x="14113" y="33177"/>
                    <a:pt x="14526" y="33264"/>
                    <a:pt x="14939" y="33373"/>
                  </a:cubicBezTo>
                  <a:lnTo>
                    <a:pt x="14982" y="33395"/>
                  </a:lnTo>
                  <a:lnTo>
                    <a:pt x="15004" y="33395"/>
                  </a:lnTo>
                  <a:lnTo>
                    <a:pt x="16222" y="33721"/>
                  </a:lnTo>
                  <a:cubicBezTo>
                    <a:pt x="16591" y="33830"/>
                    <a:pt x="16983" y="33917"/>
                    <a:pt x="17374" y="34025"/>
                  </a:cubicBezTo>
                  <a:lnTo>
                    <a:pt x="17722" y="34112"/>
                  </a:lnTo>
                  <a:cubicBezTo>
                    <a:pt x="18244" y="34243"/>
                    <a:pt x="18657" y="34330"/>
                    <a:pt x="19027" y="34460"/>
                  </a:cubicBezTo>
                  <a:lnTo>
                    <a:pt x="19049" y="34460"/>
                  </a:lnTo>
                  <a:lnTo>
                    <a:pt x="19288" y="34504"/>
                  </a:lnTo>
                  <a:cubicBezTo>
                    <a:pt x="19701" y="34591"/>
                    <a:pt x="20157" y="34699"/>
                    <a:pt x="20592" y="34786"/>
                  </a:cubicBezTo>
                  <a:lnTo>
                    <a:pt x="22223" y="35091"/>
                  </a:lnTo>
                  <a:cubicBezTo>
                    <a:pt x="23267" y="35287"/>
                    <a:pt x="24267" y="35482"/>
                    <a:pt x="25224" y="35634"/>
                  </a:cubicBezTo>
                  <a:lnTo>
                    <a:pt x="25659" y="35721"/>
                  </a:lnTo>
                  <a:lnTo>
                    <a:pt x="25681" y="35721"/>
                  </a:lnTo>
                  <a:cubicBezTo>
                    <a:pt x="26028" y="35765"/>
                    <a:pt x="26376" y="35830"/>
                    <a:pt x="26724" y="35895"/>
                  </a:cubicBezTo>
                  <a:lnTo>
                    <a:pt x="27268" y="35982"/>
                  </a:lnTo>
                  <a:cubicBezTo>
                    <a:pt x="27616" y="36048"/>
                    <a:pt x="27985" y="36113"/>
                    <a:pt x="28355" y="36200"/>
                  </a:cubicBezTo>
                  <a:cubicBezTo>
                    <a:pt x="29529" y="36439"/>
                    <a:pt x="30486" y="36635"/>
                    <a:pt x="31421" y="36830"/>
                  </a:cubicBezTo>
                  <a:lnTo>
                    <a:pt x="31747" y="36896"/>
                  </a:lnTo>
                  <a:lnTo>
                    <a:pt x="31812" y="36917"/>
                  </a:lnTo>
                  <a:cubicBezTo>
                    <a:pt x="32726" y="37113"/>
                    <a:pt x="33661" y="37309"/>
                    <a:pt x="34596" y="37483"/>
                  </a:cubicBezTo>
                  <a:lnTo>
                    <a:pt x="36835" y="37896"/>
                  </a:lnTo>
                  <a:lnTo>
                    <a:pt x="37575" y="38026"/>
                  </a:lnTo>
                  <a:cubicBezTo>
                    <a:pt x="38162" y="38135"/>
                    <a:pt x="38727" y="38244"/>
                    <a:pt x="39314" y="38352"/>
                  </a:cubicBezTo>
                  <a:cubicBezTo>
                    <a:pt x="39597" y="38396"/>
                    <a:pt x="39858" y="38461"/>
                    <a:pt x="40184" y="38526"/>
                  </a:cubicBezTo>
                  <a:lnTo>
                    <a:pt x="40662" y="38613"/>
                  </a:lnTo>
                  <a:lnTo>
                    <a:pt x="41641" y="38831"/>
                  </a:lnTo>
                  <a:cubicBezTo>
                    <a:pt x="41793" y="38853"/>
                    <a:pt x="41967" y="38896"/>
                    <a:pt x="42163" y="38918"/>
                  </a:cubicBezTo>
                  <a:lnTo>
                    <a:pt x="42337" y="38940"/>
                  </a:lnTo>
                  <a:lnTo>
                    <a:pt x="42771" y="39027"/>
                  </a:lnTo>
                  <a:lnTo>
                    <a:pt x="42924" y="39048"/>
                  </a:lnTo>
                  <a:lnTo>
                    <a:pt x="43011" y="39070"/>
                  </a:lnTo>
                  <a:lnTo>
                    <a:pt x="43772" y="39200"/>
                  </a:lnTo>
                  <a:lnTo>
                    <a:pt x="43989" y="39244"/>
                  </a:lnTo>
                  <a:lnTo>
                    <a:pt x="44011" y="39244"/>
                  </a:lnTo>
                  <a:cubicBezTo>
                    <a:pt x="44446" y="39309"/>
                    <a:pt x="44881" y="39396"/>
                    <a:pt x="45316" y="39505"/>
                  </a:cubicBezTo>
                  <a:lnTo>
                    <a:pt x="45489" y="39527"/>
                  </a:lnTo>
                  <a:lnTo>
                    <a:pt x="46098" y="39679"/>
                  </a:lnTo>
                  <a:lnTo>
                    <a:pt x="46490" y="39766"/>
                  </a:lnTo>
                  <a:lnTo>
                    <a:pt x="46555" y="39766"/>
                  </a:lnTo>
                  <a:cubicBezTo>
                    <a:pt x="46642" y="39788"/>
                    <a:pt x="46729" y="39809"/>
                    <a:pt x="46816" y="39853"/>
                  </a:cubicBezTo>
                  <a:cubicBezTo>
                    <a:pt x="46946" y="39875"/>
                    <a:pt x="47077" y="39962"/>
                    <a:pt x="47142" y="40092"/>
                  </a:cubicBezTo>
                  <a:cubicBezTo>
                    <a:pt x="47207" y="40222"/>
                    <a:pt x="47207" y="40353"/>
                    <a:pt x="47186" y="40483"/>
                  </a:cubicBezTo>
                  <a:cubicBezTo>
                    <a:pt x="47120" y="40723"/>
                    <a:pt x="46903" y="40875"/>
                    <a:pt x="46664" y="40875"/>
                  </a:cubicBezTo>
                  <a:cubicBezTo>
                    <a:pt x="46577" y="40875"/>
                    <a:pt x="46490" y="40853"/>
                    <a:pt x="46403" y="40853"/>
                  </a:cubicBezTo>
                  <a:lnTo>
                    <a:pt x="46381" y="40853"/>
                  </a:lnTo>
                  <a:cubicBezTo>
                    <a:pt x="46207" y="40831"/>
                    <a:pt x="46077" y="40810"/>
                    <a:pt x="45968" y="40788"/>
                  </a:cubicBezTo>
                  <a:cubicBezTo>
                    <a:pt x="45816" y="40744"/>
                    <a:pt x="45620" y="40701"/>
                    <a:pt x="45403" y="40657"/>
                  </a:cubicBezTo>
                  <a:lnTo>
                    <a:pt x="45120" y="40592"/>
                  </a:lnTo>
                  <a:cubicBezTo>
                    <a:pt x="44837" y="40527"/>
                    <a:pt x="44533" y="40462"/>
                    <a:pt x="44228" y="40418"/>
                  </a:cubicBezTo>
                  <a:lnTo>
                    <a:pt x="42554" y="40070"/>
                  </a:lnTo>
                  <a:lnTo>
                    <a:pt x="42424" y="40049"/>
                  </a:lnTo>
                  <a:lnTo>
                    <a:pt x="42358" y="40049"/>
                  </a:lnTo>
                  <a:cubicBezTo>
                    <a:pt x="42054" y="39983"/>
                    <a:pt x="41728" y="39940"/>
                    <a:pt x="41402" y="39853"/>
                  </a:cubicBezTo>
                  <a:lnTo>
                    <a:pt x="41206" y="39809"/>
                  </a:lnTo>
                  <a:cubicBezTo>
                    <a:pt x="40836" y="39722"/>
                    <a:pt x="40467" y="39635"/>
                    <a:pt x="40097" y="39548"/>
                  </a:cubicBezTo>
                  <a:cubicBezTo>
                    <a:pt x="39532" y="39396"/>
                    <a:pt x="38923" y="39266"/>
                    <a:pt x="38314" y="39135"/>
                  </a:cubicBezTo>
                  <a:lnTo>
                    <a:pt x="38183" y="39092"/>
                  </a:lnTo>
                  <a:cubicBezTo>
                    <a:pt x="37183" y="38874"/>
                    <a:pt x="36139" y="38657"/>
                    <a:pt x="35074" y="38439"/>
                  </a:cubicBezTo>
                  <a:cubicBezTo>
                    <a:pt x="34248" y="38265"/>
                    <a:pt x="33487" y="38113"/>
                    <a:pt x="32726" y="37939"/>
                  </a:cubicBezTo>
                  <a:lnTo>
                    <a:pt x="32008" y="37787"/>
                  </a:lnTo>
                  <a:cubicBezTo>
                    <a:pt x="31377" y="37635"/>
                    <a:pt x="30725" y="37483"/>
                    <a:pt x="30095" y="37352"/>
                  </a:cubicBezTo>
                  <a:lnTo>
                    <a:pt x="28855" y="37070"/>
                  </a:lnTo>
                  <a:cubicBezTo>
                    <a:pt x="27855" y="36874"/>
                    <a:pt x="26876" y="36700"/>
                    <a:pt x="25941" y="36526"/>
                  </a:cubicBezTo>
                  <a:lnTo>
                    <a:pt x="25702" y="36482"/>
                  </a:lnTo>
                  <a:lnTo>
                    <a:pt x="25463" y="36439"/>
                  </a:lnTo>
                  <a:cubicBezTo>
                    <a:pt x="25115" y="36395"/>
                    <a:pt x="24746" y="36330"/>
                    <a:pt x="24376" y="36265"/>
                  </a:cubicBezTo>
                  <a:lnTo>
                    <a:pt x="23854" y="36178"/>
                  </a:lnTo>
                  <a:cubicBezTo>
                    <a:pt x="23506" y="36113"/>
                    <a:pt x="23136" y="36048"/>
                    <a:pt x="22767" y="35982"/>
                  </a:cubicBezTo>
                  <a:lnTo>
                    <a:pt x="21919" y="35808"/>
                  </a:lnTo>
                  <a:lnTo>
                    <a:pt x="21701" y="35765"/>
                  </a:lnTo>
                  <a:lnTo>
                    <a:pt x="21658" y="35765"/>
                  </a:lnTo>
                  <a:cubicBezTo>
                    <a:pt x="21027" y="35634"/>
                    <a:pt x="20331" y="35504"/>
                    <a:pt x="19657" y="35373"/>
                  </a:cubicBezTo>
                  <a:lnTo>
                    <a:pt x="18592" y="35134"/>
                  </a:lnTo>
                  <a:cubicBezTo>
                    <a:pt x="17940" y="35004"/>
                    <a:pt x="17265" y="34830"/>
                    <a:pt x="16591" y="34678"/>
                  </a:cubicBezTo>
                  <a:cubicBezTo>
                    <a:pt x="16091" y="34547"/>
                    <a:pt x="15569" y="34417"/>
                    <a:pt x="15091" y="34286"/>
                  </a:cubicBezTo>
                  <a:cubicBezTo>
                    <a:pt x="14526" y="34156"/>
                    <a:pt x="13982" y="34025"/>
                    <a:pt x="13439" y="33895"/>
                  </a:cubicBezTo>
                  <a:cubicBezTo>
                    <a:pt x="13330" y="33873"/>
                    <a:pt x="13243" y="33808"/>
                    <a:pt x="13199" y="33721"/>
                  </a:cubicBezTo>
                  <a:cubicBezTo>
                    <a:pt x="13134" y="33612"/>
                    <a:pt x="13112" y="33482"/>
                    <a:pt x="13156" y="33373"/>
                  </a:cubicBezTo>
                  <a:cubicBezTo>
                    <a:pt x="13213" y="33184"/>
                    <a:pt x="13401" y="33060"/>
                    <a:pt x="13593" y="33060"/>
                  </a:cubicBezTo>
                  <a:close/>
                  <a:moveTo>
                    <a:pt x="21005" y="1"/>
                  </a:moveTo>
                  <a:cubicBezTo>
                    <a:pt x="20788" y="1"/>
                    <a:pt x="20571" y="6"/>
                    <a:pt x="20353" y="17"/>
                  </a:cubicBezTo>
                  <a:cubicBezTo>
                    <a:pt x="20223" y="39"/>
                    <a:pt x="20092" y="39"/>
                    <a:pt x="19962" y="61"/>
                  </a:cubicBezTo>
                  <a:cubicBezTo>
                    <a:pt x="19853" y="82"/>
                    <a:pt x="19723" y="126"/>
                    <a:pt x="19614" y="191"/>
                  </a:cubicBezTo>
                  <a:cubicBezTo>
                    <a:pt x="19440" y="256"/>
                    <a:pt x="19288" y="387"/>
                    <a:pt x="19179" y="539"/>
                  </a:cubicBezTo>
                  <a:cubicBezTo>
                    <a:pt x="19135" y="626"/>
                    <a:pt x="19092" y="691"/>
                    <a:pt x="19070" y="778"/>
                  </a:cubicBezTo>
                  <a:lnTo>
                    <a:pt x="19070" y="800"/>
                  </a:lnTo>
                  <a:cubicBezTo>
                    <a:pt x="19049" y="844"/>
                    <a:pt x="19027" y="887"/>
                    <a:pt x="19027" y="930"/>
                  </a:cubicBezTo>
                  <a:lnTo>
                    <a:pt x="19027" y="974"/>
                  </a:lnTo>
                  <a:cubicBezTo>
                    <a:pt x="18983" y="1170"/>
                    <a:pt x="18918" y="1365"/>
                    <a:pt x="18875" y="1561"/>
                  </a:cubicBezTo>
                  <a:lnTo>
                    <a:pt x="18831" y="1692"/>
                  </a:lnTo>
                  <a:cubicBezTo>
                    <a:pt x="18548" y="2692"/>
                    <a:pt x="18200" y="3822"/>
                    <a:pt x="17896" y="4953"/>
                  </a:cubicBezTo>
                  <a:cubicBezTo>
                    <a:pt x="17766" y="5519"/>
                    <a:pt x="17613" y="6084"/>
                    <a:pt x="17483" y="6671"/>
                  </a:cubicBezTo>
                  <a:cubicBezTo>
                    <a:pt x="17374" y="7215"/>
                    <a:pt x="17222" y="7736"/>
                    <a:pt x="17070" y="8324"/>
                  </a:cubicBezTo>
                  <a:lnTo>
                    <a:pt x="16896" y="8911"/>
                  </a:lnTo>
                  <a:lnTo>
                    <a:pt x="16896" y="8932"/>
                  </a:lnTo>
                  <a:cubicBezTo>
                    <a:pt x="16635" y="9846"/>
                    <a:pt x="16374" y="10781"/>
                    <a:pt x="16157" y="11716"/>
                  </a:cubicBezTo>
                  <a:cubicBezTo>
                    <a:pt x="16091" y="11955"/>
                    <a:pt x="16048" y="12194"/>
                    <a:pt x="15983" y="12433"/>
                  </a:cubicBezTo>
                  <a:cubicBezTo>
                    <a:pt x="15917" y="12781"/>
                    <a:pt x="15830" y="13129"/>
                    <a:pt x="15743" y="13477"/>
                  </a:cubicBezTo>
                  <a:cubicBezTo>
                    <a:pt x="15613" y="13934"/>
                    <a:pt x="15482" y="14434"/>
                    <a:pt x="15374" y="14890"/>
                  </a:cubicBezTo>
                  <a:lnTo>
                    <a:pt x="15374" y="14934"/>
                  </a:lnTo>
                  <a:lnTo>
                    <a:pt x="15330" y="15043"/>
                  </a:lnTo>
                  <a:lnTo>
                    <a:pt x="15265" y="15303"/>
                  </a:lnTo>
                  <a:cubicBezTo>
                    <a:pt x="15156" y="15695"/>
                    <a:pt x="15069" y="16108"/>
                    <a:pt x="14982" y="16478"/>
                  </a:cubicBezTo>
                  <a:lnTo>
                    <a:pt x="14982" y="16521"/>
                  </a:lnTo>
                  <a:lnTo>
                    <a:pt x="14874" y="16891"/>
                  </a:lnTo>
                  <a:lnTo>
                    <a:pt x="14743" y="17413"/>
                  </a:lnTo>
                  <a:lnTo>
                    <a:pt x="14743" y="17456"/>
                  </a:lnTo>
                  <a:lnTo>
                    <a:pt x="14743" y="17500"/>
                  </a:lnTo>
                  <a:cubicBezTo>
                    <a:pt x="14656" y="17913"/>
                    <a:pt x="14547" y="18326"/>
                    <a:pt x="14439" y="18739"/>
                  </a:cubicBezTo>
                  <a:cubicBezTo>
                    <a:pt x="14308" y="19348"/>
                    <a:pt x="14178" y="19848"/>
                    <a:pt x="14069" y="20392"/>
                  </a:cubicBezTo>
                  <a:cubicBezTo>
                    <a:pt x="13960" y="20979"/>
                    <a:pt x="13873" y="21566"/>
                    <a:pt x="13743" y="22240"/>
                  </a:cubicBezTo>
                  <a:lnTo>
                    <a:pt x="13721" y="22414"/>
                  </a:lnTo>
                  <a:cubicBezTo>
                    <a:pt x="13678" y="22631"/>
                    <a:pt x="13656" y="22805"/>
                    <a:pt x="13612" y="23001"/>
                  </a:cubicBezTo>
                  <a:lnTo>
                    <a:pt x="13504" y="23501"/>
                  </a:lnTo>
                  <a:cubicBezTo>
                    <a:pt x="13482" y="23610"/>
                    <a:pt x="13439" y="23762"/>
                    <a:pt x="13417" y="23827"/>
                  </a:cubicBezTo>
                  <a:cubicBezTo>
                    <a:pt x="13395" y="23871"/>
                    <a:pt x="13395" y="23936"/>
                    <a:pt x="13373" y="23979"/>
                  </a:cubicBezTo>
                  <a:lnTo>
                    <a:pt x="13243" y="24393"/>
                  </a:lnTo>
                  <a:lnTo>
                    <a:pt x="13221" y="24458"/>
                  </a:lnTo>
                  <a:lnTo>
                    <a:pt x="13221" y="24501"/>
                  </a:lnTo>
                  <a:cubicBezTo>
                    <a:pt x="13178" y="24588"/>
                    <a:pt x="13156" y="24675"/>
                    <a:pt x="13134" y="24741"/>
                  </a:cubicBezTo>
                  <a:lnTo>
                    <a:pt x="13025" y="25088"/>
                  </a:lnTo>
                  <a:lnTo>
                    <a:pt x="12895" y="25567"/>
                  </a:lnTo>
                  <a:lnTo>
                    <a:pt x="12764" y="26023"/>
                  </a:lnTo>
                  <a:cubicBezTo>
                    <a:pt x="12703" y="26012"/>
                    <a:pt x="12641" y="26007"/>
                    <a:pt x="12580" y="26007"/>
                  </a:cubicBezTo>
                  <a:cubicBezTo>
                    <a:pt x="12405" y="26007"/>
                    <a:pt x="12236" y="26052"/>
                    <a:pt x="12090" y="26132"/>
                  </a:cubicBezTo>
                  <a:cubicBezTo>
                    <a:pt x="11460" y="26415"/>
                    <a:pt x="10807" y="26698"/>
                    <a:pt x="10068" y="27024"/>
                  </a:cubicBezTo>
                  <a:cubicBezTo>
                    <a:pt x="9546" y="27241"/>
                    <a:pt x="8937" y="27502"/>
                    <a:pt x="8350" y="27828"/>
                  </a:cubicBezTo>
                  <a:cubicBezTo>
                    <a:pt x="7894" y="28067"/>
                    <a:pt x="7285" y="28394"/>
                    <a:pt x="6654" y="28676"/>
                  </a:cubicBezTo>
                  <a:lnTo>
                    <a:pt x="5415" y="29263"/>
                  </a:lnTo>
                  <a:lnTo>
                    <a:pt x="4828" y="29546"/>
                  </a:lnTo>
                  <a:cubicBezTo>
                    <a:pt x="4436" y="29720"/>
                    <a:pt x="4023" y="29937"/>
                    <a:pt x="3632" y="30133"/>
                  </a:cubicBezTo>
                  <a:lnTo>
                    <a:pt x="2914" y="30503"/>
                  </a:lnTo>
                  <a:cubicBezTo>
                    <a:pt x="2762" y="30568"/>
                    <a:pt x="2610" y="30655"/>
                    <a:pt x="2458" y="30720"/>
                  </a:cubicBezTo>
                  <a:lnTo>
                    <a:pt x="1958" y="30959"/>
                  </a:lnTo>
                  <a:cubicBezTo>
                    <a:pt x="1849" y="31025"/>
                    <a:pt x="1675" y="31090"/>
                    <a:pt x="1523" y="31177"/>
                  </a:cubicBezTo>
                  <a:cubicBezTo>
                    <a:pt x="1349" y="31286"/>
                    <a:pt x="1175" y="31394"/>
                    <a:pt x="1023" y="31525"/>
                  </a:cubicBezTo>
                  <a:lnTo>
                    <a:pt x="957" y="31568"/>
                  </a:lnTo>
                  <a:cubicBezTo>
                    <a:pt x="849" y="31655"/>
                    <a:pt x="740" y="31742"/>
                    <a:pt x="631" y="31829"/>
                  </a:cubicBezTo>
                  <a:cubicBezTo>
                    <a:pt x="501" y="31938"/>
                    <a:pt x="392" y="32068"/>
                    <a:pt x="283" y="32221"/>
                  </a:cubicBezTo>
                  <a:cubicBezTo>
                    <a:pt x="218" y="32329"/>
                    <a:pt x="153" y="32481"/>
                    <a:pt x="109" y="32612"/>
                  </a:cubicBezTo>
                  <a:cubicBezTo>
                    <a:pt x="1" y="33112"/>
                    <a:pt x="175" y="33656"/>
                    <a:pt x="566" y="34004"/>
                  </a:cubicBezTo>
                  <a:cubicBezTo>
                    <a:pt x="762" y="34178"/>
                    <a:pt x="979" y="34308"/>
                    <a:pt x="1240" y="34417"/>
                  </a:cubicBezTo>
                  <a:lnTo>
                    <a:pt x="1544" y="34591"/>
                  </a:lnTo>
                  <a:cubicBezTo>
                    <a:pt x="1827" y="34699"/>
                    <a:pt x="2088" y="34808"/>
                    <a:pt x="2371" y="34939"/>
                  </a:cubicBezTo>
                  <a:lnTo>
                    <a:pt x="2305" y="34895"/>
                  </a:lnTo>
                  <a:lnTo>
                    <a:pt x="2305" y="34895"/>
                  </a:lnTo>
                  <a:cubicBezTo>
                    <a:pt x="2653" y="35047"/>
                    <a:pt x="2958" y="35178"/>
                    <a:pt x="3262" y="35287"/>
                  </a:cubicBezTo>
                  <a:cubicBezTo>
                    <a:pt x="3523" y="35373"/>
                    <a:pt x="3762" y="35460"/>
                    <a:pt x="4088" y="35569"/>
                  </a:cubicBezTo>
                  <a:lnTo>
                    <a:pt x="4175" y="35591"/>
                  </a:lnTo>
                  <a:cubicBezTo>
                    <a:pt x="4719" y="35765"/>
                    <a:pt x="5284" y="35917"/>
                    <a:pt x="5806" y="36069"/>
                  </a:cubicBezTo>
                  <a:lnTo>
                    <a:pt x="5872" y="36069"/>
                  </a:lnTo>
                  <a:lnTo>
                    <a:pt x="6285" y="36200"/>
                  </a:lnTo>
                  <a:cubicBezTo>
                    <a:pt x="7263" y="36482"/>
                    <a:pt x="8329" y="36743"/>
                    <a:pt x="9720" y="37048"/>
                  </a:cubicBezTo>
                  <a:lnTo>
                    <a:pt x="10068" y="37135"/>
                  </a:lnTo>
                  <a:lnTo>
                    <a:pt x="13112" y="37787"/>
                  </a:lnTo>
                  <a:lnTo>
                    <a:pt x="14113" y="38005"/>
                  </a:lnTo>
                  <a:lnTo>
                    <a:pt x="14200" y="38026"/>
                  </a:lnTo>
                  <a:cubicBezTo>
                    <a:pt x="15026" y="38222"/>
                    <a:pt x="15917" y="38396"/>
                    <a:pt x="16635" y="38548"/>
                  </a:cubicBezTo>
                  <a:lnTo>
                    <a:pt x="16722" y="38570"/>
                  </a:lnTo>
                  <a:lnTo>
                    <a:pt x="16918" y="38592"/>
                  </a:lnTo>
                  <a:lnTo>
                    <a:pt x="18092" y="38831"/>
                  </a:lnTo>
                  <a:cubicBezTo>
                    <a:pt x="18918" y="39027"/>
                    <a:pt x="19853" y="39222"/>
                    <a:pt x="20984" y="39461"/>
                  </a:cubicBezTo>
                  <a:lnTo>
                    <a:pt x="22962" y="39896"/>
                  </a:lnTo>
                  <a:lnTo>
                    <a:pt x="23202" y="39962"/>
                  </a:lnTo>
                  <a:lnTo>
                    <a:pt x="23615" y="40049"/>
                  </a:lnTo>
                  <a:lnTo>
                    <a:pt x="23637" y="40049"/>
                  </a:lnTo>
                  <a:lnTo>
                    <a:pt x="24876" y="40331"/>
                  </a:lnTo>
                  <a:lnTo>
                    <a:pt x="25702" y="40505"/>
                  </a:lnTo>
                  <a:lnTo>
                    <a:pt x="26963" y="40788"/>
                  </a:lnTo>
                  <a:cubicBezTo>
                    <a:pt x="29181" y="41266"/>
                    <a:pt x="31486" y="41766"/>
                    <a:pt x="33769" y="42223"/>
                  </a:cubicBezTo>
                  <a:cubicBezTo>
                    <a:pt x="34987" y="42462"/>
                    <a:pt x="36183" y="42701"/>
                    <a:pt x="37357" y="42962"/>
                  </a:cubicBezTo>
                  <a:lnTo>
                    <a:pt x="37509" y="42962"/>
                  </a:lnTo>
                  <a:cubicBezTo>
                    <a:pt x="38857" y="43267"/>
                    <a:pt x="40249" y="43528"/>
                    <a:pt x="41619" y="43810"/>
                  </a:cubicBezTo>
                  <a:cubicBezTo>
                    <a:pt x="42293" y="43941"/>
                    <a:pt x="42967" y="44071"/>
                    <a:pt x="43685" y="44223"/>
                  </a:cubicBezTo>
                  <a:lnTo>
                    <a:pt x="44076" y="44310"/>
                  </a:lnTo>
                  <a:lnTo>
                    <a:pt x="44881" y="44484"/>
                  </a:lnTo>
                  <a:lnTo>
                    <a:pt x="44968" y="44506"/>
                  </a:lnTo>
                  <a:lnTo>
                    <a:pt x="45555" y="44637"/>
                  </a:lnTo>
                  <a:lnTo>
                    <a:pt x="46925" y="44941"/>
                  </a:lnTo>
                  <a:cubicBezTo>
                    <a:pt x="47903" y="45158"/>
                    <a:pt x="48925" y="45376"/>
                    <a:pt x="49469" y="45485"/>
                  </a:cubicBezTo>
                  <a:lnTo>
                    <a:pt x="49512" y="45485"/>
                  </a:lnTo>
                  <a:lnTo>
                    <a:pt x="50230" y="45637"/>
                  </a:lnTo>
                  <a:cubicBezTo>
                    <a:pt x="50556" y="45702"/>
                    <a:pt x="50860" y="45789"/>
                    <a:pt x="51186" y="45854"/>
                  </a:cubicBezTo>
                  <a:lnTo>
                    <a:pt x="51752" y="45985"/>
                  </a:lnTo>
                  <a:lnTo>
                    <a:pt x="51839" y="46028"/>
                  </a:lnTo>
                  <a:lnTo>
                    <a:pt x="51861" y="46028"/>
                  </a:lnTo>
                  <a:cubicBezTo>
                    <a:pt x="52121" y="46072"/>
                    <a:pt x="52361" y="46137"/>
                    <a:pt x="52622" y="46202"/>
                  </a:cubicBezTo>
                  <a:lnTo>
                    <a:pt x="52883" y="46267"/>
                  </a:lnTo>
                  <a:cubicBezTo>
                    <a:pt x="53709" y="46441"/>
                    <a:pt x="54622" y="46615"/>
                    <a:pt x="55644" y="46746"/>
                  </a:cubicBezTo>
                  <a:cubicBezTo>
                    <a:pt x="55992" y="46811"/>
                    <a:pt x="56340" y="46876"/>
                    <a:pt x="56688" y="46941"/>
                  </a:cubicBezTo>
                  <a:lnTo>
                    <a:pt x="56731" y="46941"/>
                  </a:lnTo>
                  <a:lnTo>
                    <a:pt x="57166" y="47028"/>
                  </a:lnTo>
                  <a:lnTo>
                    <a:pt x="58362" y="47246"/>
                  </a:lnTo>
                  <a:lnTo>
                    <a:pt x="58862" y="47333"/>
                  </a:lnTo>
                  <a:cubicBezTo>
                    <a:pt x="59080" y="47376"/>
                    <a:pt x="59384" y="47442"/>
                    <a:pt x="59667" y="47485"/>
                  </a:cubicBezTo>
                  <a:cubicBezTo>
                    <a:pt x="59884" y="47507"/>
                    <a:pt x="60058" y="47529"/>
                    <a:pt x="60210" y="47550"/>
                  </a:cubicBezTo>
                  <a:lnTo>
                    <a:pt x="60428" y="47572"/>
                  </a:lnTo>
                  <a:cubicBezTo>
                    <a:pt x="60558" y="47572"/>
                    <a:pt x="60710" y="47550"/>
                    <a:pt x="60841" y="47529"/>
                  </a:cubicBezTo>
                  <a:lnTo>
                    <a:pt x="60928" y="47529"/>
                  </a:lnTo>
                  <a:cubicBezTo>
                    <a:pt x="61124" y="47485"/>
                    <a:pt x="61341" y="47398"/>
                    <a:pt x="61493" y="47246"/>
                  </a:cubicBezTo>
                  <a:cubicBezTo>
                    <a:pt x="61667" y="47072"/>
                    <a:pt x="61798" y="46876"/>
                    <a:pt x="61863" y="46659"/>
                  </a:cubicBezTo>
                  <a:cubicBezTo>
                    <a:pt x="61906" y="46376"/>
                    <a:pt x="61906" y="46093"/>
                    <a:pt x="61819" y="45833"/>
                  </a:cubicBezTo>
                  <a:cubicBezTo>
                    <a:pt x="61776" y="45637"/>
                    <a:pt x="61689" y="45419"/>
                    <a:pt x="61602" y="45224"/>
                  </a:cubicBezTo>
                  <a:lnTo>
                    <a:pt x="61580" y="45137"/>
                  </a:lnTo>
                  <a:cubicBezTo>
                    <a:pt x="61515" y="45006"/>
                    <a:pt x="61471" y="44876"/>
                    <a:pt x="61428" y="44767"/>
                  </a:cubicBezTo>
                  <a:cubicBezTo>
                    <a:pt x="61167" y="44093"/>
                    <a:pt x="60906" y="43397"/>
                    <a:pt x="60580" y="42658"/>
                  </a:cubicBezTo>
                  <a:cubicBezTo>
                    <a:pt x="60515" y="42484"/>
                    <a:pt x="60450" y="42332"/>
                    <a:pt x="60363" y="42158"/>
                  </a:cubicBezTo>
                  <a:lnTo>
                    <a:pt x="60297" y="42006"/>
                  </a:lnTo>
                  <a:lnTo>
                    <a:pt x="60297" y="41984"/>
                  </a:lnTo>
                  <a:lnTo>
                    <a:pt x="60297" y="41962"/>
                  </a:lnTo>
                  <a:cubicBezTo>
                    <a:pt x="60145" y="41571"/>
                    <a:pt x="59971" y="41179"/>
                    <a:pt x="59797" y="40788"/>
                  </a:cubicBezTo>
                  <a:cubicBezTo>
                    <a:pt x="59710" y="40570"/>
                    <a:pt x="59645" y="40353"/>
                    <a:pt x="59580" y="40136"/>
                  </a:cubicBezTo>
                  <a:cubicBezTo>
                    <a:pt x="59493" y="39853"/>
                    <a:pt x="59384" y="39548"/>
                    <a:pt x="59232" y="39200"/>
                  </a:cubicBezTo>
                  <a:cubicBezTo>
                    <a:pt x="59145" y="39005"/>
                    <a:pt x="59036" y="38787"/>
                    <a:pt x="58949" y="38592"/>
                  </a:cubicBezTo>
                  <a:lnTo>
                    <a:pt x="58949" y="38570"/>
                  </a:lnTo>
                  <a:cubicBezTo>
                    <a:pt x="58862" y="38396"/>
                    <a:pt x="58753" y="38200"/>
                    <a:pt x="58666" y="38005"/>
                  </a:cubicBezTo>
                  <a:cubicBezTo>
                    <a:pt x="58645" y="37918"/>
                    <a:pt x="58623" y="37831"/>
                    <a:pt x="58579" y="37765"/>
                  </a:cubicBezTo>
                  <a:lnTo>
                    <a:pt x="58558" y="37700"/>
                  </a:lnTo>
                  <a:cubicBezTo>
                    <a:pt x="58493" y="37461"/>
                    <a:pt x="58384" y="37244"/>
                    <a:pt x="58297" y="37004"/>
                  </a:cubicBezTo>
                  <a:cubicBezTo>
                    <a:pt x="58188" y="36809"/>
                    <a:pt x="58058" y="36613"/>
                    <a:pt x="57905" y="36417"/>
                  </a:cubicBezTo>
                  <a:lnTo>
                    <a:pt x="57884" y="36374"/>
                  </a:lnTo>
                  <a:lnTo>
                    <a:pt x="57753" y="36200"/>
                  </a:lnTo>
                  <a:cubicBezTo>
                    <a:pt x="57731" y="36135"/>
                    <a:pt x="57688" y="36069"/>
                    <a:pt x="57623" y="36004"/>
                  </a:cubicBezTo>
                  <a:cubicBezTo>
                    <a:pt x="57710" y="35852"/>
                    <a:pt x="57775" y="35678"/>
                    <a:pt x="57862" y="35460"/>
                  </a:cubicBezTo>
                  <a:cubicBezTo>
                    <a:pt x="57949" y="35243"/>
                    <a:pt x="58014" y="35004"/>
                    <a:pt x="58101" y="34699"/>
                  </a:cubicBezTo>
                  <a:cubicBezTo>
                    <a:pt x="58210" y="34286"/>
                    <a:pt x="58340" y="33808"/>
                    <a:pt x="58536" y="33134"/>
                  </a:cubicBezTo>
                  <a:cubicBezTo>
                    <a:pt x="58666" y="32655"/>
                    <a:pt x="58819" y="32068"/>
                    <a:pt x="58949" y="31481"/>
                  </a:cubicBezTo>
                  <a:cubicBezTo>
                    <a:pt x="59058" y="30938"/>
                    <a:pt x="59145" y="30394"/>
                    <a:pt x="59232" y="29872"/>
                  </a:cubicBezTo>
                  <a:lnTo>
                    <a:pt x="59232" y="29829"/>
                  </a:lnTo>
                  <a:cubicBezTo>
                    <a:pt x="59297" y="29503"/>
                    <a:pt x="59362" y="29155"/>
                    <a:pt x="59428" y="28828"/>
                  </a:cubicBezTo>
                  <a:lnTo>
                    <a:pt x="59428" y="28785"/>
                  </a:lnTo>
                  <a:lnTo>
                    <a:pt x="59449" y="28698"/>
                  </a:lnTo>
                  <a:cubicBezTo>
                    <a:pt x="59493" y="28524"/>
                    <a:pt x="59514" y="28350"/>
                    <a:pt x="59558" y="28176"/>
                  </a:cubicBezTo>
                  <a:cubicBezTo>
                    <a:pt x="59645" y="27719"/>
                    <a:pt x="59732" y="27241"/>
                    <a:pt x="59819" y="26828"/>
                  </a:cubicBezTo>
                  <a:lnTo>
                    <a:pt x="59819" y="26784"/>
                  </a:lnTo>
                  <a:lnTo>
                    <a:pt x="59819" y="26741"/>
                  </a:lnTo>
                  <a:lnTo>
                    <a:pt x="59884" y="26524"/>
                  </a:lnTo>
                  <a:lnTo>
                    <a:pt x="59906" y="26328"/>
                  </a:lnTo>
                  <a:lnTo>
                    <a:pt x="59906" y="26284"/>
                  </a:lnTo>
                  <a:cubicBezTo>
                    <a:pt x="60015" y="25828"/>
                    <a:pt x="60102" y="25349"/>
                    <a:pt x="60232" y="24893"/>
                  </a:cubicBezTo>
                  <a:cubicBezTo>
                    <a:pt x="60319" y="24501"/>
                    <a:pt x="60406" y="24110"/>
                    <a:pt x="60493" y="23740"/>
                  </a:cubicBezTo>
                  <a:lnTo>
                    <a:pt x="60493" y="23697"/>
                  </a:lnTo>
                  <a:lnTo>
                    <a:pt x="60493" y="23675"/>
                  </a:lnTo>
                  <a:lnTo>
                    <a:pt x="60493" y="23653"/>
                  </a:lnTo>
                  <a:cubicBezTo>
                    <a:pt x="60536" y="23501"/>
                    <a:pt x="60558" y="23371"/>
                    <a:pt x="60602" y="23218"/>
                  </a:cubicBezTo>
                  <a:lnTo>
                    <a:pt x="60623" y="23088"/>
                  </a:lnTo>
                  <a:lnTo>
                    <a:pt x="60667" y="22979"/>
                  </a:lnTo>
                  <a:lnTo>
                    <a:pt x="60689" y="22849"/>
                  </a:lnTo>
                  <a:lnTo>
                    <a:pt x="60689" y="22827"/>
                  </a:lnTo>
                  <a:cubicBezTo>
                    <a:pt x="60776" y="22501"/>
                    <a:pt x="60863" y="22088"/>
                    <a:pt x="60928" y="21696"/>
                  </a:cubicBezTo>
                  <a:cubicBezTo>
                    <a:pt x="61037" y="21196"/>
                    <a:pt x="61124" y="20653"/>
                    <a:pt x="61189" y="20087"/>
                  </a:cubicBezTo>
                  <a:cubicBezTo>
                    <a:pt x="61232" y="19652"/>
                    <a:pt x="61298" y="19196"/>
                    <a:pt x="61319" y="18804"/>
                  </a:cubicBezTo>
                  <a:cubicBezTo>
                    <a:pt x="61385" y="18304"/>
                    <a:pt x="61450" y="17717"/>
                    <a:pt x="61515" y="17173"/>
                  </a:cubicBezTo>
                  <a:cubicBezTo>
                    <a:pt x="61558" y="16934"/>
                    <a:pt x="61580" y="16695"/>
                    <a:pt x="61624" y="16434"/>
                  </a:cubicBezTo>
                  <a:lnTo>
                    <a:pt x="61624" y="16391"/>
                  </a:lnTo>
                  <a:lnTo>
                    <a:pt x="61645" y="16325"/>
                  </a:lnTo>
                  <a:lnTo>
                    <a:pt x="61645" y="16304"/>
                  </a:lnTo>
                  <a:lnTo>
                    <a:pt x="61645" y="16238"/>
                  </a:lnTo>
                  <a:lnTo>
                    <a:pt x="61645" y="16195"/>
                  </a:lnTo>
                  <a:cubicBezTo>
                    <a:pt x="61689" y="15934"/>
                    <a:pt x="61732" y="15630"/>
                    <a:pt x="61776" y="15325"/>
                  </a:cubicBezTo>
                  <a:cubicBezTo>
                    <a:pt x="61798" y="15108"/>
                    <a:pt x="61819" y="14912"/>
                    <a:pt x="61819" y="14716"/>
                  </a:cubicBezTo>
                  <a:lnTo>
                    <a:pt x="61819" y="14695"/>
                  </a:lnTo>
                  <a:lnTo>
                    <a:pt x="61819" y="14499"/>
                  </a:lnTo>
                  <a:cubicBezTo>
                    <a:pt x="61863" y="13912"/>
                    <a:pt x="61906" y="13325"/>
                    <a:pt x="61928" y="12825"/>
                  </a:cubicBezTo>
                  <a:cubicBezTo>
                    <a:pt x="61972" y="12520"/>
                    <a:pt x="61993" y="12216"/>
                    <a:pt x="62037" y="11846"/>
                  </a:cubicBezTo>
                  <a:cubicBezTo>
                    <a:pt x="62124" y="11085"/>
                    <a:pt x="62167" y="10324"/>
                    <a:pt x="62167" y="9563"/>
                  </a:cubicBezTo>
                  <a:cubicBezTo>
                    <a:pt x="62146" y="8911"/>
                    <a:pt x="62080" y="8280"/>
                    <a:pt x="61972" y="7649"/>
                  </a:cubicBezTo>
                  <a:lnTo>
                    <a:pt x="61972" y="7584"/>
                  </a:lnTo>
                  <a:cubicBezTo>
                    <a:pt x="61928" y="7323"/>
                    <a:pt x="61885" y="7062"/>
                    <a:pt x="61841" y="6801"/>
                  </a:cubicBezTo>
                  <a:cubicBezTo>
                    <a:pt x="61819" y="6714"/>
                    <a:pt x="61798" y="6649"/>
                    <a:pt x="61776" y="6562"/>
                  </a:cubicBezTo>
                  <a:cubicBezTo>
                    <a:pt x="61711" y="6367"/>
                    <a:pt x="61624" y="6171"/>
                    <a:pt x="61471" y="6019"/>
                  </a:cubicBezTo>
                  <a:cubicBezTo>
                    <a:pt x="61363" y="5823"/>
                    <a:pt x="61189" y="5649"/>
                    <a:pt x="60971" y="5562"/>
                  </a:cubicBezTo>
                  <a:lnTo>
                    <a:pt x="60928" y="5562"/>
                  </a:lnTo>
                  <a:cubicBezTo>
                    <a:pt x="60841" y="5562"/>
                    <a:pt x="60776" y="5540"/>
                    <a:pt x="60689" y="5540"/>
                  </a:cubicBezTo>
                  <a:lnTo>
                    <a:pt x="60645" y="5540"/>
                  </a:lnTo>
                  <a:lnTo>
                    <a:pt x="60471" y="5497"/>
                  </a:lnTo>
                  <a:cubicBezTo>
                    <a:pt x="60341" y="5475"/>
                    <a:pt x="60167" y="5432"/>
                    <a:pt x="60015" y="5410"/>
                  </a:cubicBezTo>
                  <a:lnTo>
                    <a:pt x="59645" y="5345"/>
                  </a:lnTo>
                  <a:lnTo>
                    <a:pt x="59623" y="5345"/>
                  </a:lnTo>
                  <a:cubicBezTo>
                    <a:pt x="59493" y="5345"/>
                    <a:pt x="59341" y="5323"/>
                    <a:pt x="59210" y="5279"/>
                  </a:cubicBezTo>
                  <a:lnTo>
                    <a:pt x="58993" y="5258"/>
                  </a:lnTo>
                  <a:lnTo>
                    <a:pt x="58927" y="5258"/>
                  </a:lnTo>
                  <a:cubicBezTo>
                    <a:pt x="58775" y="5214"/>
                    <a:pt x="58623" y="5192"/>
                    <a:pt x="58449" y="5149"/>
                  </a:cubicBezTo>
                  <a:cubicBezTo>
                    <a:pt x="58188" y="5105"/>
                    <a:pt x="57927" y="5040"/>
                    <a:pt x="57666" y="4953"/>
                  </a:cubicBezTo>
                  <a:cubicBezTo>
                    <a:pt x="57362" y="4888"/>
                    <a:pt x="57057" y="4801"/>
                    <a:pt x="56818" y="4757"/>
                  </a:cubicBezTo>
                  <a:cubicBezTo>
                    <a:pt x="56579" y="4692"/>
                    <a:pt x="56318" y="4649"/>
                    <a:pt x="56035" y="4605"/>
                  </a:cubicBezTo>
                  <a:lnTo>
                    <a:pt x="55296" y="4475"/>
                  </a:lnTo>
                  <a:lnTo>
                    <a:pt x="55187" y="4475"/>
                  </a:lnTo>
                  <a:lnTo>
                    <a:pt x="54383" y="4344"/>
                  </a:lnTo>
                  <a:cubicBezTo>
                    <a:pt x="53861" y="4279"/>
                    <a:pt x="53339" y="4170"/>
                    <a:pt x="52883" y="4062"/>
                  </a:cubicBezTo>
                  <a:lnTo>
                    <a:pt x="52643" y="4018"/>
                  </a:lnTo>
                  <a:lnTo>
                    <a:pt x="52361" y="3953"/>
                  </a:lnTo>
                  <a:lnTo>
                    <a:pt x="52143" y="3909"/>
                  </a:lnTo>
                  <a:lnTo>
                    <a:pt x="52121" y="3909"/>
                  </a:lnTo>
                  <a:lnTo>
                    <a:pt x="52013" y="3888"/>
                  </a:lnTo>
                  <a:lnTo>
                    <a:pt x="51839" y="3844"/>
                  </a:lnTo>
                  <a:cubicBezTo>
                    <a:pt x="51687" y="3822"/>
                    <a:pt x="51513" y="3779"/>
                    <a:pt x="51360" y="3757"/>
                  </a:cubicBezTo>
                  <a:lnTo>
                    <a:pt x="50969" y="3670"/>
                  </a:lnTo>
                  <a:cubicBezTo>
                    <a:pt x="50382" y="3540"/>
                    <a:pt x="49795" y="3431"/>
                    <a:pt x="49208" y="3322"/>
                  </a:cubicBezTo>
                  <a:cubicBezTo>
                    <a:pt x="48838" y="3257"/>
                    <a:pt x="48447" y="3214"/>
                    <a:pt x="48142" y="3148"/>
                  </a:cubicBezTo>
                  <a:lnTo>
                    <a:pt x="48099" y="3148"/>
                  </a:lnTo>
                  <a:lnTo>
                    <a:pt x="47468" y="3061"/>
                  </a:lnTo>
                  <a:lnTo>
                    <a:pt x="45990" y="2801"/>
                  </a:lnTo>
                  <a:cubicBezTo>
                    <a:pt x="45598" y="2735"/>
                    <a:pt x="45229" y="2670"/>
                    <a:pt x="44837" y="2583"/>
                  </a:cubicBezTo>
                  <a:lnTo>
                    <a:pt x="44772" y="2583"/>
                  </a:lnTo>
                  <a:lnTo>
                    <a:pt x="44533" y="2540"/>
                  </a:lnTo>
                  <a:lnTo>
                    <a:pt x="44402" y="2518"/>
                  </a:lnTo>
                  <a:cubicBezTo>
                    <a:pt x="43967" y="2431"/>
                    <a:pt x="43576" y="2344"/>
                    <a:pt x="43185" y="2279"/>
                  </a:cubicBezTo>
                  <a:cubicBezTo>
                    <a:pt x="42641" y="2192"/>
                    <a:pt x="42141" y="2105"/>
                    <a:pt x="41662" y="2039"/>
                  </a:cubicBezTo>
                  <a:cubicBezTo>
                    <a:pt x="41184" y="1952"/>
                    <a:pt x="40706" y="1887"/>
                    <a:pt x="40206" y="1822"/>
                  </a:cubicBezTo>
                  <a:lnTo>
                    <a:pt x="40184" y="1822"/>
                  </a:lnTo>
                  <a:cubicBezTo>
                    <a:pt x="40140" y="1800"/>
                    <a:pt x="40097" y="1800"/>
                    <a:pt x="40053" y="1800"/>
                  </a:cubicBezTo>
                  <a:lnTo>
                    <a:pt x="40032" y="1800"/>
                  </a:lnTo>
                  <a:cubicBezTo>
                    <a:pt x="39988" y="1779"/>
                    <a:pt x="39923" y="1779"/>
                    <a:pt x="39879" y="1779"/>
                  </a:cubicBezTo>
                  <a:lnTo>
                    <a:pt x="39010" y="1648"/>
                  </a:lnTo>
                  <a:lnTo>
                    <a:pt x="38923" y="1648"/>
                  </a:lnTo>
                  <a:lnTo>
                    <a:pt x="38771" y="1626"/>
                  </a:lnTo>
                  <a:lnTo>
                    <a:pt x="38749" y="1626"/>
                  </a:lnTo>
                  <a:cubicBezTo>
                    <a:pt x="38705" y="1626"/>
                    <a:pt x="38662" y="1605"/>
                    <a:pt x="38618" y="1605"/>
                  </a:cubicBezTo>
                  <a:lnTo>
                    <a:pt x="37901" y="1496"/>
                  </a:lnTo>
                  <a:lnTo>
                    <a:pt x="37662" y="1452"/>
                  </a:lnTo>
                  <a:cubicBezTo>
                    <a:pt x="37183" y="1365"/>
                    <a:pt x="36705" y="1300"/>
                    <a:pt x="36270" y="1235"/>
                  </a:cubicBezTo>
                  <a:lnTo>
                    <a:pt x="36096" y="1235"/>
                  </a:lnTo>
                  <a:cubicBezTo>
                    <a:pt x="34813" y="1039"/>
                    <a:pt x="33639" y="887"/>
                    <a:pt x="32508" y="778"/>
                  </a:cubicBezTo>
                  <a:lnTo>
                    <a:pt x="32204" y="735"/>
                  </a:lnTo>
                  <a:lnTo>
                    <a:pt x="32160" y="735"/>
                  </a:lnTo>
                  <a:cubicBezTo>
                    <a:pt x="31704" y="691"/>
                    <a:pt x="31225" y="648"/>
                    <a:pt x="30747" y="583"/>
                  </a:cubicBezTo>
                  <a:cubicBezTo>
                    <a:pt x="30051" y="496"/>
                    <a:pt x="29486" y="430"/>
                    <a:pt x="28942" y="365"/>
                  </a:cubicBezTo>
                  <a:cubicBezTo>
                    <a:pt x="28529" y="322"/>
                    <a:pt x="28116" y="300"/>
                    <a:pt x="27768" y="256"/>
                  </a:cubicBezTo>
                  <a:lnTo>
                    <a:pt x="27703" y="256"/>
                  </a:lnTo>
                  <a:lnTo>
                    <a:pt x="27246" y="235"/>
                  </a:lnTo>
                  <a:cubicBezTo>
                    <a:pt x="26572" y="191"/>
                    <a:pt x="25963" y="148"/>
                    <a:pt x="25441" y="126"/>
                  </a:cubicBezTo>
                  <a:cubicBezTo>
                    <a:pt x="24919" y="104"/>
                    <a:pt x="24419" y="82"/>
                    <a:pt x="23897" y="61"/>
                  </a:cubicBezTo>
                  <a:lnTo>
                    <a:pt x="22919" y="61"/>
                  </a:lnTo>
                  <a:lnTo>
                    <a:pt x="22027" y="39"/>
                  </a:lnTo>
                  <a:cubicBezTo>
                    <a:pt x="21919" y="17"/>
                    <a:pt x="21788" y="17"/>
                    <a:pt x="21658" y="17"/>
                  </a:cubicBezTo>
                  <a:cubicBezTo>
                    <a:pt x="21440" y="6"/>
                    <a:pt x="21223" y="1"/>
                    <a:pt x="210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" name="Google Shape;118;p3"/>
          <p:cNvGrpSpPr/>
          <p:nvPr/>
        </p:nvGrpSpPr>
        <p:grpSpPr>
          <a:xfrm rot="4489035">
            <a:off x="1428221" y="4372306"/>
            <a:ext cx="1548757" cy="1437632"/>
            <a:chOff x="2025600" y="238450"/>
            <a:chExt cx="1548750" cy="1437625"/>
          </a:xfrm>
        </p:grpSpPr>
        <p:sp>
          <p:nvSpPr>
            <p:cNvPr id="119" name="Google Shape;119;p3"/>
            <p:cNvSpPr/>
            <p:nvPr/>
          </p:nvSpPr>
          <p:spPr>
            <a:xfrm>
              <a:off x="2904625" y="966550"/>
              <a:ext cx="504475" cy="553950"/>
            </a:xfrm>
            <a:custGeom>
              <a:avLst/>
              <a:gdLst/>
              <a:ahLst/>
              <a:cxnLst/>
              <a:rect l="l" t="t" r="r" b="b"/>
              <a:pathLst>
                <a:path w="20179" h="22158" extrusionOk="0">
                  <a:moveTo>
                    <a:pt x="20026" y="0"/>
                  </a:moveTo>
                  <a:lnTo>
                    <a:pt x="20070" y="87"/>
                  </a:lnTo>
                  <a:cubicBezTo>
                    <a:pt x="20070" y="261"/>
                    <a:pt x="20026" y="414"/>
                    <a:pt x="19939" y="544"/>
                  </a:cubicBezTo>
                  <a:cubicBezTo>
                    <a:pt x="19852" y="674"/>
                    <a:pt x="19700" y="740"/>
                    <a:pt x="19570" y="783"/>
                  </a:cubicBezTo>
                  <a:cubicBezTo>
                    <a:pt x="19526" y="848"/>
                    <a:pt x="19461" y="935"/>
                    <a:pt x="19418" y="1001"/>
                  </a:cubicBezTo>
                  <a:cubicBezTo>
                    <a:pt x="19309" y="1175"/>
                    <a:pt x="19178" y="1327"/>
                    <a:pt x="19048" y="1501"/>
                  </a:cubicBezTo>
                  <a:cubicBezTo>
                    <a:pt x="18917" y="1609"/>
                    <a:pt x="18809" y="1762"/>
                    <a:pt x="18700" y="1892"/>
                  </a:cubicBezTo>
                  <a:lnTo>
                    <a:pt x="18678" y="1936"/>
                  </a:lnTo>
                  <a:cubicBezTo>
                    <a:pt x="18548" y="2088"/>
                    <a:pt x="18417" y="2262"/>
                    <a:pt x="18309" y="2414"/>
                  </a:cubicBezTo>
                  <a:lnTo>
                    <a:pt x="18091" y="2762"/>
                  </a:lnTo>
                  <a:lnTo>
                    <a:pt x="17961" y="2958"/>
                  </a:lnTo>
                  <a:cubicBezTo>
                    <a:pt x="17874" y="3110"/>
                    <a:pt x="17765" y="3240"/>
                    <a:pt x="17678" y="3349"/>
                  </a:cubicBezTo>
                  <a:cubicBezTo>
                    <a:pt x="17548" y="3545"/>
                    <a:pt x="17417" y="3762"/>
                    <a:pt x="17265" y="3958"/>
                  </a:cubicBezTo>
                  <a:lnTo>
                    <a:pt x="17113" y="4219"/>
                  </a:lnTo>
                  <a:cubicBezTo>
                    <a:pt x="16961" y="4501"/>
                    <a:pt x="16808" y="4806"/>
                    <a:pt x="16613" y="5089"/>
                  </a:cubicBezTo>
                  <a:cubicBezTo>
                    <a:pt x="16526" y="5241"/>
                    <a:pt x="16417" y="5393"/>
                    <a:pt x="16330" y="5545"/>
                  </a:cubicBezTo>
                  <a:cubicBezTo>
                    <a:pt x="16199" y="5719"/>
                    <a:pt x="16047" y="5937"/>
                    <a:pt x="15939" y="6132"/>
                  </a:cubicBezTo>
                  <a:cubicBezTo>
                    <a:pt x="15852" y="6263"/>
                    <a:pt x="15765" y="6393"/>
                    <a:pt x="15656" y="6545"/>
                  </a:cubicBezTo>
                  <a:cubicBezTo>
                    <a:pt x="15525" y="6785"/>
                    <a:pt x="15395" y="7002"/>
                    <a:pt x="15243" y="7241"/>
                  </a:cubicBezTo>
                  <a:cubicBezTo>
                    <a:pt x="15025" y="7546"/>
                    <a:pt x="14808" y="7828"/>
                    <a:pt x="14569" y="8089"/>
                  </a:cubicBezTo>
                  <a:lnTo>
                    <a:pt x="14460" y="8241"/>
                  </a:lnTo>
                  <a:cubicBezTo>
                    <a:pt x="14286" y="8459"/>
                    <a:pt x="14112" y="8676"/>
                    <a:pt x="13938" y="8894"/>
                  </a:cubicBezTo>
                  <a:cubicBezTo>
                    <a:pt x="13764" y="9111"/>
                    <a:pt x="13612" y="9307"/>
                    <a:pt x="13460" y="9503"/>
                  </a:cubicBezTo>
                  <a:lnTo>
                    <a:pt x="13177" y="9851"/>
                  </a:lnTo>
                  <a:cubicBezTo>
                    <a:pt x="12916" y="10177"/>
                    <a:pt x="12633" y="10525"/>
                    <a:pt x="12372" y="10873"/>
                  </a:cubicBezTo>
                  <a:lnTo>
                    <a:pt x="12307" y="10938"/>
                  </a:lnTo>
                  <a:cubicBezTo>
                    <a:pt x="12003" y="11351"/>
                    <a:pt x="11698" y="11786"/>
                    <a:pt x="11372" y="12199"/>
                  </a:cubicBezTo>
                  <a:cubicBezTo>
                    <a:pt x="11024" y="12656"/>
                    <a:pt x="10676" y="13134"/>
                    <a:pt x="10329" y="13569"/>
                  </a:cubicBezTo>
                  <a:cubicBezTo>
                    <a:pt x="10024" y="13982"/>
                    <a:pt x="9676" y="14373"/>
                    <a:pt x="9350" y="14743"/>
                  </a:cubicBezTo>
                  <a:lnTo>
                    <a:pt x="9241" y="14874"/>
                  </a:lnTo>
                  <a:cubicBezTo>
                    <a:pt x="8872" y="15287"/>
                    <a:pt x="8524" y="15700"/>
                    <a:pt x="8176" y="16091"/>
                  </a:cubicBezTo>
                  <a:lnTo>
                    <a:pt x="8089" y="16200"/>
                  </a:lnTo>
                  <a:cubicBezTo>
                    <a:pt x="7719" y="16635"/>
                    <a:pt x="7263" y="17135"/>
                    <a:pt x="6784" y="17613"/>
                  </a:cubicBezTo>
                  <a:cubicBezTo>
                    <a:pt x="6458" y="17939"/>
                    <a:pt x="6110" y="18266"/>
                    <a:pt x="5784" y="18570"/>
                  </a:cubicBezTo>
                  <a:lnTo>
                    <a:pt x="5523" y="18809"/>
                  </a:lnTo>
                  <a:cubicBezTo>
                    <a:pt x="5284" y="19070"/>
                    <a:pt x="5023" y="19331"/>
                    <a:pt x="4740" y="19636"/>
                  </a:cubicBezTo>
                  <a:cubicBezTo>
                    <a:pt x="4610" y="19766"/>
                    <a:pt x="4479" y="19896"/>
                    <a:pt x="4349" y="20049"/>
                  </a:cubicBezTo>
                  <a:cubicBezTo>
                    <a:pt x="4175" y="20223"/>
                    <a:pt x="3979" y="20397"/>
                    <a:pt x="3805" y="20592"/>
                  </a:cubicBezTo>
                  <a:cubicBezTo>
                    <a:pt x="3718" y="20679"/>
                    <a:pt x="3610" y="20788"/>
                    <a:pt x="3523" y="20897"/>
                  </a:cubicBezTo>
                  <a:lnTo>
                    <a:pt x="3457" y="20962"/>
                  </a:lnTo>
                  <a:cubicBezTo>
                    <a:pt x="3283" y="21158"/>
                    <a:pt x="3066" y="21310"/>
                    <a:pt x="2827" y="21419"/>
                  </a:cubicBezTo>
                  <a:cubicBezTo>
                    <a:pt x="2677" y="21486"/>
                    <a:pt x="2511" y="21520"/>
                    <a:pt x="2349" y="21520"/>
                  </a:cubicBezTo>
                  <a:cubicBezTo>
                    <a:pt x="2251" y="21520"/>
                    <a:pt x="2155" y="21508"/>
                    <a:pt x="2066" y="21484"/>
                  </a:cubicBezTo>
                  <a:lnTo>
                    <a:pt x="2022" y="21484"/>
                  </a:lnTo>
                  <a:cubicBezTo>
                    <a:pt x="1914" y="21462"/>
                    <a:pt x="1827" y="21440"/>
                    <a:pt x="1718" y="21397"/>
                  </a:cubicBezTo>
                  <a:lnTo>
                    <a:pt x="1653" y="21353"/>
                  </a:lnTo>
                  <a:cubicBezTo>
                    <a:pt x="1522" y="21288"/>
                    <a:pt x="1413" y="21245"/>
                    <a:pt x="1305" y="21179"/>
                  </a:cubicBezTo>
                  <a:cubicBezTo>
                    <a:pt x="1000" y="20984"/>
                    <a:pt x="739" y="20831"/>
                    <a:pt x="478" y="20679"/>
                  </a:cubicBezTo>
                  <a:cubicBezTo>
                    <a:pt x="326" y="20549"/>
                    <a:pt x="152" y="20440"/>
                    <a:pt x="0" y="20310"/>
                  </a:cubicBezTo>
                  <a:lnTo>
                    <a:pt x="0" y="20310"/>
                  </a:lnTo>
                  <a:lnTo>
                    <a:pt x="44" y="20375"/>
                  </a:lnTo>
                  <a:cubicBezTo>
                    <a:pt x="87" y="20440"/>
                    <a:pt x="130" y="20505"/>
                    <a:pt x="174" y="20549"/>
                  </a:cubicBezTo>
                  <a:lnTo>
                    <a:pt x="217" y="20614"/>
                  </a:lnTo>
                  <a:cubicBezTo>
                    <a:pt x="348" y="20788"/>
                    <a:pt x="478" y="20962"/>
                    <a:pt x="609" y="21136"/>
                  </a:cubicBezTo>
                  <a:lnTo>
                    <a:pt x="631" y="21158"/>
                  </a:lnTo>
                  <a:cubicBezTo>
                    <a:pt x="696" y="21245"/>
                    <a:pt x="761" y="21332"/>
                    <a:pt x="848" y="21397"/>
                  </a:cubicBezTo>
                  <a:cubicBezTo>
                    <a:pt x="913" y="21484"/>
                    <a:pt x="913" y="21484"/>
                    <a:pt x="979" y="21527"/>
                  </a:cubicBezTo>
                  <a:cubicBezTo>
                    <a:pt x="1022" y="21571"/>
                    <a:pt x="1152" y="21679"/>
                    <a:pt x="1239" y="21723"/>
                  </a:cubicBezTo>
                  <a:lnTo>
                    <a:pt x="1326" y="21766"/>
                  </a:lnTo>
                  <a:cubicBezTo>
                    <a:pt x="1435" y="21853"/>
                    <a:pt x="1544" y="21919"/>
                    <a:pt x="1674" y="21984"/>
                  </a:cubicBezTo>
                  <a:cubicBezTo>
                    <a:pt x="1783" y="22049"/>
                    <a:pt x="1935" y="22093"/>
                    <a:pt x="2066" y="22114"/>
                  </a:cubicBezTo>
                  <a:cubicBezTo>
                    <a:pt x="2153" y="22136"/>
                    <a:pt x="2240" y="22136"/>
                    <a:pt x="2327" y="22158"/>
                  </a:cubicBezTo>
                  <a:lnTo>
                    <a:pt x="2414" y="22158"/>
                  </a:lnTo>
                  <a:cubicBezTo>
                    <a:pt x="2696" y="22158"/>
                    <a:pt x="2957" y="22093"/>
                    <a:pt x="3196" y="21962"/>
                  </a:cubicBezTo>
                  <a:cubicBezTo>
                    <a:pt x="3305" y="21919"/>
                    <a:pt x="3414" y="21832"/>
                    <a:pt x="3523" y="21745"/>
                  </a:cubicBezTo>
                  <a:cubicBezTo>
                    <a:pt x="3675" y="21636"/>
                    <a:pt x="3805" y="21506"/>
                    <a:pt x="3957" y="21375"/>
                  </a:cubicBezTo>
                  <a:cubicBezTo>
                    <a:pt x="4001" y="21332"/>
                    <a:pt x="4023" y="21288"/>
                    <a:pt x="4066" y="21245"/>
                  </a:cubicBezTo>
                  <a:lnTo>
                    <a:pt x="4175" y="21136"/>
                  </a:lnTo>
                  <a:cubicBezTo>
                    <a:pt x="4392" y="20940"/>
                    <a:pt x="4545" y="20766"/>
                    <a:pt x="4697" y="20614"/>
                  </a:cubicBezTo>
                  <a:cubicBezTo>
                    <a:pt x="4762" y="20527"/>
                    <a:pt x="4849" y="20440"/>
                    <a:pt x="4936" y="20353"/>
                  </a:cubicBezTo>
                  <a:lnTo>
                    <a:pt x="4958" y="20331"/>
                  </a:lnTo>
                  <a:cubicBezTo>
                    <a:pt x="5023" y="20244"/>
                    <a:pt x="5110" y="20136"/>
                    <a:pt x="5197" y="20049"/>
                  </a:cubicBezTo>
                  <a:cubicBezTo>
                    <a:pt x="5371" y="19853"/>
                    <a:pt x="5545" y="19657"/>
                    <a:pt x="5697" y="19462"/>
                  </a:cubicBezTo>
                  <a:cubicBezTo>
                    <a:pt x="5914" y="19179"/>
                    <a:pt x="6132" y="18896"/>
                    <a:pt x="6349" y="18614"/>
                  </a:cubicBezTo>
                  <a:cubicBezTo>
                    <a:pt x="6654" y="18222"/>
                    <a:pt x="6980" y="17831"/>
                    <a:pt x="7263" y="17505"/>
                  </a:cubicBezTo>
                  <a:lnTo>
                    <a:pt x="7263" y="17483"/>
                  </a:lnTo>
                  <a:cubicBezTo>
                    <a:pt x="7415" y="17309"/>
                    <a:pt x="7589" y="17113"/>
                    <a:pt x="7763" y="16874"/>
                  </a:cubicBezTo>
                  <a:lnTo>
                    <a:pt x="7958" y="16635"/>
                  </a:lnTo>
                  <a:lnTo>
                    <a:pt x="7980" y="16613"/>
                  </a:lnTo>
                  <a:cubicBezTo>
                    <a:pt x="8067" y="16504"/>
                    <a:pt x="8154" y="16396"/>
                    <a:pt x="8241" y="16287"/>
                  </a:cubicBezTo>
                  <a:lnTo>
                    <a:pt x="9285" y="15047"/>
                  </a:lnTo>
                  <a:cubicBezTo>
                    <a:pt x="9480" y="14852"/>
                    <a:pt x="9654" y="14634"/>
                    <a:pt x="9828" y="14417"/>
                  </a:cubicBezTo>
                  <a:lnTo>
                    <a:pt x="9894" y="14373"/>
                  </a:lnTo>
                  <a:cubicBezTo>
                    <a:pt x="10046" y="14199"/>
                    <a:pt x="10198" y="14025"/>
                    <a:pt x="10350" y="13830"/>
                  </a:cubicBezTo>
                  <a:cubicBezTo>
                    <a:pt x="10502" y="13634"/>
                    <a:pt x="10742" y="13395"/>
                    <a:pt x="10959" y="13134"/>
                  </a:cubicBezTo>
                  <a:lnTo>
                    <a:pt x="11220" y="12786"/>
                  </a:lnTo>
                  <a:cubicBezTo>
                    <a:pt x="11307" y="12699"/>
                    <a:pt x="11394" y="12590"/>
                    <a:pt x="11459" y="12482"/>
                  </a:cubicBezTo>
                  <a:cubicBezTo>
                    <a:pt x="11829" y="12047"/>
                    <a:pt x="12220" y="11590"/>
                    <a:pt x="12612" y="11155"/>
                  </a:cubicBezTo>
                  <a:cubicBezTo>
                    <a:pt x="12807" y="10916"/>
                    <a:pt x="13003" y="10699"/>
                    <a:pt x="13199" y="10459"/>
                  </a:cubicBezTo>
                  <a:lnTo>
                    <a:pt x="13438" y="10155"/>
                  </a:lnTo>
                  <a:lnTo>
                    <a:pt x="13460" y="10111"/>
                  </a:lnTo>
                  <a:lnTo>
                    <a:pt x="13721" y="9785"/>
                  </a:lnTo>
                  <a:lnTo>
                    <a:pt x="14069" y="9350"/>
                  </a:lnTo>
                  <a:lnTo>
                    <a:pt x="14134" y="9263"/>
                  </a:lnTo>
                  <a:cubicBezTo>
                    <a:pt x="14351" y="9003"/>
                    <a:pt x="14525" y="8785"/>
                    <a:pt x="14721" y="8546"/>
                  </a:cubicBezTo>
                  <a:lnTo>
                    <a:pt x="15112" y="8024"/>
                  </a:lnTo>
                  <a:cubicBezTo>
                    <a:pt x="15417" y="7654"/>
                    <a:pt x="15743" y="7241"/>
                    <a:pt x="16026" y="6850"/>
                  </a:cubicBezTo>
                  <a:lnTo>
                    <a:pt x="16026" y="6850"/>
                  </a:lnTo>
                  <a:lnTo>
                    <a:pt x="15960" y="6937"/>
                  </a:lnTo>
                  <a:lnTo>
                    <a:pt x="15895" y="7024"/>
                  </a:lnTo>
                  <a:cubicBezTo>
                    <a:pt x="16047" y="6806"/>
                    <a:pt x="16199" y="6611"/>
                    <a:pt x="16352" y="6393"/>
                  </a:cubicBezTo>
                  <a:cubicBezTo>
                    <a:pt x="16460" y="6241"/>
                    <a:pt x="16547" y="6111"/>
                    <a:pt x="16656" y="5958"/>
                  </a:cubicBezTo>
                  <a:lnTo>
                    <a:pt x="16830" y="5741"/>
                  </a:lnTo>
                  <a:lnTo>
                    <a:pt x="16830" y="5719"/>
                  </a:lnTo>
                  <a:cubicBezTo>
                    <a:pt x="17004" y="5502"/>
                    <a:pt x="17178" y="5284"/>
                    <a:pt x="17330" y="5045"/>
                  </a:cubicBezTo>
                  <a:lnTo>
                    <a:pt x="17548" y="4741"/>
                  </a:lnTo>
                  <a:cubicBezTo>
                    <a:pt x="17700" y="4501"/>
                    <a:pt x="17852" y="4284"/>
                    <a:pt x="18004" y="4067"/>
                  </a:cubicBezTo>
                  <a:cubicBezTo>
                    <a:pt x="18222" y="3806"/>
                    <a:pt x="18396" y="3545"/>
                    <a:pt x="18570" y="3327"/>
                  </a:cubicBezTo>
                  <a:cubicBezTo>
                    <a:pt x="18657" y="3197"/>
                    <a:pt x="18765" y="3045"/>
                    <a:pt x="18852" y="2914"/>
                  </a:cubicBezTo>
                  <a:lnTo>
                    <a:pt x="18983" y="2740"/>
                  </a:lnTo>
                  <a:lnTo>
                    <a:pt x="19026" y="2675"/>
                  </a:lnTo>
                  <a:cubicBezTo>
                    <a:pt x="19048" y="2631"/>
                    <a:pt x="19070" y="2566"/>
                    <a:pt x="19113" y="2523"/>
                  </a:cubicBezTo>
                  <a:lnTo>
                    <a:pt x="19244" y="2327"/>
                  </a:lnTo>
                  <a:lnTo>
                    <a:pt x="19287" y="2262"/>
                  </a:lnTo>
                  <a:cubicBezTo>
                    <a:pt x="19396" y="2088"/>
                    <a:pt x="19526" y="1914"/>
                    <a:pt x="19635" y="1740"/>
                  </a:cubicBezTo>
                  <a:lnTo>
                    <a:pt x="19852" y="1370"/>
                  </a:lnTo>
                  <a:cubicBezTo>
                    <a:pt x="19961" y="1218"/>
                    <a:pt x="20048" y="1022"/>
                    <a:pt x="20113" y="827"/>
                  </a:cubicBezTo>
                  <a:cubicBezTo>
                    <a:pt x="20135" y="761"/>
                    <a:pt x="20157" y="674"/>
                    <a:pt x="20157" y="609"/>
                  </a:cubicBezTo>
                  <a:lnTo>
                    <a:pt x="20157" y="587"/>
                  </a:lnTo>
                  <a:lnTo>
                    <a:pt x="20157" y="522"/>
                  </a:lnTo>
                  <a:cubicBezTo>
                    <a:pt x="20179" y="414"/>
                    <a:pt x="20157" y="305"/>
                    <a:pt x="20135" y="218"/>
                  </a:cubicBezTo>
                  <a:cubicBezTo>
                    <a:pt x="20113" y="131"/>
                    <a:pt x="20070" y="66"/>
                    <a:pt x="200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3223700" y="1272050"/>
              <a:ext cx="64725" cy="64175"/>
            </a:xfrm>
            <a:custGeom>
              <a:avLst/>
              <a:gdLst/>
              <a:ahLst/>
              <a:cxnLst/>
              <a:rect l="l" t="t" r="r" b="b"/>
              <a:pathLst>
                <a:path w="2589" h="2567" extrusionOk="0">
                  <a:moveTo>
                    <a:pt x="1284" y="1"/>
                  </a:moveTo>
                  <a:cubicBezTo>
                    <a:pt x="588" y="1"/>
                    <a:pt x="1" y="588"/>
                    <a:pt x="1" y="1284"/>
                  </a:cubicBezTo>
                  <a:cubicBezTo>
                    <a:pt x="1" y="1632"/>
                    <a:pt x="153" y="1979"/>
                    <a:pt x="392" y="2219"/>
                  </a:cubicBezTo>
                  <a:cubicBezTo>
                    <a:pt x="653" y="2436"/>
                    <a:pt x="958" y="2567"/>
                    <a:pt x="1306" y="2567"/>
                  </a:cubicBezTo>
                  <a:cubicBezTo>
                    <a:pt x="1653" y="2567"/>
                    <a:pt x="1980" y="2436"/>
                    <a:pt x="2219" y="2175"/>
                  </a:cubicBezTo>
                  <a:cubicBezTo>
                    <a:pt x="2458" y="1936"/>
                    <a:pt x="2588" y="1610"/>
                    <a:pt x="2588" y="1284"/>
                  </a:cubicBezTo>
                  <a:cubicBezTo>
                    <a:pt x="2588" y="936"/>
                    <a:pt x="2436" y="610"/>
                    <a:pt x="2197" y="370"/>
                  </a:cubicBezTo>
                  <a:cubicBezTo>
                    <a:pt x="1958" y="131"/>
                    <a:pt x="1632" y="1"/>
                    <a:pt x="1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3"/>
            <p:cNvSpPr/>
            <p:nvPr/>
          </p:nvSpPr>
          <p:spPr>
            <a:xfrm>
              <a:off x="2177825" y="376525"/>
              <a:ext cx="1229100" cy="1126425"/>
            </a:xfrm>
            <a:custGeom>
              <a:avLst/>
              <a:gdLst/>
              <a:ahLst/>
              <a:cxnLst/>
              <a:rect l="l" t="t" r="r" b="b"/>
              <a:pathLst>
                <a:path w="49164" h="45057" extrusionOk="0">
                  <a:moveTo>
                    <a:pt x="16300" y="0"/>
                  </a:moveTo>
                  <a:cubicBezTo>
                    <a:pt x="16251" y="0"/>
                    <a:pt x="16203" y="3"/>
                    <a:pt x="16156" y="9"/>
                  </a:cubicBezTo>
                  <a:cubicBezTo>
                    <a:pt x="16069" y="31"/>
                    <a:pt x="15982" y="52"/>
                    <a:pt x="15873" y="74"/>
                  </a:cubicBezTo>
                  <a:lnTo>
                    <a:pt x="15852" y="74"/>
                  </a:lnTo>
                  <a:lnTo>
                    <a:pt x="15765" y="96"/>
                  </a:lnTo>
                  <a:lnTo>
                    <a:pt x="15699" y="139"/>
                  </a:lnTo>
                  <a:cubicBezTo>
                    <a:pt x="15591" y="183"/>
                    <a:pt x="15504" y="226"/>
                    <a:pt x="15417" y="270"/>
                  </a:cubicBezTo>
                  <a:lnTo>
                    <a:pt x="15351" y="313"/>
                  </a:lnTo>
                  <a:cubicBezTo>
                    <a:pt x="15177" y="422"/>
                    <a:pt x="15047" y="552"/>
                    <a:pt x="14917" y="705"/>
                  </a:cubicBezTo>
                  <a:lnTo>
                    <a:pt x="14851" y="748"/>
                  </a:lnTo>
                  <a:lnTo>
                    <a:pt x="14808" y="813"/>
                  </a:lnTo>
                  <a:cubicBezTo>
                    <a:pt x="14612" y="987"/>
                    <a:pt x="14416" y="1183"/>
                    <a:pt x="14264" y="1379"/>
                  </a:cubicBezTo>
                  <a:cubicBezTo>
                    <a:pt x="14090" y="1596"/>
                    <a:pt x="13916" y="1792"/>
                    <a:pt x="13721" y="2053"/>
                  </a:cubicBezTo>
                  <a:cubicBezTo>
                    <a:pt x="13351" y="2531"/>
                    <a:pt x="13003" y="2988"/>
                    <a:pt x="12655" y="3423"/>
                  </a:cubicBezTo>
                  <a:cubicBezTo>
                    <a:pt x="12329" y="3879"/>
                    <a:pt x="12025" y="4249"/>
                    <a:pt x="11698" y="4662"/>
                  </a:cubicBezTo>
                  <a:lnTo>
                    <a:pt x="11655" y="4706"/>
                  </a:lnTo>
                  <a:lnTo>
                    <a:pt x="11633" y="4749"/>
                  </a:lnTo>
                  <a:lnTo>
                    <a:pt x="11503" y="4880"/>
                  </a:lnTo>
                  <a:cubicBezTo>
                    <a:pt x="11285" y="5162"/>
                    <a:pt x="11068" y="5445"/>
                    <a:pt x="10807" y="5771"/>
                  </a:cubicBezTo>
                  <a:lnTo>
                    <a:pt x="10807" y="5793"/>
                  </a:lnTo>
                  <a:lnTo>
                    <a:pt x="10742" y="5880"/>
                  </a:lnTo>
                  <a:lnTo>
                    <a:pt x="10655" y="5988"/>
                  </a:lnTo>
                  <a:lnTo>
                    <a:pt x="10394" y="6315"/>
                  </a:lnTo>
                  <a:lnTo>
                    <a:pt x="10372" y="6358"/>
                  </a:lnTo>
                  <a:cubicBezTo>
                    <a:pt x="10176" y="6597"/>
                    <a:pt x="9981" y="6837"/>
                    <a:pt x="9807" y="7054"/>
                  </a:cubicBezTo>
                  <a:cubicBezTo>
                    <a:pt x="9654" y="7250"/>
                    <a:pt x="9502" y="7424"/>
                    <a:pt x="9350" y="7576"/>
                  </a:cubicBezTo>
                  <a:cubicBezTo>
                    <a:pt x="9111" y="7859"/>
                    <a:pt x="8850" y="8141"/>
                    <a:pt x="8545" y="8511"/>
                  </a:cubicBezTo>
                  <a:lnTo>
                    <a:pt x="8132" y="8989"/>
                  </a:lnTo>
                  <a:lnTo>
                    <a:pt x="7806" y="9424"/>
                  </a:lnTo>
                  <a:lnTo>
                    <a:pt x="7415" y="9902"/>
                  </a:lnTo>
                  <a:lnTo>
                    <a:pt x="7154" y="10207"/>
                  </a:lnTo>
                  <a:cubicBezTo>
                    <a:pt x="6871" y="10533"/>
                    <a:pt x="6588" y="10859"/>
                    <a:pt x="6328" y="11164"/>
                  </a:cubicBezTo>
                  <a:lnTo>
                    <a:pt x="5936" y="11664"/>
                  </a:lnTo>
                  <a:cubicBezTo>
                    <a:pt x="5719" y="11925"/>
                    <a:pt x="5523" y="12186"/>
                    <a:pt x="5327" y="12425"/>
                  </a:cubicBezTo>
                  <a:lnTo>
                    <a:pt x="5306" y="12468"/>
                  </a:lnTo>
                  <a:cubicBezTo>
                    <a:pt x="5153" y="12664"/>
                    <a:pt x="5001" y="12881"/>
                    <a:pt x="4827" y="13077"/>
                  </a:cubicBezTo>
                  <a:cubicBezTo>
                    <a:pt x="4479" y="13534"/>
                    <a:pt x="4110" y="13969"/>
                    <a:pt x="3740" y="14404"/>
                  </a:cubicBezTo>
                  <a:lnTo>
                    <a:pt x="3718" y="14447"/>
                  </a:lnTo>
                  <a:cubicBezTo>
                    <a:pt x="3327" y="14925"/>
                    <a:pt x="2957" y="15426"/>
                    <a:pt x="2631" y="15904"/>
                  </a:cubicBezTo>
                  <a:cubicBezTo>
                    <a:pt x="2327" y="16317"/>
                    <a:pt x="2022" y="16752"/>
                    <a:pt x="1696" y="17165"/>
                  </a:cubicBezTo>
                  <a:cubicBezTo>
                    <a:pt x="1566" y="17317"/>
                    <a:pt x="1435" y="17469"/>
                    <a:pt x="1326" y="17622"/>
                  </a:cubicBezTo>
                  <a:lnTo>
                    <a:pt x="1283" y="17643"/>
                  </a:lnTo>
                  <a:cubicBezTo>
                    <a:pt x="1087" y="17904"/>
                    <a:pt x="848" y="18187"/>
                    <a:pt x="652" y="18470"/>
                  </a:cubicBezTo>
                  <a:cubicBezTo>
                    <a:pt x="565" y="18557"/>
                    <a:pt x="500" y="18644"/>
                    <a:pt x="435" y="18731"/>
                  </a:cubicBezTo>
                  <a:cubicBezTo>
                    <a:pt x="348" y="18861"/>
                    <a:pt x="261" y="18992"/>
                    <a:pt x="196" y="19144"/>
                  </a:cubicBezTo>
                  <a:cubicBezTo>
                    <a:pt x="65" y="19405"/>
                    <a:pt x="0" y="19709"/>
                    <a:pt x="22" y="20035"/>
                  </a:cubicBezTo>
                  <a:cubicBezTo>
                    <a:pt x="43" y="20231"/>
                    <a:pt x="87" y="20448"/>
                    <a:pt x="174" y="20644"/>
                  </a:cubicBezTo>
                  <a:cubicBezTo>
                    <a:pt x="261" y="20862"/>
                    <a:pt x="391" y="21079"/>
                    <a:pt x="522" y="21296"/>
                  </a:cubicBezTo>
                  <a:cubicBezTo>
                    <a:pt x="631" y="21427"/>
                    <a:pt x="739" y="21579"/>
                    <a:pt x="870" y="21688"/>
                  </a:cubicBezTo>
                  <a:lnTo>
                    <a:pt x="892" y="21710"/>
                  </a:lnTo>
                  <a:lnTo>
                    <a:pt x="1000" y="21818"/>
                  </a:lnTo>
                  <a:lnTo>
                    <a:pt x="1044" y="21862"/>
                  </a:lnTo>
                  <a:cubicBezTo>
                    <a:pt x="1457" y="22297"/>
                    <a:pt x="1913" y="22732"/>
                    <a:pt x="2435" y="23188"/>
                  </a:cubicBezTo>
                  <a:lnTo>
                    <a:pt x="2653" y="23384"/>
                  </a:lnTo>
                  <a:cubicBezTo>
                    <a:pt x="2914" y="23601"/>
                    <a:pt x="3196" y="23819"/>
                    <a:pt x="3414" y="23993"/>
                  </a:cubicBezTo>
                  <a:lnTo>
                    <a:pt x="3457" y="24015"/>
                  </a:lnTo>
                  <a:lnTo>
                    <a:pt x="3827" y="24319"/>
                  </a:lnTo>
                  <a:cubicBezTo>
                    <a:pt x="5719" y="25798"/>
                    <a:pt x="7610" y="27254"/>
                    <a:pt x="9502" y="28668"/>
                  </a:cubicBezTo>
                  <a:cubicBezTo>
                    <a:pt x="10524" y="29407"/>
                    <a:pt x="11503" y="30190"/>
                    <a:pt x="12351" y="30864"/>
                  </a:cubicBezTo>
                  <a:lnTo>
                    <a:pt x="12720" y="31168"/>
                  </a:lnTo>
                  <a:cubicBezTo>
                    <a:pt x="13438" y="31734"/>
                    <a:pt x="14242" y="32386"/>
                    <a:pt x="15047" y="32973"/>
                  </a:cubicBezTo>
                  <a:lnTo>
                    <a:pt x="16656" y="34191"/>
                  </a:lnTo>
                  <a:lnTo>
                    <a:pt x="16830" y="34321"/>
                  </a:lnTo>
                  <a:cubicBezTo>
                    <a:pt x="17200" y="34604"/>
                    <a:pt x="17548" y="34865"/>
                    <a:pt x="17917" y="35148"/>
                  </a:cubicBezTo>
                  <a:cubicBezTo>
                    <a:pt x="18222" y="35365"/>
                    <a:pt x="18526" y="35604"/>
                    <a:pt x="18830" y="35843"/>
                  </a:cubicBezTo>
                  <a:lnTo>
                    <a:pt x="18917" y="35909"/>
                  </a:lnTo>
                  <a:cubicBezTo>
                    <a:pt x="19418" y="36278"/>
                    <a:pt x="20113" y="36800"/>
                    <a:pt x="20766" y="37279"/>
                  </a:cubicBezTo>
                  <a:cubicBezTo>
                    <a:pt x="21331" y="37692"/>
                    <a:pt x="21809" y="38040"/>
                    <a:pt x="22266" y="38388"/>
                  </a:cubicBezTo>
                  <a:cubicBezTo>
                    <a:pt x="22570" y="38648"/>
                    <a:pt x="22897" y="38909"/>
                    <a:pt x="23179" y="39127"/>
                  </a:cubicBezTo>
                  <a:lnTo>
                    <a:pt x="23636" y="39518"/>
                  </a:lnTo>
                  <a:cubicBezTo>
                    <a:pt x="24093" y="39888"/>
                    <a:pt x="24549" y="40258"/>
                    <a:pt x="25006" y="40605"/>
                  </a:cubicBezTo>
                  <a:cubicBezTo>
                    <a:pt x="25441" y="40953"/>
                    <a:pt x="25832" y="41280"/>
                    <a:pt x="26311" y="41671"/>
                  </a:cubicBezTo>
                  <a:lnTo>
                    <a:pt x="26550" y="41888"/>
                  </a:lnTo>
                  <a:lnTo>
                    <a:pt x="26593" y="41910"/>
                  </a:lnTo>
                  <a:lnTo>
                    <a:pt x="26811" y="42084"/>
                  </a:lnTo>
                  <a:cubicBezTo>
                    <a:pt x="26832" y="42128"/>
                    <a:pt x="26876" y="42149"/>
                    <a:pt x="26919" y="42193"/>
                  </a:cubicBezTo>
                  <a:cubicBezTo>
                    <a:pt x="27093" y="42323"/>
                    <a:pt x="27267" y="42454"/>
                    <a:pt x="27441" y="42584"/>
                  </a:cubicBezTo>
                  <a:lnTo>
                    <a:pt x="27463" y="42606"/>
                  </a:lnTo>
                  <a:lnTo>
                    <a:pt x="27615" y="42715"/>
                  </a:lnTo>
                  <a:cubicBezTo>
                    <a:pt x="28028" y="43019"/>
                    <a:pt x="28420" y="43323"/>
                    <a:pt x="28811" y="43650"/>
                  </a:cubicBezTo>
                  <a:lnTo>
                    <a:pt x="28920" y="43737"/>
                  </a:lnTo>
                  <a:lnTo>
                    <a:pt x="29050" y="43845"/>
                  </a:lnTo>
                  <a:cubicBezTo>
                    <a:pt x="29202" y="43976"/>
                    <a:pt x="29376" y="44085"/>
                    <a:pt x="29550" y="44193"/>
                  </a:cubicBezTo>
                  <a:cubicBezTo>
                    <a:pt x="29790" y="44367"/>
                    <a:pt x="30051" y="44519"/>
                    <a:pt x="30355" y="44693"/>
                  </a:cubicBezTo>
                  <a:cubicBezTo>
                    <a:pt x="30464" y="44759"/>
                    <a:pt x="30594" y="44824"/>
                    <a:pt x="30703" y="44889"/>
                  </a:cubicBezTo>
                  <a:lnTo>
                    <a:pt x="30790" y="44933"/>
                  </a:lnTo>
                  <a:cubicBezTo>
                    <a:pt x="30877" y="44976"/>
                    <a:pt x="30986" y="44998"/>
                    <a:pt x="31072" y="45020"/>
                  </a:cubicBezTo>
                  <a:lnTo>
                    <a:pt x="31116" y="45020"/>
                  </a:lnTo>
                  <a:cubicBezTo>
                    <a:pt x="31214" y="45044"/>
                    <a:pt x="31312" y="45056"/>
                    <a:pt x="31408" y="45056"/>
                  </a:cubicBezTo>
                  <a:cubicBezTo>
                    <a:pt x="31570" y="45056"/>
                    <a:pt x="31728" y="45022"/>
                    <a:pt x="31877" y="44954"/>
                  </a:cubicBezTo>
                  <a:cubicBezTo>
                    <a:pt x="32116" y="44846"/>
                    <a:pt x="32334" y="44693"/>
                    <a:pt x="32508" y="44476"/>
                  </a:cubicBezTo>
                  <a:lnTo>
                    <a:pt x="32573" y="44411"/>
                  </a:lnTo>
                  <a:cubicBezTo>
                    <a:pt x="32682" y="44324"/>
                    <a:pt x="32769" y="44215"/>
                    <a:pt x="32877" y="44128"/>
                  </a:cubicBezTo>
                  <a:lnTo>
                    <a:pt x="33399" y="43584"/>
                  </a:lnTo>
                  <a:cubicBezTo>
                    <a:pt x="33530" y="43432"/>
                    <a:pt x="33660" y="43302"/>
                    <a:pt x="33791" y="43171"/>
                  </a:cubicBezTo>
                  <a:cubicBezTo>
                    <a:pt x="34095" y="42867"/>
                    <a:pt x="34334" y="42606"/>
                    <a:pt x="34595" y="42345"/>
                  </a:cubicBezTo>
                  <a:lnTo>
                    <a:pt x="34834" y="42106"/>
                  </a:lnTo>
                  <a:cubicBezTo>
                    <a:pt x="35182" y="41801"/>
                    <a:pt x="35508" y="41475"/>
                    <a:pt x="35834" y="41149"/>
                  </a:cubicBezTo>
                  <a:cubicBezTo>
                    <a:pt x="36313" y="40671"/>
                    <a:pt x="36769" y="40171"/>
                    <a:pt x="37139" y="39736"/>
                  </a:cubicBezTo>
                  <a:lnTo>
                    <a:pt x="37226" y="39627"/>
                  </a:lnTo>
                  <a:cubicBezTo>
                    <a:pt x="37596" y="39214"/>
                    <a:pt x="37944" y="38801"/>
                    <a:pt x="38292" y="38409"/>
                  </a:cubicBezTo>
                  <a:lnTo>
                    <a:pt x="38422" y="38279"/>
                  </a:lnTo>
                  <a:cubicBezTo>
                    <a:pt x="38748" y="37887"/>
                    <a:pt x="39096" y="37518"/>
                    <a:pt x="39401" y="37105"/>
                  </a:cubicBezTo>
                  <a:cubicBezTo>
                    <a:pt x="39727" y="36648"/>
                    <a:pt x="40075" y="36191"/>
                    <a:pt x="40444" y="35735"/>
                  </a:cubicBezTo>
                  <a:cubicBezTo>
                    <a:pt x="40770" y="35322"/>
                    <a:pt x="41075" y="34887"/>
                    <a:pt x="41379" y="34474"/>
                  </a:cubicBezTo>
                  <a:lnTo>
                    <a:pt x="41423" y="34408"/>
                  </a:lnTo>
                  <a:cubicBezTo>
                    <a:pt x="41684" y="34039"/>
                    <a:pt x="41966" y="33712"/>
                    <a:pt x="42249" y="33365"/>
                  </a:cubicBezTo>
                  <a:lnTo>
                    <a:pt x="42510" y="33038"/>
                  </a:lnTo>
                  <a:cubicBezTo>
                    <a:pt x="42684" y="32821"/>
                    <a:pt x="42836" y="32625"/>
                    <a:pt x="43010" y="32408"/>
                  </a:cubicBezTo>
                  <a:cubicBezTo>
                    <a:pt x="43162" y="32212"/>
                    <a:pt x="43336" y="31973"/>
                    <a:pt x="43532" y="31756"/>
                  </a:cubicBezTo>
                  <a:lnTo>
                    <a:pt x="43641" y="31625"/>
                  </a:lnTo>
                  <a:cubicBezTo>
                    <a:pt x="43858" y="31342"/>
                    <a:pt x="44097" y="31060"/>
                    <a:pt x="44293" y="30755"/>
                  </a:cubicBezTo>
                  <a:cubicBezTo>
                    <a:pt x="44445" y="30538"/>
                    <a:pt x="44576" y="30299"/>
                    <a:pt x="44728" y="30081"/>
                  </a:cubicBezTo>
                  <a:cubicBezTo>
                    <a:pt x="44815" y="29929"/>
                    <a:pt x="44902" y="29799"/>
                    <a:pt x="44989" y="29646"/>
                  </a:cubicBezTo>
                  <a:cubicBezTo>
                    <a:pt x="45119" y="29451"/>
                    <a:pt x="45250" y="29255"/>
                    <a:pt x="45380" y="29059"/>
                  </a:cubicBezTo>
                  <a:cubicBezTo>
                    <a:pt x="45489" y="28907"/>
                    <a:pt x="45576" y="28755"/>
                    <a:pt x="45685" y="28603"/>
                  </a:cubicBezTo>
                  <a:cubicBezTo>
                    <a:pt x="45859" y="28342"/>
                    <a:pt x="46033" y="28037"/>
                    <a:pt x="46185" y="27755"/>
                  </a:cubicBezTo>
                  <a:lnTo>
                    <a:pt x="46337" y="27494"/>
                  </a:lnTo>
                  <a:cubicBezTo>
                    <a:pt x="46446" y="27276"/>
                    <a:pt x="46598" y="27080"/>
                    <a:pt x="46728" y="26885"/>
                  </a:cubicBezTo>
                  <a:cubicBezTo>
                    <a:pt x="46837" y="26754"/>
                    <a:pt x="46924" y="26624"/>
                    <a:pt x="47011" y="26493"/>
                  </a:cubicBezTo>
                  <a:lnTo>
                    <a:pt x="47163" y="26276"/>
                  </a:lnTo>
                  <a:lnTo>
                    <a:pt x="47381" y="25950"/>
                  </a:lnTo>
                  <a:cubicBezTo>
                    <a:pt x="47489" y="25776"/>
                    <a:pt x="47598" y="25624"/>
                    <a:pt x="47729" y="25471"/>
                  </a:cubicBezTo>
                  <a:lnTo>
                    <a:pt x="47772" y="25428"/>
                  </a:lnTo>
                  <a:cubicBezTo>
                    <a:pt x="47881" y="25297"/>
                    <a:pt x="47989" y="25145"/>
                    <a:pt x="48098" y="25015"/>
                  </a:cubicBezTo>
                  <a:cubicBezTo>
                    <a:pt x="48229" y="24863"/>
                    <a:pt x="48359" y="24689"/>
                    <a:pt x="48468" y="24536"/>
                  </a:cubicBezTo>
                  <a:cubicBezTo>
                    <a:pt x="48533" y="24449"/>
                    <a:pt x="48577" y="24384"/>
                    <a:pt x="48620" y="24297"/>
                  </a:cubicBezTo>
                  <a:cubicBezTo>
                    <a:pt x="48946" y="24232"/>
                    <a:pt x="49164" y="23949"/>
                    <a:pt x="49120" y="23623"/>
                  </a:cubicBezTo>
                  <a:lnTo>
                    <a:pt x="49120" y="23558"/>
                  </a:lnTo>
                  <a:lnTo>
                    <a:pt x="49098" y="23471"/>
                  </a:lnTo>
                  <a:cubicBezTo>
                    <a:pt x="49055" y="23362"/>
                    <a:pt x="48990" y="23275"/>
                    <a:pt x="48924" y="23210"/>
                  </a:cubicBezTo>
                  <a:cubicBezTo>
                    <a:pt x="48903" y="23145"/>
                    <a:pt x="48859" y="23080"/>
                    <a:pt x="48816" y="23036"/>
                  </a:cubicBezTo>
                  <a:cubicBezTo>
                    <a:pt x="48794" y="22993"/>
                    <a:pt x="48751" y="22949"/>
                    <a:pt x="48707" y="22906"/>
                  </a:cubicBezTo>
                  <a:cubicBezTo>
                    <a:pt x="48642" y="22862"/>
                    <a:pt x="48555" y="22797"/>
                    <a:pt x="48468" y="22775"/>
                  </a:cubicBezTo>
                  <a:lnTo>
                    <a:pt x="48316" y="22645"/>
                  </a:lnTo>
                  <a:cubicBezTo>
                    <a:pt x="48011" y="22340"/>
                    <a:pt x="47707" y="22036"/>
                    <a:pt x="47381" y="21731"/>
                  </a:cubicBezTo>
                  <a:cubicBezTo>
                    <a:pt x="47054" y="21449"/>
                    <a:pt x="46707" y="21123"/>
                    <a:pt x="46359" y="20818"/>
                  </a:cubicBezTo>
                  <a:lnTo>
                    <a:pt x="46054" y="20535"/>
                  </a:lnTo>
                  <a:cubicBezTo>
                    <a:pt x="45337" y="19883"/>
                    <a:pt x="44554" y="19209"/>
                    <a:pt x="43619" y="18426"/>
                  </a:cubicBezTo>
                  <a:lnTo>
                    <a:pt x="43380" y="18296"/>
                  </a:lnTo>
                  <a:cubicBezTo>
                    <a:pt x="43075" y="18057"/>
                    <a:pt x="42727" y="17796"/>
                    <a:pt x="42466" y="17600"/>
                  </a:cubicBezTo>
                  <a:lnTo>
                    <a:pt x="42032" y="17274"/>
                  </a:lnTo>
                  <a:cubicBezTo>
                    <a:pt x="41531" y="16882"/>
                    <a:pt x="41031" y="16513"/>
                    <a:pt x="40509" y="16078"/>
                  </a:cubicBezTo>
                  <a:cubicBezTo>
                    <a:pt x="40140" y="15773"/>
                    <a:pt x="39705" y="15447"/>
                    <a:pt x="39161" y="14991"/>
                  </a:cubicBezTo>
                  <a:lnTo>
                    <a:pt x="38748" y="14643"/>
                  </a:lnTo>
                  <a:cubicBezTo>
                    <a:pt x="38422" y="14382"/>
                    <a:pt x="38118" y="14143"/>
                    <a:pt x="37813" y="13882"/>
                  </a:cubicBezTo>
                  <a:cubicBezTo>
                    <a:pt x="36878" y="13164"/>
                    <a:pt x="35943" y="12468"/>
                    <a:pt x="35030" y="11794"/>
                  </a:cubicBezTo>
                  <a:cubicBezTo>
                    <a:pt x="34443" y="11381"/>
                    <a:pt x="33834" y="10946"/>
                    <a:pt x="33269" y="10533"/>
                  </a:cubicBezTo>
                  <a:lnTo>
                    <a:pt x="33182" y="10468"/>
                  </a:lnTo>
                  <a:lnTo>
                    <a:pt x="32899" y="10272"/>
                  </a:lnTo>
                  <a:lnTo>
                    <a:pt x="32116" y="9707"/>
                  </a:lnTo>
                  <a:cubicBezTo>
                    <a:pt x="31507" y="9272"/>
                    <a:pt x="30899" y="8837"/>
                    <a:pt x="30377" y="8489"/>
                  </a:cubicBezTo>
                  <a:lnTo>
                    <a:pt x="29985" y="8206"/>
                  </a:lnTo>
                  <a:lnTo>
                    <a:pt x="29181" y="7663"/>
                  </a:lnTo>
                  <a:cubicBezTo>
                    <a:pt x="28746" y="7358"/>
                    <a:pt x="28246" y="7032"/>
                    <a:pt x="27659" y="6641"/>
                  </a:cubicBezTo>
                  <a:cubicBezTo>
                    <a:pt x="27398" y="6467"/>
                    <a:pt x="27115" y="6293"/>
                    <a:pt x="26919" y="6162"/>
                  </a:cubicBezTo>
                  <a:lnTo>
                    <a:pt x="26637" y="5967"/>
                  </a:lnTo>
                  <a:cubicBezTo>
                    <a:pt x="26506" y="5880"/>
                    <a:pt x="26376" y="5793"/>
                    <a:pt x="26224" y="5706"/>
                  </a:cubicBezTo>
                  <a:cubicBezTo>
                    <a:pt x="25832" y="5467"/>
                    <a:pt x="25441" y="5184"/>
                    <a:pt x="25093" y="4967"/>
                  </a:cubicBezTo>
                  <a:lnTo>
                    <a:pt x="24767" y="4749"/>
                  </a:lnTo>
                  <a:cubicBezTo>
                    <a:pt x="24527" y="4597"/>
                    <a:pt x="24267" y="4423"/>
                    <a:pt x="24071" y="4292"/>
                  </a:cubicBezTo>
                  <a:lnTo>
                    <a:pt x="23984" y="4249"/>
                  </a:lnTo>
                  <a:cubicBezTo>
                    <a:pt x="23745" y="4097"/>
                    <a:pt x="23505" y="3923"/>
                    <a:pt x="23266" y="3771"/>
                  </a:cubicBezTo>
                  <a:cubicBezTo>
                    <a:pt x="23092" y="3662"/>
                    <a:pt x="22940" y="3575"/>
                    <a:pt x="22788" y="3466"/>
                  </a:cubicBezTo>
                  <a:lnTo>
                    <a:pt x="22570" y="3314"/>
                  </a:lnTo>
                  <a:lnTo>
                    <a:pt x="22549" y="3314"/>
                  </a:lnTo>
                  <a:cubicBezTo>
                    <a:pt x="22331" y="3162"/>
                    <a:pt x="22092" y="2988"/>
                    <a:pt x="21853" y="2836"/>
                  </a:cubicBezTo>
                  <a:cubicBezTo>
                    <a:pt x="21309" y="2488"/>
                    <a:pt x="20831" y="2183"/>
                    <a:pt x="20374" y="1879"/>
                  </a:cubicBezTo>
                  <a:cubicBezTo>
                    <a:pt x="19657" y="1422"/>
                    <a:pt x="18874" y="1031"/>
                    <a:pt x="18200" y="683"/>
                  </a:cubicBezTo>
                  <a:lnTo>
                    <a:pt x="17961" y="574"/>
                  </a:lnTo>
                  <a:lnTo>
                    <a:pt x="17939" y="574"/>
                  </a:lnTo>
                  <a:cubicBezTo>
                    <a:pt x="17722" y="465"/>
                    <a:pt x="17504" y="357"/>
                    <a:pt x="17265" y="248"/>
                  </a:cubicBezTo>
                  <a:lnTo>
                    <a:pt x="17047" y="161"/>
                  </a:lnTo>
                  <a:cubicBezTo>
                    <a:pt x="16939" y="118"/>
                    <a:pt x="16808" y="74"/>
                    <a:pt x="16700" y="52"/>
                  </a:cubicBezTo>
                  <a:cubicBezTo>
                    <a:pt x="16572" y="20"/>
                    <a:pt x="16433" y="0"/>
                    <a:pt x="163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3"/>
            <p:cNvSpPr/>
            <p:nvPr/>
          </p:nvSpPr>
          <p:spPr>
            <a:xfrm>
              <a:off x="2892650" y="934075"/>
              <a:ext cx="516450" cy="586000"/>
            </a:xfrm>
            <a:custGeom>
              <a:avLst/>
              <a:gdLst/>
              <a:ahLst/>
              <a:cxnLst/>
              <a:rect l="l" t="t" r="r" b="b"/>
              <a:pathLst>
                <a:path w="20658" h="23440" extrusionOk="0">
                  <a:moveTo>
                    <a:pt x="16427" y="8270"/>
                  </a:moveTo>
                  <a:lnTo>
                    <a:pt x="16396" y="8301"/>
                  </a:lnTo>
                  <a:lnTo>
                    <a:pt x="16427" y="8270"/>
                  </a:lnTo>
                  <a:close/>
                  <a:moveTo>
                    <a:pt x="18233" y="1"/>
                  </a:moveTo>
                  <a:cubicBezTo>
                    <a:pt x="17978" y="1"/>
                    <a:pt x="17814" y="372"/>
                    <a:pt x="18092" y="538"/>
                  </a:cubicBezTo>
                  <a:lnTo>
                    <a:pt x="18614" y="843"/>
                  </a:lnTo>
                  <a:cubicBezTo>
                    <a:pt x="18744" y="930"/>
                    <a:pt x="18875" y="995"/>
                    <a:pt x="19005" y="1060"/>
                  </a:cubicBezTo>
                  <a:cubicBezTo>
                    <a:pt x="19114" y="1147"/>
                    <a:pt x="19179" y="1212"/>
                    <a:pt x="19266" y="1299"/>
                  </a:cubicBezTo>
                  <a:cubicBezTo>
                    <a:pt x="19353" y="1365"/>
                    <a:pt x="19483" y="1473"/>
                    <a:pt x="19570" y="1582"/>
                  </a:cubicBezTo>
                  <a:cubicBezTo>
                    <a:pt x="19549" y="1626"/>
                    <a:pt x="19527" y="1669"/>
                    <a:pt x="19505" y="1713"/>
                  </a:cubicBezTo>
                  <a:cubicBezTo>
                    <a:pt x="19092" y="2234"/>
                    <a:pt x="18679" y="2735"/>
                    <a:pt x="18288" y="3256"/>
                  </a:cubicBezTo>
                  <a:cubicBezTo>
                    <a:pt x="18070" y="3539"/>
                    <a:pt x="17853" y="3822"/>
                    <a:pt x="17613" y="4104"/>
                  </a:cubicBezTo>
                  <a:cubicBezTo>
                    <a:pt x="17396" y="4387"/>
                    <a:pt x="17113" y="4735"/>
                    <a:pt x="16874" y="5061"/>
                  </a:cubicBezTo>
                  <a:cubicBezTo>
                    <a:pt x="16765" y="5235"/>
                    <a:pt x="16635" y="5409"/>
                    <a:pt x="16505" y="5561"/>
                  </a:cubicBezTo>
                  <a:cubicBezTo>
                    <a:pt x="16331" y="5757"/>
                    <a:pt x="16178" y="5931"/>
                    <a:pt x="16004" y="6148"/>
                  </a:cubicBezTo>
                  <a:cubicBezTo>
                    <a:pt x="15852" y="6344"/>
                    <a:pt x="15678" y="6562"/>
                    <a:pt x="15504" y="6779"/>
                  </a:cubicBezTo>
                  <a:cubicBezTo>
                    <a:pt x="15352" y="6975"/>
                    <a:pt x="15178" y="7170"/>
                    <a:pt x="15004" y="7366"/>
                  </a:cubicBezTo>
                  <a:cubicBezTo>
                    <a:pt x="14678" y="7757"/>
                    <a:pt x="14330" y="8171"/>
                    <a:pt x="13960" y="8562"/>
                  </a:cubicBezTo>
                  <a:cubicBezTo>
                    <a:pt x="13613" y="8953"/>
                    <a:pt x="13243" y="9367"/>
                    <a:pt x="12917" y="9780"/>
                  </a:cubicBezTo>
                  <a:cubicBezTo>
                    <a:pt x="12569" y="10193"/>
                    <a:pt x="12177" y="10693"/>
                    <a:pt x="11786" y="11128"/>
                  </a:cubicBezTo>
                  <a:cubicBezTo>
                    <a:pt x="11416" y="11584"/>
                    <a:pt x="11025" y="12041"/>
                    <a:pt x="10634" y="12498"/>
                  </a:cubicBezTo>
                  <a:cubicBezTo>
                    <a:pt x="10481" y="12693"/>
                    <a:pt x="10307" y="12911"/>
                    <a:pt x="10133" y="13128"/>
                  </a:cubicBezTo>
                  <a:lnTo>
                    <a:pt x="9568" y="13846"/>
                  </a:lnTo>
                  <a:cubicBezTo>
                    <a:pt x="9220" y="14259"/>
                    <a:pt x="8872" y="14694"/>
                    <a:pt x="8524" y="15107"/>
                  </a:cubicBezTo>
                  <a:cubicBezTo>
                    <a:pt x="8263" y="15433"/>
                    <a:pt x="7981" y="15781"/>
                    <a:pt x="7720" y="16107"/>
                  </a:cubicBezTo>
                  <a:cubicBezTo>
                    <a:pt x="7437" y="16433"/>
                    <a:pt x="7198" y="16738"/>
                    <a:pt x="6937" y="17064"/>
                  </a:cubicBezTo>
                  <a:cubicBezTo>
                    <a:pt x="6676" y="17390"/>
                    <a:pt x="6437" y="17695"/>
                    <a:pt x="6176" y="17999"/>
                  </a:cubicBezTo>
                  <a:cubicBezTo>
                    <a:pt x="5872" y="18369"/>
                    <a:pt x="5611" y="18738"/>
                    <a:pt x="5328" y="19130"/>
                  </a:cubicBezTo>
                  <a:cubicBezTo>
                    <a:pt x="4980" y="19586"/>
                    <a:pt x="4632" y="20021"/>
                    <a:pt x="4263" y="20478"/>
                  </a:cubicBezTo>
                  <a:cubicBezTo>
                    <a:pt x="4067" y="20717"/>
                    <a:pt x="3893" y="20956"/>
                    <a:pt x="3697" y="21174"/>
                  </a:cubicBezTo>
                  <a:cubicBezTo>
                    <a:pt x="3523" y="21391"/>
                    <a:pt x="3349" y="21565"/>
                    <a:pt x="3154" y="21739"/>
                  </a:cubicBezTo>
                  <a:cubicBezTo>
                    <a:pt x="3067" y="21804"/>
                    <a:pt x="2980" y="21870"/>
                    <a:pt x="2893" y="21913"/>
                  </a:cubicBezTo>
                  <a:lnTo>
                    <a:pt x="2827" y="21891"/>
                  </a:lnTo>
                  <a:cubicBezTo>
                    <a:pt x="2719" y="21848"/>
                    <a:pt x="2588" y="21761"/>
                    <a:pt x="2479" y="21696"/>
                  </a:cubicBezTo>
                  <a:cubicBezTo>
                    <a:pt x="2371" y="21609"/>
                    <a:pt x="2262" y="21500"/>
                    <a:pt x="2175" y="21391"/>
                  </a:cubicBezTo>
                  <a:cubicBezTo>
                    <a:pt x="2066" y="21261"/>
                    <a:pt x="1958" y="21108"/>
                    <a:pt x="1849" y="20978"/>
                  </a:cubicBezTo>
                  <a:lnTo>
                    <a:pt x="1849" y="21000"/>
                  </a:lnTo>
                  <a:cubicBezTo>
                    <a:pt x="1762" y="20869"/>
                    <a:pt x="1675" y="20761"/>
                    <a:pt x="1566" y="20652"/>
                  </a:cubicBezTo>
                  <a:cubicBezTo>
                    <a:pt x="1458" y="20521"/>
                    <a:pt x="1327" y="20391"/>
                    <a:pt x="1175" y="20304"/>
                  </a:cubicBezTo>
                  <a:lnTo>
                    <a:pt x="1110" y="20239"/>
                  </a:lnTo>
                  <a:cubicBezTo>
                    <a:pt x="981" y="20123"/>
                    <a:pt x="821" y="20060"/>
                    <a:pt x="663" y="20060"/>
                  </a:cubicBezTo>
                  <a:cubicBezTo>
                    <a:pt x="554" y="20060"/>
                    <a:pt x="446" y="20090"/>
                    <a:pt x="349" y="20152"/>
                  </a:cubicBezTo>
                  <a:cubicBezTo>
                    <a:pt x="109" y="20282"/>
                    <a:pt x="1" y="20565"/>
                    <a:pt x="66" y="20848"/>
                  </a:cubicBezTo>
                  <a:cubicBezTo>
                    <a:pt x="109" y="20956"/>
                    <a:pt x="153" y="21065"/>
                    <a:pt x="218" y="21195"/>
                  </a:cubicBezTo>
                  <a:cubicBezTo>
                    <a:pt x="240" y="21239"/>
                    <a:pt x="262" y="21304"/>
                    <a:pt x="305" y="21348"/>
                  </a:cubicBezTo>
                  <a:cubicBezTo>
                    <a:pt x="349" y="21435"/>
                    <a:pt x="414" y="21522"/>
                    <a:pt x="457" y="21587"/>
                  </a:cubicBezTo>
                  <a:lnTo>
                    <a:pt x="523" y="21674"/>
                  </a:lnTo>
                  <a:cubicBezTo>
                    <a:pt x="566" y="21739"/>
                    <a:pt x="609" y="21783"/>
                    <a:pt x="653" y="21848"/>
                  </a:cubicBezTo>
                  <a:lnTo>
                    <a:pt x="696" y="21913"/>
                  </a:lnTo>
                  <a:cubicBezTo>
                    <a:pt x="827" y="22087"/>
                    <a:pt x="957" y="22261"/>
                    <a:pt x="1088" y="22413"/>
                  </a:cubicBezTo>
                  <a:lnTo>
                    <a:pt x="1110" y="22457"/>
                  </a:lnTo>
                  <a:cubicBezTo>
                    <a:pt x="1175" y="22544"/>
                    <a:pt x="1240" y="22609"/>
                    <a:pt x="1305" y="22696"/>
                  </a:cubicBezTo>
                  <a:cubicBezTo>
                    <a:pt x="1392" y="22761"/>
                    <a:pt x="1392" y="22761"/>
                    <a:pt x="1458" y="22826"/>
                  </a:cubicBezTo>
                  <a:cubicBezTo>
                    <a:pt x="1501" y="22870"/>
                    <a:pt x="1631" y="22957"/>
                    <a:pt x="1718" y="23022"/>
                  </a:cubicBezTo>
                  <a:lnTo>
                    <a:pt x="1805" y="23065"/>
                  </a:lnTo>
                  <a:cubicBezTo>
                    <a:pt x="1914" y="23131"/>
                    <a:pt x="2023" y="23218"/>
                    <a:pt x="2132" y="23261"/>
                  </a:cubicBezTo>
                  <a:cubicBezTo>
                    <a:pt x="2262" y="23326"/>
                    <a:pt x="2414" y="23370"/>
                    <a:pt x="2545" y="23413"/>
                  </a:cubicBezTo>
                  <a:cubicBezTo>
                    <a:pt x="2632" y="23413"/>
                    <a:pt x="2719" y="23435"/>
                    <a:pt x="2806" y="23435"/>
                  </a:cubicBezTo>
                  <a:lnTo>
                    <a:pt x="2893" y="23435"/>
                  </a:lnTo>
                  <a:cubicBezTo>
                    <a:pt x="2929" y="23438"/>
                    <a:pt x="2964" y="23439"/>
                    <a:pt x="2999" y="23439"/>
                  </a:cubicBezTo>
                  <a:cubicBezTo>
                    <a:pt x="3241" y="23439"/>
                    <a:pt x="3464" y="23375"/>
                    <a:pt x="3654" y="23261"/>
                  </a:cubicBezTo>
                  <a:cubicBezTo>
                    <a:pt x="3784" y="23196"/>
                    <a:pt x="3893" y="23131"/>
                    <a:pt x="4002" y="23044"/>
                  </a:cubicBezTo>
                  <a:cubicBezTo>
                    <a:pt x="4154" y="22913"/>
                    <a:pt x="4284" y="22805"/>
                    <a:pt x="4415" y="22674"/>
                  </a:cubicBezTo>
                  <a:cubicBezTo>
                    <a:pt x="4458" y="22631"/>
                    <a:pt x="4502" y="22587"/>
                    <a:pt x="4545" y="22544"/>
                  </a:cubicBezTo>
                  <a:lnTo>
                    <a:pt x="4654" y="22435"/>
                  </a:lnTo>
                  <a:cubicBezTo>
                    <a:pt x="4850" y="22217"/>
                    <a:pt x="5024" y="22065"/>
                    <a:pt x="5154" y="21913"/>
                  </a:cubicBezTo>
                  <a:cubicBezTo>
                    <a:pt x="5241" y="21826"/>
                    <a:pt x="5328" y="21739"/>
                    <a:pt x="5415" y="21630"/>
                  </a:cubicBezTo>
                  <a:lnTo>
                    <a:pt x="5437" y="21609"/>
                  </a:lnTo>
                  <a:cubicBezTo>
                    <a:pt x="5502" y="21522"/>
                    <a:pt x="5589" y="21435"/>
                    <a:pt x="5676" y="21348"/>
                  </a:cubicBezTo>
                  <a:cubicBezTo>
                    <a:pt x="5850" y="21152"/>
                    <a:pt x="6024" y="20935"/>
                    <a:pt x="6176" y="20739"/>
                  </a:cubicBezTo>
                  <a:cubicBezTo>
                    <a:pt x="6393" y="20478"/>
                    <a:pt x="6611" y="20173"/>
                    <a:pt x="6828" y="19891"/>
                  </a:cubicBezTo>
                  <a:cubicBezTo>
                    <a:pt x="7111" y="19499"/>
                    <a:pt x="7437" y="19130"/>
                    <a:pt x="7742" y="18782"/>
                  </a:cubicBezTo>
                  <a:lnTo>
                    <a:pt x="7742" y="18760"/>
                  </a:lnTo>
                  <a:cubicBezTo>
                    <a:pt x="7894" y="18586"/>
                    <a:pt x="8068" y="18390"/>
                    <a:pt x="8242" y="18151"/>
                  </a:cubicBezTo>
                  <a:lnTo>
                    <a:pt x="8437" y="17934"/>
                  </a:lnTo>
                  <a:lnTo>
                    <a:pt x="8459" y="17912"/>
                  </a:lnTo>
                  <a:cubicBezTo>
                    <a:pt x="8546" y="17803"/>
                    <a:pt x="8633" y="17673"/>
                    <a:pt x="8720" y="17564"/>
                  </a:cubicBezTo>
                  <a:lnTo>
                    <a:pt x="9764" y="16346"/>
                  </a:lnTo>
                  <a:cubicBezTo>
                    <a:pt x="9959" y="16129"/>
                    <a:pt x="10133" y="15912"/>
                    <a:pt x="10307" y="15716"/>
                  </a:cubicBezTo>
                  <a:lnTo>
                    <a:pt x="10351" y="15651"/>
                  </a:lnTo>
                  <a:cubicBezTo>
                    <a:pt x="10525" y="15477"/>
                    <a:pt x="10677" y="15303"/>
                    <a:pt x="10829" y="15107"/>
                  </a:cubicBezTo>
                  <a:cubicBezTo>
                    <a:pt x="10981" y="14933"/>
                    <a:pt x="11221" y="14672"/>
                    <a:pt x="11438" y="14411"/>
                  </a:cubicBezTo>
                  <a:lnTo>
                    <a:pt x="11699" y="14085"/>
                  </a:lnTo>
                  <a:cubicBezTo>
                    <a:pt x="11786" y="13976"/>
                    <a:pt x="11851" y="13889"/>
                    <a:pt x="11938" y="13781"/>
                  </a:cubicBezTo>
                  <a:cubicBezTo>
                    <a:pt x="12308" y="13324"/>
                    <a:pt x="12699" y="12889"/>
                    <a:pt x="13069" y="12454"/>
                  </a:cubicBezTo>
                  <a:cubicBezTo>
                    <a:pt x="13286" y="12215"/>
                    <a:pt x="13482" y="11976"/>
                    <a:pt x="13678" y="11737"/>
                  </a:cubicBezTo>
                  <a:lnTo>
                    <a:pt x="13917" y="11432"/>
                  </a:lnTo>
                  <a:lnTo>
                    <a:pt x="13939" y="11389"/>
                  </a:lnTo>
                  <a:lnTo>
                    <a:pt x="14200" y="11084"/>
                  </a:lnTo>
                  <a:lnTo>
                    <a:pt x="14548" y="10628"/>
                  </a:lnTo>
                  <a:lnTo>
                    <a:pt x="14613" y="10562"/>
                  </a:lnTo>
                  <a:cubicBezTo>
                    <a:pt x="14830" y="10280"/>
                    <a:pt x="15004" y="10062"/>
                    <a:pt x="15200" y="9823"/>
                  </a:cubicBezTo>
                  <a:lnTo>
                    <a:pt x="15591" y="9323"/>
                  </a:lnTo>
                  <a:cubicBezTo>
                    <a:pt x="15830" y="9019"/>
                    <a:pt x="16070" y="8714"/>
                    <a:pt x="16309" y="8388"/>
                  </a:cubicBezTo>
                  <a:lnTo>
                    <a:pt x="16396" y="8301"/>
                  </a:lnTo>
                  <a:lnTo>
                    <a:pt x="16396" y="8301"/>
                  </a:lnTo>
                  <a:lnTo>
                    <a:pt x="16396" y="8301"/>
                  </a:lnTo>
                  <a:cubicBezTo>
                    <a:pt x="16548" y="8084"/>
                    <a:pt x="16700" y="7888"/>
                    <a:pt x="16831" y="7670"/>
                  </a:cubicBezTo>
                  <a:cubicBezTo>
                    <a:pt x="16939" y="7518"/>
                    <a:pt x="17048" y="7366"/>
                    <a:pt x="17135" y="7236"/>
                  </a:cubicBezTo>
                  <a:lnTo>
                    <a:pt x="17309" y="7018"/>
                  </a:lnTo>
                  <a:lnTo>
                    <a:pt x="17331" y="6996"/>
                  </a:lnTo>
                  <a:cubicBezTo>
                    <a:pt x="17483" y="6779"/>
                    <a:pt x="17657" y="6540"/>
                    <a:pt x="17831" y="6322"/>
                  </a:cubicBezTo>
                  <a:lnTo>
                    <a:pt x="18027" y="6018"/>
                  </a:lnTo>
                  <a:cubicBezTo>
                    <a:pt x="18179" y="5779"/>
                    <a:pt x="18331" y="5561"/>
                    <a:pt x="18505" y="5344"/>
                  </a:cubicBezTo>
                  <a:lnTo>
                    <a:pt x="18983" y="4692"/>
                  </a:lnTo>
                  <a:lnTo>
                    <a:pt x="19049" y="4605"/>
                  </a:lnTo>
                  <a:cubicBezTo>
                    <a:pt x="19157" y="4474"/>
                    <a:pt x="19244" y="4322"/>
                    <a:pt x="19353" y="4191"/>
                  </a:cubicBezTo>
                  <a:lnTo>
                    <a:pt x="19462" y="4017"/>
                  </a:lnTo>
                  <a:lnTo>
                    <a:pt x="19505" y="3952"/>
                  </a:lnTo>
                  <a:cubicBezTo>
                    <a:pt x="19527" y="3909"/>
                    <a:pt x="19570" y="3843"/>
                    <a:pt x="19592" y="3800"/>
                  </a:cubicBezTo>
                  <a:lnTo>
                    <a:pt x="19723" y="3604"/>
                  </a:lnTo>
                  <a:lnTo>
                    <a:pt x="19766" y="3539"/>
                  </a:lnTo>
                  <a:cubicBezTo>
                    <a:pt x="19897" y="3365"/>
                    <a:pt x="20005" y="3191"/>
                    <a:pt x="20114" y="3017"/>
                  </a:cubicBezTo>
                  <a:lnTo>
                    <a:pt x="20331" y="2648"/>
                  </a:lnTo>
                  <a:cubicBezTo>
                    <a:pt x="20440" y="2495"/>
                    <a:pt x="20527" y="2300"/>
                    <a:pt x="20614" y="2104"/>
                  </a:cubicBezTo>
                  <a:cubicBezTo>
                    <a:pt x="20636" y="2039"/>
                    <a:pt x="20636" y="1952"/>
                    <a:pt x="20658" y="1886"/>
                  </a:cubicBezTo>
                  <a:lnTo>
                    <a:pt x="20658" y="1865"/>
                  </a:lnTo>
                  <a:lnTo>
                    <a:pt x="20658" y="1800"/>
                  </a:lnTo>
                  <a:cubicBezTo>
                    <a:pt x="20658" y="1691"/>
                    <a:pt x="20636" y="1582"/>
                    <a:pt x="20614" y="1495"/>
                  </a:cubicBezTo>
                  <a:cubicBezTo>
                    <a:pt x="20592" y="1408"/>
                    <a:pt x="20549" y="1343"/>
                    <a:pt x="20505" y="1278"/>
                  </a:cubicBezTo>
                  <a:cubicBezTo>
                    <a:pt x="20462" y="1212"/>
                    <a:pt x="20418" y="1169"/>
                    <a:pt x="20375" y="1125"/>
                  </a:cubicBezTo>
                  <a:lnTo>
                    <a:pt x="20310" y="1125"/>
                  </a:lnTo>
                  <a:cubicBezTo>
                    <a:pt x="20223" y="1082"/>
                    <a:pt x="20158" y="1038"/>
                    <a:pt x="20071" y="1017"/>
                  </a:cubicBezTo>
                  <a:cubicBezTo>
                    <a:pt x="19810" y="908"/>
                    <a:pt x="19592" y="712"/>
                    <a:pt x="19353" y="582"/>
                  </a:cubicBezTo>
                  <a:cubicBezTo>
                    <a:pt x="19223" y="495"/>
                    <a:pt x="19070" y="430"/>
                    <a:pt x="18918" y="364"/>
                  </a:cubicBezTo>
                  <a:cubicBezTo>
                    <a:pt x="18766" y="277"/>
                    <a:pt x="18548" y="147"/>
                    <a:pt x="18375" y="38"/>
                  </a:cubicBezTo>
                  <a:cubicBezTo>
                    <a:pt x="18326" y="12"/>
                    <a:pt x="18278" y="1"/>
                    <a:pt x="1823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3"/>
            <p:cNvSpPr/>
            <p:nvPr/>
          </p:nvSpPr>
          <p:spPr>
            <a:xfrm>
              <a:off x="3223700" y="1272050"/>
              <a:ext cx="64725" cy="64175"/>
            </a:xfrm>
            <a:custGeom>
              <a:avLst/>
              <a:gdLst/>
              <a:ahLst/>
              <a:cxnLst/>
              <a:rect l="l" t="t" r="r" b="b"/>
              <a:pathLst>
                <a:path w="2589" h="2567" extrusionOk="0">
                  <a:moveTo>
                    <a:pt x="1284" y="1"/>
                  </a:moveTo>
                  <a:cubicBezTo>
                    <a:pt x="588" y="1"/>
                    <a:pt x="1" y="588"/>
                    <a:pt x="1" y="1284"/>
                  </a:cubicBezTo>
                  <a:cubicBezTo>
                    <a:pt x="1" y="1632"/>
                    <a:pt x="153" y="1979"/>
                    <a:pt x="392" y="2219"/>
                  </a:cubicBezTo>
                  <a:cubicBezTo>
                    <a:pt x="653" y="2436"/>
                    <a:pt x="958" y="2567"/>
                    <a:pt x="1306" y="2567"/>
                  </a:cubicBezTo>
                  <a:cubicBezTo>
                    <a:pt x="1653" y="2567"/>
                    <a:pt x="1980" y="2436"/>
                    <a:pt x="2219" y="2175"/>
                  </a:cubicBezTo>
                  <a:cubicBezTo>
                    <a:pt x="2458" y="1936"/>
                    <a:pt x="2588" y="1610"/>
                    <a:pt x="2588" y="1284"/>
                  </a:cubicBezTo>
                  <a:cubicBezTo>
                    <a:pt x="2588" y="936"/>
                    <a:pt x="2436" y="610"/>
                    <a:pt x="2197" y="370"/>
                  </a:cubicBezTo>
                  <a:cubicBezTo>
                    <a:pt x="1958" y="131"/>
                    <a:pt x="1632" y="1"/>
                    <a:pt x="12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3"/>
            <p:cNvSpPr/>
            <p:nvPr/>
          </p:nvSpPr>
          <p:spPr>
            <a:xfrm>
              <a:off x="2792075" y="927400"/>
              <a:ext cx="317500" cy="117250"/>
            </a:xfrm>
            <a:custGeom>
              <a:avLst/>
              <a:gdLst/>
              <a:ahLst/>
              <a:cxnLst/>
              <a:rect l="l" t="t" r="r" b="b"/>
              <a:pathLst>
                <a:path w="12700" h="4690" extrusionOk="0">
                  <a:moveTo>
                    <a:pt x="12069" y="1"/>
                  </a:moveTo>
                  <a:cubicBezTo>
                    <a:pt x="11308" y="175"/>
                    <a:pt x="10525" y="349"/>
                    <a:pt x="9764" y="523"/>
                  </a:cubicBezTo>
                  <a:cubicBezTo>
                    <a:pt x="9525" y="566"/>
                    <a:pt x="9307" y="631"/>
                    <a:pt x="9090" y="697"/>
                  </a:cubicBezTo>
                  <a:lnTo>
                    <a:pt x="7851" y="1001"/>
                  </a:lnTo>
                  <a:cubicBezTo>
                    <a:pt x="7285" y="1153"/>
                    <a:pt x="6698" y="1327"/>
                    <a:pt x="6133" y="1479"/>
                  </a:cubicBezTo>
                  <a:cubicBezTo>
                    <a:pt x="5633" y="1632"/>
                    <a:pt x="5133" y="1784"/>
                    <a:pt x="4632" y="1936"/>
                  </a:cubicBezTo>
                  <a:cubicBezTo>
                    <a:pt x="3915" y="2175"/>
                    <a:pt x="3197" y="2414"/>
                    <a:pt x="2480" y="2632"/>
                  </a:cubicBezTo>
                  <a:cubicBezTo>
                    <a:pt x="2175" y="2719"/>
                    <a:pt x="1849" y="2806"/>
                    <a:pt x="1523" y="2893"/>
                  </a:cubicBezTo>
                  <a:cubicBezTo>
                    <a:pt x="1175" y="2980"/>
                    <a:pt x="827" y="3110"/>
                    <a:pt x="501" y="3262"/>
                  </a:cubicBezTo>
                  <a:cubicBezTo>
                    <a:pt x="197" y="3393"/>
                    <a:pt x="1" y="3697"/>
                    <a:pt x="44" y="4023"/>
                  </a:cubicBezTo>
                  <a:cubicBezTo>
                    <a:pt x="66" y="4219"/>
                    <a:pt x="153" y="4415"/>
                    <a:pt x="305" y="4524"/>
                  </a:cubicBezTo>
                  <a:cubicBezTo>
                    <a:pt x="426" y="4627"/>
                    <a:pt x="573" y="4689"/>
                    <a:pt x="727" y="4689"/>
                  </a:cubicBezTo>
                  <a:cubicBezTo>
                    <a:pt x="767" y="4689"/>
                    <a:pt x="808" y="4685"/>
                    <a:pt x="849" y="4676"/>
                  </a:cubicBezTo>
                  <a:cubicBezTo>
                    <a:pt x="1501" y="4524"/>
                    <a:pt x="2132" y="4306"/>
                    <a:pt x="2741" y="4045"/>
                  </a:cubicBezTo>
                  <a:cubicBezTo>
                    <a:pt x="3306" y="3828"/>
                    <a:pt x="3850" y="3610"/>
                    <a:pt x="4415" y="3393"/>
                  </a:cubicBezTo>
                  <a:lnTo>
                    <a:pt x="5285" y="3045"/>
                  </a:lnTo>
                  <a:cubicBezTo>
                    <a:pt x="5567" y="2915"/>
                    <a:pt x="5872" y="2828"/>
                    <a:pt x="6176" y="2719"/>
                  </a:cubicBezTo>
                  <a:cubicBezTo>
                    <a:pt x="6394" y="2632"/>
                    <a:pt x="6611" y="2567"/>
                    <a:pt x="6850" y="2501"/>
                  </a:cubicBezTo>
                  <a:lnTo>
                    <a:pt x="7894" y="2175"/>
                  </a:lnTo>
                  <a:cubicBezTo>
                    <a:pt x="8199" y="2067"/>
                    <a:pt x="8525" y="2001"/>
                    <a:pt x="8851" y="1893"/>
                  </a:cubicBezTo>
                  <a:lnTo>
                    <a:pt x="9873" y="1632"/>
                  </a:lnTo>
                  <a:cubicBezTo>
                    <a:pt x="10634" y="1458"/>
                    <a:pt x="11417" y="1262"/>
                    <a:pt x="12199" y="1110"/>
                  </a:cubicBezTo>
                  <a:cubicBezTo>
                    <a:pt x="12330" y="1088"/>
                    <a:pt x="12482" y="1001"/>
                    <a:pt x="12569" y="892"/>
                  </a:cubicBezTo>
                  <a:cubicBezTo>
                    <a:pt x="12656" y="784"/>
                    <a:pt x="12700" y="631"/>
                    <a:pt x="12678" y="479"/>
                  </a:cubicBezTo>
                  <a:cubicBezTo>
                    <a:pt x="12656" y="349"/>
                    <a:pt x="12591" y="218"/>
                    <a:pt x="12482" y="131"/>
                  </a:cubicBezTo>
                  <a:cubicBezTo>
                    <a:pt x="12352" y="23"/>
                    <a:pt x="12221" y="1"/>
                    <a:pt x="120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3"/>
            <p:cNvSpPr/>
            <p:nvPr/>
          </p:nvSpPr>
          <p:spPr>
            <a:xfrm>
              <a:off x="2919300" y="1054600"/>
              <a:ext cx="121250" cy="66150"/>
            </a:xfrm>
            <a:custGeom>
              <a:avLst/>
              <a:gdLst/>
              <a:ahLst/>
              <a:cxnLst/>
              <a:rect l="l" t="t" r="r" b="b"/>
              <a:pathLst>
                <a:path w="4850" h="2646" extrusionOk="0">
                  <a:moveTo>
                    <a:pt x="3917" y="1"/>
                  </a:moveTo>
                  <a:cubicBezTo>
                    <a:pt x="3811" y="1"/>
                    <a:pt x="3707" y="23"/>
                    <a:pt x="3610" y="66"/>
                  </a:cubicBezTo>
                  <a:cubicBezTo>
                    <a:pt x="3023" y="262"/>
                    <a:pt x="2435" y="458"/>
                    <a:pt x="1848" y="653"/>
                  </a:cubicBezTo>
                  <a:cubicBezTo>
                    <a:pt x="1327" y="784"/>
                    <a:pt x="826" y="1023"/>
                    <a:pt x="370" y="1306"/>
                  </a:cubicBezTo>
                  <a:cubicBezTo>
                    <a:pt x="109" y="1501"/>
                    <a:pt x="0" y="1871"/>
                    <a:pt x="131" y="2175"/>
                  </a:cubicBezTo>
                  <a:cubicBezTo>
                    <a:pt x="174" y="2306"/>
                    <a:pt x="261" y="2415"/>
                    <a:pt x="370" y="2502"/>
                  </a:cubicBezTo>
                  <a:cubicBezTo>
                    <a:pt x="489" y="2587"/>
                    <a:pt x="636" y="2646"/>
                    <a:pt x="788" y="2646"/>
                  </a:cubicBezTo>
                  <a:cubicBezTo>
                    <a:pt x="830" y="2646"/>
                    <a:pt x="872" y="2641"/>
                    <a:pt x="913" y="2632"/>
                  </a:cubicBezTo>
                  <a:cubicBezTo>
                    <a:pt x="1435" y="2523"/>
                    <a:pt x="1957" y="2371"/>
                    <a:pt x="2479" y="2197"/>
                  </a:cubicBezTo>
                  <a:cubicBezTo>
                    <a:pt x="3044" y="1980"/>
                    <a:pt x="3631" y="1784"/>
                    <a:pt x="4218" y="1588"/>
                  </a:cubicBezTo>
                  <a:cubicBezTo>
                    <a:pt x="4653" y="1414"/>
                    <a:pt x="4849" y="936"/>
                    <a:pt x="4675" y="501"/>
                  </a:cubicBezTo>
                  <a:cubicBezTo>
                    <a:pt x="4588" y="305"/>
                    <a:pt x="4436" y="131"/>
                    <a:pt x="4240" y="44"/>
                  </a:cubicBezTo>
                  <a:lnTo>
                    <a:pt x="4240" y="66"/>
                  </a:lnTo>
                  <a:cubicBezTo>
                    <a:pt x="4132" y="23"/>
                    <a:pt x="4023" y="1"/>
                    <a:pt x="391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3"/>
            <p:cNvSpPr/>
            <p:nvPr/>
          </p:nvSpPr>
          <p:spPr>
            <a:xfrm>
              <a:off x="2025600" y="238450"/>
              <a:ext cx="1548750" cy="1437625"/>
            </a:xfrm>
            <a:custGeom>
              <a:avLst/>
              <a:gdLst/>
              <a:ahLst/>
              <a:cxnLst/>
              <a:rect l="l" t="t" r="r" b="b"/>
              <a:pathLst>
                <a:path w="61950" h="57505" extrusionOk="0">
                  <a:moveTo>
                    <a:pt x="49208" y="41345"/>
                  </a:moveTo>
                  <a:cubicBezTo>
                    <a:pt x="49556" y="41345"/>
                    <a:pt x="49882" y="41475"/>
                    <a:pt x="50121" y="41714"/>
                  </a:cubicBezTo>
                  <a:cubicBezTo>
                    <a:pt x="50360" y="41954"/>
                    <a:pt x="50512" y="42280"/>
                    <a:pt x="50512" y="42628"/>
                  </a:cubicBezTo>
                  <a:cubicBezTo>
                    <a:pt x="50512" y="42954"/>
                    <a:pt x="50382" y="43280"/>
                    <a:pt x="50143" y="43519"/>
                  </a:cubicBezTo>
                  <a:cubicBezTo>
                    <a:pt x="49904" y="43780"/>
                    <a:pt x="49577" y="43911"/>
                    <a:pt x="49230" y="43911"/>
                  </a:cubicBezTo>
                  <a:cubicBezTo>
                    <a:pt x="48882" y="43911"/>
                    <a:pt x="48577" y="43780"/>
                    <a:pt x="48316" y="43563"/>
                  </a:cubicBezTo>
                  <a:cubicBezTo>
                    <a:pt x="48077" y="43323"/>
                    <a:pt x="47925" y="42976"/>
                    <a:pt x="47925" y="42628"/>
                  </a:cubicBezTo>
                  <a:cubicBezTo>
                    <a:pt x="47925" y="41932"/>
                    <a:pt x="48512" y="41345"/>
                    <a:pt x="49208" y="41345"/>
                  </a:cubicBezTo>
                  <a:close/>
                  <a:moveTo>
                    <a:pt x="22389" y="5523"/>
                  </a:moveTo>
                  <a:cubicBezTo>
                    <a:pt x="22522" y="5523"/>
                    <a:pt x="22661" y="5543"/>
                    <a:pt x="22789" y="5575"/>
                  </a:cubicBezTo>
                  <a:cubicBezTo>
                    <a:pt x="22897" y="5597"/>
                    <a:pt x="23028" y="5641"/>
                    <a:pt x="23136" y="5684"/>
                  </a:cubicBezTo>
                  <a:lnTo>
                    <a:pt x="23354" y="5771"/>
                  </a:lnTo>
                  <a:cubicBezTo>
                    <a:pt x="23593" y="5880"/>
                    <a:pt x="23811" y="5988"/>
                    <a:pt x="24028" y="6097"/>
                  </a:cubicBezTo>
                  <a:lnTo>
                    <a:pt x="24050" y="6097"/>
                  </a:lnTo>
                  <a:lnTo>
                    <a:pt x="24289" y="6206"/>
                  </a:lnTo>
                  <a:cubicBezTo>
                    <a:pt x="24963" y="6554"/>
                    <a:pt x="25746" y="6945"/>
                    <a:pt x="26463" y="7402"/>
                  </a:cubicBezTo>
                  <a:cubicBezTo>
                    <a:pt x="26920" y="7706"/>
                    <a:pt x="27398" y="8011"/>
                    <a:pt x="27942" y="8359"/>
                  </a:cubicBezTo>
                  <a:cubicBezTo>
                    <a:pt x="28181" y="8511"/>
                    <a:pt x="28420" y="8685"/>
                    <a:pt x="28638" y="8837"/>
                  </a:cubicBezTo>
                  <a:lnTo>
                    <a:pt x="28659" y="8837"/>
                  </a:lnTo>
                  <a:lnTo>
                    <a:pt x="28877" y="8989"/>
                  </a:lnTo>
                  <a:cubicBezTo>
                    <a:pt x="29029" y="9098"/>
                    <a:pt x="29181" y="9185"/>
                    <a:pt x="29355" y="9294"/>
                  </a:cubicBezTo>
                  <a:cubicBezTo>
                    <a:pt x="29594" y="9446"/>
                    <a:pt x="29834" y="9620"/>
                    <a:pt x="30073" y="9772"/>
                  </a:cubicBezTo>
                  <a:lnTo>
                    <a:pt x="30160" y="9815"/>
                  </a:lnTo>
                  <a:cubicBezTo>
                    <a:pt x="30356" y="9946"/>
                    <a:pt x="30616" y="10120"/>
                    <a:pt x="30856" y="10272"/>
                  </a:cubicBezTo>
                  <a:lnTo>
                    <a:pt x="31182" y="10490"/>
                  </a:lnTo>
                  <a:cubicBezTo>
                    <a:pt x="31530" y="10707"/>
                    <a:pt x="31921" y="10990"/>
                    <a:pt x="32313" y="11229"/>
                  </a:cubicBezTo>
                  <a:lnTo>
                    <a:pt x="32726" y="11490"/>
                  </a:lnTo>
                  <a:lnTo>
                    <a:pt x="33008" y="11685"/>
                  </a:lnTo>
                  <a:cubicBezTo>
                    <a:pt x="33204" y="11816"/>
                    <a:pt x="33487" y="11990"/>
                    <a:pt x="33748" y="12164"/>
                  </a:cubicBezTo>
                  <a:cubicBezTo>
                    <a:pt x="34335" y="12555"/>
                    <a:pt x="34835" y="12881"/>
                    <a:pt x="35270" y="13186"/>
                  </a:cubicBezTo>
                  <a:lnTo>
                    <a:pt x="36074" y="13729"/>
                  </a:lnTo>
                  <a:lnTo>
                    <a:pt x="36466" y="14012"/>
                  </a:lnTo>
                  <a:cubicBezTo>
                    <a:pt x="36988" y="14360"/>
                    <a:pt x="37596" y="14795"/>
                    <a:pt x="38205" y="15230"/>
                  </a:cubicBezTo>
                  <a:lnTo>
                    <a:pt x="38988" y="15795"/>
                  </a:lnTo>
                  <a:lnTo>
                    <a:pt x="39271" y="15991"/>
                  </a:lnTo>
                  <a:lnTo>
                    <a:pt x="39358" y="16056"/>
                  </a:lnTo>
                  <a:cubicBezTo>
                    <a:pt x="39923" y="16469"/>
                    <a:pt x="40532" y="16904"/>
                    <a:pt x="41119" y="17317"/>
                  </a:cubicBezTo>
                  <a:cubicBezTo>
                    <a:pt x="42032" y="17991"/>
                    <a:pt x="42967" y="18687"/>
                    <a:pt x="43902" y="19405"/>
                  </a:cubicBezTo>
                  <a:cubicBezTo>
                    <a:pt x="44207" y="19666"/>
                    <a:pt x="44511" y="19905"/>
                    <a:pt x="44837" y="20166"/>
                  </a:cubicBezTo>
                  <a:lnTo>
                    <a:pt x="45207" y="20470"/>
                  </a:lnTo>
                  <a:cubicBezTo>
                    <a:pt x="45772" y="20905"/>
                    <a:pt x="46185" y="21253"/>
                    <a:pt x="46555" y="21557"/>
                  </a:cubicBezTo>
                  <a:cubicBezTo>
                    <a:pt x="47077" y="21971"/>
                    <a:pt x="47577" y="22362"/>
                    <a:pt x="48077" y="22753"/>
                  </a:cubicBezTo>
                  <a:lnTo>
                    <a:pt x="48512" y="23058"/>
                  </a:lnTo>
                  <a:cubicBezTo>
                    <a:pt x="48773" y="23253"/>
                    <a:pt x="49121" y="23514"/>
                    <a:pt x="49425" y="23775"/>
                  </a:cubicBezTo>
                  <a:lnTo>
                    <a:pt x="49664" y="23971"/>
                  </a:lnTo>
                  <a:cubicBezTo>
                    <a:pt x="50599" y="24754"/>
                    <a:pt x="51382" y="25428"/>
                    <a:pt x="52100" y="26080"/>
                  </a:cubicBezTo>
                  <a:lnTo>
                    <a:pt x="52404" y="26341"/>
                  </a:lnTo>
                  <a:cubicBezTo>
                    <a:pt x="52752" y="26667"/>
                    <a:pt x="53100" y="26972"/>
                    <a:pt x="53426" y="27276"/>
                  </a:cubicBezTo>
                  <a:cubicBezTo>
                    <a:pt x="53752" y="27581"/>
                    <a:pt x="54057" y="27863"/>
                    <a:pt x="54361" y="28168"/>
                  </a:cubicBezTo>
                  <a:lnTo>
                    <a:pt x="54492" y="28320"/>
                  </a:lnTo>
                  <a:cubicBezTo>
                    <a:pt x="54579" y="28342"/>
                    <a:pt x="54666" y="28385"/>
                    <a:pt x="54753" y="28450"/>
                  </a:cubicBezTo>
                  <a:cubicBezTo>
                    <a:pt x="54774" y="28494"/>
                    <a:pt x="54818" y="28516"/>
                    <a:pt x="54861" y="28559"/>
                  </a:cubicBezTo>
                  <a:cubicBezTo>
                    <a:pt x="54905" y="28624"/>
                    <a:pt x="54927" y="28690"/>
                    <a:pt x="54948" y="28755"/>
                  </a:cubicBezTo>
                  <a:cubicBezTo>
                    <a:pt x="55035" y="28820"/>
                    <a:pt x="55100" y="28907"/>
                    <a:pt x="55144" y="28994"/>
                  </a:cubicBezTo>
                  <a:lnTo>
                    <a:pt x="55166" y="29081"/>
                  </a:lnTo>
                  <a:lnTo>
                    <a:pt x="55166" y="29103"/>
                  </a:lnTo>
                  <a:cubicBezTo>
                    <a:pt x="55209" y="29168"/>
                    <a:pt x="55231" y="29233"/>
                    <a:pt x="55253" y="29298"/>
                  </a:cubicBezTo>
                  <a:cubicBezTo>
                    <a:pt x="55296" y="29407"/>
                    <a:pt x="55296" y="29516"/>
                    <a:pt x="55296" y="29625"/>
                  </a:cubicBezTo>
                  <a:lnTo>
                    <a:pt x="55296" y="29690"/>
                  </a:lnTo>
                  <a:lnTo>
                    <a:pt x="55296" y="29711"/>
                  </a:lnTo>
                  <a:cubicBezTo>
                    <a:pt x="55296" y="29777"/>
                    <a:pt x="55274" y="29864"/>
                    <a:pt x="55253" y="29929"/>
                  </a:cubicBezTo>
                  <a:cubicBezTo>
                    <a:pt x="55187" y="30125"/>
                    <a:pt x="55100" y="30299"/>
                    <a:pt x="54992" y="30473"/>
                  </a:cubicBezTo>
                  <a:lnTo>
                    <a:pt x="54753" y="30842"/>
                  </a:lnTo>
                  <a:cubicBezTo>
                    <a:pt x="54666" y="31016"/>
                    <a:pt x="54535" y="31190"/>
                    <a:pt x="54426" y="31364"/>
                  </a:cubicBezTo>
                  <a:lnTo>
                    <a:pt x="54383" y="31429"/>
                  </a:lnTo>
                  <a:cubicBezTo>
                    <a:pt x="54318" y="31495"/>
                    <a:pt x="54274" y="31581"/>
                    <a:pt x="54252" y="31625"/>
                  </a:cubicBezTo>
                  <a:cubicBezTo>
                    <a:pt x="54209" y="31668"/>
                    <a:pt x="54187" y="31712"/>
                    <a:pt x="54144" y="31777"/>
                  </a:cubicBezTo>
                  <a:lnTo>
                    <a:pt x="54100" y="31842"/>
                  </a:lnTo>
                  <a:lnTo>
                    <a:pt x="53992" y="32016"/>
                  </a:lnTo>
                  <a:cubicBezTo>
                    <a:pt x="53883" y="32147"/>
                    <a:pt x="53796" y="32299"/>
                    <a:pt x="53709" y="32430"/>
                  </a:cubicBezTo>
                  <a:cubicBezTo>
                    <a:pt x="53535" y="32647"/>
                    <a:pt x="53361" y="32886"/>
                    <a:pt x="53143" y="33169"/>
                  </a:cubicBezTo>
                  <a:cubicBezTo>
                    <a:pt x="52991" y="33386"/>
                    <a:pt x="52839" y="33604"/>
                    <a:pt x="52687" y="33843"/>
                  </a:cubicBezTo>
                  <a:lnTo>
                    <a:pt x="52469" y="34147"/>
                  </a:lnTo>
                  <a:cubicBezTo>
                    <a:pt x="52317" y="34365"/>
                    <a:pt x="52143" y="34604"/>
                    <a:pt x="51969" y="34821"/>
                  </a:cubicBezTo>
                  <a:lnTo>
                    <a:pt x="51948" y="34843"/>
                  </a:lnTo>
                  <a:lnTo>
                    <a:pt x="51795" y="35061"/>
                  </a:lnTo>
                  <a:cubicBezTo>
                    <a:pt x="51687" y="35191"/>
                    <a:pt x="51578" y="35343"/>
                    <a:pt x="51491" y="35495"/>
                  </a:cubicBezTo>
                  <a:cubicBezTo>
                    <a:pt x="51353" y="35692"/>
                    <a:pt x="51216" y="35871"/>
                    <a:pt x="51078" y="36064"/>
                  </a:cubicBezTo>
                  <a:lnTo>
                    <a:pt x="51078" y="36064"/>
                  </a:lnTo>
                  <a:cubicBezTo>
                    <a:pt x="50802" y="36422"/>
                    <a:pt x="50527" y="36792"/>
                    <a:pt x="50252" y="37126"/>
                  </a:cubicBezTo>
                  <a:lnTo>
                    <a:pt x="49860" y="37648"/>
                  </a:lnTo>
                  <a:cubicBezTo>
                    <a:pt x="49664" y="37887"/>
                    <a:pt x="49469" y="38105"/>
                    <a:pt x="49273" y="38366"/>
                  </a:cubicBezTo>
                  <a:lnTo>
                    <a:pt x="49208" y="38453"/>
                  </a:lnTo>
                  <a:lnTo>
                    <a:pt x="48838" y="38888"/>
                  </a:lnTo>
                  <a:lnTo>
                    <a:pt x="48599" y="39214"/>
                  </a:lnTo>
                  <a:lnTo>
                    <a:pt x="48577" y="39257"/>
                  </a:lnTo>
                  <a:lnTo>
                    <a:pt x="48316" y="39562"/>
                  </a:lnTo>
                  <a:cubicBezTo>
                    <a:pt x="48142" y="39779"/>
                    <a:pt x="47947" y="40018"/>
                    <a:pt x="47729" y="40257"/>
                  </a:cubicBezTo>
                  <a:cubicBezTo>
                    <a:pt x="47360" y="40692"/>
                    <a:pt x="46968" y="41149"/>
                    <a:pt x="46598" y="41584"/>
                  </a:cubicBezTo>
                  <a:cubicBezTo>
                    <a:pt x="46511" y="41693"/>
                    <a:pt x="46446" y="41801"/>
                    <a:pt x="46359" y="41888"/>
                  </a:cubicBezTo>
                  <a:lnTo>
                    <a:pt x="46077" y="42214"/>
                  </a:lnTo>
                  <a:cubicBezTo>
                    <a:pt x="45859" y="42475"/>
                    <a:pt x="45642" y="42736"/>
                    <a:pt x="45490" y="42932"/>
                  </a:cubicBezTo>
                  <a:cubicBezTo>
                    <a:pt x="45337" y="43106"/>
                    <a:pt x="45163" y="43302"/>
                    <a:pt x="45011" y="43476"/>
                  </a:cubicBezTo>
                  <a:lnTo>
                    <a:pt x="44968" y="43519"/>
                  </a:lnTo>
                  <a:cubicBezTo>
                    <a:pt x="44794" y="43737"/>
                    <a:pt x="44598" y="43932"/>
                    <a:pt x="44424" y="44150"/>
                  </a:cubicBezTo>
                  <a:lnTo>
                    <a:pt x="43380" y="45389"/>
                  </a:lnTo>
                  <a:cubicBezTo>
                    <a:pt x="43293" y="45498"/>
                    <a:pt x="43185" y="45607"/>
                    <a:pt x="43098" y="45715"/>
                  </a:cubicBezTo>
                  <a:lnTo>
                    <a:pt x="43098" y="45737"/>
                  </a:lnTo>
                  <a:lnTo>
                    <a:pt x="42902" y="45976"/>
                  </a:lnTo>
                  <a:cubicBezTo>
                    <a:pt x="42706" y="46194"/>
                    <a:pt x="42554" y="46411"/>
                    <a:pt x="42402" y="46585"/>
                  </a:cubicBezTo>
                  <a:lnTo>
                    <a:pt x="42402" y="46607"/>
                  </a:lnTo>
                  <a:cubicBezTo>
                    <a:pt x="42097" y="46933"/>
                    <a:pt x="41771" y="47324"/>
                    <a:pt x="41489" y="47716"/>
                  </a:cubicBezTo>
                  <a:cubicBezTo>
                    <a:pt x="41271" y="47977"/>
                    <a:pt x="41054" y="48281"/>
                    <a:pt x="40836" y="48564"/>
                  </a:cubicBezTo>
                  <a:cubicBezTo>
                    <a:pt x="40684" y="48760"/>
                    <a:pt x="40510" y="48955"/>
                    <a:pt x="40336" y="49151"/>
                  </a:cubicBezTo>
                  <a:cubicBezTo>
                    <a:pt x="40249" y="49238"/>
                    <a:pt x="40162" y="49325"/>
                    <a:pt x="40075" y="49434"/>
                  </a:cubicBezTo>
                  <a:lnTo>
                    <a:pt x="40075" y="49455"/>
                  </a:lnTo>
                  <a:cubicBezTo>
                    <a:pt x="39988" y="49542"/>
                    <a:pt x="39901" y="49629"/>
                    <a:pt x="39814" y="49716"/>
                  </a:cubicBezTo>
                  <a:cubicBezTo>
                    <a:pt x="39684" y="49868"/>
                    <a:pt x="39510" y="50042"/>
                    <a:pt x="39314" y="50238"/>
                  </a:cubicBezTo>
                  <a:lnTo>
                    <a:pt x="39205" y="50347"/>
                  </a:lnTo>
                  <a:cubicBezTo>
                    <a:pt x="39162" y="50390"/>
                    <a:pt x="39118" y="50434"/>
                    <a:pt x="39075" y="50477"/>
                  </a:cubicBezTo>
                  <a:cubicBezTo>
                    <a:pt x="38945" y="50608"/>
                    <a:pt x="38814" y="50738"/>
                    <a:pt x="38662" y="50847"/>
                  </a:cubicBezTo>
                  <a:cubicBezTo>
                    <a:pt x="38553" y="50934"/>
                    <a:pt x="38444" y="50999"/>
                    <a:pt x="38314" y="51064"/>
                  </a:cubicBezTo>
                  <a:cubicBezTo>
                    <a:pt x="38096" y="51195"/>
                    <a:pt x="37814" y="51260"/>
                    <a:pt x="37553" y="51260"/>
                  </a:cubicBezTo>
                  <a:lnTo>
                    <a:pt x="37444" y="51260"/>
                  </a:lnTo>
                  <a:cubicBezTo>
                    <a:pt x="37379" y="51238"/>
                    <a:pt x="37292" y="51238"/>
                    <a:pt x="37205" y="51217"/>
                  </a:cubicBezTo>
                  <a:cubicBezTo>
                    <a:pt x="37053" y="51195"/>
                    <a:pt x="36922" y="51130"/>
                    <a:pt x="36792" y="51086"/>
                  </a:cubicBezTo>
                  <a:cubicBezTo>
                    <a:pt x="36683" y="51021"/>
                    <a:pt x="36574" y="50956"/>
                    <a:pt x="36466" y="50869"/>
                  </a:cubicBezTo>
                  <a:lnTo>
                    <a:pt x="36379" y="50825"/>
                  </a:lnTo>
                  <a:cubicBezTo>
                    <a:pt x="36292" y="50760"/>
                    <a:pt x="36183" y="50695"/>
                    <a:pt x="36096" y="50630"/>
                  </a:cubicBezTo>
                  <a:cubicBezTo>
                    <a:pt x="36053" y="50586"/>
                    <a:pt x="36031" y="50586"/>
                    <a:pt x="35966" y="50499"/>
                  </a:cubicBezTo>
                  <a:cubicBezTo>
                    <a:pt x="35900" y="50434"/>
                    <a:pt x="35835" y="50347"/>
                    <a:pt x="35770" y="50260"/>
                  </a:cubicBezTo>
                  <a:lnTo>
                    <a:pt x="35748" y="50238"/>
                  </a:lnTo>
                  <a:cubicBezTo>
                    <a:pt x="35596" y="50064"/>
                    <a:pt x="35487" y="49890"/>
                    <a:pt x="35357" y="49716"/>
                  </a:cubicBezTo>
                  <a:lnTo>
                    <a:pt x="35313" y="49651"/>
                  </a:lnTo>
                  <a:lnTo>
                    <a:pt x="35183" y="49477"/>
                  </a:lnTo>
                  <a:lnTo>
                    <a:pt x="35118" y="49412"/>
                  </a:lnTo>
                  <a:lnTo>
                    <a:pt x="35009" y="49303"/>
                  </a:lnTo>
                  <a:lnTo>
                    <a:pt x="34878" y="49216"/>
                  </a:lnTo>
                  <a:cubicBezTo>
                    <a:pt x="34509" y="48890"/>
                    <a:pt x="34096" y="48586"/>
                    <a:pt x="33682" y="48281"/>
                  </a:cubicBezTo>
                  <a:lnTo>
                    <a:pt x="33530" y="48151"/>
                  </a:lnTo>
                  <a:lnTo>
                    <a:pt x="33508" y="48151"/>
                  </a:lnTo>
                  <a:cubicBezTo>
                    <a:pt x="33335" y="48020"/>
                    <a:pt x="33161" y="47890"/>
                    <a:pt x="32987" y="47759"/>
                  </a:cubicBezTo>
                  <a:cubicBezTo>
                    <a:pt x="32943" y="47716"/>
                    <a:pt x="32921" y="47694"/>
                    <a:pt x="32878" y="47651"/>
                  </a:cubicBezTo>
                  <a:lnTo>
                    <a:pt x="32660" y="47477"/>
                  </a:lnTo>
                  <a:lnTo>
                    <a:pt x="32617" y="47433"/>
                  </a:lnTo>
                  <a:lnTo>
                    <a:pt x="32378" y="47216"/>
                  </a:lnTo>
                  <a:cubicBezTo>
                    <a:pt x="31921" y="46846"/>
                    <a:pt x="31508" y="46520"/>
                    <a:pt x="31073" y="46172"/>
                  </a:cubicBezTo>
                  <a:cubicBezTo>
                    <a:pt x="30638" y="45824"/>
                    <a:pt x="30160" y="45454"/>
                    <a:pt x="29725" y="45085"/>
                  </a:cubicBezTo>
                  <a:lnTo>
                    <a:pt x="29247" y="44693"/>
                  </a:lnTo>
                  <a:cubicBezTo>
                    <a:pt x="28964" y="44454"/>
                    <a:pt x="28659" y="44215"/>
                    <a:pt x="28333" y="43954"/>
                  </a:cubicBezTo>
                  <a:cubicBezTo>
                    <a:pt x="27877" y="43606"/>
                    <a:pt x="27398" y="43258"/>
                    <a:pt x="26833" y="42845"/>
                  </a:cubicBezTo>
                  <a:cubicBezTo>
                    <a:pt x="26181" y="42367"/>
                    <a:pt x="25507" y="41845"/>
                    <a:pt x="24985" y="41453"/>
                  </a:cubicBezTo>
                  <a:lnTo>
                    <a:pt x="24898" y="41388"/>
                  </a:lnTo>
                  <a:cubicBezTo>
                    <a:pt x="24593" y="41171"/>
                    <a:pt x="24289" y="40932"/>
                    <a:pt x="23984" y="40692"/>
                  </a:cubicBezTo>
                  <a:lnTo>
                    <a:pt x="22897" y="39888"/>
                  </a:lnTo>
                  <a:lnTo>
                    <a:pt x="22723" y="39757"/>
                  </a:lnTo>
                  <a:cubicBezTo>
                    <a:pt x="22201" y="39344"/>
                    <a:pt x="21658" y="38953"/>
                    <a:pt x="21114" y="38540"/>
                  </a:cubicBezTo>
                  <a:cubicBezTo>
                    <a:pt x="20310" y="37931"/>
                    <a:pt x="19505" y="37300"/>
                    <a:pt x="18788" y="36735"/>
                  </a:cubicBezTo>
                  <a:lnTo>
                    <a:pt x="18418" y="36430"/>
                  </a:lnTo>
                  <a:cubicBezTo>
                    <a:pt x="17592" y="35756"/>
                    <a:pt x="16591" y="34974"/>
                    <a:pt x="15569" y="34234"/>
                  </a:cubicBezTo>
                  <a:cubicBezTo>
                    <a:pt x="13699" y="32821"/>
                    <a:pt x="11786" y="31364"/>
                    <a:pt x="9916" y="29885"/>
                  </a:cubicBezTo>
                  <a:lnTo>
                    <a:pt x="9525" y="29581"/>
                  </a:lnTo>
                  <a:lnTo>
                    <a:pt x="9503" y="29538"/>
                  </a:lnTo>
                  <a:cubicBezTo>
                    <a:pt x="9264" y="29364"/>
                    <a:pt x="8981" y="29146"/>
                    <a:pt x="8742" y="28907"/>
                  </a:cubicBezTo>
                  <a:lnTo>
                    <a:pt x="8524" y="28711"/>
                  </a:lnTo>
                  <a:cubicBezTo>
                    <a:pt x="8002" y="28255"/>
                    <a:pt x="7546" y="27820"/>
                    <a:pt x="7133" y="27385"/>
                  </a:cubicBezTo>
                  <a:lnTo>
                    <a:pt x="7089" y="27341"/>
                  </a:lnTo>
                  <a:cubicBezTo>
                    <a:pt x="7046" y="27298"/>
                    <a:pt x="7024" y="27276"/>
                    <a:pt x="6981" y="27233"/>
                  </a:cubicBezTo>
                  <a:lnTo>
                    <a:pt x="6959" y="27211"/>
                  </a:lnTo>
                  <a:cubicBezTo>
                    <a:pt x="6828" y="27102"/>
                    <a:pt x="6720" y="26950"/>
                    <a:pt x="6611" y="26819"/>
                  </a:cubicBezTo>
                  <a:cubicBezTo>
                    <a:pt x="6480" y="26602"/>
                    <a:pt x="6350" y="26385"/>
                    <a:pt x="6263" y="26167"/>
                  </a:cubicBezTo>
                  <a:cubicBezTo>
                    <a:pt x="6176" y="25971"/>
                    <a:pt x="6132" y="25754"/>
                    <a:pt x="6111" y="25558"/>
                  </a:cubicBezTo>
                  <a:cubicBezTo>
                    <a:pt x="6089" y="25232"/>
                    <a:pt x="6154" y="24928"/>
                    <a:pt x="6285" y="24667"/>
                  </a:cubicBezTo>
                  <a:cubicBezTo>
                    <a:pt x="6350" y="24515"/>
                    <a:pt x="6437" y="24384"/>
                    <a:pt x="6524" y="24254"/>
                  </a:cubicBezTo>
                  <a:cubicBezTo>
                    <a:pt x="6589" y="24167"/>
                    <a:pt x="6654" y="24080"/>
                    <a:pt x="6741" y="23993"/>
                  </a:cubicBezTo>
                  <a:cubicBezTo>
                    <a:pt x="6937" y="23710"/>
                    <a:pt x="7176" y="23427"/>
                    <a:pt x="7372" y="23166"/>
                  </a:cubicBezTo>
                  <a:lnTo>
                    <a:pt x="7415" y="23145"/>
                  </a:lnTo>
                  <a:cubicBezTo>
                    <a:pt x="7524" y="22992"/>
                    <a:pt x="7655" y="22840"/>
                    <a:pt x="7785" y="22688"/>
                  </a:cubicBezTo>
                  <a:cubicBezTo>
                    <a:pt x="8111" y="22275"/>
                    <a:pt x="8416" y="21840"/>
                    <a:pt x="8720" y="21427"/>
                  </a:cubicBezTo>
                  <a:cubicBezTo>
                    <a:pt x="9046" y="20949"/>
                    <a:pt x="9416" y="20448"/>
                    <a:pt x="9807" y="19970"/>
                  </a:cubicBezTo>
                  <a:lnTo>
                    <a:pt x="9829" y="19927"/>
                  </a:lnTo>
                  <a:cubicBezTo>
                    <a:pt x="10199" y="19492"/>
                    <a:pt x="10568" y="19057"/>
                    <a:pt x="10916" y="18600"/>
                  </a:cubicBezTo>
                  <a:cubicBezTo>
                    <a:pt x="11090" y="18404"/>
                    <a:pt x="11242" y="18187"/>
                    <a:pt x="11395" y="17991"/>
                  </a:cubicBezTo>
                  <a:lnTo>
                    <a:pt x="11416" y="17948"/>
                  </a:lnTo>
                  <a:cubicBezTo>
                    <a:pt x="11612" y="17709"/>
                    <a:pt x="11808" y="17448"/>
                    <a:pt x="12025" y="17187"/>
                  </a:cubicBezTo>
                  <a:cubicBezTo>
                    <a:pt x="12156" y="17013"/>
                    <a:pt x="12286" y="16861"/>
                    <a:pt x="12417" y="16687"/>
                  </a:cubicBezTo>
                  <a:cubicBezTo>
                    <a:pt x="12677" y="16382"/>
                    <a:pt x="12960" y="16056"/>
                    <a:pt x="13243" y="15730"/>
                  </a:cubicBezTo>
                  <a:lnTo>
                    <a:pt x="13504" y="15425"/>
                  </a:lnTo>
                  <a:lnTo>
                    <a:pt x="13895" y="14947"/>
                  </a:lnTo>
                  <a:lnTo>
                    <a:pt x="14221" y="14512"/>
                  </a:lnTo>
                  <a:lnTo>
                    <a:pt x="14634" y="14034"/>
                  </a:lnTo>
                  <a:cubicBezTo>
                    <a:pt x="14939" y="13664"/>
                    <a:pt x="15200" y="13382"/>
                    <a:pt x="15439" y="13099"/>
                  </a:cubicBezTo>
                  <a:cubicBezTo>
                    <a:pt x="15591" y="12947"/>
                    <a:pt x="15743" y="12773"/>
                    <a:pt x="15896" y="12577"/>
                  </a:cubicBezTo>
                  <a:cubicBezTo>
                    <a:pt x="16070" y="12360"/>
                    <a:pt x="16265" y="12120"/>
                    <a:pt x="16461" y="11881"/>
                  </a:cubicBezTo>
                  <a:lnTo>
                    <a:pt x="16483" y="11838"/>
                  </a:lnTo>
                  <a:lnTo>
                    <a:pt x="16744" y="11511"/>
                  </a:lnTo>
                  <a:lnTo>
                    <a:pt x="16831" y="11403"/>
                  </a:lnTo>
                  <a:lnTo>
                    <a:pt x="16896" y="11316"/>
                  </a:lnTo>
                  <a:lnTo>
                    <a:pt x="16896" y="11294"/>
                  </a:lnTo>
                  <a:cubicBezTo>
                    <a:pt x="17157" y="10968"/>
                    <a:pt x="17374" y="10685"/>
                    <a:pt x="17592" y="10403"/>
                  </a:cubicBezTo>
                  <a:lnTo>
                    <a:pt x="17722" y="10272"/>
                  </a:lnTo>
                  <a:lnTo>
                    <a:pt x="17744" y="10229"/>
                  </a:lnTo>
                  <a:lnTo>
                    <a:pt x="17787" y="10185"/>
                  </a:lnTo>
                  <a:cubicBezTo>
                    <a:pt x="18114" y="9772"/>
                    <a:pt x="18418" y="9402"/>
                    <a:pt x="18744" y="8946"/>
                  </a:cubicBezTo>
                  <a:cubicBezTo>
                    <a:pt x="19092" y="8511"/>
                    <a:pt x="19440" y="8054"/>
                    <a:pt x="19810" y="7576"/>
                  </a:cubicBezTo>
                  <a:cubicBezTo>
                    <a:pt x="20005" y="7315"/>
                    <a:pt x="20179" y="7119"/>
                    <a:pt x="20353" y="6902"/>
                  </a:cubicBezTo>
                  <a:cubicBezTo>
                    <a:pt x="20505" y="6706"/>
                    <a:pt x="20701" y="6510"/>
                    <a:pt x="20897" y="6336"/>
                  </a:cubicBezTo>
                  <a:lnTo>
                    <a:pt x="20940" y="6271"/>
                  </a:lnTo>
                  <a:lnTo>
                    <a:pt x="21006" y="6228"/>
                  </a:lnTo>
                  <a:cubicBezTo>
                    <a:pt x="21136" y="6075"/>
                    <a:pt x="21266" y="5945"/>
                    <a:pt x="21440" y="5836"/>
                  </a:cubicBezTo>
                  <a:lnTo>
                    <a:pt x="21506" y="5793"/>
                  </a:lnTo>
                  <a:cubicBezTo>
                    <a:pt x="21593" y="5749"/>
                    <a:pt x="21680" y="5706"/>
                    <a:pt x="21788" y="5662"/>
                  </a:cubicBezTo>
                  <a:lnTo>
                    <a:pt x="21854" y="5619"/>
                  </a:lnTo>
                  <a:lnTo>
                    <a:pt x="21941" y="5597"/>
                  </a:lnTo>
                  <a:lnTo>
                    <a:pt x="21962" y="5597"/>
                  </a:lnTo>
                  <a:cubicBezTo>
                    <a:pt x="22071" y="5575"/>
                    <a:pt x="22158" y="5554"/>
                    <a:pt x="22245" y="5532"/>
                  </a:cubicBezTo>
                  <a:cubicBezTo>
                    <a:pt x="22292" y="5526"/>
                    <a:pt x="22340" y="5523"/>
                    <a:pt x="22389" y="5523"/>
                  </a:cubicBezTo>
                  <a:close/>
                  <a:moveTo>
                    <a:pt x="21187" y="1"/>
                  </a:moveTo>
                  <a:cubicBezTo>
                    <a:pt x="21128" y="1"/>
                    <a:pt x="21067" y="4"/>
                    <a:pt x="21006" y="9"/>
                  </a:cubicBezTo>
                  <a:cubicBezTo>
                    <a:pt x="20766" y="52"/>
                    <a:pt x="20549" y="139"/>
                    <a:pt x="20353" y="291"/>
                  </a:cubicBezTo>
                  <a:cubicBezTo>
                    <a:pt x="20244" y="357"/>
                    <a:pt x="20158" y="465"/>
                    <a:pt x="20071" y="552"/>
                  </a:cubicBezTo>
                  <a:lnTo>
                    <a:pt x="20027" y="596"/>
                  </a:lnTo>
                  <a:cubicBezTo>
                    <a:pt x="20005" y="639"/>
                    <a:pt x="19962" y="683"/>
                    <a:pt x="19918" y="748"/>
                  </a:cubicBezTo>
                  <a:cubicBezTo>
                    <a:pt x="19875" y="813"/>
                    <a:pt x="19810" y="900"/>
                    <a:pt x="19766" y="987"/>
                  </a:cubicBezTo>
                  <a:lnTo>
                    <a:pt x="19766" y="1009"/>
                  </a:lnTo>
                  <a:cubicBezTo>
                    <a:pt x="19723" y="1074"/>
                    <a:pt x="19679" y="1139"/>
                    <a:pt x="19636" y="1205"/>
                  </a:cubicBezTo>
                  <a:cubicBezTo>
                    <a:pt x="19392" y="1530"/>
                    <a:pt x="19148" y="1817"/>
                    <a:pt x="18868" y="2102"/>
                  </a:cubicBezTo>
                  <a:lnTo>
                    <a:pt x="18868" y="2102"/>
                  </a:lnTo>
                  <a:cubicBezTo>
                    <a:pt x="18610" y="2339"/>
                    <a:pt x="18416" y="2533"/>
                    <a:pt x="18244" y="2749"/>
                  </a:cubicBezTo>
                  <a:cubicBezTo>
                    <a:pt x="18070" y="2944"/>
                    <a:pt x="17896" y="3140"/>
                    <a:pt x="17722" y="3336"/>
                  </a:cubicBezTo>
                  <a:lnTo>
                    <a:pt x="17526" y="3553"/>
                  </a:lnTo>
                  <a:lnTo>
                    <a:pt x="17461" y="3618"/>
                  </a:lnTo>
                  <a:cubicBezTo>
                    <a:pt x="17200" y="3923"/>
                    <a:pt x="16896" y="4249"/>
                    <a:pt x="16635" y="4575"/>
                  </a:cubicBezTo>
                  <a:cubicBezTo>
                    <a:pt x="16287" y="5010"/>
                    <a:pt x="15961" y="5445"/>
                    <a:pt x="15656" y="5880"/>
                  </a:cubicBezTo>
                  <a:lnTo>
                    <a:pt x="15635" y="5901"/>
                  </a:lnTo>
                  <a:lnTo>
                    <a:pt x="15613" y="5923"/>
                  </a:lnTo>
                  <a:lnTo>
                    <a:pt x="15439" y="6206"/>
                  </a:lnTo>
                  <a:cubicBezTo>
                    <a:pt x="15156" y="6554"/>
                    <a:pt x="14895" y="6923"/>
                    <a:pt x="14613" y="7293"/>
                  </a:cubicBezTo>
                  <a:cubicBezTo>
                    <a:pt x="14156" y="7858"/>
                    <a:pt x="13656" y="8424"/>
                    <a:pt x="13199" y="8924"/>
                  </a:cubicBezTo>
                  <a:lnTo>
                    <a:pt x="13156" y="8967"/>
                  </a:lnTo>
                  <a:cubicBezTo>
                    <a:pt x="12895" y="9250"/>
                    <a:pt x="12634" y="9555"/>
                    <a:pt x="12373" y="9837"/>
                  </a:cubicBezTo>
                  <a:cubicBezTo>
                    <a:pt x="11656" y="10663"/>
                    <a:pt x="10938" y="11555"/>
                    <a:pt x="10242" y="12446"/>
                  </a:cubicBezTo>
                  <a:cubicBezTo>
                    <a:pt x="10046" y="12707"/>
                    <a:pt x="9851" y="12968"/>
                    <a:pt x="9677" y="13164"/>
                  </a:cubicBezTo>
                  <a:lnTo>
                    <a:pt x="9655" y="13186"/>
                  </a:lnTo>
                  <a:cubicBezTo>
                    <a:pt x="9503" y="13403"/>
                    <a:pt x="9329" y="13599"/>
                    <a:pt x="9177" y="13816"/>
                  </a:cubicBezTo>
                  <a:lnTo>
                    <a:pt x="9090" y="13903"/>
                  </a:lnTo>
                  <a:cubicBezTo>
                    <a:pt x="8959" y="14099"/>
                    <a:pt x="8829" y="14251"/>
                    <a:pt x="8633" y="14469"/>
                  </a:cubicBezTo>
                  <a:cubicBezTo>
                    <a:pt x="8437" y="14686"/>
                    <a:pt x="8242" y="14925"/>
                    <a:pt x="8046" y="15143"/>
                  </a:cubicBezTo>
                  <a:cubicBezTo>
                    <a:pt x="7285" y="15991"/>
                    <a:pt x="6502" y="16882"/>
                    <a:pt x="5785" y="17817"/>
                  </a:cubicBezTo>
                  <a:cubicBezTo>
                    <a:pt x="5393" y="18317"/>
                    <a:pt x="5024" y="18818"/>
                    <a:pt x="4719" y="19231"/>
                  </a:cubicBezTo>
                  <a:lnTo>
                    <a:pt x="4676" y="19274"/>
                  </a:lnTo>
                  <a:lnTo>
                    <a:pt x="4589" y="19405"/>
                  </a:lnTo>
                  <a:lnTo>
                    <a:pt x="4502" y="19513"/>
                  </a:lnTo>
                  <a:cubicBezTo>
                    <a:pt x="4393" y="19687"/>
                    <a:pt x="4262" y="19861"/>
                    <a:pt x="4132" y="20035"/>
                  </a:cubicBezTo>
                  <a:lnTo>
                    <a:pt x="4002" y="20187"/>
                  </a:lnTo>
                  <a:lnTo>
                    <a:pt x="3958" y="20253"/>
                  </a:lnTo>
                  <a:cubicBezTo>
                    <a:pt x="3828" y="20427"/>
                    <a:pt x="3697" y="20579"/>
                    <a:pt x="3567" y="20753"/>
                  </a:cubicBezTo>
                  <a:cubicBezTo>
                    <a:pt x="3132" y="21362"/>
                    <a:pt x="2675" y="21992"/>
                    <a:pt x="2240" y="22601"/>
                  </a:cubicBezTo>
                  <a:lnTo>
                    <a:pt x="2240" y="22623"/>
                  </a:lnTo>
                  <a:cubicBezTo>
                    <a:pt x="1979" y="22992"/>
                    <a:pt x="1740" y="23362"/>
                    <a:pt x="1457" y="23710"/>
                  </a:cubicBezTo>
                  <a:cubicBezTo>
                    <a:pt x="1327" y="23884"/>
                    <a:pt x="1218" y="24058"/>
                    <a:pt x="1088" y="24232"/>
                  </a:cubicBezTo>
                  <a:lnTo>
                    <a:pt x="1066" y="24275"/>
                  </a:lnTo>
                  <a:lnTo>
                    <a:pt x="979" y="24406"/>
                  </a:lnTo>
                  <a:cubicBezTo>
                    <a:pt x="762" y="24710"/>
                    <a:pt x="566" y="25080"/>
                    <a:pt x="414" y="25363"/>
                  </a:cubicBezTo>
                  <a:cubicBezTo>
                    <a:pt x="240" y="25645"/>
                    <a:pt x="109" y="25993"/>
                    <a:pt x="44" y="26319"/>
                  </a:cubicBezTo>
                  <a:cubicBezTo>
                    <a:pt x="1" y="26537"/>
                    <a:pt x="1" y="26733"/>
                    <a:pt x="22" y="26950"/>
                  </a:cubicBezTo>
                  <a:cubicBezTo>
                    <a:pt x="66" y="27211"/>
                    <a:pt x="175" y="27472"/>
                    <a:pt x="327" y="27689"/>
                  </a:cubicBezTo>
                  <a:cubicBezTo>
                    <a:pt x="436" y="27841"/>
                    <a:pt x="544" y="27994"/>
                    <a:pt x="696" y="28102"/>
                  </a:cubicBezTo>
                  <a:lnTo>
                    <a:pt x="762" y="28168"/>
                  </a:lnTo>
                  <a:lnTo>
                    <a:pt x="827" y="28255"/>
                  </a:lnTo>
                  <a:lnTo>
                    <a:pt x="914" y="28320"/>
                  </a:lnTo>
                  <a:cubicBezTo>
                    <a:pt x="1066" y="28472"/>
                    <a:pt x="1218" y="28624"/>
                    <a:pt x="1392" y="28755"/>
                  </a:cubicBezTo>
                  <a:cubicBezTo>
                    <a:pt x="1457" y="28820"/>
                    <a:pt x="1523" y="28863"/>
                    <a:pt x="1566" y="28907"/>
                  </a:cubicBezTo>
                  <a:lnTo>
                    <a:pt x="2088" y="29364"/>
                  </a:lnTo>
                  <a:lnTo>
                    <a:pt x="2240" y="29494"/>
                  </a:lnTo>
                  <a:cubicBezTo>
                    <a:pt x="2632" y="29842"/>
                    <a:pt x="3023" y="30168"/>
                    <a:pt x="3414" y="30494"/>
                  </a:cubicBezTo>
                  <a:lnTo>
                    <a:pt x="3436" y="30516"/>
                  </a:lnTo>
                  <a:lnTo>
                    <a:pt x="3458" y="30538"/>
                  </a:lnTo>
                  <a:lnTo>
                    <a:pt x="3675" y="30712"/>
                  </a:lnTo>
                  <a:cubicBezTo>
                    <a:pt x="3958" y="30951"/>
                    <a:pt x="4262" y="31212"/>
                    <a:pt x="4523" y="31451"/>
                  </a:cubicBezTo>
                  <a:cubicBezTo>
                    <a:pt x="4915" y="31777"/>
                    <a:pt x="5328" y="32125"/>
                    <a:pt x="5719" y="32473"/>
                  </a:cubicBezTo>
                  <a:lnTo>
                    <a:pt x="6241" y="32886"/>
                  </a:lnTo>
                  <a:lnTo>
                    <a:pt x="6567" y="33169"/>
                  </a:lnTo>
                  <a:cubicBezTo>
                    <a:pt x="6915" y="33452"/>
                    <a:pt x="7263" y="33712"/>
                    <a:pt x="7611" y="33995"/>
                  </a:cubicBezTo>
                  <a:lnTo>
                    <a:pt x="8068" y="34365"/>
                  </a:lnTo>
                  <a:lnTo>
                    <a:pt x="8133" y="34430"/>
                  </a:lnTo>
                  <a:cubicBezTo>
                    <a:pt x="8459" y="34691"/>
                    <a:pt x="8742" y="34930"/>
                    <a:pt x="9046" y="35169"/>
                  </a:cubicBezTo>
                  <a:cubicBezTo>
                    <a:pt x="10199" y="36083"/>
                    <a:pt x="11221" y="36887"/>
                    <a:pt x="12156" y="37648"/>
                  </a:cubicBezTo>
                  <a:cubicBezTo>
                    <a:pt x="12917" y="38235"/>
                    <a:pt x="13699" y="38888"/>
                    <a:pt x="14678" y="39627"/>
                  </a:cubicBezTo>
                  <a:cubicBezTo>
                    <a:pt x="15396" y="40192"/>
                    <a:pt x="16135" y="40779"/>
                    <a:pt x="16787" y="41301"/>
                  </a:cubicBezTo>
                  <a:lnTo>
                    <a:pt x="16896" y="41388"/>
                  </a:lnTo>
                  <a:lnTo>
                    <a:pt x="16939" y="41432"/>
                  </a:lnTo>
                  <a:cubicBezTo>
                    <a:pt x="18005" y="42258"/>
                    <a:pt x="19179" y="43215"/>
                    <a:pt x="20375" y="44106"/>
                  </a:cubicBezTo>
                  <a:lnTo>
                    <a:pt x="23658" y="46585"/>
                  </a:lnTo>
                  <a:lnTo>
                    <a:pt x="23702" y="46629"/>
                  </a:lnTo>
                  <a:cubicBezTo>
                    <a:pt x="24441" y="47194"/>
                    <a:pt x="25376" y="47911"/>
                    <a:pt x="26246" y="48629"/>
                  </a:cubicBezTo>
                  <a:lnTo>
                    <a:pt x="27029" y="49260"/>
                  </a:lnTo>
                  <a:lnTo>
                    <a:pt x="27050" y="49281"/>
                  </a:lnTo>
                  <a:lnTo>
                    <a:pt x="27072" y="49303"/>
                  </a:lnTo>
                  <a:cubicBezTo>
                    <a:pt x="27703" y="49825"/>
                    <a:pt x="28377" y="50369"/>
                    <a:pt x="29029" y="50890"/>
                  </a:cubicBezTo>
                  <a:cubicBezTo>
                    <a:pt x="30008" y="51673"/>
                    <a:pt x="31008" y="52434"/>
                    <a:pt x="31943" y="53152"/>
                  </a:cubicBezTo>
                  <a:cubicBezTo>
                    <a:pt x="32486" y="53565"/>
                    <a:pt x="32987" y="53978"/>
                    <a:pt x="33508" y="54370"/>
                  </a:cubicBezTo>
                  <a:cubicBezTo>
                    <a:pt x="33682" y="54522"/>
                    <a:pt x="33856" y="54674"/>
                    <a:pt x="34052" y="54826"/>
                  </a:cubicBezTo>
                  <a:lnTo>
                    <a:pt x="34291" y="55022"/>
                  </a:lnTo>
                  <a:cubicBezTo>
                    <a:pt x="34422" y="55131"/>
                    <a:pt x="34596" y="55283"/>
                    <a:pt x="34770" y="55413"/>
                  </a:cubicBezTo>
                  <a:lnTo>
                    <a:pt x="35009" y="55565"/>
                  </a:lnTo>
                  <a:cubicBezTo>
                    <a:pt x="35400" y="55848"/>
                    <a:pt x="35813" y="56131"/>
                    <a:pt x="36226" y="56414"/>
                  </a:cubicBezTo>
                  <a:lnTo>
                    <a:pt x="36248" y="56414"/>
                  </a:lnTo>
                  <a:lnTo>
                    <a:pt x="37075" y="56914"/>
                  </a:lnTo>
                  <a:lnTo>
                    <a:pt x="37161" y="56957"/>
                  </a:lnTo>
                  <a:cubicBezTo>
                    <a:pt x="37401" y="57131"/>
                    <a:pt x="37662" y="57262"/>
                    <a:pt x="37944" y="57370"/>
                  </a:cubicBezTo>
                  <a:cubicBezTo>
                    <a:pt x="38140" y="57435"/>
                    <a:pt x="38357" y="57479"/>
                    <a:pt x="38553" y="57501"/>
                  </a:cubicBezTo>
                  <a:cubicBezTo>
                    <a:pt x="38590" y="57504"/>
                    <a:pt x="38626" y="57505"/>
                    <a:pt x="38663" y="57505"/>
                  </a:cubicBezTo>
                  <a:cubicBezTo>
                    <a:pt x="38908" y="57505"/>
                    <a:pt x="39152" y="57443"/>
                    <a:pt x="39379" y="57349"/>
                  </a:cubicBezTo>
                  <a:cubicBezTo>
                    <a:pt x="39553" y="57262"/>
                    <a:pt x="39706" y="57175"/>
                    <a:pt x="39836" y="57066"/>
                  </a:cubicBezTo>
                  <a:cubicBezTo>
                    <a:pt x="39923" y="56979"/>
                    <a:pt x="40032" y="56892"/>
                    <a:pt x="40097" y="56805"/>
                  </a:cubicBezTo>
                  <a:lnTo>
                    <a:pt x="40162" y="56740"/>
                  </a:lnTo>
                  <a:cubicBezTo>
                    <a:pt x="40314" y="56587"/>
                    <a:pt x="40467" y="56435"/>
                    <a:pt x="40619" y="56261"/>
                  </a:cubicBezTo>
                  <a:lnTo>
                    <a:pt x="40706" y="56174"/>
                  </a:lnTo>
                  <a:cubicBezTo>
                    <a:pt x="41054" y="55826"/>
                    <a:pt x="41358" y="55457"/>
                    <a:pt x="41641" y="55087"/>
                  </a:cubicBezTo>
                  <a:lnTo>
                    <a:pt x="41815" y="54870"/>
                  </a:lnTo>
                  <a:cubicBezTo>
                    <a:pt x="42532" y="54000"/>
                    <a:pt x="43272" y="53130"/>
                    <a:pt x="44033" y="52260"/>
                  </a:cubicBezTo>
                  <a:cubicBezTo>
                    <a:pt x="44446" y="51782"/>
                    <a:pt x="44859" y="51325"/>
                    <a:pt x="45229" y="50890"/>
                  </a:cubicBezTo>
                  <a:lnTo>
                    <a:pt x="45620" y="50390"/>
                  </a:lnTo>
                  <a:cubicBezTo>
                    <a:pt x="45859" y="50129"/>
                    <a:pt x="46098" y="49825"/>
                    <a:pt x="46359" y="49542"/>
                  </a:cubicBezTo>
                  <a:cubicBezTo>
                    <a:pt x="47207" y="48542"/>
                    <a:pt x="47925" y="47694"/>
                    <a:pt x="48708" y="46868"/>
                  </a:cubicBezTo>
                  <a:lnTo>
                    <a:pt x="48925" y="46629"/>
                  </a:lnTo>
                  <a:lnTo>
                    <a:pt x="48947" y="46607"/>
                  </a:lnTo>
                  <a:cubicBezTo>
                    <a:pt x="49230" y="46302"/>
                    <a:pt x="49577" y="45933"/>
                    <a:pt x="49904" y="45541"/>
                  </a:cubicBezTo>
                  <a:cubicBezTo>
                    <a:pt x="50143" y="45280"/>
                    <a:pt x="50382" y="44998"/>
                    <a:pt x="50665" y="44650"/>
                  </a:cubicBezTo>
                  <a:lnTo>
                    <a:pt x="51121" y="44150"/>
                  </a:lnTo>
                  <a:lnTo>
                    <a:pt x="51578" y="43606"/>
                  </a:lnTo>
                  <a:lnTo>
                    <a:pt x="52208" y="42867"/>
                  </a:lnTo>
                  <a:cubicBezTo>
                    <a:pt x="52535" y="42454"/>
                    <a:pt x="52883" y="42041"/>
                    <a:pt x="53230" y="41627"/>
                  </a:cubicBezTo>
                  <a:lnTo>
                    <a:pt x="53317" y="41540"/>
                  </a:lnTo>
                  <a:cubicBezTo>
                    <a:pt x="53644" y="41149"/>
                    <a:pt x="54013" y="40736"/>
                    <a:pt x="54296" y="40388"/>
                  </a:cubicBezTo>
                  <a:cubicBezTo>
                    <a:pt x="54753" y="39866"/>
                    <a:pt x="55231" y="39301"/>
                    <a:pt x="55644" y="38801"/>
                  </a:cubicBezTo>
                  <a:cubicBezTo>
                    <a:pt x="56035" y="38300"/>
                    <a:pt x="56427" y="37800"/>
                    <a:pt x="56775" y="37344"/>
                  </a:cubicBezTo>
                  <a:cubicBezTo>
                    <a:pt x="57123" y="36887"/>
                    <a:pt x="57514" y="36430"/>
                    <a:pt x="57905" y="35996"/>
                  </a:cubicBezTo>
                  <a:lnTo>
                    <a:pt x="57927" y="35952"/>
                  </a:lnTo>
                  <a:lnTo>
                    <a:pt x="58319" y="35517"/>
                  </a:lnTo>
                  <a:lnTo>
                    <a:pt x="58514" y="35300"/>
                  </a:lnTo>
                  <a:cubicBezTo>
                    <a:pt x="58558" y="35235"/>
                    <a:pt x="58601" y="35169"/>
                    <a:pt x="58645" y="35104"/>
                  </a:cubicBezTo>
                  <a:lnTo>
                    <a:pt x="58645" y="35082"/>
                  </a:lnTo>
                  <a:lnTo>
                    <a:pt x="58732" y="34995"/>
                  </a:lnTo>
                  <a:lnTo>
                    <a:pt x="58797" y="34930"/>
                  </a:lnTo>
                  <a:lnTo>
                    <a:pt x="58797" y="34908"/>
                  </a:lnTo>
                  <a:cubicBezTo>
                    <a:pt x="58840" y="34821"/>
                    <a:pt x="58906" y="34756"/>
                    <a:pt x="58971" y="34691"/>
                  </a:cubicBezTo>
                  <a:lnTo>
                    <a:pt x="59319" y="34147"/>
                  </a:lnTo>
                  <a:lnTo>
                    <a:pt x="59384" y="34060"/>
                  </a:lnTo>
                  <a:lnTo>
                    <a:pt x="59406" y="34039"/>
                  </a:lnTo>
                  <a:cubicBezTo>
                    <a:pt x="59602" y="33778"/>
                    <a:pt x="59754" y="33517"/>
                    <a:pt x="59971" y="33234"/>
                  </a:cubicBezTo>
                  <a:cubicBezTo>
                    <a:pt x="60189" y="32951"/>
                    <a:pt x="60428" y="32625"/>
                    <a:pt x="60645" y="32299"/>
                  </a:cubicBezTo>
                  <a:cubicBezTo>
                    <a:pt x="60710" y="32234"/>
                    <a:pt x="60776" y="32169"/>
                    <a:pt x="60841" y="32103"/>
                  </a:cubicBezTo>
                  <a:cubicBezTo>
                    <a:pt x="60928" y="31995"/>
                    <a:pt x="61015" y="31864"/>
                    <a:pt x="61102" y="31734"/>
                  </a:cubicBezTo>
                  <a:lnTo>
                    <a:pt x="61124" y="31712"/>
                  </a:lnTo>
                  <a:cubicBezTo>
                    <a:pt x="61167" y="31625"/>
                    <a:pt x="61211" y="31560"/>
                    <a:pt x="61276" y="31495"/>
                  </a:cubicBezTo>
                  <a:cubicBezTo>
                    <a:pt x="61472" y="31234"/>
                    <a:pt x="61645" y="30929"/>
                    <a:pt x="61754" y="30625"/>
                  </a:cubicBezTo>
                  <a:cubicBezTo>
                    <a:pt x="61841" y="30407"/>
                    <a:pt x="61906" y="30168"/>
                    <a:pt x="61928" y="29929"/>
                  </a:cubicBezTo>
                  <a:cubicBezTo>
                    <a:pt x="61950" y="29733"/>
                    <a:pt x="61906" y="29516"/>
                    <a:pt x="61841" y="29342"/>
                  </a:cubicBezTo>
                  <a:lnTo>
                    <a:pt x="61819" y="29298"/>
                  </a:lnTo>
                  <a:lnTo>
                    <a:pt x="61776" y="29233"/>
                  </a:lnTo>
                  <a:lnTo>
                    <a:pt x="61754" y="29190"/>
                  </a:lnTo>
                  <a:cubicBezTo>
                    <a:pt x="61711" y="29081"/>
                    <a:pt x="61667" y="28994"/>
                    <a:pt x="61602" y="28907"/>
                  </a:cubicBezTo>
                  <a:lnTo>
                    <a:pt x="61558" y="28885"/>
                  </a:lnTo>
                  <a:lnTo>
                    <a:pt x="61537" y="28863"/>
                  </a:lnTo>
                  <a:lnTo>
                    <a:pt x="61472" y="28798"/>
                  </a:lnTo>
                  <a:cubicBezTo>
                    <a:pt x="61363" y="28646"/>
                    <a:pt x="61232" y="28537"/>
                    <a:pt x="61102" y="28407"/>
                  </a:cubicBezTo>
                  <a:lnTo>
                    <a:pt x="60950" y="28255"/>
                  </a:lnTo>
                  <a:cubicBezTo>
                    <a:pt x="60863" y="28168"/>
                    <a:pt x="60776" y="28081"/>
                    <a:pt x="60689" y="27994"/>
                  </a:cubicBezTo>
                  <a:cubicBezTo>
                    <a:pt x="60580" y="27841"/>
                    <a:pt x="60450" y="27711"/>
                    <a:pt x="60319" y="27602"/>
                  </a:cubicBezTo>
                  <a:cubicBezTo>
                    <a:pt x="60276" y="27581"/>
                    <a:pt x="60254" y="27559"/>
                    <a:pt x="60232" y="27537"/>
                  </a:cubicBezTo>
                  <a:lnTo>
                    <a:pt x="59884" y="27298"/>
                  </a:lnTo>
                  <a:cubicBezTo>
                    <a:pt x="59645" y="27102"/>
                    <a:pt x="59384" y="26950"/>
                    <a:pt x="59167" y="26798"/>
                  </a:cubicBezTo>
                  <a:cubicBezTo>
                    <a:pt x="58949" y="26646"/>
                    <a:pt x="58753" y="26515"/>
                    <a:pt x="58558" y="26385"/>
                  </a:cubicBezTo>
                  <a:cubicBezTo>
                    <a:pt x="58210" y="26124"/>
                    <a:pt x="57862" y="25884"/>
                    <a:pt x="57536" y="25602"/>
                  </a:cubicBezTo>
                  <a:lnTo>
                    <a:pt x="57231" y="25363"/>
                  </a:lnTo>
                  <a:cubicBezTo>
                    <a:pt x="56797" y="25036"/>
                    <a:pt x="56362" y="24732"/>
                    <a:pt x="55927" y="24428"/>
                  </a:cubicBezTo>
                  <a:cubicBezTo>
                    <a:pt x="54252" y="23232"/>
                    <a:pt x="52469" y="21927"/>
                    <a:pt x="50469" y="20405"/>
                  </a:cubicBezTo>
                  <a:cubicBezTo>
                    <a:pt x="49991" y="20035"/>
                    <a:pt x="49512" y="19666"/>
                    <a:pt x="49056" y="19318"/>
                  </a:cubicBezTo>
                  <a:lnTo>
                    <a:pt x="48925" y="19209"/>
                  </a:lnTo>
                  <a:lnTo>
                    <a:pt x="47794" y="18361"/>
                  </a:lnTo>
                  <a:cubicBezTo>
                    <a:pt x="47360" y="18013"/>
                    <a:pt x="46859" y="17643"/>
                    <a:pt x="46381" y="17317"/>
                  </a:cubicBezTo>
                  <a:cubicBezTo>
                    <a:pt x="45903" y="16969"/>
                    <a:pt x="45403" y="16621"/>
                    <a:pt x="44902" y="16252"/>
                  </a:cubicBezTo>
                  <a:cubicBezTo>
                    <a:pt x="44098" y="15686"/>
                    <a:pt x="43315" y="15099"/>
                    <a:pt x="42532" y="14512"/>
                  </a:cubicBezTo>
                  <a:lnTo>
                    <a:pt x="42511" y="14512"/>
                  </a:lnTo>
                  <a:lnTo>
                    <a:pt x="42489" y="14490"/>
                  </a:lnTo>
                  <a:lnTo>
                    <a:pt x="42119" y="14208"/>
                  </a:lnTo>
                  <a:cubicBezTo>
                    <a:pt x="41663" y="13882"/>
                    <a:pt x="41162" y="13490"/>
                    <a:pt x="40641" y="13142"/>
                  </a:cubicBezTo>
                  <a:cubicBezTo>
                    <a:pt x="40401" y="12968"/>
                    <a:pt x="40140" y="12773"/>
                    <a:pt x="39945" y="12664"/>
                  </a:cubicBezTo>
                  <a:cubicBezTo>
                    <a:pt x="39771" y="12533"/>
                    <a:pt x="39597" y="12425"/>
                    <a:pt x="39401" y="12294"/>
                  </a:cubicBezTo>
                  <a:lnTo>
                    <a:pt x="39227" y="12164"/>
                  </a:lnTo>
                  <a:lnTo>
                    <a:pt x="38749" y="11816"/>
                  </a:lnTo>
                  <a:lnTo>
                    <a:pt x="38727" y="11816"/>
                  </a:lnTo>
                  <a:lnTo>
                    <a:pt x="38684" y="11772"/>
                  </a:lnTo>
                  <a:cubicBezTo>
                    <a:pt x="38401" y="11598"/>
                    <a:pt x="38096" y="11381"/>
                    <a:pt x="37836" y="11164"/>
                  </a:cubicBezTo>
                  <a:cubicBezTo>
                    <a:pt x="37379" y="10837"/>
                    <a:pt x="36944" y="10511"/>
                    <a:pt x="36444" y="10142"/>
                  </a:cubicBezTo>
                  <a:cubicBezTo>
                    <a:pt x="35552" y="9468"/>
                    <a:pt x="34617" y="8772"/>
                    <a:pt x="33595" y="8032"/>
                  </a:cubicBezTo>
                  <a:cubicBezTo>
                    <a:pt x="32943" y="7576"/>
                    <a:pt x="32269" y="7141"/>
                    <a:pt x="31660" y="6749"/>
                  </a:cubicBezTo>
                  <a:lnTo>
                    <a:pt x="31617" y="6706"/>
                  </a:lnTo>
                  <a:cubicBezTo>
                    <a:pt x="31312" y="6510"/>
                    <a:pt x="31008" y="6293"/>
                    <a:pt x="30703" y="6097"/>
                  </a:cubicBezTo>
                  <a:cubicBezTo>
                    <a:pt x="29703" y="5423"/>
                    <a:pt x="28725" y="4749"/>
                    <a:pt x="27811" y="4118"/>
                  </a:cubicBezTo>
                  <a:cubicBezTo>
                    <a:pt x="27572" y="3944"/>
                    <a:pt x="27377" y="3792"/>
                    <a:pt x="27137" y="3618"/>
                  </a:cubicBezTo>
                  <a:cubicBezTo>
                    <a:pt x="26898" y="3444"/>
                    <a:pt x="26659" y="3270"/>
                    <a:pt x="26420" y="3096"/>
                  </a:cubicBezTo>
                  <a:cubicBezTo>
                    <a:pt x="26094" y="2857"/>
                    <a:pt x="25746" y="2640"/>
                    <a:pt x="25420" y="2401"/>
                  </a:cubicBezTo>
                  <a:lnTo>
                    <a:pt x="25006" y="2140"/>
                  </a:lnTo>
                  <a:cubicBezTo>
                    <a:pt x="24506" y="1792"/>
                    <a:pt x="24028" y="1487"/>
                    <a:pt x="23571" y="1183"/>
                  </a:cubicBezTo>
                  <a:cubicBezTo>
                    <a:pt x="23332" y="1031"/>
                    <a:pt x="23093" y="879"/>
                    <a:pt x="22876" y="705"/>
                  </a:cubicBezTo>
                  <a:lnTo>
                    <a:pt x="22615" y="552"/>
                  </a:lnTo>
                  <a:lnTo>
                    <a:pt x="22549" y="509"/>
                  </a:lnTo>
                  <a:cubicBezTo>
                    <a:pt x="22441" y="444"/>
                    <a:pt x="22332" y="378"/>
                    <a:pt x="22223" y="335"/>
                  </a:cubicBezTo>
                  <a:lnTo>
                    <a:pt x="22180" y="313"/>
                  </a:lnTo>
                  <a:cubicBezTo>
                    <a:pt x="22028" y="226"/>
                    <a:pt x="21897" y="139"/>
                    <a:pt x="21745" y="96"/>
                  </a:cubicBezTo>
                  <a:cubicBezTo>
                    <a:pt x="21562" y="29"/>
                    <a:pt x="21379" y="1"/>
                    <a:pt x="211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7" name="Google Shape;127;p3"/>
          <p:cNvGrpSpPr/>
          <p:nvPr/>
        </p:nvGrpSpPr>
        <p:grpSpPr>
          <a:xfrm rot="-1708452">
            <a:off x="7664778" y="3593094"/>
            <a:ext cx="940548" cy="1303701"/>
            <a:chOff x="3355250" y="2235325"/>
            <a:chExt cx="940475" cy="1303600"/>
          </a:xfrm>
        </p:grpSpPr>
        <p:sp>
          <p:nvSpPr>
            <p:cNvPr id="128" name="Google Shape;128;p3"/>
            <p:cNvSpPr/>
            <p:nvPr/>
          </p:nvSpPr>
          <p:spPr>
            <a:xfrm>
              <a:off x="3471050" y="3300800"/>
              <a:ext cx="716500" cy="107125"/>
            </a:xfrm>
            <a:custGeom>
              <a:avLst/>
              <a:gdLst/>
              <a:ahLst/>
              <a:cxnLst/>
              <a:rect l="l" t="t" r="r" b="b"/>
              <a:pathLst>
                <a:path w="28660" h="4285" extrusionOk="0">
                  <a:moveTo>
                    <a:pt x="348" y="0"/>
                  </a:moveTo>
                  <a:lnTo>
                    <a:pt x="327" y="87"/>
                  </a:lnTo>
                  <a:cubicBezTo>
                    <a:pt x="305" y="174"/>
                    <a:pt x="283" y="240"/>
                    <a:pt x="261" y="305"/>
                  </a:cubicBezTo>
                  <a:lnTo>
                    <a:pt x="240" y="370"/>
                  </a:lnTo>
                  <a:cubicBezTo>
                    <a:pt x="174" y="588"/>
                    <a:pt x="109" y="783"/>
                    <a:pt x="66" y="1001"/>
                  </a:cubicBezTo>
                  <a:lnTo>
                    <a:pt x="66" y="1044"/>
                  </a:lnTo>
                  <a:cubicBezTo>
                    <a:pt x="44" y="1153"/>
                    <a:pt x="44" y="1240"/>
                    <a:pt x="22" y="1349"/>
                  </a:cubicBezTo>
                  <a:cubicBezTo>
                    <a:pt x="0" y="1414"/>
                    <a:pt x="0" y="1479"/>
                    <a:pt x="0" y="1523"/>
                  </a:cubicBezTo>
                  <a:lnTo>
                    <a:pt x="0" y="1871"/>
                  </a:lnTo>
                  <a:lnTo>
                    <a:pt x="0" y="1957"/>
                  </a:lnTo>
                  <a:cubicBezTo>
                    <a:pt x="0" y="2088"/>
                    <a:pt x="22" y="2218"/>
                    <a:pt x="44" y="2349"/>
                  </a:cubicBezTo>
                  <a:cubicBezTo>
                    <a:pt x="87" y="2501"/>
                    <a:pt x="131" y="2632"/>
                    <a:pt x="196" y="2762"/>
                  </a:cubicBezTo>
                  <a:cubicBezTo>
                    <a:pt x="240" y="2827"/>
                    <a:pt x="283" y="2914"/>
                    <a:pt x="327" y="2979"/>
                  </a:cubicBezTo>
                  <a:lnTo>
                    <a:pt x="370" y="3066"/>
                  </a:lnTo>
                  <a:cubicBezTo>
                    <a:pt x="522" y="3284"/>
                    <a:pt x="740" y="3458"/>
                    <a:pt x="979" y="3545"/>
                  </a:cubicBezTo>
                  <a:cubicBezTo>
                    <a:pt x="1109" y="3610"/>
                    <a:pt x="1240" y="3654"/>
                    <a:pt x="1370" y="3675"/>
                  </a:cubicBezTo>
                  <a:cubicBezTo>
                    <a:pt x="1544" y="3719"/>
                    <a:pt x="1718" y="3762"/>
                    <a:pt x="1914" y="3784"/>
                  </a:cubicBezTo>
                  <a:lnTo>
                    <a:pt x="2088" y="3806"/>
                  </a:lnTo>
                  <a:cubicBezTo>
                    <a:pt x="2153" y="3806"/>
                    <a:pt x="2197" y="3806"/>
                    <a:pt x="2262" y="3827"/>
                  </a:cubicBezTo>
                  <a:cubicBezTo>
                    <a:pt x="2523" y="3849"/>
                    <a:pt x="2762" y="3871"/>
                    <a:pt x="2958" y="3893"/>
                  </a:cubicBezTo>
                  <a:lnTo>
                    <a:pt x="3327" y="3914"/>
                  </a:lnTo>
                  <a:lnTo>
                    <a:pt x="3371" y="3914"/>
                  </a:lnTo>
                  <a:cubicBezTo>
                    <a:pt x="3480" y="3914"/>
                    <a:pt x="3610" y="3936"/>
                    <a:pt x="3719" y="3936"/>
                  </a:cubicBezTo>
                  <a:cubicBezTo>
                    <a:pt x="4001" y="3980"/>
                    <a:pt x="4262" y="3980"/>
                    <a:pt x="4502" y="3980"/>
                  </a:cubicBezTo>
                  <a:cubicBezTo>
                    <a:pt x="4871" y="3980"/>
                    <a:pt x="5241" y="3980"/>
                    <a:pt x="5567" y="3958"/>
                  </a:cubicBezTo>
                  <a:cubicBezTo>
                    <a:pt x="6067" y="3958"/>
                    <a:pt x="6567" y="3958"/>
                    <a:pt x="7024" y="3980"/>
                  </a:cubicBezTo>
                  <a:cubicBezTo>
                    <a:pt x="7263" y="3980"/>
                    <a:pt x="7524" y="4001"/>
                    <a:pt x="7828" y="4001"/>
                  </a:cubicBezTo>
                  <a:lnTo>
                    <a:pt x="8589" y="4001"/>
                  </a:lnTo>
                  <a:lnTo>
                    <a:pt x="10199" y="4067"/>
                  </a:lnTo>
                  <a:lnTo>
                    <a:pt x="11025" y="4110"/>
                  </a:lnTo>
                  <a:lnTo>
                    <a:pt x="11090" y="4110"/>
                  </a:lnTo>
                  <a:cubicBezTo>
                    <a:pt x="11329" y="4132"/>
                    <a:pt x="11568" y="4132"/>
                    <a:pt x="11808" y="4154"/>
                  </a:cubicBezTo>
                  <a:cubicBezTo>
                    <a:pt x="12047" y="4154"/>
                    <a:pt x="12395" y="4175"/>
                    <a:pt x="12743" y="4175"/>
                  </a:cubicBezTo>
                  <a:lnTo>
                    <a:pt x="13547" y="4175"/>
                  </a:lnTo>
                  <a:cubicBezTo>
                    <a:pt x="14134" y="4197"/>
                    <a:pt x="14721" y="4219"/>
                    <a:pt x="15287" y="4262"/>
                  </a:cubicBezTo>
                  <a:cubicBezTo>
                    <a:pt x="15613" y="4262"/>
                    <a:pt x="15917" y="4284"/>
                    <a:pt x="16222" y="4284"/>
                  </a:cubicBezTo>
                  <a:lnTo>
                    <a:pt x="20592" y="4284"/>
                  </a:lnTo>
                  <a:cubicBezTo>
                    <a:pt x="20853" y="4284"/>
                    <a:pt x="21114" y="4262"/>
                    <a:pt x="21353" y="4241"/>
                  </a:cubicBezTo>
                  <a:lnTo>
                    <a:pt x="21897" y="4219"/>
                  </a:lnTo>
                  <a:lnTo>
                    <a:pt x="22180" y="4219"/>
                  </a:lnTo>
                  <a:cubicBezTo>
                    <a:pt x="22462" y="4219"/>
                    <a:pt x="22745" y="4219"/>
                    <a:pt x="23028" y="4197"/>
                  </a:cubicBezTo>
                  <a:lnTo>
                    <a:pt x="23441" y="4154"/>
                  </a:lnTo>
                  <a:cubicBezTo>
                    <a:pt x="23702" y="4132"/>
                    <a:pt x="23984" y="4110"/>
                    <a:pt x="24245" y="4110"/>
                  </a:cubicBezTo>
                  <a:lnTo>
                    <a:pt x="25180" y="4088"/>
                  </a:lnTo>
                  <a:lnTo>
                    <a:pt x="25159" y="4088"/>
                  </a:lnTo>
                  <a:cubicBezTo>
                    <a:pt x="25311" y="4088"/>
                    <a:pt x="25485" y="4067"/>
                    <a:pt x="25659" y="4067"/>
                  </a:cubicBezTo>
                  <a:lnTo>
                    <a:pt x="25876" y="4045"/>
                  </a:lnTo>
                  <a:lnTo>
                    <a:pt x="25963" y="4045"/>
                  </a:lnTo>
                  <a:lnTo>
                    <a:pt x="26115" y="4023"/>
                  </a:lnTo>
                  <a:lnTo>
                    <a:pt x="26354" y="4001"/>
                  </a:lnTo>
                  <a:lnTo>
                    <a:pt x="26441" y="4001"/>
                  </a:lnTo>
                  <a:cubicBezTo>
                    <a:pt x="26637" y="4001"/>
                    <a:pt x="26855" y="3980"/>
                    <a:pt x="27050" y="3958"/>
                  </a:cubicBezTo>
                  <a:lnTo>
                    <a:pt x="27485" y="3893"/>
                  </a:lnTo>
                  <a:cubicBezTo>
                    <a:pt x="27681" y="3871"/>
                    <a:pt x="27877" y="3849"/>
                    <a:pt x="28072" y="3784"/>
                  </a:cubicBezTo>
                  <a:cubicBezTo>
                    <a:pt x="28138" y="3741"/>
                    <a:pt x="28203" y="3719"/>
                    <a:pt x="28268" y="3675"/>
                  </a:cubicBezTo>
                  <a:lnTo>
                    <a:pt x="28290" y="3675"/>
                  </a:lnTo>
                  <a:lnTo>
                    <a:pt x="28333" y="3610"/>
                  </a:lnTo>
                  <a:cubicBezTo>
                    <a:pt x="28420" y="3545"/>
                    <a:pt x="28485" y="3480"/>
                    <a:pt x="28551" y="3393"/>
                  </a:cubicBezTo>
                  <a:cubicBezTo>
                    <a:pt x="28594" y="3327"/>
                    <a:pt x="28616" y="3262"/>
                    <a:pt x="28659" y="3197"/>
                  </a:cubicBezTo>
                  <a:lnTo>
                    <a:pt x="28659" y="3197"/>
                  </a:lnTo>
                  <a:lnTo>
                    <a:pt x="28616" y="3219"/>
                  </a:lnTo>
                  <a:cubicBezTo>
                    <a:pt x="28507" y="3327"/>
                    <a:pt x="28355" y="3393"/>
                    <a:pt x="28203" y="3414"/>
                  </a:cubicBezTo>
                  <a:cubicBezTo>
                    <a:pt x="28051" y="3414"/>
                    <a:pt x="27898" y="3349"/>
                    <a:pt x="27790" y="3262"/>
                  </a:cubicBezTo>
                  <a:lnTo>
                    <a:pt x="27507" y="3284"/>
                  </a:lnTo>
                  <a:cubicBezTo>
                    <a:pt x="27376" y="3284"/>
                    <a:pt x="27236" y="3294"/>
                    <a:pt x="27099" y="3294"/>
                  </a:cubicBezTo>
                  <a:cubicBezTo>
                    <a:pt x="27031" y="3294"/>
                    <a:pt x="26963" y="3291"/>
                    <a:pt x="26898" y="3284"/>
                  </a:cubicBezTo>
                  <a:lnTo>
                    <a:pt x="26311" y="3284"/>
                  </a:lnTo>
                  <a:cubicBezTo>
                    <a:pt x="26094" y="3284"/>
                    <a:pt x="25898" y="3284"/>
                    <a:pt x="25702" y="3306"/>
                  </a:cubicBezTo>
                  <a:lnTo>
                    <a:pt x="25311" y="3327"/>
                  </a:lnTo>
                  <a:lnTo>
                    <a:pt x="25072" y="3349"/>
                  </a:lnTo>
                  <a:cubicBezTo>
                    <a:pt x="24898" y="3349"/>
                    <a:pt x="24745" y="3371"/>
                    <a:pt x="24593" y="3371"/>
                  </a:cubicBezTo>
                  <a:cubicBezTo>
                    <a:pt x="24354" y="3371"/>
                    <a:pt x="24093" y="3393"/>
                    <a:pt x="23854" y="3414"/>
                  </a:cubicBezTo>
                  <a:lnTo>
                    <a:pt x="23571" y="3458"/>
                  </a:lnTo>
                  <a:cubicBezTo>
                    <a:pt x="23245" y="3523"/>
                    <a:pt x="22919" y="3567"/>
                    <a:pt x="22593" y="3610"/>
                  </a:cubicBezTo>
                  <a:lnTo>
                    <a:pt x="22049" y="3654"/>
                  </a:lnTo>
                  <a:cubicBezTo>
                    <a:pt x="21810" y="3675"/>
                    <a:pt x="21571" y="3675"/>
                    <a:pt x="21332" y="3719"/>
                  </a:cubicBezTo>
                  <a:lnTo>
                    <a:pt x="20831" y="3762"/>
                  </a:lnTo>
                  <a:cubicBezTo>
                    <a:pt x="20571" y="3806"/>
                    <a:pt x="20288" y="3827"/>
                    <a:pt x="20049" y="3849"/>
                  </a:cubicBezTo>
                  <a:cubicBezTo>
                    <a:pt x="19679" y="3871"/>
                    <a:pt x="19309" y="3871"/>
                    <a:pt x="18961" y="3871"/>
                  </a:cubicBezTo>
                  <a:lnTo>
                    <a:pt x="16722" y="3871"/>
                  </a:lnTo>
                  <a:cubicBezTo>
                    <a:pt x="16432" y="3871"/>
                    <a:pt x="16142" y="3861"/>
                    <a:pt x="15852" y="3861"/>
                  </a:cubicBezTo>
                  <a:cubicBezTo>
                    <a:pt x="15707" y="3861"/>
                    <a:pt x="15562" y="3864"/>
                    <a:pt x="15417" y="3871"/>
                  </a:cubicBezTo>
                  <a:lnTo>
                    <a:pt x="15330" y="3871"/>
                  </a:lnTo>
                  <a:cubicBezTo>
                    <a:pt x="14808" y="3893"/>
                    <a:pt x="14265" y="3914"/>
                    <a:pt x="13743" y="3914"/>
                  </a:cubicBezTo>
                  <a:cubicBezTo>
                    <a:pt x="13177" y="3914"/>
                    <a:pt x="12590" y="3936"/>
                    <a:pt x="12025" y="3936"/>
                  </a:cubicBezTo>
                  <a:cubicBezTo>
                    <a:pt x="11891" y="3942"/>
                    <a:pt x="11755" y="3945"/>
                    <a:pt x="11619" y="3945"/>
                  </a:cubicBezTo>
                  <a:cubicBezTo>
                    <a:pt x="11247" y="3945"/>
                    <a:pt x="10869" y="3925"/>
                    <a:pt x="10503" y="3893"/>
                  </a:cubicBezTo>
                  <a:lnTo>
                    <a:pt x="10307" y="3893"/>
                  </a:lnTo>
                  <a:cubicBezTo>
                    <a:pt x="9764" y="3871"/>
                    <a:pt x="9242" y="3849"/>
                    <a:pt x="8698" y="3827"/>
                  </a:cubicBezTo>
                  <a:lnTo>
                    <a:pt x="8568" y="3827"/>
                  </a:lnTo>
                  <a:cubicBezTo>
                    <a:pt x="8002" y="3806"/>
                    <a:pt x="7307" y="3762"/>
                    <a:pt x="6632" y="3675"/>
                  </a:cubicBezTo>
                  <a:cubicBezTo>
                    <a:pt x="6176" y="3610"/>
                    <a:pt x="5719" y="3545"/>
                    <a:pt x="5263" y="3480"/>
                  </a:cubicBezTo>
                  <a:lnTo>
                    <a:pt x="4936" y="3436"/>
                  </a:lnTo>
                  <a:cubicBezTo>
                    <a:pt x="4589" y="3393"/>
                    <a:pt x="4219" y="3349"/>
                    <a:pt x="3806" y="3306"/>
                  </a:cubicBezTo>
                  <a:lnTo>
                    <a:pt x="3240" y="3262"/>
                  </a:lnTo>
                  <a:cubicBezTo>
                    <a:pt x="2979" y="3219"/>
                    <a:pt x="2719" y="3197"/>
                    <a:pt x="2479" y="3175"/>
                  </a:cubicBezTo>
                  <a:lnTo>
                    <a:pt x="2066" y="3132"/>
                  </a:lnTo>
                  <a:lnTo>
                    <a:pt x="1979" y="3132"/>
                  </a:lnTo>
                  <a:cubicBezTo>
                    <a:pt x="1697" y="3110"/>
                    <a:pt x="1436" y="3045"/>
                    <a:pt x="1196" y="2914"/>
                  </a:cubicBezTo>
                  <a:cubicBezTo>
                    <a:pt x="979" y="2806"/>
                    <a:pt x="805" y="2610"/>
                    <a:pt x="675" y="2371"/>
                  </a:cubicBezTo>
                  <a:lnTo>
                    <a:pt x="675" y="2349"/>
                  </a:lnTo>
                  <a:cubicBezTo>
                    <a:pt x="631" y="2240"/>
                    <a:pt x="588" y="2153"/>
                    <a:pt x="566" y="2044"/>
                  </a:cubicBezTo>
                  <a:cubicBezTo>
                    <a:pt x="566" y="2023"/>
                    <a:pt x="544" y="2001"/>
                    <a:pt x="544" y="1957"/>
                  </a:cubicBezTo>
                  <a:cubicBezTo>
                    <a:pt x="522" y="1827"/>
                    <a:pt x="501" y="1697"/>
                    <a:pt x="479" y="1566"/>
                  </a:cubicBezTo>
                  <a:cubicBezTo>
                    <a:pt x="414" y="1218"/>
                    <a:pt x="392" y="914"/>
                    <a:pt x="370" y="631"/>
                  </a:cubicBezTo>
                  <a:cubicBezTo>
                    <a:pt x="348" y="414"/>
                    <a:pt x="348" y="218"/>
                    <a:pt x="34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3"/>
            <p:cNvSpPr/>
            <p:nvPr/>
          </p:nvSpPr>
          <p:spPr>
            <a:xfrm>
              <a:off x="3797750" y="3438800"/>
              <a:ext cx="65275" cy="64325"/>
            </a:xfrm>
            <a:custGeom>
              <a:avLst/>
              <a:gdLst/>
              <a:ahLst/>
              <a:cxnLst/>
              <a:rect l="l" t="t" r="r" b="b"/>
              <a:pathLst>
                <a:path w="2611" h="2573" extrusionOk="0">
                  <a:moveTo>
                    <a:pt x="1304" y="0"/>
                  </a:moveTo>
                  <a:cubicBezTo>
                    <a:pt x="1024" y="0"/>
                    <a:pt x="741" y="92"/>
                    <a:pt x="501" y="286"/>
                  </a:cubicBezTo>
                  <a:cubicBezTo>
                    <a:pt x="218" y="482"/>
                    <a:pt x="44" y="808"/>
                    <a:pt x="23" y="1156"/>
                  </a:cubicBezTo>
                  <a:cubicBezTo>
                    <a:pt x="1" y="1482"/>
                    <a:pt x="88" y="1830"/>
                    <a:pt x="305" y="2091"/>
                  </a:cubicBezTo>
                  <a:cubicBezTo>
                    <a:pt x="555" y="2404"/>
                    <a:pt x="928" y="2573"/>
                    <a:pt x="1307" y="2573"/>
                  </a:cubicBezTo>
                  <a:cubicBezTo>
                    <a:pt x="1587" y="2573"/>
                    <a:pt x="1870" y="2481"/>
                    <a:pt x="2110" y="2287"/>
                  </a:cubicBezTo>
                  <a:cubicBezTo>
                    <a:pt x="2371" y="2091"/>
                    <a:pt x="2545" y="1765"/>
                    <a:pt x="2588" y="1417"/>
                  </a:cubicBezTo>
                  <a:cubicBezTo>
                    <a:pt x="2610" y="1091"/>
                    <a:pt x="2523" y="743"/>
                    <a:pt x="2306" y="482"/>
                  </a:cubicBezTo>
                  <a:cubicBezTo>
                    <a:pt x="2055" y="169"/>
                    <a:pt x="1683" y="0"/>
                    <a:pt x="13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3"/>
            <p:cNvSpPr/>
            <p:nvPr/>
          </p:nvSpPr>
          <p:spPr>
            <a:xfrm>
              <a:off x="3473775" y="2346550"/>
              <a:ext cx="731175" cy="1051725"/>
            </a:xfrm>
            <a:custGeom>
              <a:avLst/>
              <a:gdLst/>
              <a:ahLst/>
              <a:cxnLst/>
              <a:rect l="l" t="t" r="r" b="b"/>
              <a:pathLst>
                <a:path w="29247" h="42069" extrusionOk="0">
                  <a:moveTo>
                    <a:pt x="7165" y="1"/>
                  </a:moveTo>
                  <a:cubicBezTo>
                    <a:pt x="6719" y="1"/>
                    <a:pt x="6273" y="21"/>
                    <a:pt x="5828" y="53"/>
                  </a:cubicBezTo>
                  <a:cubicBezTo>
                    <a:pt x="5328" y="74"/>
                    <a:pt x="4784" y="96"/>
                    <a:pt x="4262" y="96"/>
                  </a:cubicBezTo>
                  <a:lnTo>
                    <a:pt x="2240" y="96"/>
                  </a:lnTo>
                  <a:cubicBezTo>
                    <a:pt x="2088" y="118"/>
                    <a:pt x="1935" y="118"/>
                    <a:pt x="1783" y="161"/>
                  </a:cubicBezTo>
                  <a:cubicBezTo>
                    <a:pt x="1479" y="227"/>
                    <a:pt x="1196" y="357"/>
                    <a:pt x="979" y="575"/>
                  </a:cubicBezTo>
                  <a:cubicBezTo>
                    <a:pt x="826" y="705"/>
                    <a:pt x="696" y="879"/>
                    <a:pt x="587" y="1075"/>
                  </a:cubicBezTo>
                  <a:cubicBezTo>
                    <a:pt x="479" y="1292"/>
                    <a:pt x="370" y="1510"/>
                    <a:pt x="305" y="1749"/>
                  </a:cubicBezTo>
                  <a:cubicBezTo>
                    <a:pt x="239" y="1923"/>
                    <a:pt x="218" y="2097"/>
                    <a:pt x="196" y="2271"/>
                  </a:cubicBezTo>
                  <a:lnTo>
                    <a:pt x="196" y="2292"/>
                  </a:lnTo>
                  <a:cubicBezTo>
                    <a:pt x="196" y="2336"/>
                    <a:pt x="196" y="2401"/>
                    <a:pt x="174" y="2445"/>
                  </a:cubicBezTo>
                  <a:lnTo>
                    <a:pt x="174" y="2510"/>
                  </a:lnTo>
                  <a:cubicBezTo>
                    <a:pt x="87" y="3097"/>
                    <a:pt x="44" y="3727"/>
                    <a:pt x="0" y="4423"/>
                  </a:cubicBezTo>
                  <a:lnTo>
                    <a:pt x="0" y="4706"/>
                  </a:lnTo>
                  <a:lnTo>
                    <a:pt x="0" y="5684"/>
                  </a:lnTo>
                  <a:lnTo>
                    <a:pt x="0" y="5728"/>
                  </a:lnTo>
                  <a:lnTo>
                    <a:pt x="0" y="6206"/>
                  </a:lnTo>
                  <a:cubicBezTo>
                    <a:pt x="0" y="8598"/>
                    <a:pt x="22" y="11012"/>
                    <a:pt x="87" y="13338"/>
                  </a:cubicBezTo>
                  <a:cubicBezTo>
                    <a:pt x="131" y="14600"/>
                    <a:pt x="131" y="15861"/>
                    <a:pt x="131" y="16948"/>
                  </a:cubicBezTo>
                  <a:lnTo>
                    <a:pt x="131" y="17426"/>
                  </a:lnTo>
                  <a:cubicBezTo>
                    <a:pt x="131" y="18340"/>
                    <a:pt x="131" y="19362"/>
                    <a:pt x="131" y="20362"/>
                  </a:cubicBezTo>
                  <a:cubicBezTo>
                    <a:pt x="152" y="21036"/>
                    <a:pt x="174" y="21710"/>
                    <a:pt x="174" y="22384"/>
                  </a:cubicBezTo>
                  <a:lnTo>
                    <a:pt x="174" y="22602"/>
                  </a:lnTo>
                  <a:cubicBezTo>
                    <a:pt x="174" y="23058"/>
                    <a:pt x="196" y="23515"/>
                    <a:pt x="218" y="23971"/>
                  </a:cubicBezTo>
                  <a:cubicBezTo>
                    <a:pt x="218" y="24341"/>
                    <a:pt x="218" y="24733"/>
                    <a:pt x="218" y="25102"/>
                  </a:cubicBezTo>
                  <a:lnTo>
                    <a:pt x="218" y="25276"/>
                  </a:lnTo>
                  <a:cubicBezTo>
                    <a:pt x="218" y="25907"/>
                    <a:pt x="239" y="26776"/>
                    <a:pt x="283" y="27581"/>
                  </a:cubicBezTo>
                  <a:cubicBezTo>
                    <a:pt x="305" y="28277"/>
                    <a:pt x="326" y="28864"/>
                    <a:pt x="326" y="29451"/>
                  </a:cubicBezTo>
                  <a:cubicBezTo>
                    <a:pt x="326" y="29842"/>
                    <a:pt x="326" y="30256"/>
                    <a:pt x="326" y="30625"/>
                  </a:cubicBezTo>
                  <a:lnTo>
                    <a:pt x="326" y="31212"/>
                  </a:lnTo>
                  <a:lnTo>
                    <a:pt x="326" y="32952"/>
                  </a:lnTo>
                  <a:cubicBezTo>
                    <a:pt x="326" y="33495"/>
                    <a:pt x="305" y="34039"/>
                    <a:pt x="283" y="34626"/>
                  </a:cubicBezTo>
                  <a:cubicBezTo>
                    <a:pt x="283" y="34735"/>
                    <a:pt x="283" y="34844"/>
                    <a:pt x="283" y="34952"/>
                  </a:cubicBezTo>
                  <a:lnTo>
                    <a:pt x="283" y="34996"/>
                  </a:lnTo>
                  <a:lnTo>
                    <a:pt x="283" y="35279"/>
                  </a:lnTo>
                  <a:lnTo>
                    <a:pt x="283" y="35431"/>
                  </a:lnTo>
                  <a:lnTo>
                    <a:pt x="283" y="36083"/>
                  </a:lnTo>
                  <a:lnTo>
                    <a:pt x="283" y="36105"/>
                  </a:lnTo>
                  <a:lnTo>
                    <a:pt x="283" y="36300"/>
                  </a:lnTo>
                  <a:cubicBezTo>
                    <a:pt x="283" y="36801"/>
                    <a:pt x="283" y="37322"/>
                    <a:pt x="283" y="37801"/>
                  </a:cubicBezTo>
                  <a:lnTo>
                    <a:pt x="283" y="38127"/>
                  </a:lnTo>
                  <a:cubicBezTo>
                    <a:pt x="283" y="38344"/>
                    <a:pt x="283" y="38540"/>
                    <a:pt x="305" y="38736"/>
                  </a:cubicBezTo>
                  <a:cubicBezTo>
                    <a:pt x="326" y="39040"/>
                    <a:pt x="370" y="39345"/>
                    <a:pt x="413" y="39693"/>
                  </a:cubicBezTo>
                  <a:cubicBezTo>
                    <a:pt x="435" y="39823"/>
                    <a:pt x="457" y="39954"/>
                    <a:pt x="479" y="40084"/>
                  </a:cubicBezTo>
                  <a:cubicBezTo>
                    <a:pt x="479" y="40106"/>
                    <a:pt x="479" y="40127"/>
                    <a:pt x="500" y="40171"/>
                  </a:cubicBezTo>
                  <a:cubicBezTo>
                    <a:pt x="522" y="40258"/>
                    <a:pt x="566" y="40367"/>
                    <a:pt x="609" y="40454"/>
                  </a:cubicBezTo>
                  <a:lnTo>
                    <a:pt x="609" y="40497"/>
                  </a:lnTo>
                  <a:cubicBezTo>
                    <a:pt x="740" y="40736"/>
                    <a:pt x="913" y="40910"/>
                    <a:pt x="1153" y="41041"/>
                  </a:cubicBezTo>
                  <a:cubicBezTo>
                    <a:pt x="1392" y="41171"/>
                    <a:pt x="1653" y="41236"/>
                    <a:pt x="1914" y="41258"/>
                  </a:cubicBezTo>
                  <a:lnTo>
                    <a:pt x="2001" y="41258"/>
                  </a:lnTo>
                  <a:lnTo>
                    <a:pt x="2414" y="41302"/>
                  </a:lnTo>
                  <a:cubicBezTo>
                    <a:pt x="2675" y="41323"/>
                    <a:pt x="2914" y="41345"/>
                    <a:pt x="3175" y="41367"/>
                  </a:cubicBezTo>
                  <a:lnTo>
                    <a:pt x="3740" y="41432"/>
                  </a:lnTo>
                  <a:cubicBezTo>
                    <a:pt x="4153" y="41476"/>
                    <a:pt x="4523" y="41519"/>
                    <a:pt x="4871" y="41563"/>
                  </a:cubicBezTo>
                  <a:lnTo>
                    <a:pt x="5197" y="41606"/>
                  </a:lnTo>
                  <a:cubicBezTo>
                    <a:pt x="5654" y="41671"/>
                    <a:pt x="6132" y="41737"/>
                    <a:pt x="6589" y="41780"/>
                  </a:cubicBezTo>
                  <a:cubicBezTo>
                    <a:pt x="7263" y="41867"/>
                    <a:pt x="7937" y="41911"/>
                    <a:pt x="8502" y="41932"/>
                  </a:cubicBezTo>
                  <a:lnTo>
                    <a:pt x="8633" y="41932"/>
                  </a:lnTo>
                  <a:cubicBezTo>
                    <a:pt x="9176" y="41954"/>
                    <a:pt x="9720" y="41997"/>
                    <a:pt x="10242" y="42019"/>
                  </a:cubicBezTo>
                  <a:lnTo>
                    <a:pt x="10437" y="42019"/>
                  </a:lnTo>
                  <a:cubicBezTo>
                    <a:pt x="10842" y="42037"/>
                    <a:pt x="11261" y="42069"/>
                    <a:pt x="11671" y="42069"/>
                  </a:cubicBezTo>
                  <a:cubicBezTo>
                    <a:pt x="11768" y="42069"/>
                    <a:pt x="11864" y="42067"/>
                    <a:pt x="11960" y="42063"/>
                  </a:cubicBezTo>
                  <a:cubicBezTo>
                    <a:pt x="12525" y="42063"/>
                    <a:pt x="13112" y="42041"/>
                    <a:pt x="13677" y="42041"/>
                  </a:cubicBezTo>
                  <a:cubicBezTo>
                    <a:pt x="14221" y="42041"/>
                    <a:pt x="14743" y="42019"/>
                    <a:pt x="15265" y="41997"/>
                  </a:cubicBezTo>
                  <a:lnTo>
                    <a:pt x="15352" y="41997"/>
                  </a:lnTo>
                  <a:cubicBezTo>
                    <a:pt x="15497" y="41990"/>
                    <a:pt x="15642" y="41988"/>
                    <a:pt x="15787" y="41988"/>
                  </a:cubicBezTo>
                  <a:cubicBezTo>
                    <a:pt x="16076" y="41988"/>
                    <a:pt x="16366" y="41997"/>
                    <a:pt x="16656" y="41997"/>
                  </a:cubicBezTo>
                  <a:lnTo>
                    <a:pt x="18896" y="41997"/>
                  </a:lnTo>
                  <a:cubicBezTo>
                    <a:pt x="19244" y="41997"/>
                    <a:pt x="19613" y="41997"/>
                    <a:pt x="19983" y="41976"/>
                  </a:cubicBezTo>
                  <a:cubicBezTo>
                    <a:pt x="20244" y="41954"/>
                    <a:pt x="20527" y="41911"/>
                    <a:pt x="20788" y="41889"/>
                  </a:cubicBezTo>
                  <a:lnTo>
                    <a:pt x="21266" y="41824"/>
                  </a:lnTo>
                  <a:cubicBezTo>
                    <a:pt x="21505" y="41802"/>
                    <a:pt x="21744" y="41780"/>
                    <a:pt x="21984" y="41758"/>
                  </a:cubicBezTo>
                  <a:lnTo>
                    <a:pt x="22527" y="41715"/>
                  </a:lnTo>
                  <a:cubicBezTo>
                    <a:pt x="22853" y="41693"/>
                    <a:pt x="23180" y="41628"/>
                    <a:pt x="23506" y="41584"/>
                  </a:cubicBezTo>
                  <a:lnTo>
                    <a:pt x="23788" y="41541"/>
                  </a:lnTo>
                  <a:cubicBezTo>
                    <a:pt x="24028" y="41519"/>
                    <a:pt x="24288" y="41497"/>
                    <a:pt x="24528" y="41497"/>
                  </a:cubicBezTo>
                  <a:cubicBezTo>
                    <a:pt x="24680" y="41497"/>
                    <a:pt x="24832" y="41476"/>
                    <a:pt x="25006" y="41454"/>
                  </a:cubicBezTo>
                  <a:lnTo>
                    <a:pt x="25267" y="41432"/>
                  </a:lnTo>
                  <a:lnTo>
                    <a:pt x="25658" y="41410"/>
                  </a:lnTo>
                  <a:cubicBezTo>
                    <a:pt x="25854" y="41389"/>
                    <a:pt x="26050" y="41389"/>
                    <a:pt x="26245" y="41389"/>
                  </a:cubicBezTo>
                  <a:lnTo>
                    <a:pt x="26311" y="41389"/>
                  </a:lnTo>
                  <a:cubicBezTo>
                    <a:pt x="26485" y="41389"/>
                    <a:pt x="26659" y="41389"/>
                    <a:pt x="26833" y="41410"/>
                  </a:cubicBezTo>
                  <a:cubicBezTo>
                    <a:pt x="27050" y="41410"/>
                    <a:pt x="27246" y="41410"/>
                    <a:pt x="27463" y="41389"/>
                  </a:cubicBezTo>
                  <a:lnTo>
                    <a:pt x="27724" y="41367"/>
                  </a:lnTo>
                  <a:cubicBezTo>
                    <a:pt x="27833" y="41476"/>
                    <a:pt x="27985" y="41519"/>
                    <a:pt x="28137" y="41519"/>
                  </a:cubicBezTo>
                  <a:cubicBezTo>
                    <a:pt x="28311" y="41519"/>
                    <a:pt x="28463" y="41454"/>
                    <a:pt x="28572" y="41345"/>
                  </a:cubicBezTo>
                  <a:lnTo>
                    <a:pt x="28594" y="41302"/>
                  </a:lnTo>
                  <a:lnTo>
                    <a:pt x="28616" y="41280"/>
                  </a:lnTo>
                  <a:lnTo>
                    <a:pt x="28659" y="41215"/>
                  </a:lnTo>
                  <a:cubicBezTo>
                    <a:pt x="28724" y="41128"/>
                    <a:pt x="28746" y="41019"/>
                    <a:pt x="28746" y="40910"/>
                  </a:cubicBezTo>
                  <a:cubicBezTo>
                    <a:pt x="28790" y="40845"/>
                    <a:pt x="28811" y="40780"/>
                    <a:pt x="28833" y="40715"/>
                  </a:cubicBezTo>
                  <a:cubicBezTo>
                    <a:pt x="28855" y="40671"/>
                    <a:pt x="28855" y="40606"/>
                    <a:pt x="28855" y="40562"/>
                  </a:cubicBezTo>
                  <a:cubicBezTo>
                    <a:pt x="28855" y="40475"/>
                    <a:pt x="28855" y="40367"/>
                    <a:pt x="28811" y="40280"/>
                  </a:cubicBezTo>
                  <a:lnTo>
                    <a:pt x="28833" y="40084"/>
                  </a:lnTo>
                  <a:cubicBezTo>
                    <a:pt x="28877" y="39649"/>
                    <a:pt x="28920" y="39236"/>
                    <a:pt x="28964" y="38801"/>
                  </a:cubicBezTo>
                  <a:cubicBezTo>
                    <a:pt x="29007" y="38366"/>
                    <a:pt x="29029" y="37888"/>
                    <a:pt x="29050" y="37431"/>
                  </a:cubicBezTo>
                  <a:lnTo>
                    <a:pt x="29094" y="37018"/>
                  </a:lnTo>
                  <a:cubicBezTo>
                    <a:pt x="29159" y="36040"/>
                    <a:pt x="29203" y="35018"/>
                    <a:pt x="29246" y="33778"/>
                  </a:cubicBezTo>
                  <a:lnTo>
                    <a:pt x="29203" y="33539"/>
                  </a:lnTo>
                  <a:lnTo>
                    <a:pt x="29203" y="32365"/>
                  </a:lnTo>
                  <a:lnTo>
                    <a:pt x="29203" y="31843"/>
                  </a:lnTo>
                  <a:lnTo>
                    <a:pt x="29203" y="29908"/>
                  </a:lnTo>
                  <a:cubicBezTo>
                    <a:pt x="29203" y="29429"/>
                    <a:pt x="29203" y="28886"/>
                    <a:pt x="29224" y="28190"/>
                  </a:cubicBezTo>
                  <a:lnTo>
                    <a:pt x="29224" y="27646"/>
                  </a:lnTo>
                  <a:cubicBezTo>
                    <a:pt x="29224" y="27233"/>
                    <a:pt x="29224" y="26820"/>
                    <a:pt x="29224" y="26450"/>
                  </a:cubicBezTo>
                  <a:cubicBezTo>
                    <a:pt x="29224" y="25276"/>
                    <a:pt x="29203" y="24102"/>
                    <a:pt x="29159" y="22971"/>
                  </a:cubicBezTo>
                  <a:cubicBezTo>
                    <a:pt x="29116" y="22232"/>
                    <a:pt x="29094" y="21514"/>
                    <a:pt x="29072" y="20819"/>
                  </a:cubicBezTo>
                  <a:lnTo>
                    <a:pt x="29072" y="20688"/>
                  </a:lnTo>
                  <a:lnTo>
                    <a:pt x="29072" y="20362"/>
                  </a:lnTo>
                  <a:cubicBezTo>
                    <a:pt x="29050" y="20036"/>
                    <a:pt x="29029" y="19710"/>
                    <a:pt x="29029" y="19383"/>
                  </a:cubicBezTo>
                  <a:cubicBezTo>
                    <a:pt x="28985" y="18644"/>
                    <a:pt x="28942" y="17905"/>
                    <a:pt x="28920" y="17274"/>
                  </a:cubicBezTo>
                  <a:lnTo>
                    <a:pt x="28877" y="16796"/>
                  </a:lnTo>
                  <a:lnTo>
                    <a:pt x="28877" y="16774"/>
                  </a:lnTo>
                  <a:cubicBezTo>
                    <a:pt x="28855" y="16448"/>
                    <a:pt x="28833" y="16122"/>
                    <a:pt x="28811" y="15796"/>
                  </a:cubicBezTo>
                  <a:cubicBezTo>
                    <a:pt x="28790" y="15252"/>
                    <a:pt x="28746" y="14665"/>
                    <a:pt x="28703" y="13991"/>
                  </a:cubicBezTo>
                  <a:cubicBezTo>
                    <a:pt x="28681" y="13665"/>
                    <a:pt x="28637" y="13338"/>
                    <a:pt x="28616" y="13099"/>
                  </a:cubicBezTo>
                  <a:lnTo>
                    <a:pt x="28572" y="12773"/>
                  </a:lnTo>
                  <a:cubicBezTo>
                    <a:pt x="28572" y="12599"/>
                    <a:pt x="28550" y="12425"/>
                    <a:pt x="28529" y="12251"/>
                  </a:cubicBezTo>
                  <a:cubicBezTo>
                    <a:pt x="28485" y="11795"/>
                    <a:pt x="28442" y="11338"/>
                    <a:pt x="28420" y="10903"/>
                  </a:cubicBezTo>
                  <a:lnTo>
                    <a:pt x="28376" y="10512"/>
                  </a:lnTo>
                  <a:cubicBezTo>
                    <a:pt x="28355" y="10229"/>
                    <a:pt x="28333" y="9925"/>
                    <a:pt x="28311" y="9685"/>
                  </a:cubicBezTo>
                  <a:lnTo>
                    <a:pt x="28311" y="9577"/>
                  </a:lnTo>
                  <a:cubicBezTo>
                    <a:pt x="28289" y="9294"/>
                    <a:pt x="28246" y="9011"/>
                    <a:pt x="28224" y="8729"/>
                  </a:cubicBezTo>
                  <a:cubicBezTo>
                    <a:pt x="28202" y="8533"/>
                    <a:pt x="28202" y="8359"/>
                    <a:pt x="28181" y="8163"/>
                  </a:cubicBezTo>
                  <a:lnTo>
                    <a:pt x="28159" y="7881"/>
                  </a:lnTo>
                  <a:lnTo>
                    <a:pt x="28159" y="7859"/>
                  </a:lnTo>
                  <a:cubicBezTo>
                    <a:pt x="28137" y="7576"/>
                    <a:pt x="28115" y="7315"/>
                    <a:pt x="28094" y="7011"/>
                  </a:cubicBezTo>
                  <a:cubicBezTo>
                    <a:pt x="28050" y="6359"/>
                    <a:pt x="27985" y="5793"/>
                    <a:pt x="27942" y="5250"/>
                  </a:cubicBezTo>
                  <a:cubicBezTo>
                    <a:pt x="27855" y="4402"/>
                    <a:pt x="27681" y="3554"/>
                    <a:pt x="27528" y="2814"/>
                  </a:cubicBezTo>
                  <a:cubicBezTo>
                    <a:pt x="27528" y="2727"/>
                    <a:pt x="27507" y="2640"/>
                    <a:pt x="27485" y="2532"/>
                  </a:cubicBezTo>
                  <a:lnTo>
                    <a:pt x="27485" y="2510"/>
                  </a:lnTo>
                  <a:cubicBezTo>
                    <a:pt x="27441" y="2292"/>
                    <a:pt x="27398" y="2053"/>
                    <a:pt x="27333" y="1792"/>
                  </a:cubicBezTo>
                  <a:cubicBezTo>
                    <a:pt x="27311" y="1727"/>
                    <a:pt x="27289" y="1640"/>
                    <a:pt x="27267" y="1575"/>
                  </a:cubicBezTo>
                  <a:cubicBezTo>
                    <a:pt x="27224" y="1444"/>
                    <a:pt x="27180" y="1336"/>
                    <a:pt x="27137" y="1227"/>
                  </a:cubicBezTo>
                  <a:cubicBezTo>
                    <a:pt x="27050" y="1053"/>
                    <a:pt x="26941" y="901"/>
                    <a:pt x="26811" y="770"/>
                  </a:cubicBezTo>
                  <a:lnTo>
                    <a:pt x="26615" y="596"/>
                  </a:lnTo>
                  <a:lnTo>
                    <a:pt x="26572" y="575"/>
                  </a:lnTo>
                  <a:lnTo>
                    <a:pt x="26506" y="531"/>
                  </a:lnTo>
                  <a:lnTo>
                    <a:pt x="26441" y="488"/>
                  </a:lnTo>
                  <a:cubicBezTo>
                    <a:pt x="26354" y="444"/>
                    <a:pt x="26267" y="401"/>
                    <a:pt x="26159" y="379"/>
                  </a:cubicBezTo>
                  <a:lnTo>
                    <a:pt x="26093" y="335"/>
                  </a:lnTo>
                  <a:cubicBezTo>
                    <a:pt x="25919" y="292"/>
                    <a:pt x="25724" y="248"/>
                    <a:pt x="25528" y="227"/>
                  </a:cubicBezTo>
                  <a:lnTo>
                    <a:pt x="25376" y="227"/>
                  </a:lnTo>
                  <a:cubicBezTo>
                    <a:pt x="25115" y="183"/>
                    <a:pt x="24854" y="161"/>
                    <a:pt x="24571" y="161"/>
                  </a:cubicBezTo>
                  <a:lnTo>
                    <a:pt x="23723" y="161"/>
                  </a:lnTo>
                  <a:cubicBezTo>
                    <a:pt x="23136" y="161"/>
                    <a:pt x="22549" y="183"/>
                    <a:pt x="21984" y="183"/>
                  </a:cubicBezTo>
                  <a:cubicBezTo>
                    <a:pt x="21802" y="190"/>
                    <a:pt x="21626" y="193"/>
                    <a:pt x="21453" y="193"/>
                  </a:cubicBezTo>
                  <a:cubicBezTo>
                    <a:pt x="21107" y="193"/>
                    <a:pt x="20773" y="183"/>
                    <a:pt x="20440" y="183"/>
                  </a:cubicBezTo>
                  <a:lnTo>
                    <a:pt x="17287" y="183"/>
                  </a:lnTo>
                  <a:cubicBezTo>
                    <a:pt x="17069" y="183"/>
                    <a:pt x="16830" y="183"/>
                    <a:pt x="16613" y="161"/>
                  </a:cubicBezTo>
                  <a:cubicBezTo>
                    <a:pt x="16265" y="140"/>
                    <a:pt x="15873" y="118"/>
                    <a:pt x="15373" y="118"/>
                  </a:cubicBezTo>
                  <a:lnTo>
                    <a:pt x="14743" y="96"/>
                  </a:lnTo>
                  <a:lnTo>
                    <a:pt x="13525" y="96"/>
                  </a:lnTo>
                  <a:cubicBezTo>
                    <a:pt x="13395" y="96"/>
                    <a:pt x="13264" y="96"/>
                    <a:pt x="13134" y="74"/>
                  </a:cubicBezTo>
                  <a:cubicBezTo>
                    <a:pt x="12699" y="53"/>
                    <a:pt x="12286" y="31"/>
                    <a:pt x="11873" y="31"/>
                  </a:cubicBezTo>
                  <a:lnTo>
                    <a:pt x="9437" y="31"/>
                  </a:lnTo>
                  <a:cubicBezTo>
                    <a:pt x="8872" y="31"/>
                    <a:pt x="8285" y="9"/>
                    <a:pt x="7741" y="9"/>
                  </a:cubicBezTo>
                  <a:lnTo>
                    <a:pt x="7654" y="9"/>
                  </a:lnTo>
                  <a:cubicBezTo>
                    <a:pt x="7491" y="3"/>
                    <a:pt x="7328" y="1"/>
                    <a:pt x="71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3"/>
            <p:cNvSpPr/>
            <p:nvPr/>
          </p:nvSpPr>
          <p:spPr>
            <a:xfrm>
              <a:off x="3471600" y="3273950"/>
              <a:ext cx="717025" cy="132325"/>
            </a:xfrm>
            <a:custGeom>
              <a:avLst/>
              <a:gdLst/>
              <a:ahLst/>
              <a:cxnLst/>
              <a:rect l="l" t="t" r="r" b="b"/>
              <a:pathLst>
                <a:path w="28681" h="5293" extrusionOk="0">
                  <a:moveTo>
                    <a:pt x="1187" y="1"/>
                  </a:moveTo>
                  <a:cubicBezTo>
                    <a:pt x="1155" y="1"/>
                    <a:pt x="1121" y="3"/>
                    <a:pt x="1087" y="9"/>
                  </a:cubicBezTo>
                  <a:cubicBezTo>
                    <a:pt x="913" y="31"/>
                    <a:pt x="783" y="118"/>
                    <a:pt x="674" y="248"/>
                  </a:cubicBezTo>
                  <a:cubicBezTo>
                    <a:pt x="609" y="357"/>
                    <a:pt x="544" y="466"/>
                    <a:pt x="500" y="574"/>
                  </a:cubicBezTo>
                  <a:cubicBezTo>
                    <a:pt x="457" y="640"/>
                    <a:pt x="435" y="683"/>
                    <a:pt x="413" y="748"/>
                  </a:cubicBezTo>
                  <a:cubicBezTo>
                    <a:pt x="392" y="835"/>
                    <a:pt x="348" y="944"/>
                    <a:pt x="326" y="1009"/>
                  </a:cubicBezTo>
                  <a:lnTo>
                    <a:pt x="305" y="1118"/>
                  </a:lnTo>
                  <a:cubicBezTo>
                    <a:pt x="283" y="1183"/>
                    <a:pt x="261" y="1248"/>
                    <a:pt x="239" y="1314"/>
                  </a:cubicBezTo>
                  <a:lnTo>
                    <a:pt x="239" y="1379"/>
                  </a:lnTo>
                  <a:cubicBezTo>
                    <a:pt x="174" y="1596"/>
                    <a:pt x="109" y="1814"/>
                    <a:pt x="65" y="2010"/>
                  </a:cubicBezTo>
                  <a:lnTo>
                    <a:pt x="65" y="2053"/>
                  </a:lnTo>
                  <a:cubicBezTo>
                    <a:pt x="44" y="2162"/>
                    <a:pt x="22" y="2249"/>
                    <a:pt x="0" y="2357"/>
                  </a:cubicBezTo>
                  <a:cubicBezTo>
                    <a:pt x="0" y="2423"/>
                    <a:pt x="0" y="2488"/>
                    <a:pt x="0" y="2553"/>
                  </a:cubicBezTo>
                  <a:lnTo>
                    <a:pt x="0" y="2879"/>
                  </a:lnTo>
                  <a:lnTo>
                    <a:pt x="0" y="2966"/>
                  </a:lnTo>
                  <a:cubicBezTo>
                    <a:pt x="0" y="3097"/>
                    <a:pt x="22" y="3227"/>
                    <a:pt x="44" y="3358"/>
                  </a:cubicBezTo>
                  <a:cubicBezTo>
                    <a:pt x="65" y="3510"/>
                    <a:pt x="109" y="3640"/>
                    <a:pt x="174" y="3771"/>
                  </a:cubicBezTo>
                  <a:cubicBezTo>
                    <a:pt x="218" y="3836"/>
                    <a:pt x="261" y="3923"/>
                    <a:pt x="305" y="3988"/>
                  </a:cubicBezTo>
                  <a:lnTo>
                    <a:pt x="305" y="4010"/>
                  </a:lnTo>
                  <a:lnTo>
                    <a:pt x="348" y="4075"/>
                  </a:lnTo>
                  <a:cubicBezTo>
                    <a:pt x="522" y="4293"/>
                    <a:pt x="718" y="4467"/>
                    <a:pt x="979" y="4575"/>
                  </a:cubicBezTo>
                  <a:cubicBezTo>
                    <a:pt x="1087" y="4619"/>
                    <a:pt x="1218" y="4662"/>
                    <a:pt x="1348" y="4684"/>
                  </a:cubicBezTo>
                  <a:cubicBezTo>
                    <a:pt x="1544" y="4749"/>
                    <a:pt x="1718" y="4771"/>
                    <a:pt x="1914" y="4793"/>
                  </a:cubicBezTo>
                  <a:lnTo>
                    <a:pt x="2088" y="4815"/>
                  </a:lnTo>
                  <a:cubicBezTo>
                    <a:pt x="2131" y="4815"/>
                    <a:pt x="2196" y="4815"/>
                    <a:pt x="2240" y="4836"/>
                  </a:cubicBezTo>
                  <a:cubicBezTo>
                    <a:pt x="2523" y="4858"/>
                    <a:pt x="2762" y="4901"/>
                    <a:pt x="2957" y="4901"/>
                  </a:cubicBezTo>
                  <a:lnTo>
                    <a:pt x="3327" y="4945"/>
                  </a:lnTo>
                  <a:lnTo>
                    <a:pt x="3349" y="4945"/>
                  </a:lnTo>
                  <a:cubicBezTo>
                    <a:pt x="3479" y="4945"/>
                    <a:pt x="3588" y="4945"/>
                    <a:pt x="3718" y="4967"/>
                  </a:cubicBezTo>
                  <a:cubicBezTo>
                    <a:pt x="3979" y="4988"/>
                    <a:pt x="4262" y="4988"/>
                    <a:pt x="4501" y="4988"/>
                  </a:cubicBezTo>
                  <a:cubicBezTo>
                    <a:pt x="4871" y="4988"/>
                    <a:pt x="5219" y="4988"/>
                    <a:pt x="5567" y="4967"/>
                  </a:cubicBezTo>
                  <a:cubicBezTo>
                    <a:pt x="6067" y="4967"/>
                    <a:pt x="6567" y="4988"/>
                    <a:pt x="7002" y="5010"/>
                  </a:cubicBezTo>
                  <a:lnTo>
                    <a:pt x="7024" y="5010"/>
                  </a:lnTo>
                  <a:cubicBezTo>
                    <a:pt x="7263" y="5010"/>
                    <a:pt x="7524" y="5010"/>
                    <a:pt x="7828" y="5032"/>
                  </a:cubicBezTo>
                  <a:lnTo>
                    <a:pt x="8567" y="5032"/>
                  </a:lnTo>
                  <a:lnTo>
                    <a:pt x="10198" y="5097"/>
                  </a:lnTo>
                  <a:lnTo>
                    <a:pt x="11025" y="5119"/>
                  </a:lnTo>
                  <a:lnTo>
                    <a:pt x="11090" y="5119"/>
                  </a:lnTo>
                  <a:cubicBezTo>
                    <a:pt x="11329" y="5141"/>
                    <a:pt x="11568" y="5162"/>
                    <a:pt x="11807" y="5162"/>
                  </a:cubicBezTo>
                  <a:cubicBezTo>
                    <a:pt x="12047" y="5162"/>
                    <a:pt x="12394" y="5184"/>
                    <a:pt x="12721" y="5206"/>
                  </a:cubicBezTo>
                  <a:lnTo>
                    <a:pt x="13547" y="5206"/>
                  </a:lnTo>
                  <a:cubicBezTo>
                    <a:pt x="14112" y="5206"/>
                    <a:pt x="14699" y="5228"/>
                    <a:pt x="15286" y="5271"/>
                  </a:cubicBezTo>
                  <a:cubicBezTo>
                    <a:pt x="15613" y="5293"/>
                    <a:pt x="15917" y="5293"/>
                    <a:pt x="16200" y="5293"/>
                  </a:cubicBezTo>
                  <a:lnTo>
                    <a:pt x="20592" y="5293"/>
                  </a:lnTo>
                  <a:cubicBezTo>
                    <a:pt x="20831" y="5293"/>
                    <a:pt x="21092" y="5271"/>
                    <a:pt x="21353" y="5249"/>
                  </a:cubicBezTo>
                  <a:lnTo>
                    <a:pt x="21875" y="5228"/>
                  </a:lnTo>
                  <a:lnTo>
                    <a:pt x="22179" y="5228"/>
                  </a:lnTo>
                  <a:cubicBezTo>
                    <a:pt x="22440" y="5228"/>
                    <a:pt x="22745" y="5228"/>
                    <a:pt x="23027" y="5206"/>
                  </a:cubicBezTo>
                  <a:lnTo>
                    <a:pt x="23419" y="5228"/>
                  </a:lnTo>
                  <a:cubicBezTo>
                    <a:pt x="23680" y="5206"/>
                    <a:pt x="23962" y="5184"/>
                    <a:pt x="24223" y="5184"/>
                  </a:cubicBezTo>
                  <a:lnTo>
                    <a:pt x="25028" y="5162"/>
                  </a:lnTo>
                  <a:lnTo>
                    <a:pt x="25137" y="5162"/>
                  </a:lnTo>
                  <a:cubicBezTo>
                    <a:pt x="25289" y="5162"/>
                    <a:pt x="25463" y="5141"/>
                    <a:pt x="25637" y="5141"/>
                  </a:cubicBezTo>
                  <a:lnTo>
                    <a:pt x="25854" y="5119"/>
                  </a:lnTo>
                  <a:lnTo>
                    <a:pt x="25941" y="5119"/>
                  </a:lnTo>
                  <a:lnTo>
                    <a:pt x="26093" y="5097"/>
                  </a:lnTo>
                  <a:lnTo>
                    <a:pt x="26332" y="5075"/>
                  </a:lnTo>
                  <a:lnTo>
                    <a:pt x="26419" y="5075"/>
                  </a:lnTo>
                  <a:cubicBezTo>
                    <a:pt x="26615" y="5075"/>
                    <a:pt x="26833" y="5054"/>
                    <a:pt x="27028" y="5032"/>
                  </a:cubicBezTo>
                  <a:lnTo>
                    <a:pt x="27463" y="4988"/>
                  </a:lnTo>
                  <a:cubicBezTo>
                    <a:pt x="27659" y="4967"/>
                    <a:pt x="27855" y="4923"/>
                    <a:pt x="28050" y="4858"/>
                  </a:cubicBezTo>
                  <a:cubicBezTo>
                    <a:pt x="28116" y="4836"/>
                    <a:pt x="28181" y="4793"/>
                    <a:pt x="28246" y="4749"/>
                  </a:cubicBezTo>
                  <a:lnTo>
                    <a:pt x="28268" y="4749"/>
                  </a:lnTo>
                  <a:lnTo>
                    <a:pt x="28311" y="4684"/>
                  </a:lnTo>
                  <a:cubicBezTo>
                    <a:pt x="28398" y="4619"/>
                    <a:pt x="28463" y="4554"/>
                    <a:pt x="28529" y="4467"/>
                  </a:cubicBezTo>
                  <a:cubicBezTo>
                    <a:pt x="28572" y="4401"/>
                    <a:pt x="28616" y="4336"/>
                    <a:pt x="28637" y="4249"/>
                  </a:cubicBezTo>
                  <a:cubicBezTo>
                    <a:pt x="28659" y="4184"/>
                    <a:pt x="28659" y="4119"/>
                    <a:pt x="28659" y="4053"/>
                  </a:cubicBezTo>
                  <a:cubicBezTo>
                    <a:pt x="28681" y="4010"/>
                    <a:pt x="28681" y="3966"/>
                    <a:pt x="28681" y="3945"/>
                  </a:cubicBezTo>
                  <a:cubicBezTo>
                    <a:pt x="28659" y="3858"/>
                    <a:pt x="28637" y="3771"/>
                    <a:pt x="28616" y="3706"/>
                  </a:cubicBezTo>
                  <a:cubicBezTo>
                    <a:pt x="28550" y="3423"/>
                    <a:pt x="28550" y="3140"/>
                    <a:pt x="28507" y="2879"/>
                  </a:cubicBezTo>
                  <a:cubicBezTo>
                    <a:pt x="28485" y="2705"/>
                    <a:pt x="28442" y="2553"/>
                    <a:pt x="28398" y="2379"/>
                  </a:cubicBezTo>
                  <a:cubicBezTo>
                    <a:pt x="28376" y="2205"/>
                    <a:pt x="28355" y="1966"/>
                    <a:pt x="28311" y="1770"/>
                  </a:cubicBezTo>
                  <a:cubicBezTo>
                    <a:pt x="28291" y="1631"/>
                    <a:pt x="28181" y="1528"/>
                    <a:pt x="28045" y="1528"/>
                  </a:cubicBezTo>
                  <a:cubicBezTo>
                    <a:pt x="28033" y="1528"/>
                    <a:pt x="28020" y="1529"/>
                    <a:pt x="28007" y="1531"/>
                  </a:cubicBezTo>
                  <a:cubicBezTo>
                    <a:pt x="27855" y="1553"/>
                    <a:pt x="27746" y="1705"/>
                    <a:pt x="27768" y="1857"/>
                  </a:cubicBezTo>
                  <a:cubicBezTo>
                    <a:pt x="27789" y="2053"/>
                    <a:pt x="27811" y="2249"/>
                    <a:pt x="27855" y="2444"/>
                  </a:cubicBezTo>
                  <a:cubicBezTo>
                    <a:pt x="27855" y="2597"/>
                    <a:pt x="27898" y="2749"/>
                    <a:pt x="27920" y="2901"/>
                  </a:cubicBezTo>
                  <a:cubicBezTo>
                    <a:pt x="27920" y="3031"/>
                    <a:pt x="27920" y="3118"/>
                    <a:pt x="27898" y="3227"/>
                  </a:cubicBezTo>
                  <a:cubicBezTo>
                    <a:pt x="27876" y="3358"/>
                    <a:pt x="27876" y="3510"/>
                    <a:pt x="27855" y="3662"/>
                  </a:cubicBezTo>
                  <a:cubicBezTo>
                    <a:pt x="27811" y="3662"/>
                    <a:pt x="27746" y="3684"/>
                    <a:pt x="27702" y="3684"/>
                  </a:cubicBezTo>
                  <a:lnTo>
                    <a:pt x="23462" y="3684"/>
                  </a:lnTo>
                  <a:cubicBezTo>
                    <a:pt x="23317" y="3684"/>
                    <a:pt x="23182" y="3693"/>
                    <a:pt x="23043" y="3693"/>
                  </a:cubicBezTo>
                  <a:cubicBezTo>
                    <a:pt x="22974" y="3693"/>
                    <a:pt x="22904" y="3691"/>
                    <a:pt x="22832" y="3684"/>
                  </a:cubicBezTo>
                  <a:cubicBezTo>
                    <a:pt x="22571" y="3684"/>
                    <a:pt x="22332" y="3662"/>
                    <a:pt x="22071" y="3662"/>
                  </a:cubicBezTo>
                  <a:lnTo>
                    <a:pt x="21266" y="3662"/>
                  </a:lnTo>
                  <a:cubicBezTo>
                    <a:pt x="21005" y="3662"/>
                    <a:pt x="20744" y="3640"/>
                    <a:pt x="20505" y="3640"/>
                  </a:cubicBezTo>
                  <a:cubicBezTo>
                    <a:pt x="19961" y="3619"/>
                    <a:pt x="19440" y="3597"/>
                    <a:pt x="18896" y="3553"/>
                  </a:cubicBezTo>
                  <a:cubicBezTo>
                    <a:pt x="18374" y="3532"/>
                    <a:pt x="17830" y="3488"/>
                    <a:pt x="17309" y="3488"/>
                  </a:cubicBezTo>
                  <a:cubicBezTo>
                    <a:pt x="16722" y="3488"/>
                    <a:pt x="16134" y="3488"/>
                    <a:pt x="15547" y="3445"/>
                  </a:cubicBezTo>
                  <a:cubicBezTo>
                    <a:pt x="14960" y="3401"/>
                    <a:pt x="14351" y="3379"/>
                    <a:pt x="13764" y="3379"/>
                  </a:cubicBezTo>
                  <a:lnTo>
                    <a:pt x="12960" y="3379"/>
                  </a:lnTo>
                  <a:lnTo>
                    <a:pt x="12047" y="3358"/>
                  </a:lnTo>
                  <a:cubicBezTo>
                    <a:pt x="11503" y="3358"/>
                    <a:pt x="10959" y="3336"/>
                    <a:pt x="10416" y="3336"/>
                  </a:cubicBezTo>
                  <a:cubicBezTo>
                    <a:pt x="9981" y="3336"/>
                    <a:pt x="9568" y="3336"/>
                    <a:pt x="9133" y="3314"/>
                  </a:cubicBezTo>
                  <a:cubicBezTo>
                    <a:pt x="8720" y="3292"/>
                    <a:pt x="8328" y="3292"/>
                    <a:pt x="7893" y="3292"/>
                  </a:cubicBezTo>
                  <a:lnTo>
                    <a:pt x="6697" y="3292"/>
                  </a:lnTo>
                  <a:cubicBezTo>
                    <a:pt x="6557" y="3286"/>
                    <a:pt x="6419" y="3283"/>
                    <a:pt x="6282" y="3283"/>
                  </a:cubicBezTo>
                  <a:cubicBezTo>
                    <a:pt x="5950" y="3283"/>
                    <a:pt x="5622" y="3299"/>
                    <a:pt x="5284" y="3314"/>
                  </a:cubicBezTo>
                  <a:lnTo>
                    <a:pt x="3566" y="3314"/>
                  </a:lnTo>
                  <a:cubicBezTo>
                    <a:pt x="3262" y="3314"/>
                    <a:pt x="2957" y="3314"/>
                    <a:pt x="2675" y="3292"/>
                  </a:cubicBezTo>
                  <a:cubicBezTo>
                    <a:pt x="2392" y="3292"/>
                    <a:pt x="2131" y="3271"/>
                    <a:pt x="1870" y="3227"/>
                  </a:cubicBezTo>
                  <a:cubicBezTo>
                    <a:pt x="1783" y="3184"/>
                    <a:pt x="1696" y="3162"/>
                    <a:pt x="1588" y="3118"/>
                  </a:cubicBezTo>
                  <a:lnTo>
                    <a:pt x="1566" y="3075"/>
                  </a:lnTo>
                  <a:cubicBezTo>
                    <a:pt x="1544" y="2923"/>
                    <a:pt x="1522" y="2792"/>
                    <a:pt x="1501" y="2662"/>
                  </a:cubicBezTo>
                  <a:cubicBezTo>
                    <a:pt x="1522" y="2510"/>
                    <a:pt x="1522" y="2379"/>
                    <a:pt x="1566" y="2227"/>
                  </a:cubicBezTo>
                  <a:cubicBezTo>
                    <a:pt x="1588" y="2053"/>
                    <a:pt x="1631" y="1879"/>
                    <a:pt x="1675" y="1705"/>
                  </a:cubicBezTo>
                  <a:lnTo>
                    <a:pt x="1675" y="1727"/>
                  </a:lnTo>
                  <a:cubicBezTo>
                    <a:pt x="1718" y="1596"/>
                    <a:pt x="1740" y="1444"/>
                    <a:pt x="1762" y="1292"/>
                  </a:cubicBezTo>
                  <a:cubicBezTo>
                    <a:pt x="1805" y="1118"/>
                    <a:pt x="1805" y="966"/>
                    <a:pt x="1783" y="792"/>
                  </a:cubicBezTo>
                  <a:lnTo>
                    <a:pt x="1783" y="683"/>
                  </a:lnTo>
                  <a:cubicBezTo>
                    <a:pt x="1823" y="306"/>
                    <a:pt x="1536" y="1"/>
                    <a:pt x="11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3"/>
            <p:cNvSpPr/>
            <p:nvPr/>
          </p:nvSpPr>
          <p:spPr>
            <a:xfrm>
              <a:off x="3797750" y="3438800"/>
              <a:ext cx="65275" cy="64325"/>
            </a:xfrm>
            <a:custGeom>
              <a:avLst/>
              <a:gdLst/>
              <a:ahLst/>
              <a:cxnLst/>
              <a:rect l="l" t="t" r="r" b="b"/>
              <a:pathLst>
                <a:path w="2611" h="2573" extrusionOk="0">
                  <a:moveTo>
                    <a:pt x="1304" y="0"/>
                  </a:moveTo>
                  <a:cubicBezTo>
                    <a:pt x="1024" y="0"/>
                    <a:pt x="741" y="92"/>
                    <a:pt x="501" y="286"/>
                  </a:cubicBezTo>
                  <a:cubicBezTo>
                    <a:pt x="218" y="482"/>
                    <a:pt x="44" y="808"/>
                    <a:pt x="23" y="1156"/>
                  </a:cubicBezTo>
                  <a:cubicBezTo>
                    <a:pt x="1" y="1482"/>
                    <a:pt x="88" y="1830"/>
                    <a:pt x="305" y="2091"/>
                  </a:cubicBezTo>
                  <a:cubicBezTo>
                    <a:pt x="555" y="2404"/>
                    <a:pt x="928" y="2573"/>
                    <a:pt x="1307" y="2573"/>
                  </a:cubicBezTo>
                  <a:cubicBezTo>
                    <a:pt x="1587" y="2573"/>
                    <a:pt x="1870" y="2481"/>
                    <a:pt x="2110" y="2287"/>
                  </a:cubicBezTo>
                  <a:cubicBezTo>
                    <a:pt x="2371" y="2091"/>
                    <a:pt x="2545" y="1765"/>
                    <a:pt x="2588" y="1417"/>
                  </a:cubicBezTo>
                  <a:cubicBezTo>
                    <a:pt x="2610" y="1091"/>
                    <a:pt x="2523" y="743"/>
                    <a:pt x="2306" y="482"/>
                  </a:cubicBezTo>
                  <a:cubicBezTo>
                    <a:pt x="2055" y="169"/>
                    <a:pt x="1683" y="0"/>
                    <a:pt x="13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3"/>
            <p:cNvSpPr/>
            <p:nvPr/>
          </p:nvSpPr>
          <p:spPr>
            <a:xfrm>
              <a:off x="3755350" y="2931150"/>
              <a:ext cx="275100" cy="203325"/>
            </a:xfrm>
            <a:custGeom>
              <a:avLst/>
              <a:gdLst/>
              <a:ahLst/>
              <a:cxnLst/>
              <a:rect l="l" t="t" r="r" b="b"/>
              <a:pathLst>
                <a:path w="11004" h="8133" extrusionOk="0">
                  <a:moveTo>
                    <a:pt x="740" y="0"/>
                  </a:moveTo>
                  <a:cubicBezTo>
                    <a:pt x="327" y="0"/>
                    <a:pt x="1" y="327"/>
                    <a:pt x="1" y="740"/>
                  </a:cubicBezTo>
                  <a:cubicBezTo>
                    <a:pt x="1" y="935"/>
                    <a:pt x="66" y="1131"/>
                    <a:pt x="218" y="1262"/>
                  </a:cubicBezTo>
                  <a:cubicBezTo>
                    <a:pt x="740" y="1675"/>
                    <a:pt x="1284" y="2023"/>
                    <a:pt x="1871" y="2349"/>
                  </a:cubicBezTo>
                  <a:cubicBezTo>
                    <a:pt x="2393" y="2653"/>
                    <a:pt x="2914" y="2958"/>
                    <a:pt x="3436" y="3262"/>
                  </a:cubicBezTo>
                  <a:lnTo>
                    <a:pt x="4241" y="3740"/>
                  </a:lnTo>
                  <a:cubicBezTo>
                    <a:pt x="4524" y="3893"/>
                    <a:pt x="4784" y="4067"/>
                    <a:pt x="5067" y="4219"/>
                  </a:cubicBezTo>
                  <a:cubicBezTo>
                    <a:pt x="5263" y="4349"/>
                    <a:pt x="5459" y="4480"/>
                    <a:pt x="5654" y="4610"/>
                  </a:cubicBezTo>
                  <a:lnTo>
                    <a:pt x="6546" y="5241"/>
                  </a:lnTo>
                  <a:cubicBezTo>
                    <a:pt x="6828" y="5415"/>
                    <a:pt x="7089" y="5632"/>
                    <a:pt x="7372" y="5828"/>
                  </a:cubicBezTo>
                  <a:lnTo>
                    <a:pt x="8220" y="6458"/>
                  </a:lnTo>
                  <a:cubicBezTo>
                    <a:pt x="8829" y="6959"/>
                    <a:pt x="9438" y="7459"/>
                    <a:pt x="10047" y="7959"/>
                  </a:cubicBezTo>
                  <a:cubicBezTo>
                    <a:pt x="10155" y="8068"/>
                    <a:pt x="10307" y="8133"/>
                    <a:pt x="10460" y="8133"/>
                  </a:cubicBezTo>
                  <a:cubicBezTo>
                    <a:pt x="10612" y="8133"/>
                    <a:pt x="10742" y="8068"/>
                    <a:pt x="10851" y="7959"/>
                  </a:cubicBezTo>
                  <a:cubicBezTo>
                    <a:pt x="10938" y="7872"/>
                    <a:pt x="11003" y="7741"/>
                    <a:pt x="11003" y="7589"/>
                  </a:cubicBezTo>
                  <a:lnTo>
                    <a:pt x="10982" y="7567"/>
                  </a:lnTo>
                  <a:cubicBezTo>
                    <a:pt x="10982" y="7415"/>
                    <a:pt x="10916" y="7285"/>
                    <a:pt x="10808" y="7176"/>
                  </a:cubicBezTo>
                  <a:cubicBezTo>
                    <a:pt x="10199" y="6676"/>
                    <a:pt x="9590" y="6176"/>
                    <a:pt x="8981" y="5676"/>
                  </a:cubicBezTo>
                  <a:cubicBezTo>
                    <a:pt x="8807" y="5523"/>
                    <a:pt x="8611" y="5371"/>
                    <a:pt x="8437" y="5241"/>
                  </a:cubicBezTo>
                  <a:lnTo>
                    <a:pt x="7437" y="4480"/>
                  </a:lnTo>
                  <a:cubicBezTo>
                    <a:pt x="6959" y="4110"/>
                    <a:pt x="6480" y="3762"/>
                    <a:pt x="6002" y="3414"/>
                  </a:cubicBezTo>
                  <a:cubicBezTo>
                    <a:pt x="5567" y="3110"/>
                    <a:pt x="5132" y="2827"/>
                    <a:pt x="4697" y="2523"/>
                  </a:cubicBezTo>
                  <a:cubicBezTo>
                    <a:pt x="4089" y="2110"/>
                    <a:pt x="3458" y="1696"/>
                    <a:pt x="2849" y="1262"/>
                  </a:cubicBezTo>
                  <a:cubicBezTo>
                    <a:pt x="2567" y="1066"/>
                    <a:pt x="2306" y="870"/>
                    <a:pt x="2023" y="674"/>
                  </a:cubicBezTo>
                  <a:cubicBezTo>
                    <a:pt x="1740" y="457"/>
                    <a:pt x="1436" y="261"/>
                    <a:pt x="1110" y="87"/>
                  </a:cubicBezTo>
                  <a:cubicBezTo>
                    <a:pt x="1001" y="44"/>
                    <a:pt x="870" y="0"/>
                    <a:pt x="7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3"/>
            <p:cNvSpPr/>
            <p:nvPr/>
          </p:nvSpPr>
          <p:spPr>
            <a:xfrm>
              <a:off x="3774925" y="3078500"/>
              <a:ext cx="108200" cy="83600"/>
            </a:xfrm>
            <a:custGeom>
              <a:avLst/>
              <a:gdLst/>
              <a:ahLst/>
              <a:cxnLst/>
              <a:rect l="l" t="t" r="r" b="b"/>
              <a:pathLst>
                <a:path w="4328" h="3344" extrusionOk="0">
                  <a:moveTo>
                    <a:pt x="759" y="1"/>
                  </a:moveTo>
                  <a:cubicBezTo>
                    <a:pt x="351" y="1"/>
                    <a:pt x="1" y="322"/>
                    <a:pt x="1" y="760"/>
                  </a:cubicBezTo>
                  <a:cubicBezTo>
                    <a:pt x="1" y="956"/>
                    <a:pt x="87" y="1152"/>
                    <a:pt x="218" y="1282"/>
                  </a:cubicBezTo>
                  <a:cubicBezTo>
                    <a:pt x="631" y="1630"/>
                    <a:pt x="1088" y="1934"/>
                    <a:pt x="1544" y="2217"/>
                  </a:cubicBezTo>
                  <a:cubicBezTo>
                    <a:pt x="2066" y="2565"/>
                    <a:pt x="2588" y="2891"/>
                    <a:pt x="3088" y="3239"/>
                  </a:cubicBezTo>
                  <a:cubicBezTo>
                    <a:pt x="3223" y="3310"/>
                    <a:pt x="3367" y="3344"/>
                    <a:pt x="3507" y="3344"/>
                  </a:cubicBezTo>
                  <a:cubicBezTo>
                    <a:pt x="3797" y="3344"/>
                    <a:pt x="4072" y="3198"/>
                    <a:pt x="4219" y="2935"/>
                  </a:cubicBezTo>
                  <a:cubicBezTo>
                    <a:pt x="4284" y="2804"/>
                    <a:pt x="4328" y="2674"/>
                    <a:pt x="4328" y="2543"/>
                  </a:cubicBezTo>
                  <a:cubicBezTo>
                    <a:pt x="4328" y="2456"/>
                    <a:pt x="4328" y="2369"/>
                    <a:pt x="4306" y="2304"/>
                  </a:cubicBezTo>
                  <a:cubicBezTo>
                    <a:pt x="4241" y="2087"/>
                    <a:pt x="4110" y="1913"/>
                    <a:pt x="3914" y="1804"/>
                  </a:cubicBezTo>
                  <a:lnTo>
                    <a:pt x="2371" y="782"/>
                  </a:lnTo>
                  <a:cubicBezTo>
                    <a:pt x="1936" y="456"/>
                    <a:pt x="1457" y="217"/>
                    <a:pt x="936" y="21"/>
                  </a:cubicBezTo>
                  <a:cubicBezTo>
                    <a:pt x="876" y="7"/>
                    <a:pt x="817" y="1"/>
                    <a:pt x="75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3"/>
            <p:cNvSpPr/>
            <p:nvPr/>
          </p:nvSpPr>
          <p:spPr>
            <a:xfrm>
              <a:off x="3355250" y="2235325"/>
              <a:ext cx="940475" cy="1303600"/>
            </a:xfrm>
            <a:custGeom>
              <a:avLst/>
              <a:gdLst/>
              <a:ahLst/>
              <a:cxnLst/>
              <a:rect l="l" t="t" r="r" b="b"/>
              <a:pathLst>
                <a:path w="37619" h="52144" extrusionOk="0">
                  <a:moveTo>
                    <a:pt x="12046" y="4452"/>
                  </a:moveTo>
                  <a:cubicBezTo>
                    <a:pt x="12163" y="4452"/>
                    <a:pt x="12279" y="4454"/>
                    <a:pt x="12395" y="4458"/>
                  </a:cubicBezTo>
                  <a:lnTo>
                    <a:pt x="12482" y="4458"/>
                  </a:lnTo>
                  <a:cubicBezTo>
                    <a:pt x="13026" y="4480"/>
                    <a:pt x="13613" y="4480"/>
                    <a:pt x="14178" y="4480"/>
                  </a:cubicBezTo>
                  <a:lnTo>
                    <a:pt x="16614" y="4480"/>
                  </a:lnTo>
                  <a:cubicBezTo>
                    <a:pt x="17027" y="4502"/>
                    <a:pt x="17440" y="4502"/>
                    <a:pt x="17875" y="4545"/>
                  </a:cubicBezTo>
                  <a:lnTo>
                    <a:pt x="19484" y="4545"/>
                  </a:lnTo>
                  <a:lnTo>
                    <a:pt x="20114" y="4567"/>
                  </a:lnTo>
                  <a:cubicBezTo>
                    <a:pt x="20614" y="4589"/>
                    <a:pt x="21006" y="4589"/>
                    <a:pt x="21354" y="4610"/>
                  </a:cubicBezTo>
                  <a:cubicBezTo>
                    <a:pt x="21571" y="4632"/>
                    <a:pt x="21810" y="4654"/>
                    <a:pt x="22028" y="4654"/>
                  </a:cubicBezTo>
                  <a:lnTo>
                    <a:pt x="26703" y="4654"/>
                  </a:lnTo>
                  <a:cubicBezTo>
                    <a:pt x="27268" y="4632"/>
                    <a:pt x="27855" y="4610"/>
                    <a:pt x="28442" y="4610"/>
                  </a:cubicBezTo>
                  <a:lnTo>
                    <a:pt x="29290" y="4610"/>
                  </a:lnTo>
                  <a:cubicBezTo>
                    <a:pt x="29551" y="4632"/>
                    <a:pt x="29812" y="4654"/>
                    <a:pt x="30073" y="4676"/>
                  </a:cubicBezTo>
                  <a:lnTo>
                    <a:pt x="30225" y="4676"/>
                  </a:lnTo>
                  <a:cubicBezTo>
                    <a:pt x="30421" y="4697"/>
                    <a:pt x="30617" y="4741"/>
                    <a:pt x="30813" y="4806"/>
                  </a:cubicBezTo>
                  <a:lnTo>
                    <a:pt x="30878" y="4828"/>
                  </a:lnTo>
                  <a:cubicBezTo>
                    <a:pt x="30965" y="4871"/>
                    <a:pt x="31073" y="4893"/>
                    <a:pt x="31160" y="4958"/>
                  </a:cubicBezTo>
                  <a:lnTo>
                    <a:pt x="31226" y="5002"/>
                  </a:lnTo>
                  <a:lnTo>
                    <a:pt x="31291" y="5045"/>
                  </a:lnTo>
                  <a:lnTo>
                    <a:pt x="31313" y="5067"/>
                  </a:lnTo>
                  <a:lnTo>
                    <a:pt x="31530" y="5219"/>
                  </a:lnTo>
                  <a:cubicBezTo>
                    <a:pt x="31661" y="5350"/>
                    <a:pt x="31769" y="5502"/>
                    <a:pt x="31856" y="5676"/>
                  </a:cubicBezTo>
                  <a:cubicBezTo>
                    <a:pt x="31900" y="5785"/>
                    <a:pt x="31943" y="5893"/>
                    <a:pt x="31987" y="6024"/>
                  </a:cubicBezTo>
                  <a:cubicBezTo>
                    <a:pt x="32008" y="6089"/>
                    <a:pt x="32008" y="6176"/>
                    <a:pt x="32030" y="6263"/>
                  </a:cubicBezTo>
                  <a:cubicBezTo>
                    <a:pt x="32095" y="6502"/>
                    <a:pt x="32139" y="6741"/>
                    <a:pt x="32182" y="6959"/>
                  </a:cubicBezTo>
                  <a:lnTo>
                    <a:pt x="32182" y="7002"/>
                  </a:lnTo>
                  <a:lnTo>
                    <a:pt x="32248" y="7263"/>
                  </a:lnTo>
                  <a:cubicBezTo>
                    <a:pt x="32400" y="8003"/>
                    <a:pt x="32552" y="8851"/>
                    <a:pt x="32661" y="9720"/>
                  </a:cubicBezTo>
                  <a:cubicBezTo>
                    <a:pt x="32704" y="10242"/>
                    <a:pt x="32748" y="10808"/>
                    <a:pt x="32813" y="11460"/>
                  </a:cubicBezTo>
                  <a:cubicBezTo>
                    <a:pt x="32835" y="11764"/>
                    <a:pt x="32856" y="12025"/>
                    <a:pt x="32878" y="12308"/>
                  </a:cubicBezTo>
                  <a:lnTo>
                    <a:pt x="32878" y="12330"/>
                  </a:lnTo>
                  <a:lnTo>
                    <a:pt x="32900" y="12612"/>
                  </a:lnTo>
                  <a:cubicBezTo>
                    <a:pt x="32900" y="12808"/>
                    <a:pt x="32922" y="12982"/>
                    <a:pt x="32943" y="13178"/>
                  </a:cubicBezTo>
                  <a:cubicBezTo>
                    <a:pt x="32965" y="13460"/>
                    <a:pt x="32987" y="13743"/>
                    <a:pt x="33009" y="14026"/>
                  </a:cubicBezTo>
                  <a:lnTo>
                    <a:pt x="33009" y="14134"/>
                  </a:lnTo>
                  <a:cubicBezTo>
                    <a:pt x="33052" y="14374"/>
                    <a:pt x="33074" y="14678"/>
                    <a:pt x="33096" y="14961"/>
                  </a:cubicBezTo>
                  <a:lnTo>
                    <a:pt x="33117" y="15352"/>
                  </a:lnTo>
                  <a:cubicBezTo>
                    <a:pt x="33161" y="15787"/>
                    <a:pt x="33204" y="16244"/>
                    <a:pt x="33248" y="16700"/>
                  </a:cubicBezTo>
                  <a:cubicBezTo>
                    <a:pt x="33248" y="16874"/>
                    <a:pt x="33270" y="17048"/>
                    <a:pt x="33291" y="17222"/>
                  </a:cubicBezTo>
                  <a:lnTo>
                    <a:pt x="33335" y="17548"/>
                  </a:lnTo>
                  <a:cubicBezTo>
                    <a:pt x="33357" y="17787"/>
                    <a:pt x="33378" y="18114"/>
                    <a:pt x="33400" y="18440"/>
                  </a:cubicBezTo>
                  <a:cubicBezTo>
                    <a:pt x="33465" y="19114"/>
                    <a:pt x="33509" y="19701"/>
                    <a:pt x="33531" y="20245"/>
                  </a:cubicBezTo>
                  <a:cubicBezTo>
                    <a:pt x="33552" y="20571"/>
                    <a:pt x="33574" y="20897"/>
                    <a:pt x="33596" y="21223"/>
                  </a:cubicBezTo>
                  <a:lnTo>
                    <a:pt x="33596" y="21288"/>
                  </a:lnTo>
                  <a:lnTo>
                    <a:pt x="33618" y="21745"/>
                  </a:lnTo>
                  <a:cubicBezTo>
                    <a:pt x="33661" y="22376"/>
                    <a:pt x="33705" y="23115"/>
                    <a:pt x="33726" y="23854"/>
                  </a:cubicBezTo>
                  <a:cubicBezTo>
                    <a:pt x="33748" y="24180"/>
                    <a:pt x="33770" y="24506"/>
                    <a:pt x="33770" y="24833"/>
                  </a:cubicBezTo>
                  <a:lnTo>
                    <a:pt x="33791" y="25159"/>
                  </a:lnTo>
                  <a:lnTo>
                    <a:pt x="33791" y="25289"/>
                  </a:lnTo>
                  <a:cubicBezTo>
                    <a:pt x="33813" y="25985"/>
                    <a:pt x="33835" y="26703"/>
                    <a:pt x="33878" y="27442"/>
                  </a:cubicBezTo>
                  <a:cubicBezTo>
                    <a:pt x="33922" y="28573"/>
                    <a:pt x="33965" y="29747"/>
                    <a:pt x="33965" y="30921"/>
                  </a:cubicBezTo>
                  <a:cubicBezTo>
                    <a:pt x="33965" y="31312"/>
                    <a:pt x="33944" y="31704"/>
                    <a:pt x="33944" y="32117"/>
                  </a:cubicBezTo>
                  <a:lnTo>
                    <a:pt x="33944" y="32661"/>
                  </a:lnTo>
                  <a:cubicBezTo>
                    <a:pt x="33922" y="33356"/>
                    <a:pt x="33922" y="33900"/>
                    <a:pt x="33922" y="34378"/>
                  </a:cubicBezTo>
                  <a:lnTo>
                    <a:pt x="33922" y="36314"/>
                  </a:lnTo>
                  <a:lnTo>
                    <a:pt x="33922" y="36836"/>
                  </a:lnTo>
                  <a:lnTo>
                    <a:pt x="33922" y="38010"/>
                  </a:lnTo>
                  <a:lnTo>
                    <a:pt x="33922" y="38314"/>
                  </a:lnTo>
                  <a:cubicBezTo>
                    <a:pt x="33878" y="39532"/>
                    <a:pt x="33835" y="40576"/>
                    <a:pt x="33770" y="41532"/>
                  </a:cubicBezTo>
                  <a:lnTo>
                    <a:pt x="33748" y="41945"/>
                  </a:lnTo>
                  <a:cubicBezTo>
                    <a:pt x="33705" y="42402"/>
                    <a:pt x="33683" y="42859"/>
                    <a:pt x="33639" y="43294"/>
                  </a:cubicBezTo>
                  <a:cubicBezTo>
                    <a:pt x="33596" y="43750"/>
                    <a:pt x="33552" y="44163"/>
                    <a:pt x="33509" y="44598"/>
                  </a:cubicBezTo>
                  <a:lnTo>
                    <a:pt x="33487" y="44794"/>
                  </a:lnTo>
                  <a:cubicBezTo>
                    <a:pt x="33531" y="44881"/>
                    <a:pt x="33531" y="44968"/>
                    <a:pt x="33531" y="45077"/>
                  </a:cubicBezTo>
                  <a:cubicBezTo>
                    <a:pt x="33531" y="45120"/>
                    <a:pt x="33531" y="45185"/>
                    <a:pt x="33509" y="45229"/>
                  </a:cubicBezTo>
                  <a:cubicBezTo>
                    <a:pt x="33487" y="45294"/>
                    <a:pt x="33465" y="45359"/>
                    <a:pt x="33422" y="45425"/>
                  </a:cubicBezTo>
                  <a:cubicBezTo>
                    <a:pt x="33422" y="45533"/>
                    <a:pt x="33400" y="45620"/>
                    <a:pt x="33357" y="45729"/>
                  </a:cubicBezTo>
                  <a:lnTo>
                    <a:pt x="33291" y="45794"/>
                  </a:lnTo>
                  <a:cubicBezTo>
                    <a:pt x="33270" y="45881"/>
                    <a:pt x="33226" y="45946"/>
                    <a:pt x="33183" y="46012"/>
                  </a:cubicBezTo>
                  <a:cubicBezTo>
                    <a:pt x="33117" y="46099"/>
                    <a:pt x="33052" y="46164"/>
                    <a:pt x="32965" y="46229"/>
                  </a:cubicBezTo>
                  <a:lnTo>
                    <a:pt x="32922" y="46294"/>
                  </a:lnTo>
                  <a:lnTo>
                    <a:pt x="32900" y="46294"/>
                  </a:lnTo>
                  <a:cubicBezTo>
                    <a:pt x="32835" y="46338"/>
                    <a:pt x="32770" y="46360"/>
                    <a:pt x="32704" y="46403"/>
                  </a:cubicBezTo>
                  <a:cubicBezTo>
                    <a:pt x="32509" y="46446"/>
                    <a:pt x="32313" y="46490"/>
                    <a:pt x="32117" y="46512"/>
                  </a:cubicBezTo>
                  <a:lnTo>
                    <a:pt x="31682" y="46577"/>
                  </a:lnTo>
                  <a:cubicBezTo>
                    <a:pt x="31487" y="46599"/>
                    <a:pt x="31291" y="46620"/>
                    <a:pt x="31073" y="46620"/>
                  </a:cubicBezTo>
                  <a:lnTo>
                    <a:pt x="30986" y="46620"/>
                  </a:lnTo>
                  <a:lnTo>
                    <a:pt x="30747" y="46642"/>
                  </a:lnTo>
                  <a:lnTo>
                    <a:pt x="30595" y="46664"/>
                  </a:lnTo>
                  <a:lnTo>
                    <a:pt x="30508" y="46664"/>
                  </a:lnTo>
                  <a:lnTo>
                    <a:pt x="30291" y="46686"/>
                  </a:lnTo>
                  <a:cubicBezTo>
                    <a:pt x="30117" y="46707"/>
                    <a:pt x="29943" y="46707"/>
                    <a:pt x="29791" y="46707"/>
                  </a:cubicBezTo>
                  <a:lnTo>
                    <a:pt x="29812" y="46707"/>
                  </a:lnTo>
                  <a:lnTo>
                    <a:pt x="28877" y="46729"/>
                  </a:lnTo>
                  <a:cubicBezTo>
                    <a:pt x="28616" y="46729"/>
                    <a:pt x="28334" y="46751"/>
                    <a:pt x="28073" y="46773"/>
                  </a:cubicBezTo>
                  <a:lnTo>
                    <a:pt x="27681" y="46729"/>
                  </a:lnTo>
                  <a:cubicBezTo>
                    <a:pt x="27399" y="46751"/>
                    <a:pt x="27094" y="46751"/>
                    <a:pt x="26833" y="46751"/>
                  </a:cubicBezTo>
                  <a:lnTo>
                    <a:pt x="26529" y="46751"/>
                  </a:lnTo>
                  <a:lnTo>
                    <a:pt x="26007" y="46794"/>
                  </a:lnTo>
                  <a:cubicBezTo>
                    <a:pt x="25746" y="46794"/>
                    <a:pt x="25485" y="46816"/>
                    <a:pt x="25224" y="46816"/>
                  </a:cubicBezTo>
                  <a:lnTo>
                    <a:pt x="25442" y="46816"/>
                  </a:lnTo>
                  <a:cubicBezTo>
                    <a:pt x="24942" y="46838"/>
                    <a:pt x="24441" y="46838"/>
                    <a:pt x="23941" y="46838"/>
                  </a:cubicBezTo>
                  <a:lnTo>
                    <a:pt x="20854" y="46838"/>
                  </a:lnTo>
                  <a:cubicBezTo>
                    <a:pt x="20571" y="46838"/>
                    <a:pt x="20267" y="46816"/>
                    <a:pt x="19940" y="46816"/>
                  </a:cubicBezTo>
                  <a:cubicBezTo>
                    <a:pt x="19353" y="46773"/>
                    <a:pt x="18766" y="46751"/>
                    <a:pt x="18201" y="46751"/>
                  </a:cubicBezTo>
                  <a:lnTo>
                    <a:pt x="17375" y="46751"/>
                  </a:lnTo>
                  <a:cubicBezTo>
                    <a:pt x="17048" y="46729"/>
                    <a:pt x="16701" y="46707"/>
                    <a:pt x="16461" y="46707"/>
                  </a:cubicBezTo>
                  <a:lnTo>
                    <a:pt x="15744" y="46664"/>
                  </a:lnTo>
                  <a:lnTo>
                    <a:pt x="15679" y="46664"/>
                  </a:lnTo>
                  <a:lnTo>
                    <a:pt x="14831" y="46620"/>
                  </a:lnTo>
                  <a:cubicBezTo>
                    <a:pt x="14309" y="46620"/>
                    <a:pt x="13765" y="46599"/>
                    <a:pt x="13221" y="46577"/>
                  </a:cubicBezTo>
                  <a:lnTo>
                    <a:pt x="12460" y="46577"/>
                  </a:lnTo>
                  <a:cubicBezTo>
                    <a:pt x="12178" y="46555"/>
                    <a:pt x="11917" y="46533"/>
                    <a:pt x="11678" y="46533"/>
                  </a:cubicBezTo>
                  <a:lnTo>
                    <a:pt x="11656" y="46533"/>
                  </a:lnTo>
                  <a:cubicBezTo>
                    <a:pt x="11221" y="46533"/>
                    <a:pt x="10721" y="46512"/>
                    <a:pt x="10221" y="46512"/>
                  </a:cubicBezTo>
                  <a:cubicBezTo>
                    <a:pt x="9873" y="46533"/>
                    <a:pt x="9503" y="46533"/>
                    <a:pt x="9155" y="46533"/>
                  </a:cubicBezTo>
                  <a:cubicBezTo>
                    <a:pt x="8916" y="46533"/>
                    <a:pt x="8633" y="46533"/>
                    <a:pt x="8372" y="46512"/>
                  </a:cubicBezTo>
                  <a:lnTo>
                    <a:pt x="8003" y="46490"/>
                  </a:lnTo>
                  <a:lnTo>
                    <a:pt x="7981" y="46490"/>
                  </a:lnTo>
                  <a:lnTo>
                    <a:pt x="7611" y="46446"/>
                  </a:lnTo>
                  <a:cubicBezTo>
                    <a:pt x="7394" y="46446"/>
                    <a:pt x="7155" y="46403"/>
                    <a:pt x="6894" y="46381"/>
                  </a:cubicBezTo>
                  <a:lnTo>
                    <a:pt x="6742" y="46360"/>
                  </a:lnTo>
                  <a:lnTo>
                    <a:pt x="6568" y="46338"/>
                  </a:lnTo>
                  <a:cubicBezTo>
                    <a:pt x="6372" y="46316"/>
                    <a:pt x="6176" y="46273"/>
                    <a:pt x="6002" y="46229"/>
                  </a:cubicBezTo>
                  <a:cubicBezTo>
                    <a:pt x="5872" y="46207"/>
                    <a:pt x="5741" y="46164"/>
                    <a:pt x="5633" y="46120"/>
                  </a:cubicBezTo>
                  <a:cubicBezTo>
                    <a:pt x="5372" y="46012"/>
                    <a:pt x="5154" y="45838"/>
                    <a:pt x="5002" y="45620"/>
                  </a:cubicBezTo>
                  <a:lnTo>
                    <a:pt x="4959" y="45555"/>
                  </a:lnTo>
                  <a:lnTo>
                    <a:pt x="4959" y="45533"/>
                  </a:lnTo>
                  <a:cubicBezTo>
                    <a:pt x="4915" y="45468"/>
                    <a:pt x="4872" y="45381"/>
                    <a:pt x="4828" y="45316"/>
                  </a:cubicBezTo>
                  <a:cubicBezTo>
                    <a:pt x="4763" y="45185"/>
                    <a:pt x="4719" y="45055"/>
                    <a:pt x="4698" y="44903"/>
                  </a:cubicBezTo>
                  <a:cubicBezTo>
                    <a:pt x="4654" y="44772"/>
                    <a:pt x="4654" y="44642"/>
                    <a:pt x="4632" y="44511"/>
                  </a:cubicBezTo>
                  <a:lnTo>
                    <a:pt x="4632" y="44424"/>
                  </a:lnTo>
                  <a:lnTo>
                    <a:pt x="4632" y="44098"/>
                  </a:lnTo>
                  <a:cubicBezTo>
                    <a:pt x="4632" y="44033"/>
                    <a:pt x="4654" y="43968"/>
                    <a:pt x="4654" y="43902"/>
                  </a:cubicBezTo>
                  <a:cubicBezTo>
                    <a:pt x="4676" y="43794"/>
                    <a:pt x="4698" y="43707"/>
                    <a:pt x="4719" y="43598"/>
                  </a:cubicBezTo>
                  <a:lnTo>
                    <a:pt x="4719" y="43555"/>
                  </a:lnTo>
                  <a:cubicBezTo>
                    <a:pt x="4763" y="43359"/>
                    <a:pt x="4828" y="43141"/>
                    <a:pt x="4872" y="42924"/>
                  </a:cubicBezTo>
                  <a:lnTo>
                    <a:pt x="4893" y="42859"/>
                  </a:lnTo>
                  <a:cubicBezTo>
                    <a:pt x="4915" y="42793"/>
                    <a:pt x="4937" y="42728"/>
                    <a:pt x="4959" y="42663"/>
                  </a:cubicBezTo>
                  <a:lnTo>
                    <a:pt x="4980" y="42554"/>
                  </a:lnTo>
                  <a:lnTo>
                    <a:pt x="4980" y="42250"/>
                  </a:lnTo>
                  <a:cubicBezTo>
                    <a:pt x="4980" y="41750"/>
                    <a:pt x="5002" y="41250"/>
                    <a:pt x="4980" y="40728"/>
                  </a:cubicBezTo>
                  <a:lnTo>
                    <a:pt x="4980" y="40554"/>
                  </a:lnTo>
                  <a:lnTo>
                    <a:pt x="4980" y="40510"/>
                  </a:lnTo>
                  <a:lnTo>
                    <a:pt x="4980" y="39858"/>
                  </a:lnTo>
                  <a:lnTo>
                    <a:pt x="4980" y="39706"/>
                  </a:lnTo>
                  <a:lnTo>
                    <a:pt x="4980" y="39445"/>
                  </a:lnTo>
                  <a:lnTo>
                    <a:pt x="4980" y="39401"/>
                  </a:lnTo>
                  <a:cubicBezTo>
                    <a:pt x="5002" y="39293"/>
                    <a:pt x="5002" y="39184"/>
                    <a:pt x="5002" y="39053"/>
                  </a:cubicBezTo>
                  <a:cubicBezTo>
                    <a:pt x="5024" y="38466"/>
                    <a:pt x="5024" y="37944"/>
                    <a:pt x="5024" y="37379"/>
                  </a:cubicBezTo>
                  <a:lnTo>
                    <a:pt x="5024" y="35661"/>
                  </a:lnTo>
                  <a:lnTo>
                    <a:pt x="5024" y="35052"/>
                  </a:lnTo>
                  <a:cubicBezTo>
                    <a:pt x="5046" y="34705"/>
                    <a:pt x="5046" y="34291"/>
                    <a:pt x="5046" y="33878"/>
                  </a:cubicBezTo>
                  <a:cubicBezTo>
                    <a:pt x="5024" y="33291"/>
                    <a:pt x="5024" y="32704"/>
                    <a:pt x="4980" y="32008"/>
                  </a:cubicBezTo>
                  <a:cubicBezTo>
                    <a:pt x="4959" y="31204"/>
                    <a:pt x="4937" y="30334"/>
                    <a:pt x="4937" y="29703"/>
                  </a:cubicBezTo>
                  <a:lnTo>
                    <a:pt x="4937" y="29551"/>
                  </a:lnTo>
                  <a:cubicBezTo>
                    <a:pt x="4915" y="29160"/>
                    <a:pt x="4915" y="28790"/>
                    <a:pt x="4915" y="28399"/>
                  </a:cubicBezTo>
                  <a:cubicBezTo>
                    <a:pt x="4893" y="27964"/>
                    <a:pt x="4893" y="27507"/>
                    <a:pt x="4893" y="27051"/>
                  </a:cubicBezTo>
                  <a:lnTo>
                    <a:pt x="4893" y="26811"/>
                  </a:lnTo>
                  <a:cubicBezTo>
                    <a:pt x="4872" y="26137"/>
                    <a:pt x="4850" y="25485"/>
                    <a:pt x="4850" y="24811"/>
                  </a:cubicBezTo>
                  <a:cubicBezTo>
                    <a:pt x="4828" y="23811"/>
                    <a:pt x="4828" y="22767"/>
                    <a:pt x="4828" y="21854"/>
                  </a:cubicBezTo>
                  <a:lnTo>
                    <a:pt x="4828" y="21375"/>
                  </a:lnTo>
                  <a:cubicBezTo>
                    <a:pt x="4828" y="20310"/>
                    <a:pt x="4828" y="19049"/>
                    <a:pt x="4806" y="17787"/>
                  </a:cubicBezTo>
                  <a:cubicBezTo>
                    <a:pt x="4741" y="15439"/>
                    <a:pt x="4719" y="13047"/>
                    <a:pt x="4719" y="10655"/>
                  </a:cubicBezTo>
                  <a:lnTo>
                    <a:pt x="4719" y="10155"/>
                  </a:lnTo>
                  <a:lnTo>
                    <a:pt x="4719" y="10112"/>
                  </a:lnTo>
                  <a:cubicBezTo>
                    <a:pt x="4719" y="9829"/>
                    <a:pt x="4698" y="9481"/>
                    <a:pt x="4741" y="9155"/>
                  </a:cubicBezTo>
                  <a:lnTo>
                    <a:pt x="4741" y="8872"/>
                  </a:lnTo>
                  <a:cubicBezTo>
                    <a:pt x="4785" y="8198"/>
                    <a:pt x="4828" y="7568"/>
                    <a:pt x="4915" y="6959"/>
                  </a:cubicBezTo>
                  <a:lnTo>
                    <a:pt x="4915" y="6894"/>
                  </a:lnTo>
                  <a:cubicBezTo>
                    <a:pt x="4937" y="6850"/>
                    <a:pt x="4937" y="6807"/>
                    <a:pt x="4937" y="6741"/>
                  </a:cubicBezTo>
                  <a:lnTo>
                    <a:pt x="4937" y="6720"/>
                  </a:lnTo>
                  <a:cubicBezTo>
                    <a:pt x="4959" y="6546"/>
                    <a:pt x="4980" y="6372"/>
                    <a:pt x="5046" y="6198"/>
                  </a:cubicBezTo>
                  <a:cubicBezTo>
                    <a:pt x="5111" y="5959"/>
                    <a:pt x="5220" y="5741"/>
                    <a:pt x="5328" y="5524"/>
                  </a:cubicBezTo>
                  <a:cubicBezTo>
                    <a:pt x="5437" y="5350"/>
                    <a:pt x="5567" y="5176"/>
                    <a:pt x="5720" y="5024"/>
                  </a:cubicBezTo>
                  <a:cubicBezTo>
                    <a:pt x="5937" y="4806"/>
                    <a:pt x="6220" y="4676"/>
                    <a:pt x="6524" y="4610"/>
                  </a:cubicBezTo>
                  <a:cubicBezTo>
                    <a:pt x="6676" y="4589"/>
                    <a:pt x="6829" y="4567"/>
                    <a:pt x="6981" y="4567"/>
                  </a:cubicBezTo>
                  <a:lnTo>
                    <a:pt x="7329" y="4545"/>
                  </a:lnTo>
                  <a:lnTo>
                    <a:pt x="9003" y="4545"/>
                  </a:lnTo>
                  <a:cubicBezTo>
                    <a:pt x="9525" y="4545"/>
                    <a:pt x="10069" y="4523"/>
                    <a:pt x="10569" y="4502"/>
                  </a:cubicBezTo>
                  <a:cubicBezTo>
                    <a:pt x="11061" y="4484"/>
                    <a:pt x="11554" y="4452"/>
                    <a:pt x="12046" y="4452"/>
                  </a:cubicBezTo>
                  <a:close/>
                  <a:moveTo>
                    <a:pt x="19006" y="48139"/>
                  </a:moveTo>
                  <a:cubicBezTo>
                    <a:pt x="19387" y="48139"/>
                    <a:pt x="19765" y="48308"/>
                    <a:pt x="20027" y="48621"/>
                  </a:cubicBezTo>
                  <a:cubicBezTo>
                    <a:pt x="20223" y="48882"/>
                    <a:pt x="20332" y="49230"/>
                    <a:pt x="20288" y="49556"/>
                  </a:cubicBezTo>
                  <a:cubicBezTo>
                    <a:pt x="20267" y="49904"/>
                    <a:pt x="20093" y="50230"/>
                    <a:pt x="19810" y="50426"/>
                  </a:cubicBezTo>
                  <a:cubicBezTo>
                    <a:pt x="19579" y="50620"/>
                    <a:pt x="19297" y="50712"/>
                    <a:pt x="19016" y="50712"/>
                  </a:cubicBezTo>
                  <a:cubicBezTo>
                    <a:pt x="18635" y="50712"/>
                    <a:pt x="18255" y="50543"/>
                    <a:pt x="18005" y="50230"/>
                  </a:cubicBezTo>
                  <a:cubicBezTo>
                    <a:pt x="17809" y="49969"/>
                    <a:pt x="17701" y="49621"/>
                    <a:pt x="17723" y="49295"/>
                  </a:cubicBezTo>
                  <a:cubicBezTo>
                    <a:pt x="17766" y="48947"/>
                    <a:pt x="17940" y="48621"/>
                    <a:pt x="18201" y="48425"/>
                  </a:cubicBezTo>
                  <a:cubicBezTo>
                    <a:pt x="18441" y="48231"/>
                    <a:pt x="18724" y="48139"/>
                    <a:pt x="19006" y="48139"/>
                  </a:cubicBezTo>
                  <a:close/>
                  <a:moveTo>
                    <a:pt x="11591" y="1"/>
                  </a:moveTo>
                  <a:cubicBezTo>
                    <a:pt x="10982" y="1"/>
                    <a:pt x="10329" y="22"/>
                    <a:pt x="9829" y="22"/>
                  </a:cubicBezTo>
                  <a:lnTo>
                    <a:pt x="9460" y="22"/>
                  </a:lnTo>
                  <a:cubicBezTo>
                    <a:pt x="9286" y="44"/>
                    <a:pt x="9047" y="44"/>
                    <a:pt x="8851" y="44"/>
                  </a:cubicBezTo>
                  <a:lnTo>
                    <a:pt x="7938" y="44"/>
                  </a:lnTo>
                  <a:cubicBezTo>
                    <a:pt x="7177" y="88"/>
                    <a:pt x="6416" y="109"/>
                    <a:pt x="5654" y="153"/>
                  </a:cubicBezTo>
                  <a:lnTo>
                    <a:pt x="5611" y="153"/>
                  </a:lnTo>
                  <a:lnTo>
                    <a:pt x="4263" y="218"/>
                  </a:lnTo>
                  <a:cubicBezTo>
                    <a:pt x="4045" y="218"/>
                    <a:pt x="3850" y="262"/>
                    <a:pt x="3632" y="262"/>
                  </a:cubicBezTo>
                  <a:lnTo>
                    <a:pt x="3437" y="262"/>
                  </a:lnTo>
                  <a:cubicBezTo>
                    <a:pt x="3045" y="283"/>
                    <a:pt x="2654" y="349"/>
                    <a:pt x="2328" y="392"/>
                  </a:cubicBezTo>
                  <a:cubicBezTo>
                    <a:pt x="1980" y="457"/>
                    <a:pt x="1654" y="566"/>
                    <a:pt x="1349" y="718"/>
                  </a:cubicBezTo>
                  <a:cubicBezTo>
                    <a:pt x="1153" y="805"/>
                    <a:pt x="979" y="936"/>
                    <a:pt x="849" y="1088"/>
                  </a:cubicBezTo>
                  <a:cubicBezTo>
                    <a:pt x="653" y="1284"/>
                    <a:pt x="523" y="1523"/>
                    <a:pt x="436" y="1762"/>
                  </a:cubicBezTo>
                  <a:cubicBezTo>
                    <a:pt x="392" y="1936"/>
                    <a:pt x="349" y="2132"/>
                    <a:pt x="327" y="2306"/>
                  </a:cubicBezTo>
                  <a:lnTo>
                    <a:pt x="327" y="2414"/>
                  </a:lnTo>
                  <a:lnTo>
                    <a:pt x="327" y="2523"/>
                  </a:lnTo>
                  <a:lnTo>
                    <a:pt x="327" y="2632"/>
                  </a:lnTo>
                  <a:cubicBezTo>
                    <a:pt x="305" y="2827"/>
                    <a:pt x="284" y="3045"/>
                    <a:pt x="284" y="3262"/>
                  </a:cubicBezTo>
                  <a:lnTo>
                    <a:pt x="284" y="3501"/>
                  </a:lnTo>
                  <a:lnTo>
                    <a:pt x="240" y="4176"/>
                  </a:lnTo>
                  <a:lnTo>
                    <a:pt x="240" y="4393"/>
                  </a:lnTo>
                  <a:cubicBezTo>
                    <a:pt x="218" y="4915"/>
                    <a:pt x="218" y="5415"/>
                    <a:pt x="197" y="5915"/>
                  </a:cubicBezTo>
                  <a:lnTo>
                    <a:pt x="197" y="5980"/>
                  </a:lnTo>
                  <a:lnTo>
                    <a:pt x="197" y="6285"/>
                  </a:lnTo>
                  <a:cubicBezTo>
                    <a:pt x="175" y="6654"/>
                    <a:pt x="153" y="7024"/>
                    <a:pt x="153" y="7394"/>
                  </a:cubicBezTo>
                  <a:cubicBezTo>
                    <a:pt x="131" y="7894"/>
                    <a:pt x="110" y="8437"/>
                    <a:pt x="88" y="8959"/>
                  </a:cubicBezTo>
                  <a:cubicBezTo>
                    <a:pt x="66" y="9177"/>
                    <a:pt x="66" y="9394"/>
                    <a:pt x="66" y="9612"/>
                  </a:cubicBezTo>
                  <a:lnTo>
                    <a:pt x="66" y="10047"/>
                  </a:lnTo>
                  <a:lnTo>
                    <a:pt x="66" y="11395"/>
                  </a:lnTo>
                  <a:lnTo>
                    <a:pt x="66" y="11982"/>
                  </a:lnTo>
                  <a:lnTo>
                    <a:pt x="66" y="12047"/>
                  </a:lnTo>
                  <a:cubicBezTo>
                    <a:pt x="44" y="12482"/>
                    <a:pt x="44" y="12852"/>
                    <a:pt x="44" y="13243"/>
                  </a:cubicBezTo>
                  <a:cubicBezTo>
                    <a:pt x="44" y="14700"/>
                    <a:pt x="44" y="16004"/>
                    <a:pt x="23" y="17222"/>
                  </a:cubicBezTo>
                  <a:lnTo>
                    <a:pt x="23" y="20440"/>
                  </a:lnTo>
                  <a:lnTo>
                    <a:pt x="23" y="23137"/>
                  </a:lnTo>
                  <a:lnTo>
                    <a:pt x="23" y="23398"/>
                  </a:lnTo>
                  <a:cubicBezTo>
                    <a:pt x="23" y="24746"/>
                    <a:pt x="1" y="26268"/>
                    <a:pt x="23" y="27746"/>
                  </a:cubicBezTo>
                  <a:cubicBezTo>
                    <a:pt x="44" y="29095"/>
                    <a:pt x="44" y="30443"/>
                    <a:pt x="66" y="31769"/>
                  </a:cubicBezTo>
                  <a:lnTo>
                    <a:pt x="66" y="31813"/>
                  </a:lnTo>
                  <a:cubicBezTo>
                    <a:pt x="66" y="32769"/>
                    <a:pt x="88" y="33944"/>
                    <a:pt x="66" y="35052"/>
                  </a:cubicBezTo>
                  <a:cubicBezTo>
                    <a:pt x="44" y="35400"/>
                    <a:pt x="44" y="35727"/>
                    <a:pt x="44" y="36074"/>
                  </a:cubicBezTo>
                  <a:lnTo>
                    <a:pt x="44" y="36118"/>
                  </a:lnTo>
                  <a:cubicBezTo>
                    <a:pt x="23" y="36966"/>
                    <a:pt x="1" y="37814"/>
                    <a:pt x="1" y="38662"/>
                  </a:cubicBezTo>
                  <a:cubicBezTo>
                    <a:pt x="1" y="39901"/>
                    <a:pt x="23" y="41184"/>
                    <a:pt x="23" y="42359"/>
                  </a:cubicBezTo>
                  <a:lnTo>
                    <a:pt x="23" y="44316"/>
                  </a:lnTo>
                  <a:lnTo>
                    <a:pt x="23" y="45033"/>
                  </a:lnTo>
                  <a:lnTo>
                    <a:pt x="23" y="45338"/>
                  </a:lnTo>
                  <a:lnTo>
                    <a:pt x="23" y="45968"/>
                  </a:lnTo>
                  <a:lnTo>
                    <a:pt x="23" y="46251"/>
                  </a:lnTo>
                  <a:cubicBezTo>
                    <a:pt x="44" y="46751"/>
                    <a:pt x="66" y="47251"/>
                    <a:pt x="131" y="47751"/>
                  </a:cubicBezTo>
                  <a:lnTo>
                    <a:pt x="131" y="47773"/>
                  </a:lnTo>
                  <a:cubicBezTo>
                    <a:pt x="153" y="48077"/>
                    <a:pt x="197" y="48403"/>
                    <a:pt x="240" y="48708"/>
                  </a:cubicBezTo>
                  <a:lnTo>
                    <a:pt x="240" y="48817"/>
                  </a:lnTo>
                  <a:cubicBezTo>
                    <a:pt x="262" y="49099"/>
                    <a:pt x="327" y="49404"/>
                    <a:pt x="414" y="49686"/>
                  </a:cubicBezTo>
                  <a:cubicBezTo>
                    <a:pt x="479" y="49882"/>
                    <a:pt x="566" y="50056"/>
                    <a:pt x="697" y="50230"/>
                  </a:cubicBezTo>
                  <a:cubicBezTo>
                    <a:pt x="849" y="50469"/>
                    <a:pt x="1066" y="50665"/>
                    <a:pt x="1327" y="50795"/>
                  </a:cubicBezTo>
                  <a:cubicBezTo>
                    <a:pt x="1480" y="50861"/>
                    <a:pt x="1654" y="50926"/>
                    <a:pt x="1827" y="50948"/>
                  </a:cubicBezTo>
                  <a:cubicBezTo>
                    <a:pt x="1936" y="50969"/>
                    <a:pt x="2067" y="51013"/>
                    <a:pt x="2175" y="51013"/>
                  </a:cubicBezTo>
                  <a:lnTo>
                    <a:pt x="2262" y="51013"/>
                  </a:lnTo>
                  <a:cubicBezTo>
                    <a:pt x="2480" y="51035"/>
                    <a:pt x="2719" y="51056"/>
                    <a:pt x="2936" y="51078"/>
                  </a:cubicBezTo>
                  <a:lnTo>
                    <a:pt x="3067" y="51078"/>
                  </a:lnTo>
                  <a:cubicBezTo>
                    <a:pt x="3545" y="51122"/>
                    <a:pt x="4045" y="51143"/>
                    <a:pt x="4502" y="51143"/>
                  </a:cubicBezTo>
                  <a:lnTo>
                    <a:pt x="4785" y="51143"/>
                  </a:lnTo>
                  <a:cubicBezTo>
                    <a:pt x="5915" y="51165"/>
                    <a:pt x="7046" y="51209"/>
                    <a:pt x="8177" y="51274"/>
                  </a:cubicBezTo>
                  <a:cubicBezTo>
                    <a:pt x="8829" y="51295"/>
                    <a:pt x="9438" y="51339"/>
                    <a:pt x="10003" y="51339"/>
                  </a:cubicBezTo>
                  <a:lnTo>
                    <a:pt x="10634" y="51361"/>
                  </a:lnTo>
                  <a:cubicBezTo>
                    <a:pt x="11004" y="51382"/>
                    <a:pt x="11395" y="51382"/>
                    <a:pt x="11765" y="51404"/>
                  </a:cubicBezTo>
                  <a:cubicBezTo>
                    <a:pt x="13069" y="51448"/>
                    <a:pt x="14178" y="51513"/>
                    <a:pt x="15309" y="51600"/>
                  </a:cubicBezTo>
                  <a:lnTo>
                    <a:pt x="15635" y="51622"/>
                  </a:lnTo>
                  <a:lnTo>
                    <a:pt x="15657" y="51622"/>
                  </a:lnTo>
                  <a:cubicBezTo>
                    <a:pt x="16070" y="51665"/>
                    <a:pt x="16592" y="51709"/>
                    <a:pt x="17092" y="51730"/>
                  </a:cubicBezTo>
                  <a:cubicBezTo>
                    <a:pt x="17440" y="51752"/>
                    <a:pt x="17831" y="51752"/>
                    <a:pt x="18266" y="51774"/>
                  </a:cubicBezTo>
                  <a:lnTo>
                    <a:pt x="18940" y="51817"/>
                  </a:lnTo>
                  <a:lnTo>
                    <a:pt x="19636" y="51839"/>
                  </a:lnTo>
                  <a:lnTo>
                    <a:pt x="19679" y="51839"/>
                  </a:lnTo>
                  <a:cubicBezTo>
                    <a:pt x="20006" y="51861"/>
                    <a:pt x="20310" y="51883"/>
                    <a:pt x="20636" y="51883"/>
                  </a:cubicBezTo>
                  <a:cubicBezTo>
                    <a:pt x="21180" y="51904"/>
                    <a:pt x="21702" y="51926"/>
                    <a:pt x="22245" y="51926"/>
                  </a:cubicBezTo>
                  <a:lnTo>
                    <a:pt x="22376" y="51926"/>
                  </a:lnTo>
                  <a:cubicBezTo>
                    <a:pt x="22898" y="51948"/>
                    <a:pt x="23441" y="51970"/>
                    <a:pt x="23876" y="51991"/>
                  </a:cubicBezTo>
                  <a:lnTo>
                    <a:pt x="23898" y="51991"/>
                  </a:lnTo>
                  <a:cubicBezTo>
                    <a:pt x="24594" y="52035"/>
                    <a:pt x="25289" y="52057"/>
                    <a:pt x="25985" y="52057"/>
                  </a:cubicBezTo>
                  <a:cubicBezTo>
                    <a:pt x="26406" y="52057"/>
                    <a:pt x="26816" y="52066"/>
                    <a:pt x="27217" y="52066"/>
                  </a:cubicBezTo>
                  <a:cubicBezTo>
                    <a:pt x="27418" y="52066"/>
                    <a:pt x="27616" y="52064"/>
                    <a:pt x="27812" y="52057"/>
                  </a:cubicBezTo>
                  <a:cubicBezTo>
                    <a:pt x="28399" y="52057"/>
                    <a:pt x="28986" y="52078"/>
                    <a:pt x="29573" y="52122"/>
                  </a:cubicBezTo>
                  <a:lnTo>
                    <a:pt x="29638" y="52122"/>
                  </a:lnTo>
                  <a:lnTo>
                    <a:pt x="30225" y="52144"/>
                  </a:lnTo>
                  <a:lnTo>
                    <a:pt x="31269" y="52144"/>
                  </a:lnTo>
                  <a:lnTo>
                    <a:pt x="31921" y="52122"/>
                  </a:lnTo>
                  <a:lnTo>
                    <a:pt x="32095" y="52122"/>
                  </a:lnTo>
                  <a:cubicBezTo>
                    <a:pt x="32400" y="52100"/>
                    <a:pt x="32704" y="52078"/>
                    <a:pt x="33074" y="52078"/>
                  </a:cubicBezTo>
                  <a:cubicBezTo>
                    <a:pt x="33422" y="52057"/>
                    <a:pt x="33813" y="52035"/>
                    <a:pt x="34205" y="52013"/>
                  </a:cubicBezTo>
                  <a:lnTo>
                    <a:pt x="34466" y="52035"/>
                  </a:lnTo>
                  <a:cubicBezTo>
                    <a:pt x="34618" y="52035"/>
                    <a:pt x="34770" y="52035"/>
                    <a:pt x="34922" y="52013"/>
                  </a:cubicBezTo>
                  <a:lnTo>
                    <a:pt x="35227" y="52013"/>
                  </a:lnTo>
                  <a:cubicBezTo>
                    <a:pt x="35575" y="51991"/>
                    <a:pt x="35901" y="51948"/>
                    <a:pt x="36205" y="51861"/>
                  </a:cubicBezTo>
                  <a:cubicBezTo>
                    <a:pt x="36444" y="51796"/>
                    <a:pt x="36662" y="51687"/>
                    <a:pt x="36857" y="51556"/>
                  </a:cubicBezTo>
                  <a:cubicBezTo>
                    <a:pt x="37031" y="51448"/>
                    <a:pt x="37184" y="51295"/>
                    <a:pt x="37271" y="51122"/>
                  </a:cubicBezTo>
                  <a:lnTo>
                    <a:pt x="37292" y="51056"/>
                  </a:lnTo>
                  <a:lnTo>
                    <a:pt x="37336" y="50991"/>
                  </a:lnTo>
                  <a:lnTo>
                    <a:pt x="37336" y="50969"/>
                  </a:lnTo>
                  <a:cubicBezTo>
                    <a:pt x="37379" y="50861"/>
                    <a:pt x="37423" y="50774"/>
                    <a:pt x="37445" y="50665"/>
                  </a:cubicBezTo>
                  <a:lnTo>
                    <a:pt x="37445" y="50643"/>
                  </a:lnTo>
                  <a:lnTo>
                    <a:pt x="37445" y="50600"/>
                  </a:lnTo>
                  <a:cubicBezTo>
                    <a:pt x="37466" y="50578"/>
                    <a:pt x="37466" y="50534"/>
                    <a:pt x="37466" y="50513"/>
                  </a:cubicBezTo>
                  <a:cubicBezTo>
                    <a:pt x="37488" y="50339"/>
                    <a:pt x="37510" y="50165"/>
                    <a:pt x="37531" y="49969"/>
                  </a:cubicBezTo>
                  <a:cubicBezTo>
                    <a:pt x="37531" y="49904"/>
                    <a:pt x="37553" y="49839"/>
                    <a:pt x="37553" y="49773"/>
                  </a:cubicBezTo>
                  <a:lnTo>
                    <a:pt x="37553" y="49730"/>
                  </a:lnTo>
                  <a:cubicBezTo>
                    <a:pt x="37575" y="49621"/>
                    <a:pt x="37597" y="49491"/>
                    <a:pt x="37618" y="49382"/>
                  </a:cubicBezTo>
                  <a:cubicBezTo>
                    <a:pt x="37618" y="49186"/>
                    <a:pt x="37618" y="49012"/>
                    <a:pt x="37618" y="48838"/>
                  </a:cubicBezTo>
                  <a:lnTo>
                    <a:pt x="37618" y="48730"/>
                  </a:lnTo>
                  <a:cubicBezTo>
                    <a:pt x="37597" y="48577"/>
                    <a:pt x="37597" y="48447"/>
                    <a:pt x="37597" y="48317"/>
                  </a:cubicBezTo>
                  <a:cubicBezTo>
                    <a:pt x="37597" y="48012"/>
                    <a:pt x="37575" y="47708"/>
                    <a:pt x="37553" y="47425"/>
                  </a:cubicBezTo>
                  <a:cubicBezTo>
                    <a:pt x="37531" y="47186"/>
                    <a:pt x="37488" y="46925"/>
                    <a:pt x="37488" y="46686"/>
                  </a:cubicBezTo>
                  <a:cubicBezTo>
                    <a:pt x="37466" y="46273"/>
                    <a:pt x="37466" y="45838"/>
                    <a:pt x="37466" y="45403"/>
                  </a:cubicBezTo>
                  <a:lnTo>
                    <a:pt x="37466" y="45033"/>
                  </a:lnTo>
                  <a:cubicBezTo>
                    <a:pt x="37466" y="44511"/>
                    <a:pt x="37445" y="43968"/>
                    <a:pt x="37423" y="43424"/>
                  </a:cubicBezTo>
                  <a:cubicBezTo>
                    <a:pt x="37314" y="41380"/>
                    <a:pt x="37227" y="39162"/>
                    <a:pt x="37184" y="36662"/>
                  </a:cubicBezTo>
                  <a:cubicBezTo>
                    <a:pt x="37184" y="36053"/>
                    <a:pt x="37162" y="35444"/>
                    <a:pt x="37162" y="34879"/>
                  </a:cubicBezTo>
                  <a:lnTo>
                    <a:pt x="37162" y="34705"/>
                  </a:lnTo>
                  <a:cubicBezTo>
                    <a:pt x="37162" y="34226"/>
                    <a:pt x="37140" y="33748"/>
                    <a:pt x="37140" y="33269"/>
                  </a:cubicBezTo>
                  <a:cubicBezTo>
                    <a:pt x="37140" y="32726"/>
                    <a:pt x="37118" y="32139"/>
                    <a:pt x="37097" y="31530"/>
                  </a:cubicBezTo>
                  <a:cubicBezTo>
                    <a:pt x="37053" y="30943"/>
                    <a:pt x="37031" y="30334"/>
                    <a:pt x="37010" y="29703"/>
                  </a:cubicBezTo>
                  <a:cubicBezTo>
                    <a:pt x="36966" y="28725"/>
                    <a:pt x="36923" y="27746"/>
                    <a:pt x="36901" y="26768"/>
                  </a:cubicBezTo>
                  <a:lnTo>
                    <a:pt x="36901" y="26703"/>
                  </a:lnTo>
                  <a:lnTo>
                    <a:pt x="36879" y="26246"/>
                  </a:lnTo>
                  <a:cubicBezTo>
                    <a:pt x="36879" y="25702"/>
                    <a:pt x="36857" y="25050"/>
                    <a:pt x="36814" y="24441"/>
                  </a:cubicBezTo>
                  <a:cubicBezTo>
                    <a:pt x="36814" y="24137"/>
                    <a:pt x="36792" y="23811"/>
                    <a:pt x="36770" y="23593"/>
                  </a:cubicBezTo>
                  <a:cubicBezTo>
                    <a:pt x="36749" y="23376"/>
                    <a:pt x="36727" y="23180"/>
                    <a:pt x="36727" y="22941"/>
                  </a:cubicBezTo>
                  <a:lnTo>
                    <a:pt x="36727" y="22723"/>
                  </a:lnTo>
                  <a:cubicBezTo>
                    <a:pt x="36727" y="22528"/>
                    <a:pt x="36705" y="22332"/>
                    <a:pt x="36705" y="22136"/>
                  </a:cubicBezTo>
                  <a:lnTo>
                    <a:pt x="36705" y="22115"/>
                  </a:lnTo>
                  <a:lnTo>
                    <a:pt x="36705" y="22049"/>
                  </a:lnTo>
                  <a:cubicBezTo>
                    <a:pt x="36683" y="21723"/>
                    <a:pt x="36662" y="21354"/>
                    <a:pt x="36662" y="21006"/>
                  </a:cubicBezTo>
                  <a:cubicBezTo>
                    <a:pt x="36640" y="20462"/>
                    <a:pt x="36618" y="19897"/>
                    <a:pt x="36618" y="19288"/>
                  </a:cubicBezTo>
                  <a:cubicBezTo>
                    <a:pt x="36596" y="18179"/>
                    <a:pt x="36553" y="17005"/>
                    <a:pt x="36488" y="15744"/>
                  </a:cubicBezTo>
                  <a:cubicBezTo>
                    <a:pt x="36466" y="14961"/>
                    <a:pt x="36401" y="14156"/>
                    <a:pt x="36336" y="13439"/>
                  </a:cubicBezTo>
                  <a:lnTo>
                    <a:pt x="36336" y="13373"/>
                  </a:lnTo>
                  <a:cubicBezTo>
                    <a:pt x="36292" y="13004"/>
                    <a:pt x="36270" y="12634"/>
                    <a:pt x="36249" y="12286"/>
                  </a:cubicBezTo>
                  <a:cubicBezTo>
                    <a:pt x="36140" y="11068"/>
                    <a:pt x="36075" y="9894"/>
                    <a:pt x="36009" y="8785"/>
                  </a:cubicBezTo>
                  <a:cubicBezTo>
                    <a:pt x="36009" y="8481"/>
                    <a:pt x="35988" y="8242"/>
                    <a:pt x="35988" y="7937"/>
                  </a:cubicBezTo>
                  <a:cubicBezTo>
                    <a:pt x="35966" y="7655"/>
                    <a:pt x="35966" y="7350"/>
                    <a:pt x="35944" y="7068"/>
                  </a:cubicBezTo>
                  <a:cubicBezTo>
                    <a:pt x="35922" y="6654"/>
                    <a:pt x="35901" y="6241"/>
                    <a:pt x="35879" y="5850"/>
                  </a:cubicBezTo>
                  <a:lnTo>
                    <a:pt x="35835" y="5350"/>
                  </a:lnTo>
                  <a:cubicBezTo>
                    <a:pt x="35814" y="4763"/>
                    <a:pt x="35748" y="4176"/>
                    <a:pt x="35705" y="3632"/>
                  </a:cubicBezTo>
                  <a:cubicBezTo>
                    <a:pt x="35683" y="3349"/>
                    <a:pt x="35661" y="3067"/>
                    <a:pt x="35640" y="2784"/>
                  </a:cubicBezTo>
                  <a:cubicBezTo>
                    <a:pt x="35618" y="2675"/>
                    <a:pt x="35596" y="2588"/>
                    <a:pt x="35596" y="2479"/>
                  </a:cubicBezTo>
                  <a:lnTo>
                    <a:pt x="35596" y="2414"/>
                  </a:lnTo>
                  <a:cubicBezTo>
                    <a:pt x="35575" y="2284"/>
                    <a:pt x="35575" y="2153"/>
                    <a:pt x="35553" y="2023"/>
                  </a:cubicBezTo>
                  <a:lnTo>
                    <a:pt x="35553" y="1979"/>
                  </a:lnTo>
                  <a:cubicBezTo>
                    <a:pt x="35531" y="1827"/>
                    <a:pt x="35488" y="1675"/>
                    <a:pt x="35444" y="1523"/>
                  </a:cubicBezTo>
                  <a:cubicBezTo>
                    <a:pt x="35357" y="1284"/>
                    <a:pt x="35227" y="1066"/>
                    <a:pt x="35053" y="892"/>
                  </a:cubicBezTo>
                  <a:cubicBezTo>
                    <a:pt x="34879" y="740"/>
                    <a:pt x="34661" y="609"/>
                    <a:pt x="34422" y="544"/>
                  </a:cubicBezTo>
                  <a:cubicBezTo>
                    <a:pt x="34292" y="522"/>
                    <a:pt x="34161" y="501"/>
                    <a:pt x="34052" y="501"/>
                  </a:cubicBezTo>
                  <a:lnTo>
                    <a:pt x="33813" y="501"/>
                  </a:lnTo>
                  <a:cubicBezTo>
                    <a:pt x="33705" y="501"/>
                    <a:pt x="33618" y="522"/>
                    <a:pt x="33509" y="522"/>
                  </a:cubicBezTo>
                  <a:lnTo>
                    <a:pt x="33487" y="522"/>
                  </a:lnTo>
                  <a:lnTo>
                    <a:pt x="33248" y="544"/>
                  </a:lnTo>
                  <a:cubicBezTo>
                    <a:pt x="33137" y="550"/>
                    <a:pt x="33025" y="553"/>
                    <a:pt x="32912" y="553"/>
                  </a:cubicBezTo>
                  <a:cubicBezTo>
                    <a:pt x="32603" y="553"/>
                    <a:pt x="32289" y="533"/>
                    <a:pt x="31987" y="501"/>
                  </a:cubicBezTo>
                  <a:lnTo>
                    <a:pt x="31987" y="501"/>
                  </a:lnTo>
                  <a:lnTo>
                    <a:pt x="32095" y="522"/>
                  </a:lnTo>
                  <a:cubicBezTo>
                    <a:pt x="31769" y="479"/>
                    <a:pt x="31465" y="436"/>
                    <a:pt x="31204" y="436"/>
                  </a:cubicBezTo>
                  <a:cubicBezTo>
                    <a:pt x="30943" y="414"/>
                    <a:pt x="30704" y="392"/>
                    <a:pt x="30421" y="392"/>
                  </a:cubicBezTo>
                  <a:lnTo>
                    <a:pt x="30138" y="370"/>
                  </a:lnTo>
                  <a:lnTo>
                    <a:pt x="30030" y="370"/>
                  </a:lnTo>
                  <a:cubicBezTo>
                    <a:pt x="29638" y="327"/>
                    <a:pt x="29182" y="305"/>
                    <a:pt x="28769" y="305"/>
                  </a:cubicBezTo>
                  <a:cubicBezTo>
                    <a:pt x="28225" y="305"/>
                    <a:pt x="27681" y="327"/>
                    <a:pt x="27138" y="349"/>
                  </a:cubicBezTo>
                  <a:lnTo>
                    <a:pt x="27073" y="349"/>
                  </a:lnTo>
                  <a:lnTo>
                    <a:pt x="26746" y="370"/>
                  </a:lnTo>
                  <a:cubicBezTo>
                    <a:pt x="26311" y="392"/>
                    <a:pt x="25855" y="392"/>
                    <a:pt x="25398" y="392"/>
                  </a:cubicBezTo>
                  <a:cubicBezTo>
                    <a:pt x="24659" y="392"/>
                    <a:pt x="23898" y="349"/>
                    <a:pt x="23246" y="305"/>
                  </a:cubicBezTo>
                  <a:lnTo>
                    <a:pt x="23180" y="305"/>
                  </a:lnTo>
                  <a:lnTo>
                    <a:pt x="21963" y="240"/>
                  </a:lnTo>
                  <a:cubicBezTo>
                    <a:pt x="20854" y="175"/>
                    <a:pt x="19723" y="175"/>
                    <a:pt x="18571" y="175"/>
                  </a:cubicBezTo>
                  <a:lnTo>
                    <a:pt x="16722" y="175"/>
                  </a:lnTo>
                  <a:cubicBezTo>
                    <a:pt x="16563" y="175"/>
                    <a:pt x="16403" y="184"/>
                    <a:pt x="16244" y="184"/>
                  </a:cubicBezTo>
                  <a:cubicBezTo>
                    <a:pt x="16164" y="184"/>
                    <a:pt x="16084" y="182"/>
                    <a:pt x="16005" y="175"/>
                  </a:cubicBezTo>
                  <a:lnTo>
                    <a:pt x="15113" y="109"/>
                  </a:lnTo>
                  <a:cubicBezTo>
                    <a:pt x="13961" y="44"/>
                    <a:pt x="12765" y="1"/>
                    <a:pt x="115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6" name="Google Shape;136;p3"/>
          <p:cNvGrpSpPr/>
          <p:nvPr/>
        </p:nvGrpSpPr>
        <p:grpSpPr>
          <a:xfrm rot="5521031">
            <a:off x="7046787" y="-270648"/>
            <a:ext cx="1548781" cy="1437653"/>
            <a:chOff x="2025600" y="238450"/>
            <a:chExt cx="1548750" cy="1437625"/>
          </a:xfrm>
        </p:grpSpPr>
        <p:sp>
          <p:nvSpPr>
            <p:cNvPr id="137" name="Google Shape;137;p3"/>
            <p:cNvSpPr/>
            <p:nvPr/>
          </p:nvSpPr>
          <p:spPr>
            <a:xfrm>
              <a:off x="2904625" y="966550"/>
              <a:ext cx="504475" cy="553950"/>
            </a:xfrm>
            <a:custGeom>
              <a:avLst/>
              <a:gdLst/>
              <a:ahLst/>
              <a:cxnLst/>
              <a:rect l="l" t="t" r="r" b="b"/>
              <a:pathLst>
                <a:path w="20179" h="22158" extrusionOk="0">
                  <a:moveTo>
                    <a:pt x="20026" y="0"/>
                  </a:moveTo>
                  <a:lnTo>
                    <a:pt x="20070" y="87"/>
                  </a:lnTo>
                  <a:cubicBezTo>
                    <a:pt x="20070" y="261"/>
                    <a:pt x="20026" y="414"/>
                    <a:pt x="19939" y="544"/>
                  </a:cubicBezTo>
                  <a:cubicBezTo>
                    <a:pt x="19852" y="674"/>
                    <a:pt x="19700" y="740"/>
                    <a:pt x="19570" y="783"/>
                  </a:cubicBezTo>
                  <a:cubicBezTo>
                    <a:pt x="19526" y="848"/>
                    <a:pt x="19461" y="935"/>
                    <a:pt x="19418" y="1001"/>
                  </a:cubicBezTo>
                  <a:cubicBezTo>
                    <a:pt x="19309" y="1175"/>
                    <a:pt x="19178" y="1327"/>
                    <a:pt x="19048" y="1501"/>
                  </a:cubicBezTo>
                  <a:cubicBezTo>
                    <a:pt x="18917" y="1609"/>
                    <a:pt x="18809" y="1762"/>
                    <a:pt x="18700" y="1892"/>
                  </a:cubicBezTo>
                  <a:lnTo>
                    <a:pt x="18678" y="1936"/>
                  </a:lnTo>
                  <a:cubicBezTo>
                    <a:pt x="18548" y="2088"/>
                    <a:pt x="18417" y="2262"/>
                    <a:pt x="18309" y="2414"/>
                  </a:cubicBezTo>
                  <a:lnTo>
                    <a:pt x="18091" y="2762"/>
                  </a:lnTo>
                  <a:lnTo>
                    <a:pt x="17961" y="2958"/>
                  </a:lnTo>
                  <a:cubicBezTo>
                    <a:pt x="17874" y="3110"/>
                    <a:pt x="17765" y="3240"/>
                    <a:pt x="17678" y="3349"/>
                  </a:cubicBezTo>
                  <a:cubicBezTo>
                    <a:pt x="17548" y="3545"/>
                    <a:pt x="17417" y="3762"/>
                    <a:pt x="17265" y="3958"/>
                  </a:cubicBezTo>
                  <a:lnTo>
                    <a:pt x="17113" y="4219"/>
                  </a:lnTo>
                  <a:cubicBezTo>
                    <a:pt x="16961" y="4501"/>
                    <a:pt x="16808" y="4806"/>
                    <a:pt x="16613" y="5089"/>
                  </a:cubicBezTo>
                  <a:cubicBezTo>
                    <a:pt x="16526" y="5241"/>
                    <a:pt x="16417" y="5393"/>
                    <a:pt x="16330" y="5545"/>
                  </a:cubicBezTo>
                  <a:cubicBezTo>
                    <a:pt x="16199" y="5719"/>
                    <a:pt x="16047" y="5937"/>
                    <a:pt x="15939" y="6132"/>
                  </a:cubicBezTo>
                  <a:cubicBezTo>
                    <a:pt x="15852" y="6263"/>
                    <a:pt x="15765" y="6393"/>
                    <a:pt x="15656" y="6545"/>
                  </a:cubicBezTo>
                  <a:cubicBezTo>
                    <a:pt x="15525" y="6785"/>
                    <a:pt x="15395" y="7002"/>
                    <a:pt x="15243" y="7241"/>
                  </a:cubicBezTo>
                  <a:cubicBezTo>
                    <a:pt x="15025" y="7546"/>
                    <a:pt x="14808" y="7828"/>
                    <a:pt x="14569" y="8089"/>
                  </a:cubicBezTo>
                  <a:lnTo>
                    <a:pt x="14460" y="8241"/>
                  </a:lnTo>
                  <a:cubicBezTo>
                    <a:pt x="14286" y="8459"/>
                    <a:pt x="14112" y="8676"/>
                    <a:pt x="13938" y="8894"/>
                  </a:cubicBezTo>
                  <a:cubicBezTo>
                    <a:pt x="13764" y="9111"/>
                    <a:pt x="13612" y="9307"/>
                    <a:pt x="13460" y="9503"/>
                  </a:cubicBezTo>
                  <a:lnTo>
                    <a:pt x="13177" y="9851"/>
                  </a:lnTo>
                  <a:cubicBezTo>
                    <a:pt x="12916" y="10177"/>
                    <a:pt x="12633" y="10525"/>
                    <a:pt x="12372" y="10873"/>
                  </a:cubicBezTo>
                  <a:lnTo>
                    <a:pt x="12307" y="10938"/>
                  </a:lnTo>
                  <a:cubicBezTo>
                    <a:pt x="12003" y="11351"/>
                    <a:pt x="11698" y="11786"/>
                    <a:pt x="11372" y="12199"/>
                  </a:cubicBezTo>
                  <a:cubicBezTo>
                    <a:pt x="11024" y="12656"/>
                    <a:pt x="10676" y="13134"/>
                    <a:pt x="10329" y="13569"/>
                  </a:cubicBezTo>
                  <a:cubicBezTo>
                    <a:pt x="10024" y="13982"/>
                    <a:pt x="9676" y="14373"/>
                    <a:pt x="9350" y="14743"/>
                  </a:cubicBezTo>
                  <a:lnTo>
                    <a:pt x="9241" y="14874"/>
                  </a:lnTo>
                  <a:cubicBezTo>
                    <a:pt x="8872" y="15287"/>
                    <a:pt x="8524" y="15700"/>
                    <a:pt x="8176" y="16091"/>
                  </a:cubicBezTo>
                  <a:lnTo>
                    <a:pt x="8089" y="16200"/>
                  </a:lnTo>
                  <a:cubicBezTo>
                    <a:pt x="7719" y="16635"/>
                    <a:pt x="7263" y="17135"/>
                    <a:pt x="6784" y="17613"/>
                  </a:cubicBezTo>
                  <a:cubicBezTo>
                    <a:pt x="6458" y="17939"/>
                    <a:pt x="6110" y="18266"/>
                    <a:pt x="5784" y="18570"/>
                  </a:cubicBezTo>
                  <a:lnTo>
                    <a:pt x="5523" y="18809"/>
                  </a:lnTo>
                  <a:cubicBezTo>
                    <a:pt x="5284" y="19070"/>
                    <a:pt x="5023" y="19331"/>
                    <a:pt x="4740" y="19636"/>
                  </a:cubicBezTo>
                  <a:cubicBezTo>
                    <a:pt x="4610" y="19766"/>
                    <a:pt x="4479" y="19896"/>
                    <a:pt x="4349" y="20049"/>
                  </a:cubicBezTo>
                  <a:cubicBezTo>
                    <a:pt x="4175" y="20223"/>
                    <a:pt x="3979" y="20397"/>
                    <a:pt x="3805" y="20592"/>
                  </a:cubicBezTo>
                  <a:cubicBezTo>
                    <a:pt x="3718" y="20679"/>
                    <a:pt x="3610" y="20788"/>
                    <a:pt x="3523" y="20897"/>
                  </a:cubicBezTo>
                  <a:lnTo>
                    <a:pt x="3457" y="20962"/>
                  </a:lnTo>
                  <a:cubicBezTo>
                    <a:pt x="3283" y="21158"/>
                    <a:pt x="3066" y="21310"/>
                    <a:pt x="2827" y="21419"/>
                  </a:cubicBezTo>
                  <a:cubicBezTo>
                    <a:pt x="2677" y="21486"/>
                    <a:pt x="2511" y="21520"/>
                    <a:pt x="2349" y="21520"/>
                  </a:cubicBezTo>
                  <a:cubicBezTo>
                    <a:pt x="2251" y="21520"/>
                    <a:pt x="2155" y="21508"/>
                    <a:pt x="2066" y="21484"/>
                  </a:cubicBezTo>
                  <a:lnTo>
                    <a:pt x="2022" y="21484"/>
                  </a:lnTo>
                  <a:cubicBezTo>
                    <a:pt x="1914" y="21462"/>
                    <a:pt x="1827" y="21440"/>
                    <a:pt x="1718" y="21397"/>
                  </a:cubicBezTo>
                  <a:lnTo>
                    <a:pt x="1653" y="21353"/>
                  </a:lnTo>
                  <a:cubicBezTo>
                    <a:pt x="1522" y="21288"/>
                    <a:pt x="1413" y="21245"/>
                    <a:pt x="1305" y="21179"/>
                  </a:cubicBezTo>
                  <a:cubicBezTo>
                    <a:pt x="1000" y="20984"/>
                    <a:pt x="739" y="20831"/>
                    <a:pt x="478" y="20679"/>
                  </a:cubicBezTo>
                  <a:cubicBezTo>
                    <a:pt x="326" y="20549"/>
                    <a:pt x="152" y="20440"/>
                    <a:pt x="0" y="20310"/>
                  </a:cubicBezTo>
                  <a:lnTo>
                    <a:pt x="0" y="20310"/>
                  </a:lnTo>
                  <a:lnTo>
                    <a:pt x="44" y="20375"/>
                  </a:lnTo>
                  <a:cubicBezTo>
                    <a:pt x="87" y="20440"/>
                    <a:pt x="130" y="20505"/>
                    <a:pt x="174" y="20549"/>
                  </a:cubicBezTo>
                  <a:lnTo>
                    <a:pt x="217" y="20614"/>
                  </a:lnTo>
                  <a:cubicBezTo>
                    <a:pt x="348" y="20788"/>
                    <a:pt x="478" y="20962"/>
                    <a:pt x="609" y="21136"/>
                  </a:cubicBezTo>
                  <a:lnTo>
                    <a:pt x="631" y="21158"/>
                  </a:lnTo>
                  <a:cubicBezTo>
                    <a:pt x="696" y="21245"/>
                    <a:pt x="761" y="21332"/>
                    <a:pt x="848" y="21397"/>
                  </a:cubicBezTo>
                  <a:cubicBezTo>
                    <a:pt x="913" y="21484"/>
                    <a:pt x="913" y="21484"/>
                    <a:pt x="979" y="21527"/>
                  </a:cubicBezTo>
                  <a:cubicBezTo>
                    <a:pt x="1022" y="21571"/>
                    <a:pt x="1152" y="21679"/>
                    <a:pt x="1239" y="21723"/>
                  </a:cubicBezTo>
                  <a:lnTo>
                    <a:pt x="1326" y="21766"/>
                  </a:lnTo>
                  <a:cubicBezTo>
                    <a:pt x="1435" y="21853"/>
                    <a:pt x="1544" y="21919"/>
                    <a:pt x="1674" y="21984"/>
                  </a:cubicBezTo>
                  <a:cubicBezTo>
                    <a:pt x="1783" y="22049"/>
                    <a:pt x="1935" y="22093"/>
                    <a:pt x="2066" y="22114"/>
                  </a:cubicBezTo>
                  <a:cubicBezTo>
                    <a:pt x="2153" y="22136"/>
                    <a:pt x="2240" y="22136"/>
                    <a:pt x="2327" y="22158"/>
                  </a:cubicBezTo>
                  <a:lnTo>
                    <a:pt x="2414" y="22158"/>
                  </a:lnTo>
                  <a:cubicBezTo>
                    <a:pt x="2696" y="22158"/>
                    <a:pt x="2957" y="22093"/>
                    <a:pt x="3196" y="21962"/>
                  </a:cubicBezTo>
                  <a:cubicBezTo>
                    <a:pt x="3305" y="21919"/>
                    <a:pt x="3414" y="21832"/>
                    <a:pt x="3523" y="21745"/>
                  </a:cubicBezTo>
                  <a:cubicBezTo>
                    <a:pt x="3675" y="21636"/>
                    <a:pt x="3805" y="21506"/>
                    <a:pt x="3957" y="21375"/>
                  </a:cubicBezTo>
                  <a:cubicBezTo>
                    <a:pt x="4001" y="21332"/>
                    <a:pt x="4023" y="21288"/>
                    <a:pt x="4066" y="21245"/>
                  </a:cubicBezTo>
                  <a:lnTo>
                    <a:pt x="4175" y="21136"/>
                  </a:lnTo>
                  <a:cubicBezTo>
                    <a:pt x="4392" y="20940"/>
                    <a:pt x="4545" y="20766"/>
                    <a:pt x="4697" y="20614"/>
                  </a:cubicBezTo>
                  <a:cubicBezTo>
                    <a:pt x="4762" y="20527"/>
                    <a:pt x="4849" y="20440"/>
                    <a:pt x="4936" y="20353"/>
                  </a:cubicBezTo>
                  <a:lnTo>
                    <a:pt x="4958" y="20331"/>
                  </a:lnTo>
                  <a:cubicBezTo>
                    <a:pt x="5023" y="20244"/>
                    <a:pt x="5110" y="20136"/>
                    <a:pt x="5197" y="20049"/>
                  </a:cubicBezTo>
                  <a:cubicBezTo>
                    <a:pt x="5371" y="19853"/>
                    <a:pt x="5545" y="19657"/>
                    <a:pt x="5697" y="19462"/>
                  </a:cubicBezTo>
                  <a:cubicBezTo>
                    <a:pt x="5914" y="19179"/>
                    <a:pt x="6132" y="18896"/>
                    <a:pt x="6349" y="18614"/>
                  </a:cubicBezTo>
                  <a:cubicBezTo>
                    <a:pt x="6654" y="18222"/>
                    <a:pt x="6980" y="17831"/>
                    <a:pt x="7263" y="17505"/>
                  </a:cubicBezTo>
                  <a:lnTo>
                    <a:pt x="7263" y="17483"/>
                  </a:lnTo>
                  <a:cubicBezTo>
                    <a:pt x="7415" y="17309"/>
                    <a:pt x="7589" y="17113"/>
                    <a:pt x="7763" y="16874"/>
                  </a:cubicBezTo>
                  <a:lnTo>
                    <a:pt x="7958" y="16635"/>
                  </a:lnTo>
                  <a:lnTo>
                    <a:pt x="7980" y="16613"/>
                  </a:lnTo>
                  <a:cubicBezTo>
                    <a:pt x="8067" y="16504"/>
                    <a:pt x="8154" y="16396"/>
                    <a:pt x="8241" y="16287"/>
                  </a:cubicBezTo>
                  <a:lnTo>
                    <a:pt x="9285" y="15047"/>
                  </a:lnTo>
                  <a:cubicBezTo>
                    <a:pt x="9480" y="14852"/>
                    <a:pt x="9654" y="14634"/>
                    <a:pt x="9828" y="14417"/>
                  </a:cubicBezTo>
                  <a:lnTo>
                    <a:pt x="9894" y="14373"/>
                  </a:lnTo>
                  <a:cubicBezTo>
                    <a:pt x="10046" y="14199"/>
                    <a:pt x="10198" y="14025"/>
                    <a:pt x="10350" y="13830"/>
                  </a:cubicBezTo>
                  <a:cubicBezTo>
                    <a:pt x="10502" y="13634"/>
                    <a:pt x="10742" y="13395"/>
                    <a:pt x="10959" y="13134"/>
                  </a:cubicBezTo>
                  <a:lnTo>
                    <a:pt x="11220" y="12786"/>
                  </a:lnTo>
                  <a:cubicBezTo>
                    <a:pt x="11307" y="12699"/>
                    <a:pt x="11394" y="12590"/>
                    <a:pt x="11459" y="12482"/>
                  </a:cubicBezTo>
                  <a:cubicBezTo>
                    <a:pt x="11829" y="12047"/>
                    <a:pt x="12220" y="11590"/>
                    <a:pt x="12612" y="11155"/>
                  </a:cubicBezTo>
                  <a:cubicBezTo>
                    <a:pt x="12807" y="10916"/>
                    <a:pt x="13003" y="10699"/>
                    <a:pt x="13199" y="10459"/>
                  </a:cubicBezTo>
                  <a:lnTo>
                    <a:pt x="13438" y="10155"/>
                  </a:lnTo>
                  <a:lnTo>
                    <a:pt x="13460" y="10111"/>
                  </a:lnTo>
                  <a:lnTo>
                    <a:pt x="13721" y="9785"/>
                  </a:lnTo>
                  <a:lnTo>
                    <a:pt x="14069" y="9350"/>
                  </a:lnTo>
                  <a:lnTo>
                    <a:pt x="14134" y="9263"/>
                  </a:lnTo>
                  <a:cubicBezTo>
                    <a:pt x="14351" y="9003"/>
                    <a:pt x="14525" y="8785"/>
                    <a:pt x="14721" y="8546"/>
                  </a:cubicBezTo>
                  <a:lnTo>
                    <a:pt x="15112" y="8024"/>
                  </a:lnTo>
                  <a:cubicBezTo>
                    <a:pt x="15417" y="7654"/>
                    <a:pt x="15743" y="7241"/>
                    <a:pt x="16026" y="6850"/>
                  </a:cubicBezTo>
                  <a:lnTo>
                    <a:pt x="16026" y="6850"/>
                  </a:lnTo>
                  <a:lnTo>
                    <a:pt x="15960" y="6937"/>
                  </a:lnTo>
                  <a:lnTo>
                    <a:pt x="15895" y="7024"/>
                  </a:lnTo>
                  <a:cubicBezTo>
                    <a:pt x="16047" y="6806"/>
                    <a:pt x="16199" y="6611"/>
                    <a:pt x="16352" y="6393"/>
                  </a:cubicBezTo>
                  <a:cubicBezTo>
                    <a:pt x="16460" y="6241"/>
                    <a:pt x="16547" y="6111"/>
                    <a:pt x="16656" y="5958"/>
                  </a:cubicBezTo>
                  <a:lnTo>
                    <a:pt x="16830" y="5741"/>
                  </a:lnTo>
                  <a:lnTo>
                    <a:pt x="16830" y="5719"/>
                  </a:lnTo>
                  <a:cubicBezTo>
                    <a:pt x="17004" y="5502"/>
                    <a:pt x="17178" y="5284"/>
                    <a:pt x="17330" y="5045"/>
                  </a:cubicBezTo>
                  <a:lnTo>
                    <a:pt x="17548" y="4741"/>
                  </a:lnTo>
                  <a:cubicBezTo>
                    <a:pt x="17700" y="4501"/>
                    <a:pt x="17852" y="4284"/>
                    <a:pt x="18004" y="4067"/>
                  </a:cubicBezTo>
                  <a:cubicBezTo>
                    <a:pt x="18222" y="3806"/>
                    <a:pt x="18396" y="3545"/>
                    <a:pt x="18570" y="3327"/>
                  </a:cubicBezTo>
                  <a:cubicBezTo>
                    <a:pt x="18657" y="3197"/>
                    <a:pt x="18765" y="3045"/>
                    <a:pt x="18852" y="2914"/>
                  </a:cubicBezTo>
                  <a:lnTo>
                    <a:pt x="18983" y="2740"/>
                  </a:lnTo>
                  <a:lnTo>
                    <a:pt x="19026" y="2675"/>
                  </a:lnTo>
                  <a:cubicBezTo>
                    <a:pt x="19048" y="2631"/>
                    <a:pt x="19070" y="2566"/>
                    <a:pt x="19113" y="2523"/>
                  </a:cubicBezTo>
                  <a:lnTo>
                    <a:pt x="19244" y="2327"/>
                  </a:lnTo>
                  <a:lnTo>
                    <a:pt x="19287" y="2262"/>
                  </a:lnTo>
                  <a:cubicBezTo>
                    <a:pt x="19396" y="2088"/>
                    <a:pt x="19526" y="1914"/>
                    <a:pt x="19635" y="1740"/>
                  </a:cubicBezTo>
                  <a:lnTo>
                    <a:pt x="19852" y="1370"/>
                  </a:lnTo>
                  <a:cubicBezTo>
                    <a:pt x="19961" y="1218"/>
                    <a:pt x="20048" y="1022"/>
                    <a:pt x="20113" y="827"/>
                  </a:cubicBezTo>
                  <a:cubicBezTo>
                    <a:pt x="20135" y="761"/>
                    <a:pt x="20157" y="674"/>
                    <a:pt x="20157" y="609"/>
                  </a:cubicBezTo>
                  <a:lnTo>
                    <a:pt x="20157" y="587"/>
                  </a:lnTo>
                  <a:lnTo>
                    <a:pt x="20157" y="522"/>
                  </a:lnTo>
                  <a:cubicBezTo>
                    <a:pt x="20179" y="414"/>
                    <a:pt x="20157" y="305"/>
                    <a:pt x="20135" y="218"/>
                  </a:cubicBezTo>
                  <a:cubicBezTo>
                    <a:pt x="20113" y="131"/>
                    <a:pt x="20070" y="66"/>
                    <a:pt x="200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3"/>
            <p:cNvSpPr/>
            <p:nvPr/>
          </p:nvSpPr>
          <p:spPr>
            <a:xfrm>
              <a:off x="3223700" y="1272050"/>
              <a:ext cx="64725" cy="64175"/>
            </a:xfrm>
            <a:custGeom>
              <a:avLst/>
              <a:gdLst/>
              <a:ahLst/>
              <a:cxnLst/>
              <a:rect l="l" t="t" r="r" b="b"/>
              <a:pathLst>
                <a:path w="2589" h="2567" extrusionOk="0">
                  <a:moveTo>
                    <a:pt x="1284" y="1"/>
                  </a:moveTo>
                  <a:cubicBezTo>
                    <a:pt x="588" y="1"/>
                    <a:pt x="1" y="588"/>
                    <a:pt x="1" y="1284"/>
                  </a:cubicBezTo>
                  <a:cubicBezTo>
                    <a:pt x="1" y="1632"/>
                    <a:pt x="153" y="1979"/>
                    <a:pt x="392" y="2219"/>
                  </a:cubicBezTo>
                  <a:cubicBezTo>
                    <a:pt x="653" y="2436"/>
                    <a:pt x="958" y="2567"/>
                    <a:pt x="1306" y="2567"/>
                  </a:cubicBezTo>
                  <a:cubicBezTo>
                    <a:pt x="1653" y="2567"/>
                    <a:pt x="1980" y="2436"/>
                    <a:pt x="2219" y="2175"/>
                  </a:cubicBezTo>
                  <a:cubicBezTo>
                    <a:pt x="2458" y="1936"/>
                    <a:pt x="2588" y="1610"/>
                    <a:pt x="2588" y="1284"/>
                  </a:cubicBezTo>
                  <a:cubicBezTo>
                    <a:pt x="2588" y="936"/>
                    <a:pt x="2436" y="610"/>
                    <a:pt x="2197" y="370"/>
                  </a:cubicBezTo>
                  <a:cubicBezTo>
                    <a:pt x="1958" y="131"/>
                    <a:pt x="1632" y="1"/>
                    <a:pt x="1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3"/>
            <p:cNvSpPr/>
            <p:nvPr/>
          </p:nvSpPr>
          <p:spPr>
            <a:xfrm>
              <a:off x="2177825" y="376525"/>
              <a:ext cx="1229100" cy="1126425"/>
            </a:xfrm>
            <a:custGeom>
              <a:avLst/>
              <a:gdLst/>
              <a:ahLst/>
              <a:cxnLst/>
              <a:rect l="l" t="t" r="r" b="b"/>
              <a:pathLst>
                <a:path w="49164" h="45057" extrusionOk="0">
                  <a:moveTo>
                    <a:pt x="16300" y="0"/>
                  </a:moveTo>
                  <a:cubicBezTo>
                    <a:pt x="16251" y="0"/>
                    <a:pt x="16203" y="3"/>
                    <a:pt x="16156" y="9"/>
                  </a:cubicBezTo>
                  <a:cubicBezTo>
                    <a:pt x="16069" y="31"/>
                    <a:pt x="15982" y="52"/>
                    <a:pt x="15873" y="74"/>
                  </a:cubicBezTo>
                  <a:lnTo>
                    <a:pt x="15852" y="74"/>
                  </a:lnTo>
                  <a:lnTo>
                    <a:pt x="15765" y="96"/>
                  </a:lnTo>
                  <a:lnTo>
                    <a:pt x="15699" y="139"/>
                  </a:lnTo>
                  <a:cubicBezTo>
                    <a:pt x="15591" y="183"/>
                    <a:pt x="15504" y="226"/>
                    <a:pt x="15417" y="270"/>
                  </a:cubicBezTo>
                  <a:lnTo>
                    <a:pt x="15351" y="313"/>
                  </a:lnTo>
                  <a:cubicBezTo>
                    <a:pt x="15177" y="422"/>
                    <a:pt x="15047" y="552"/>
                    <a:pt x="14917" y="705"/>
                  </a:cubicBezTo>
                  <a:lnTo>
                    <a:pt x="14851" y="748"/>
                  </a:lnTo>
                  <a:lnTo>
                    <a:pt x="14808" y="813"/>
                  </a:lnTo>
                  <a:cubicBezTo>
                    <a:pt x="14612" y="987"/>
                    <a:pt x="14416" y="1183"/>
                    <a:pt x="14264" y="1379"/>
                  </a:cubicBezTo>
                  <a:cubicBezTo>
                    <a:pt x="14090" y="1596"/>
                    <a:pt x="13916" y="1792"/>
                    <a:pt x="13721" y="2053"/>
                  </a:cubicBezTo>
                  <a:cubicBezTo>
                    <a:pt x="13351" y="2531"/>
                    <a:pt x="13003" y="2988"/>
                    <a:pt x="12655" y="3423"/>
                  </a:cubicBezTo>
                  <a:cubicBezTo>
                    <a:pt x="12329" y="3879"/>
                    <a:pt x="12025" y="4249"/>
                    <a:pt x="11698" y="4662"/>
                  </a:cubicBezTo>
                  <a:lnTo>
                    <a:pt x="11655" y="4706"/>
                  </a:lnTo>
                  <a:lnTo>
                    <a:pt x="11633" y="4749"/>
                  </a:lnTo>
                  <a:lnTo>
                    <a:pt x="11503" y="4880"/>
                  </a:lnTo>
                  <a:cubicBezTo>
                    <a:pt x="11285" y="5162"/>
                    <a:pt x="11068" y="5445"/>
                    <a:pt x="10807" y="5771"/>
                  </a:cubicBezTo>
                  <a:lnTo>
                    <a:pt x="10807" y="5793"/>
                  </a:lnTo>
                  <a:lnTo>
                    <a:pt x="10742" y="5880"/>
                  </a:lnTo>
                  <a:lnTo>
                    <a:pt x="10655" y="5988"/>
                  </a:lnTo>
                  <a:lnTo>
                    <a:pt x="10394" y="6315"/>
                  </a:lnTo>
                  <a:lnTo>
                    <a:pt x="10372" y="6358"/>
                  </a:lnTo>
                  <a:cubicBezTo>
                    <a:pt x="10176" y="6597"/>
                    <a:pt x="9981" y="6837"/>
                    <a:pt x="9807" y="7054"/>
                  </a:cubicBezTo>
                  <a:cubicBezTo>
                    <a:pt x="9654" y="7250"/>
                    <a:pt x="9502" y="7424"/>
                    <a:pt x="9350" y="7576"/>
                  </a:cubicBezTo>
                  <a:cubicBezTo>
                    <a:pt x="9111" y="7859"/>
                    <a:pt x="8850" y="8141"/>
                    <a:pt x="8545" y="8511"/>
                  </a:cubicBezTo>
                  <a:lnTo>
                    <a:pt x="8132" y="8989"/>
                  </a:lnTo>
                  <a:lnTo>
                    <a:pt x="7806" y="9424"/>
                  </a:lnTo>
                  <a:lnTo>
                    <a:pt x="7415" y="9902"/>
                  </a:lnTo>
                  <a:lnTo>
                    <a:pt x="7154" y="10207"/>
                  </a:lnTo>
                  <a:cubicBezTo>
                    <a:pt x="6871" y="10533"/>
                    <a:pt x="6588" y="10859"/>
                    <a:pt x="6328" y="11164"/>
                  </a:cubicBezTo>
                  <a:lnTo>
                    <a:pt x="5936" y="11664"/>
                  </a:lnTo>
                  <a:cubicBezTo>
                    <a:pt x="5719" y="11925"/>
                    <a:pt x="5523" y="12186"/>
                    <a:pt x="5327" y="12425"/>
                  </a:cubicBezTo>
                  <a:lnTo>
                    <a:pt x="5306" y="12468"/>
                  </a:lnTo>
                  <a:cubicBezTo>
                    <a:pt x="5153" y="12664"/>
                    <a:pt x="5001" y="12881"/>
                    <a:pt x="4827" y="13077"/>
                  </a:cubicBezTo>
                  <a:cubicBezTo>
                    <a:pt x="4479" y="13534"/>
                    <a:pt x="4110" y="13969"/>
                    <a:pt x="3740" y="14404"/>
                  </a:cubicBezTo>
                  <a:lnTo>
                    <a:pt x="3718" y="14447"/>
                  </a:lnTo>
                  <a:cubicBezTo>
                    <a:pt x="3327" y="14925"/>
                    <a:pt x="2957" y="15426"/>
                    <a:pt x="2631" y="15904"/>
                  </a:cubicBezTo>
                  <a:cubicBezTo>
                    <a:pt x="2327" y="16317"/>
                    <a:pt x="2022" y="16752"/>
                    <a:pt x="1696" y="17165"/>
                  </a:cubicBezTo>
                  <a:cubicBezTo>
                    <a:pt x="1566" y="17317"/>
                    <a:pt x="1435" y="17469"/>
                    <a:pt x="1326" y="17622"/>
                  </a:cubicBezTo>
                  <a:lnTo>
                    <a:pt x="1283" y="17643"/>
                  </a:lnTo>
                  <a:cubicBezTo>
                    <a:pt x="1087" y="17904"/>
                    <a:pt x="848" y="18187"/>
                    <a:pt x="652" y="18470"/>
                  </a:cubicBezTo>
                  <a:cubicBezTo>
                    <a:pt x="565" y="18557"/>
                    <a:pt x="500" y="18644"/>
                    <a:pt x="435" y="18731"/>
                  </a:cubicBezTo>
                  <a:cubicBezTo>
                    <a:pt x="348" y="18861"/>
                    <a:pt x="261" y="18992"/>
                    <a:pt x="196" y="19144"/>
                  </a:cubicBezTo>
                  <a:cubicBezTo>
                    <a:pt x="65" y="19405"/>
                    <a:pt x="0" y="19709"/>
                    <a:pt x="22" y="20035"/>
                  </a:cubicBezTo>
                  <a:cubicBezTo>
                    <a:pt x="43" y="20231"/>
                    <a:pt x="87" y="20448"/>
                    <a:pt x="174" y="20644"/>
                  </a:cubicBezTo>
                  <a:cubicBezTo>
                    <a:pt x="261" y="20862"/>
                    <a:pt x="391" y="21079"/>
                    <a:pt x="522" y="21296"/>
                  </a:cubicBezTo>
                  <a:cubicBezTo>
                    <a:pt x="631" y="21427"/>
                    <a:pt x="739" y="21579"/>
                    <a:pt x="870" y="21688"/>
                  </a:cubicBezTo>
                  <a:lnTo>
                    <a:pt x="892" y="21710"/>
                  </a:lnTo>
                  <a:lnTo>
                    <a:pt x="1000" y="21818"/>
                  </a:lnTo>
                  <a:lnTo>
                    <a:pt x="1044" y="21862"/>
                  </a:lnTo>
                  <a:cubicBezTo>
                    <a:pt x="1457" y="22297"/>
                    <a:pt x="1913" y="22732"/>
                    <a:pt x="2435" y="23188"/>
                  </a:cubicBezTo>
                  <a:lnTo>
                    <a:pt x="2653" y="23384"/>
                  </a:lnTo>
                  <a:cubicBezTo>
                    <a:pt x="2914" y="23601"/>
                    <a:pt x="3196" y="23819"/>
                    <a:pt x="3414" y="23993"/>
                  </a:cubicBezTo>
                  <a:lnTo>
                    <a:pt x="3457" y="24015"/>
                  </a:lnTo>
                  <a:lnTo>
                    <a:pt x="3827" y="24319"/>
                  </a:lnTo>
                  <a:cubicBezTo>
                    <a:pt x="5719" y="25798"/>
                    <a:pt x="7610" y="27254"/>
                    <a:pt x="9502" y="28668"/>
                  </a:cubicBezTo>
                  <a:cubicBezTo>
                    <a:pt x="10524" y="29407"/>
                    <a:pt x="11503" y="30190"/>
                    <a:pt x="12351" y="30864"/>
                  </a:cubicBezTo>
                  <a:lnTo>
                    <a:pt x="12720" y="31168"/>
                  </a:lnTo>
                  <a:cubicBezTo>
                    <a:pt x="13438" y="31734"/>
                    <a:pt x="14242" y="32386"/>
                    <a:pt x="15047" y="32973"/>
                  </a:cubicBezTo>
                  <a:lnTo>
                    <a:pt x="16656" y="34191"/>
                  </a:lnTo>
                  <a:lnTo>
                    <a:pt x="16830" y="34321"/>
                  </a:lnTo>
                  <a:cubicBezTo>
                    <a:pt x="17200" y="34604"/>
                    <a:pt x="17548" y="34865"/>
                    <a:pt x="17917" y="35148"/>
                  </a:cubicBezTo>
                  <a:cubicBezTo>
                    <a:pt x="18222" y="35365"/>
                    <a:pt x="18526" y="35604"/>
                    <a:pt x="18830" y="35843"/>
                  </a:cubicBezTo>
                  <a:lnTo>
                    <a:pt x="18917" y="35909"/>
                  </a:lnTo>
                  <a:cubicBezTo>
                    <a:pt x="19418" y="36278"/>
                    <a:pt x="20113" y="36800"/>
                    <a:pt x="20766" y="37279"/>
                  </a:cubicBezTo>
                  <a:cubicBezTo>
                    <a:pt x="21331" y="37692"/>
                    <a:pt x="21809" y="38040"/>
                    <a:pt x="22266" y="38388"/>
                  </a:cubicBezTo>
                  <a:cubicBezTo>
                    <a:pt x="22570" y="38648"/>
                    <a:pt x="22897" y="38909"/>
                    <a:pt x="23179" y="39127"/>
                  </a:cubicBezTo>
                  <a:lnTo>
                    <a:pt x="23636" y="39518"/>
                  </a:lnTo>
                  <a:cubicBezTo>
                    <a:pt x="24093" y="39888"/>
                    <a:pt x="24549" y="40258"/>
                    <a:pt x="25006" y="40605"/>
                  </a:cubicBezTo>
                  <a:cubicBezTo>
                    <a:pt x="25441" y="40953"/>
                    <a:pt x="25832" y="41280"/>
                    <a:pt x="26311" y="41671"/>
                  </a:cubicBezTo>
                  <a:lnTo>
                    <a:pt x="26550" y="41888"/>
                  </a:lnTo>
                  <a:lnTo>
                    <a:pt x="26593" y="41910"/>
                  </a:lnTo>
                  <a:lnTo>
                    <a:pt x="26811" y="42084"/>
                  </a:lnTo>
                  <a:cubicBezTo>
                    <a:pt x="26832" y="42128"/>
                    <a:pt x="26876" y="42149"/>
                    <a:pt x="26919" y="42193"/>
                  </a:cubicBezTo>
                  <a:cubicBezTo>
                    <a:pt x="27093" y="42323"/>
                    <a:pt x="27267" y="42454"/>
                    <a:pt x="27441" y="42584"/>
                  </a:cubicBezTo>
                  <a:lnTo>
                    <a:pt x="27463" y="42606"/>
                  </a:lnTo>
                  <a:lnTo>
                    <a:pt x="27615" y="42715"/>
                  </a:lnTo>
                  <a:cubicBezTo>
                    <a:pt x="28028" y="43019"/>
                    <a:pt x="28420" y="43323"/>
                    <a:pt x="28811" y="43650"/>
                  </a:cubicBezTo>
                  <a:lnTo>
                    <a:pt x="28920" y="43737"/>
                  </a:lnTo>
                  <a:lnTo>
                    <a:pt x="29050" y="43845"/>
                  </a:lnTo>
                  <a:cubicBezTo>
                    <a:pt x="29202" y="43976"/>
                    <a:pt x="29376" y="44085"/>
                    <a:pt x="29550" y="44193"/>
                  </a:cubicBezTo>
                  <a:cubicBezTo>
                    <a:pt x="29790" y="44367"/>
                    <a:pt x="30051" y="44519"/>
                    <a:pt x="30355" y="44693"/>
                  </a:cubicBezTo>
                  <a:cubicBezTo>
                    <a:pt x="30464" y="44759"/>
                    <a:pt x="30594" y="44824"/>
                    <a:pt x="30703" y="44889"/>
                  </a:cubicBezTo>
                  <a:lnTo>
                    <a:pt x="30790" y="44933"/>
                  </a:lnTo>
                  <a:cubicBezTo>
                    <a:pt x="30877" y="44976"/>
                    <a:pt x="30986" y="44998"/>
                    <a:pt x="31072" y="45020"/>
                  </a:cubicBezTo>
                  <a:lnTo>
                    <a:pt x="31116" y="45020"/>
                  </a:lnTo>
                  <a:cubicBezTo>
                    <a:pt x="31214" y="45044"/>
                    <a:pt x="31312" y="45056"/>
                    <a:pt x="31408" y="45056"/>
                  </a:cubicBezTo>
                  <a:cubicBezTo>
                    <a:pt x="31570" y="45056"/>
                    <a:pt x="31728" y="45022"/>
                    <a:pt x="31877" y="44954"/>
                  </a:cubicBezTo>
                  <a:cubicBezTo>
                    <a:pt x="32116" y="44846"/>
                    <a:pt x="32334" y="44693"/>
                    <a:pt x="32508" y="44476"/>
                  </a:cubicBezTo>
                  <a:lnTo>
                    <a:pt x="32573" y="44411"/>
                  </a:lnTo>
                  <a:cubicBezTo>
                    <a:pt x="32682" y="44324"/>
                    <a:pt x="32769" y="44215"/>
                    <a:pt x="32877" y="44128"/>
                  </a:cubicBezTo>
                  <a:lnTo>
                    <a:pt x="33399" y="43584"/>
                  </a:lnTo>
                  <a:cubicBezTo>
                    <a:pt x="33530" y="43432"/>
                    <a:pt x="33660" y="43302"/>
                    <a:pt x="33791" y="43171"/>
                  </a:cubicBezTo>
                  <a:cubicBezTo>
                    <a:pt x="34095" y="42867"/>
                    <a:pt x="34334" y="42606"/>
                    <a:pt x="34595" y="42345"/>
                  </a:cubicBezTo>
                  <a:lnTo>
                    <a:pt x="34834" y="42106"/>
                  </a:lnTo>
                  <a:cubicBezTo>
                    <a:pt x="35182" y="41801"/>
                    <a:pt x="35508" y="41475"/>
                    <a:pt x="35834" y="41149"/>
                  </a:cubicBezTo>
                  <a:cubicBezTo>
                    <a:pt x="36313" y="40671"/>
                    <a:pt x="36769" y="40171"/>
                    <a:pt x="37139" y="39736"/>
                  </a:cubicBezTo>
                  <a:lnTo>
                    <a:pt x="37226" y="39627"/>
                  </a:lnTo>
                  <a:cubicBezTo>
                    <a:pt x="37596" y="39214"/>
                    <a:pt x="37944" y="38801"/>
                    <a:pt x="38292" y="38409"/>
                  </a:cubicBezTo>
                  <a:lnTo>
                    <a:pt x="38422" y="38279"/>
                  </a:lnTo>
                  <a:cubicBezTo>
                    <a:pt x="38748" y="37887"/>
                    <a:pt x="39096" y="37518"/>
                    <a:pt x="39401" y="37105"/>
                  </a:cubicBezTo>
                  <a:cubicBezTo>
                    <a:pt x="39727" y="36648"/>
                    <a:pt x="40075" y="36191"/>
                    <a:pt x="40444" y="35735"/>
                  </a:cubicBezTo>
                  <a:cubicBezTo>
                    <a:pt x="40770" y="35322"/>
                    <a:pt x="41075" y="34887"/>
                    <a:pt x="41379" y="34474"/>
                  </a:cubicBezTo>
                  <a:lnTo>
                    <a:pt x="41423" y="34408"/>
                  </a:lnTo>
                  <a:cubicBezTo>
                    <a:pt x="41684" y="34039"/>
                    <a:pt x="41966" y="33712"/>
                    <a:pt x="42249" y="33365"/>
                  </a:cubicBezTo>
                  <a:lnTo>
                    <a:pt x="42510" y="33038"/>
                  </a:lnTo>
                  <a:cubicBezTo>
                    <a:pt x="42684" y="32821"/>
                    <a:pt x="42836" y="32625"/>
                    <a:pt x="43010" y="32408"/>
                  </a:cubicBezTo>
                  <a:cubicBezTo>
                    <a:pt x="43162" y="32212"/>
                    <a:pt x="43336" y="31973"/>
                    <a:pt x="43532" y="31756"/>
                  </a:cubicBezTo>
                  <a:lnTo>
                    <a:pt x="43641" y="31625"/>
                  </a:lnTo>
                  <a:cubicBezTo>
                    <a:pt x="43858" y="31342"/>
                    <a:pt x="44097" y="31060"/>
                    <a:pt x="44293" y="30755"/>
                  </a:cubicBezTo>
                  <a:cubicBezTo>
                    <a:pt x="44445" y="30538"/>
                    <a:pt x="44576" y="30299"/>
                    <a:pt x="44728" y="30081"/>
                  </a:cubicBezTo>
                  <a:cubicBezTo>
                    <a:pt x="44815" y="29929"/>
                    <a:pt x="44902" y="29799"/>
                    <a:pt x="44989" y="29646"/>
                  </a:cubicBezTo>
                  <a:cubicBezTo>
                    <a:pt x="45119" y="29451"/>
                    <a:pt x="45250" y="29255"/>
                    <a:pt x="45380" y="29059"/>
                  </a:cubicBezTo>
                  <a:cubicBezTo>
                    <a:pt x="45489" y="28907"/>
                    <a:pt x="45576" y="28755"/>
                    <a:pt x="45685" y="28603"/>
                  </a:cubicBezTo>
                  <a:cubicBezTo>
                    <a:pt x="45859" y="28342"/>
                    <a:pt x="46033" y="28037"/>
                    <a:pt x="46185" y="27755"/>
                  </a:cubicBezTo>
                  <a:lnTo>
                    <a:pt x="46337" y="27494"/>
                  </a:lnTo>
                  <a:cubicBezTo>
                    <a:pt x="46446" y="27276"/>
                    <a:pt x="46598" y="27080"/>
                    <a:pt x="46728" y="26885"/>
                  </a:cubicBezTo>
                  <a:cubicBezTo>
                    <a:pt x="46837" y="26754"/>
                    <a:pt x="46924" y="26624"/>
                    <a:pt x="47011" y="26493"/>
                  </a:cubicBezTo>
                  <a:lnTo>
                    <a:pt x="47163" y="26276"/>
                  </a:lnTo>
                  <a:lnTo>
                    <a:pt x="47381" y="25950"/>
                  </a:lnTo>
                  <a:cubicBezTo>
                    <a:pt x="47489" y="25776"/>
                    <a:pt x="47598" y="25624"/>
                    <a:pt x="47729" y="25471"/>
                  </a:cubicBezTo>
                  <a:lnTo>
                    <a:pt x="47772" y="25428"/>
                  </a:lnTo>
                  <a:cubicBezTo>
                    <a:pt x="47881" y="25297"/>
                    <a:pt x="47989" y="25145"/>
                    <a:pt x="48098" y="25015"/>
                  </a:cubicBezTo>
                  <a:cubicBezTo>
                    <a:pt x="48229" y="24863"/>
                    <a:pt x="48359" y="24689"/>
                    <a:pt x="48468" y="24536"/>
                  </a:cubicBezTo>
                  <a:cubicBezTo>
                    <a:pt x="48533" y="24449"/>
                    <a:pt x="48577" y="24384"/>
                    <a:pt x="48620" y="24297"/>
                  </a:cubicBezTo>
                  <a:cubicBezTo>
                    <a:pt x="48946" y="24232"/>
                    <a:pt x="49164" y="23949"/>
                    <a:pt x="49120" y="23623"/>
                  </a:cubicBezTo>
                  <a:lnTo>
                    <a:pt x="49120" y="23558"/>
                  </a:lnTo>
                  <a:lnTo>
                    <a:pt x="49098" y="23471"/>
                  </a:lnTo>
                  <a:cubicBezTo>
                    <a:pt x="49055" y="23362"/>
                    <a:pt x="48990" y="23275"/>
                    <a:pt x="48924" y="23210"/>
                  </a:cubicBezTo>
                  <a:cubicBezTo>
                    <a:pt x="48903" y="23145"/>
                    <a:pt x="48859" y="23080"/>
                    <a:pt x="48816" y="23036"/>
                  </a:cubicBezTo>
                  <a:cubicBezTo>
                    <a:pt x="48794" y="22993"/>
                    <a:pt x="48751" y="22949"/>
                    <a:pt x="48707" y="22906"/>
                  </a:cubicBezTo>
                  <a:cubicBezTo>
                    <a:pt x="48642" y="22862"/>
                    <a:pt x="48555" y="22797"/>
                    <a:pt x="48468" y="22775"/>
                  </a:cubicBezTo>
                  <a:lnTo>
                    <a:pt x="48316" y="22645"/>
                  </a:lnTo>
                  <a:cubicBezTo>
                    <a:pt x="48011" y="22340"/>
                    <a:pt x="47707" y="22036"/>
                    <a:pt x="47381" y="21731"/>
                  </a:cubicBezTo>
                  <a:cubicBezTo>
                    <a:pt x="47054" y="21449"/>
                    <a:pt x="46707" y="21123"/>
                    <a:pt x="46359" y="20818"/>
                  </a:cubicBezTo>
                  <a:lnTo>
                    <a:pt x="46054" y="20535"/>
                  </a:lnTo>
                  <a:cubicBezTo>
                    <a:pt x="45337" y="19883"/>
                    <a:pt x="44554" y="19209"/>
                    <a:pt x="43619" y="18426"/>
                  </a:cubicBezTo>
                  <a:lnTo>
                    <a:pt x="43380" y="18296"/>
                  </a:lnTo>
                  <a:cubicBezTo>
                    <a:pt x="43075" y="18057"/>
                    <a:pt x="42727" y="17796"/>
                    <a:pt x="42466" y="17600"/>
                  </a:cubicBezTo>
                  <a:lnTo>
                    <a:pt x="42032" y="17274"/>
                  </a:lnTo>
                  <a:cubicBezTo>
                    <a:pt x="41531" y="16882"/>
                    <a:pt x="41031" y="16513"/>
                    <a:pt x="40509" y="16078"/>
                  </a:cubicBezTo>
                  <a:cubicBezTo>
                    <a:pt x="40140" y="15773"/>
                    <a:pt x="39705" y="15447"/>
                    <a:pt x="39161" y="14991"/>
                  </a:cubicBezTo>
                  <a:lnTo>
                    <a:pt x="38748" y="14643"/>
                  </a:lnTo>
                  <a:cubicBezTo>
                    <a:pt x="38422" y="14382"/>
                    <a:pt x="38118" y="14143"/>
                    <a:pt x="37813" y="13882"/>
                  </a:cubicBezTo>
                  <a:cubicBezTo>
                    <a:pt x="36878" y="13164"/>
                    <a:pt x="35943" y="12468"/>
                    <a:pt x="35030" y="11794"/>
                  </a:cubicBezTo>
                  <a:cubicBezTo>
                    <a:pt x="34443" y="11381"/>
                    <a:pt x="33834" y="10946"/>
                    <a:pt x="33269" y="10533"/>
                  </a:cubicBezTo>
                  <a:lnTo>
                    <a:pt x="33182" y="10468"/>
                  </a:lnTo>
                  <a:lnTo>
                    <a:pt x="32899" y="10272"/>
                  </a:lnTo>
                  <a:lnTo>
                    <a:pt x="32116" y="9707"/>
                  </a:lnTo>
                  <a:cubicBezTo>
                    <a:pt x="31507" y="9272"/>
                    <a:pt x="30899" y="8837"/>
                    <a:pt x="30377" y="8489"/>
                  </a:cubicBezTo>
                  <a:lnTo>
                    <a:pt x="29985" y="8206"/>
                  </a:lnTo>
                  <a:lnTo>
                    <a:pt x="29181" y="7663"/>
                  </a:lnTo>
                  <a:cubicBezTo>
                    <a:pt x="28746" y="7358"/>
                    <a:pt x="28246" y="7032"/>
                    <a:pt x="27659" y="6641"/>
                  </a:cubicBezTo>
                  <a:cubicBezTo>
                    <a:pt x="27398" y="6467"/>
                    <a:pt x="27115" y="6293"/>
                    <a:pt x="26919" y="6162"/>
                  </a:cubicBezTo>
                  <a:lnTo>
                    <a:pt x="26637" y="5967"/>
                  </a:lnTo>
                  <a:cubicBezTo>
                    <a:pt x="26506" y="5880"/>
                    <a:pt x="26376" y="5793"/>
                    <a:pt x="26224" y="5706"/>
                  </a:cubicBezTo>
                  <a:cubicBezTo>
                    <a:pt x="25832" y="5467"/>
                    <a:pt x="25441" y="5184"/>
                    <a:pt x="25093" y="4967"/>
                  </a:cubicBezTo>
                  <a:lnTo>
                    <a:pt x="24767" y="4749"/>
                  </a:lnTo>
                  <a:cubicBezTo>
                    <a:pt x="24527" y="4597"/>
                    <a:pt x="24267" y="4423"/>
                    <a:pt x="24071" y="4292"/>
                  </a:cubicBezTo>
                  <a:lnTo>
                    <a:pt x="23984" y="4249"/>
                  </a:lnTo>
                  <a:cubicBezTo>
                    <a:pt x="23745" y="4097"/>
                    <a:pt x="23505" y="3923"/>
                    <a:pt x="23266" y="3771"/>
                  </a:cubicBezTo>
                  <a:cubicBezTo>
                    <a:pt x="23092" y="3662"/>
                    <a:pt x="22940" y="3575"/>
                    <a:pt x="22788" y="3466"/>
                  </a:cubicBezTo>
                  <a:lnTo>
                    <a:pt x="22570" y="3314"/>
                  </a:lnTo>
                  <a:lnTo>
                    <a:pt x="22549" y="3314"/>
                  </a:lnTo>
                  <a:cubicBezTo>
                    <a:pt x="22331" y="3162"/>
                    <a:pt x="22092" y="2988"/>
                    <a:pt x="21853" y="2836"/>
                  </a:cubicBezTo>
                  <a:cubicBezTo>
                    <a:pt x="21309" y="2488"/>
                    <a:pt x="20831" y="2183"/>
                    <a:pt x="20374" y="1879"/>
                  </a:cubicBezTo>
                  <a:cubicBezTo>
                    <a:pt x="19657" y="1422"/>
                    <a:pt x="18874" y="1031"/>
                    <a:pt x="18200" y="683"/>
                  </a:cubicBezTo>
                  <a:lnTo>
                    <a:pt x="17961" y="574"/>
                  </a:lnTo>
                  <a:lnTo>
                    <a:pt x="17939" y="574"/>
                  </a:lnTo>
                  <a:cubicBezTo>
                    <a:pt x="17722" y="465"/>
                    <a:pt x="17504" y="357"/>
                    <a:pt x="17265" y="248"/>
                  </a:cubicBezTo>
                  <a:lnTo>
                    <a:pt x="17047" y="161"/>
                  </a:lnTo>
                  <a:cubicBezTo>
                    <a:pt x="16939" y="118"/>
                    <a:pt x="16808" y="74"/>
                    <a:pt x="16700" y="52"/>
                  </a:cubicBezTo>
                  <a:cubicBezTo>
                    <a:pt x="16572" y="20"/>
                    <a:pt x="16433" y="0"/>
                    <a:pt x="163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3"/>
            <p:cNvSpPr/>
            <p:nvPr/>
          </p:nvSpPr>
          <p:spPr>
            <a:xfrm>
              <a:off x="2892650" y="934075"/>
              <a:ext cx="516450" cy="586000"/>
            </a:xfrm>
            <a:custGeom>
              <a:avLst/>
              <a:gdLst/>
              <a:ahLst/>
              <a:cxnLst/>
              <a:rect l="l" t="t" r="r" b="b"/>
              <a:pathLst>
                <a:path w="20658" h="23440" extrusionOk="0">
                  <a:moveTo>
                    <a:pt x="16427" y="8270"/>
                  </a:moveTo>
                  <a:lnTo>
                    <a:pt x="16396" y="8301"/>
                  </a:lnTo>
                  <a:lnTo>
                    <a:pt x="16427" y="8270"/>
                  </a:lnTo>
                  <a:close/>
                  <a:moveTo>
                    <a:pt x="18233" y="1"/>
                  </a:moveTo>
                  <a:cubicBezTo>
                    <a:pt x="17978" y="1"/>
                    <a:pt x="17814" y="372"/>
                    <a:pt x="18092" y="538"/>
                  </a:cubicBezTo>
                  <a:lnTo>
                    <a:pt x="18614" y="843"/>
                  </a:lnTo>
                  <a:cubicBezTo>
                    <a:pt x="18744" y="930"/>
                    <a:pt x="18875" y="995"/>
                    <a:pt x="19005" y="1060"/>
                  </a:cubicBezTo>
                  <a:cubicBezTo>
                    <a:pt x="19114" y="1147"/>
                    <a:pt x="19179" y="1212"/>
                    <a:pt x="19266" y="1299"/>
                  </a:cubicBezTo>
                  <a:cubicBezTo>
                    <a:pt x="19353" y="1365"/>
                    <a:pt x="19483" y="1473"/>
                    <a:pt x="19570" y="1582"/>
                  </a:cubicBezTo>
                  <a:cubicBezTo>
                    <a:pt x="19549" y="1626"/>
                    <a:pt x="19527" y="1669"/>
                    <a:pt x="19505" y="1713"/>
                  </a:cubicBezTo>
                  <a:cubicBezTo>
                    <a:pt x="19092" y="2234"/>
                    <a:pt x="18679" y="2735"/>
                    <a:pt x="18288" y="3256"/>
                  </a:cubicBezTo>
                  <a:cubicBezTo>
                    <a:pt x="18070" y="3539"/>
                    <a:pt x="17853" y="3822"/>
                    <a:pt x="17613" y="4104"/>
                  </a:cubicBezTo>
                  <a:cubicBezTo>
                    <a:pt x="17396" y="4387"/>
                    <a:pt x="17113" y="4735"/>
                    <a:pt x="16874" y="5061"/>
                  </a:cubicBezTo>
                  <a:cubicBezTo>
                    <a:pt x="16765" y="5235"/>
                    <a:pt x="16635" y="5409"/>
                    <a:pt x="16505" y="5561"/>
                  </a:cubicBezTo>
                  <a:cubicBezTo>
                    <a:pt x="16331" y="5757"/>
                    <a:pt x="16178" y="5931"/>
                    <a:pt x="16004" y="6148"/>
                  </a:cubicBezTo>
                  <a:cubicBezTo>
                    <a:pt x="15852" y="6344"/>
                    <a:pt x="15678" y="6562"/>
                    <a:pt x="15504" y="6779"/>
                  </a:cubicBezTo>
                  <a:cubicBezTo>
                    <a:pt x="15352" y="6975"/>
                    <a:pt x="15178" y="7170"/>
                    <a:pt x="15004" y="7366"/>
                  </a:cubicBezTo>
                  <a:cubicBezTo>
                    <a:pt x="14678" y="7757"/>
                    <a:pt x="14330" y="8171"/>
                    <a:pt x="13960" y="8562"/>
                  </a:cubicBezTo>
                  <a:cubicBezTo>
                    <a:pt x="13613" y="8953"/>
                    <a:pt x="13243" y="9367"/>
                    <a:pt x="12917" y="9780"/>
                  </a:cubicBezTo>
                  <a:cubicBezTo>
                    <a:pt x="12569" y="10193"/>
                    <a:pt x="12177" y="10693"/>
                    <a:pt x="11786" y="11128"/>
                  </a:cubicBezTo>
                  <a:cubicBezTo>
                    <a:pt x="11416" y="11584"/>
                    <a:pt x="11025" y="12041"/>
                    <a:pt x="10634" y="12498"/>
                  </a:cubicBezTo>
                  <a:cubicBezTo>
                    <a:pt x="10481" y="12693"/>
                    <a:pt x="10307" y="12911"/>
                    <a:pt x="10133" y="13128"/>
                  </a:cubicBezTo>
                  <a:lnTo>
                    <a:pt x="9568" y="13846"/>
                  </a:lnTo>
                  <a:cubicBezTo>
                    <a:pt x="9220" y="14259"/>
                    <a:pt x="8872" y="14694"/>
                    <a:pt x="8524" y="15107"/>
                  </a:cubicBezTo>
                  <a:cubicBezTo>
                    <a:pt x="8263" y="15433"/>
                    <a:pt x="7981" y="15781"/>
                    <a:pt x="7720" y="16107"/>
                  </a:cubicBezTo>
                  <a:cubicBezTo>
                    <a:pt x="7437" y="16433"/>
                    <a:pt x="7198" y="16738"/>
                    <a:pt x="6937" y="17064"/>
                  </a:cubicBezTo>
                  <a:cubicBezTo>
                    <a:pt x="6676" y="17390"/>
                    <a:pt x="6437" y="17695"/>
                    <a:pt x="6176" y="17999"/>
                  </a:cubicBezTo>
                  <a:cubicBezTo>
                    <a:pt x="5872" y="18369"/>
                    <a:pt x="5611" y="18738"/>
                    <a:pt x="5328" y="19130"/>
                  </a:cubicBezTo>
                  <a:cubicBezTo>
                    <a:pt x="4980" y="19586"/>
                    <a:pt x="4632" y="20021"/>
                    <a:pt x="4263" y="20478"/>
                  </a:cubicBezTo>
                  <a:cubicBezTo>
                    <a:pt x="4067" y="20717"/>
                    <a:pt x="3893" y="20956"/>
                    <a:pt x="3697" y="21174"/>
                  </a:cubicBezTo>
                  <a:cubicBezTo>
                    <a:pt x="3523" y="21391"/>
                    <a:pt x="3349" y="21565"/>
                    <a:pt x="3154" y="21739"/>
                  </a:cubicBezTo>
                  <a:cubicBezTo>
                    <a:pt x="3067" y="21804"/>
                    <a:pt x="2980" y="21870"/>
                    <a:pt x="2893" y="21913"/>
                  </a:cubicBezTo>
                  <a:lnTo>
                    <a:pt x="2827" y="21891"/>
                  </a:lnTo>
                  <a:cubicBezTo>
                    <a:pt x="2719" y="21848"/>
                    <a:pt x="2588" y="21761"/>
                    <a:pt x="2479" y="21696"/>
                  </a:cubicBezTo>
                  <a:cubicBezTo>
                    <a:pt x="2371" y="21609"/>
                    <a:pt x="2262" y="21500"/>
                    <a:pt x="2175" y="21391"/>
                  </a:cubicBezTo>
                  <a:cubicBezTo>
                    <a:pt x="2066" y="21261"/>
                    <a:pt x="1958" y="21108"/>
                    <a:pt x="1849" y="20978"/>
                  </a:cubicBezTo>
                  <a:lnTo>
                    <a:pt x="1849" y="21000"/>
                  </a:lnTo>
                  <a:cubicBezTo>
                    <a:pt x="1762" y="20869"/>
                    <a:pt x="1675" y="20761"/>
                    <a:pt x="1566" y="20652"/>
                  </a:cubicBezTo>
                  <a:cubicBezTo>
                    <a:pt x="1458" y="20521"/>
                    <a:pt x="1327" y="20391"/>
                    <a:pt x="1175" y="20304"/>
                  </a:cubicBezTo>
                  <a:lnTo>
                    <a:pt x="1110" y="20239"/>
                  </a:lnTo>
                  <a:cubicBezTo>
                    <a:pt x="981" y="20123"/>
                    <a:pt x="821" y="20060"/>
                    <a:pt x="663" y="20060"/>
                  </a:cubicBezTo>
                  <a:cubicBezTo>
                    <a:pt x="554" y="20060"/>
                    <a:pt x="446" y="20090"/>
                    <a:pt x="349" y="20152"/>
                  </a:cubicBezTo>
                  <a:cubicBezTo>
                    <a:pt x="109" y="20282"/>
                    <a:pt x="1" y="20565"/>
                    <a:pt x="66" y="20848"/>
                  </a:cubicBezTo>
                  <a:cubicBezTo>
                    <a:pt x="109" y="20956"/>
                    <a:pt x="153" y="21065"/>
                    <a:pt x="218" y="21195"/>
                  </a:cubicBezTo>
                  <a:cubicBezTo>
                    <a:pt x="240" y="21239"/>
                    <a:pt x="262" y="21304"/>
                    <a:pt x="305" y="21348"/>
                  </a:cubicBezTo>
                  <a:cubicBezTo>
                    <a:pt x="349" y="21435"/>
                    <a:pt x="414" y="21522"/>
                    <a:pt x="457" y="21587"/>
                  </a:cubicBezTo>
                  <a:lnTo>
                    <a:pt x="523" y="21674"/>
                  </a:lnTo>
                  <a:cubicBezTo>
                    <a:pt x="566" y="21739"/>
                    <a:pt x="609" y="21783"/>
                    <a:pt x="653" y="21848"/>
                  </a:cubicBezTo>
                  <a:lnTo>
                    <a:pt x="696" y="21913"/>
                  </a:lnTo>
                  <a:cubicBezTo>
                    <a:pt x="827" y="22087"/>
                    <a:pt x="957" y="22261"/>
                    <a:pt x="1088" y="22413"/>
                  </a:cubicBezTo>
                  <a:lnTo>
                    <a:pt x="1110" y="22457"/>
                  </a:lnTo>
                  <a:cubicBezTo>
                    <a:pt x="1175" y="22544"/>
                    <a:pt x="1240" y="22609"/>
                    <a:pt x="1305" y="22696"/>
                  </a:cubicBezTo>
                  <a:cubicBezTo>
                    <a:pt x="1392" y="22761"/>
                    <a:pt x="1392" y="22761"/>
                    <a:pt x="1458" y="22826"/>
                  </a:cubicBezTo>
                  <a:cubicBezTo>
                    <a:pt x="1501" y="22870"/>
                    <a:pt x="1631" y="22957"/>
                    <a:pt x="1718" y="23022"/>
                  </a:cubicBezTo>
                  <a:lnTo>
                    <a:pt x="1805" y="23065"/>
                  </a:lnTo>
                  <a:cubicBezTo>
                    <a:pt x="1914" y="23131"/>
                    <a:pt x="2023" y="23218"/>
                    <a:pt x="2132" y="23261"/>
                  </a:cubicBezTo>
                  <a:cubicBezTo>
                    <a:pt x="2262" y="23326"/>
                    <a:pt x="2414" y="23370"/>
                    <a:pt x="2545" y="23413"/>
                  </a:cubicBezTo>
                  <a:cubicBezTo>
                    <a:pt x="2632" y="23413"/>
                    <a:pt x="2719" y="23435"/>
                    <a:pt x="2806" y="23435"/>
                  </a:cubicBezTo>
                  <a:lnTo>
                    <a:pt x="2893" y="23435"/>
                  </a:lnTo>
                  <a:cubicBezTo>
                    <a:pt x="2929" y="23438"/>
                    <a:pt x="2964" y="23439"/>
                    <a:pt x="2999" y="23439"/>
                  </a:cubicBezTo>
                  <a:cubicBezTo>
                    <a:pt x="3241" y="23439"/>
                    <a:pt x="3464" y="23375"/>
                    <a:pt x="3654" y="23261"/>
                  </a:cubicBezTo>
                  <a:cubicBezTo>
                    <a:pt x="3784" y="23196"/>
                    <a:pt x="3893" y="23131"/>
                    <a:pt x="4002" y="23044"/>
                  </a:cubicBezTo>
                  <a:cubicBezTo>
                    <a:pt x="4154" y="22913"/>
                    <a:pt x="4284" y="22805"/>
                    <a:pt x="4415" y="22674"/>
                  </a:cubicBezTo>
                  <a:cubicBezTo>
                    <a:pt x="4458" y="22631"/>
                    <a:pt x="4502" y="22587"/>
                    <a:pt x="4545" y="22544"/>
                  </a:cubicBezTo>
                  <a:lnTo>
                    <a:pt x="4654" y="22435"/>
                  </a:lnTo>
                  <a:cubicBezTo>
                    <a:pt x="4850" y="22217"/>
                    <a:pt x="5024" y="22065"/>
                    <a:pt x="5154" y="21913"/>
                  </a:cubicBezTo>
                  <a:cubicBezTo>
                    <a:pt x="5241" y="21826"/>
                    <a:pt x="5328" y="21739"/>
                    <a:pt x="5415" y="21630"/>
                  </a:cubicBezTo>
                  <a:lnTo>
                    <a:pt x="5437" y="21609"/>
                  </a:lnTo>
                  <a:cubicBezTo>
                    <a:pt x="5502" y="21522"/>
                    <a:pt x="5589" y="21435"/>
                    <a:pt x="5676" y="21348"/>
                  </a:cubicBezTo>
                  <a:cubicBezTo>
                    <a:pt x="5850" y="21152"/>
                    <a:pt x="6024" y="20935"/>
                    <a:pt x="6176" y="20739"/>
                  </a:cubicBezTo>
                  <a:cubicBezTo>
                    <a:pt x="6393" y="20478"/>
                    <a:pt x="6611" y="20173"/>
                    <a:pt x="6828" y="19891"/>
                  </a:cubicBezTo>
                  <a:cubicBezTo>
                    <a:pt x="7111" y="19499"/>
                    <a:pt x="7437" y="19130"/>
                    <a:pt x="7742" y="18782"/>
                  </a:cubicBezTo>
                  <a:lnTo>
                    <a:pt x="7742" y="18760"/>
                  </a:lnTo>
                  <a:cubicBezTo>
                    <a:pt x="7894" y="18586"/>
                    <a:pt x="8068" y="18390"/>
                    <a:pt x="8242" y="18151"/>
                  </a:cubicBezTo>
                  <a:lnTo>
                    <a:pt x="8437" y="17934"/>
                  </a:lnTo>
                  <a:lnTo>
                    <a:pt x="8459" y="17912"/>
                  </a:lnTo>
                  <a:cubicBezTo>
                    <a:pt x="8546" y="17803"/>
                    <a:pt x="8633" y="17673"/>
                    <a:pt x="8720" y="17564"/>
                  </a:cubicBezTo>
                  <a:lnTo>
                    <a:pt x="9764" y="16346"/>
                  </a:lnTo>
                  <a:cubicBezTo>
                    <a:pt x="9959" y="16129"/>
                    <a:pt x="10133" y="15912"/>
                    <a:pt x="10307" y="15716"/>
                  </a:cubicBezTo>
                  <a:lnTo>
                    <a:pt x="10351" y="15651"/>
                  </a:lnTo>
                  <a:cubicBezTo>
                    <a:pt x="10525" y="15477"/>
                    <a:pt x="10677" y="15303"/>
                    <a:pt x="10829" y="15107"/>
                  </a:cubicBezTo>
                  <a:cubicBezTo>
                    <a:pt x="10981" y="14933"/>
                    <a:pt x="11221" y="14672"/>
                    <a:pt x="11438" y="14411"/>
                  </a:cubicBezTo>
                  <a:lnTo>
                    <a:pt x="11699" y="14085"/>
                  </a:lnTo>
                  <a:cubicBezTo>
                    <a:pt x="11786" y="13976"/>
                    <a:pt x="11851" y="13889"/>
                    <a:pt x="11938" y="13781"/>
                  </a:cubicBezTo>
                  <a:cubicBezTo>
                    <a:pt x="12308" y="13324"/>
                    <a:pt x="12699" y="12889"/>
                    <a:pt x="13069" y="12454"/>
                  </a:cubicBezTo>
                  <a:cubicBezTo>
                    <a:pt x="13286" y="12215"/>
                    <a:pt x="13482" y="11976"/>
                    <a:pt x="13678" y="11737"/>
                  </a:cubicBezTo>
                  <a:lnTo>
                    <a:pt x="13917" y="11432"/>
                  </a:lnTo>
                  <a:lnTo>
                    <a:pt x="13939" y="11389"/>
                  </a:lnTo>
                  <a:lnTo>
                    <a:pt x="14200" y="11084"/>
                  </a:lnTo>
                  <a:lnTo>
                    <a:pt x="14548" y="10628"/>
                  </a:lnTo>
                  <a:lnTo>
                    <a:pt x="14613" y="10562"/>
                  </a:lnTo>
                  <a:cubicBezTo>
                    <a:pt x="14830" y="10280"/>
                    <a:pt x="15004" y="10062"/>
                    <a:pt x="15200" y="9823"/>
                  </a:cubicBezTo>
                  <a:lnTo>
                    <a:pt x="15591" y="9323"/>
                  </a:lnTo>
                  <a:cubicBezTo>
                    <a:pt x="15830" y="9019"/>
                    <a:pt x="16070" y="8714"/>
                    <a:pt x="16309" y="8388"/>
                  </a:cubicBezTo>
                  <a:lnTo>
                    <a:pt x="16396" y="8301"/>
                  </a:lnTo>
                  <a:lnTo>
                    <a:pt x="16396" y="8301"/>
                  </a:lnTo>
                  <a:lnTo>
                    <a:pt x="16396" y="8301"/>
                  </a:lnTo>
                  <a:cubicBezTo>
                    <a:pt x="16548" y="8084"/>
                    <a:pt x="16700" y="7888"/>
                    <a:pt x="16831" y="7670"/>
                  </a:cubicBezTo>
                  <a:cubicBezTo>
                    <a:pt x="16939" y="7518"/>
                    <a:pt x="17048" y="7366"/>
                    <a:pt x="17135" y="7236"/>
                  </a:cubicBezTo>
                  <a:lnTo>
                    <a:pt x="17309" y="7018"/>
                  </a:lnTo>
                  <a:lnTo>
                    <a:pt x="17331" y="6996"/>
                  </a:lnTo>
                  <a:cubicBezTo>
                    <a:pt x="17483" y="6779"/>
                    <a:pt x="17657" y="6540"/>
                    <a:pt x="17831" y="6322"/>
                  </a:cubicBezTo>
                  <a:lnTo>
                    <a:pt x="18027" y="6018"/>
                  </a:lnTo>
                  <a:cubicBezTo>
                    <a:pt x="18179" y="5779"/>
                    <a:pt x="18331" y="5561"/>
                    <a:pt x="18505" y="5344"/>
                  </a:cubicBezTo>
                  <a:lnTo>
                    <a:pt x="18983" y="4692"/>
                  </a:lnTo>
                  <a:lnTo>
                    <a:pt x="19049" y="4605"/>
                  </a:lnTo>
                  <a:cubicBezTo>
                    <a:pt x="19157" y="4474"/>
                    <a:pt x="19244" y="4322"/>
                    <a:pt x="19353" y="4191"/>
                  </a:cubicBezTo>
                  <a:lnTo>
                    <a:pt x="19462" y="4017"/>
                  </a:lnTo>
                  <a:lnTo>
                    <a:pt x="19505" y="3952"/>
                  </a:lnTo>
                  <a:cubicBezTo>
                    <a:pt x="19527" y="3909"/>
                    <a:pt x="19570" y="3843"/>
                    <a:pt x="19592" y="3800"/>
                  </a:cubicBezTo>
                  <a:lnTo>
                    <a:pt x="19723" y="3604"/>
                  </a:lnTo>
                  <a:lnTo>
                    <a:pt x="19766" y="3539"/>
                  </a:lnTo>
                  <a:cubicBezTo>
                    <a:pt x="19897" y="3365"/>
                    <a:pt x="20005" y="3191"/>
                    <a:pt x="20114" y="3017"/>
                  </a:cubicBezTo>
                  <a:lnTo>
                    <a:pt x="20331" y="2648"/>
                  </a:lnTo>
                  <a:cubicBezTo>
                    <a:pt x="20440" y="2495"/>
                    <a:pt x="20527" y="2300"/>
                    <a:pt x="20614" y="2104"/>
                  </a:cubicBezTo>
                  <a:cubicBezTo>
                    <a:pt x="20636" y="2039"/>
                    <a:pt x="20636" y="1952"/>
                    <a:pt x="20658" y="1886"/>
                  </a:cubicBezTo>
                  <a:lnTo>
                    <a:pt x="20658" y="1865"/>
                  </a:lnTo>
                  <a:lnTo>
                    <a:pt x="20658" y="1800"/>
                  </a:lnTo>
                  <a:cubicBezTo>
                    <a:pt x="20658" y="1691"/>
                    <a:pt x="20636" y="1582"/>
                    <a:pt x="20614" y="1495"/>
                  </a:cubicBezTo>
                  <a:cubicBezTo>
                    <a:pt x="20592" y="1408"/>
                    <a:pt x="20549" y="1343"/>
                    <a:pt x="20505" y="1278"/>
                  </a:cubicBezTo>
                  <a:cubicBezTo>
                    <a:pt x="20462" y="1212"/>
                    <a:pt x="20418" y="1169"/>
                    <a:pt x="20375" y="1125"/>
                  </a:cubicBezTo>
                  <a:lnTo>
                    <a:pt x="20310" y="1125"/>
                  </a:lnTo>
                  <a:cubicBezTo>
                    <a:pt x="20223" y="1082"/>
                    <a:pt x="20158" y="1038"/>
                    <a:pt x="20071" y="1017"/>
                  </a:cubicBezTo>
                  <a:cubicBezTo>
                    <a:pt x="19810" y="908"/>
                    <a:pt x="19592" y="712"/>
                    <a:pt x="19353" y="582"/>
                  </a:cubicBezTo>
                  <a:cubicBezTo>
                    <a:pt x="19223" y="495"/>
                    <a:pt x="19070" y="430"/>
                    <a:pt x="18918" y="364"/>
                  </a:cubicBezTo>
                  <a:cubicBezTo>
                    <a:pt x="18766" y="277"/>
                    <a:pt x="18548" y="147"/>
                    <a:pt x="18375" y="38"/>
                  </a:cubicBezTo>
                  <a:cubicBezTo>
                    <a:pt x="18326" y="12"/>
                    <a:pt x="18278" y="1"/>
                    <a:pt x="1823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3"/>
            <p:cNvSpPr/>
            <p:nvPr/>
          </p:nvSpPr>
          <p:spPr>
            <a:xfrm>
              <a:off x="3223700" y="1272050"/>
              <a:ext cx="64725" cy="64175"/>
            </a:xfrm>
            <a:custGeom>
              <a:avLst/>
              <a:gdLst/>
              <a:ahLst/>
              <a:cxnLst/>
              <a:rect l="l" t="t" r="r" b="b"/>
              <a:pathLst>
                <a:path w="2589" h="2567" extrusionOk="0">
                  <a:moveTo>
                    <a:pt x="1284" y="1"/>
                  </a:moveTo>
                  <a:cubicBezTo>
                    <a:pt x="588" y="1"/>
                    <a:pt x="1" y="588"/>
                    <a:pt x="1" y="1284"/>
                  </a:cubicBezTo>
                  <a:cubicBezTo>
                    <a:pt x="1" y="1632"/>
                    <a:pt x="153" y="1979"/>
                    <a:pt x="392" y="2219"/>
                  </a:cubicBezTo>
                  <a:cubicBezTo>
                    <a:pt x="653" y="2436"/>
                    <a:pt x="958" y="2567"/>
                    <a:pt x="1306" y="2567"/>
                  </a:cubicBezTo>
                  <a:cubicBezTo>
                    <a:pt x="1653" y="2567"/>
                    <a:pt x="1980" y="2436"/>
                    <a:pt x="2219" y="2175"/>
                  </a:cubicBezTo>
                  <a:cubicBezTo>
                    <a:pt x="2458" y="1936"/>
                    <a:pt x="2588" y="1610"/>
                    <a:pt x="2588" y="1284"/>
                  </a:cubicBezTo>
                  <a:cubicBezTo>
                    <a:pt x="2588" y="936"/>
                    <a:pt x="2436" y="610"/>
                    <a:pt x="2197" y="370"/>
                  </a:cubicBezTo>
                  <a:cubicBezTo>
                    <a:pt x="1958" y="131"/>
                    <a:pt x="1632" y="1"/>
                    <a:pt x="12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3"/>
            <p:cNvSpPr/>
            <p:nvPr/>
          </p:nvSpPr>
          <p:spPr>
            <a:xfrm>
              <a:off x="2792075" y="927400"/>
              <a:ext cx="317500" cy="117250"/>
            </a:xfrm>
            <a:custGeom>
              <a:avLst/>
              <a:gdLst/>
              <a:ahLst/>
              <a:cxnLst/>
              <a:rect l="l" t="t" r="r" b="b"/>
              <a:pathLst>
                <a:path w="12700" h="4690" extrusionOk="0">
                  <a:moveTo>
                    <a:pt x="12069" y="1"/>
                  </a:moveTo>
                  <a:cubicBezTo>
                    <a:pt x="11308" y="175"/>
                    <a:pt x="10525" y="349"/>
                    <a:pt x="9764" y="523"/>
                  </a:cubicBezTo>
                  <a:cubicBezTo>
                    <a:pt x="9525" y="566"/>
                    <a:pt x="9307" y="631"/>
                    <a:pt x="9090" y="697"/>
                  </a:cubicBezTo>
                  <a:lnTo>
                    <a:pt x="7851" y="1001"/>
                  </a:lnTo>
                  <a:cubicBezTo>
                    <a:pt x="7285" y="1153"/>
                    <a:pt x="6698" y="1327"/>
                    <a:pt x="6133" y="1479"/>
                  </a:cubicBezTo>
                  <a:cubicBezTo>
                    <a:pt x="5633" y="1632"/>
                    <a:pt x="5133" y="1784"/>
                    <a:pt x="4632" y="1936"/>
                  </a:cubicBezTo>
                  <a:cubicBezTo>
                    <a:pt x="3915" y="2175"/>
                    <a:pt x="3197" y="2414"/>
                    <a:pt x="2480" y="2632"/>
                  </a:cubicBezTo>
                  <a:cubicBezTo>
                    <a:pt x="2175" y="2719"/>
                    <a:pt x="1849" y="2806"/>
                    <a:pt x="1523" y="2893"/>
                  </a:cubicBezTo>
                  <a:cubicBezTo>
                    <a:pt x="1175" y="2980"/>
                    <a:pt x="827" y="3110"/>
                    <a:pt x="501" y="3262"/>
                  </a:cubicBezTo>
                  <a:cubicBezTo>
                    <a:pt x="197" y="3393"/>
                    <a:pt x="1" y="3697"/>
                    <a:pt x="44" y="4023"/>
                  </a:cubicBezTo>
                  <a:cubicBezTo>
                    <a:pt x="66" y="4219"/>
                    <a:pt x="153" y="4415"/>
                    <a:pt x="305" y="4524"/>
                  </a:cubicBezTo>
                  <a:cubicBezTo>
                    <a:pt x="426" y="4627"/>
                    <a:pt x="573" y="4689"/>
                    <a:pt x="727" y="4689"/>
                  </a:cubicBezTo>
                  <a:cubicBezTo>
                    <a:pt x="767" y="4689"/>
                    <a:pt x="808" y="4685"/>
                    <a:pt x="849" y="4676"/>
                  </a:cubicBezTo>
                  <a:cubicBezTo>
                    <a:pt x="1501" y="4524"/>
                    <a:pt x="2132" y="4306"/>
                    <a:pt x="2741" y="4045"/>
                  </a:cubicBezTo>
                  <a:cubicBezTo>
                    <a:pt x="3306" y="3828"/>
                    <a:pt x="3850" y="3610"/>
                    <a:pt x="4415" y="3393"/>
                  </a:cubicBezTo>
                  <a:lnTo>
                    <a:pt x="5285" y="3045"/>
                  </a:lnTo>
                  <a:cubicBezTo>
                    <a:pt x="5567" y="2915"/>
                    <a:pt x="5872" y="2828"/>
                    <a:pt x="6176" y="2719"/>
                  </a:cubicBezTo>
                  <a:cubicBezTo>
                    <a:pt x="6394" y="2632"/>
                    <a:pt x="6611" y="2567"/>
                    <a:pt x="6850" y="2501"/>
                  </a:cubicBezTo>
                  <a:lnTo>
                    <a:pt x="7894" y="2175"/>
                  </a:lnTo>
                  <a:cubicBezTo>
                    <a:pt x="8199" y="2067"/>
                    <a:pt x="8525" y="2001"/>
                    <a:pt x="8851" y="1893"/>
                  </a:cubicBezTo>
                  <a:lnTo>
                    <a:pt x="9873" y="1632"/>
                  </a:lnTo>
                  <a:cubicBezTo>
                    <a:pt x="10634" y="1458"/>
                    <a:pt x="11417" y="1262"/>
                    <a:pt x="12199" y="1110"/>
                  </a:cubicBezTo>
                  <a:cubicBezTo>
                    <a:pt x="12330" y="1088"/>
                    <a:pt x="12482" y="1001"/>
                    <a:pt x="12569" y="892"/>
                  </a:cubicBezTo>
                  <a:cubicBezTo>
                    <a:pt x="12656" y="784"/>
                    <a:pt x="12700" y="631"/>
                    <a:pt x="12678" y="479"/>
                  </a:cubicBezTo>
                  <a:cubicBezTo>
                    <a:pt x="12656" y="349"/>
                    <a:pt x="12591" y="218"/>
                    <a:pt x="12482" y="131"/>
                  </a:cubicBezTo>
                  <a:cubicBezTo>
                    <a:pt x="12352" y="23"/>
                    <a:pt x="12221" y="1"/>
                    <a:pt x="120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3"/>
            <p:cNvSpPr/>
            <p:nvPr/>
          </p:nvSpPr>
          <p:spPr>
            <a:xfrm>
              <a:off x="2919300" y="1054600"/>
              <a:ext cx="121250" cy="66150"/>
            </a:xfrm>
            <a:custGeom>
              <a:avLst/>
              <a:gdLst/>
              <a:ahLst/>
              <a:cxnLst/>
              <a:rect l="l" t="t" r="r" b="b"/>
              <a:pathLst>
                <a:path w="4850" h="2646" extrusionOk="0">
                  <a:moveTo>
                    <a:pt x="3917" y="1"/>
                  </a:moveTo>
                  <a:cubicBezTo>
                    <a:pt x="3811" y="1"/>
                    <a:pt x="3707" y="23"/>
                    <a:pt x="3610" y="66"/>
                  </a:cubicBezTo>
                  <a:cubicBezTo>
                    <a:pt x="3023" y="262"/>
                    <a:pt x="2435" y="458"/>
                    <a:pt x="1848" y="653"/>
                  </a:cubicBezTo>
                  <a:cubicBezTo>
                    <a:pt x="1327" y="784"/>
                    <a:pt x="826" y="1023"/>
                    <a:pt x="370" y="1306"/>
                  </a:cubicBezTo>
                  <a:cubicBezTo>
                    <a:pt x="109" y="1501"/>
                    <a:pt x="0" y="1871"/>
                    <a:pt x="131" y="2175"/>
                  </a:cubicBezTo>
                  <a:cubicBezTo>
                    <a:pt x="174" y="2306"/>
                    <a:pt x="261" y="2415"/>
                    <a:pt x="370" y="2502"/>
                  </a:cubicBezTo>
                  <a:cubicBezTo>
                    <a:pt x="489" y="2587"/>
                    <a:pt x="636" y="2646"/>
                    <a:pt x="788" y="2646"/>
                  </a:cubicBezTo>
                  <a:cubicBezTo>
                    <a:pt x="830" y="2646"/>
                    <a:pt x="872" y="2641"/>
                    <a:pt x="913" y="2632"/>
                  </a:cubicBezTo>
                  <a:cubicBezTo>
                    <a:pt x="1435" y="2523"/>
                    <a:pt x="1957" y="2371"/>
                    <a:pt x="2479" y="2197"/>
                  </a:cubicBezTo>
                  <a:cubicBezTo>
                    <a:pt x="3044" y="1980"/>
                    <a:pt x="3631" y="1784"/>
                    <a:pt x="4218" y="1588"/>
                  </a:cubicBezTo>
                  <a:cubicBezTo>
                    <a:pt x="4653" y="1414"/>
                    <a:pt x="4849" y="936"/>
                    <a:pt x="4675" y="501"/>
                  </a:cubicBezTo>
                  <a:cubicBezTo>
                    <a:pt x="4588" y="305"/>
                    <a:pt x="4436" y="131"/>
                    <a:pt x="4240" y="44"/>
                  </a:cubicBezTo>
                  <a:lnTo>
                    <a:pt x="4240" y="66"/>
                  </a:lnTo>
                  <a:cubicBezTo>
                    <a:pt x="4132" y="23"/>
                    <a:pt x="4023" y="1"/>
                    <a:pt x="391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3"/>
            <p:cNvSpPr/>
            <p:nvPr/>
          </p:nvSpPr>
          <p:spPr>
            <a:xfrm>
              <a:off x="2025600" y="238450"/>
              <a:ext cx="1548750" cy="1437625"/>
            </a:xfrm>
            <a:custGeom>
              <a:avLst/>
              <a:gdLst/>
              <a:ahLst/>
              <a:cxnLst/>
              <a:rect l="l" t="t" r="r" b="b"/>
              <a:pathLst>
                <a:path w="61950" h="57505" extrusionOk="0">
                  <a:moveTo>
                    <a:pt x="49208" y="41345"/>
                  </a:moveTo>
                  <a:cubicBezTo>
                    <a:pt x="49556" y="41345"/>
                    <a:pt x="49882" y="41475"/>
                    <a:pt x="50121" y="41714"/>
                  </a:cubicBezTo>
                  <a:cubicBezTo>
                    <a:pt x="50360" y="41954"/>
                    <a:pt x="50512" y="42280"/>
                    <a:pt x="50512" y="42628"/>
                  </a:cubicBezTo>
                  <a:cubicBezTo>
                    <a:pt x="50512" y="42954"/>
                    <a:pt x="50382" y="43280"/>
                    <a:pt x="50143" y="43519"/>
                  </a:cubicBezTo>
                  <a:cubicBezTo>
                    <a:pt x="49904" y="43780"/>
                    <a:pt x="49577" y="43911"/>
                    <a:pt x="49230" y="43911"/>
                  </a:cubicBezTo>
                  <a:cubicBezTo>
                    <a:pt x="48882" y="43911"/>
                    <a:pt x="48577" y="43780"/>
                    <a:pt x="48316" y="43563"/>
                  </a:cubicBezTo>
                  <a:cubicBezTo>
                    <a:pt x="48077" y="43323"/>
                    <a:pt x="47925" y="42976"/>
                    <a:pt x="47925" y="42628"/>
                  </a:cubicBezTo>
                  <a:cubicBezTo>
                    <a:pt x="47925" y="41932"/>
                    <a:pt x="48512" y="41345"/>
                    <a:pt x="49208" y="41345"/>
                  </a:cubicBezTo>
                  <a:close/>
                  <a:moveTo>
                    <a:pt x="22389" y="5523"/>
                  </a:moveTo>
                  <a:cubicBezTo>
                    <a:pt x="22522" y="5523"/>
                    <a:pt x="22661" y="5543"/>
                    <a:pt x="22789" y="5575"/>
                  </a:cubicBezTo>
                  <a:cubicBezTo>
                    <a:pt x="22897" y="5597"/>
                    <a:pt x="23028" y="5641"/>
                    <a:pt x="23136" y="5684"/>
                  </a:cubicBezTo>
                  <a:lnTo>
                    <a:pt x="23354" y="5771"/>
                  </a:lnTo>
                  <a:cubicBezTo>
                    <a:pt x="23593" y="5880"/>
                    <a:pt x="23811" y="5988"/>
                    <a:pt x="24028" y="6097"/>
                  </a:cubicBezTo>
                  <a:lnTo>
                    <a:pt x="24050" y="6097"/>
                  </a:lnTo>
                  <a:lnTo>
                    <a:pt x="24289" y="6206"/>
                  </a:lnTo>
                  <a:cubicBezTo>
                    <a:pt x="24963" y="6554"/>
                    <a:pt x="25746" y="6945"/>
                    <a:pt x="26463" y="7402"/>
                  </a:cubicBezTo>
                  <a:cubicBezTo>
                    <a:pt x="26920" y="7706"/>
                    <a:pt x="27398" y="8011"/>
                    <a:pt x="27942" y="8359"/>
                  </a:cubicBezTo>
                  <a:cubicBezTo>
                    <a:pt x="28181" y="8511"/>
                    <a:pt x="28420" y="8685"/>
                    <a:pt x="28638" y="8837"/>
                  </a:cubicBezTo>
                  <a:lnTo>
                    <a:pt x="28659" y="8837"/>
                  </a:lnTo>
                  <a:lnTo>
                    <a:pt x="28877" y="8989"/>
                  </a:lnTo>
                  <a:cubicBezTo>
                    <a:pt x="29029" y="9098"/>
                    <a:pt x="29181" y="9185"/>
                    <a:pt x="29355" y="9294"/>
                  </a:cubicBezTo>
                  <a:cubicBezTo>
                    <a:pt x="29594" y="9446"/>
                    <a:pt x="29834" y="9620"/>
                    <a:pt x="30073" y="9772"/>
                  </a:cubicBezTo>
                  <a:lnTo>
                    <a:pt x="30160" y="9815"/>
                  </a:lnTo>
                  <a:cubicBezTo>
                    <a:pt x="30356" y="9946"/>
                    <a:pt x="30616" y="10120"/>
                    <a:pt x="30856" y="10272"/>
                  </a:cubicBezTo>
                  <a:lnTo>
                    <a:pt x="31182" y="10490"/>
                  </a:lnTo>
                  <a:cubicBezTo>
                    <a:pt x="31530" y="10707"/>
                    <a:pt x="31921" y="10990"/>
                    <a:pt x="32313" y="11229"/>
                  </a:cubicBezTo>
                  <a:lnTo>
                    <a:pt x="32726" y="11490"/>
                  </a:lnTo>
                  <a:lnTo>
                    <a:pt x="33008" y="11685"/>
                  </a:lnTo>
                  <a:cubicBezTo>
                    <a:pt x="33204" y="11816"/>
                    <a:pt x="33487" y="11990"/>
                    <a:pt x="33748" y="12164"/>
                  </a:cubicBezTo>
                  <a:cubicBezTo>
                    <a:pt x="34335" y="12555"/>
                    <a:pt x="34835" y="12881"/>
                    <a:pt x="35270" y="13186"/>
                  </a:cubicBezTo>
                  <a:lnTo>
                    <a:pt x="36074" y="13729"/>
                  </a:lnTo>
                  <a:lnTo>
                    <a:pt x="36466" y="14012"/>
                  </a:lnTo>
                  <a:cubicBezTo>
                    <a:pt x="36988" y="14360"/>
                    <a:pt x="37596" y="14795"/>
                    <a:pt x="38205" y="15230"/>
                  </a:cubicBezTo>
                  <a:lnTo>
                    <a:pt x="38988" y="15795"/>
                  </a:lnTo>
                  <a:lnTo>
                    <a:pt x="39271" y="15991"/>
                  </a:lnTo>
                  <a:lnTo>
                    <a:pt x="39358" y="16056"/>
                  </a:lnTo>
                  <a:cubicBezTo>
                    <a:pt x="39923" y="16469"/>
                    <a:pt x="40532" y="16904"/>
                    <a:pt x="41119" y="17317"/>
                  </a:cubicBezTo>
                  <a:cubicBezTo>
                    <a:pt x="42032" y="17991"/>
                    <a:pt x="42967" y="18687"/>
                    <a:pt x="43902" y="19405"/>
                  </a:cubicBezTo>
                  <a:cubicBezTo>
                    <a:pt x="44207" y="19666"/>
                    <a:pt x="44511" y="19905"/>
                    <a:pt x="44837" y="20166"/>
                  </a:cubicBezTo>
                  <a:lnTo>
                    <a:pt x="45207" y="20470"/>
                  </a:lnTo>
                  <a:cubicBezTo>
                    <a:pt x="45772" y="20905"/>
                    <a:pt x="46185" y="21253"/>
                    <a:pt x="46555" y="21557"/>
                  </a:cubicBezTo>
                  <a:cubicBezTo>
                    <a:pt x="47077" y="21971"/>
                    <a:pt x="47577" y="22362"/>
                    <a:pt x="48077" y="22753"/>
                  </a:cubicBezTo>
                  <a:lnTo>
                    <a:pt x="48512" y="23058"/>
                  </a:lnTo>
                  <a:cubicBezTo>
                    <a:pt x="48773" y="23253"/>
                    <a:pt x="49121" y="23514"/>
                    <a:pt x="49425" y="23775"/>
                  </a:cubicBezTo>
                  <a:lnTo>
                    <a:pt x="49664" y="23971"/>
                  </a:lnTo>
                  <a:cubicBezTo>
                    <a:pt x="50599" y="24754"/>
                    <a:pt x="51382" y="25428"/>
                    <a:pt x="52100" y="26080"/>
                  </a:cubicBezTo>
                  <a:lnTo>
                    <a:pt x="52404" y="26341"/>
                  </a:lnTo>
                  <a:cubicBezTo>
                    <a:pt x="52752" y="26667"/>
                    <a:pt x="53100" y="26972"/>
                    <a:pt x="53426" y="27276"/>
                  </a:cubicBezTo>
                  <a:cubicBezTo>
                    <a:pt x="53752" y="27581"/>
                    <a:pt x="54057" y="27863"/>
                    <a:pt x="54361" y="28168"/>
                  </a:cubicBezTo>
                  <a:lnTo>
                    <a:pt x="54492" y="28320"/>
                  </a:lnTo>
                  <a:cubicBezTo>
                    <a:pt x="54579" y="28342"/>
                    <a:pt x="54666" y="28385"/>
                    <a:pt x="54753" y="28450"/>
                  </a:cubicBezTo>
                  <a:cubicBezTo>
                    <a:pt x="54774" y="28494"/>
                    <a:pt x="54818" y="28516"/>
                    <a:pt x="54861" y="28559"/>
                  </a:cubicBezTo>
                  <a:cubicBezTo>
                    <a:pt x="54905" y="28624"/>
                    <a:pt x="54927" y="28690"/>
                    <a:pt x="54948" y="28755"/>
                  </a:cubicBezTo>
                  <a:cubicBezTo>
                    <a:pt x="55035" y="28820"/>
                    <a:pt x="55100" y="28907"/>
                    <a:pt x="55144" y="28994"/>
                  </a:cubicBezTo>
                  <a:lnTo>
                    <a:pt x="55166" y="29081"/>
                  </a:lnTo>
                  <a:lnTo>
                    <a:pt x="55166" y="29103"/>
                  </a:lnTo>
                  <a:cubicBezTo>
                    <a:pt x="55209" y="29168"/>
                    <a:pt x="55231" y="29233"/>
                    <a:pt x="55253" y="29298"/>
                  </a:cubicBezTo>
                  <a:cubicBezTo>
                    <a:pt x="55296" y="29407"/>
                    <a:pt x="55296" y="29516"/>
                    <a:pt x="55296" y="29625"/>
                  </a:cubicBezTo>
                  <a:lnTo>
                    <a:pt x="55296" y="29690"/>
                  </a:lnTo>
                  <a:lnTo>
                    <a:pt x="55296" y="29711"/>
                  </a:lnTo>
                  <a:cubicBezTo>
                    <a:pt x="55296" y="29777"/>
                    <a:pt x="55274" y="29864"/>
                    <a:pt x="55253" y="29929"/>
                  </a:cubicBezTo>
                  <a:cubicBezTo>
                    <a:pt x="55187" y="30125"/>
                    <a:pt x="55100" y="30299"/>
                    <a:pt x="54992" y="30473"/>
                  </a:cubicBezTo>
                  <a:lnTo>
                    <a:pt x="54753" y="30842"/>
                  </a:lnTo>
                  <a:cubicBezTo>
                    <a:pt x="54666" y="31016"/>
                    <a:pt x="54535" y="31190"/>
                    <a:pt x="54426" y="31364"/>
                  </a:cubicBezTo>
                  <a:lnTo>
                    <a:pt x="54383" y="31429"/>
                  </a:lnTo>
                  <a:cubicBezTo>
                    <a:pt x="54318" y="31495"/>
                    <a:pt x="54274" y="31581"/>
                    <a:pt x="54252" y="31625"/>
                  </a:cubicBezTo>
                  <a:cubicBezTo>
                    <a:pt x="54209" y="31668"/>
                    <a:pt x="54187" y="31712"/>
                    <a:pt x="54144" y="31777"/>
                  </a:cubicBezTo>
                  <a:lnTo>
                    <a:pt x="54100" y="31842"/>
                  </a:lnTo>
                  <a:lnTo>
                    <a:pt x="53992" y="32016"/>
                  </a:lnTo>
                  <a:cubicBezTo>
                    <a:pt x="53883" y="32147"/>
                    <a:pt x="53796" y="32299"/>
                    <a:pt x="53709" y="32430"/>
                  </a:cubicBezTo>
                  <a:cubicBezTo>
                    <a:pt x="53535" y="32647"/>
                    <a:pt x="53361" y="32886"/>
                    <a:pt x="53143" y="33169"/>
                  </a:cubicBezTo>
                  <a:cubicBezTo>
                    <a:pt x="52991" y="33386"/>
                    <a:pt x="52839" y="33604"/>
                    <a:pt x="52687" y="33843"/>
                  </a:cubicBezTo>
                  <a:lnTo>
                    <a:pt x="52469" y="34147"/>
                  </a:lnTo>
                  <a:cubicBezTo>
                    <a:pt x="52317" y="34365"/>
                    <a:pt x="52143" y="34604"/>
                    <a:pt x="51969" y="34821"/>
                  </a:cubicBezTo>
                  <a:lnTo>
                    <a:pt x="51948" y="34843"/>
                  </a:lnTo>
                  <a:lnTo>
                    <a:pt x="51795" y="35061"/>
                  </a:lnTo>
                  <a:cubicBezTo>
                    <a:pt x="51687" y="35191"/>
                    <a:pt x="51578" y="35343"/>
                    <a:pt x="51491" y="35495"/>
                  </a:cubicBezTo>
                  <a:cubicBezTo>
                    <a:pt x="51353" y="35692"/>
                    <a:pt x="51216" y="35871"/>
                    <a:pt x="51078" y="36064"/>
                  </a:cubicBezTo>
                  <a:lnTo>
                    <a:pt x="51078" y="36064"/>
                  </a:lnTo>
                  <a:cubicBezTo>
                    <a:pt x="50802" y="36422"/>
                    <a:pt x="50527" y="36792"/>
                    <a:pt x="50252" y="37126"/>
                  </a:cubicBezTo>
                  <a:lnTo>
                    <a:pt x="49860" y="37648"/>
                  </a:lnTo>
                  <a:cubicBezTo>
                    <a:pt x="49664" y="37887"/>
                    <a:pt x="49469" y="38105"/>
                    <a:pt x="49273" y="38366"/>
                  </a:cubicBezTo>
                  <a:lnTo>
                    <a:pt x="49208" y="38453"/>
                  </a:lnTo>
                  <a:lnTo>
                    <a:pt x="48838" y="38888"/>
                  </a:lnTo>
                  <a:lnTo>
                    <a:pt x="48599" y="39214"/>
                  </a:lnTo>
                  <a:lnTo>
                    <a:pt x="48577" y="39257"/>
                  </a:lnTo>
                  <a:lnTo>
                    <a:pt x="48316" y="39562"/>
                  </a:lnTo>
                  <a:cubicBezTo>
                    <a:pt x="48142" y="39779"/>
                    <a:pt x="47947" y="40018"/>
                    <a:pt x="47729" y="40257"/>
                  </a:cubicBezTo>
                  <a:cubicBezTo>
                    <a:pt x="47360" y="40692"/>
                    <a:pt x="46968" y="41149"/>
                    <a:pt x="46598" y="41584"/>
                  </a:cubicBezTo>
                  <a:cubicBezTo>
                    <a:pt x="46511" y="41693"/>
                    <a:pt x="46446" y="41801"/>
                    <a:pt x="46359" y="41888"/>
                  </a:cubicBezTo>
                  <a:lnTo>
                    <a:pt x="46077" y="42214"/>
                  </a:lnTo>
                  <a:cubicBezTo>
                    <a:pt x="45859" y="42475"/>
                    <a:pt x="45642" y="42736"/>
                    <a:pt x="45490" y="42932"/>
                  </a:cubicBezTo>
                  <a:cubicBezTo>
                    <a:pt x="45337" y="43106"/>
                    <a:pt x="45163" y="43302"/>
                    <a:pt x="45011" y="43476"/>
                  </a:cubicBezTo>
                  <a:lnTo>
                    <a:pt x="44968" y="43519"/>
                  </a:lnTo>
                  <a:cubicBezTo>
                    <a:pt x="44794" y="43737"/>
                    <a:pt x="44598" y="43932"/>
                    <a:pt x="44424" y="44150"/>
                  </a:cubicBezTo>
                  <a:lnTo>
                    <a:pt x="43380" y="45389"/>
                  </a:lnTo>
                  <a:cubicBezTo>
                    <a:pt x="43293" y="45498"/>
                    <a:pt x="43185" y="45607"/>
                    <a:pt x="43098" y="45715"/>
                  </a:cubicBezTo>
                  <a:lnTo>
                    <a:pt x="43098" y="45737"/>
                  </a:lnTo>
                  <a:lnTo>
                    <a:pt x="42902" y="45976"/>
                  </a:lnTo>
                  <a:cubicBezTo>
                    <a:pt x="42706" y="46194"/>
                    <a:pt x="42554" y="46411"/>
                    <a:pt x="42402" y="46585"/>
                  </a:cubicBezTo>
                  <a:lnTo>
                    <a:pt x="42402" y="46607"/>
                  </a:lnTo>
                  <a:cubicBezTo>
                    <a:pt x="42097" y="46933"/>
                    <a:pt x="41771" y="47324"/>
                    <a:pt x="41489" y="47716"/>
                  </a:cubicBezTo>
                  <a:cubicBezTo>
                    <a:pt x="41271" y="47977"/>
                    <a:pt x="41054" y="48281"/>
                    <a:pt x="40836" y="48564"/>
                  </a:cubicBezTo>
                  <a:cubicBezTo>
                    <a:pt x="40684" y="48760"/>
                    <a:pt x="40510" y="48955"/>
                    <a:pt x="40336" y="49151"/>
                  </a:cubicBezTo>
                  <a:cubicBezTo>
                    <a:pt x="40249" y="49238"/>
                    <a:pt x="40162" y="49325"/>
                    <a:pt x="40075" y="49434"/>
                  </a:cubicBezTo>
                  <a:lnTo>
                    <a:pt x="40075" y="49455"/>
                  </a:lnTo>
                  <a:cubicBezTo>
                    <a:pt x="39988" y="49542"/>
                    <a:pt x="39901" y="49629"/>
                    <a:pt x="39814" y="49716"/>
                  </a:cubicBezTo>
                  <a:cubicBezTo>
                    <a:pt x="39684" y="49868"/>
                    <a:pt x="39510" y="50042"/>
                    <a:pt x="39314" y="50238"/>
                  </a:cubicBezTo>
                  <a:lnTo>
                    <a:pt x="39205" y="50347"/>
                  </a:lnTo>
                  <a:cubicBezTo>
                    <a:pt x="39162" y="50390"/>
                    <a:pt x="39118" y="50434"/>
                    <a:pt x="39075" y="50477"/>
                  </a:cubicBezTo>
                  <a:cubicBezTo>
                    <a:pt x="38945" y="50608"/>
                    <a:pt x="38814" y="50738"/>
                    <a:pt x="38662" y="50847"/>
                  </a:cubicBezTo>
                  <a:cubicBezTo>
                    <a:pt x="38553" y="50934"/>
                    <a:pt x="38444" y="50999"/>
                    <a:pt x="38314" y="51064"/>
                  </a:cubicBezTo>
                  <a:cubicBezTo>
                    <a:pt x="38096" y="51195"/>
                    <a:pt x="37814" y="51260"/>
                    <a:pt x="37553" y="51260"/>
                  </a:cubicBezTo>
                  <a:lnTo>
                    <a:pt x="37444" y="51260"/>
                  </a:lnTo>
                  <a:cubicBezTo>
                    <a:pt x="37379" y="51238"/>
                    <a:pt x="37292" y="51238"/>
                    <a:pt x="37205" y="51217"/>
                  </a:cubicBezTo>
                  <a:cubicBezTo>
                    <a:pt x="37053" y="51195"/>
                    <a:pt x="36922" y="51130"/>
                    <a:pt x="36792" y="51086"/>
                  </a:cubicBezTo>
                  <a:cubicBezTo>
                    <a:pt x="36683" y="51021"/>
                    <a:pt x="36574" y="50956"/>
                    <a:pt x="36466" y="50869"/>
                  </a:cubicBezTo>
                  <a:lnTo>
                    <a:pt x="36379" y="50825"/>
                  </a:lnTo>
                  <a:cubicBezTo>
                    <a:pt x="36292" y="50760"/>
                    <a:pt x="36183" y="50695"/>
                    <a:pt x="36096" y="50630"/>
                  </a:cubicBezTo>
                  <a:cubicBezTo>
                    <a:pt x="36053" y="50586"/>
                    <a:pt x="36031" y="50586"/>
                    <a:pt x="35966" y="50499"/>
                  </a:cubicBezTo>
                  <a:cubicBezTo>
                    <a:pt x="35900" y="50434"/>
                    <a:pt x="35835" y="50347"/>
                    <a:pt x="35770" y="50260"/>
                  </a:cubicBezTo>
                  <a:lnTo>
                    <a:pt x="35748" y="50238"/>
                  </a:lnTo>
                  <a:cubicBezTo>
                    <a:pt x="35596" y="50064"/>
                    <a:pt x="35487" y="49890"/>
                    <a:pt x="35357" y="49716"/>
                  </a:cubicBezTo>
                  <a:lnTo>
                    <a:pt x="35313" y="49651"/>
                  </a:lnTo>
                  <a:lnTo>
                    <a:pt x="35183" y="49477"/>
                  </a:lnTo>
                  <a:lnTo>
                    <a:pt x="35118" y="49412"/>
                  </a:lnTo>
                  <a:lnTo>
                    <a:pt x="35009" y="49303"/>
                  </a:lnTo>
                  <a:lnTo>
                    <a:pt x="34878" y="49216"/>
                  </a:lnTo>
                  <a:cubicBezTo>
                    <a:pt x="34509" y="48890"/>
                    <a:pt x="34096" y="48586"/>
                    <a:pt x="33682" y="48281"/>
                  </a:cubicBezTo>
                  <a:lnTo>
                    <a:pt x="33530" y="48151"/>
                  </a:lnTo>
                  <a:lnTo>
                    <a:pt x="33508" y="48151"/>
                  </a:lnTo>
                  <a:cubicBezTo>
                    <a:pt x="33335" y="48020"/>
                    <a:pt x="33161" y="47890"/>
                    <a:pt x="32987" y="47759"/>
                  </a:cubicBezTo>
                  <a:cubicBezTo>
                    <a:pt x="32943" y="47716"/>
                    <a:pt x="32921" y="47694"/>
                    <a:pt x="32878" y="47651"/>
                  </a:cubicBezTo>
                  <a:lnTo>
                    <a:pt x="32660" y="47477"/>
                  </a:lnTo>
                  <a:lnTo>
                    <a:pt x="32617" y="47433"/>
                  </a:lnTo>
                  <a:lnTo>
                    <a:pt x="32378" y="47216"/>
                  </a:lnTo>
                  <a:cubicBezTo>
                    <a:pt x="31921" y="46846"/>
                    <a:pt x="31508" y="46520"/>
                    <a:pt x="31073" y="46172"/>
                  </a:cubicBezTo>
                  <a:cubicBezTo>
                    <a:pt x="30638" y="45824"/>
                    <a:pt x="30160" y="45454"/>
                    <a:pt x="29725" y="45085"/>
                  </a:cubicBezTo>
                  <a:lnTo>
                    <a:pt x="29247" y="44693"/>
                  </a:lnTo>
                  <a:cubicBezTo>
                    <a:pt x="28964" y="44454"/>
                    <a:pt x="28659" y="44215"/>
                    <a:pt x="28333" y="43954"/>
                  </a:cubicBezTo>
                  <a:cubicBezTo>
                    <a:pt x="27877" y="43606"/>
                    <a:pt x="27398" y="43258"/>
                    <a:pt x="26833" y="42845"/>
                  </a:cubicBezTo>
                  <a:cubicBezTo>
                    <a:pt x="26181" y="42367"/>
                    <a:pt x="25507" y="41845"/>
                    <a:pt x="24985" y="41453"/>
                  </a:cubicBezTo>
                  <a:lnTo>
                    <a:pt x="24898" y="41388"/>
                  </a:lnTo>
                  <a:cubicBezTo>
                    <a:pt x="24593" y="41171"/>
                    <a:pt x="24289" y="40932"/>
                    <a:pt x="23984" y="40692"/>
                  </a:cubicBezTo>
                  <a:lnTo>
                    <a:pt x="22897" y="39888"/>
                  </a:lnTo>
                  <a:lnTo>
                    <a:pt x="22723" y="39757"/>
                  </a:lnTo>
                  <a:cubicBezTo>
                    <a:pt x="22201" y="39344"/>
                    <a:pt x="21658" y="38953"/>
                    <a:pt x="21114" y="38540"/>
                  </a:cubicBezTo>
                  <a:cubicBezTo>
                    <a:pt x="20310" y="37931"/>
                    <a:pt x="19505" y="37300"/>
                    <a:pt x="18788" y="36735"/>
                  </a:cubicBezTo>
                  <a:lnTo>
                    <a:pt x="18418" y="36430"/>
                  </a:lnTo>
                  <a:cubicBezTo>
                    <a:pt x="17592" y="35756"/>
                    <a:pt x="16591" y="34974"/>
                    <a:pt x="15569" y="34234"/>
                  </a:cubicBezTo>
                  <a:cubicBezTo>
                    <a:pt x="13699" y="32821"/>
                    <a:pt x="11786" y="31364"/>
                    <a:pt x="9916" y="29885"/>
                  </a:cubicBezTo>
                  <a:lnTo>
                    <a:pt x="9525" y="29581"/>
                  </a:lnTo>
                  <a:lnTo>
                    <a:pt x="9503" y="29538"/>
                  </a:lnTo>
                  <a:cubicBezTo>
                    <a:pt x="9264" y="29364"/>
                    <a:pt x="8981" y="29146"/>
                    <a:pt x="8742" y="28907"/>
                  </a:cubicBezTo>
                  <a:lnTo>
                    <a:pt x="8524" y="28711"/>
                  </a:lnTo>
                  <a:cubicBezTo>
                    <a:pt x="8002" y="28255"/>
                    <a:pt x="7546" y="27820"/>
                    <a:pt x="7133" y="27385"/>
                  </a:cubicBezTo>
                  <a:lnTo>
                    <a:pt x="7089" y="27341"/>
                  </a:lnTo>
                  <a:cubicBezTo>
                    <a:pt x="7046" y="27298"/>
                    <a:pt x="7024" y="27276"/>
                    <a:pt x="6981" y="27233"/>
                  </a:cubicBezTo>
                  <a:lnTo>
                    <a:pt x="6959" y="27211"/>
                  </a:lnTo>
                  <a:cubicBezTo>
                    <a:pt x="6828" y="27102"/>
                    <a:pt x="6720" y="26950"/>
                    <a:pt x="6611" y="26819"/>
                  </a:cubicBezTo>
                  <a:cubicBezTo>
                    <a:pt x="6480" y="26602"/>
                    <a:pt x="6350" y="26385"/>
                    <a:pt x="6263" y="26167"/>
                  </a:cubicBezTo>
                  <a:cubicBezTo>
                    <a:pt x="6176" y="25971"/>
                    <a:pt x="6132" y="25754"/>
                    <a:pt x="6111" y="25558"/>
                  </a:cubicBezTo>
                  <a:cubicBezTo>
                    <a:pt x="6089" y="25232"/>
                    <a:pt x="6154" y="24928"/>
                    <a:pt x="6285" y="24667"/>
                  </a:cubicBezTo>
                  <a:cubicBezTo>
                    <a:pt x="6350" y="24515"/>
                    <a:pt x="6437" y="24384"/>
                    <a:pt x="6524" y="24254"/>
                  </a:cubicBezTo>
                  <a:cubicBezTo>
                    <a:pt x="6589" y="24167"/>
                    <a:pt x="6654" y="24080"/>
                    <a:pt x="6741" y="23993"/>
                  </a:cubicBezTo>
                  <a:cubicBezTo>
                    <a:pt x="6937" y="23710"/>
                    <a:pt x="7176" y="23427"/>
                    <a:pt x="7372" y="23166"/>
                  </a:cubicBezTo>
                  <a:lnTo>
                    <a:pt x="7415" y="23145"/>
                  </a:lnTo>
                  <a:cubicBezTo>
                    <a:pt x="7524" y="22992"/>
                    <a:pt x="7655" y="22840"/>
                    <a:pt x="7785" y="22688"/>
                  </a:cubicBezTo>
                  <a:cubicBezTo>
                    <a:pt x="8111" y="22275"/>
                    <a:pt x="8416" y="21840"/>
                    <a:pt x="8720" y="21427"/>
                  </a:cubicBezTo>
                  <a:cubicBezTo>
                    <a:pt x="9046" y="20949"/>
                    <a:pt x="9416" y="20448"/>
                    <a:pt x="9807" y="19970"/>
                  </a:cubicBezTo>
                  <a:lnTo>
                    <a:pt x="9829" y="19927"/>
                  </a:lnTo>
                  <a:cubicBezTo>
                    <a:pt x="10199" y="19492"/>
                    <a:pt x="10568" y="19057"/>
                    <a:pt x="10916" y="18600"/>
                  </a:cubicBezTo>
                  <a:cubicBezTo>
                    <a:pt x="11090" y="18404"/>
                    <a:pt x="11242" y="18187"/>
                    <a:pt x="11395" y="17991"/>
                  </a:cubicBezTo>
                  <a:lnTo>
                    <a:pt x="11416" y="17948"/>
                  </a:lnTo>
                  <a:cubicBezTo>
                    <a:pt x="11612" y="17709"/>
                    <a:pt x="11808" y="17448"/>
                    <a:pt x="12025" y="17187"/>
                  </a:cubicBezTo>
                  <a:cubicBezTo>
                    <a:pt x="12156" y="17013"/>
                    <a:pt x="12286" y="16861"/>
                    <a:pt x="12417" y="16687"/>
                  </a:cubicBezTo>
                  <a:cubicBezTo>
                    <a:pt x="12677" y="16382"/>
                    <a:pt x="12960" y="16056"/>
                    <a:pt x="13243" y="15730"/>
                  </a:cubicBezTo>
                  <a:lnTo>
                    <a:pt x="13504" y="15425"/>
                  </a:lnTo>
                  <a:lnTo>
                    <a:pt x="13895" y="14947"/>
                  </a:lnTo>
                  <a:lnTo>
                    <a:pt x="14221" y="14512"/>
                  </a:lnTo>
                  <a:lnTo>
                    <a:pt x="14634" y="14034"/>
                  </a:lnTo>
                  <a:cubicBezTo>
                    <a:pt x="14939" y="13664"/>
                    <a:pt x="15200" y="13382"/>
                    <a:pt x="15439" y="13099"/>
                  </a:cubicBezTo>
                  <a:cubicBezTo>
                    <a:pt x="15591" y="12947"/>
                    <a:pt x="15743" y="12773"/>
                    <a:pt x="15896" y="12577"/>
                  </a:cubicBezTo>
                  <a:cubicBezTo>
                    <a:pt x="16070" y="12360"/>
                    <a:pt x="16265" y="12120"/>
                    <a:pt x="16461" y="11881"/>
                  </a:cubicBezTo>
                  <a:lnTo>
                    <a:pt x="16483" y="11838"/>
                  </a:lnTo>
                  <a:lnTo>
                    <a:pt x="16744" y="11511"/>
                  </a:lnTo>
                  <a:lnTo>
                    <a:pt x="16831" y="11403"/>
                  </a:lnTo>
                  <a:lnTo>
                    <a:pt x="16896" y="11316"/>
                  </a:lnTo>
                  <a:lnTo>
                    <a:pt x="16896" y="11294"/>
                  </a:lnTo>
                  <a:cubicBezTo>
                    <a:pt x="17157" y="10968"/>
                    <a:pt x="17374" y="10685"/>
                    <a:pt x="17592" y="10403"/>
                  </a:cubicBezTo>
                  <a:lnTo>
                    <a:pt x="17722" y="10272"/>
                  </a:lnTo>
                  <a:lnTo>
                    <a:pt x="17744" y="10229"/>
                  </a:lnTo>
                  <a:lnTo>
                    <a:pt x="17787" y="10185"/>
                  </a:lnTo>
                  <a:cubicBezTo>
                    <a:pt x="18114" y="9772"/>
                    <a:pt x="18418" y="9402"/>
                    <a:pt x="18744" y="8946"/>
                  </a:cubicBezTo>
                  <a:cubicBezTo>
                    <a:pt x="19092" y="8511"/>
                    <a:pt x="19440" y="8054"/>
                    <a:pt x="19810" y="7576"/>
                  </a:cubicBezTo>
                  <a:cubicBezTo>
                    <a:pt x="20005" y="7315"/>
                    <a:pt x="20179" y="7119"/>
                    <a:pt x="20353" y="6902"/>
                  </a:cubicBezTo>
                  <a:cubicBezTo>
                    <a:pt x="20505" y="6706"/>
                    <a:pt x="20701" y="6510"/>
                    <a:pt x="20897" y="6336"/>
                  </a:cubicBezTo>
                  <a:lnTo>
                    <a:pt x="20940" y="6271"/>
                  </a:lnTo>
                  <a:lnTo>
                    <a:pt x="21006" y="6228"/>
                  </a:lnTo>
                  <a:cubicBezTo>
                    <a:pt x="21136" y="6075"/>
                    <a:pt x="21266" y="5945"/>
                    <a:pt x="21440" y="5836"/>
                  </a:cubicBezTo>
                  <a:lnTo>
                    <a:pt x="21506" y="5793"/>
                  </a:lnTo>
                  <a:cubicBezTo>
                    <a:pt x="21593" y="5749"/>
                    <a:pt x="21680" y="5706"/>
                    <a:pt x="21788" y="5662"/>
                  </a:cubicBezTo>
                  <a:lnTo>
                    <a:pt x="21854" y="5619"/>
                  </a:lnTo>
                  <a:lnTo>
                    <a:pt x="21941" y="5597"/>
                  </a:lnTo>
                  <a:lnTo>
                    <a:pt x="21962" y="5597"/>
                  </a:lnTo>
                  <a:cubicBezTo>
                    <a:pt x="22071" y="5575"/>
                    <a:pt x="22158" y="5554"/>
                    <a:pt x="22245" y="5532"/>
                  </a:cubicBezTo>
                  <a:cubicBezTo>
                    <a:pt x="22292" y="5526"/>
                    <a:pt x="22340" y="5523"/>
                    <a:pt x="22389" y="5523"/>
                  </a:cubicBezTo>
                  <a:close/>
                  <a:moveTo>
                    <a:pt x="21187" y="1"/>
                  </a:moveTo>
                  <a:cubicBezTo>
                    <a:pt x="21128" y="1"/>
                    <a:pt x="21067" y="4"/>
                    <a:pt x="21006" y="9"/>
                  </a:cubicBezTo>
                  <a:cubicBezTo>
                    <a:pt x="20766" y="52"/>
                    <a:pt x="20549" y="139"/>
                    <a:pt x="20353" y="291"/>
                  </a:cubicBezTo>
                  <a:cubicBezTo>
                    <a:pt x="20244" y="357"/>
                    <a:pt x="20158" y="465"/>
                    <a:pt x="20071" y="552"/>
                  </a:cubicBezTo>
                  <a:lnTo>
                    <a:pt x="20027" y="596"/>
                  </a:lnTo>
                  <a:cubicBezTo>
                    <a:pt x="20005" y="639"/>
                    <a:pt x="19962" y="683"/>
                    <a:pt x="19918" y="748"/>
                  </a:cubicBezTo>
                  <a:cubicBezTo>
                    <a:pt x="19875" y="813"/>
                    <a:pt x="19810" y="900"/>
                    <a:pt x="19766" y="987"/>
                  </a:cubicBezTo>
                  <a:lnTo>
                    <a:pt x="19766" y="1009"/>
                  </a:lnTo>
                  <a:cubicBezTo>
                    <a:pt x="19723" y="1074"/>
                    <a:pt x="19679" y="1139"/>
                    <a:pt x="19636" y="1205"/>
                  </a:cubicBezTo>
                  <a:cubicBezTo>
                    <a:pt x="19392" y="1530"/>
                    <a:pt x="19148" y="1817"/>
                    <a:pt x="18868" y="2102"/>
                  </a:cubicBezTo>
                  <a:lnTo>
                    <a:pt x="18868" y="2102"/>
                  </a:lnTo>
                  <a:cubicBezTo>
                    <a:pt x="18610" y="2339"/>
                    <a:pt x="18416" y="2533"/>
                    <a:pt x="18244" y="2749"/>
                  </a:cubicBezTo>
                  <a:cubicBezTo>
                    <a:pt x="18070" y="2944"/>
                    <a:pt x="17896" y="3140"/>
                    <a:pt x="17722" y="3336"/>
                  </a:cubicBezTo>
                  <a:lnTo>
                    <a:pt x="17526" y="3553"/>
                  </a:lnTo>
                  <a:lnTo>
                    <a:pt x="17461" y="3618"/>
                  </a:lnTo>
                  <a:cubicBezTo>
                    <a:pt x="17200" y="3923"/>
                    <a:pt x="16896" y="4249"/>
                    <a:pt x="16635" y="4575"/>
                  </a:cubicBezTo>
                  <a:cubicBezTo>
                    <a:pt x="16287" y="5010"/>
                    <a:pt x="15961" y="5445"/>
                    <a:pt x="15656" y="5880"/>
                  </a:cubicBezTo>
                  <a:lnTo>
                    <a:pt x="15635" y="5901"/>
                  </a:lnTo>
                  <a:lnTo>
                    <a:pt x="15613" y="5923"/>
                  </a:lnTo>
                  <a:lnTo>
                    <a:pt x="15439" y="6206"/>
                  </a:lnTo>
                  <a:cubicBezTo>
                    <a:pt x="15156" y="6554"/>
                    <a:pt x="14895" y="6923"/>
                    <a:pt x="14613" y="7293"/>
                  </a:cubicBezTo>
                  <a:cubicBezTo>
                    <a:pt x="14156" y="7858"/>
                    <a:pt x="13656" y="8424"/>
                    <a:pt x="13199" y="8924"/>
                  </a:cubicBezTo>
                  <a:lnTo>
                    <a:pt x="13156" y="8967"/>
                  </a:lnTo>
                  <a:cubicBezTo>
                    <a:pt x="12895" y="9250"/>
                    <a:pt x="12634" y="9555"/>
                    <a:pt x="12373" y="9837"/>
                  </a:cubicBezTo>
                  <a:cubicBezTo>
                    <a:pt x="11656" y="10663"/>
                    <a:pt x="10938" y="11555"/>
                    <a:pt x="10242" y="12446"/>
                  </a:cubicBezTo>
                  <a:cubicBezTo>
                    <a:pt x="10046" y="12707"/>
                    <a:pt x="9851" y="12968"/>
                    <a:pt x="9677" y="13164"/>
                  </a:cubicBezTo>
                  <a:lnTo>
                    <a:pt x="9655" y="13186"/>
                  </a:lnTo>
                  <a:cubicBezTo>
                    <a:pt x="9503" y="13403"/>
                    <a:pt x="9329" y="13599"/>
                    <a:pt x="9177" y="13816"/>
                  </a:cubicBezTo>
                  <a:lnTo>
                    <a:pt x="9090" y="13903"/>
                  </a:lnTo>
                  <a:cubicBezTo>
                    <a:pt x="8959" y="14099"/>
                    <a:pt x="8829" y="14251"/>
                    <a:pt x="8633" y="14469"/>
                  </a:cubicBezTo>
                  <a:cubicBezTo>
                    <a:pt x="8437" y="14686"/>
                    <a:pt x="8242" y="14925"/>
                    <a:pt x="8046" y="15143"/>
                  </a:cubicBezTo>
                  <a:cubicBezTo>
                    <a:pt x="7285" y="15991"/>
                    <a:pt x="6502" y="16882"/>
                    <a:pt x="5785" y="17817"/>
                  </a:cubicBezTo>
                  <a:cubicBezTo>
                    <a:pt x="5393" y="18317"/>
                    <a:pt x="5024" y="18818"/>
                    <a:pt x="4719" y="19231"/>
                  </a:cubicBezTo>
                  <a:lnTo>
                    <a:pt x="4676" y="19274"/>
                  </a:lnTo>
                  <a:lnTo>
                    <a:pt x="4589" y="19405"/>
                  </a:lnTo>
                  <a:lnTo>
                    <a:pt x="4502" y="19513"/>
                  </a:lnTo>
                  <a:cubicBezTo>
                    <a:pt x="4393" y="19687"/>
                    <a:pt x="4262" y="19861"/>
                    <a:pt x="4132" y="20035"/>
                  </a:cubicBezTo>
                  <a:lnTo>
                    <a:pt x="4002" y="20187"/>
                  </a:lnTo>
                  <a:lnTo>
                    <a:pt x="3958" y="20253"/>
                  </a:lnTo>
                  <a:cubicBezTo>
                    <a:pt x="3828" y="20427"/>
                    <a:pt x="3697" y="20579"/>
                    <a:pt x="3567" y="20753"/>
                  </a:cubicBezTo>
                  <a:cubicBezTo>
                    <a:pt x="3132" y="21362"/>
                    <a:pt x="2675" y="21992"/>
                    <a:pt x="2240" y="22601"/>
                  </a:cubicBezTo>
                  <a:lnTo>
                    <a:pt x="2240" y="22623"/>
                  </a:lnTo>
                  <a:cubicBezTo>
                    <a:pt x="1979" y="22992"/>
                    <a:pt x="1740" y="23362"/>
                    <a:pt x="1457" y="23710"/>
                  </a:cubicBezTo>
                  <a:cubicBezTo>
                    <a:pt x="1327" y="23884"/>
                    <a:pt x="1218" y="24058"/>
                    <a:pt x="1088" y="24232"/>
                  </a:cubicBezTo>
                  <a:lnTo>
                    <a:pt x="1066" y="24275"/>
                  </a:lnTo>
                  <a:lnTo>
                    <a:pt x="979" y="24406"/>
                  </a:lnTo>
                  <a:cubicBezTo>
                    <a:pt x="762" y="24710"/>
                    <a:pt x="566" y="25080"/>
                    <a:pt x="414" y="25363"/>
                  </a:cubicBezTo>
                  <a:cubicBezTo>
                    <a:pt x="240" y="25645"/>
                    <a:pt x="109" y="25993"/>
                    <a:pt x="44" y="26319"/>
                  </a:cubicBezTo>
                  <a:cubicBezTo>
                    <a:pt x="1" y="26537"/>
                    <a:pt x="1" y="26733"/>
                    <a:pt x="22" y="26950"/>
                  </a:cubicBezTo>
                  <a:cubicBezTo>
                    <a:pt x="66" y="27211"/>
                    <a:pt x="175" y="27472"/>
                    <a:pt x="327" y="27689"/>
                  </a:cubicBezTo>
                  <a:cubicBezTo>
                    <a:pt x="436" y="27841"/>
                    <a:pt x="544" y="27994"/>
                    <a:pt x="696" y="28102"/>
                  </a:cubicBezTo>
                  <a:lnTo>
                    <a:pt x="762" y="28168"/>
                  </a:lnTo>
                  <a:lnTo>
                    <a:pt x="827" y="28255"/>
                  </a:lnTo>
                  <a:lnTo>
                    <a:pt x="914" y="28320"/>
                  </a:lnTo>
                  <a:cubicBezTo>
                    <a:pt x="1066" y="28472"/>
                    <a:pt x="1218" y="28624"/>
                    <a:pt x="1392" y="28755"/>
                  </a:cubicBezTo>
                  <a:cubicBezTo>
                    <a:pt x="1457" y="28820"/>
                    <a:pt x="1523" y="28863"/>
                    <a:pt x="1566" y="28907"/>
                  </a:cubicBezTo>
                  <a:lnTo>
                    <a:pt x="2088" y="29364"/>
                  </a:lnTo>
                  <a:lnTo>
                    <a:pt x="2240" y="29494"/>
                  </a:lnTo>
                  <a:cubicBezTo>
                    <a:pt x="2632" y="29842"/>
                    <a:pt x="3023" y="30168"/>
                    <a:pt x="3414" y="30494"/>
                  </a:cubicBezTo>
                  <a:lnTo>
                    <a:pt x="3436" y="30516"/>
                  </a:lnTo>
                  <a:lnTo>
                    <a:pt x="3458" y="30538"/>
                  </a:lnTo>
                  <a:lnTo>
                    <a:pt x="3675" y="30712"/>
                  </a:lnTo>
                  <a:cubicBezTo>
                    <a:pt x="3958" y="30951"/>
                    <a:pt x="4262" y="31212"/>
                    <a:pt x="4523" y="31451"/>
                  </a:cubicBezTo>
                  <a:cubicBezTo>
                    <a:pt x="4915" y="31777"/>
                    <a:pt x="5328" y="32125"/>
                    <a:pt x="5719" y="32473"/>
                  </a:cubicBezTo>
                  <a:lnTo>
                    <a:pt x="6241" y="32886"/>
                  </a:lnTo>
                  <a:lnTo>
                    <a:pt x="6567" y="33169"/>
                  </a:lnTo>
                  <a:cubicBezTo>
                    <a:pt x="6915" y="33452"/>
                    <a:pt x="7263" y="33712"/>
                    <a:pt x="7611" y="33995"/>
                  </a:cubicBezTo>
                  <a:lnTo>
                    <a:pt x="8068" y="34365"/>
                  </a:lnTo>
                  <a:lnTo>
                    <a:pt x="8133" y="34430"/>
                  </a:lnTo>
                  <a:cubicBezTo>
                    <a:pt x="8459" y="34691"/>
                    <a:pt x="8742" y="34930"/>
                    <a:pt x="9046" y="35169"/>
                  </a:cubicBezTo>
                  <a:cubicBezTo>
                    <a:pt x="10199" y="36083"/>
                    <a:pt x="11221" y="36887"/>
                    <a:pt x="12156" y="37648"/>
                  </a:cubicBezTo>
                  <a:cubicBezTo>
                    <a:pt x="12917" y="38235"/>
                    <a:pt x="13699" y="38888"/>
                    <a:pt x="14678" y="39627"/>
                  </a:cubicBezTo>
                  <a:cubicBezTo>
                    <a:pt x="15396" y="40192"/>
                    <a:pt x="16135" y="40779"/>
                    <a:pt x="16787" y="41301"/>
                  </a:cubicBezTo>
                  <a:lnTo>
                    <a:pt x="16896" y="41388"/>
                  </a:lnTo>
                  <a:lnTo>
                    <a:pt x="16939" y="41432"/>
                  </a:lnTo>
                  <a:cubicBezTo>
                    <a:pt x="18005" y="42258"/>
                    <a:pt x="19179" y="43215"/>
                    <a:pt x="20375" y="44106"/>
                  </a:cubicBezTo>
                  <a:lnTo>
                    <a:pt x="23658" y="46585"/>
                  </a:lnTo>
                  <a:lnTo>
                    <a:pt x="23702" y="46629"/>
                  </a:lnTo>
                  <a:cubicBezTo>
                    <a:pt x="24441" y="47194"/>
                    <a:pt x="25376" y="47911"/>
                    <a:pt x="26246" y="48629"/>
                  </a:cubicBezTo>
                  <a:lnTo>
                    <a:pt x="27029" y="49260"/>
                  </a:lnTo>
                  <a:lnTo>
                    <a:pt x="27050" y="49281"/>
                  </a:lnTo>
                  <a:lnTo>
                    <a:pt x="27072" y="49303"/>
                  </a:lnTo>
                  <a:cubicBezTo>
                    <a:pt x="27703" y="49825"/>
                    <a:pt x="28377" y="50369"/>
                    <a:pt x="29029" y="50890"/>
                  </a:cubicBezTo>
                  <a:cubicBezTo>
                    <a:pt x="30008" y="51673"/>
                    <a:pt x="31008" y="52434"/>
                    <a:pt x="31943" y="53152"/>
                  </a:cubicBezTo>
                  <a:cubicBezTo>
                    <a:pt x="32486" y="53565"/>
                    <a:pt x="32987" y="53978"/>
                    <a:pt x="33508" y="54370"/>
                  </a:cubicBezTo>
                  <a:cubicBezTo>
                    <a:pt x="33682" y="54522"/>
                    <a:pt x="33856" y="54674"/>
                    <a:pt x="34052" y="54826"/>
                  </a:cubicBezTo>
                  <a:lnTo>
                    <a:pt x="34291" y="55022"/>
                  </a:lnTo>
                  <a:cubicBezTo>
                    <a:pt x="34422" y="55131"/>
                    <a:pt x="34596" y="55283"/>
                    <a:pt x="34770" y="55413"/>
                  </a:cubicBezTo>
                  <a:lnTo>
                    <a:pt x="35009" y="55565"/>
                  </a:lnTo>
                  <a:cubicBezTo>
                    <a:pt x="35400" y="55848"/>
                    <a:pt x="35813" y="56131"/>
                    <a:pt x="36226" y="56414"/>
                  </a:cubicBezTo>
                  <a:lnTo>
                    <a:pt x="36248" y="56414"/>
                  </a:lnTo>
                  <a:lnTo>
                    <a:pt x="37075" y="56914"/>
                  </a:lnTo>
                  <a:lnTo>
                    <a:pt x="37161" y="56957"/>
                  </a:lnTo>
                  <a:cubicBezTo>
                    <a:pt x="37401" y="57131"/>
                    <a:pt x="37662" y="57262"/>
                    <a:pt x="37944" y="57370"/>
                  </a:cubicBezTo>
                  <a:cubicBezTo>
                    <a:pt x="38140" y="57435"/>
                    <a:pt x="38357" y="57479"/>
                    <a:pt x="38553" y="57501"/>
                  </a:cubicBezTo>
                  <a:cubicBezTo>
                    <a:pt x="38590" y="57504"/>
                    <a:pt x="38626" y="57505"/>
                    <a:pt x="38663" y="57505"/>
                  </a:cubicBezTo>
                  <a:cubicBezTo>
                    <a:pt x="38908" y="57505"/>
                    <a:pt x="39152" y="57443"/>
                    <a:pt x="39379" y="57349"/>
                  </a:cubicBezTo>
                  <a:cubicBezTo>
                    <a:pt x="39553" y="57262"/>
                    <a:pt x="39706" y="57175"/>
                    <a:pt x="39836" y="57066"/>
                  </a:cubicBezTo>
                  <a:cubicBezTo>
                    <a:pt x="39923" y="56979"/>
                    <a:pt x="40032" y="56892"/>
                    <a:pt x="40097" y="56805"/>
                  </a:cubicBezTo>
                  <a:lnTo>
                    <a:pt x="40162" y="56740"/>
                  </a:lnTo>
                  <a:cubicBezTo>
                    <a:pt x="40314" y="56587"/>
                    <a:pt x="40467" y="56435"/>
                    <a:pt x="40619" y="56261"/>
                  </a:cubicBezTo>
                  <a:lnTo>
                    <a:pt x="40706" y="56174"/>
                  </a:lnTo>
                  <a:cubicBezTo>
                    <a:pt x="41054" y="55826"/>
                    <a:pt x="41358" y="55457"/>
                    <a:pt x="41641" y="55087"/>
                  </a:cubicBezTo>
                  <a:lnTo>
                    <a:pt x="41815" y="54870"/>
                  </a:lnTo>
                  <a:cubicBezTo>
                    <a:pt x="42532" y="54000"/>
                    <a:pt x="43272" y="53130"/>
                    <a:pt x="44033" y="52260"/>
                  </a:cubicBezTo>
                  <a:cubicBezTo>
                    <a:pt x="44446" y="51782"/>
                    <a:pt x="44859" y="51325"/>
                    <a:pt x="45229" y="50890"/>
                  </a:cubicBezTo>
                  <a:lnTo>
                    <a:pt x="45620" y="50390"/>
                  </a:lnTo>
                  <a:cubicBezTo>
                    <a:pt x="45859" y="50129"/>
                    <a:pt x="46098" y="49825"/>
                    <a:pt x="46359" y="49542"/>
                  </a:cubicBezTo>
                  <a:cubicBezTo>
                    <a:pt x="47207" y="48542"/>
                    <a:pt x="47925" y="47694"/>
                    <a:pt x="48708" y="46868"/>
                  </a:cubicBezTo>
                  <a:lnTo>
                    <a:pt x="48925" y="46629"/>
                  </a:lnTo>
                  <a:lnTo>
                    <a:pt x="48947" y="46607"/>
                  </a:lnTo>
                  <a:cubicBezTo>
                    <a:pt x="49230" y="46302"/>
                    <a:pt x="49577" y="45933"/>
                    <a:pt x="49904" y="45541"/>
                  </a:cubicBezTo>
                  <a:cubicBezTo>
                    <a:pt x="50143" y="45280"/>
                    <a:pt x="50382" y="44998"/>
                    <a:pt x="50665" y="44650"/>
                  </a:cubicBezTo>
                  <a:lnTo>
                    <a:pt x="51121" y="44150"/>
                  </a:lnTo>
                  <a:lnTo>
                    <a:pt x="51578" y="43606"/>
                  </a:lnTo>
                  <a:lnTo>
                    <a:pt x="52208" y="42867"/>
                  </a:lnTo>
                  <a:cubicBezTo>
                    <a:pt x="52535" y="42454"/>
                    <a:pt x="52883" y="42041"/>
                    <a:pt x="53230" y="41627"/>
                  </a:cubicBezTo>
                  <a:lnTo>
                    <a:pt x="53317" y="41540"/>
                  </a:lnTo>
                  <a:cubicBezTo>
                    <a:pt x="53644" y="41149"/>
                    <a:pt x="54013" y="40736"/>
                    <a:pt x="54296" y="40388"/>
                  </a:cubicBezTo>
                  <a:cubicBezTo>
                    <a:pt x="54753" y="39866"/>
                    <a:pt x="55231" y="39301"/>
                    <a:pt x="55644" y="38801"/>
                  </a:cubicBezTo>
                  <a:cubicBezTo>
                    <a:pt x="56035" y="38300"/>
                    <a:pt x="56427" y="37800"/>
                    <a:pt x="56775" y="37344"/>
                  </a:cubicBezTo>
                  <a:cubicBezTo>
                    <a:pt x="57123" y="36887"/>
                    <a:pt x="57514" y="36430"/>
                    <a:pt x="57905" y="35996"/>
                  </a:cubicBezTo>
                  <a:lnTo>
                    <a:pt x="57927" y="35952"/>
                  </a:lnTo>
                  <a:lnTo>
                    <a:pt x="58319" y="35517"/>
                  </a:lnTo>
                  <a:lnTo>
                    <a:pt x="58514" y="35300"/>
                  </a:lnTo>
                  <a:cubicBezTo>
                    <a:pt x="58558" y="35235"/>
                    <a:pt x="58601" y="35169"/>
                    <a:pt x="58645" y="35104"/>
                  </a:cubicBezTo>
                  <a:lnTo>
                    <a:pt x="58645" y="35082"/>
                  </a:lnTo>
                  <a:lnTo>
                    <a:pt x="58732" y="34995"/>
                  </a:lnTo>
                  <a:lnTo>
                    <a:pt x="58797" y="34930"/>
                  </a:lnTo>
                  <a:lnTo>
                    <a:pt x="58797" y="34908"/>
                  </a:lnTo>
                  <a:cubicBezTo>
                    <a:pt x="58840" y="34821"/>
                    <a:pt x="58906" y="34756"/>
                    <a:pt x="58971" y="34691"/>
                  </a:cubicBezTo>
                  <a:lnTo>
                    <a:pt x="59319" y="34147"/>
                  </a:lnTo>
                  <a:lnTo>
                    <a:pt x="59384" y="34060"/>
                  </a:lnTo>
                  <a:lnTo>
                    <a:pt x="59406" y="34039"/>
                  </a:lnTo>
                  <a:cubicBezTo>
                    <a:pt x="59602" y="33778"/>
                    <a:pt x="59754" y="33517"/>
                    <a:pt x="59971" y="33234"/>
                  </a:cubicBezTo>
                  <a:cubicBezTo>
                    <a:pt x="60189" y="32951"/>
                    <a:pt x="60428" y="32625"/>
                    <a:pt x="60645" y="32299"/>
                  </a:cubicBezTo>
                  <a:cubicBezTo>
                    <a:pt x="60710" y="32234"/>
                    <a:pt x="60776" y="32169"/>
                    <a:pt x="60841" y="32103"/>
                  </a:cubicBezTo>
                  <a:cubicBezTo>
                    <a:pt x="60928" y="31995"/>
                    <a:pt x="61015" y="31864"/>
                    <a:pt x="61102" y="31734"/>
                  </a:cubicBezTo>
                  <a:lnTo>
                    <a:pt x="61124" y="31712"/>
                  </a:lnTo>
                  <a:cubicBezTo>
                    <a:pt x="61167" y="31625"/>
                    <a:pt x="61211" y="31560"/>
                    <a:pt x="61276" y="31495"/>
                  </a:cubicBezTo>
                  <a:cubicBezTo>
                    <a:pt x="61472" y="31234"/>
                    <a:pt x="61645" y="30929"/>
                    <a:pt x="61754" y="30625"/>
                  </a:cubicBezTo>
                  <a:cubicBezTo>
                    <a:pt x="61841" y="30407"/>
                    <a:pt x="61906" y="30168"/>
                    <a:pt x="61928" y="29929"/>
                  </a:cubicBezTo>
                  <a:cubicBezTo>
                    <a:pt x="61950" y="29733"/>
                    <a:pt x="61906" y="29516"/>
                    <a:pt x="61841" y="29342"/>
                  </a:cubicBezTo>
                  <a:lnTo>
                    <a:pt x="61819" y="29298"/>
                  </a:lnTo>
                  <a:lnTo>
                    <a:pt x="61776" y="29233"/>
                  </a:lnTo>
                  <a:lnTo>
                    <a:pt x="61754" y="29190"/>
                  </a:lnTo>
                  <a:cubicBezTo>
                    <a:pt x="61711" y="29081"/>
                    <a:pt x="61667" y="28994"/>
                    <a:pt x="61602" y="28907"/>
                  </a:cubicBezTo>
                  <a:lnTo>
                    <a:pt x="61558" y="28885"/>
                  </a:lnTo>
                  <a:lnTo>
                    <a:pt x="61537" y="28863"/>
                  </a:lnTo>
                  <a:lnTo>
                    <a:pt x="61472" y="28798"/>
                  </a:lnTo>
                  <a:cubicBezTo>
                    <a:pt x="61363" y="28646"/>
                    <a:pt x="61232" y="28537"/>
                    <a:pt x="61102" y="28407"/>
                  </a:cubicBezTo>
                  <a:lnTo>
                    <a:pt x="60950" y="28255"/>
                  </a:lnTo>
                  <a:cubicBezTo>
                    <a:pt x="60863" y="28168"/>
                    <a:pt x="60776" y="28081"/>
                    <a:pt x="60689" y="27994"/>
                  </a:cubicBezTo>
                  <a:cubicBezTo>
                    <a:pt x="60580" y="27841"/>
                    <a:pt x="60450" y="27711"/>
                    <a:pt x="60319" y="27602"/>
                  </a:cubicBezTo>
                  <a:cubicBezTo>
                    <a:pt x="60276" y="27581"/>
                    <a:pt x="60254" y="27559"/>
                    <a:pt x="60232" y="27537"/>
                  </a:cubicBezTo>
                  <a:lnTo>
                    <a:pt x="59884" y="27298"/>
                  </a:lnTo>
                  <a:cubicBezTo>
                    <a:pt x="59645" y="27102"/>
                    <a:pt x="59384" y="26950"/>
                    <a:pt x="59167" y="26798"/>
                  </a:cubicBezTo>
                  <a:cubicBezTo>
                    <a:pt x="58949" y="26646"/>
                    <a:pt x="58753" y="26515"/>
                    <a:pt x="58558" y="26385"/>
                  </a:cubicBezTo>
                  <a:cubicBezTo>
                    <a:pt x="58210" y="26124"/>
                    <a:pt x="57862" y="25884"/>
                    <a:pt x="57536" y="25602"/>
                  </a:cubicBezTo>
                  <a:lnTo>
                    <a:pt x="57231" y="25363"/>
                  </a:lnTo>
                  <a:cubicBezTo>
                    <a:pt x="56797" y="25036"/>
                    <a:pt x="56362" y="24732"/>
                    <a:pt x="55927" y="24428"/>
                  </a:cubicBezTo>
                  <a:cubicBezTo>
                    <a:pt x="54252" y="23232"/>
                    <a:pt x="52469" y="21927"/>
                    <a:pt x="50469" y="20405"/>
                  </a:cubicBezTo>
                  <a:cubicBezTo>
                    <a:pt x="49991" y="20035"/>
                    <a:pt x="49512" y="19666"/>
                    <a:pt x="49056" y="19318"/>
                  </a:cubicBezTo>
                  <a:lnTo>
                    <a:pt x="48925" y="19209"/>
                  </a:lnTo>
                  <a:lnTo>
                    <a:pt x="47794" y="18361"/>
                  </a:lnTo>
                  <a:cubicBezTo>
                    <a:pt x="47360" y="18013"/>
                    <a:pt x="46859" y="17643"/>
                    <a:pt x="46381" y="17317"/>
                  </a:cubicBezTo>
                  <a:cubicBezTo>
                    <a:pt x="45903" y="16969"/>
                    <a:pt x="45403" y="16621"/>
                    <a:pt x="44902" y="16252"/>
                  </a:cubicBezTo>
                  <a:cubicBezTo>
                    <a:pt x="44098" y="15686"/>
                    <a:pt x="43315" y="15099"/>
                    <a:pt x="42532" y="14512"/>
                  </a:cubicBezTo>
                  <a:lnTo>
                    <a:pt x="42511" y="14512"/>
                  </a:lnTo>
                  <a:lnTo>
                    <a:pt x="42489" y="14490"/>
                  </a:lnTo>
                  <a:lnTo>
                    <a:pt x="42119" y="14208"/>
                  </a:lnTo>
                  <a:cubicBezTo>
                    <a:pt x="41663" y="13882"/>
                    <a:pt x="41162" y="13490"/>
                    <a:pt x="40641" y="13142"/>
                  </a:cubicBezTo>
                  <a:cubicBezTo>
                    <a:pt x="40401" y="12968"/>
                    <a:pt x="40140" y="12773"/>
                    <a:pt x="39945" y="12664"/>
                  </a:cubicBezTo>
                  <a:cubicBezTo>
                    <a:pt x="39771" y="12533"/>
                    <a:pt x="39597" y="12425"/>
                    <a:pt x="39401" y="12294"/>
                  </a:cubicBezTo>
                  <a:lnTo>
                    <a:pt x="39227" y="12164"/>
                  </a:lnTo>
                  <a:lnTo>
                    <a:pt x="38749" y="11816"/>
                  </a:lnTo>
                  <a:lnTo>
                    <a:pt x="38727" y="11816"/>
                  </a:lnTo>
                  <a:lnTo>
                    <a:pt x="38684" y="11772"/>
                  </a:lnTo>
                  <a:cubicBezTo>
                    <a:pt x="38401" y="11598"/>
                    <a:pt x="38096" y="11381"/>
                    <a:pt x="37836" y="11164"/>
                  </a:cubicBezTo>
                  <a:cubicBezTo>
                    <a:pt x="37379" y="10837"/>
                    <a:pt x="36944" y="10511"/>
                    <a:pt x="36444" y="10142"/>
                  </a:cubicBezTo>
                  <a:cubicBezTo>
                    <a:pt x="35552" y="9468"/>
                    <a:pt x="34617" y="8772"/>
                    <a:pt x="33595" y="8032"/>
                  </a:cubicBezTo>
                  <a:cubicBezTo>
                    <a:pt x="32943" y="7576"/>
                    <a:pt x="32269" y="7141"/>
                    <a:pt x="31660" y="6749"/>
                  </a:cubicBezTo>
                  <a:lnTo>
                    <a:pt x="31617" y="6706"/>
                  </a:lnTo>
                  <a:cubicBezTo>
                    <a:pt x="31312" y="6510"/>
                    <a:pt x="31008" y="6293"/>
                    <a:pt x="30703" y="6097"/>
                  </a:cubicBezTo>
                  <a:cubicBezTo>
                    <a:pt x="29703" y="5423"/>
                    <a:pt x="28725" y="4749"/>
                    <a:pt x="27811" y="4118"/>
                  </a:cubicBezTo>
                  <a:cubicBezTo>
                    <a:pt x="27572" y="3944"/>
                    <a:pt x="27377" y="3792"/>
                    <a:pt x="27137" y="3618"/>
                  </a:cubicBezTo>
                  <a:cubicBezTo>
                    <a:pt x="26898" y="3444"/>
                    <a:pt x="26659" y="3270"/>
                    <a:pt x="26420" y="3096"/>
                  </a:cubicBezTo>
                  <a:cubicBezTo>
                    <a:pt x="26094" y="2857"/>
                    <a:pt x="25746" y="2640"/>
                    <a:pt x="25420" y="2401"/>
                  </a:cubicBezTo>
                  <a:lnTo>
                    <a:pt x="25006" y="2140"/>
                  </a:lnTo>
                  <a:cubicBezTo>
                    <a:pt x="24506" y="1792"/>
                    <a:pt x="24028" y="1487"/>
                    <a:pt x="23571" y="1183"/>
                  </a:cubicBezTo>
                  <a:cubicBezTo>
                    <a:pt x="23332" y="1031"/>
                    <a:pt x="23093" y="879"/>
                    <a:pt x="22876" y="705"/>
                  </a:cubicBezTo>
                  <a:lnTo>
                    <a:pt x="22615" y="552"/>
                  </a:lnTo>
                  <a:lnTo>
                    <a:pt x="22549" y="509"/>
                  </a:lnTo>
                  <a:cubicBezTo>
                    <a:pt x="22441" y="444"/>
                    <a:pt x="22332" y="378"/>
                    <a:pt x="22223" y="335"/>
                  </a:cubicBezTo>
                  <a:lnTo>
                    <a:pt x="22180" y="313"/>
                  </a:lnTo>
                  <a:cubicBezTo>
                    <a:pt x="22028" y="226"/>
                    <a:pt x="21897" y="139"/>
                    <a:pt x="21745" y="96"/>
                  </a:cubicBezTo>
                  <a:cubicBezTo>
                    <a:pt x="21562" y="29"/>
                    <a:pt x="21379" y="1"/>
                    <a:pt x="211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" name="Google Shape;145;p3"/>
          <p:cNvGrpSpPr/>
          <p:nvPr/>
        </p:nvGrpSpPr>
        <p:grpSpPr>
          <a:xfrm rot="874693">
            <a:off x="2804217" y="-917646"/>
            <a:ext cx="940470" cy="1303593"/>
            <a:chOff x="3355250" y="2235325"/>
            <a:chExt cx="940475" cy="1303600"/>
          </a:xfrm>
        </p:grpSpPr>
        <p:sp>
          <p:nvSpPr>
            <p:cNvPr id="146" name="Google Shape;146;p3"/>
            <p:cNvSpPr/>
            <p:nvPr/>
          </p:nvSpPr>
          <p:spPr>
            <a:xfrm>
              <a:off x="3471050" y="3300800"/>
              <a:ext cx="716500" cy="107125"/>
            </a:xfrm>
            <a:custGeom>
              <a:avLst/>
              <a:gdLst/>
              <a:ahLst/>
              <a:cxnLst/>
              <a:rect l="l" t="t" r="r" b="b"/>
              <a:pathLst>
                <a:path w="28660" h="4285" extrusionOk="0">
                  <a:moveTo>
                    <a:pt x="348" y="0"/>
                  </a:moveTo>
                  <a:lnTo>
                    <a:pt x="327" y="87"/>
                  </a:lnTo>
                  <a:cubicBezTo>
                    <a:pt x="305" y="174"/>
                    <a:pt x="283" y="240"/>
                    <a:pt x="261" y="305"/>
                  </a:cubicBezTo>
                  <a:lnTo>
                    <a:pt x="240" y="370"/>
                  </a:lnTo>
                  <a:cubicBezTo>
                    <a:pt x="174" y="588"/>
                    <a:pt x="109" y="783"/>
                    <a:pt x="66" y="1001"/>
                  </a:cubicBezTo>
                  <a:lnTo>
                    <a:pt x="66" y="1044"/>
                  </a:lnTo>
                  <a:cubicBezTo>
                    <a:pt x="44" y="1153"/>
                    <a:pt x="44" y="1240"/>
                    <a:pt x="22" y="1349"/>
                  </a:cubicBezTo>
                  <a:cubicBezTo>
                    <a:pt x="0" y="1414"/>
                    <a:pt x="0" y="1479"/>
                    <a:pt x="0" y="1523"/>
                  </a:cubicBezTo>
                  <a:lnTo>
                    <a:pt x="0" y="1871"/>
                  </a:lnTo>
                  <a:lnTo>
                    <a:pt x="0" y="1957"/>
                  </a:lnTo>
                  <a:cubicBezTo>
                    <a:pt x="0" y="2088"/>
                    <a:pt x="22" y="2218"/>
                    <a:pt x="44" y="2349"/>
                  </a:cubicBezTo>
                  <a:cubicBezTo>
                    <a:pt x="87" y="2501"/>
                    <a:pt x="131" y="2632"/>
                    <a:pt x="196" y="2762"/>
                  </a:cubicBezTo>
                  <a:cubicBezTo>
                    <a:pt x="240" y="2827"/>
                    <a:pt x="283" y="2914"/>
                    <a:pt x="327" y="2979"/>
                  </a:cubicBezTo>
                  <a:lnTo>
                    <a:pt x="370" y="3066"/>
                  </a:lnTo>
                  <a:cubicBezTo>
                    <a:pt x="522" y="3284"/>
                    <a:pt x="740" y="3458"/>
                    <a:pt x="979" y="3545"/>
                  </a:cubicBezTo>
                  <a:cubicBezTo>
                    <a:pt x="1109" y="3610"/>
                    <a:pt x="1240" y="3654"/>
                    <a:pt x="1370" y="3675"/>
                  </a:cubicBezTo>
                  <a:cubicBezTo>
                    <a:pt x="1544" y="3719"/>
                    <a:pt x="1718" y="3762"/>
                    <a:pt x="1914" y="3784"/>
                  </a:cubicBezTo>
                  <a:lnTo>
                    <a:pt x="2088" y="3806"/>
                  </a:lnTo>
                  <a:cubicBezTo>
                    <a:pt x="2153" y="3806"/>
                    <a:pt x="2197" y="3806"/>
                    <a:pt x="2262" y="3827"/>
                  </a:cubicBezTo>
                  <a:cubicBezTo>
                    <a:pt x="2523" y="3849"/>
                    <a:pt x="2762" y="3871"/>
                    <a:pt x="2958" y="3893"/>
                  </a:cubicBezTo>
                  <a:lnTo>
                    <a:pt x="3327" y="3914"/>
                  </a:lnTo>
                  <a:lnTo>
                    <a:pt x="3371" y="3914"/>
                  </a:lnTo>
                  <a:cubicBezTo>
                    <a:pt x="3480" y="3914"/>
                    <a:pt x="3610" y="3936"/>
                    <a:pt x="3719" y="3936"/>
                  </a:cubicBezTo>
                  <a:cubicBezTo>
                    <a:pt x="4001" y="3980"/>
                    <a:pt x="4262" y="3980"/>
                    <a:pt x="4502" y="3980"/>
                  </a:cubicBezTo>
                  <a:cubicBezTo>
                    <a:pt x="4871" y="3980"/>
                    <a:pt x="5241" y="3980"/>
                    <a:pt x="5567" y="3958"/>
                  </a:cubicBezTo>
                  <a:cubicBezTo>
                    <a:pt x="6067" y="3958"/>
                    <a:pt x="6567" y="3958"/>
                    <a:pt x="7024" y="3980"/>
                  </a:cubicBezTo>
                  <a:cubicBezTo>
                    <a:pt x="7263" y="3980"/>
                    <a:pt x="7524" y="4001"/>
                    <a:pt x="7828" y="4001"/>
                  </a:cubicBezTo>
                  <a:lnTo>
                    <a:pt x="8589" y="4001"/>
                  </a:lnTo>
                  <a:lnTo>
                    <a:pt x="10199" y="4067"/>
                  </a:lnTo>
                  <a:lnTo>
                    <a:pt x="11025" y="4110"/>
                  </a:lnTo>
                  <a:lnTo>
                    <a:pt x="11090" y="4110"/>
                  </a:lnTo>
                  <a:cubicBezTo>
                    <a:pt x="11329" y="4132"/>
                    <a:pt x="11568" y="4132"/>
                    <a:pt x="11808" y="4154"/>
                  </a:cubicBezTo>
                  <a:cubicBezTo>
                    <a:pt x="12047" y="4154"/>
                    <a:pt x="12395" y="4175"/>
                    <a:pt x="12743" y="4175"/>
                  </a:cubicBezTo>
                  <a:lnTo>
                    <a:pt x="13547" y="4175"/>
                  </a:lnTo>
                  <a:cubicBezTo>
                    <a:pt x="14134" y="4197"/>
                    <a:pt x="14721" y="4219"/>
                    <a:pt x="15287" y="4262"/>
                  </a:cubicBezTo>
                  <a:cubicBezTo>
                    <a:pt x="15613" y="4262"/>
                    <a:pt x="15917" y="4284"/>
                    <a:pt x="16222" y="4284"/>
                  </a:cubicBezTo>
                  <a:lnTo>
                    <a:pt x="20592" y="4284"/>
                  </a:lnTo>
                  <a:cubicBezTo>
                    <a:pt x="20853" y="4284"/>
                    <a:pt x="21114" y="4262"/>
                    <a:pt x="21353" y="4241"/>
                  </a:cubicBezTo>
                  <a:lnTo>
                    <a:pt x="21897" y="4219"/>
                  </a:lnTo>
                  <a:lnTo>
                    <a:pt x="22180" y="4219"/>
                  </a:lnTo>
                  <a:cubicBezTo>
                    <a:pt x="22462" y="4219"/>
                    <a:pt x="22745" y="4219"/>
                    <a:pt x="23028" y="4197"/>
                  </a:cubicBezTo>
                  <a:lnTo>
                    <a:pt x="23441" y="4154"/>
                  </a:lnTo>
                  <a:cubicBezTo>
                    <a:pt x="23702" y="4132"/>
                    <a:pt x="23984" y="4110"/>
                    <a:pt x="24245" y="4110"/>
                  </a:cubicBezTo>
                  <a:lnTo>
                    <a:pt x="25180" y="4088"/>
                  </a:lnTo>
                  <a:lnTo>
                    <a:pt x="25159" y="4088"/>
                  </a:lnTo>
                  <a:cubicBezTo>
                    <a:pt x="25311" y="4088"/>
                    <a:pt x="25485" y="4067"/>
                    <a:pt x="25659" y="4067"/>
                  </a:cubicBezTo>
                  <a:lnTo>
                    <a:pt x="25876" y="4045"/>
                  </a:lnTo>
                  <a:lnTo>
                    <a:pt x="25963" y="4045"/>
                  </a:lnTo>
                  <a:lnTo>
                    <a:pt x="26115" y="4023"/>
                  </a:lnTo>
                  <a:lnTo>
                    <a:pt x="26354" y="4001"/>
                  </a:lnTo>
                  <a:lnTo>
                    <a:pt x="26441" y="4001"/>
                  </a:lnTo>
                  <a:cubicBezTo>
                    <a:pt x="26637" y="4001"/>
                    <a:pt x="26855" y="3980"/>
                    <a:pt x="27050" y="3958"/>
                  </a:cubicBezTo>
                  <a:lnTo>
                    <a:pt x="27485" y="3893"/>
                  </a:lnTo>
                  <a:cubicBezTo>
                    <a:pt x="27681" y="3871"/>
                    <a:pt x="27877" y="3849"/>
                    <a:pt x="28072" y="3784"/>
                  </a:cubicBezTo>
                  <a:cubicBezTo>
                    <a:pt x="28138" y="3741"/>
                    <a:pt x="28203" y="3719"/>
                    <a:pt x="28268" y="3675"/>
                  </a:cubicBezTo>
                  <a:lnTo>
                    <a:pt x="28290" y="3675"/>
                  </a:lnTo>
                  <a:lnTo>
                    <a:pt x="28333" y="3610"/>
                  </a:lnTo>
                  <a:cubicBezTo>
                    <a:pt x="28420" y="3545"/>
                    <a:pt x="28485" y="3480"/>
                    <a:pt x="28551" y="3393"/>
                  </a:cubicBezTo>
                  <a:cubicBezTo>
                    <a:pt x="28594" y="3327"/>
                    <a:pt x="28616" y="3262"/>
                    <a:pt x="28659" y="3197"/>
                  </a:cubicBezTo>
                  <a:lnTo>
                    <a:pt x="28659" y="3197"/>
                  </a:lnTo>
                  <a:lnTo>
                    <a:pt x="28616" y="3219"/>
                  </a:lnTo>
                  <a:cubicBezTo>
                    <a:pt x="28507" y="3327"/>
                    <a:pt x="28355" y="3393"/>
                    <a:pt x="28203" y="3414"/>
                  </a:cubicBezTo>
                  <a:cubicBezTo>
                    <a:pt x="28051" y="3414"/>
                    <a:pt x="27898" y="3349"/>
                    <a:pt x="27790" y="3262"/>
                  </a:cubicBezTo>
                  <a:lnTo>
                    <a:pt x="27507" y="3284"/>
                  </a:lnTo>
                  <a:cubicBezTo>
                    <a:pt x="27376" y="3284"/>
                    <a:pt x="27236" y="3294"/>
                    <a:pt x="27099" y="3294"/>
                  </a:cubicBezTo>
                  <a:cubicBezTo>
                    <a:pt x="27031" y="3294"/>
                    <a:pt x="26963" y="3291"/>
                    <a:pt x="26898" y="3284"/>
                  </a:cubicBezTo>
                  <a:lnTo>
                    <a:pt x="26311" y="3284"/>
                  </a:lnTo>
                  <a:cubicBezTo>
                    <a:pt x="26094" y="3284"/>
                    <a:pt x="25898" y="3284"/>
                    <a:pt x="25702" y="3306"/>
                  </a:cubicBezTo>
                  <a:lnTo>
                    <a:pt x="25311" y="3327"/>
                  </a:lnTo>
                  <a:lnTo>
                    <a:pt x="25072" y="3349"/>
                  </a:lnTo>
                  <a:cubicBezTo>
                    <a:pt x="24898" y="3349"/>
                    <a:pt x="24745" y="3371"/>
                    <a:pt x="24593" y="3371"/>
                  </a:cubicBezTo>
                  <a:cubicBezTo>
                    <a:pt x="24354" y="3371"/>
                    <a:pt x="24093" y="3393"/>
                    <a:pt x="23854" y="3414"/>
                  </a:cubicBezTo>
                  <a:lnTo>
                    <a:pt x="23571" y="3458"/>
                  </a:lnTo>
                  <a:cubicBezTo>
                    <a:pt x="23245" y="3523"/>
                    <a:pt x="22919" y="3567"/>
                    <a:pt x="22593" y="3610"/>
                  </a:cubicBezTo>
                  <a:lnTo>
                    <a:pt x="22049" y="3654"/>
                  </a:lnTo>
                  <a:cubicBezTo>
                    <a:pt x="21810" y="3675"/>
                    <a:pt x="21571" y="3675"/>
                    <a:pt x="21332" y="3719"/>
                  </a:cubicBezTo>
                  <a:lnTo>
                    <a:pt x="20831" y="3762"/>
                  </a:lnTo>
                  <a:cubicBezTo>
                    <a:pt x="20571" y="3806"/>
                    <a:pt x="20288" y="3827"/>
                    <a:pt x="20049" y="3849"/>
                  </a:cubicBezTo>
                  <a:cubicBezTo>
                    <a:pt x="19679" y="3871"/>
                    <a:pt x="19309" y="3871"/>
                    <a:pt x="18961" y="3871"/>
                  </a:cubicBezTo>
                  <a:lnTo>
                    <a:pt x="16722" y="3871"/>
                  </a:lnTo>
                  <a:cubicBezTo>
                    <a:pt x="16432" y="3871"/>
                    <a:pt x="16142" y="3861"/>
                    <a:pt x="15852" y="3861"/>
                  </a:cubicBezTo>
                  <a:cubicBezTo>
                    <a:pt x="15707" y="3861"/>
                    <a:pt x="15562" y="3864"/>
                    <a:pt x="15417" y="3871"/>
                  </a:cubicBezTo>
                  <a:lnTo>
                    <a:pt x="15330" y="3871"/>
                  </a:lnTo>
                  <a:cubicBezTo>
                    <a:pt x="14808" y="3893"/>
                    <a:pt x="14265" y="3914"/>
                    <a:pt x="13743" y="3914"/>
                  </a:cubicBezTo>
                  <a:cubicBezTo>
                    <a:pt x="13177" y="3914"/>
                    <a:pt x="12590" y="3936"/>
                    <a:pt x="12025" y="3936"/>
                  </a:cubicBezTo>
                  <a:cubicBezTo>
                    <a:pt x="11891" y="3942"/>
                    <a:pt x="11755" y="3945"/>
                    <a:pt x="11619" y="3945"/>
                  </a:cubicBezTo>
                  <a:cubicBezTo>
                    <a:pt x="11247" y="3945"/>
                    <a:pt x="10869" y="3925"/>
                    <a:pt x="10503" y="3893"/>
                  </a:cubicBezTo>
                  <a:lnTo>
                    <a:pt x="10307" y="3893"/>
                  </a:lnTo>
                  <a:cubicBezTo>
                    <a:pt x="9764" y="3871"/>
                    <a:pt x="9242" y="3849"/>
                    <a:pt x="8698" y="3827"/>
                  </a:cubicBezTo>
                  <a:lnTo>
                    <a:pt x="8568" y="3827"/>
                  </a:lnTo>
                  <a:cubicBezTo>
                    <a:pt x="8002" y="3806"/>
                    <a:pt x="7307" y="3762"/>
                    <a:pt x="6632" y="3675"/>
                  </a:cubicBezTo>
                  <a:cubicBezTo>
                    <a:pt x="6176" y="3610"/>
                    <a:pt x="5719" y="3545"/>
                    <a:pt x="5263" y="3480"/>
                  </a:cubicBezTo>
                  <a:lnTo>
                    <a:pt x="4936" y="3436"/>
                  </a:lnTo>
                  <a:cubicBezTo>
                    <a:pt x="4589" y="3393"/>
                    <a:pt x="4219" y="3349"/>
                    <a:pt x="3806" y="3306"/>
                  </a:cubicBezTo>
                  <a:lnTo>
                    <a:pt x="3240" y="3262"/>
                  </a:lnTo>
                  <a:cubicBezTo>
                    <a:pt x="2979" y="3219"/>
                    <a:pt x="2719" y="3197"/>
                    <a:pt x="2479" y="3175"/>
                  </a:cubicBezTo>
                  <a:lnTo>
                    <a:pt x="2066" y="3132"/>
                  </a:lnTo>
                  <a:lnTo>
                    <a:pt x="1979" y="3132"/>
                  </a:lnTo>
                  <a:cubicBezTo>
                    <a:pt x="1697" y="3110"/>
                    <a:pt x="1436" y="3045"/>
                    <a:pt x="1196" y="2914"/>
                  </a:cubicBezTo>
                  <a:cubicBezTo>
                    <a:pt x="979" y="2806"/>
                    <a:pt x="805" y="2610"/>
                    <a:pt x="675" y="2371"/>
                  </a:cubicBezTo>
                  <a:lnTo>
                    <a:pt x="675" y="2349"/>
                  </a:lnTo>
                  <a:cubicBezTo>
                    <a:pt x="631" y="2240"/>
                    <a:pt x="588" y="2153"/>
                    <a:pt x="566" y="2044"/>
                  </a:cubicBezTo>
                  <a:cubicBezTo>
                    <a:pt x="566" y="2023"/>
                    <a:pt x="544" y="2001"/>
                    <a:pt x="544" y="1957"/>
                  </a:cubicBezTo>
                  <a:cubicBezTo>
                    <a:pt x="522" y="1827"/>
                    <a:pt x="501" y="1697"/>
                    <a:pt x="479" y="1566"/>
                  </a:cubicBezTo>
                  <a:cubicBezTo>
                    <a:pt x="414" y="1218"/>
                    <a:pt x="392" y="914"/>
                    <a:pt x="370" y="631"/>
                  </a:cubicBezTo>
                  <a:cubicBezTo>
                    <a:pt x="348" y="414"/>
                    <a:pt x="348" y="218"/>
                    <a:pt x="34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3"/>
            <p:cNvSpPr/>
            <p:nvPr/>
          </p:nvSpPr>
          <p:spPr>
            <a:xfrm>
              <a:off x="3797750" y="3438800"/>
              <a:ext cx="65275" cy="64325"/>
            </a:xfrm>
            <a:custGeom>
              <a:avLst/>
              <a:gdLst/>
              <a:ahLst/>
              <a:cxnLst/>
              <a:rect l="l" t="t" r="r" b="b"/>
              <a:pathLst>
                <a:path w="2611" h="2573" extrusionOk="0">
                  <a:moveTo>
                    <a:pt x="1304" y="0"/>
                  </a:moveTo>
                  <a:cubicBezTo>
                    <a:pt x="1024" y="0"/>
                    <a:pt x="741" y="92"/>
                    <a:pt x="501" y="286"/>
                  </a:cubicBezTo>
                  <a:cubicBezTo>
                    <a:pt x="218" y="482"/>
                    <a:pt x="44" y="808"/>
                    <a:pt x="23" y="1156"/>
                  </a:cubicBezTo>
                  <a:cubicBezTo>
                    <a:pt x="1" y="1482"/>
                    <a:pt x="88" y="1830"/>
                    <a:pt x="305" y="2091"/>
                  </a:cubicBezTo>
                  <a:cubicBezTo>
                    <a:pt x="555" y="2404"/>
                    <a:pt x="928" y="2573"/>
                    <a:pt x="1307" y="2573"/>
                  </a:cubicBezTo>
                  <a:cubicBezTo>
                    <a:pt x="1587" y="2573"/>
                    <a:pt x="1870" y="2481"/>
                    <a:pt x="2110" y="2287"/>
                  </a:cubicBezTo>
                  <a:cubicBezTo>
                    <a:pt x="2371" y="2091"/>
                    <a:pt x="2545" y="1765"/>
                    <a:pt x="2588" y="1417"/>
                  </a:cubicBezTo>
                  <a:cubicBezTo>
                    <a:pt x="2610" y="1091"/>
                    <a:pt x="2523" y="743"/>
                    <a:pt x="2306" y="482"/>
                  </a:cubicBezTo>
                  <a:cubicBezTo>
                    <a:pt x="2055" y="169"/>
                    <a:pt x="1683" y="0"/>
                    <a:pt x="13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3"/>
            <p:cNvSpPr/>
            <p:nvPr/>
          </p:nvSpPr>
          <p:spPr>
            <a:xfrm>
              <a:off x="3473775" y="2346550"/>
              <a:ext cx="731175" cy="1051725"/>
            </a:xfrm>
            <a:custGeom>
              <a:avLst/>
              <a:gdLst/>
              <a:ahLst/>
              <a:cxnLst/>
              <a:rect l="l" t="t" r="r" b="b"/>
              <a:pathLst>
                <a:path w="29247" h="42069" extrusionOk="0">
                  <a:moveTo>
                    <a:pt x="7165" y="1"/>
                  </a:moveTo>
                  <a:cubicBezTo>
                    <a:pt x="6719" y="1"/>
                    <a:pt x="6273" y="21"/>
                    <a:pt x="5828" y="53"/>
                  </a:cubicBezTo>
                  <a:cubicBezTo>
                    <a:pt x="5328" y="74"/>
                    <a:pt x="4784" y="96"/>
                    <a:pt x="4262" y="96"/>
                  </a:cubicBezTo>
                  <a:lnTo>
                    <a:pt x="2240" y="96"/>
                  </a:lnTo>
                  <a:cubicBezTo>
                    <a:pt x="2088" y="118"/>
                    <a:pt x="1935" y="118"/>
                    <a:pt x="1783" y="161"/>
                  </a:cubicBezTo>
                  <a:cubicBezTo>
                    <a:pt x="1479" y="227"/>
                    <a:pt x="1196" y="357"/>
                    <a:pt x="979" y="575"/>
                  </a:cubicBezTo>
                  <a:cubicBezTo>
                    <a:pt x="826" y="705"/>
                    <a:pt x="696" y="879"/>
                    <a:pt x="587" y="1075"/>
                  </a:cubicBezTo>
                  <a:cubicBezTo>
                    <a:pt x="479" y="1292"/>
                    <a:pt x="370" y="1510"/>
                    <a:pt x="305" y="1749"/>
                  </a:cubicBezTo>
                  <a:cubicBezTo>
                    <a:pt x="239" y="1923"/>
                    <a:pt x="218" y="2097"/>
                    <a:pt x="196" y="2271"/>
                  </a:cubicBezTo>
                  <a:lnTo>
                    <a:pt x="196" y="2292"/>
                  </a:lnTo>
                  <a:cubicBezTo>
                    <a:pt x="196" y="2336"/>
                    <a:pt x="196" y="2401"/>
                    <a:pt x="174" y="2445"/>
                  </a:cubicBezTo>
                  <a:lnTo>
                    <a:pt x="174" y="2510"/>
                  </a:lnTo>
                  <a:cubicBezTo>
                    <a:pt x="87" y="3097"/>
                    <a:pt x="44" y="3727"/>
                    <a:pt x="0" y="4423"/>
                  </a:cubicBezTo>
                  <a:lnTo>
                    <a:pt x="0" y="4706"/>
                  </a:lnTo>
                  <a:lnTo>
                    <a:pt x="0" y="5684"/>
                  </a:lnTo>
                  <a:lnTo>
                    <a:pt x="0" y="5728"/>
                  </a:lnTo>
                  <a:lnTo>
                    <a:pt x="0" y="6206"/>
                  </a:lnTo>
                  <a:cubicBezTo>
                    <a:pt x="0" y="8598"/>
                    <a:pt x="22" y="11012"/>
                    <a:pt x="87" y="13338"/>
                  </a:cubicBezTo>
                  <a:cubicBezTo>
                    <a:pt x="131" y="14600"/>
                    <a:pt x="131" y="15861"/>
                    <a:pt x="131" y="16948"/>
                  </a:cubicBezTo>
                  <a:lnTo>
                    <a:pt x="131" y="17426"/>
                  </a:lnTo>
                  <a:cubicBezTo>
                    <a:pt x="131" y="18340"/>
                    <a:pt x="131" y="19362"/>
                    <a:pt x="131" y="20362"/>
                  </a:cubicBezTo>
                  <a:cubicBezTo>
                    <a:pt x="152" y="21036"/>
                    <a:pt x="174" y="21710"/>
                    <a:pt x="174" y="22384"/>
                  </a:cubicBezTo>
                  <a:lnTo>
                    <a:pt x="174" y="22602"/>
                  </a:lnTo>
                  <a:cubicBezTo>
                    <a:pt x="174" y="23058"/>
                    <a:pt x="196" y="23515"/>
                    <a:pt x="218" y="23971"/>
                  </a:cubicBezTo>
                  <a:cubicBezTo>
                    <a:pt x="218" y="24341"/>
                    <a:pt x="218" y="24733"/>
                    <a:pt x="218" y="25102"/>
                  </a:cubicBezTo>
                  <a:lnTo>
                    <a:pt x="218" y="25276"/>
                  </a:lnTo>
                  <a:cubicBezTo>
                    <a:pt x="218" y="25907"/>
                    <a:pt x="239" y="26776"/>
                    <a:pt x="283" y="27581"/>
                  </a:cubicBezTo>
                  <a:cubicBezTo>
                    <a:pt x="305" y="28277"/>
                    <a:pt x="326" y="28864"/>
                    <a:pt x="326" y="29451"/>
                  </a:cubicBezTo>
                  <a:cubicBezTo>
                    <a:pt x="326" y="29842"/>
                    <a:pt x="326" y="30256"/>
                    <a:pt x="326" y="30625"/>
                  </a:cubicBezTo>
                  <a:lnTo>
                    <a:pt x="326" y="31212"/>
                  </a:lnTo>
                  <a:lnTo>
                    <a:pt x="326" y="32952"/>
                  </a:lnTo>
                  <a:cubicBezTo>
                    <a:pt x="326" y="33495"/>
                    <a:pt x="305" y="34039"/>
                    <a:pt x="283" y="34626"/>
                  </a:cubicBezTo>
                  <a:cubicBezTo>
                    <a:pt x="283" y="34735"/>
                    <a:pt x="283" y="34844"/>
                    <a:pt x="283" y="34952"/>
                  </a:cubicBezTo>
                  <a:lnTo>
                    <a:pt x="283" y="34996"/>
                  </a:lnTo>
                  <a:lnTo>
                    <a:pt x="283" y="35279"/>
                  </a:lnTo>
                  <a:lnTo>
                    <a:pt x="283" y="35431"/>
                  </a:lnTo>
                  <a:lnTo>
                    <a:pt x="283" y="36083"/>
                  </a:lnTo>
                  <a:lnTo>
                    <a:pt x="283" y="36105"/>
                  </a:lnTo>
                  <a:lnTo>
                    <a:pt x="283" y="36300"/>
                  </a:lnTo>
                  <a:cubicBezTo>
                    <a:pt x="283" y="36801"/>
                    <a:pt x="283" y="37322"/>
                    <a:pt x="283" y="37801"/>
                  </a:cubicBezTo>
                  <a:lnTo>
                    <a:pt x="283" y="38127"/>
                  </a:lnTo>
                  <a:cubicBezTo>
                    <a:pt x="283" y="38344"/>
                    <a:pt x="283" y="38540"/>
                    <a:pt x="305" y="38736"/>
                  </a:cubicBezTo>
                  <a:cubicBezTo>
                    <a:pt x="326" y="39040"/>
                    <a:pt x="370" y="39345"/>
                    <a:pt x="413" y="39693"/>
                  </a:cubicBezTo>
                  <a:cubicBezTo>
                    <a:pt x="435" y="39823"/>
                    <a:pt x="457" y="39954"/>
                    <a:pt x="479" y="40084"/>
                  </a:cubicBezTo>
                  <a:cubicBezTo>
                    <a:pt x="479" y="40106"/>
                    <a:pt x="479" y="40127"/>
                    <a:pt x="500" y="40171"/>
                  </a:cubicBezTo>
                  <a:cubicBezTo>
                    <a:pt x="522" y="40258"/>
                    <a:pt x="566" y="40367"/>
                    <a:pt x="609" y="40454"/>
                  </a:cubicBezTo>
                  <a:lnTo>
                    <a:pt x="609" y="40497"/>
                  </a:lnTo>
                  <a:cubicBezTo>
                    <a:pt x="740" y="40736"/>
                    <a:pt x="913" y="40910"/>
                    <a:pt x="1153" y="41041"/>
                  </a:cubicBezTo>
                  <a:cubicBezTo>
                    <a:pt x="1392" y="41171"/>
                    <a:pt x="1653" y="41236"/>
                    <a:pt x="1914" y="41258"/>
                  </a:cubicBezTo>
                  <a:lnTo>
                    <a:pt x="2001" y="41258"/>
                  </a:lnTo>
                  <a:lnTo>
                    <a:pt x="2414" y="41302"/>
                  </a:lnTo>
                  <a:cubicBezTo>
                    <a:pt x="2675" y="41323"/>
                    <a:pt x="2914" y="41345"/>
                    <a:pt x="3175" y="41367"/>
                  </a:cubicBezTo>
                  <a:lnTo>
                    <a:pt x="3740" y="41432"/>
                  </a:lnTo>
                  <a:cubicBezTo>
                    <a:pt x="4153" y="41476"/>
                    <a:pt x="4523" y="41519"/>
                    <a:pt x="4871" y="41563"/>
                  </a:cubicBezTo>
                  <a:lnTo>
                    <a:pt x="5197" y="41606"/>
                  </a:lnTo>
                  <a:cubicBezTo>
                    <a:pt x="5654" y="41671"/>
                    <a:pt x="6132" y="41737"/>
                    <a:pt x="6589" y="41780"/>
                  </a:cubicBezTo>
                  <a:cubicBezTo>
                    <a:pt x="7263" y="41867"/>
                    <a:pt x="7937" y="41911"/>
                    <a:pt x="8502" y="41932"/>
                  </a:cubicBezTo>
                  <a:lnTo>
                    <a:pt x="8633" y="41932"/>
                  </a:lnTo>
                  <a:cubicBezTo>
                    <a:pt x="9176" y="41954"/>
                    <a:pt x="9720" y="41997"/>
                    <a:pt x="10242" y="42019"/>
                  </a:cubicBezTo>
                  <a:lnTo>
                    <a:pt x="10437" y="42019"/>
                  </a:lnTo>
                  <a:cubicBezTo>
                    <a:pt x="10842" y="42037"/>
                    <a:pt x="11261" y="42069"/>
                    <a:pt x="11671" y="42069"/>
                  </a:cubicBezTo>
                  <a:cubicBezTo>
                    <a:pt x="11768" y="42069"/>
                    <a:pt x="11864" y="42067"/>
                    <a:pt x="11960" y="42063"/>
                  </a:cubicBezTo>
                  <a:cubicBezTo>
                    <a:pt x="12525" y="42063"/>
                    <a:pt x="13112" y="42041"/>
                    <a:pt x="13677" y="42041"/>
                  </a:cubicBezTo>
                  <a:cubicBezTo>
                    <a:pt x="14221" y="42041"/>
                    <a:pt x="14743" y="42019"/>
                    <a:pt x="15265" y="41997"/>
                  </a:cubicBezTo>
                  <a:lnTo>
                    <a:pt x="15352" y="41997"/>
                  </a:lnTo>
                  <a:cubicBezTo>
                    <a:pt x="15497" y="41990"/>
                    <a:pt x="15642" y="41988"/>
                    <a:pt x="15787" y="41988"/>
                  </a:cubicBezTo>
                  <a:cubicBezTo>
                    <a:pt x="16076" y="41988"/>
                    <a:pt x="16366" y="41997"/>
                    <a:pt x="16656" y="41997"/>
                  </a:cubicBezTo>
                  <a:lnTo>
                    <a:pt x="18896" y="41997"/>
                  </a:lnTo>
                  <a:cubicBezTo>
                    <a:pt x="19244" y="41997"/>
                    <a:pt x="19613" y="41997"/>
                    <a:pt x="19983" y="41976"/>
                  </a:cubicBezTo>
                  <a:cubicBezTo>
                    <a:pt x="20244" y="41954"/>
                    <a:pt x="20527" y="41911"/>
                    <a:pt x="20788" y="41889"/>
                  </a:cubicBezTo>
                  <a:lnTo>
                    <a:pt x="21266" y="41824"/>
                  </a:lnTo>
                  <a:cubicBezTo>
                    <a:pt x="21505" y="41802"/>
                    <a:pt x="21744" y="41780"/>
                    <a:pt x="21984" y="41758"/>
                  </a:cubicBezTo>
                  <a:lnTo>
                    <a:pt x="22527" y="41715"/>
                  </a:lnTo>
                  <a:cubicBezTo>
                    <a:pt x="22853" y="41693"/>
                    <a:pt x="23180" y="41628"/>
                    <a:pt x="23506" y="41584"/>
                  </a:cubicBezTo>
                  <a:lnTo>
                    <a:pt x="23788" y="41541"/>
                  </a:lnTo>
                  <a:cubicBezTo>
                    <a:pt x="24028" y="41519"/>
                    <a:pt x="24288" y="41497"/>
                    <a:pt x="24528" y="41497"/>
                  </a:cubicBezTo>
                  <a:cubicBezTo>
                    <a:pt x="24680" y="41497"/>
                    <a:pt x="24832" y="41476"/>
                    <a:pt x="25006" y="41454"/>
                  </a:cubicBezTo>
                  <a:lnTo>
                    <a:pt x="25267" y="41432"/>
                  </a:lnTo>
                  <a:lnTo>
                    <a:pt x="25658" y="41410"/>
                  </a:lnTo>
                  <a:cubicBezTo>
                    <a:pt x="25854" y="41389"/>
                    <a:pt x="26050" y="41389"/>
                    <a:pt x="26245" y="41389"/>
                  </a:cubicBezTo>
                  <a:lnTo>
                    <a:pt x="26311" y="41389"/>
                  </a:lnTo>
                  <a:cubicBezTo>
                    <a:pt x="26485" y="41389"/>
                    <a:pt x="26659" y="41389"/>
                    <a:pt x="26833" y="41410"/>
                  </a:cubicBezTo>
                  <a:cubicBezTo>
                    <a:pt x="27050" y="41410"/>
                    <a:pt x="27246" y="41410"/>
                    <a:pt x="27463" y="41389"/>
                  </a:cubicBezTo>
                  <a:lnTo>
                    <a:pt x="27724" y="41367"/>
                  </a:lnTo>
                  <a:cubicBezTo>
                    <a:pt x="27833" y="41476"/>
                    <a:pt x="27985" y="41519"/>
                    <a:pt x="28137" y="41519"/>
                  </a:cubicBezTo>
                  <a:cubicBezTo>
                    <a:pt x="28311" y="41519"/>
                    <a:pt x="28463" y="41454"/>
                    <a:pt x="28572" y="41345"/>
                  </a:cubicBezTo>
                  <a:lnTo>
                    <a:pt x="28594" y="41302"/>
                  </a:lnTo>
                  <a:lnTo>
                    <a:pt x="28616" y="41280"/>
                  </a:lnTo>
                  <a:lnTo>
                    <a:pt x="28659" y="41215"/>
                  </a:lnTo>
                  <a:cubicBezTo>
                    <a:pt x="28724" y="41128"/>
                    <a:pt x="28746" y="41019"/>
                    <a:pt x="28746" y="40910"/>
                  </a:cubicBezTo>
                  <a:cubicBezTo>
                    <a:pt x="28790" y="40845"/>
                    <a:pt x="28811" y="40780"/>
                    <a:pt x="28833" y="40715"/>
                  </a:cubicBezTo>
                  <a:cubicBezTo>
                    <a:pt x="28855" y="40671"/>
                    <a:pt x="28855" y="40606"/>
                    <a:pt x="28855" y="40562"/>
                  </a:cubicBezTo>
                  <a:cubicBezTo>
                    <a:pt x="28855" y="40475"/>
                    <a:pt x="28855" y="40367"/>
                    <a:pt x="28811" y="40280"/>
                  </a:cubicBezTo>
                  <a:lnTo>
                    <a:pt x="28833" y="40084"/>
                  </a:lnTo>
                  <a:cubicBezTo>
                    <a:pt x="28877" y="39649"/>
                    <a:pt x="28920" y="39236"/>
                    <a:pt x="28964" y="38801"/>
                  </a:cubicBezTo>
                  <a:cubicBezTo>
                    <a:pt x="29007" y="38366"/>
                    <a:pt x="29029" y="37888"/>
                    <a:pt x="29050" y="37431"/>
                  </a:cubicBezTo>
                  <a:lnTo>
                    <a:pt x="29094" y="37018"/>
                  </a:lnTo>
                  <a:cubicBezTo>
                    <a:pt x="29159" y="36040"/>
                    <a:pt x="29203" y="35018"/>
                    <a:pt x="29246" y="33778"/>
                  </a:cubicBezTo>
                  <a:lnTo>
                    <a:pt x="29203" y="33539"/>
                  </a:lnTo>
                  <a:lnTo>
                    <a:pt x="29203" y="32365"/>
                  </a:lnTo>
                  <a:lnTo>
                    <a:pt x="29203" y="31843"/>
                  </a:lnTo>
                  <a:lnTo>
                    <a:pt x="29203" y="29908"/>
                  </a:lnTo>
                  <a:cubicBezTo>
                    <a:pt x="29203" y="29429"/>
                    <a:pt x="29203" y="28886"/>
                    <a:pt x="29224" y="28190"/>
                  </a:cubicBezTo>
                  <a:lnTo>
                    <a:pt x="29224" y="27646"/>
                  </a:lnTo>
                  <a:cubicBezTo>
                    <a:pt x="29224" y="27233"/>
                    <a:pt x="29224" y="26820"/>
                    <a:pt x="29224" y="26450"/>
                  </a:cubicBezTo>
                  <a:cubicBezTo>
                    <a:pt x="29224" y="25276"/>
                    <a:pt x="29203" y="24102"/>
                    <a:pt x="29159" y="22971"/>
                  </a:cubicBezTo>
                  <a:cubicBezTo>
                    <a:pt x="29116" y="22232"/>
                    <a:pt x="29094" y="21514"/>
                    <a:pt x="29072" y="20819"/>
                  </a:cubicBezTo>
                  <a:lnTo>
                    <a:pt x="29072" y="20688"/>
                  </a:lnTo>
                  <a:lnTo>
                    <a:pt x="29072" y="20362"/>
                  </a:lnTo>
                  <a:cubicBezTo>
                    <a:pt x="29050" y="20036"/>
                    <a:pt x="29029" y="19710"/>
                    <a:pt x="29029" y="19383"/>
                  </a:cubicBezTo>
                  <a:cubicBezTo>
                    <a:pt x="28985" y="18644"/>
                    <a:pt x="28942" y="17905"/>
                    <a:pt x="28920" y="17274"/>
                  </a:cubicBezTo>
                  <a:lnTo>
                    <a:pt x="28877" y="16796"/>
                  </a:lnTo>
                  <a:lnTo>
                    <a:pt x="28877" y="16774"/>
                  </a:lnTo>
                  <a:cubicBezTo>
                    <a:pt x="28855" y="16448"/>
                    <a:pt x="28833" y="16122"/>
                    <a:pt x="28811" y="15796"/>
                  </a:cubicBezTo>
                  <a:cubicBezTo>
                    <a:pt x="28790" y="15252"/>
                    <a:pt x="28746" y="14665"/>
                    <a:pt x="28703" y="13991"/>
                  </a:cubicBezTo>
                  <a:cubicBezTo>
                    <a:pt x="28681" y="13665"/>
                    <a:pt x="28637" y="13338"/>
                    <a:pt x="28616" y="13099"/>
                  </a:cubicBezTo>
                  <a:lnTo>
                    <a:pt x="28572" y="12773"/>
                  </a:lnTo>
                  <a:cubicBezTo>
                    <a:pt x="28572" y="12599"/>
                    <a:pt x="28550" y="12425"/>
                    <a:pt x="28529" y="12251"/>
                  </a:cubicBezTo>
                  <a:cubicBezTo>
                    <a:pt x="28485" y="11795"/>
                    <a:pt x="28442" y="11338"/>
                    <a:pt x="28420" y="10903"/>
                  </a:cubicBezTo>
                  <a:lnTo>
                    <a:pt x="28376" y="10512"/>
                  </a:lnTo>
                  <a:cubicBezTo>
                    <a:pt x="28355" y="10229"/>
                    <a:pt x="28333" y="9925"/>
                    <a:pt x="28311" y="9685"/>
                  </a:cubicBezTo>
                  <a:lnTo>
                    <a:pt x="28311" y="9577"/>
                  </a:lnTo>
                  <a:cubicBezTo>
                    <a:pt x="28289" y="9294"/>
                    <a:pt x="28246" y="9011"/>
                    <a:pt x="28224" y="8729"/>
                  </a:cubicBezTo>
                  <a:cubicBezTo>
                    <a:pt x="28202" y="8533"/>
                    <a:pt x="28202" y="8359"/>
                    <a:pt x="28181" y="8163"/>
                  </a:cubicBezTo>
                  <a:lnTo>
                    <a:pt x="28159" y="7881"/>
                  </a:lnTo>
                  <a:lnTo>
                    <a:pt x="28159" y="7859"/>
                  </a:lnTo>
                  <a:cubicBezTo>
                    <a:pt x="28137" y="7576"/>
                    <a:pt x="28115" y="7315"/>
                    <a:pt x="28094" y="7011"/>
                  </a:cubicBezTo>
                  <a:cubicBezTo>
                    <a:pt x="28050" y="6359"/>
                    <a:pt x="27985" y="5793"/>
                    <a:pt x="27942" y="5250"/>
                  </a:cubicBezTo>
                  <a:cubicBezTo>
                    <a:pt x="27855" y="4402"/>
                    <a:pt x="27681" y="3554"/>
                    <a:pt x="27528" y="2814"/>
                  </a:cubicBezTo>
                  <a:cubicBezTo>
                    <a:pt x="27528" y="2727"/>
                    <a:pt x="27507" y="2640"/>
                    <a:pt x="27485" y="2532"/>
                  </a:cubicBezTo>
                  <a:lnTo>
                    <a:pt x="27485" y="2510"/>
                  </a:lnTo>
                  <a:cubicBezTo>
                    <a:pt x="27441" y="2292"/>
                    <a:pt x="27398" y="2053"/>
                    <a:pt x="27333" y="1792"/>
                  </a:cubicBezTo>
                  <a:cubicBezTo>
                    <a:pt x="27311" y="1727"/>
                    <a:pt x="27289" y="1640"/>
                    <a:pt x="27267" y="1575"/>
                  </a:cubicBezTo>
                  <a:cubicBezTo>
                    <a:pt x="27224" y="1444"/>
                    <a:pt x="27180" y="1336"/>
                    <a:pt x="27137" y="1227"/>
                  </a:cubicBezTo>
                  <a:cubicBezTo>
                    <a:pt x="27050" y="1053"/>
                    <a:pt x="26941" y="901"/>
                    <a:pt x="26811" y="770"/>
                  </a:cubicBezTo>
                  <a:lnTo>
                    <a:pt x="26615" y="596"/>
                  </a:lnTo>
                  <a:lnTo>
                    <a:pt x="26572" y="575"/>
                  </a:lnTo>
                  <a:lnTo>
                    <a:pt x="26506" y="531"/>
                  </a:lnTo>
                  <a:lnTo>
                    <a:pt x="26441" y="488"/>
                  </a:lnTo>
                  <a:cubicBezTo>
                    <a:pt x="26354" y="444"/>
                    <a:pt x="26267" y="401"/>
                    <a:pt x="26159" y="379"/>
                  </a:cubicBezTo>
                  <a:lnTo>
                    <a:pt x="26093" y="335"/>
                  </a:lnTo>
                  <a:cubicBezTo>
                    <a:pt x="25919" y="292"/>
                    <a:pt x="25724" y="248"/>
                    <a:pt x="25528" y="227"/>
                  </a:cubicBezTo>
                  <a:lnTo>
                    <a:pt x="25376" y="227"/>
                  </a:lnTo>
                  <a:cubicBezTo>
                    <a:pt x="25115" y="183"/>
                    <a:pt x="24854" y="161"/>
                    <a:pt x="24571" y="161"/>
                  </a:cubicBezTo>
                  <a:lnTo>
                    <a:pt x="23723" y="161"/>
                  </a:lnTo>
                  <a:cubicBezTo>
                    <a:pt x="23136" y="161"/>
                    <a:pt x="22549" y="183"/>
                    <a:pt x="21984" y="183"/>
                  </a:cubicBezTo>
                  <a:cubicBezTo>
                    <a:pt x="21802" y="190"/>
                    <a:pt x="21626" y="193"/>
                    <a:pt x="21453" y="193"/>
                  </a:cubicBezTo>
                  <a:cubicBezTo>
                    <a:pt x="21107" y="193"/>
                    <a:pt x="20773" y="183"/>
                    <a:pt x="20440" y="183"/>
                  </a:cubicBezTo>
                  <a:lnTo>
                    <a:pt x="17287" y="183"/>
                  </a:lnTo>
                  <a:cubicBezTo>
                    <a:pt x="17069" y="183"/>
                    <a:pt x="16830" y="183"/>
                    <a:pt x="16613" y="161"/>
                  </a:cubicBezTo>
                  <a:cubicBezTo>
                    <a:pt x="16265" y="140"/>
                    <a:pt x="15873" y="118"/>
                    <a:pt x="15373" y="118"/>
                  </a:cubicBezTo>
                  <a:lnTo>
                    <a:pt x="14743" y="96"/>
                  </a:lnTo>
                  <a:lnTo>
                    <a:pt x="13525" y="96"/>
                  </a:lnTo>
                  <a:cubicBezTo>
                    <a:pt x="13395" y="96"/>
                    <a:pt x="13264" y="96"/>
                    <a:pt x="13134" y="74"/>
                  </a:cubicBezTo>
                  <a:cubicBezTo>
                    <a:pt x="12699" y="53"/>
                    <a:pt x="12286" y="31"/>
                    <a:pt x="11873" y="31"/>
                  </a:cubicBezTo>
                  <a:lnTo>
                    <a:pt x="9437" y="31"/>
                  </a:lnTo>
                  <a:cubicBezTo>
                    <a:pt x="8872" y="31"/>
                    <a:pt x="8285" y="9"/>
                    <a:pt x="7741" y="9"/>
                  </a:cubicBezTo>
                  <a:lnTo>
                    <a:pt x="7654" y="9"/>
                  </a:lnTo>
                  <a:cubicBezTo>
                    <a:pt x="7491" y="3"/>
                    <a:pt x="7328" y="1"/>
                    <a:pt x="716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3"/>
            <p:cNvSpPr/>
            <p:nvPr/>
          </p:nvSpPr>
          <p:spPr>
            <a:xfrm>
              <a:off x="3471600" y="3273950"/>
              <a:ext cx="717025" cy="132325"/>
            </a:xfrm>
            <a:custGeom>
              <a:avLst/>
              <a:gdLst/>
              <a:ahLst/>
              <a:cxnLst/>
              <a:rect l="l" t="t" r="r" b="b"/>
              <a:pathLst>
                <a:path w="28681" h="5293" extrusionOk="0">
                  <a:moveTo>
                    <a:pt x="1187" y="1"/>
                  </a:moveTo>
                  <a:cubicBezTo>
                    <a:pt x="1155" y="1"/>
                    <a:pt x="1121" y="3"/>
                    <a:pt x="1087" y="9"/>
                  </a:cubicBezTo>
                  <a:cubicBezTo>
                    <a:pt x="913" y="31"/>
                    <a:pt x="783" y="118"/>
                    <a:pt x="674" y="248"/>
                  </a:cubicBezTo>
                  <a:cubicBezTo>
                    <a:pt x="609" y="357"/>
                    <a:pt x="544" y="466"/>
                    <a:pt x="500" y="574"/>
                  </a:cubicBezTo>
                  <a:cubicBezTo>
                    <a:pt x="457" y="640"/>
                    <a:pt x="435" y="683"/>
                    <a:pt x="413" y="748"/>
                  </a:cubicBezTo>
                  <a:cubicBezTo>
                    <a:pt x="392" y="835"/>
                    <a:pt x="348" y="944"/>
                    <a:pt x="326" y="1009"/>
                  </a:cubicBezTo>
                  <a:lnTo>
                    <a:pt x="305" y="1118"/>
                  </a:lnTo>
                  <a:cubicBezTo>
                    <a:pt x="283" y="1183"/>
                    <a:pt x="261" y="1248"/>
                    <a:pt x="239" y="1314"/>
                  </a:cubicBezTo>
                  <a:lnTo>
                    <a:pt x="239" y="1379"/>
                  </a:lnTo>
                  <a:cubicBezTo>
                    <a:pt x="174" y="1596"/>
                    <a:pt x="109" y="1814"/>
                    <a:pt x="65" y="2010"/>
                  </a:cubicBezTo>
                  <a:lnTo>
                    <a:pt x="65" y="2053"/>
                  </a:lnTo>
                  <a:cubicBezTo>
                    <a:pt x="44" y="2162"/>
                    <a:pt x="22" y="2249"/>
                    <a:pt x="0" y="2357"/>
                  </a:cubicBezTo>
                  <a:cubicBezTo>
                    <a:pt x="0" y="2423"/>
                    <a:pt x="0" y="2488"/>
                    <a:pt x="0" y="2553"/>
                  </a:cubicBezTo>
                  <a:lnTo>
                    <a:pt x="0" y="2879"/>
                  </a:lnTo>
                  <a:lnTo>
                    <a:pt x="0" y="2966"/>
                  </a:lnTo>
                  <a:cubicBezTo>
                    <a:pt x="0" y="3097"/>
                    <a:pt x="22" y="3227"/>
                    <a:pt x="44" y="3358"/>
                  </a:cubicBezTo>
                  <a:cubicBezTo>
                    <a:pt x="65" y="3510"/>
                    <a:pt x="109" y="3640"/>
                    <a:pt x="174" y="3771"/>
                  </a:cubicBezTo>
                  <a:cubicBezTo>
                    <a:pt x="218" y="3836"/>
                    <a:pt x="261" y="3923"/>
                    <a:pt x="305" y="3988"/>
                  </a:cubicBezTo>
                  <a:lnTo>
                    <a:pt x="305" y="4010"/>
                  </a:lnTo>
                  <a:lnTo>
                    <a:pt x="348" y="4075"/>
                  </a:lnTo>
                  <a:cubicBezTo>
                    <a:pt x="522" y="4293"/>
                    <a:pt x="718" y="4467"/>
                    <a:pt x="979" y="4575"/>
                  </a:cubicBezTo>
                  <a:cubicBezTo>
                    <a:pt x="1087" y="4619"/>
                    <a:pt x="1218" y="4662"/>
                    <a:pt x="1348" y="4684"/>
                  </a:cubicBezTo>
                  <a:cubicBezTo>
                    <a:pt x="1544" y="4749"/>
                    <a:pt x="1718" y="4771"/>
                    <a:pt x="1914" y="4793"/>
                  </a:cubicBezTo>
                  <a:lnTo>
                    <a:pt x="2088" y="4815"/>
                  </a:lnTo>
                  <a:cubicBezTo>
                    <a:pt x="2131" y="4815"/>
                    <a:pt x="2196" y="4815"/>
                    <a:pt x="2240" y="4836"/>
                  </a:cubicBezTo>
                  <a:cubicBezTo>
                    <a:pt x="2523" y="4858"/>
                    <a:pt x="2762" y="4901"/>
                    <a:pt x="2957" y="4901"/>
                  </a:cubicBezTo>
                  <a:lnTo>
                    <a:pt x="3327" y="4945"/>
                  </a:lnTo>
                  <a:lnTo>
                    <a:pt x="3349" y="4945"/>
                  </a:lnTo>
                  <a:cubicBezTo>
                    <a:pt x="3479" y="4945"/>
                    <a:pt x="3588" y="4945"/>
                    <a:pt x="3718" y="4967"/>
                  </a:cubicBezTo>
                  <a:cubicBezTo>
                    <a:pt x="3979" y="4988"/>
                    <a:pt x="4262" y="4988"/>
                    <a:pt x="4501" y="4988"/>
                  </a:cubicBezTo>
                  <a:cubicBezTo>
                    <a:pt x="4871" y="4988"/>
                    <a:pt x="5219" y="4988"/>
                    <a:pt x="5567" y="4967"/>
                  </a:cubicBezTo>
                  <a:cubicBezTo>
                    <a:pt x="6067" y="4967"/>
                    <a:pt x="6567" y="4988"/>
                    <a:pt x="7002" y="5010"/>
                  </a:cubicBezTo>
                  <a:lnTo>
                    <a:pt x="7024" y="5010"/>
                  </a:lnTo>
                  <a:cubicBezTo>
                    <a:pt x="7263" y="5010"/>
                    <a:pt x="7524" y="5010"/>
                    <a:pt x="7828" y="5032"/>
                  </a:cubicBezTo>
                  <a:lnTo>
                    <a:pt x="8567" y="5032"/>
                  </a:lnTo>
                  <a:lnTo>
                    <a:pt x="10198" y="5097"/>
                  </a:lnTo>
                  <a:lnTo>
                    <a:pt x="11025" y="5119"/>
                  </a:lnTo>
                  <a:lnTo>
                    <a:pt x="11090" y="5119"/>
                  </a:lnTo>
                  <a:cubicBezTo>
                    <a:pt x="11329" y="5141"/>
                    <a:pt x="11568" y="5162"/>
                    <a:pt x="11807" y="5162"/>
                  </a:cubicBezTo>
                  <a:cubicBezTo>
                    <a:pt x="12047" y="5162"/>
                    <a:pt x="12394" y="5184"/>
                    <a:pt x="12721" y="5206"/>
                  </a:cubicBezTo>
                  <a:lnTo>
                    <a:pt x="13547" y="5206"/>
                  </a:lnTo>
                  <a:cubicBezTo>
                    <a:pt x="14112" y="5206"/>
                    <a:pt x="14699" y="5228"/>
                    <a:pt x="15286" y="5271"/>
                  </a:cubicBezTo>
                  <a:cubicBezTo>
                    <a:pt x="15613" y="5293"/>
                    <a:pt x="15917" y="5293"/>
                    <a:pt x="16200" y="5293"/>
                  </a:cubicBezTo>
                  <a:lnTo>
                    <a:pt x="20592" y="5293"/>
                  </a:lnTo>
                  <a:cubicBezTo>
                    <a:pt x="20831" y="5293"/>
                    <a:pt x="21092" y="5271"/>
                    <a:pt x="21353" y="5249"/>
                  </a:cubicBezTo>
                  <a:lnTo>
                    <a:pt x="21875" y="5228"/>
                  </a:lnTo>
                  <a:lnTo>
                    <a:pt x="22179" y="5228"/>
                  </a:lnTo>
                  <a:cubicBezTo>
                    <a:pt x="22440" y="5228"/>
                    <a:pt x="22745" y="5228"/>
                    <a:pt x="23027" y="5206"/>
                  </a:cubicBezTo>
                  <a:lnTo>
                    <a:pt x="23419" y="5228"/>
                  </a:lnTo>
                  <a:cubicBezTo>
                    <a:pt x="23680" y="5206"/>
                    <a:pt x="23962" y="5184"/>
                    <a:pt x="24223" y="5184"/>
                  </a:cubicBezTo>
                  <a:lnTo>
                    <a:pt x="25028" y="5162"/>
                  </a:lnTo>
                  <a:lnTo>
                    <a:pt x="25137" y="5162"/>
                  </a:lnTo>
                  <a:cubicBezTo>
                    <a:pt x="25289" y="5162"/>
                    <a:pt x="25463" y="5141"/>
                    <a:pt x="25637" y="5141"/>
                  </a:cubicBezTo>
                  <a:lnTo>
                    <a:pt x="25854" y="5119"/>
                  </a:lnTo>
                  <a:lnTo>
                    <a:pt x="25941" y="5119"/>
                  </a:lnTo>
                  <a:lnTo>
                    <a:pt x="26093" y="5097"/>
                  </a:lnTo>
                  <a:lnTo>
                    <a:pt x="26332" y="5075"/>
                  </a:lnTo>
                  <a:lnTo>
                    <a:pt x="26419" y="5075"/>
                  </a:lnTo>
                  <a:cubicBezTo>
                    <a:pt x="26615" y="5075"/>
                    <a:pt x="26833" y="5054"/>
                    <a:pt x="27028" y="5032"/>
                  </a:cubicBezTo>
                  <a:lnTo>
                    <a:pt x="27463" y="4988"/>
                  </a:lnTo>
                  <a:cubicBezTo>
                    <a:pt x="27659" y="4967"/>
                    <a:pt x="27855" y="4923"/>
                    <a:pt x="28050" y="4858"/>
                  </a:cubicBezTo>
                  <a:cubicBezTo>
                    <a:pt x="28116" y="4836"/>
                    <a:pt x="28181" y="4793"/>
                    <a:pt x="28246" y="4749"/>
                  </a:cubicBezTo>
                  <a:lnTo>
                    <a:pt x="28268" y="4749"/>
                  </a:lnTo>
                  <a:lnTo>
                    <a:pt x="28311" y="4684"/>
                  </a:lnTo>
                  <a:cubicBezTo>
                    <a:pt x="28398" y="4619"/>
                    <a:pt x="28463" y="4554"/>
                    <a:pt x="28529" y="4467"/>
                  </a:cubicBezTo>
                  <a:cubicBezTo>
                    <a:pt x="28572" y="4401"/>
                    <a:pt x="28616" y="4336"/>
                    <a:pt x="28637" y="4249"/>
                  </a:cubicBezTo>
                  <a:cubicBezTo>
                    <a:pt x="28659" y="4184"/>
                    <a:pt x="28659" y="4119"/>
                    <a:pt x="28659" y="4053"/>
                  </a:cubicBezTo>
                  <a:cubicBezTo>
                    <a:pt x="28681" y="4010"/>
                    <a:pt x="28681" y="3966"/>
                    <a:pt x="28681" y="3945"/>
                  </a:cubicBezTo>
                  <a:cubicBezTo>
                    <a:pt x="28659" y="3858"/>
                    <a:pt x="28637" y="3771"/>
                    <a:pt x="28616" y="3706"/>
                  </a:cubicBezTo>
                  <a:cubicBezTo>
                    <a:pt x="28550" y="3423"/>
                    <a:pt x="28550" y="3140"/>
                    <a:pt x="28507" y="2879"/>
                  </a:cubicBezTo>
                  <a:cubicBezTo>
                    <a:pt x="28485" y="2705"/>
                    <a:pt x="28442" y="2553"/>
                    <a:pt x="28398" y="2379"/>
                  </a:cubicBezTo>
                  <a:cubicBezTo>
                    <a:pt x="28376" y="2205"/>
                    <a:pt x="28355" y="1966"/>
                    <a:pt x="28311" y="1770"/>
                  </a:cubicBezTo>
                  <a:cubicBezTo>
                    <a:pt x="28291" y="1631"/>
                    <a:pt x="28181" y="1528"/>
                    <a:pt x="28045" y="1528"/>
                  </a:cubicBezTo>
                  <a:cubicBezTo>
                    <a:pt x="28033" y="1528"/>
                    <a:pt x="28020" y="1529"/>
                    <a:pt x="28007" y="1531"/>
                  </a:cubicBezTo>
                  <a:cubicBezTo>
                    <a:pt x="27855" y="1553"/>
                    <a:pt x="27746" y="1705"/>
                    <a:pt x="27768" y="1857"/>
                  </a:cubicBezTo>
                  <a:cubicBezTo>
                    <a:pt x="27789" y="2053"/>
                    <a:pt x="27811" y="2249"/>
                    <a:pt x="27855" y="2444"/>
                  </a:cubicBezTo>
                  <a:cubicBezTo>
                    <a:pt x="27855" y="2597"/>
                    <a:pt x="27898" y="2749"/>
                    <a:pt x="27920" y="2901"/>
                  </a:cubicBezTo>
                  <a:cubicBezTo>
                    <a:pt x="27920" y="3031"/>
                    <a:pt x="27920" y="3118"/>
                    <a:pt x="27898" y="3227"/>
                  </a:cubicBezTo>
                  <a:cubicBezTo>
                    <a:pt x="27876" y="3358"/>
                    <a:pt x="27876" y="3510"/>
                    <a:pt x="27855" y="3662"/>
                  </a:cubicBezTo>
                  <a:cubicBezTo>
                    <a:pt x="27811" y="3662"/>
                    <a:pt x="27746" y="3684"/>
                    <a:pt x="27702" y="3684"/>
                  </a:cubicBezTo>
                  <a:lnTo>
                    <a:pt x="23462" y="3684"/>
                  </a:lnTo>
                  <a:cubicBezTo>
                    <a:pt x="23317" y="3684"/>
                    <a:pt x="23182" y="3693"/>
                    <a:pt x="23043" y="3693"/>
                  </a:cubicBezTo>
                  <a:cubicBezTo>
                    <a:pt x="22974" y="3693"/>
                    <a:pt x="22904" y="3691"/>
                    <a:pt x="22832" y="3684"/>
                  </a:cubicBezTo>
                  <a:cubicBezTo>
                    <a:pt x="22571" y="3684"/>
                    <a:pt x="22332" y="3662"/>
                    <a:pt x="22071" y="3662"/>
                  </a:cubicBezTo>
                  <a:lnTo>
                    <a:pt x="21266" y="3662"/>
                  </a:lnTo>
                  <a:cubicBezTo>
                    <a:pt x="21005" y="3662"/>
                    <a:pt x="20744" y="3640"/>
                    <a:pt x="20505" y="3640"/>
                  </a:cubicBezTo>
                  <a:cubicBezTo>
                    <a:pt x="19961" y="3619"/>
                    <a:pt x="19440" y="3597"/>
                    <a:pt x="18896" y="3553"/>
                  </a:cubicBezTo>
                  <a:cubicBezTo>
                    <a:pt x="18374" y="3532"/>
                    <a:pt x="17830" y="3488"/>
                    <a:pt x="17309" y="3488"/>
                  </a:cubicBezTo>
                  <a:cubicBezTo>
                    <a:pt x="16722" y="3488"/>
                    <a:pt x="16134" y="3488"/>
                    <a:pt x="15547" y="3445"/>
                  </a:cubicBezTo>
                  <a:cubicBezTo>
                    <a:pt x="14960" y="3401"/>
                    <a:pt x="14351" y="3379"/>
                    <a:pt x="13764" y="3379"/>
                  </a:cubicBezTo>
                  <a:lnTo>
                    <a:pt x="12960" y="3379"/>
                  </a:lnTo>
                  <a:lnTo>
                    <a:pt x="12047" y="3358"/>
                  </a:lnTo>
                  <a:cubicBezTo>
                    <a:pt x="11503" y="3358"/>
                    <a:pt x="10959" y="3336"/>
                    <a:pt x="10416" y="3336"/>
                  </a:cubicBezTo>
                  <a:cubicBezTo>
                    <a:pt x="9981" y="3336"/>
                    <a:pt x="9568" y="3336"/>
                    <a:pt x="9133" y="3314"/>
                  </a:cubicBezTo>
                  <a:cubicBezTo>
                    <a:pt x="8720" y="3292"/>
                    <a:pt x="8328" y="3292"/>
                    <a:pt x="7893" y="3292"/>
                  </a:cubicBezTo>
                  <a:lnTo>
                    <a:pt x="6697" y="3292"/>
                  </a:lnTo>
                  <a:cubicBezTo>
                    <a:pt x="6557" y="3286"/>
                    <a:pt x="6419" y="3283"/>
                    <a:pt x="6282" y="3283"/>
                  </a:cubicBezTo>
                  <a:cubicBezTo>
                    <a:pt x="5950" y="3283"/>
                    <a:pt x="5622" y="3299"/>
                    <a:pt x="5284" y="3314"/>
                  </a:cubicBezTo>
                  <a:lnTo>
                    <a:pt x="3566" y="3314"/>
                  </a:lnTo>
                  <a:cubicBezTo>
                    <a:pt x="3262" y="3314"/>
                    <a:pt x="2957" y="3314"/>
                    <a:pt x="2675" y="3292"/>
                  </a:cubicBezTo>
                  <a:cubicBezTo>
                    <a:pt x="2392" y="3292"/>
                    <a:pt x="2131" y="3271"/>
                    <a:pt x="1870" y="3227"/>
                  </a:cubicBezTo>
                  <a:cubicBezTo>
                    <a:pt x="1783" y="3184"/>
                    <a:pt x="1696" y="3162"/>
                    <a:pt x="1588" y="3118"/>
                  </a:cubicBezTo>
                  <a:lnTo>
                    <a:pt x="1566" y="3075"/>
                  </a:lnTo>
                  <a:cubicBezTo>
                    <a:pt x="1544" y="2923"/>
                    <a:pt x="1522" y="2792"/>
                    <a:pt x="1501" y="2662"/>
                  </a:cubicBezTo>
                  <a:cubicBezTo>
                    <a:pt x="1522" y="2510"/>
                    <a:pt x="1522" y="2379"/>
                    <a:pt x="1566" y="2227"/>
                  </a:cubicBezTo>
                  <a:cubicBezTo>
                    <a:pt x="1588" y="2053"/>
                    <a:pt x="1631" y="1879"/>
                    <a:pt x="1675" y="1705"/>
                  </a:cubicBezTo>
                  <a:lnTo>
                    <a:pt x="1675" y="1727"/>
                  </a:lnTo>
                  <a:cubicBezTo>
                    <a:pt x="1718" y="1596"/>
                    <a:pt x="1740" y="1444"/>
                    <a:pt x="1762" y="1292"/>
                  </a:cubicBezTo>
                  <a:cubicBezTo>
                    <a:pt x="1805" y="1118"/>
                    <a:pt x="1805" y="966"/>
                    <a:pt x="1783" y="792"/>
                  </a:cubicBezTo>
                  <a:lnTo>
                    <a:pt x="1783" y="683"/>
                  </a:lnTo>
                  <a:cubicBezTo>
                    <a:pt x="1823" y="306"/>
                    <a:pt x="1536" y="1"/>
                    <a:pt x="11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3"/>
            <p:cNvSpPr/>
            <p:nvPr/>
          </p:nvSpPr>
          <p:spPr>
            <a:xfrm>
              <a:off x="3797750" y="3438800"/>
              <a:ext cx="65275" cy="64325"/>
            </a:xfrm>
            <a:custGeom>
              <a:avLst/>
              <a:gdLst/>
              <a:ahLst/>
              <a:cxnLst/>
              <a:rect l="l" t="t" r="r" b="b"/>
              <a:pathLst>
                <a:path w="2611" h="2573" extrusionOk="0">
                  <a:moveTo>
                    <a:pt x="1304" y="0"/>
                  </a:moveTo>
                  <a:cubicBezTo>
                    <a:pt x="1024" y="0"/>
                    <a:pt x="741" y="92"/>
                    <a:pt x="501" y="286"/>
                  </a:cubicBezTo>
                  <a:cubicBezTo>
                    <a:pt x="218" y="482"/>
                    <a:pt x="44" y="808"/>
                    <a:pt x="23" y="1156"/>
                  </a:cubicBezTo>
                  <a:cubicBezTo>
                    <a:pt x="1" y="1482"/>
                    <a:pt x="88" y="1830"/>
                    <a:pt x="305" y="2091"/>
                  </a:cubicBezTo>
                  <a:cubicBezTo>
                    <a:pt x="555" y="2404"/>
                    <a:pt x="928" y="2573"/>
                    <a:pt x="1307" y="2573"/>
                  </a:cubicBezTo>
                  <a:cubicBezTo>
                    <a:pt x="1587" y="2573"/>
                    <a:pt x="1870" y="2481"/>
                    <a:pt x="2110" y="2287"/>
                  </a:cubicBezTo>
                  <a:cubicBezTo>
                    <a:pt x="2371" y="2091"/>
                    <a:pt x="2545" y="1765"/>
                    <a:pt x="2588" y="1417"/>
                  </a:cubicBezTo>
                  <a:cubicBezTo>
                    <a:pt x="2610" y="1091"/>
                    <a:pt x="2523" y="743"/>
                    <a:pt x="2306" y="482"/>
                  </a:cubicBezTo>
                  <a:cubicBezTo>
                    <a:pt x="2055" y="169"/>
                    <a:pt x="1683" y="0"/>
                    <a:pt x="13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3"/>
            <p:cNvSpPr/>
            <p:nvPr/>
          </p:nvSpPr>
          <p:spPr>
            <a:xfrm>
              <a:off x="3755350" y="2931150"/>
              <a:ext cx="275100" cy="203325"/>
            </a:xfrm>
            <a:custGeom>
              <a:avLst/>
              <a:gdLst/>
              <a:ahLst/>
              <a:cxnLst/>
              <a:rect l="l" t="t" r="r" b="b"/>
              <a:pathLst>
                <a:path w="11004" h="8133" extrusionOk="0">
                  <a:moveTo>
                    <a:pt x="740" y="0"/>
                  </a:moveTo>
                  <a:cubicBezTo>
                    <a:pt x="327" y="0"/>
                    <a:pt x="1" y="327"/>
                    <a:pt x="1" y="740"/>
                  </a:cubicBezTo>
                  <a:cubicBezTo>
                    <a:pt x="1" y="935"/>
                    <a:pt x="66" y="1131"/>
                    <a:pt x="218" y="1262"/>
                  </a:cubicBezTo>
                  <a:cubicBezTo>
                    <a:pt x="740" y="1675"/>
                    <a:pt x="1284" y="2023"/>
                    <a:pt x="1871" y="2349"/>
                  </a:cubicBezTo>
                  <a:cubicBezTo>
                    <a:pt x="2393" y="2653"/>
                    <a:pt x="2914" y="2958"/>
                    <a:pt x="3436" y="3262"/>
                  </a:cubicBezTo>
                  <a:lnTo>
                    <a:pt x="4241" y="3740"/>
                  </a:lnTo>
                  <a:cubicBezTo>
                    <a:pt x="4524" y="3893"/>
                    <a:pt x="4784" y="4067"/>
                    <a:pt x="5067" y="4219"/>
                  </a:cubicBezTo>
                  <a:cubicBezTo>
                    <a:pt x="5263" y="4349"/>
                    <a:pt x="5459" y="4480"/>
                    <a:pt x="5654" y="4610"/>
                  </a:cubicBezTo>
                  <a:lnTo>
                    <a:pt x="6546" y="5241"/>
                  </a:lnTo>
                  <a:cubicBezTo>
                    <a:pt x="6828" y="5415"/>
                    <a:pt x="7089" y="5632"/>
                    <a:pt x="7372" y="5828"/>
                  </a:cubicBezTo>
                  <a:lnTo>
                    <a:pt x="8220" y="6458"/>
                  </a:lnTo>
                  <a:cubicBezTo>
                    <a:pt x="8829" y="6959"/>
                    <a:pt x="9438" y="7459"/>
                    <a:pt x="10047" y="7959"/>
                  </a:cubicBezTo>
                  <a:cubicBezTo>
                    <a:pt x="10155" y="8068"/>
                    <a:pt x="10307" y="8133"/>
                    <a:pt x="10460" y="8133"/>
                  </a:cubicBezTo>
                  <a:cubicBezTo>
                    <a:pt x="10612" y="8133"/>
                    <a:pt x="10742" y="8068"/>
                    <a:pt x="10851" y="7959"/>
                  </a:cubicBezTo>
                  <a:cubicBezTo>
                    <a:pt x="10938" y="7872"/>
                    <a:pt x="11003" y="7741"/>
                    <a:pt x="11003" y="7589"/>
                  </a:cubicBezTo>
                  <a:lnTo>
                    <a:pt x="10982" y="7567"/>
                  </a:lnTo>
                  <a:cubicBezTo>
                    <a:pt x="10982" y="7415"/>
                    <a:pt x="10916" y="7285"/>
                    <a:pt x="10808" y="7176"/>
                  </a:cubicBezTo>
                  <a:cubicBezTo>
                    <a:pt x="10199" y="6676"/>
                    <a:pt x="9590" y="6176"/>
                    <a:pt x="8981" y="5676"/>
                  </a:cubicBezTo>
                  <a:cubicBezTo>
                    <a:pt x="8807" y="5523"/>
                    <a:pt x="8611" y="5371"/>
                    <a:pt x="8437" y="5241"/>
                  </a:cubicBezTo>
                  <a:lnTo>
                    <a:pt x="7437" y="4480"/>
                  </a:lnTo>
                  <a:cubicBezTo>
                    <a:pt x="6959" y="4110"/>
                    <a:pt x="6480" y="3762"/>
                    <a:pt x="6002" y="3414"/>
                  </a:cubicBezTo>
                  <a:cubicBezTo>
                    <a:pt x="5567" y="3110"/>
                    <a:pt x="5132" y="2827"/>
                    <a:pt x="4697" y="2523"/>
                  </a:cubicBezTo>
                  <a:cubicBezTo>
                    <a:pt x="4089" y="2110"/>
                    <a:pt x="3458" y="1696"/>
                    <a:pt x="2849" y="1262"/>
                  </a:cubicBezTo>
                  <a:cubicBezTo>
                    <a:pt x="2567" y="1066"/>
                    <a:pt x="2306" y="870"/>
                    <a:pt x="2023" y="674"/>
                  </a:cubicBezTo>
                  <a:cubicBezTo>
                    <a:pt x="1740" y="457"/>
                    <a:pt x="1436" y="261"/>
                    <a:pt x="1110" y="87"/>
                  </a:cubicBezTo>
                  <a:cubicBezTo>
                    <a:pt x="1001" y="44"/>
                    <a:pt x="870" y="0"/>
                    <a:pt x="74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3"/>
            <p:cNvSpPr/>
            <p:nvPr/>
          </p:nvSpPr>
          <p:spPr>
            <a:xfrm>
              <a:off x="3774925" y="3078500"/>
              <a:ext cx="108200" cy="83600"/>
            </a:xfrm>
            <a:custGeom>
              <a:avLst/>
              <a:gdLst/>
              <a:ahLst/>
              <a:cxnLst/>
              <a:rect l="l" t="t" r="r" b="b"/>
              <a:pathLst>
                <a:path w="4328" h="3344" extrusionOk="0">
                  <a:moveTo>
                    <a:pt x="759" y="1"/>
                  </a:moveTo>
                  <a:cubicBezTo>
                    <a:pt x="351" y="1"/>
                    <a:pt x="1" y="322"/>
                    <a:pt x="1" y="760"/>
                  </a:cubicBezTo>
                  <a:cubicBezTo>
                    <a:pt x="1" y="956"/>
                    <a:pt x="87" y="1152"/>
                    <a:pt x="218" y="1282"/>
                  </a:cubicBezTo>
                  <a:cubicBezTo>
                    <a:pt x="631" y="1630"/>
                    <a:pt x="1088" y="1934"/>
                    <a:pt x="1544" y="2217"/>
                  </a:cubicBezTo>
                  <a:cubicBezTo>
                    <a:pt x="2066" y="2565"/>
                    <a:pt x="2588" y="2891"/>
                    <a:pt x="3088" y="3239"/>
                  </a:cubicBezTo>
                  <a:cubicBezTo>
                    <a:pt x="3223" y="3310"/>
                    <a:pt x="3367" y="3344"/>
                    <a:pt x="3507" y="3344"/>
                  </a:cubicBezTo>
                  <a:cubicBezTo>
                    <a:pt x="3797" y="3344"/>
                    <a:pt x="4072" y="3198"/>
                    <a:pt x="4219" y="2935"/>
                  </a:cubicBezTo>
                  <a:cubicBezTo>
                    <a:pt x="4284" y="2804"/>
                    <a:pt x="4328" y="2674"/>
                    <a:pt x="4328" y="2543"/>
                  </a:cubicBezTo>
                  <a:cubicBezTo>
                    <a:pt x="4328" y="2456"/>
                    <a:pt x="4328" y="2369"/>
                    <a:pt x="4306" y="2304"/>
                  </a:cubicBezTo>
                  <a:cubicBezTo>
                    <a:pt x="4241" y="2087"/>
                    <a:pt x="4110" y="1913"/>
                    <a:pt x="3914" y="1804"/>
                  </a:cubicBezTo>
                  <a:lnTo>
                    <a:pt x="2371" y="782"/>
                  </a:lnTo>
                  <a:cubicBezTo>
                    <a:pt x="1936" y="456"/>
                    <a:pt x="1457" y="217"/>
                    <a:pt x="936" y="21"/>
                  </a:cubicBezTo>
                  <a:cubicBezTo>
                    <a:pt x="876" y="7"/>
                    <a:pt x="817" y="1"/>
                    <a:pt x="75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3"/>
            <p:cNvSpPr/>
            <p:nvPr/>
          </p:nvSpPr>
          <p:spPr>
            <a:xfrm>
              <a:off x="3355250" y="2235325"/>
              <a:ext cx="940475" cy="1303600"/>
            </a:xfrm>
            <a:custGeom>
              <a:avLst/>
              <a:gdLst/>
              <a:ahLst/>
              <a:cxnLst/>
              <a:rect l="l" t="t" r="r" b="b"/>
              <a:pathLst>
                <a:path w="37619" h="52144" extrusionOk="0">
                  <a:moveTo>
                    <a:pt x="12046" y="4452"/>
                  </a:moveTo>
                  <a:cubicBezTo>
                    <a:pt x="12163" y="4452"/>
                    <a:pt x="12279" y="4454"/>
                    <a:pt x="12395" y="4458"/>
                  </a:cubicBezTo>
                  <a:lnTo>
                    <a:pt x="12482" y="4458"/>
                  </a:lnTo>
                  <a:cubicBezTo>
                    <a:pt x="13026" y="4480"/>
                    <a:pt x="13613" y="4480"/>
                    <a:pt x="14178" y="4480"/>
                  </a:cubicBezTo>
                  <a:lnTo>
                    <a:pt x="16614" y="4480"/>
                  </a:lnTo>
                  <a:cubicBezTo>
                    <a:pt x="17027" y="4502"/>
                    <a:pt x="17440" y="4502"/>
                    <a:pt x="17875" y="4545"/>
                  </a:cubicBezTo>
                  <a:lnTo>
                    <a:pt x="19484" y="4545"/>
                  </a:lnTo>
                  <a:lnTo>
                    <a:pt x="20114" y="4567"/>
                  </a:lnTo>
                  <a:cubicBezTo>
                    <a:pt x="20614" y="4589"/>
                    <a:pt x="21006" y="4589"/>
                    <a:pt x="21354" y="4610"/>
                  </a:cubicBezTo>
                  <a:cubicBezTo>
                    <a:pt x="21571" y="4632"/>
                    <a:pt x="21810" y="4654"/>
                    <a:pt x="22028" y="4654"/>
                  </a:cubicBezTo>
                  <a:lnTo>
                    <a:pt x="26703" y="4654"/>
                  </a:lnTo>
                  <a:cubicBezTo>
                    <a:pt x="27268" y="4632"/>
                    <a:pt x="27855" y="4610"/>
                    <a:pt x="28442" y="4610"/>
                  </a:cubicBezTo>
                  <a:lnTo>
                    <a:pt x="29290" y="4610"/>
                  </a:lnTo>
                  <a:cubicBezTo>
                    <a:pt x="29551" y="4632"/>
                    <a:pt x="29812" y="4654"/>
                    <a:pt x="30073" y="4676"/>
                  </a:cubicBezTo>
                  <a:lnTo>
                    <a:pt x="30225" y="4676"/>
                  </a:lnTo>
                  <a:cubicBezTo>
                    <a:pt x="30421" y="4697"/>
                    <a:pt x="30617" y="4741"/>
                    <a:pt x="30813" y="4806"/>
                  </a:cubicBezTo>
                  <a:lnTo>
                    <a:pt x="30878" y="4828"/>
                  </a:lnTo>
                  <a:cubicBezTo>
                    <a:pt x="30965" y="4871"/>
                    <a:pt x="31073" y="4893"/>
                    <a:pt x="31160" y="4958"/>
                  </a:cubicBezTo>
                  <a:lnTo>
                    <a:pt x="31226" y="5002"/>
                  </a:lnTo>
                  <a:lnTo>
                    <a:pt x="31291" y="5045"/>
                  </a:lnTo>
                  <a:lnTo>
                    <a:pt x="31313" y="5067"/>
                  </a:lnTo>
                  <a:lnTo>
                    <a:pt x="31530" y="5219"/>
                  </a:lnTo>
                  <a:cubicBezTo>
                    <a:pt x="31661" y="5350"/>
                    <a:pt x="31769" y="5502"/>
                    <a:pt x="31856" y="5676"/>
                  </a:cubicBezTo>
                  <a:cubicBezTo>
                    <a:pt x="31900" y="5785"/>
                    <a:pt x="31943" y="5893"/>
                    <a:pt x="31987" y="6024"/>
                  </a:cubicBezTo>
                  <a:cubicBezTo>
                    <a:pt x="32008" y="6089"/>
                    <a:pt x="32008" y="6176"/>
                    <a:pt x="32030" y="6263"/>
                  </a:cubicBezTo>
                  <a:cubicBezTo>
                    <a:pt x="32095" y="6502"/>
                    <a:pt x="32139" y="6741"/>
                    <a:pt x="32182" y="6959"/>
                  </a:cubicBezTo>
                  <a:lnTo>
                    <a:pt x="32182" y="7002"/>
                  </a:lnTo>
                  <a:lnTo>
                    <a:pt x="32248" y="7263"/>
                  </a:lnTo>
                  <a:cubicBezTo>
                    <a:pt x="32400" y="8003"/>
                    <a:pt x="32552" y="8851"/>
                    <a:pt x="32661" y="9720"/>
                  </a:cubicBezTo>
                  <a:cubicBezTo>
                    <a:pt x="32704" y="10242"/>
                    <a:pt x="32748" y="10808"/>
                    <a:pt x="32813" y="11460"/>
                  </a:cubicBezTo>
                  <a:cubicBezTo>
                    <a:pt x="32835" y="11764"/>
                    <a:pt x="32856" y="12025"/>
                    <a:pt x="32878" y="12308"/>
                  </a:cubicBezTo>
                  <a:lnTo>
                    <a:pt x="32878" y="12330"/>
                  </a:lnTo>
                  <a:lnTo>
                    <a:pt x="32900" y="12612"/>
                  </a:lnTo>
                  <a:cubicBezTo>
                    <a:pt x="32900" y="12808"/>
                    <a:pt x="32922" y="12982"/>
                    <a:pt x="32943" y="13178"/>
                  </a:cubicBezTo>
                  <a:cubicBezTo>
                    <a:pt x="32965" y="13460"/>
                    <a:pt x="32987" y="13743"/>
                    <a:pt x="33009" y="14026"/>
                  </a:cubicBezTo>
                  <a:lnTo>
                    <a:pt x="33009" y="14134"/>
                  </a:lnTo>
                  <a:cubicBezTo>
                    <a:pt x="33052" y="14374"/>
                    <a:pt x="33074" y="14678"/>
                    <a:pt x="33096" y="14961"/>
                  </a:cubicBezTo>
                  <a:lnTo>
                    <a:pt x="33117" y="15352"/>
                  </a:lnTo>
                  <a:cubicBezTo>
                    <a:pt x="33161" y="15787"/>
                    <a:pt x="33204" y="16244"/>
                    <a:pt x="33248" y="16700"/>
                  </a:cubicBezTo>
                  <a:cubicBezTo>
                    <a:pt x="33248" y="16874"/>
                    <a:pt x="33270" y="17048"/>
                    <a:pt x="33291" y="17222"/>
                  </a:cubicBezTo>
                  <a:lnTo>
                    <a:pt x="33335" y="17548"/>
                  </a:lnTo>
                  <a:cubicBezTo>
                    <a:pt x="33357" y="17787"/>
                    <a:pt x="33378" y="18114"/>
                    <a:pt x="33400" y="18440"/>
                  </a:cubicBezTo>
                  <a:cubicBezTo>
                    <a:pt x="33465" y="19114"/>
                    <a:pt x="33509" y="19701"/>
                    <a:pt x="33531" y="20245"/>
                  </a:cubicBezTo>
                  <a:cubicBezTo>
                    <a:pt x="33552" y="20571"/>
                    <a:pt x="33574" y="20897"/>
                    <a:pt x="33596" y="21223"/>
                  </a:cubicBezTo>
                  <a:lnTo>
                    <a:pt x="33596" y="21288"/>
                  </a:lnTo>
                  <a:lnTo>
                    <a:pt x="33618" y="21745"/>
                  </a:lnTo>
                  <a:cubicBezTo>
                    <a:pt x="33661" y="22376"/>
                    <a:pt x="33705" y="23115"/>
                    <a:pt x="33726" y="23854"/>
                  </a:cubicBezTo>
                  <a:cubicBezTo>
                    <a:pt x="33748" y="24180"/>
                    <a:pt x="33770" y="24506"/>
                    <a:pt x="33770" y="24833"/>
                  </a:cubicBezTo>
                  <a:lnTo>
                    <a:pt x="33791" y="25159"/>
                  </a:lnTo>
                  <a:lnTo>
                    <a:pt x="33791" y="25289"/>
                  </a:lnTo>
                  <a:cubicBezTo>
                    <a:pt x="33813" y="25985"/>
                    <a:pt x="33835" y="26703"/>
                    <a:pt x="33878" y="27442"/>
                  </a:cubicBezTo>
                  <a:cubicBezTo>
                    <a:pt x="33922" y="28573"/>
                    <a:pt x="33965" y="29747"/>
                    <a:pt x="33965" y="30921"/>
                  </a:cubicBezTo>
                  <a:cubicBezTo>
                    <a:pt x="33965" y="31312"/>
                    <a:pt x="33944" y="31704"/>
                    <a:pt x="33944" y="32117"/>
                  </a:cubicBezTo>
                  <a:lnTo>
                    <a:pt x="33944" y="32661"/>
                  </a:lnTo>
                  <a:cubicBezTo>
                    <a:pt x="33922" y="33356"/>
                    <a:pt x="33922" y="33900"/>
                    <a:pt x="33922" y="34378"/>
                  </a:cubicBezTo>
                  <a:lnTo>
                    <a:pt x="33922" y="36314"/>
                  </a:lnTo>
                  <a:lnTo>
                    <a:pt x="33922" y="36836"/>
                  </a:lnTo>
                  <a:lnTo>
                    <a:pt x="33922" y="38010"/>
                  </a:lnTo>
                  <a:lnTo>
                    <a:pt x="33922" y="38314"/>
                  </a:lnTo>
                  <a:cubicBezTo>
                    <a:pt x="33878" y="39532"/>
                    <a:pt x="33835" y="40576"/>
                    <a:pt x="33770" y="41532"/>
                  </a:cubicBezTo>
                  <a:lnTo>
                    <a:pt x="33748" y="41945"/>
                  </a:lnTo>
                  <a:cubicBezTo>
                    <a:pt x="33705" y="42402"/>
                    <a:pt x="33683" y="42859"/>
                    <a:pt x="33639" y="43294"/>
                  </a:cubicBezTo>
                  <a:cubicBezTo>
                    <a:pt x="33596" y="43750"/>
                    <a:pt x="33552" y="44163"/>
                    <a:pt x="33509" y="44598"/>
                  </a:cubicBezTo>
                  <a:lnTo>
                    <a:pt x="33487" y="44794"/>
                  </a:lnTo>
                  <a:cubicBezTo>
                    <a:pt x="33531" y="44881"/>
                    <a:pt x="33531" y="44968"/>
                    <a:pt x="33531" y="45077"/>
                  </a:cubicBezTo>
                  <a:cubicBezTo>
                    <a:pt x="33531" y="45120"/>
                    <a:pt x="33531" y="45185"/>
                    <a:pt x="33509" y="45229"/>
                  </a:cubicBezTo>
                  <a:cubicBezTo>
                    <a:pt x="33487" y="45294"/>
                    <a:pt x="33465" y="45359"/>
                    <a:pt x="33422" y="45425"/>
                  </a:cubicBezTo>
                  <a:cubicBezTo>
                    <a:pt x="33422" y="45533"/>
                    <a:pt x="33400" y="45620"/>
                    <a:pt x="33357" y="45729"/>
                  </a:cubicBezTo>
                  <a:lnTo>
                    <a:pt x="33291" y="45794"/>
                  </a:lnTo>
                  <a:cubicBezTo>
                    <a:pt x="33270" y="45881"/>
                    <a:pt x="33226" y="45946"/>
                    <a:pt x="33183" y="46012"/>
                  </a:cubicBezTo>
                  <a:cubicBezTo>
                    <a:pt x="33117" y="46099"/>
                    <a:pt x="33052" y="46164"/>
                    <a:pt x="32965" y="46229"/>
                  </a:cubicBezTo>
                  <a:lnTo>
                    <a:pt x="32922" y="46294"/>
                  </a:lnTo>
                  <a:lnTo>
                    <a:pt x="32900" y="46294"/>
                  </a:lnTo>
                  <a:cubicBezTo>
                    <a:pt x="32835" y="46338"/>
                    <a:pt x="32770" y="46360"/>
                    <a:pt x="32704" y="46403"/>
                  </a:cubicBezTo>
                  <a:cubicBezTo>
                    <a:pt x="32509" y="46446"/>
                    <a:pt x="32313" y="46490"/>
                    <a:pt x="32117" y="46512"/>
                  </a:cubicBezTo>
                  <a:lnTo>
                    <a:pt x="31682" y="46577"/>
                  </a:lnTo>
                  <a:cubicBezTo>
                    <a:pt x="31487" y="46599"/>
                    <a:pt x="31291" y="46620"/>
                    <a:pt x="31073" y="46620"/>
                  </a:cubicBezTo>
                  <a:lnTo>
                    <a:pt x="30986" y="46620"/>
                  </a:lnTo>
                  <a:lnTo>
                    <a:pt x="30747" y="46642"/>
                  </a:lnTo>
                  <a:lnTo>
                    <a:pt x="30595" y="46664"/>
                  </a:lnTo>
                  <a:lnTo>
                    <a:pt x="30508" y="46664"/>
                  </a:lnTo>
                  <a:lnTo>
                    <a:pt x="30291" y="46686"/>
                  </a:lnTo>
                  <a:cubicBezTo>
                    <a:pt x="30117" y="46707"/>
                    <a:pt x="29943" y="46707"/>
                    <a:pt x="29791" y="46707"/>
                  </a:cubicBezTo>
                  <a:lnTo>
                    <a:pt x="29812" y="46707"/>
                  </a:lnTo>
                  <a:lnTo>
                    <a:pt x="28877" y="46729"/>
                  </a:lnTo>
                  <a:cubicBezTo>
                    <a:pt x="28616" y="46729"/>
                    <a:pt x="28334" y="46751"/>
                    <a:pt x="28073" y="46773"/>
                  </a:cubicBezTo>
                  <a:lnTo>
                    <a:pt x="27681" y="46729"/>
                  </a:lnTo>
                  <a:cubicBezTo>
                    <a:pt x="27399" y="46751"/>
                    <a:pt x="27094" y="46751"/>
                    <a:pt x="26833" y="46751"/>
                  </a:cubicBezTo>
                  <a:lnTo>
                    <a:pt x="26529" y="46751"/>
                  </a:lnTo>
                  <a:lnTo>
                    <a:pt x="26007" y="46794"/>
                  </a:lnTo>
                  <a:cubicBezTo>
                    <a:pt x="25746" y="46794"/>
                    <a:pt x="25485" y="46816"/>
                    <a:pt x="25224" y="46816"/>
                  </a:cubicBezTo>
                  <a:lnTo>
                    <a:pt x="25442" y="46816"/>
                  </a:lnTo>
                  <a:cubicBezTo>
                    <a:pt x="24942" y="46838"/>
                    <a:pt x="24441" y="46838"/>
                    <a:pt x="23941" y="46838"/>
                  </a:cubicBezTo>
                  <a:lnTo>
                    <a:pt x="20854" y="46838"/>
                  </a:lnTo>
                  <a:cubicBezTo>
                    <a:pt x="20571" y="46838"/>
                    <a:pt x="20267" y="46816"/>
                    <a:pt x="19940" y="46816"/>
                  </a:cubicBezTo>
                  <a:cubicBezTo>
                    <a:pt x="19353" y="46773"/>
                    <a:pt x="18766" y="46751"/>
                    <a:pt x="18201" y="46751"/>
                  </a:cubicBezTo>
                  <a:lnTo>
                    <a:pt x="17375" y="46751"/>
                  </a:lnTo>
                  <a:cubicBezTo>
                    <a:pt x="17048" y="46729"/>
                    <a:pt x="16701" y="46707"/>
                    <a:pt x="16461" y="46707"/>
                  </a:cubicBezTo>
                  <a:lnTo>
                    <a:pt x="15744" y="46664"/>
                  </a:lnTo>
                  <a:lnTo>
                    <a:pt x="15679" y="46664"/>
                  </a:lnTo>
                  <a:lnTo>
                    <a:pt x="14831" y="46620"/>
                  </a:lnTo>
                  <a:cubicBezTo>
                    <a:pt x="14309" y="46620"/>
                    <a:pt x="13765" y="46599"/>
                    <a:pt x="13221" y="46577"/>
                  </a:cubicBezTo>
                  <a:lnTo>
                    <a:pt x="12460" y="46577"/>
                  </a:lnTo>
                  <a:cubicBezTo>
                    <a:pt x="12178" y="46555"/>
                    <a:pt x="11917" y="46533"/>
                    <a:pt x="11678" y="46533"/>
                  </a:cubicBezTo>
                  <a:lnTo>
                    <a:pt x="11656" y="46533"/>
                  </a:lnTo>
                  <a:cubicBezTo>
                    <a:pt x="11221" y="46533"/>
                    <a:pt x="10721" y="46512"/>
                    <a:pt x="10221" y="46512"/>
                  </a:cubicBezTo>
                  <a:cubicBezTo>
                    <a:pt x="9873" y="46533"/>
                    <a:pt x="9503" y="46533"/>
                    <a:pt x="9155" y="46533"/>
                  </a:cubicBezTo>
                  <a:cubicBezTo>
                    <a:pt x="8916" y="46533"/>
                    <a:pt x="8633" y="46533"/>
                    <a:pt x="8372" y="46512"/>
                  </a:cubicBezTo>
                  <a:lnTo>
                    <a:pt x="8003" y="46490"/>
                  </a:lnTo>
                  <a:lnTo>
                    <a:pt x="7981" y="46490"/>
                  </a:lnTo>
                  <a:lnTo>
                    <a:pt x="7611" y="46446"/>
                  </a:lnTo>
                  <a:cubicBezTo>
                    <a:pt x="7394" y="46446"/>
                    <a:pt x="7155" y="46403"/>
                    <a:pt x="6894" y="46381"/>
                  </a:cubicBezTo>
                  <a:lnTo>
                    <a:pt x="6742" y="46360"/>
                  </a:lnTo>
                  <a:lnTo>
                    <a:pt x="6568" y="46338"/>
                  </a:lnTo>
                  <a:cubicBezTo>
                    <a:pt x="6372" y="46316"/>
                    <a:pt x="6176" y="46273"/>
                    <a:pt x="6002" y="46229"/>
                  </a:cubicBezTo>
                  <a:cubicBezTo>
                    <a:pt x="5872" y="46207"/>
                    <a:pt x="5741" y="46164"/>
                    <a:pt x="5633" y="46120"/>
                  </a:cubicBezTo>
                  <a:cubicBezTo>
                    <a:pt x="5372" y="46012"/>
                    <a:pt x="5154" y="45838"/>
                    <a:pt x="5002" y="45620"/>
                  </a:cubicBezTo>
                  <a:lnTo>
                    <a:pt x="4959" y="45555"/>
                  </a:lnTo>
                  <a:lnTo>
                    <a:pt x="4959" y="45533"/>
                  </a:lnTo>
                  <a:cubicBezTo>
                    <a:pt x="4915" y="45468"/>
                    <a:pt x="4872" y="45381"/>
                    <a:pt x="4828" y="45316"/>
                  </a:cubicBezTo>
                  <a:cubicBezTo>
                    <a:pt x="4763" y="45185"/>
                    <a:pt x="4719" y="45055"/>
                    <a:pt x="4698" y="44903"/>
                  </a:cubicBezTo>
                  <a:cubicBezTo>
                    <a:pt x="4654" y="44772"/>
                    <a:pt x="4654" y="44642"/>
                    <a:pt x="4632" y="44511"/>
                  </a:cubicBezTo>
                  <a:lnTo>
                    <a:pt x="4632" y="44424"/>
                  </a:lnTo>
                  <a:lnTo>
                    <a:pt x="4632" y="44098"/>
                  </a:lnTo>
                  <a:cubicBezTo>
                    <a:pt x="4632" y="44033"/>
                    <a:pt x="4654" y="43968"/>
                    <a:pt x="4654" y="43902"/>
                  </a:cubicBezTo>
                  <a:cubicBezTo>
                    <a:pt x="4676" y="43794"/>
                    <a:pt x="4698" y="43707"/>
                    <a:pt x="4719" y="43598"/>
                  </a:cubicBezTo>
                  <a:lnTo>
                    <a:pt x="4719" y="43555"/>
                  </a:lnTo>
                  <a:cubicBezTo>
                    <a:pt x="4763" y="43359"/>
                    <a:pt x="4828" y="43141"/>
                    <a:pt x="4872" y="42924"/>
                  </a:cubicBezTo>
                  <a:lnTo>
                    <a:pt x="4893" y="42859"/>
                  </a:lnTo>
                  <a:cubicBezTo>
                    <a:pt x="4915" y="42793"/>
                    <a:pt x="4937" y="42728"/>
                    <a:pt x="4959" y="42663"/>
                  </a:cubicBezTo>
                  <a:lnTo>
                    <a:pt x="4980" y="42554"/>
                  </a:lnTo>
                  <a:lnTo>
                    <a:pt x="4980" y="42250"/>
                  </a:lnTo>
                  <a:cubicBezTo>
                    <a:pt x="4980" y="41750"/>
                    <a:pt x="5002" y="41250"/>
                    <a:pt x="4980" y="40728"/>
                  </a:cubicBezTo>
                  <a:lnTo>
                    <a:pt x="4980" y="40554"/>
                  </a:lnTo>
                  <a:lnTo>
                    <a:pt x="4980" y="40510"/>
                  </a:lnTo>
                  <a:lnTo>
                    <a:pt x="4980" y="39858"/>
                  </a:lnTo>
                  <a:lnTo>
                    <a:pt x="4980" y="39706"/>
                  </a:lnTo>
                  <a:lnTo>
                    <a:pt x="4980" y="39445"/>
                  </a:lnTo>
                  <a:lnTo>
                    <a:pt x="4980" y="39401"/>
                  </a:lnTo>
                  <a:cubicBezTo>
                    <a:pt x="5002" y="39293"/>
                    <a:pt x="5002" y="39184"/>
                    <a:pt x="5002" y="39053"/>
                  </a:cubicBezTo>
                  <a:cubicBezTo>
                    <a:pt x="5024" y="38466"/>
                    <a:pt x="5024" y="37944"/>
                    <a:pt x="5024" y="37379"/>
                  </a:cubicBezTo>
                  <a:lnTo>
                    <a:pt x="5024" y="35661"/>
                  </a:lnTo>
                  <a:lnTo>
                    <a:pt x="5024" y="35052"/>
                  </a:lnTo>
                  <a:cubicBezTo>
                    <a:pt x="5046" y="34705"/>
                    <a:pt x="5046" y="34291"/>
                    <a:pt x="5046" y="33878"/>
                  </a:cubicBezTo>
                  <a:cubicBezTo>
                    <a:pt x="5024" y="33291"/>
                    <a:pt x="5024" y="32704"/>
                    <a:pt x="4980" y="32008"/>
                  </a:cubicBezTo>
                  <a:cubicBezTo>
                    <a:pt x="4959" y="31204"/>
                    <a:pt x="4937" y="30334"/>
                    <a:pt x="4937" y="29703"/>
                  </a:cubicBezTo>
                  <a:lnTo>
                    <a:pt x="4937" y="29551"/>
                  </a:lnTo>
                  <a:cubicBezTo>
                    <a:pt x="4915" y="29160"/>
                    <a:pt x="4915" y="28790"/>
                    <a:pt x="4915" y="28399"/>
                  </a:cubicBezTo>
                  <a:cubicBezTo>
                    <a:pt x="4893" y="27964"/>
                    <a:pt x="4893" y="27507"/>
                    <a:pt x="4893" y="27051"/>
                  </a:cubicBezTo>
                  <a:lnTo>
                    <a:pt x="4893" y="26811"/>
                  </a:lnTo>
                  <a:cubicBezTo>
                    <a:pt x="4872" y="26137"/>
                    <a:pt x="4850" y="25485"/>
                    <a:pt x="4850" y="24811"/>
                  </a:cubicBezTo>
                  <a:cubicBezTo>
                    <a:pt x="4828" y="23811"/>
                    <a:pt x="4828" y="22767"/>
                    <a:pt x="4828" y="21854"/>
                  </a:cubicBezTo>
                  <a:lnTo>
                    <a:pt x="4828" y="21375"/>
                  </a:lnTo>
                  <a:cubicBezTo>
                    <a:pt x="4828" y="20310"/>
                    <a:pt x="4828" y="19049"/>
                    <a:pt x="4806" y="17787"/>
                  </a:cubicBezTo>
                  <a:cubicBezTo>
                    <a:pt x="4741" y="15439"/>
                    <a:pt x="4719" y="13047"/>
                    <a:pt x="4719" y="10655"/>
                  </a:cubicBezTo>
                  <a:lnTo>
                    <a:pt x="4719" y="10155"/>
                  </a:lnTo>
                  <a:lnTo>
                    <a:pt x="4719" y="10112"/>
                  </a:lnTo>
                  <a:cubicBezTo>
                    <a:pt x="4719" y="9829"/>
                    <a:pt x="4698" y="9481"/>
                    <a:pt x="4741" y="9155"/>
                  </a:cubicBezTo>
                  <a:lnTo>
                    <a:pt x="4741" y="8872"/>
                  </a:lnTo>
                  <a:cubicBezTo>
                    <a:pt x="4785" y="8198"/>
                    <a:pt x="4828" y="7568"/>
                    <a:pt x="4915" y="6959"/>
                  </a:cubicBezTo>
                  <a:lnTo>
                    <a:pt x="4915" y="6894"/>
                  </a:lnTo>
                  <a:cubicBezTo>
                    <a:pt x="4937" y="6850"/>
                    <a:pt x="4937" y="6807"/>
                    <a:pt x="4937" y="6741"/>
                  </a:cubicBezTo>
                  <a:lnTo>
                    <a:pt x="4937" y="6720"/>
                  </a:lnTo>
                  <a:cubicBezTo>
                    <a:pt x="4959" y="6546"/>
                    <a:pt x="4980" y="6372"/>
                    <a:pt x="5046" y="6198"/>
                  </a:cubicBezTo>
                  <a:cubicBezTo>
                    <a:pt x="5111" y="5959"/>
                    <a:pt x="5220" y="5741"/>
                    <a:pt x="5328" y="5524"/>
                  </a:cubicBezTo>
                  <a:cubicBezTo>
                    <a:pt x="5437" y="5350"/>
                    <a:pt x="5567" y="5176"/>
                    <a:pt x="5720" y="5024"/>
                  </a:cubicBezTo>
                  <a:cubicBezTo>
                    <a:pt x="5937" y="4806"/>
                    <a:pt x="6220" y="4676"/>
                    <a:pt x="6524" y="4610"/>
                  </a:cubicBezTo>
                  <a:cubicBezTo>
                    <a:pt x="6676" y="4589"/>
                    <a:pt x="6829" y="4567"/>
                    <a:pt x="6981" y="4567"/>
                  </a:cubicBezTo>
                  <a:lnTo>
                    <a:pt x="7329" y="4545"/>
                  </a:lnTo>
                  <a:lnTo>
                    <a:pt x="9003" y="4545"/>
                  </a:lnTo>
                  <a:cubicBezTo>
                    <a:pt x="9525" y="4545"/>
                    <a:pt x="10069" y="4523"/>
                    <a:pt x="10569" y="4502"/>
                  </a:cubicBezTo>
                  <a:cubicBezTo>
                    <a:pt x="11061" y="4484"/>
                    <a:pt x="11554" y="4452"/>
                    <a:pt x="12046" y="4452"/>
                  </a:cubicBezTo>
                  <a:close/>
                  <a:moveTo>
                    <a:pt x="19006" y="48139"/>
                  </a:moveTo>
                  <a:cubicBezTo>
                    <a:pt x="19387" y="48139"/>
                    <a:pt x="19765" y="48308"/>
                    <a:pt x="20027" y="48621"/>
                  </a:cubicBezTo>
                  <a:cubicBezTo>
                    <a:pt x="20223" y="48882"/>
                    <a:pt x="20332" y="49230"/>
                    <a:pt x="20288" y="49556"/>
                  </a:cubicBezTo>
                  <a:cubicBezTo>
                    <a:pt x="20267" y="49904"/>
                    <a:pt x="20093" y="50230"/>
                    <a:pt x="19810" y="50426"/>
                  </a:cubicBezTo>
                  <a:cubicBezTo>
                    <a:pt x="19579" y="50620"/>
                    <a:pt x="19297" y="50712"/>
                    <a:pt x="19016" y="50712"/>
                  </a:cubicBezTo>
                  <a:cubicBezTo>
                    <a:pt x="18635" y="50712"/>
                    <a:pt x="18255" y="50543"/>
                    <a:pt x="18005" y="50230"/>
                  </a:cubicBezTo>
                  <a:cubicBezTo>
                    <a:pt x="17809" y="49969"/>
                    <a:pt x="17701" y="49621"/>
                    <a:pt x="17723" y="49295"/>
                  </a:cubicBezTo>
                  <a:cubicBezTo>
                    <a:pt x="17766" y="48947"/>
                    <a:pt x="17940" y="48621"/>
                    <a:pt x="18201" y="48425"/>
                  </a:cubicBezTo>
                  <a:cubicBezTo>
                    <a:pt x="18441" y="48231"/>
                    <a:pt x="18724" y="48139"/>
                    <a:pt x="19006" y="48139"/>
                  </a:cubicBezTo>
                  <a:close/>
                  <a:moveTo>
                    <a:pt x="11591" y="1"/>
                  </a:moveTo>
                  <a:cubicBezTo>
                    <a:pt x="10982" y="1"/>
                    <a:pt x="10329" y="22"/>
                    <a:pt x="9829" y="22"/>
                  </a:cubicBezTo>
                  <a:lnTo>
                    <a:pt x="9460" y="22"/>
                  </a:lnTo>
                  <a:cubicBezTo>
                    <a:pt x="9286" y="44"/>
                    <a:pt x="9047" y="44"/>
                    <a:pt x="8851" y="44"/>
                  </a:cubicBezTo>
                  <a:lnTo>
                    <a:pt x="7938" y="44"/>
                  </a:lnTo>
                  <a:cubicBezTo>
                    <a:pt x="7177" y="88"/>
                    <a:pt x="6416" y="109"/>
                    <a:pt x="5654" y="153"/>
                  </a:cubicBezTo>
                  <a:lnTo>
                    <a:pt x="5611" y="153"/>
                  </a:lnTo>
                  <a:lnTo>
                    <a:pt x="4263" y="218"/>
                  </a:lnTo>
                  <a:cubicBezTo>
                    <a:pt x="4045" y="218"/>
                    <a:pt x="3850" y="262"/>
                    <a:pt x="3632" y="262"/>
                  </a:cubicBezTo>
                  <a:lnTo>
                    <a:pt x="3437" y="262"/>
                  </a:lnTo>
                  <a:cubicBezTo>
                    <a:pt x="3045" y="283"/>
                    <a:pt x="2654" y="349"/>
                    <a:pt x="2328" y="392"/>
                  </a:cubicBezTo>
                  <a:cubicBezTo>
                    <a:pt x="1980" y="457"/>
                    <a:pt x="1654" y="566"/>
                    <a:pt x="1349" y="718"/>
                  </a:cubicBezTo>
                  <a:cubicBezTo>
                    <a:pt x="1153" y="805"/>
                    <a:pt x="979" y="936"/>
                    <a:pt x="849" y="1088"/>
                  </a:cubicBezTo>
                  <a:cubicBezTo>
                    <a:pt x="653" y="1284"/>
                    <a:pt x="523" y="1523"/>
                    <a:pt x="436" y="1762"/>
                  </a:cubicBezTo>
                  <a:cubicBezTo>
                    <a:pt x="392" y="1936"/>
                    <a:pt x="349" y="2132"/>
                    <a:pt x="327" y="2306"/>
                  </a:cubicBezTo>
                  <a:lnTo>
                    <a:pt x="327" y="2414"/>
                  </a:lnTo>
                  <a:lnTo>
                    <a:pt x="327" y="2523"/>
                  </a:lnTo>
                  <a:lnTo>
                    <a:pt x="327" y="2632"/>
                  </a:lnTo>
                  <a:cubicBezTo>
                    <a:pt x="305" y="2827"/>
                    <a:pt x="284" y="3045"/>
                    <a:pt x="284" y="3262"/>
                  </a:cubicBezTo>
                  <a:lnTo>
                    <a:pt x="284" y="3501"/>
                  </a:lnTo>
                  <a:lnTo>
                    <a:pt x="240" y="4176"/>
                  </a:lnTo>
                  <a:lnTo>
                    <a:pt x="240" y="4393"/>
                  </a:lnTo>
                  <a:cubicBezTo>
                    <a:pt x="218" y="4915"/>
                    <a:pt x="218" y="5415"/>
                    <a:pt x="197" y="5915"/>
                  </a:cubicBezTo>
                  <a:lnTo>
                    <a:pt x="197" y="5980"/>
                  </a:lnTo>
                  <a:lnTo>
                    <a:pt x="197" y="6285"/>
                  </a:lnTo>
                  <a:cubicBezTo>
                    <a:pt x="175" y="6654"/>
                    <a:pt x="153" y="7024"/>
                    <a:pt x="153" y="7394"/>
                  </a:cubicBezTo>
                  <a:cubicBezTo>
                    <a:pt x="131" y="7894"/>
                    <a:pt x="110" y="8437"/>
                    <a:pt x="88" y="8959"/>
                  </a:cubicBezTo>
                  <a:cubicBezTo>
                    <a:pt x="66" y="9177"/>
                    <a:pt x="66" y="9394"/>
                    <a:pt x="66" y="9612"/>
                  </a:cubicBezTo>
                  <a:lnTo>
                    <a:pt x="66" y="10047"/>
                  </a:lnTo>
                  <a:lnTo>
                    <a:pt x="66" y="11395"/>
                  </a:lnTo>
                  <a:lnTo>
                    <a:pt x="66" y="11982"/>
                  </a:lnTo>
                  <a:lnTo>
                    <a:pt x="66" y="12047"/>
                  </a:lnTo>
                  <a:cubicBezTo>
                    <a:pt x="44" y="12482"/>
                    <a:pt x="44" y="12852"/>
                    <a:pt x="44" y="13243"/>
                  </a:cubicBezTo>
                  <a:cubicBezTo>
                    <a:pt x="44" y="14700"/>
                    <a:pt x="44" y="16004"/>
                    <a:pt x="23" y="17222"/>
                  </a:cubicBezTo>
                  <a:lnTo>
                    <a:pt x="23" y="20440"/>
                  </a:lnTo>
                  <a:lnTo>
                    <a:pt x="23" y="23137"/>
                  </a:lnTo>
                  <a:lnTo>
                    <a:pt x="23" y="23398"/>
                  </a:lnTo>
                  <a:cubicBezTo>
                    <a:pt x="23" y="24746"/>
                    <a:pt x="1" y="26268"/>
                    <a:pt x="23" y="27746"/>
                  </a:cubicBezTo>
                  <a:cubicBezTo>
                    <a:pt x="44" y="29095"/>
                    <a:pt x="44" y="30443"/>
                    <a:pt x="66" y="31769"/>
                  </a:cubicBezTo>
                  <a:lnTo>
                    <a:pt x="66" y="31813"/>
                  </a:lnTo>
                  <a:cubicBezTo>
                    <a:pt x="66" y="32769"/>
                    <a:pt x="88" y="33944"/>
                    <a:pt x="66" y="35052"/>
                  </a:cubicBezTo>
                  <a:cubicBezTo>
                    <a:pt x="44" y="35400"/>
                    <a:pt x="44" y="35727"/>
                    <a:pt x="44" y="36074"/>
                  </a:cubicBezTo>
                  <a:lnTo>
                    <a:pt x="44" y="36118"/>
                  </a:lnTo>
                  <a:cubicBezTo>
                    <a:pt x="23" y="36966"/>
                    <a:pt x="1" y="37814"/>
                    <a:pt x="1" y="38662"/>
                  </a:cubicBezTo>
                  <a:cubicBezTo>
                    <a:pt x="1" y="39901"/>
                    <a:pt x="23" y="41184"/>
                    <a:pt x="23" y="42359"/>
                  </a:cubicBezTo>
                  <a:lnTo>
                    <a:pt x="23" y="44316"/>
                  </a:lnTo>
                  <a:lnTo>
                    <a:pt x="23" y="45033"/>
                  </a:lnTo>
                  <a:lnTo>
                    <a:pt x="23" y="45338"/>
                  </a:lnTo>
                  <a:lnTo>
                    <a:pt x="23" y="45968"/>
                  </a:lnTo>
                  <a:lnTo>
                    <a:pt x="23" y="46251"/>
                  </a:lnTo>
                  <a:cubicBezTo>
                    <a:pt x="44" y="46751"/>
                    <a:pt x="66" y="47251"/>
                    <a:pt x="131" y="47751"/>
                  </a:cubicBezTo>
                  <a:lnTo>
                    <a:pt x="131" y="47773"/>
                  </a:lnTo>
                  <a:cubicBezTo>
                    <a:pt x="153" y="48077"/>
                    <a:pt x="197" y="48403"/>
                    <a:pt x="240" y="48708"/>
                  </a:cubicBezTo>
                  <a:lnTo>
                    <a:pt x="240" y="48817"/>
                  </a:lnTo>
                  <a:cubicBezTo>
                    <a:pt x="262" y="49099"/>
                    <a:pt x="327" y="49404"/>
                    <a:pt x="414" y="49686"/>
                  </a:cubicBezTo>
                  <a:cubicBezTo>
                    <a:pt x="479" y="49882"/>
                    <a:pt x="566" y="50056"/>
                    <a:pt x="697" y="50230"/>
                  </a:cubicBezTo>
                  <a:cubicBezTo>
                    <a:pt x="849" y="50469"/>
                    <a:pt x="1066" y="50665"/>
                    <a:pt x="1327" y="50795"/>
                  </a:cubicBezTo>
                  <a:cubicBezTo>
                    <a:pt x="1480" y="50861"/>
                    <a:pt x="1654" y="50926"/>
                    <a:pt x="1827" y="50948"/>
                  </a:cubicBezTo>
                  <a:cubicBezTo>
                    <a:pt x="1936" y="50969"/>
                    <a:pt x="2067" y="51013"/>
                    <a:pt x="2175" y="51013"/>
                  </a:cubicBezTo>
                  <a:lnTo>
                    <a:pt x="2262" y="51013"/>
                  </a:lnTo>
                  <a:cubicBezTo>
                    <a:pt x="2480" y="51035"/>
                    <a:pt x="2719" y="51056"/>
                    <a:pt x="2936" y="51078"/>
                  </a:cubicBezTo>
                  <a:lnTo>
                    <a:pt x="3067" y="51078"/>
                  </a:lnTo>
                  <a:cubicBezTo>
                    <a:pt x="3545" y="51122"/>
                    <a:pt x="4045" y="51143"/>
                    <a:pt x="4502" y="51143"/>
                  </a:cubicBezTo>
                  <a:lnTo>
                    <a:pt x="4785" y="51143"/>
                  </a:lnTo>
                  <a:cubicBezTo>
                    <a:pt x="5915" y="51165"/>
                    <a:pt x="7046" y="51209"/>
                    <a:pt x="8177" y="51274"/>
                  </a:cubicBezTo>
                  <a:cubicBezTo>
                    <a:pt x="8829" y="51295"/>
                    <a:pt x="9438" y="51339"/>
                    <a:pt x="10003" y="51339"/>
                  </a:cubicBezTo>
                  <a:lnTo>
                    <a:pt x="10634" y="51361"/>
                  </a:lnTo>
                  <a:cubicBezTo>
                    <a:pt x="11004" y="51382"/>
                    <a:pt x="11395" y="51382"/>
                    <a:pt x="11765" y="51404"/>
                  </a:cubicBezTo>
                  <a:cubicBezTo>
                    <a:pt x="13069" y="51448"/>
                    <a:pt x="14178" y="51513"/>
                    <a:pt x="15309" y="51600"/>
                  </a:cubicBezTo>
                  <a:lnTo>
                    <a:pt x="15635" y="51622"/>
                  </a:lnTo>
                  <a:lnTo>
                    <a:pt x="15657" y="51622"/>
                  </a:lnTo>
                  <a:cubicBezTo>
                    <a:pt x="16070" y="51665"/>
                    <a:pt x="16592" y="51709"/>
                    <a:pt x="17092" y="51730"/>
                  </a:cubicBezTo>
                  <a:cubicBezTo>
                    <a:pt x="17440" y="51752"/>
                    <a:pt x="17831" y="51752"/>
                    <a:pt x="18266" y="51774"/>
                  </a:cubicBezTo>
                  <a:lnTo>
                    <a:pt x="18940" y="51817"/>
                  </a:lnTo>
                  <a:lnTo>
                    <a:pt x="19636" y="51839"/>
                  </a:lnTo>
                  <a:lnTo>
                    <a:pt x="19679" y="51839"/>
                  </a:lnTo>
                  <a:cubicBezTo>
                    <a:pt x="20006" y="51861"/>
                    <a:pt x="20310" y="51883"/>
                    <a:pt x="20636" y="51883"/>
                  </a:cubicBezTo>
                  <a:cubicBezTo>
                    <a:pt x="21180" y="51904"/>
                    <a:pt x="21702" y="51926"/>
                    <a:pt x="22245" y="51926"/>
                  </a:cubicBezTo>
                  <a:lnTo>
                    <a:pt x="22376" y="51926"/>
                  </a:lnTo>
                  <a:cubicBezTo>
                    <a:pt x="22898" y="51948"/>
                    <a:pt x="23441" y="51970"/>
                    <a:pt x="23876" y="51991"/>
                  </a:cubicBezTo>
                  <a:lnTo>
                    <a:pt x="23898" y="51991"/>
                  </a:lnTo>
                  <a:cubicBezTo>
                    <a:pt x="24594" y="52035"/>
                    <a:pt x="25289" y="52057"/>
                    <a:pt x="25985" y="52057"/>
                  </a:cubicBezTo>
                  <a:cubicBezTo>
                    <a:pt x="26406" y="52057"/>
                    <a:pt x="26816" y="52066"/>
                    <a:pt x="27217" y="52066"/>
                  </a:cubicBezTo>
                  <a:cubicBezTo>
                    <a:pt x="27418" y="52066"/>
                    <a:pt x="27616" y="52064"/>
                    <a:pt x="27812" y="52057"/>
                  </a:cubicBezTo>
                  <a:cubicBezTo>
                    <a:pt x="28399" y="52057"/>
                    <a:pt x="28986" y="52078"/>
                    <a:pt x="29573" y="52122"/>
                  </a:cubicBezTo>
                  <a:lnTo>
                    <a:pt x="29638" y="52122"/>
                  </a:lnTo>
                  <a:lnTo>
                    <a:pt x="30225" y="52144"/>
                  </a:lnTo>
                  <a:lnTo>
                    <a:pt x="31269" y="52144"/>
                  </a:lnTo>
                  <a:lnTo>
                    <a:pt x="31921" y="52122"/>
                  </a:lnTo>
                  <a:lnTo>
                    <a:pt x="32095" y="52122"/>
                  </a:lnTo>
                  <a:cubicBezTo>
                    <a:pt x="32400" y="52100"/>
                    <a:pt x="32704" y="52078"/>
                    <a:pt x="33074" y="52078"/>
                  </a:cubicBezTo>
                  <a:cubicBezTo>
                    <a:pt x="33422" y="52057"/>
                    <a:pt x="33813" y="52035"/>
                    <a:pt x="34205" y="52013"/>
                  </a:cubicBezTo>
                  <a:lnTo>
                    <a:pt x="34466" y="52035"/>
                  </a:lnTo>
                  <a:cubicBezTo>
                    <a:pt x="34618" y="52035"/>
                    <a:pt x="34770" y="52035"/>
                    <a:pt x="34922" y="52013"/>
                  </a:cubicBezTo>
                  <a:lnTo>
                    <a:pt x="35227" y="52013"/>
                  </a:lnTo>
                  <a:cubicBezTo>
                    <a:pt x="35575" y="51991"/>
                    <a:pt x="35901" y="51948"/>
                    <a:pt x="36205" y="51861"/>
                  </a:cubicBezTo>
                  <a:cubicBezTo>
                    <a:pt x="36444" y="51796"/>
                    <a:pt x="36662" y="51687"/>
                    <a:pt x="36857" y="51556"/>
                  </a:cubicBezTo>
                  <a:cubicBezTo>
                    <a:pt x="37031" y="51448"/>
                    <a:pt x="37184" y="51295"/>
                    <a:pt x="37271" y="51122"/>
                  </a:cubicBezTo>
                  <a:lnTo>
                    <a:pt x="37292" y="51056"/>
                  </a:lnTo>
                  <a:lnTo>
                    <a:pt x="37336" y="50991"/>
                  </a:lnTo>
                  <a:lnTo>
                    <a:pt x="37336" y="50969"/>
                  </a:lnTo>
                  <a:cubicBezTo>
                    <a:pt x="37379" y="50861"/>
                    <a:pt x="37423" y="50774"/>
                    <a:pt x="37445" y="50665"/>
                  </a:cubicBezTo>
                  <a:lnTo>
                    <a:pt x="37445" y="50643"/>
                  </a:lnTo>
                  <a:lnTo>
                    <a:pt x="37445" y="50600"/>
                  </a:lnTo>
                  <a:cubicBezTo>
                    <a:pt x="37466" y="50578"/>
                    <a:pt x="37466" y="50534"/>
                    <a:pt x="37466" y="50513"/>
                  </a:cubicBezTo>
                  <a:cubicBezTo>
                    <a:pt x="37488" y="50339"/>
                    <a:pt x="37510" y="50165"/>
                    <a:pt x="37531" y="49969"/>
                  </a:cubicBezTo>
                  <a:cubicBezTo>
                    <a:pt x="37531" y="49904"/>
                    <a:pt x="37553" y="49839"/>
                    <a:pt x="37553" y="49773"/>
                  </a:cubicBezTo>
                  <a:lnTo>
                    <a:pt x="37553" y="49730"/>
                  </a:lnTo>
                  <a:cubicBezTo>
                    <a:pt x="37575" y="49621"/>
                    <a:pt x="37597" y="49491"/>
                    <a:pt x="37618" y="49382"/>
                  </a:cubicBezTo>
                  <a:cubicBezTo>
                    <a:pt x="37618" y="49186"/>
                    <a:pt x="37618" y="49012"/>
                    <a:pt x="37618" y="48838"/>
                  </a:cubicBezTo>
                  <a:lnTo>
                    <a:pt x="37618" y="48730"/>
                  </a:lnTo>
                  <a:cubicBezTo>
                    <a:pt x="37597" y="48577"/>
                    <a:pt x="37597" y="48447"/>
                    <a:pt x="37597" y="48317"/>
                  </a:cubicBezTo>
                  <a:cubicBezTo>
                    <a:pt x="37597" y="48012"/>
                    <a:pt x="37575" y="47708"/>
                    <a:pt x="37553" y="47425"/>
                  </a:cubicBezTo>
                  <a:cubicBezTo>
                    <a:pt x="37531" y="47186"/>
                    <a:pt x="37488" y="46925"/>
                    <a:pt x="37488" y="46686"/>
                  </a:cubicBezTo>
                  <a:cubicBezTo>
                    <a:pt x="37466" y="46273"/>
                    <a:pt x="37466" y="45838"/>
                    <a:pt x="37466" y="45403"/>
                  </a:cubicBezTo>
                  <a:lnTo>
                    <a:pt x="37466" y="45033"/>
                  </a:lnTo>
                  <a:cubicBezTo>
                    <a:pt x="37466" y="44511"/>
                    <a:pt x="37445" y="43968"/>
                    <a:pt x="37423" y="43424"/>
                  </a:cubicBezTo>
                  <a:cubicBezTo>
                    <a:pt x="37314" y="41380"/>
                    <a:pt x="37227" y="39162"/>
                    <a:pt x="37184" y="36662"/>
                  </a:cubicBezTo>
                  <a:cubicBezTo>
                    <a:pt x="37184" y="36053"/>
                    <a:pt x="37162" y="35444"/>
                    <a:pt x="37162" y="34879"/>
                  </a:cubicBezTo>
                  <a:lnTo>
                    <a:pt x="37162" y="34705"/>
                  </a:lnTo>
                  <a:cubicBezTo>
                    <a:pt x="37162" y="34226"/>
                    <a:pt x="37140" y="33748"/>
                    <a:pt x="37140" y="33269"/>
                  </a:cubicBezTo>
                  <a:cubicBezTo>
                    <a:pt x="37140" y="32726"/>
                    <a:pt x="37118" y="32139"/>
                    <a:pt x="37097" y="31530"/>
                  </a:cubicBezTo>
                  <a:cubicBezTo>
                    <a:pt x="37053" y="30943"/>
                    <a:pt x="37031" y="30334"/>
                    <a:pt x="37010" y="29703"/>
                  </a:cubicBezTo>
                  <a:cubicBezTo>
                    <a:pt x="36966" y="28725"/>
                    <a:pt x="36923" y="27746"/>
                    <a:pt x="36901" y="26768"/>
                  </a:cubicBezTo>
                  <a:lnTo>
                    <a:pt x="36901" y="26703"/>
                  </a:lnTo>
                  <a:lnTo>
                    <a:pt x="36879" y="26246"/>
                  </a:lnTo>
                  <a:cubicBezTo>
                    <a:pt x="36879" y="25702"/>
                    <a:pt x="36857" y="25050"/>
                    <a:pt x="36814" y="24441"/>
                  </a:cubicBezTo>
                  <a:cubicBezTo>
                    <a:pt x="36814" y="24137"/>
                    <a:pt x="36792" y="23811"/>
                    <a:pt x="36770" y="23593"/>
                  </a:cubicBezTo>
                  <a:cubicBezTo>
                    <a:pt x="36749" y="23376"/>
                    <a:pt x="36727" y="23180"/>
                    <a:pt x="36727" y="22941"/>
                  </a:cubicBezTo>
                  <a:lnTo>
                    <a:pt x="36727" y="22723"/>
                  </a:lnTo>
                  <a:cubicBezTo>
                    <a:pt x="36727" y="22528"/>
                    <a:pt x="36705" y="22332"/>
                    <a:pt x="36705" y="22136"/>
                  </a:cubicBezTo>
                  <a:lnTo>
                    <a:pt x="36705" y="22115"/>
                  </a:lnTo>
                  <a:lnTo>
                    <a:pt x="36705" y="22049"/>
                  </a:lnTo>
                  <a:cubicBezTo>
                    <a:pt x="36683" y="21723"/>
                    <a:pt x="36662" y="21354"/>
                    <a:pt x="36662" y="21006"/>
                  </a:cubicBezTo>
                  <a:cubicBezTo>
                    <a:pt x="36640" y="20462"/>
                    <a:pt x="36618" y="19897"/>
                    <a:pt x="36618" y="19288"/>
                  </a:cubicBezTo>
                  <a:cubicBezTo>
                    <a:pt x="36596" y="18179"/>
                    <a:pt x="36553" y="17005"/>
                    <a:pt x="36488" y="15744"/>
                  </a:cubicBezTo>
                  <a:cubicBezTo>
                    <a:pt x="36466" y="14961"/>
                    <a:pt x="36401" y="14156"/>
                    <a:pt x="36336" y="13439"/>
                  </a:cubicBezTo>
                  <a:lnTo>
                    <a:pt x="36336" y="13373"/>
                  </a:lnTo>
                  <a:cubicBezTo>
                    <a:pt x="36292" y="13004"/>
                    <a:pt x="36270" y="12634"/>
                    <a:pt x="36249" y="12286"/>
                  </a:cubicBezTo>
                  <a:cubicBezTo>
                    <a:pt x="36140" y="11068"/>
                    <a:pt x="36075" y="9894"/>
                    <a:pt x="36009" y="8785"/>
                  </a:cubicBezTo>
                  <a:cubicBezTo>
                    <a:pt x="36009" y="8481"/>
                    <a:pt x="35988" y="8242"/>
                    <a:pt x="35988" y="7937"/>
                  </a:cubicBezTo>
                  <a:cubicBezTo>
                    <a:pt x="35966" y="7655"/>
                    <a:pt x="35966" y="7350"/>
                    <a:pt x="35944" y="7068"/>
                  </a:cubicBezTo>
                  <a:cubicBezTo>
                    <a:pt x="35922" y="6654"/>
                    <a:pt x="35901" y="6241"/>
                    <a:pt x="35879" y="5850"/>
                  </a:cubicBezTo>
                  <a:lnTo>
                    <a:pt x="35835" y="5350"/>
                  </a:lnTo>
                  <a:cubicBezTo>
                    <a:pt x="35814" y="4763"/>
                    <a:pt x="35748" y="4176"/>
                    <a:pt x="35705" y="3632"/>
                  </a:cubicBezTo>
                  <a:cubicBezTo>
                    <a:pt x="35683" y="3349"/>
                    <a:pt x="35661" y="3067"/>
                    <a:pt x="35640" y="2784"/>
                  </a:cubicBezTo>
                  <a:cubicBezTo>
                    <a:pt x="35618" y="2675"/>
                    <a:pt x="35596" y="2588"/>
                    <a:pt x="35596" y="2479"/>
                  </a:cubicBezTo>
                  <a:lnTo>
                    <a:pt x="35596" y="2414"/>
                  </a:lnTo>
                  <a:cubicBezTo>
                    <a:pt x="35575" y="2284"/>
                    <a:pt x="35575" y="2153"/>
                    <a:pt x="35553" y="2023"/>
                  </a:cubicBezTo>
                  <a:lnTo>
                    <a:pt x="35553" y="1979"/>
                  </a:lnTo>
                  <a:cubicBezTo>
                    <a:pt x="35531" y="1827"/>
                    <a:pt x="35488" y="1675"/>
                    <a:pt x="35444" y="1523"/>
                  </a:cubicBezTo>
                  <a:cubicBezTo>
                    <a:pt x="35357" y="1284"/>
                    <a:pt x="35227" y="1066"/>
                    <a:pt x="35053" y="892"/>
                  </a:cubicBezTo>
                  <a:cubicBezTo>
                    <a:pt x="34879" y="740"/>
                    <a:pt x="34661" y="609"/>
                    <a:pt x="34422" y="544"/>
                  </a:cubicBezTo>
                  <a:cubicBezTo>
                    <a:pt x="34292" y="522"/>
                    <a:pt x="34161" y="501"/>
                    <a:pt x="34052" y="501"/>
                  </a:cubicBezTo>
                  <a:lnTo>
                    <a:pt x="33813" y="501"/>
                  </a:lnTo>
                  <a:cubicBezTo>
                    <a:pt x="33705" y="501"/>
                    <a:pt x="33618" y="522"/>
                    <a:pt x="33509" y="522"/>
                  </a:cubicBezTo>
                  <a:lnTo>
                    <a:pt x="33487" y="522"/>
                  </a:lnTo>
                  <a:lnTo>
                    <a:pt x="33248" y="544"/>
                  </a:lnTo>
                  <a:cubicBezTo>
                    <a:pt x="33137" y="550"/>
                    <a:pt x="33025" y="553"/>
                    <a:pt x="32912" y="553"/>
                  </a:cubicBezTo>
                  <a:cubicBezTo>
                    <a:pt x="32603" y="553"/>
                    <a:pt x="32289" y="533"/>
                    <a:pt x="31987" y="501"/>
                  </a:cubicBezTo>
                  <a:lnTo>
                    <a:pt x="31987" y="501"/>
                  </a:lnTo>
                  <a:lnTo>
                    <a:pt x="32095" y="522"/>
                  </a:lnTo>
                  <a:cubicBezTo>
                    <a:pt x="31769" y="479"/>
                    <a:pt x="31465" y="436"/>
                    <a:pt x="31204" y="436"/>
                  </a:cubicBezTo>
                  <a:cubicBezTo>
                    <a:pt x="30943" y="414"/>
                    <a:pt x="30704" y="392"/>
                    <a:pt x="30421" y="392"/>
                  </a:cubicBezTo>
                  <a:lnTo>
                    <a:pt x="30138" y="370"/>
                  </a:lnTo>
                  <a:lnTo>
                    <a:pt x="30030" y="370"/>
                  </a:lnTo>
                  <a:cubicBezTo>
                    <a:pt x="29638" y="327"/>
                    <a:pt x="29182" y="305"/>
                    <a:pt x="28769" y="305"/>
                  </a:cubicBezTo>
                  <a:cubicBezTo>
                    <a:pt x="28225" y="305"/>
                    <a:pt x="27681" y="327"/>
                    <a:pt x="27138" y="349"/>
                  </a:cubicBezTo>
                  <a:lnTo>
                    <a:pt x="27073" y="349"/>
                  </a:lnTo>
                  <a:lnTo>
                    <a:pt x="26746" y="370"/>
                  </a:lnTo>
                  <a:cubicBezTo>
                    <a:pt x="26311" y="392"/>
                    <a:pt x="25855" y="392"/>
                    <a:pt x="25398" y="392"/>
                  </a:cubicBezTo>
                  <a:cubicBezTo>
                    <a:pt x="24659" y="392"/>
                    <a:pt x="23898" y="349"/>
                    <a:pt x="23246" y="305"/>
                  </a:cubicBezTo>
                  <a:lnTo>
                    <a:pt x="23180" y="305"/>
                  </a:lnTo>
                  <a:lnTo>
                    <a:pt x="21963" y="240"/>
                  </a:lnTo>
                  <a:cubicBezTo>
                    <a:pt x="20854" y="175"/>
                    <a:pt x="19723" y="175"/>
                    <a:pt x="18571" y="175"/>
                  </a:cubicBezTo>
                  <a:lnTo>
                    <a:pt x="16722" y="175"/>
                  </a:lnTo>
                  <a:cubicBezTo>
                    <a:pt x="16563" y="175"/>
                    <a:pt x="16403" y="184"/>
                    <a:pt x="16244" y="184"/>
                  </a:cubicBezTo>
                  <a:cubicBezTo>
                    <a:pt x="16164" y="184"/>
                    <a:pt x="16084" y="182"/>
                    <a:pt x="16005" y="175"/>
                  </a:cubicBezTo>
                  <a:lnTo>
                    <a:pt x="15113" y="109"/>
                  </a:lnTo>
                  <a:cubicBezTo>
                    <a:pt x="13961" y="44"/>
                    <a:pt x="12765" y="1"/>
                    <a:pt x="115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4" name="Google Shape;154;p3"/>
          <p:cNvGrpSpPr/>
          <p:nvPr/>
        </p:nvGrpSpPr>
        <p:grpSpPr>
          <a:xfrm rot="-1740004">
            <a:off x="499699" y="2087697"/>
            <a:ext cx="1554166" cy="1189299"/>
            <a:chOff x="3509100" y="885675"/>
            <a:chExt cx="1554200" cy="1189325"/>
          </a:xfrm>
        </p:grpSpPr>
        <p:sp>
          <p:nvSpPr>
            <p:cNvPr id="155" name="Google Shape;155;p3"/>
            <p:cNvSpPr/>
            <p:nvPr/>
          </p:nvSpPr>
          <p:spPr>
            <a:xfrm>
              <a:off x="3980400" y="965600"/>
              <a:ext cx="982325" cy="755500"/>
            </a:xfrm>
            <a:custGeom>
              <a:avLst/>
              <a:gdLst/>
              <a:ahLst/>
              <a:cxnLst/>
              <a:rect l="l" t="t" r="r" b="b"/>
              <a:pathLst>
                <a:path w="39293" h="30220" extrusionOk="0">
                  <a:moveTo>
                    <a:pt x="5184" y="0"/>
                  </a:moveTo>
                  <a:cubicBezTo>
                    <a:pt x="5127" y="0"/>
                    <a:pt x="5067" y="6"/>
                    <a:pt x="5002" y="17"/>
                  </a:cubicBezTo>
                  <a:cubicBezTo>
                    <a:pt x="4872" y="17"/>
                    <a:pt x="4719" y="38"/>
                    <a:pt x="4567" y="82"/>
                  </a:cubicBezTo>
                  <a:cubicBezTo>
                    <a:pt x="4502" y="82"/>
                    <a:pt x="4458" y="104"/>
                    <a:pt x="4393" y="147"/>
                  </a:cubicBezTo>
                  <a:cubicBezTo>
                    <a:pt x="4328" y="169"/>
                    <a:pt x="4284" y="191"/>
                    <a:pt x="4219" y="212"/>
                  </a:cubicBezTo>
                  <a:lnTo>
                    <a:pt x="4197" y="234"/>
                  </a:lnTo>
                  <a:cubicBezTo>
                    <a:pt x="4067" y="299"/>
                    <a:pt x="3958" y="386"/>
                    <a:pt x="3871" y="473"/>
                  </a:cubicBezTo>
                  <a:cubicBezTo>
                    <a:pt x="3676" y="691"/>
                    <a:pt x="3545" y="952"/>
                    <a:pt x="3458" y="1234"/>
                  </a:cubicBezTo>
                  <a:lnTo>
                    <a:pt x="3458" y="1278"/>
                  </a:lnTo>
                  <a:cubicBezTo>
                    <a:pt x="3436" y="1430"/>
                    <a:pt x="3415" y="1582"/>
                    <a:pt x="3415" y="1734"/>
                  </a:cubicBezTo>
                  <a:cubicBezTo>
                    <a:pt x="3415" y="1821"/>
                    <a:pt x="3415" y="1908"/>
                    <a:pt x="3393" y="1995"/>
                  </a:cubicBezTo>
                  <a:cubicBezTo>
                    <a:pt x="3371" y="2126"/>
                    <a:pt x="3349" y="2278"/>
                    <a:pt x="3284" y="2474"/>
                  </a:cubicBezTo>
                  <a:lnTo>
                    <a:pt x="3241" y="2713"/>
                  </a:lnTo>
                  <a:lnTo>
                    <a:pt x="3241" y="2735"/>
                  </a:lnTo>
                  <a:cubicBezTo>
                    <a:pt x="3241" y="2778"/>
                    <a:pt x="3219" y="2800"/>
                    <a:pt x="3219" y="2843"/>
                  </a:cubicBezTo>
                  <a:cubicBezTo>
                    <a:pt x="3175" y="3017"/>
                    <a:pt x="3175" y="3191"/>
                    <a:pt x="3219" y="3365"/>
                  </a:cubicBezTo>
                  <a:cubicBezTo>
                    <a:pt x="3219" y="3409"/>
                    <a:pt x="3241" y="3474"/>
                    <a:pt x="3284" y="3517"/>
                  </a:cubicBezTo>
                  <a:cubicBezTo>
                    <a:pt x="3110" y="4322"/>
                    <a:pt x="2980" y="4974"/>
                    <a:pt x="2828" y="5583"/>
                  </a:cubicBezTo>
                  <a:cubicBezTo>
                    <a:pt x="2741" y="5931"/>
                    <a:pt x="2654" y="6344"/>
                    <a:pt x="2567" y="6757"/>
                  </a:cubicBezTo>
                  <a:cubicBezTo>
                    <a:pt x="2523" y="6953"/>
                    <a:pt x="2458" y="7171"/>
                    <a:pt x="2414" y="7388"/>
                  </a:cubicBezTo>
                  <a:cubicBezTo>
                    <a:pt x="2327" y="7866"/>
                    <a:pt x="2219" y="8388"/>
                    <a:pt x="2153" y="8823"/>
                  </a:cubicBezTo>
                  <a:lnTo>
                    <a:pt x="2088" y="9171"/>
                  </a:lnTo>
                  <a:cubicBezTo>
                    <a:pt x="2001" y="9606"/>
                    <a:pt x="1936" y="10041"/>
                    <a:pt x="1871" y="10476"/>
                  </a:cubicBezTo>
                  <a:cubicBezTo>
                    <a:pt x="1762" y="11171"/>
                    <a:pt x="1653" y="11867"/>
                    <a:pt x="1479" y="12541"/>
                  </a:cubicBezTo>
                  <a:lnTo>
                    <a:pt x="1479" y="12607"/>
                  </a:lnTo>
                  <a:cubicBezTo>
                    <a:pt x="1327" y="13194"/>
                    <a:pt x="1197" y="13781"/>
                    <a:pt x="1088" y="14390"/>
                  </a:cubicBezTo>
                  <a:lnTo>
                    <a:pt x="1088" y="14455"/>
                  </a:lnTo>
                  <a:cubicBezTo>
                    <a:pt x="1001" y="15020"/>
                    <a:pt x="936" y="15607"/>
                    <a:pt x="892" y="16194"/>
                  </a:cubicBezTo>
                  <a:lnTo>
                    <a:pt x="871" y="16368"/>
                  </a:lnTo>
                  <a:cubicBezTo>
                    <a:pt x="849" y="16782"/>
                    <a:pt x="784" y="17216"/>
                    <a:pt x="718" y="17673"/>
                  </a:cubicBezTo>
                  <a:lnTo>
                    <a:pt x="675" y="17912"/>
                  </a:lnTo>
                  <a:cubicBezTo>
                    <a:pt x="610" y="18325"/>
                    <a:pt x="523" y="18847"/>
                    <a:pt x="457" y="19369"/>
                  </a:cubicBezTo>
                  <a:cubicBezTo>
                    <a:pt x="414" y="19695"/>
                    <a:pt x="370" y="20043"/>
                    <a:pt x="349" y="20369"/>
                  </a:cubicBezTo>
                  <a:lnTo>
                    <a:pt x="349" y="20413"/>
                  </a:lnTo>
                  <a:cubicBezTo>
                    <a:pt x="327" y="20565"/>
                    <a:pt x="305" y="20695"/>
                    <a:pt x="305" y="20826"/>
                  </a:cubicBezTo>
                  <a:cubicBezTo>
                    <a:pt x="262" y="21065"/>
                    <a:pt x="218" y="21283"/>
                    <a:pt x="175" y="21500"/>
                  </a:cubicBezTo>
                  <a:lnTo>
                    <a:pt x="153" y="21609"/>
                  </a:lnTo>
                  <a:cubicBezTo>
                    <a:pt x="88" y="21913"/>
                    <a:pt x="23" y="22239"/>
                    <a:pt x="1" y="22544"/>
                  </a:cubicBezTo>
                  <a:cubicBezTo>
                    <a:pt x="1" y="22761"/>
                    <a:pt x="1" y="22957"/>
                    <a:pt x="44" y="23153"/>
                  </a:cubicBezTo>
                  <a:cubicBezTo>
                    <a:pt x="88" y="23305"/>
                    <a:pt x="131" y="23457"/>
                    <a:pt x="197" y="23587"/>
                  </a:cubicBezTo>
                  <a:cubicBezTo>
                    <a:pt x="218" y="23674"/>
                    <a:pt x="283" y="23761"/>
                    <a:pt x="349" y="23848"/>
                  </a:cubicBezTo>
                  <a:lnTo>
                    <a:pt x="392" y="23892"/>
                  </a:lnTo>
                  <a:cubicBezTo>
                    <a:pt x="436" y="23957"/>
                    <a:pt x="501" y="24001"/>
                    <a:pt x="544" y="24066"/>
                  </a:cubicBezTo>
                  <a:cubicBezTo>
                    <a:pt x="675" y="24175"/>
                    <a:pt x="827" y="24262"/>
                    <a:pt x="979" y="24349"/>
                  </a:cubicBezTo>
                  <a:cubicBezTo>
                    <a:pt x="1197" y="24479"/>
                    <a:pt x="1436" y="24588"/>
                    <a:pt x="1675" y="24675"/>
                  </a:cubicBezTo>
                  <a:lnTo>
                    <a:pt x="1827" y="24718"/>
                  </a:lnTo>
                  <a:cubicBezTo>
                    <a:pt x="1980" y="24783"/>
                    <a:pt x="2110" y="24849"/>
                    <a:pt x="2240" y="24892"/>
                  </a:cubicBezTo>
                  <a:cubicBezTo>
                    <a:pt x="3371" y="25284"/>
                    <a:pt x="4524" y="25610"/>
                    <a:pt x="5698" y="25849"/>
                  </a:cubicBezTo>
                  <a:lnTo>
                    <a:pt x="5850" y="25892"/>
                  </a:lnTo>
                  <a:lnTo>
                    <a:pt x="6894" y="26132"/>
                  </a:lnTo>
                  <a:lnTo>
                    <a:pt x="7524" y="26262"/>
                  </a:lnTo>
                  <a:cubicBezTo>
                    <a:pt x="8024" y="26371"/>
                    <a:pt x="8525" y="26458"/>
                    <a:pt x="9090" y="26566"/>
                  </a:cubicBezTo>
                  <a:lnTo>
                    <a:pt x="9307" y="26610"/>
                  </a:lnTo>
                  <a:cubicBezTo>
                    <a:pt x="10460" y="26827"/>
                    <a:pt x="11677" y="27023"/>
                    <a:pt x="12808" y="27219"/>
                  </a:cubicBezTo>
                  <a:cubicBezTo>
                    <a:pt x="13221" y="27306"/>
                    <a:pt x="13634" y="27349"/>
                    <a:pt x="14026" y="27414"/>
                  </a:cubicBezTo>
                  <a:lnTo>
                    <a:pt x="14656" y="27523"/>
                  </a:lnTo>
                  <a:lnTo>
                    <a:pt x="16505" y="27784"/>
                  </a:lnTo>
                  <a:lnTo>
                    <a:pt x="16657" y="27784"/>
                  </a:lnTo>
                  <a:lnTo>
                    <a:pt x="16787" y="27806"/>
                  </a:lnTo>
                  <a:lnTo>
                    <a:pt x="18505" y="28067"/>
                  </a:lnTo>
                  <a:lnTo>
                    <a:pt x="19636" y="28219"/>
                  </a:lnTo>
                  <a:cubicBezTo>
                    <a:pt x="20549" y="28349"/>
                    <a:pt x="21528" y="28502"/>
                    <a:pt x="22680" y="28676"/>
                  </a:cubicBezTo>
                  <a:lnTo>
                    <a:pt x="22745" y="28676"/>
                  </a:lnTo>
                  <a:lnTo>
                    <a:pt x="23202" y="28741"/>
                  </a:lnTo>
                  <a:cubicBezTo>
                    <a:pt x="23898" y="28850"/>
                    <a:pt x="24702" y="28980"/>
                    <a:pt x="25485" y="29089"/>
                  </a:cubicBezTo>
                  <a:lnTo>
                    <a:pt x="26637" y="29263"/>
                  </a:lnTo>
                  <a:lnTo>
                    <a:pt x="26681" y="29263"/>
                  </a:lnTo>
                  <a:lnTo>
                    <a:pt x="27594" y="29393"/>
                  </a:lnTo>
                  <a:lnTo>
                    <a:pt x="27790" y="29415"/>
                  </a:lnTo>
                  <a:cubicBezTo>
                    <a:pt x="28986" y="29589"/>
                    <a:pt x="30051" y="29741"/>
                    <a:pt x="31073" y="29872"/>
                  </a:cubicBezTo>
                  <a:lnTo>
                    <a:pt x="31378" y="29893"/>
                  </a:lnTo>
                  <a:cubicBezTo>
                    <a:pt x="31921" y="29959"/>
                    <a:pt x="32487" y="30024"/>
                    <a:pt x="33074" y="30111"/>
                  </a:cubicBezTo>
                  <a:cubicBezTo>
                    <a:pt x="33313" y="30133"/>
                    <a:pt x="33596" y="30176"/>
                    <a:pt x="33878" y="30198"/>
                  </a:cubicBezTo>
                  <a:cubicBezTo>
                    <a:pt x="34031" y="30220"/>
                    <a:pt x="34161" y="30220"/>
                    <a:pt x="34313" y="30220"/>
                  </a:cubicBezTo>
                  <a:cubicBezTo>
                    <a:pt x="34487" y="30220"/>
                    <a:pt x="34639" y="30176"/>
                    <a:pt x="34792" y="30111"/>
                  </a:cubicBezTo>
                  <a:cubicBezTo>
                    <a:pt x="35161" y="29893"/>
                    <a:pt x="35444" y="29524"/>
                    <a:pt x="35553" y="29111"/>
                  </a:cubicBezTo>
                  <a:cubicBezTo>
                    <a:pt x="35574" y="29024"/>
                    <a:pt x="35596" y="28915"/>
                    <a:pt x="35596" y="28828"/>
                  </a:cubicBezTo>
                  <a:cubicBezTo>
                    <a:pt x="35618" y="28741"/>
                    <a:pt x="35618" y="28719"/>
                    <a:pt x="35640" y="28676"/>
                  </a:cubicBezTo>
                  <a:lnTo>
                    <a:pt x="35640" y="28632"/>
                  </a:lnTo>
                  <a:cubicBezTo>
                    <a:pt x="35661" y="28480"/>
                    <a:pt x="35683" y="28349"/>
                    <a:pt x="35727" y="28219"/>
                  </a:cubicBezTo>
                  <a:lnTo>
                    <a:pt x="35922" y="27328"/>
                  </a:lnTo>
                  <a:cubicBezTo>
                    <a:pt x="35966" y="27067"/>
                    <a:pt x="36031" y="26806"/>
                    <a:pt x="36074" y="26545"/>
                  </a:cubicBezTo>
                  <a:lnTo>
                    <a:pt x="36074" y="26501"/>
                  </a:lnTo>
                  <a:lnTo>
                    <a:pt x="36096" y="26436"/>
                  </a:lnTo>
                  <a:cubicBezTo>
                    <a:pt x="36140" y="26219"/>
                    <a:pt x="36183" y="25936"/>
                    <a:pt x="36248" y="25675"/>
                  </a:cubicBezTo>
                  <a:cubicBezTo>
                    <a:pt x="36314" y="25305"/>
                    <a:pt x="36401" y="24936"/>
                    <a:pt x="36488" y="24544"/>
                  </a:cubicBezTo>
                  <a:lnTo>
                    <a:pt x="36488" y="24522"/>
                  </a:lnTo>
                  <a:lnTo>
                    <a:pt x="36488" y="24479"/>
                  </a:lnTo>
                  <a:lnTo>
                    <a:pt x="36488" y="24436"/>
                  </a:lnTo>
                  <a:lnTo>
                    <a:pt x="36640" y="23848"/>
                  </a:lnTo>
                  <a:cubicBezTo>
                    <a:pt x="36749" y="23305"/>
                    <a:pt x="36857" y="22761"/>
                    <a:pt x="36944" y="22152"/>
                  </a:cubicBezTo>
                  <a:lnTo>
                    <a:pt x="36966" y="21957"/>
                  </a:lnTo>
                  <a:lnTo>
                    <a:pt x="36988" y="21826"/>
                  </a:lnTo>
                  <a:cubicBezTo>
                    <a:pt x="37053" y="21413"/>
                    <a:pt x="37140" y="20935"/>
                    <a:pt x="37227" y="20478"/>
                  </a:cubicBezTo>
                  <a:cubicBezTo>
                    <a:pt x="37336" y="19934"/>
                    <a:pt x="37466" y="19326"/>
                    <a:pt x="37553" y="18717"/>
                  </a:cubicBezTo>
                  <a:cubicBezTo>
                    <a:pt x="37684" y="17956"/>
                    <a:pt x="37792" y="17195"/>
                    <a:pt x="37879" y="16477"/>
                  </a:cubicBezTo>
                  <a:lnTo>
                    <a:pt x="37879" y="16455"/>
                  </a:lnTo>
                  <a:cubicBezTo>
                    <a:pt x="37923" y="16042"/>
                    <a:pt x="37988" y="15629"/>
                    <a:pt x="38031" y="15216"/>
                  </a:cubicBezTo>
                  <a:lnTo>
                    <a:pt x="38097" y="14912"/>
                  </a:lnTo>
                  <a:lnTo>
                    <a:pt x="38097" y="14868"/>
                  </a:lnTo>
                  <a:lnTo>
                    <a:pt x="38097" y="14846"/>
                  </a:lnTo>
                  <a:cubicBezTo>
                    <a:pt x="38162" y="14324"/>
                    <a:pt x="38249" y="13781"/>
                    <a:pt x="38314" y="13237"/>
                  </a:cubicBezTo>
                  <a:cubicBezTo>
                    <a:pt x="38358" y="12955"/>
                    <a:pt x="38401" y="12715"/>
                    <a:pt x="38423" y="12454"/>
                  </a:cubicBezTo>
                  <a:lnTo>
                    <a:pt x="38423" y="12433"/>
                  </a:lnTo>
                  <a:cubicBezTo>
                    <a:pt x="38466" y="12150"/>
                    <a:pt x="38488" y="11846"/>
                    <a:pt x="38532" y="11563"/>
                  </a:cubicBezTo>
                  <a:lnTo>
                    <a:pt x="38532" y="11519"/>
                  </a:lnTo>
                  <a:lnTo>
                    <a:pt x="38532" y="11476"/>
                  </a:lnTo>
                  <a:cubicBezTo>
                    <a:pt x="38575" y="11237"/>
                    <a:pt x="38619" y="10998"/>
                    <a:pt x="38684" y="10758"/>
                  </a:cubicBezTo>
                  <a:cubicBezTo>
                    <a:pt x="38706" y="10650"/>
                    <a:pt x="38749" y="10519"/>
                    <a:pt x="38771" y="10410"/>
                  </a:cubicBezTo>
                  <a:lnTo>
                    <a:pt x="38792" y="10323"/>
                  </a:lnTo>
                  <a:lnTo>
                    <a:pt x="38901" y="9889"/>
                  </a:lnTo>
                  <a:cubicBezTo>
                    <a:pt x="39032" y="9367"/>
                    <a:pt x="39097" y="8845"/>
                    <a:pt x="39206" y="8236"/>
                  </a:cubicBezTo>
                  <a:lnTo>
                    <a:pt x="39227" y="8127"/>
                  </a:lnTo>
                  <a:cubicBezTo>
                    <a:pt x="39271" y="7845"/>
                    <a:pt x="39293" y="7584"/>
                    <a:pt x="39293" y="7301"/>
                  </a:cubicBezTo>
                  <a:cubicBezTo>
                    <a:pt x="39293" y="7127"/>
                    <a:pt x="39271" y="6953"/>
                    <a:pt x="39249" y="6779"/>
                  </a:cubicBezTo>
                  <a:lnTo>
                    <a:pt x="39249" y="6714"/>
                  </a:lnTo>
                  <a:cubicBezTo>
                    <a:pt x="39227" y="6475"/>
                    <a:pt x="39140" y="6236"/>
                    <a:pt x="39010" y="6040"/>
                  </a:cubicBezTo>
                  <a:cubicBezTo>
                    <a:pt x="38901" y="5844"/>
                    <a:pt x="38727" y="5670"/>
                    <a:pt x="38510" y="5583"/>
                  </a:cubicBezTo>
                  <a:cubicBezTo>
                    <a:pt x="38401" y="5518"/>
                    <a:pt x="38271" y="5474"/>
                    <a:pt x="38140" y="5431"/>
                  </a:cubicBezTo>
                  <a:lnTo>
                    <a:pt x="37944" y="5431"/>
                  </a:lnTo>
                  <a:lnTo>
                    <a:pt x="37662" y="5366"/>
                  </a:lnTo>
                  <a:lnTo>
                    <a:pt x="37510" y="5344"/>
                  </a:lnTo>
                  <a:cubicBezTo>
                    <a:pt x="37292" y="5301"/>
                    <a:pt x="37075" y="5235"/>
                    <a:pt x="36857" y="5170"/>
                  </a:cubicBezTo>
                  <a:cubicBezTo>
                    <a:pt x="36292" y="5018"/>
                    <a:pt x="35748" y="4866"/>
                    <a:pt x="35183" y="4735"/>
                  </a:cubicBezTo>
                  <a:cubicBezTo>
                    <a:pt x="34813" y="4648"/>
                    <a:pt x="34400" y="4539"/>
                    <a:pt x="33922" y="4431"/>
                  </a:cubicBezTo>
                  <a:lnTo>
                    <a:pt x="33400" y="4257"/>
                  </a:lnTo>
                  <a:lnTo>
                    <a:pt x="32530" y="4061"/>
                  </a:lnTo>
                  <a:cubicBezTo>
                    <a:pt x="32334" y="4018"/>
                    <a:pt x="32161" y="3996"/>
                    <a:pt x="31965" y="3952"/>
                  </a:cubicBezTo>
                  <a:lnTo>
                    <a:pt x="31878" y="3931"/>
                  </a:lnTo>
                  <a:lnTo>
                    <a:pt x="31639" y="3887"/>
                  </a:lnTo>
                  <a:cubicBezTo>
                    <a:pt x="31378" y="3844"/>
                    <a:pt x="31095" y="3800"/>
                    <a:pt x="30878" y="3778"/>
                  </a:cubicBezTo>
                  <a:lnTo>
                    <a:pt x="30595" y="3713"/>
                  </a:lnTo>
                  <a:lnTo>
                    <a:pt x="30421" y="3713"/>
                  </a:lnTo>
                  <a:lnTo>
                    <a:pt x="29986" y="3626"/>
                  </a:lnTo>
                  <a:cubicBezTo>
                    <a:pt x="29334" y="3517"/>
                    <a:pt x="28681" y="3409"/>
                    <a:pt x="28007" y="3278"/>
                  </a:cubicBezTo>
                  <a:lnTo>
                    <a:pt x="27855" y="3257"/>
                  </a:lnTo>
                  <a:lnTo>
                    <a:pt x="27746" y="3235"/>
                  </a:lnTo>
                  <a:lnTo>
                    <a:pt x="27442" y="3191"/>
                  </a:lnTo>
                  <a:lnTo>
                    <a:pt x="26507" y="3017"/>
                  </a:lnTo>
                  <a:cubicBezTo>
                    <a:pt x="25681" y="2887"/>
                    <a:pt x="24833" y="2778"/>
                    <a:pt x="24006" y="2669"/>
                  </a:cubicBezTo>
                  <a:lnTo>
                    <a:pt x="23985" y="2669"/>
                  </a:lnTo>
                  <a:lnTo>
                    <a:pt x="23093" y="2561"/>
                  </a:lnTo>
                  <a:lnTo>
                    <a:pt x="22484" y="2452"/>
                  </a:lnTo>
                  <a:lnTo>
                    <a:pt x="22441" y="2452"/>
                  </a:lnTo>
                  <a:lnTo>
                    <a:pt x="21723" y="2343"/>
                  </a:lnTo>
                  <a:cubicBezTo>
                    <a:pt x="21201" y="2278"/>
                    <a:pt x="20788" y="2213"/>
                    <a:pt x="20419" y="2148"/>
                  </a:cubicBezTo>
                  <a:lnTo>
                    <a:pt x="20049" y="2104"/>
                  </a:lnTo>
                  <a:lnTo>
                    <a:pt x="19788" y="2082"/>
                  </a:lnTo>
                  <a:cubicBezTo>
                    <a:pt x="19614" y="2061"/>
                    <a:pt x="19440" y="2039"/>
                    <a:pt x="19266" y="2017"/>
                  </a:cubicBezTo>
                  <a:cubicBezTo>
                    <a:pt x="18875" y="1952"/>
                    <a:pt x="18505" y="1908"/>
                    <a:pt x="18114" y="1843"/>
                  </a:cubicBezTo>
                  <a:lnTo>
                    <a:pt x="17070" y="1691"/>
                  </a:lnTo>
                  <a:lnTo>
                    <a:pt x="16396" y="1582"/>
                  </a:lnTo>
                  <a:cubicBezTo>
                    <a:pt x="15809" y="1495"/>
                    <a:pt x="15244" y="1408"/>
                    <a:pt x="14504" y="1321"/>
                  </a:cubicBezTo>
                  <a:lnTo>
                    <a:pt x="13656" y="1213"/>
                  </a:lnTo>
                  <a:lnTo>
                    <a:pt x="13547" y="1213"/>
                  </a:lnTo>
                  <a:lnTo>
                    <a:pt x="13395" y="1191"/>
                  </a:lnTo>
                  <a:lnTo>
                    <a:pt x="12786" y="1126"/>
                  </a:lnTo>
                  <a:cubicBezTo>
                    <a:pt x="12504" y="1082"/>
                    <a:pt x="12221" y="1060"/>
                    <a:pt x="11917" y="1017"/>
                  </a:cubicBezTo>
                  <a:lnTo>
                    <a:pt x="11743" y="1017"/>
                  </a:lnTo>
                  <a:cubicBezTo>
                    <a:pt x="11504" y="995"/>
                    <a:pt x="11264" y="973"/>
                    <a:pt x="11025" y="952"/>
                  </a:cubicBezTo>
                  <a:lnTo>
                    <a:pt x="10873" y="952"/>
                  </a:lnTo>
                  <a:lnTo>
                    <a:pt x="10612" y="930"/>
                  </a:lnTo>
                  <a:lnTo>
                    <a:pt x="10329" y="886"/>
                  </a:lnTo>
                  <a:lnTo>
                    <a:pt x="10047" y="843"/>
                  </a:lnTo>
                  <a:lnTo>
                    <a:pt x="9351" y="734"/>
                  </a:lnTo>
                  <a:lnTo>
                    <a:pt x="9046" y="691"/>
                  </a:lnTo>
                  <a:lnTo>
                    <a:pt x="8851" y="647"/>
                  </a:lnTo>
                  <a:lnTo>
                    <a:pt x="8198" y="539"/>
                  </a:lnTo>
                  <a:lnTo>
                    <a:pt x="8177" y="539"/>
                  </a:lnTo>
                  <a:cubicBezTo>
                    <a:pt x="7959" y="517"/>
                    <a:pt x="7742" y="473"/>
                    <a:pt x="7568" y="430"/>
                  </a:cubicBezTo>
                  <a:lnTo>
                    <a:pt x="7198" y="365"/>
                  </a:lnTo>
                  <a:lnTo>
                    <a:pt x="7155" y="365"/>
                  </a:lnTo>
                  <a:lnTo>
                    <a:pt x="6894" y="299"/>
                  </a:lnTo>
                  <a:lnTo>
                    <a:pt x="6742" y="278"/>
                  </a:lnTo>
                  <a:lnTo>
                    <a:pt x="6502" y="212"/>
                  </a:lnTo>
                  <a:lnTo>
                    <a:pt x="6220" y="147"/>
                  </a:lnTo>
                  <a:cubicBezTo>
                    <a:pt x="5959" y="104"/>
                    <a:pt x="5654" y="38"/>
                    <a:pt x="5350" y="17"/>
                  </a:cubicBezTo>
                  <a:cubicBezTo>
                    <a:pt x="5296" y="6"/>
                    <a:pt x="5241" y="0"/>
                    <a:pt x="51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3"/>
            <p:cNvSpPr/>
            <p:nvPr/>
          </p:nvSpPr>
          <p:spPr>
            <a:xfrm>
              <a:off x="4338650" y="1184400"/>
              <a:ext cx="212575" cy="208800"/>
            </a:xfrm>
            <a:custGeom>
              <a:avLst/>
              <a:gdLst/>
              <a:ahLst/>
              <a:cxnLst/>
              <a:rect l="l" t="t" r="r" b="b"/>
              <a:pathLst>
                <a:path w="8503" h="8352" extrusionOk="0">
                  <a:moveTo>
                    <a:pt x="8042" y="0"/>
                  </a:moveTo>
                  <a:cubicBezTo>
                    <a:pt x="7930" y="0"/>
                    <a:pt x="7813" y="43"/>
                    <a:pt x="7741" y="115"/>
                  </a:cubicBezTo>
                  <a:cubicBezTo>
                    <a:pt x="7263" y="593"/>
                    <a:pt x="6763" y="1050"/>
                    <a:pt x="6263" y="1506"/>
                  </a:cubicBezTo>
                  <a:cubicBezTo>
                    <a:pt x="5849" y="1898"/>
                    <a:pt x="5415" y="2246"/>
                    <a:pt x="5001" y="2637"/>
                  </a:cubicBezTo>
                  <a:cubicBezTo>
                    <a:pt x="4110" y="3420"/>
                    <a:pt x="3240" y="4224"/>
                    <a:pt x="2392" y="5029"/>
                  </a:cubicBezTo>
                  <a:cubicBezTo>
                    <a:pt x="2001" y="5420"/>
                    <a:pt x="1588" y="5790"/>
                    <a:pt x="1196" y="6181"/>
                  </a:cubicBezTo>
                  <a:lnTo>
                    <a:pt x="609" y="6747"/>
                  </a:lnTo>
                  <a:cubicBezTo>
                    <a:pt x="522" y="6834"/>
                    <a:pt x="435" y="6921"/>
                    <a:pt x="348" y="7029"/>
                  </a:cubicBezTo>
                  <a:cubicBezTo>
                    <a:pt x="239" y="7116"/>
                    <a:pt x="174" y="7225"/>
                    <a:pt x="109" y="7355"/>
                  </a:cubicBezTo>
                  <a:cubicBezTo>
                    <a:pt x="87" y="7399"/>
                    <a:pt x="65" y="7442"/>
                    <a:pt x="44" y="7508"/>
                  </a:cubicBezTo>
                  <a:cubicBezTo>
                    <a:pt x="22" y="7551"/>
                    <a:pt x="22" y="7660"/>
                    <a:pt x="22" y="7725"/>
                  </a:cubicBezTo>
                  <a:cubicBezTo>
                    <a:pt x="0" y="7834"/>
                    <a:pt x="44" y="7943"/>
                    <a:pt x="109" y="8051"/>
                  </a:cubicBezTo>
                  <a:cubicBezTo>
                    <a:pt x="152" y="8138"/>
                    <a:pt x="218" y="8203"/>
                    <a:pt x="305" y="8269"/>
                  </a:cubicBezTo>
                  <a:cubicBezTo>
                    <a:pt x="414" y="8316"/>
                    <a:pt x="524" y="8351"/>
                    <a:pt x="642" y="8351"/>
                  </a:cubicBezTo>
                  <a:cubicBezTo>
                    <a:pt x="688" y="8351"/>
                    <a:pt x="734" y="8346"/>
                    <a:pt x="783" y="8334"/>
                  </a:cubicBezTo>
                  <a:cubicBezTo>
                    <a:pt x="935" y="8290"/>
                    <a:pt x="1066" y="8203"/>
                    <a:pt x="1196" y="8073"/>
                  </a:cubicBezTo>
                  <a:cubicBezTo>
                    <a:pt x="1261" y="8030"/>
                    <a:pt x="1305" y="7986"/>
                    <a:pt x="1348" y="7943"/>
                  </a:cubicBezTo>
                  <a:cubicBezTo>
                    <a:pt x="1435" y="7834"/>
                    <a:pt x="1522" y="7725"/>
                    <a:pt x="1609" y="7616"/>
                  </a:cubicBezTo>
                  <a:cubicBezTo>
                    <a:pt x="1783" y="7399"/>
                    <a:pt x="1979" y="7181"/>
                    <a:pt x="2175" y="6964"/>
                  </a:cubicBezTo>
                  <a:cubicBezTo>
                    <a:pt x="2566" y="6529"/>
                    <a:pt x="2957" y="6073"/>
                    <a:pt x="3371" y="5659"/>
                  </a:cubicBezTo>
                  <a:cubicBezTo>
                    <a:pt x="3762" y="5224"/>
                    <a:pt x="4175" y="4790"/>
                    <a:pt x="4588" y="4355"/>
                  </a:cubicBezTo>
                  <a:cubicBezTo>
                    <a:pt x="5001" y="3942"/>
                    <a:pt x="5458" y="3485"/>
                    <a:pt x="5893" y="3072"/>
                  </a:cubicBezTo>
                  <a:cubicBezTo>
                    <a:pt x="6719" y="2311"/>
                    <a:pt x="7524" y="1550"/>
                    <a:pt x="8328" y="745"/>
                  </a:cubicBezTo>
                  <a:cubicBezTo>
                    <a:pt x="8502" y="593"/>
                    <a:pt x="8502" y="310"/>
                    <a:pt x="8350" y="136"/>
                  </a:cubicBezTo>
                  <a:cubicBezTo>
                    <a:pt x="8285" y="71"/>
                    <a:pt x="8198" y="28"/>
                    <a:pt x="8111" y="6"/>
                  </a:cubicBezTo>
                  <a:cubicBezTo>
                    <a:pt x="8088" y="2"/>
                    <a:pt x="8065" y="0"/>
                    <a:pt x="804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3"/>
            <p:cNvSpPr/>
            <p:nvPr/>
          </p:nvSpPr>
          <p:spPr>
            <a:xfrm>
              <a:off x="4486500" y="1282775"/>
              <a:ext cx="97375" cy="90100"/>
            </a:xfrm>
            <a:custGeom>
              <a:avLst/>
              <a:gdLst/>
              <a:ahLst/>
              <a:cxnLst/>
              <a:rect l="l" t="t" r="r" b="b"/>
              <a:pathLst>
                <a:path w="3895" h="3604" extrusionOk="0">
                  <a:moveTo>
                    <a:pt x="3271" y="1"/>
                  </a:moveTo>
                  <a:cubicBezTo>
                    <a:pt x="3175" y="1"/>
                    <a:pt x="3074" y="35"/>
                    <a:pt x="2980" y="115"/>
                  </a:cubicBezTo>
                  <a:cubicBezTo>
                    <a:pt x="2480" y="615"/>
                    <a:pt x="1979" y="1072"/>
                    <a:pt x="1458" y="1550"/>
                  </a:cubicBezTo>
                  <a:cubicBezTo>
                    <a:pt x="1197" y="1768"/>
                    <a:pt x="957" y="2007"/>
                    <a:pt x="718" y="2225"/>
                  </a:cubicBezTo>
                  <a:cubicBezTo>
                    <a:pt x="610" y="2333"/>
                    <a:pt x="501" y="2442"/>
                    <a:pt x="392" y="2551"/>
                  </a:cubicBezTo>
                  <a:cubicBezTo>
                    <a:pt x="327" y="2616"/>
                    <a:pt x="262" y="2703"/>
                    <a:pt x="196" y="2790"/>
                  </a:cubicBezTo>
                  <a:cubicBezTo>
                    <a:pt x="131" y="2877"/>
                    <a:pt x="88" y="2964"/>
                    <a:pt x="44" y="3073"/>
                  </a:cubicBezTo>
                  <a:cubicBezTo>
                    <a:pt x="1" y="3225"/>
                    <a:pt x="44" y="3377"/>
                    <a:pt x="153" y="3486"/>
                  </a:cubicBezTo>
                  <a:cubicBezTo>
                    <a:pt x="231" y="3564"/>
                    <a:pt x="333" y="3603"/>
                    <a:pt x="435" y="3603"/>
                  </a:cubicBezTo>
                  <a:cubicBezTo>
                    <a:pt x="503" y="3603"/>
                    <a:pt x="570" y="3586"/>
                    <a:pt x="631" y="3551"/>
                  </a:cubicBezTo>
                  <a:cubicBezTo>
                    <a:pt x="718" y="3486"/>
                    <a:pt x="805" y="3442"/>
                    <a:pt x="892" y="3355"/>
                  </a:cubicBezTo>
                  <a:cubicBezTo>
                    <a:pt x="936" y="3312"/>
                    <a:pt x="979" y="3268"/>
                    <a:pt x="1023" y="3203"/>
                  </a:cubicBezTo>
                  <a:cubicBezTo>
                    <a:pt x="1131" y="3094"/>
                    <a:pt x="1240" y="2986"/>
                    <a:pt x="1349" y="2877"/>
                  </a:cubicBezTo>
                  <a:cubicBezTo>
                    <a:pt x="1566" y="2659"/>
                    <a:pt x="1827" y="2420"/>
                    <a:pt x="2066" y="2181"/>
                  </a:cubicBezTo>
                  <a:cubicBezTo>
                    <a:pt x="2566" y="1703"/>
                    <a:pt x="3088" y="1246"/>
                    <a:pt x="3588" y="746"/>
                  </a:cubicBezTo>
                  <a:cubicBezTo>
                    <a:pt x="3895" y="440"/>
                    <a:pt x="3615" y="1"/>
                    <a:pt x="327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3"/>
            <p:cNvSpPr/>
            <p:nvPr/>
          </p:nvSpPr>
          <p:spPr>
            <a:xfrm>
              <a:off x="3509100" y="885675"/>
              <a:ext cx="1554200" cy="1189325"/>
            </a:xfrm>
            <a:custGeom>
              <a:avLst/>
              <a:gdLst/>
              <a:ahLst/>
              <a:cxnLst/>
              <a:rect l="l" t="t" r="r" b="b"/>
              <a:pathLst>
                <a:path w="62168" h="47573" extrusionOk="0">
                  <a:moveTo>
                    <a:pt x="24202" y="3148"/>
                  </a:moveTo>
                  <a:cubicBezTo>
                    <a:pt x="24506" y="3192"/>
                    <a:pt x="24789" y="3235"/>
                    <a:pt x="25072" y="3301"/>
                  </a:cubicBezTo>
                  <a:lnTo>
                    <a:pt x="25333" y="3366"/>
                  </a:lnTo>
                  <a:lnTo>
                    <a:pt x="25594" y="3409"/>
                  </a:lnTo>
                  <a:lnTo>
                    <a:pt x="25724" y="3453"/>
                  </a:lnTo>
                  <a:lnTo>
                    <a:pt x="26007" y="3496"/>
                  </a:lnTo>
                  <a:lnTo>
                    <a:pt x="26050" y="3496"/>
                  </a:lnTo>
                  <a:lnTo>
                    <a:pt x="26420" y="3562"/>
                  </a:lnTo>
                  <a:cubicBezTo>
                    <a:pt x="26594" y="3605"/>
                    <a:pt x="26811" y="3649"/>
                    <a:pt x="27029" y="3670"/>
                  </a:cubicBezTo>
                  <a:lnTo>
                    <a:pt x="27050" y="3670"/>
                  </a:lnTo>
                  <a:lnTo>
                    <a:pt x="27050" y="3736"/>
                  </a:lnTo>
                  <a:lnTo>
                    <a:pt x="27703" y="3844"/>
                  </a:lnTo>
                  <a:lnTo>
                    <a:pt x="27898" y="3866"/>
                  </a:lnTo>
                  <a:lnTo>
                    <a:pt x="28203" y="3909"/>
                  </a:lnTo>
                  <a:lnTo>
                    <a:pt x="28899" y="4018"/>
                  </a:lnTo>
                  <a:lnTo>
                    <a:pt x="29181" y="4062"/>
                  </a:lnTo>
                  <a:lnTo>
                    <a:pt x="29464" y="4105"/>
                  </a:lnTo>
                  <a:lnTo>
                    <a:pt x="29725" y="4149"/>
                  </a:lnTo>
                  <a:lnTo>
                    <a:pt x="29877" y="4149"/>
                  </a:lnTo>
                  <a:cubicBezTo>
                    <a:pt x="30116" y="4170"/>
                    <a:pt x="30356" y="4192"/>
                    <a:pt x="30595" y="4214"/>
                  </a:cubicBezTo>
                  <a:lnTo>
                    <a:pt x="30769" y="4214"/>
                  </a:lnTo>
                  <a:cubicBezTo>
                    <a:pt x="31073" y="4257"/>
                    <a:pt x="31356" y="4279"/>
                    <a:pt x="31638" y="4323"/>
                  </a:cubicBezTo>
                  <a:lnTo>
                    <a:pt x="32247" y="4388"/>
                  </a:lnTo>
                  <a:lnTo>
                    <a:pt x="32399" y="4410"/>
                  </a:lnTo>
                  <a:lnTo>
                    <a:pt x="32508" y="4410"/>
                  </a:lnTo>
                  <a:lnTo>
                    <a:pt x="33356" y="4518"/>
                  </a:lnTo>
                  <a:cubicBezTo>
                    <a:pt x="34096" y="4605"/>
                    <a:pt x="34661" y="4692"/>
                    <a:pt x="35248" y="4779"/>
                  </a:cubicBezTo>
                  <a:lnTo>
                    <a:pt x="35922" y="4888"/>
                  </a:lnTo>
                  <a:lnTo>
                    <a:pt x="36966" y="5040"/>
                  </a:lnTo>
                  <a:cubicBezTo>
                    <a:pt x="37357" y="5105"/>
                    <a:pt x="37727" y="5149"/>
                    <a:pt x="38118" y="5214"/>
                  </a:cubicBezTo>
                  <a:cubicBezTo>
                    <a:pt x="38292" y="5236"/>
                    <a:pt x="38466" y="5258"/>
                    <a:pt x="38640" y="5279"/>
                  </a:cubicBezTo>
                  <a:lnTo>
                    <a:pt x="38901" y="5301"/>
                  </a:lnTo>
                  <a:lnTo>
                    <a:pt x="39271" y="5345"/>
                  </a:lnTo>
                  <a:cubicBezTo>
                    <a:pt x="39640" y="5410"/>
                    <a:pt x="40053" y="5475"/>
                    <a:pt x="40575" y="5540"/>
                  </a:cubicBezTo>
                  <a:lnTo>
                    <a:pt x="41293" y="5649"/>
                  </a:lnTo>
                  <a:lnTo>
                    <a:pt x="41336" y="5649"/>
                  </a:lnTo>
                  <a:lnTo>
                    <a:pt x="41945" y="5758"/>
                  </a:lnTo>
                  <a:lnTo>
                    <a:pt x="42837" y="5866"/>
                  </a:lnTo>
                  <a:lnTo>
                    <a:pt x="42793" y="5866"/>
                  </a:lnTo>
                  <a:cubicBezTo>
                    <a:pt x="43619" y="5975"/>
                    <a:pt x="44468" y="6062"/>
                    <a:pt x="45294" y="6214"/>
                  </a:cubicBezTo>
                  <a:lnTo>
                    <a:pt x="46229" y="6388"/>
                  </a:lnTo>
                  <a:lnTo>
                    <a:pt x="46533" y="6432"/>
                  </a:lnTo>
                  <a:lnTo>
                    <a:pt x="46642" y="6454"/>
                  </a:lnTo>
                  <a:lnTo>
                    <a:pt x="46794" y="6475"/>
                  </a:lnTo>
                  <a:cubicBezTo>
                    <a:pt x="47468" y="6606"/>
                    <a:pt x="48121" y="6714"/>
                    <a:pt x="48773" y="6823"/>
                  </a:cubicBezTo>
                  <a:lnTo>
                    <a:pt x="49208" y="6910"/>
                  </a:lnTo>
                  <a:lnTo>
                    <a:pt x="49403" y="6910"/>
                  </a:lnTo>
                  <a:lnTo>
                    <a:pt x="49664" y="6954"/>
                  </a:lnTo>
                  <a:cubicBezTo>
                    <a:pt x="49904" y="6997"/>
                    <a:pt x="50164" y="7041"/>
                    <a:pt x="50447" y="7084"/>
                  </a:cubicBezTo>
                  <a:lnTo>
                    <a:pt x="50665" y="7128"/>
                  </a:lnTo>
                  <a:lnTo>
                    <a:pt x="50752" y="7149"/>
                  </a:lnTo>
                  <a:cubicBezTo>
                    <a:pt x="50947" y="7193"/>
                    <a:pt x="51121" y="7215"/>
                    <a:pt x="51317" y="7258"/>
                  </a:cubicBezTo>
                  <a:lnTo>
                    <a:pt x="52187" y="7454"/>
                  </a:lnTo>
                  <a:cubicBezTo>
                    <a:pt x="52382" y="7497"/>
                    <a:pt x="52578" y="7541"/>
                    <a:pt x="52774" y="7563"/>
                  </a:cubicBezTo>
                  <a:cubicBezTo>
                    <a:pt x="53274" y="7693"/>
                    <a:pt x="53665" y="7780"/>
                    <a:pt x="54035" y="7867"/>
                  </a:cubicBezTo>
                  <a:cubicBezTo>
                    <a:pt x="54600" y="7997"/>
                    <a:pt x="55144" y="8150"/>
                    <a:pt x="55709" y="8302"/>
                  </a:cubicBezTo>
                  <a:cubicBezTo>
                    <a:pt x="55927" y="8367"/>
                    <a:pt x="56144" y="8432"/>
                    <a:pt x="56362" y="8476"/>
                  </a:cubicBezTo>
                  <a:lnTo>
                    <a:pt x="56514" y="8498"/>
                  </a:lnTo>
                  <a:lnTo>
                    <a:pt x="56796" y="8563"/>
                  </a:lnTo>
                  <a:lnTo>
                    <a:pt x="56992" y="8563"/>
                  </a:lnTo>
                  <a:cubicBezTo>
                    <a:pt x="57123" y="8606"/>
                    <a:pt x="57253" y="8650"/>
                    <a:pt x="57362" y="8715"/>
                  </a:cubicBezTo>
                  <a:cubicBezTo>
                    <a:pt x="57579" y="8824"/>
                    <a:pt x="57753" y="8976"/>
                    <a:pt x="57862" y="9172"/>
                  </a:cubicBezTo>
                  <a:cubicBezTo>
                    <a:pt x="57992" y="9389"/>
                    <a:pt x="58079" y="9606"/>
                    <a:pt x="58101" y="9867"/>
                  </a:cubicBezTo>
                  <a:lnTo>
                    <a:pt x="58101" y="9911"/>
                  </a:lnTo>
                  <a:cubicBezTo>
                    <a:pt x="58123" y="10085"/>
                    <a:pt x="58145" y="10259"/>
                    <a:pt x="58145" y="10433"/>
                  </a:cubicBezTo>
                  <a:cubicBezTo>
                    <a:pt x="58145" y="10715"/>
                    <a:pt x="58123" y="10976"/>
                    <a:pt x="58079" y="11259"/>
                  </a:cubicBezTo>
                  <a:lnTo>
                    <a:pt x="58058" y="11368"/>
                  </a:lnTo>
                  <a:cubicBezTo>
                    <a:pt x="57971" y="11977"/>
                    <a:pt x="57884" y="12498"/>
                    <a:pt x="57753" y="13020"/>
                  </a:cubicBezTo>
                  <a:lnTo>
                    <a:pt x="57644" y="13455"/>
                  </a:lnTo>
                  <a:lnTo>
                    <a:pt x="57623" y="13542"/>
                  </a:lnTo>
                  <a:cubicBezTo>
                    <a:pt x="57601" y="13651"/>
                    <a:pt x="57558" y="13781"/>
                    <a:pt x="57536" y="13890"/>
                  </a:cubicBezTo>
                  <a:cubicBezTo>
                    <a:pt x="57492" y="14129"/>
                    <a:pt x="57427" y="14368"/>
                    <a:pt x="57384" y="14608"/>
                  </a:cubicBezTo>
                  <a:lnTo>
                    <a:pt x="57384" y="14651"/>
                  </a:lnTo>
                  <a:lnTo>
                    <a:pt x="57384" y="14695"/>
                  </a:lnTo>
                  <a:cubicBezTo>
                    <a:pt x="57362" y="14977"/>
                    <a:pt x="57318" y="15282"/>
                    <a:pt x="57275" y="15564"/>
                  </a:cubicBezTo>
                  <a:lnTo>
                    <a:pt x="57275" y="15586"/>
                  </a:lnTo>
                  <a:cubicBezTo>
                    <a:pt x="57253" y="15847"/>
                    <a:pt x="57210" y="16086"/>
                    <a:pt x="57188" y="16369"/>
                  </a:cubicBezTo>
                  <a:cubicBezTo>
                    <a:pt x="57101" y="16913"/>
                    <a:pt x="57014" y="17456"/>
                    <a:pt x="56949" y="17978"/>
                  </a:cubicBezTo>
                  <a:lnTo>
                    <a:pt x="56949" y="18022"/>
                  </a:lnTo>
                  <a:lnTo>
                    <a:pt x="56949" y="18043"/>
                  </a:lnTo>
                  <a:lnTo>
                    <a:pt x="56883" y="18348"/>
                  </a:lnTo>
                  <a:cubicBezTo>
                    <a:pt x="56840" y="18783"/>
                    <a:pt x="56775" y="19174"/>
                    <a:pt x="56731" y="19587"/>
                  </a:cubicBezTo>
                  <a:lnTo>
                    <a:pt x="56731" y="19609"/>
                  </a:lnTo>
                  <a:cubicBezTo>
                    <a:pt x="56644" y="20348"/>
                    <a:pt x="56536" y="21087"/>
                    <a:pt x="56405" y="21849"/>
                  </a:cubicBezTo>
                  <a:cubicBezTo>
                    <a:pt x="56318" y="22457"/>
                    <a:pt x="56188" y="23066"/>
                    <a:pt x="56079" y="23610"/>
                  </a:cubicBezTo>
                  <a:cubicBezTo>
                    <a:pt x="55992" y="24066"/>
                    <a:pt x="55927" y="24545"/>
                    <a:pt x="55861" y="24958"/>
                  </a:cubicBezTo>
                  <a:lnTo>
                    <a:pt x="55840" y="25110"/>
                  </a:lnTo>
                  <a:lnTo>
                    <a:pt x="55796" y="25284"/>
                  </a:lnTo>
                  <a:cubicBezTo>
                    <a:pt x="55709" y="25893"/>
                    <a:pt x="55601" y="26458"/>
                    <a:pt x="55492" y="26980"/>
                  </a:cubicBezTo>
                  <a:lnTo>
                    <a:pt x="55340" y="27567"/>
                  </a:lnTo>
                  <a:lnTo>
                    <a:pt x="55340" y="27633"/>
                  </a:lnTo>
                  <a:lnTo>
                    <a:pt x="55340" y="27654"/>
                  </a:lnTo>
                  <a:lnTo>
                    <a:pt x="55340" y="27676"/>
                  </a:lnTo>
                  <a:cubicBezTo>
                    <a:pt x="55253" y="28067"/>
                    <a:pt x="55187" y="28437"/>
                    <a:pt x="55100" y="28807"/>
                  </a:cubicBezTo>
                  <a:cubicBezTo>
                    <a:pt x="55035" y="29068"/>
                    <a:pt x="54992" y="29350"/>
                    <a:pt x="54948" y="29568"/>
                  </a:cubicBezTo>
                  <a:lnTo>
                    <a:pt x="54926" y="29633"/>
                  </a:lnTo>
                  <a:lnTo>
                    <a:pt x="54926" y="29676"/>
                  </a:lnTo>
                  <a:cubicBezTo>
                    <a:pt x="54883" y="29937"/>
                    <a:pt x="54818" y="30198"/>
                    <a:pt x="54774" y="30459"/>
                  </a:cubicBezTo>
                  <a:lnTo>
                    <a:pt x="54579" y="31351"/>
                  </a:lnTo>
                  <a:cubicBezTo>
                    <a:pt x="54535" y="31481"/>
                    <a:pt x="54513" y="31612"/>
                    <a:pt x="54492" y="31764"/>
                  </a:cubicBezTo>
                  <a:lnTo>
                    <a:pt x="54492" y="31807"/>
                  </a:lnTo>
                  <a:cubicBezTo>
                    <a:pt x="54470" y="31873"/>
                    <a:pt x="54470" y="31894"/>
                    <a:pt x="54470" y="31960"/>
                  </a:cubicBezTo>
                  <a:cubicBezTo>
                    <a:pt x="54448" y="32047"/>
                    <a:pt x="54426" y="32155"/>
                    <a:pt x="54405" y="32242"/>
                  </a:cubicBezTo>
                  <a:cubicBezTo>
                    <a:pt x="54296" y="32655"/>
                    <a:pt x="54013" y="33025"/>
                    <a:pt x="53644" y="33243"/>
                  </a:cubicBezTo>
                  <a:cubicBezTo>
                    <a:pt x="53491" y="33330"/>
                    <a:pt x="53339" y="33351"/>
                    <a:pt x="53165" y="33373"/>
                  </a:cubicBezTo>
                  <a:cubicBezTo>
                    <a:pt x="53035" y="33373"/>
                    <a:pt x="52883" y="33351"/>
                    <a:pt x="52730" y="33330"/>
                  </a:cubicBezTo>
                  <a:cubicBezTo>
                    <a:pt x="52448" y="33308"/>
                    <a:pt x="52165" y="33286"/>
                    <a:pt x="51926" y="33243"/>
                  </a:cubicBezTo>
                  <a:cubicBezTo>
                    <a:pt x="51339" y="33177"/>
                    <a:pt x="50773" y="33112"/>
                    <a:pt x="50230" y="33047"/>
                  </a:cubicBezTo>
                  <a:lnTo>
                    <a:pt x="49925" y="33003"/>
                  </a:lnTo>
                  <a:cubicBezTo>
                    <a:pt x="48903" y="32873"/>
                    <a:pt x="47838" y="32742"/>
                    <a:pt x="46642" y="32547"/>
                  </a:cubicBezTo>
                  <a:lnTo>
                    <a:pt x="46446" y="32525"/>
                  </a:lnTo>
                  <a:lnTo>
                    <a:pt x="45533" y="32395"/>
                  </a:lnTo>
                  <a:lnTo>
                    <a:pt x="45489" y="32395"/>
                  </a:lnTo>
                  <a:lnTo>
                    <a:pt x="44337" y="32221"/>
                  </a:lnTo>
                  <a:cubicBezTo>
                    <a:pt x="43554" y="32112"/>
                    <a:pt x="42750" y="31981"/>
                    <a:pt x="42054" y="31873"/>
                  </a:cubicBezTo>
                  <a:lnTo>
                    <a:pt x="41597" y="31807"/>
                  </a:lnTo>
                  <a:lnTo>
                    <a:pt x="41532" y="31807"/>
                  </a:lnTo>
                  <a:cubicBezTo>
                    <a:pt x="40380" y="31633"/>
                    <a:pt x="39401" y="31503"/>
                    <a:pt x="38488" y="31351"/>
                  </a:cubicBezTo>
                  <a:lnTo>
                    <a:pt x="37357" y="31199"/>
                  </a:lnTo>
                  <a:lnTo>
                    <a:pt x="35639" y="30959"/>
                  </a:lnTo>
                  <a:lnTo>
                    <a:pt x="35509" y="30938"/>
                  </a:lnTo>
                  <a:lnTo>
                    <a:pt x="35335" y="30938"/>
                  </a:lnTo>
                  <a:lnTo>
                    <a:pt x="33508" y="30655"/>
                  </a:lnTo>
                  <a:lnTo>
                    <a:pt x="32856" y="30568"/>
                  </a:lnTo>
                  <a:cubicBezTo>
                    <a:pt x="32465" y="30503"/>
                    <a:pt x="32052" y="30438"/>
                    <a:pt x="31660" y="30372"/>
                  </a:cubicBezTo>
                  <a:cubicBezTo>
                    <a:pt x="30529" y="30177"/>
                    <a:pt x="29312" y="29959"/>
                    <a:pt x="28138" y="29742"/>
                  </a:cubicBezTo>
                  <a:lnTo>
                    <a:pt x="27942" y="29698"/>
                  </a:lnTo>
                  <a:cubicBezTo>
                    <a:pt x="27377" y="29611"/>
                    <a:pt x="26876" y="29503"/>
                    <a:pt x="26376" y="29394"/>
                  </a:cubicBezTo>
                  <a:lnTo>
                    <a:pt x="25746" y="29263"/>
                  </a:lnTo>
                  <a:lnTo>
                    <a:pt x="24702" y="29024"/>
                  </a:lnTo>
                  <a:lnTo>
                    <a:pt x="24550" y="29002"/>
                  </a:lnTo>
                  <a:cubicBezTo>
                    <a:pt x="23376" y="28741"/>
                    <a:pt x="22223" y="28415"/>
                    <a:pt x="21092" y="28024"/>
                  </a:cubicBezTo>
                  <a:cubicBezTo>
                    <a:pt x="20940" y="27980"/>
                    <a:pt x="20810" y="27915"/>
                    <a:pt x="20679" y="27872"/>
                  </a:cubicBezTo>
                  <a:lnTo>
                    <a:pt x="20527" y="27806"/>
                  </a:lnTo>
                  <a:cubicBezTo>
                    <a:pt x="20288" y="27719"/>
                    <a:pt x="20049" y="27611"/>
                    <a:pt x="19831" y="27502"/>
                  </a:cubicBezTo>
                  <a:cubicBezTo>
                    <a:pt x="19679" y="27415"/>
                    <a:pt x="19527" y="27306"/>
                    <a:pt x="19396" y="27198"/>
                  </a:cubicBezTo>
                  <a:cubicBezTo>
                    <a:pt x="19331" y="27154"/>
                    <a:pt x="19288" y="27089"/>
                    <a:pt x="19222" y="27024"/>
                  </a:cubicBezTo>
                  <a:lnTo>
                    <a:pt x="19201" y="26980"/>
                  </a:lnTo>
                  <a:cubicBezTo>
                    <a:pt x="19135" y="26915"/>
                    <a:pt x="19070" y="26828"/>
                    <a:pt x="19027" y="26719"/>
                  </a:cubicBezTo>
                  <a:cubicBezTo>
                    <a:pt x="18962" y="26589"/>
                    <a:pt x="18918" y="26437"/>
                    <a:pt x="18896" y="26284"/>
                  </a:cubicBezTo>
                  <a:cubicBezTo>
                    <a:pt x="18853" y="26089"/>
                    <a:pt x="18831" y="25893"/>
                    <a:pt x="18853" y="25697"/>
                  </a:cubicBezTo>
                  <a:cubicBezTo>
                    <a:pt x="18875" y="25371"/>
                    <a:pt x="18918" y="25045"/>
                    <a:pt x="19005" y="24741"/>
                  </a:cubicBezTo>
                  <a:lnTo>
                    <a:pt x="19027" y="24632"/>
                  </a:lnTo>
                  <a:cubicBezTo>
                    <a:pt x="19070" y="24414"/>
                    <a:pt x="19114" y="24197"/>
                    <a:pt x="19135" y="23979"/>
                  </a:cubicBezTo>
                  <a:cubicBezTo>
                    <a:pt x="19157" y="23827"/>
                    <a:pt x="19179" y="23697"/>
                    <a:pt x="19201" y="23566"/>
                  </a:cubicBezTo>
                  <a:lnTo>
                    <a:pt x="19201" y="23501"/>
                  </a:lnTo>
                  <a:cubicBezTo>
                    <a:pt x="19222" y="23175"/>
                    <a:pt x="19266" y="22849"/>
                    <a:pt x="19309" y="22523"/>
                  </a:cubicBezTo>
                  <a:cubicBezTo>
                    <a:pt x="19375" y="21979"/>
                    <a:pt x="19462" y="21457"/>
                    <a:pt x="19527" y="21066"/>
                  </a:cubicBezTo>
                  <a:lnTo>
                    <a:pt x="19570" y="20805"/>
                  </a:lnTo>
                  <a:cubicBezTo>
                    <a:pt x="19636" y="20348"/>
                    <a:pt x="19679" y="19935"/>
                    <a:pt x="19723" y="19500"/>
                  </a:cubicBezTo>
                  <a:lnTo>
                    <a:pt x="19744" y="19326"/>
                  </a:lnTo>
                  <a:cubicBezTo>
                    <a:pt x="19788" y="18761"/>
                    <a:pt x="19853" y="18174"/>
                    <a:pt x="19940" y="17587"/>
                  </a:cubicBezTo>
                  <a:lnTo>
                    <a:pt x="19940" y="17543"/>
                  </a:lnTo>
                  <a:cubicBezTo>
                    <a:pt x="20049" y="16934"/>
                    <a:pt x="20179" y="16325"/>
                    <a:pt x="20310" y="15760"/>
                  </a:cubicBezTo>
                  <a:lnTo>
                    <a:pt x="20331" y="15695"/>
                  </a:lnTo>
                  <a:cubicBezTo>
                    <a:pt x="20484" y="14999"/>
                    <a:pt x="20614" y="14303"/>
                    <a:pt x="20723" y="13629"/>
                  </a:cubicBezTo>
                  <a:lnTo>
                    <a:pt x="20723" y="13607"/>
                  </a:lnTo>
                  <a:cubicBezTo>
                    <a:pt x="20788" y="13194"/>
                    <a:pt x="20853" y="12738"/>
                    <a:pt x="20940" y="12303"/>
                  </a:cubicBezTo>
                  <a:lnTo>
                    <a:pt x="21005" y="11955"/>
                  </a:lnTo>
                  <a:cubicBezTo>
                    <a:pt x="21071" y="11520"/>
                    <a:pt x="21179" y="11020"/>
                    <a:pt x="21266" y="10520"/>
                  </a:cubicBezTo>
                  <a:cubicBezTo>
                    <a:pt x="21310" y="10324"/>
                    <a:pt x="21353" y="10107"/>
                    <a:pt x="21397" y="9889"/>
                  </a:cubicBezTo>
                  <a:cubicBezTo>
                    <a:pt x="21506" y="9476"/>
                    <a:pt x="21593" y="9063"/>
                    <a:pt x="21680" y="8715"/>
                  </a:cubicBezTo>
                  <a:cubicBezTo>
                    <a:pt x="21810" y="8128"/>
                    <a:pt x="21962" y="7476"/>
                    <a:pt x="22136" y="6671"/>
                  </a:cubicBezTo>
                  <a:cubicBezTo>
                    <a:pt x="22093" y="6606"/>
                    <a:pt x="22071" y="6562"/>
                    <a:pt x="22071" y="6497"/>
                  </a:cubicBezTo>
                  <a:cubicBezTo>
                    <a:pt x="22027" y="6323"/>
                    <a:pt x="22027" y="6149"/>
                    <a:pt x="22071" y="5975"/>
                  </a:cubicBezTo>
                  <a:cubicBezTo>
                    <a:pt x="22071" y="5953"/>
                    <a:pt x="22093" y="5910"/>
                    <a:pt x="22093" y="5866"/>
                  </a:cubicBezTo>
                  <a:lnTo>
                    <a:pt x="22093" y="5845"/>
                  </a:lnTo>
                  <a:lnTo>
                    <a:pt x="22136" y="5606"/>
                  </a:lnTo>
                  <a:cubicBezTo>
                    <a:pt x="22180" y="5432"/>
                    <a:pt x="22223" y="5279"/>
                    <a:pt x="22245" y="5127"/>
                  </a:cubicBezTo>
                  <a:cubicBezTo>
                    <a:pt x="22267" y="5040"/>
                    <a:pt x="22267" y="4953"/>
                    <a:pt x="22267" y="4888"/>
                  </a:cubicBezTo>
                  <a:cubicBezTo>
                    <a:pt x="22267" y="4714"/>
                    <a:pt x="22288" y="4562"/>
                    <a:pt x="22310" y="4410"/>
                  </a:cubicBezTo>
                  <a:lnTo>
                    <a:pt x="22310" y="4388"/>
                  </a:lnTo>
                  <a:cubicBezTo>
                    <a:pt x="22397" y="4105"/>
                    <a:pt x="22528" y="3844"/>
                    <a:pt x="22723" y="3627"/>
                  </a:cubicBezTo>
                  <a:cubicBezTo>
                    <a:pt x="22810" y="3518"/>
                    <a:pt x="22919" y="3431"/>
                    <a:pt x="23028" y="3366"/>
                  </a:cubicBezTo>
                  <a:lnTo>
                    <a:pt x="23071" y="3366"/>
                  </a:lnTo>
                  <a:cubicBezTo>
                    <a:pt x="23115" y="3322"/>
                    <a:pt x="23180" y="3301"/>
                    <a:pt x="23245" y="3279"/>
                  </a:cubicBezTo>
                  <a:cubicBezTo>
                    <a:pt x="23289" y="3257"/>
                    <a:pt x="23354" y="3235"/>
                    <a:pt x="23419" y="3214"/>
                  </a:cubicBezTo>
                  <a:cubicBezTo>
                    <a:pt x="23571" y="3170"/>
                    <a:pt x="23702" y="3148"/>
                    <a:pt x="23854" y="3148"/>
                  </a:cubicBezTo>
                  <a:close/>
                  <a:moveTo>
                    <a:pt x="13341" y="29685"/>
                  </a:moveTo>
                  <a:cubicBezTo>
                    <a:pt x="13381" y="29685"/>
                    <a:pt x="13420" y="29690"/>
                    <a:pt x="13460" y="29698"/>
                  </a:cubicBezTo>
                  <a:lnTo>
                    <a:pt x="15026" y="30024"/>
                  </a:lnTo>
                  <a:lnTo>
                    <a:pt x="15352" y="30090"/>
                  </a:lnTo>
                  <a:lnTo>
                    <a:pt x="16352" y="30329"/>
                  </a:lnTo>
                  <a:lnTo>
                    <a:pt x="16657" y="30394"/>
                  </a:lnTo>
                  <a:lnTo>
                    <a:pt x="16939" y="30459"/>
                  </a:lnTo>
                  <a:lnTo>
                    <a:pt x="17853" y="30655"/>
                  </a:lnTo>
                  <a:lnTo>
                    <a:pt x="17983" y="30677"/>
                  </a:lnTo>
                  <a:lnTo>
                    <a:pt x="18374" y="30742"/>
                  </a:lnTo>
                  <a:lnTo>
                    <a:pt x="18657" y="30807"/>
                  </a:lnTo>
                  <a:lnTo>
                    <a:pt x="18744" y="30829"/>
                  </a:lnTo>
                  <a:cubicBezTo>
                    <a:pt x="19027" y="30894"/>
                    <a:pt x="19309" y="30938"/>
                    <a:pt x="19570" y="31003"/>
                  </a:cubicBezTo>
                  <a:lnTo>
                    <a:pt x="19723" y="31046"/>
                  </a:lnTo>
                  <a:lnTo>
                    <a:pt x="20114" y="31133"/>
                  </a:lnTo>
                  <a:lnTo>
                    <a:pt x="20244" y="31155"/>
                  </a:lnTo>
                  <a:lnTo>
                    <a:pt x="20723" y="31242"/>
                  </a:lnTo>
                  <a:cubicBezTo>
                    <a:pt x="20897" y="31286"/>
                    <a:pt x="21071" y="31307"/>
                    <a:pt x="21245" y="31351"/>
                  </a:cubicBezTo>
                  <a:lnTo>
                    <a:pt x="21593" y="31416"/>
                  </a:lnTo>
                  <a:lnTo>
                    <a:pt x="21636" y="31416"/>
                  </a:lnTo>
                  <a:cubicBezTo>
                    <a:pt x="22006" y="31503"/>
                    <a:pt x="22397" y="31568"/>
                    <a:pt x="22767" y="31633"/>
                  </a:cubicBezTo>
                  <a:lnTo>
                    <a:pt x="22789" y="31633"/>
                  </a:lnTo>
                  <a:lnTo>
                    <a:pt x="23528" y="31786"/>
                  </a:lnTo>
                  <a:lnTo>
                    <a:pt x="24289" y="31916"/>
                  </a:lnTo>
                  <a:lnTo>
                    <a:pt x="24724" y="31981"/>
                  </a:lnTo>
                  <a:cubicBezTo>
                    <a:pt x="25050" y="32047"/>
                    <a:pt x="25420" y="32112"/>
                    <a:pt x="25789" y="32199"/>
                  </a:cubicBezTo>
                  <a:lnTo>
                    <a:pt x="26246" y="32286"/>
                  </a:lnTo>
                  <a:cubicBezTo>
                    <a:pt x="26594" y="32351"/>
                    <a:pt x="26963" y="32416"/>
                    <a:pt x="27311" y="32503"/>
                  </a:cubicBezTo>
                  <a:lnTo>
                    <a:pt x="27833" y="32612"/>
                  </a:lnTo>
                  <a:cubicBezTo>
                    <a:pt x="28181" y="32699"/>
                    <a:pt x="28551" y="32764"/>
                    <a:pt x="28877" y="32829"/>
                  </a:cubicBezTo>
                  <a:lnTo>
                    <a:pt x="29725" y="32982"/>
                  </a:lnTo>
                  <a:lnTo>
                    <a:pt x="30551" y="33156"/>
                  </a:lnTo>
                  <a:cubicBezTo>
                    <a:pt x="31138" y="33264"/>
                    <a:pt x="31747" y="33373"/>
                    <a:pt x="32312" y="33482"/>
                  </a:cubicBezTo>
                  <a:lnTo>
                    <a:pt x="32465" y="33503"/>
                  </a:lnTo>
                  <a:lnTo>
                    <a:pt x="33704" y="33743"/>
                  </a:lnTo>
                  <a:lnTo>
                    <a:pt x="35031" y="34004"/>
                  </a:lnTo>
                  <a:lnTo>
                    <a:pt x="35183" y="34025"/>
                  </a:lnTo>
                  <a:cubicBezTo>
                    <a:pt x="35661" y="34112"/>
                    <a:pt x="36161" y="34221"/>
                    <a:pt x="36661" y="34308"/>
                  </a:cubicBezTo>
                  <a:lnTo>
                    <a:pt x="36835" y="34352"/>
                  </a:lnTo>
                  <a:cubicBezTo>
                    <a:pt x="37727" y="34525"/>
                    <a:pt x="38662" y="34699"/>
                    <a:pt x="39575" y="34895"/>
                  </a:cubicBezTo>
                  <a:lnTo>
                    <a:pt x="40314" y="35047"/>
                  </a:lnTo>
                  <a:lnTo>
                    <a:pt x="40554" y="35091"/>
                  </a:lnTo>
                  <a:lnTo>
                    <a:pt x="40597" y="35091"/>
                  </a:lnTo>
                  <a:cubicBezTo>
                    <a:pt x="41271" y="35243"/>
                    <a:pt x="41945" y="35373"/>
                    <a:pt x="42619" y="35504"/>
                  </a:cubicBezTo>
                  <a:cubicBezTo>
                    <a:pt x="43533" y="35700"/>
                    <a:pt x="44446" y="35874"/>
                    <a:pt x="45359" y="36069"/>
                  </a:cubicBezTo>
                  <a:lnTo>
                    <a:pt x="45772" y="36156"/>
                  </a:lnTo>
                  <a:cubicBezTo>
                    <a:pt x="46511" y="36308"/>
                    <a:pt x="47273" y="36461"/>
                    <a:pt x="47947" y="36591"/>
                  </a:cubicBezTo>
                  <a:lnTo>
                    <a:pt x="47968" y="36591"/>
                  </a:lnTo>
                  <a:lnTo>
                    <a:pt x="48686" y="36722"/>
                  </a:lnTo>
                  <a:lnTo>
                    <a:pt x="48903" y="36765"/>
                  </a:lnTo>
                  <a:lnTo>
                    <a:pt x="48969" y="36765"/>
                  </a:lnTo>
                  <a:cubicBezTo>
                    <a:pt x="49403" y="36852"/>
                    <a:pt x="49882" y="36961"/>
                    <a:pt x="50273" y="37026"/>
                  </a:cubicBezTo>
                  <a:cubicBezTo>
                    <a:pt x="50665" y="37113"/>
                    <a:pt x="51078" y="37200"/>
                    <a:pt x="51469" y="37287"/>
                  </a:cubicBezTo>
                  <a:lnTo>
                    <a:pt x="51708" y="37330"/>
                  </a:lnTo>
                  <a:cubicBezTo>
                    <a:pt x="51817" y="37374"/>
                    <a:pt x="51904" y="37439"/>
                    <a:pt x="51969" y="37526"/>
                  </a:cubicBezTo>
                  <a:cubicBezTo>
                    <a:pt x="52034" y="37635"/>
                    <a:pt x="52056" y="37765"/>
                    <a:pt x="52013" y="37896"/>
                  </a:cubicBezTo>
                  <a:cubicBezTo>
                    <a:pt x="51969" y="38092"/>
                    <a:pt x="51795" y="38222"/>
                    <a:pt x="51578" y="38222"/>
                  </a:cubicBezTo>
                  <a:cubicBezTo>
                    <a:pt x="51034" y="38157"/>
                    <a:pt x="50469" y="38048"/>
                    <a:pt x="50012" y="37983"/>
                  </a:cubicBezTo>
                  <a:lnTo>
                    <a:pt x="49469" y="37874"/>
                  </a:lnTo>
                  <a:cubicBezTo>
                    <a:pt x="48664" y="37744"/>
                    <a:pt x="47881" y="37613"/>
                    <a:pt x="47055" y="37461"/>
                  </a:cubicBezTo>
                  <a:lnTo>
                    <a:pt x="46925" y="37439"/>
                  </a:lnTo>
                  <a:lnTo>
                    <a:pt x="46881" y="37439"/>
                  </a:lnTo>
                  <a:cubicBezTo>
                    <a:pt x="46424" y="37352"/>
                    <a:pt x="45946" y="37265"/>
                    <a:pt x="45489" y="37157"/>
                  </a:cubicBezTo>
                  <a:lnTo>
                    <a:pt x="43902" y="36830"/>
                  </a:lnTo>
                  <a:lnTo>
                    <a:pt x="42924" y="36635"/>
                  </a:lnTo>
                  <a:lnTo>
                    <a:pt x="42684" y="36591"/>
                  </a:lnTo>
                  <a:lnTo>
                    <a:pt x="42663" y="36591"/>
                  </a:lnTo>
                  <a:cubicBezTo>
                    <a:pt x="42054" y="36461"/>
                    <a:pt x="41423" y="36330"/>
                    <a:pt x="40814" y="36200"/>
                  </a:cubicBezTo>
                  <a:lnTo>
                    <a:pt x="40488" y="36135"/>
                  </a:lnTo>
                  <a:lnTo>
                    <a:pt x="40445" y="36135"/>
                  </a:lnTo>
                  <a:cubicBezTo>
                    <a:pt x="39597" y="35939"/>
                    <a:pt x="38705" y="35765"/>
                    <a:pt x="37836" y="35591"/>
                  </a:cubicBezTo>
                  <a:lnTo>
                    <a:pt x="36966" y="35417"/>
                  </a:lnTo>
                  <a:cubicBezTo>
                    <a:pt x="36335" y="35287"/>
                    <a:pt x="35596" y="35156"/>
                    <a:pt x="34922" y="35004"/>
                  </a:cubicBezTo>
                  <a:cubicBezTo>
                    <a:pt x="33900" y="34786"/>
                    <a:pt x="32900" y="34591"/>
                    <a:pt x="31921" y="34395"/>
                  </a:cubicBezTo>
                  <a:cubicBezTo>
                    <a:pt x="30812" y="34178"/>
                    <a:pt x="29703" y="33960"/>
                    <a:pt x="28638" y="33743"/>
                  </a:cubicBezTo>
                  <a:lnTo>
                    <a:pt x="28094" y="33612"/>
                  </a:lnTo>
                  <a:lnTo>
                    <a:pt x="27572" y="33503"/>
                  </a:lnTo>
                  <a:lnTo>
                    <a:pt x="27072" y="33395"/>
                  </a:lnTo>
                  <a:lnTo>
                    <a:pt x="26028" y="33177"/>
                  </a:lnTo>
                  <a:lnTo>
                    <a:pt x="25528" y="33069"/>
                  </a:lnTo>
                  <a:cubicBezTo>
                    <a:pt x="25180" y="32982"/>
                    <a:pt x="24832" y="32916"/>
                    <a:pt x="24485" y="32851"/>
                  </a:cubicBezTo>
                  <a:lnTo>
                    <a:pt x="24028" y="32764"/>
                  </a:lnTo>
                  <a:lnTo>
                    <a:pt x="22528" y="32481"/>
                  </a:lnTo>
                  <a:cubicBezTo>
                    <a:pt x="22136" y="32416"/>
                    <a:pt x="21745" y="32329"/>
                    <a:pt x="21375" y="32242"/>
                  </a:cubicBezTo>
                  <a:lnTo>
                    <a:pt x="21353" y="32242"/>
                  </a:lnTo>
                  <a:lnTo>
                    <a:pt x="21005" y="32177"/>
                  </a:lnTo>
                  <a:lnTo>
                    <a:pt x="20679" y="32112"/>
                  </a:lnTo>
                  <a:lnTo>
                    <a:pt x="19897" y="31938"/>
                  </a:lnTo>
                  <a:lnTo>
                    <a:pt x="19701" y="31873"/>
                  </a:lnTo>
                  <a:lnTo>
                    <a:pt x="19505" y="31829"/>
                  </a:lnTo>
                  <a:lnTo>
                    <a:pt x="19092" y="31742"/>
                  </a:lnTo>
                  <a:cubicBezTo>
                    <a:pt x="18701" y="31655"/>
                    <a:pt x="18309" y="31568"/>
                    <a:pt x="17918" y="31503"/>
                  </a:cubicBezTo>
                  <a:lnTo>
                    <a:pt x="17853" y="31503"/>
                  </a:lnTo>
                  <a:lnTo>
                    <a:pt x="16722" y="31264"/>
                  </a:lnTo>
                  <a:lnTo>
                    <a:pt x="16178" y="31133"/>
                  </a:lnTo>
                  <a:lnTo>
                    <a:pt x="15983" y="31090"/>
                  </a:lnTo>
                  <a:cubicBezTo>
                    <a:pt x="15069" y="30894"/>
                    <a:pt x="14156" y="30698"/>
                    <a:pt x="13221" y="30503"/>
                  </a:cubicBezTo>
                  <a:cubicBezTo>
                    <a:pt x="13134" y="30481"/>
                    <a:pt x="13047" y="30416"/>
                    <a:pt x="12982" y="30329"/>
                  </a:cubicBezTo>
                  <a:cubicBezTo>
                    <a:pt x="12938" y="30220"/>
                    <a:pt x="12917" y="30090"/>
                    <a:pt x="12938" y="29981"/>
                  </a:cubicBezTo>
                  <a:cubicBezTo>
                    <a:pt x="12982" y="29872"/>
                    <a:pt x="13047" y="29785"/>
                    <a:pt x="13134" y="29742"/>
                  </a:cubicBezTo>
                  <a:cubicBezTo>
                    <a:pt x="13203" y="29700"/>
                    <a:pt x="13272" y="29685"/>
                    <a:pt x="13341" y="29685"/>
                  </a:cubicBezTo>
                  <a:close/>
                  <a:moveTo>
                    <a:pt x="13593" y="33060"/>
                  </a:moveTo>
                  <a:cubicBezTo>
                    <a:pt x="13621" y="33060"/>
                    <a:pt x="13650" y="33063"/>
                    <a:pt x="13678" y="33069"/>
                  </a:cubicBezTo>
                  <a:cubicBezTo>
                    <a:pt x="14113" y="33177"/>
                    <a:pt x="14526" y="33264"/>
                    <a:pt x="14939" y="33373"/>
                  </a:cubicBezTo>
                  <a:lnTo>
                    <a:pt x="14982" y="33395"/>
                  </a:lnTo>
                  <a:lnTo>
                    <a:pt x="15004" y="33395"/>
                  </a:lnTo>
                  <a:lnTo>
                    <a:pt x="16222" y="33721"/>
                  </a:lnTo>
                  <a:cubicBezTo>
                    <a:pt x="16591" y="33830"/>
                    <a:pt x="16983" y="33917"/>
                    <a:pt x="17374" y="34025"/>
                  </a:cubicBezTo>
                  <a:lnTo>
                    <a:pt x="17722" y="34112"/>
                  </a:lnTo>
                  <a:cubicBezTo>
                    <a:pt x="18244" y="34243"/>
                    <a:pt x="18657" y="34330"/>
                    <a:pt x="19027" y="34460"/>
                  </a:cubicBezTo>
                  <a:lnTo>
                    <a:pt x="19049" y="34460"/>
                  </a:lnTo>
                  <a:lnTo>
                    <a:pt x="19288" y="34504"/>
                  </a:lnTo>
                  <a:cubicBezTo>
                    <a:pt x="19701" y="34591"/>
                    <a:pt x="20157" y="34699"/>
                    <a:pt x="20592" y="34786"/>
                  </a:cubicBezTo>
                  <a:lnTo>
                    <a:pt x="22223" y="35091"/>
                  </a:lnTo>
                  <a:cubicBezTo>
                    <a:pt x="23267" y="35287"/>
                    <a:pt x="24267" y="35482"/>
                    <a:pt x="25224" y="35634"/>
                  </a:cubicBezTo>
                  <a:lnTo>
                    <a:pt x="25659" y="35721"/>
                  </a:lnTo>
                  <a:lnTo>
                    <a:pt x="25681" y="35721"/>
                  </a:lnTo>
                  <a:cubicBezTo>
                    <a:pt x="26028" y="35765"/>
                    <a:pt x="26376" y="35830"/>
                    <a:pt x="26724" y="35895"/>
                  </a:cubicBezTo>
                  <a:lnTo>
                    <a:pt x="27268" y="35982"/>
                  </a:lnTo>
                  <a:cubicBezTo>
                    <a:pt x="27616" y="36048"/>
                    <a:pt x="27985" y="36113"/>
                    <a:pt x="28355" y="36200"/>
                  </a:cubicBezTo>
                  <a:cubicBezTo>
                    <a:pt x="29529" y="36439"/>
                    <a:pt x="30486" y="36635"/>
                    <a:pt x="31421" y="36830"/>
                  </a:cubicBezTo>
                  <a:lnTo>
                    <a:pt x="31747" y="36896"/>
                  </a:lnTo>
                  <a:lnTo>
                    <a:pt x="31812" y="36917"/>
                  </a:lnTo>
                  <a:cubicBezTo>
                    <a:pt x="32726" y="37113"/>
                    <a:pt x="33661" y="37309"/>
                    <a:pt x="34596" y="37483"/>
                  </a:cubicBezTo>
                  <a:lnTo>
                    <a:pt x="36835" y="37896"/>
                  </a:lnTo>
                  <a:lnTo>
                    <a:pt x="37575" y="38026"/>
                  </a:lnTo>
                  <a:cubicBezTo>
                    <a:pt x="38162" y="38135"/>
                    <a:pt x="38727" y="38244"/>
                    <a:pt x="39314" y="38352"/>
                  </a:cubicBezTo>
                  <a:cubicBezTo>
                    <a:pt x="39597" y="38396"/>
                    <a:pt x="39858" y="38461"/>
                    <a:pt x="40184" y="38526"/>
                  </a:cubicBezTo>
                  <a:lnTo>
                    <a:pt x="40662" y="38613"/>
                  </a:lnTo>
                  <a:lnTo>
                    <a:pt x="41641" y="38831"/>
                  </a:lnTo>
                  <a:cubicBezTo>
                    <a:pt x="41793" y="38853"/>
                    <a:pt x="41967" y="38896"/>
                    <a:pt x="42163" y="38918"/>
                  </a:cubicBezTo>
                  <a:lnTo>
                    <a:pt x="42337" y="38940"/>
                  </a:lnTo>
                  <a:lnTo>
                    <a:pt x="42771" y="39027"/>
                  </a:lnTo>
                  <a:lnTo>
                    <a:pt x="42924" y="39048"/>
                  </a:lnTo>
                  <a:lnTo>
                    <a:pt x="43011" y="39070"/>
                  </a:lnTo>
                  <a:lnTo>
                    <a:pt x="43772" y="39200"/>
                  </a:lnTo>
                  <a:lnTo>
                    <a:pt x="43989" y="39244"/>
                  </a:lnTo>
                  <a:lnTo>
                    <a:pt x="44011" y="39244"/>
                  </a:lnTo>
                  <a:cubicBezTo>
                    <a:pt x="44446" y="39309"/>
                    <a:pt x="44881" y="39396"/>
                    <a:pt x="45316" y="39505"/>
                  </a:cubicBezTo>
                  <a:lnTo>
                    <a:pt x="45489" y="39527"/>
                  </a:lnTo>
                  <a:lnTo>
                    <a:pt x="46098" y="39679"/>
                  </a:lnTo>
                  <a:lnTo>
                    <a:pt x="46490" y="39766"/>
                  </a:lnTo>
                  <a:lnTo>
                    <a:pt x="46555" y="39766"/>
                  </a:lnTo>
                  <a:cubicBezTo>
                    <a:pt x="46642" y="39788"/>
                    <a:pt x="46729" y="39809"/>
                    <a:pt x="46816" y="39853"/>
                  </a:cubicBezTo>
                  <a:cubicBezTo>
                    <a:pt x="46946" y="39875"/>
                    <a:pt x="47077" y="39962"/>
                    <a:pt x="47142" y="40092"/>
                  </a:cubicBezTo>
                  <a:cubicBezTo>
                    <a:pt x="47207" y="40222"/>
                    <a:pt x="47207" y="40353"/>
                    <a:pt x="47186" y="40483"/>
                  </a:cubicBezTo>
                  <a:cubicBezTo>
                    <a:pt x="47120" y="40723"/>
                    <a:pt x="46903" y="40875"/>
                    <a:pt x="46664" y="40875"/>
                  </a:cubicBezTo>
                  <a:cubicBezTo>
                    <a:pt x="46577" y="40875"/>
                    <a:pt x="46490" y="40853"/>
                    <a:pt x="46403" y="40853"/>
                  </a:cubicBezTo>
                  <a:lnTo>
                    <a:pt x="46381" y="40853"/>
                  </a:lnTo>
                  <a:cubicBezTo>
                    <a:pt x="46207" y="40831"/>
                    <a:pt x="46077" y="40810"/>
                    <a:pt x="45968" y="40788"/>
                  </a:cubicBezTo>
                  <a:cubicBezTo>
                    <a:pt x="45816" y="40744"/>
                    <a:pt x="45620" y="40701"/>
                    <a:pt x="45403" y="40657"/>
                  </a:cubicBezTo>
                  <a:lnTo>
                    <a:pt x="45120" y="40592"/>
                  </a:lnTo>
                  <a:cubicBezTo>
                    <a:pt x="44837" y="40527"/>
                    <a:pt x="44533" y="40462"/>
                    <a:pt x="44228" y="40418"/>
                  </a:cubicBezTo>
                  <a:lnTo>
                    <a:pt x="42554" y="40070"/>
                  </a:lnTo>
                  <a:lnTo>
                    <a:pt x="42424" y="40049"/>
                  </a:lnTo>
                  <a:lnTo>
                    <a:pt x="42358" y="40049"/>
                  </a:lnTo>
                  <a:cubicBezTo>
                    <a:pt x="42054" y="39983"/>
                    <a:pt x="41728" y="39940"/>
                    <a:pt x="41402" y="39853"/>
                  </a:cubicBezTo>
                  <a:lnTo>
                    <a:pt x="41206" y="39809"/>
                  </a:lnTo>
                  <a:cubicBezTo>
                    <a:pt x="40836" y="39722"/>
                    <a:pt x="40467" y="39635"/>
                    <a:pt x="40097" y="39548"/>
                  </a:cubicBezTo>
                  <a:cubicBezTo>
                    <a:pt x="39532" y="39396"/>
                    <a:pt x="38923" y="39266"/>
                    <a:pt x="38314" y="39135"/>
                  </a:cubicBezTo>
                  <a:lnTo>
                    <a:pt x="38183" y="39092"/>
                  </a:lnTo>
                  <a:cubicBezTo>
                    <a:pt x="37183" y="38874"/>
                    <a:pt x="36139" y="38657"/>
                    <a:pt x="35074" y="38439"/>
                  </a:cubicBezTo>
                  <a:cubicBezTo>
                    <a:pt x="34248" y="38265"/>
                    <a:pt x="33487" y="38113"/>
                    <a:pt x="32726" y="37939"/>
                  </a:cubicBezTo>
                  <a:lnTo>
                    <a:pt x="32008" y="37787"/>
                  </a:lnTo>
                  <a:cubicBezTo>
                    <a:pt x="31377" y="37635"/>
                    <a:pt x="30725" y="37483"/>
                    <a:pt x="30095" y="37352"/>
                  </a:cubicBezTo>
                  <a:lnTo>
                    <a:pt x="28855" y="37070"/>
                  </a:lnTo>
                  <a:cubicBezTo>
                    <a:pt x="27855" y="36874"/>
                    <a:pt x="26876" y="36700"/>
                    <a:pt x="25941" y="36526"/>
                  </a:cubicBezTo>
                  <a:lnTo>
                    <a:pt x="25702" y="36482"/>
                  </a:lnTo>
                  <a:lnTo>
                    <a:pt x="25463" y="36439"/>
                  </a:lnTo>
                  <a:cubicBezTo>
                    <a:pt x="25115" y="36395"/>
                    <a:pt x="24746" y="36330"/>
                    <a:pt x="24376" y="36265"/>
                  </a:cubicBezTo>
                  <a:lnTo>
                    <a:pt x="23854" y="36178"/>
                  </a:lnTo>
                  <a:cubicBezTo>
                    <a:pt x="23506" y="36113"/>
                    <a:pt x="23136" y="36048"/>
                    <a:pt x="22767" y="35982"/>
                  </a:cubicBezTo>
                  <a:lnTo>
                    <a:pt x="21919" y="35808"/>
                  </a:lnTo>
                  <a:lnTo>
                    <a:pt x="21701" y="35765"/>
                  </a:lnTo>
                  <a:lnTo>
                    <a:pt x="21658" y="35765"/>
                  </a:lnTo>
                  <a:cubicBezTo>
                    <a:pt x="21027" y="35634"/>
                    <a:pt x="20331" y="35504"/>
                    <a:pt x="19657" y="35373"/>
                  </a:cubicBezTo>
                  <a:lnTo>
                    <a:pt x="18592" y="35134"/>
                  </a:lnTo>
                  <a:cubicBezTo>
                    <a:pt x="17940" y="35004"/>
                    <a:pt x="17265" y="34830"/>
                    <a:pt x="16591" y="34678"/>
                  </a:cubicBezTo>
                  <a:cubicBezTo>
                    <a:pt x="16091" y="34547"/>
                    <a:pt x="15569" y="34417"/>
                    <a:pt x="15091" y="34286"/>
                  </a:cubicBezTo>
                  <a:cubicBezTo>
                    <a:pt x="14526" y="34156"/>
                    <a:pt x="13982" y="34025"/>
                    <a:pt x="13439" y="33895"/>
                  </a:cubicBezTo>
                  <a:cubicBezTo>
                    <a:pt x="13330" y="33873"/>
                    <a:pt x="13243" y="33808"/>
                    <a:pt x="13199" y="33721"/>
                  </a:cubicBezTo>
                  <a:cubicBezTo>
                    <a:pt x="13134" y="33612"/>
                    <a:pt x="13112" y="33482"/>
                    <a:pt x="13156" y="33373"/>
                  </a:cubicBezTo>
                  <a:cubicBezTo>
                    <a:pt x="13213" y="33184"/>
                    <a:pt x="13401" y="33060"/>
                    <a:pt x="13593" y="33060"/>
                  </a:cubicBezTo>
                  <a:close/>
                  <a:moveTo>
                    <a:pt x="21005" y="1"/>
                  </a:moveTo>
                  <a:cubicBezTo>
                    <a:pt x="20788" y="1"/>
                    <a:pt x="20571" y="6"/>
                    <a:pt x="20353" y="17"/>
                  </a:cubicBezTo>
                  <a:cubicBezTo>
                    <a:pt x="20223" y="39"/>
                    <a:pt x="20092" y="39"/>
                    <a:pt x="19962" y="61"/>
                  </a:cubicBezTo>
                  <a:cubicBezTo>
                    <a:pt x="19853" y="82"/>
                    <a:pt x="19723" y="126"/>
                    <a:pt x="19614" y="191"/>
                  </a:cubicBezTo>
                  <a:cubicBezTo>
                    <a:pt x="19440" y="256"/>
                    <a:pt x="19288" y="387"/>
                    <a:pt x="19179" y="539"/>
                  </a:cubicBezTo>
                  <a:cubicBezTo>
                    <a:pt x="19135" y="626"/>
                    <a:pt x="19092" y="691"/>
                    <a:pt x="19070" y="778"/>
                  </a:cubicBezTo>
                  <a:lnTo>
                    <a:pt x="19070" y="800"/>
                  </a:lnTo>
                  <a:cubicBezTo>
                    <a:pt x="19049" y="844"/>
                    <a:pt x="19027" y="887"/>
                    <a:pt x="19027" y="930"/>
                  </a:cubicBezTo>
                  <a:lnTo>
                    <a:pt x="19027" y="974"/>
                  </a:lnTo>
                  <a:cubicBezTo>
                    <a:pt x="18983" y="1170"/>
                    <a:pt x="18918" y="1365"/>
                    <a:pt x="18875" y="1561"/>
                  </a:cubicBezTo>
                  <a:lnTo>
                    <a:pt x="18831" y="1692"/>
                  </a:lnTo>
                  <a:cubicBezTo>
                    <a:pt x="18548" y="2692"/>
                    <a:pt x="18200" y="3822"/>
                    <a:pt x="17896" y="4953"/>
                  </a:cubicBezTo>
                  <a:cubicBezTo>
                    <a:pt x="17766" y="5519"/>
                    <a:pt x="17613" y="6084"/>
                    <a:pt x="17483" y="6671"/>
                  </a:cubicBezTo>
                  <a:cubicBezTo>
                    <a:pt x="17374" y="7215"/>
                    <a:pt x="17222" y="7736"/>
                    <a:pt x="17070" y="8324"/>
                  </a:cubicBezTo>
                  <a:lnTo>
                    <a:pt x="16896" y="8911"/>
                  </a:lnTo>
                  <a:lnTo>
                    <a:pt x="16896" y="8932"/>
                  </a:lnTo>
                  <a:cubicBezTo>
                    <a:pt x="16635" y="9846"/>
                    <a:pt x="16374" y="10781"/>
                    <a:pt x="16157" y="11716"/>
                  </a:cubicBezTo>
                  <a:cubicBezTo>
                    <a:pt x="16091" y="11955"/>
                    <a:pt x="16048" y="12194"/>
                    <a:pt x="15983" y="12433"/>
                  </a:cubicBezTo>
                  <a:cubicBezTo>
                    <a:pt x="15917" y="12781"/>
                    <a:pt x="15830" y="13129"/>
                    <a:pt x="15743" y="13477"/>
                  </a:cubicBezTo>
                  <a:cubicBezTo>
                    <a:pt x="15613" y="13934"/>
                    <a:pt x="15482" y="14434"/>
                    <a:pt x="15374" y="14890"/>
                  </a:cubicBezTo>
                  <a:lnTo>
                    <a:pt x="15374" y="14934"/>
                  </a:lnTo>
                  <a:lnTo>
                    <a:pt x="15330" y="15043"/>
                  </a:lnTo>
                  <a:lnTo>
                    <a:pt x="15265" y="15303"/>
                  </a:lnTo>
                  <a:cubicBezTo>
                    <a:pt x="15156" y="15695"/>
                    <a:pt x="15069" y="16108"/>
                    <a:pt x="14982" y="16478"/>
                  </a:cubicBezTo>
                  <a:lnTo>
                    <a:pt x="14982" y="16521"/>
                  </a:lnTo>
                  <a:lnTo>
                    <a:pt x="14874" y="16891"/>
                  </a:lnTo>
                  <a:lnTo>
                    <a:pt x="14743" y="17413"/>
                  </a:lnTo>
                  <a:lnTo>
                    <a:pt x="14743" y="17456"/>
                  </a:lnTo>
                  <a:lnTo>
                    <a:pt x="14743" y="17500"/>
                  </a:lnTo>
                  <a:cubicBezTo>
                    <a:pt x="14656" y="17913"/>
                    <a:pt x="14547" y="18326"/>
                    <a:pt x="14439" y="18739"/>
                  </a:cubicBezTo>
                  <a:cubicBezTo>
                    <a:pt x="14308" y="19348"/>
                    <a:pt x="14178" y="19848"/>
                    <a:pt x="14069" y="20392"/>
                  </a:cubicBezTo>
                  <a:cubicBezTo>
                    <a:pt x="13960" y="20979"/>
                    <a:pt x="13873" y="21566"/>
                    <a:pt x="13743" y="22240"/>
                  </a:cubicBezTo>
                  <a:lnTo>
                    <a:pt x="13721" y="22414"/>
                  </a:lnTo>
                  <a:cubicBezTo>
                    <a:pt x="13678" y="22631"/>
                    <a:pt x="13656" y="22805"/>
                    <a:pt x="13612" y="23001"/>
                  </a:cubicBezTo>
                  <a:lnTo>
                    <a:pt x="13504" y="23501"/>
                  </a:lnTo>
                  <a:cubicBezTo>
                    <a:pt x="13482" y="23610"/>
                    <a:pt x="13439" y="23762"/>
                    <a:pt x="13417" y="23827"/>
                  </a:cubicBezTo>
                  <a:cubicBezTo>
                    <a:pt x="13395" y="23871"/>
                    <a:pt x="13395" y="23936"/>
                    <a:pt x="13373" y="23979"/>
                  </a:cubicBezTo>
                  <a:lnTo>
                    <a:pt x="13243" y="24393"/>
                  </a:lnTo>
                  <a:lnTo>
                    <a:pt x="13221" y="24458"/>
                  </a:lnTo>
                  <a:lnTo>
                    <a:pt x="13221" y="24501"/>
                  </a:lnTo>
                  <a:cubicBezTo>
                    <a:pt x="13178" y="24588"/>
                    <a:pt x="13156" y="24675"/>
                    <a:pt x="13134" y="24741"/>
                  </a:cubicBezTo>
                  <a:lnTo>
                    <a:pt x="13025" y="25088"/>
                  </a:lnTo>
                  <a:lnTo>
                    <a:pt x="12895" y="25567"/>
                  </a:lnTo>
                  <a:lnTo>
                    <a:pt x="12764" y="26023"/>
                  </a:lnTo>
                  <a:cubicBezTo>
                    <a:pt x="12703" y="26012"/>
                    <a:pt x="12641" y="26007"/>
                    <a:pt x="12580" y="26007"/>
                  </a:cubicBezTo>
                  <a:cubicBezTo>
                    <a:pt x="12405" y="26007"/>
                    <a:pt x="12236" y="26052"/>
                    <a:pt x="12090" y="26132"/>
                  </a:cubicBezTo>
                  <a:cubicBezTo>
                    <a:pt x="11460" y="26415"/>
                    <a:pt x="10807" y="26698"/>
                    <a:pt x="10068" y="27024"/>
                  </a:cubicBezTo>
                  <a:cubicBezTo>
                    <a:pt x="9546" y="27241"/>
                    <a:pt x="8937" y="27502"/>
                    <a:pt x="8350" y="27828"/>
                  </a:cubicBezTo>
                  <a:cubicBezTo>
                    <a:pt x="7894" y="28067"/>
                    <a:pt x="7285" y="28394"/>
                    <a:pt x="6654" y="28676"/>
                  </a:cubicBezTo>
                  <a:lnTo>
                    <a:pt x="5415" y="29263"/>
                  </a:lnTo>
                  <a:lnTo>
                    <a:pt x="4828" y="29546"/>
                  </a:lnTo>
                  <a:cubicBezTo>
                    <a:pt x="4436" y="29720"/>
                    <a:pt x="4023" y="29937"/>
                    <a:pt x="3632" y="30133"/>
                  </a:cubicBezTo>
                  <a:lnTo>
                    <a:pt x="2914" y="30503"/>
                  </a:lnTo>
                  <a:cubicBezTo>
                    <a:pt x="2762" y="30568"/>
                    <a:pt x="2610" y="30655"/>
                    <a:pt x="2458" y="30720"/>
                  </a:cubicBezTo>
                  <a:lnTo>
                    <a:pt x="1958" y="30959"/>
                  </a:lnTo>
                  <a:cubicBezTo>
                    <a:pt x="1849" y="31025"/>
                    <a:pt x="1675" y="31090"/>
                    <a:pt x="1523" y="31177"/>
                  </a:cubicBezTo>
                  <a:cubicBezTo>
                    <a:pt x="1349" y="31286"/>
                    <a:pt x="1175" y="31394"/>
                    <a:pt x="1023" y="31525"/>
                  </a:cubicBezTo>
                  <a:lnTo>
                    <a:pt x="957" y="31568"/>
                  </a:lnTo>
                  <a:cubicBezTo>
                    <a:pt x="849" y="31655"/>
                    <a:pt x="740" y="31742"/>
                    <a:pt x="631" y="31829"/>
                  </a:cubicBezTo>
                  <a:cubicBezTo>
                    <a:pt x="501" y="31938"/>
                    <a:pt x="392" y="32068"/>
                    <a:pt x="283" y="32221"/>
                  </a:cubicBezTo>
                  <a:cubicBezTo>
                    <a:pt x="218" y="32329"/>
                    <a:pt x="153" y="32481"/>
                    <a:pt x="109" y="32612"/>
                  </a:cubicBezTo>
                  <a:cubicBezTo>
                    <a:pt x="1" y="33112"/>
                    <a:pt x="175" y="33656"/>
                    <a:pt x="566" y="34004"/>
                  </a:cubicBezTo>
                  <a:cubicBezTo>
                    <a:pt x="762" y="34178"/>
                    <a:pt x="979" y="34308"/>
                    <a:pt x="1240" y="34417"/>
                  </a:cubicBezTo>
                  <a:lnTo>
                    <a:pt x="1544" y="34591"/>
                  </a:lnTo>
                  <a:cubicBezTo>
                    <a:pt x="1827" y="34699"/>
                    <a:pt x="2088" y="34808"/>
                    <a:pt x="2371" y="34939"/>
                  </a:cubicBezTo>
                  <a:lnTo>
                    <a:pt x="2305" y="34895"/>
                  </a:lnTo>
                  <a:lnTo>
                    <a:pt x="2305" y="34895"/>
                  </a:lnTo>
                  <a:cubicBezTo>
                    <a:pt x="2653" y="35047"/>
                    <a:pt x="2958" y="35178"/>
                    <a:pt x="3262" y="35287"/>
                  </a:cubicBezTo>
                  <a:cubicBezTo>
                    <a:pt x="3523" y="35373"/>
                    <a:pt x="3762" y="35460"/>
                    <a:pt x="4088" y="35569"/>
                  </a:cubicBezTo>
                  <a:lnTo>
                    <a:pt x="4175" y="35591"/>
                  </a:lnTo>
                  <a:cubicBezTo>
                    <a:pt x="4719" y="35765"/>
                    <a:pt x="5284" y="35917"/>
                    <a:pt x="5806" y="36069"/>
                  </a:cubicBezTo>
                  <a:lnTo>
                    <a:pt x="5872" y="36069"/>
                  </a:lnTo>
                  <a:lnTo>
                    <a:pt x="6285" y="36200"/>
                  </a:lnTo>
                  <a:cubicBezTo>
                    <a:pt x="7263" y="36482"/>
                    <a:pt x="8329" y="36743"/>
                    <a:pt x="9720" y="37048"/>
                  </a:cubicBezTo>
                  <a:lnTo>
                    <a:pt x="10068" y="37135"/>
                  </a:lnTo>
                  <a:lnTo>
                    <a:pt x="13112" y="37787"/>
                  </a:lnTo>
                  <a:lnTo>
                    <a:pt x="14113" y="38005"/>
                  </a:lnTo>
                  <a:lnTo>
                    <a:pt x="14200" y="38026"/>
                  </a:lnTo>
                  <a:cubicBezTo>
                    <a:pt x="15026" y="38222"/>
                    <a:pt x="15917" y="38396"/>
                    <a:pt x="16635" y="38548"/>
                  </a:cubicBezTo>
                  <a:lnTo>
                    <a:pt x="16722" y="38570"/>
                  </a:lnTo>
                  <a:lnTo>
                    <a:pt x="16918" y="38592"/>
                  </a:lnTo>
                  <a:lnTo>
                    <a:pt x="18092" y="38831"/>
                  </a:lnTo>
                  <a:cubicBezTo>
                    <a:pt x="18918" y="39027"/>
                    <a:pt x="19853" y="39222"/>
                    <a:pt x="20984" y="39461"/>
                  </a:cubicBezTo>
                  <a:lnTo>
                    <a:pt x="22962" y="39896"/>
                  </a:lnTo>
                  <a:lnTo>
                    <a:pt x="23202" y="39962"/>
                  </a:lnTo>
                  <a:lnTo>
                    <a:pt x="23615" y="40049"/>
                  </a:lnTo>
                  <a:lnTo>
                    <a:pt x="23637" y="40049"/>
                  </a:lnTo>
                  <a:lnTo>
                    <a:pt x="24876" y="40331"/>
                  </a:lnTo>
                  <a:lnTo>
                    <a:pt x="25702" y="40505"/>
                  </a:lnTo>
                  <a:lnTo>
                    <a:pt x="26963" y="40788"/>
                  </a:lnTo>
                  <a:cubicBezTo>
                    <a:pt x="29181" y="41266"/>
                    <a:pt x="31486" y="41766"/>
                    <a:pt x="33769" y="42223"/>
                  </a:cubicBezTo>
                  <a:cubicBezTo>
                    <a:pt x="34987" y="42462"/>
                    <a:pt x="36183" y="42701"/>
                    <a:pt x="37357" y="42962"/>
                  </a:cubicBezTo>
                  <a:lnTo>
                    <a:pt x="37509" y="42962"/>
                  </a:lnTo>
                  <a:cubicBezTo>
                    <a:pt x="38857" y="43267"/>
                    <a:pt x="40249" y="43528"/>
                    <a:pt x="41619" y="43810"/>
                  </a:cubicBezTo>
                  <a:cubicBezTo>
                    <a:pt x="42293" y="43941"/>
                    <a:pt x="42967" y="44071"/>
                    <a:pt x="43685" y="44223"/>
                  </a:cubicBezTo>
                  <a:lnTo>
                    <a:pt x="44076" y="44310"/>
                  </a:lnTo>
                  <a:lnTo>
                    <a:pt x="44881" y="44484"/>
                  </a:lnTo>
                  <a:lnTo>
                    <a:pt x="44968" y="44506"/>
                  </a:lnTo>
                  <a:lnTo>
                    <a:pt x="45555" y="44637"/>
                  </a:lnTo>
                  <a:lnTo>
                    <a:pt x="46925" y="44941"/>
                  </a:lnTo>
                  <a:cubicBezTo>
                    <a:pt x="47903" y="45158"/>
                    <a:pt x="48925" y="45376"/>
                    <a:pt x="49469" y="45485"/>
                  </a:cubicBezTo>
                  <a:lnTo>
                    <a:pt x="49512" y="45485"/>
                  </a:lnTo>
                  <a:lnTo>
                    <a:pt x="50230" y="45637"/>
                  </a:lnTo>
                  <a:cubicBezTo>
                    <a:pt x="50556" y="45702"/>
                    <a:pt x="50860" y="45789"/>
                    <a:pt x="51186" y="45854"/>
                  </a:cubicBezTo>
                  <a:lnTo>
                    <a:pt x="51752" y="45985"/>
                  </a:lnTo>
                  <a:lnTo>
                    <a:pt x="51839" y="46028"/>
                  </a:lnTo>
                  <a:lnTo>
                    <a:pt x="51861" y="46028"/>
                  </a:lnTo>
                  <a:cubicBezTo>
                    <a:pt x="52121" y="46072"/>
                    <a:pt x="52361" y="46137"/>
                    <a:pt x="52622" y="46202"/>
                  </a:cubicBezTo>
                  <a:lnTo>
                    <a:pt x="52883" y="46267"/>
                  </a:lnTo>
                  <a:cubicBezTo>
                    <a:pt x="53709" y="46441"/>
                    <a:pt x="54622" y="46615"/>
                    <a:pt x="55644" y="46746"/>
                  </a:cubicBezTo>
                  <a:cubicBezTo>
                    <a:pt x="55992" y="46811"/>
                    <a:pt x="56340" y="46876"/>
                    <a:pt x="56688" y="46941"/>
                  </a:cubicBezTo>
                  <a:lnTo>
                    <a:pt x="56731" y="46941"/>
                  </a:lnTo>
                  <a:lnTo>
                    <a:pt x="57166" y="47028"/>
                  </a:lnTo>
                  <a:lnTo>
                    <a:pt x="58362" y="47246"/>
                  </a:lnTo>
                  <a:lnTo>
                    <a:pt x="58862" y="47333"/>
                  </a:lnTo>
                  <a:cubicBezTo>
                    <a:pt x="59080" y="47376"/>
                    <a:pt x="59384" y="47442"/>
                    <a:pt x="59667" y="47485"/>
                  </a:cubicBezTo>
                  <a:cubicBezTo>
                    <a:pt x="59884" y="47507"/>
                    <a:pt x="60058" y="47529"/>
                    <a:pt x="60210" y="47550"/>
                  </a:cubicBezTo>
                  <a:lnTo>
                    <a:pt x="60428" y="47572"/>
                  </a:lnTo>
                  <a:cubicBezTo>
                    <a:pt x="60558" y="47572"/>
                    <a:pt x="60710" y="47550"/>
                    <a:pt x="60841" y="47529"/>
                  </a:cubicBezTo>
                  <a:lnTo>
                    <a:pt x="60928" y="47529"/>
                  </a:lnTo>
                  <a:cubicBezTo>
                    <a:pt x="61124" y="47485"/>
                    <a:pt x="61341" y="47398"/>
                    <a:pt x="61493" y="47246"/>
                  </a:cubicBezTo>
                  <a:cubicBezTo>
                    <a:pt x="61667" y="47072"/>
                    <a:pt x="61798" y="46876"/>
                    <a:pt x="61863" y="46659"/>
                  </a:cubicBezTo>
                  <a:cubicBezTo>
                    <a:pt x="61906" y="46376"/>
                    <a:pt x="61906" y="46093"/>
                    <a:pt x="61819" y="45833"/>
                  </a:cubicBezTo>
                  <a:cubicBezTo>
                    <a:pt x="61776" y="45637"/>
                    <a:pt x="61689" y="45419"/>
                    <a:pt x="61602" y="45224"/>
                  </a:cubicBezTo>
                  <a:lnTo>
                    <a:pt x="61580" y="45137"/>
                  </a:lnTo>
                  <a:cubicBezTo>
                    <a:pt x="61515" y="45006"/>
                    <a:pt x="61471" y="44876"/>
                    <a:pt x="61428" y="44767"/>
                  </a:cubicBezTo>
                  <a:cubicBezTo>
                    <a:pt x="61167" y="44093"/>
                    <a:pt x="60906" y="43397"/>
                    <a:pt x="60580" y="42658"/>
                  </a:cubicBezTo>
                  <a:cubicBezTo>
                    <a:pt x="60515" y="42484"/>
                    <a:pt x="60450" y="42332"/>
                    <a:pt x="60363" y="42158"/>
                  </a:cubicBezTo>
                  <a:lnTo>
                    <a:pt x="60297" y="42006"/>
                  </a:lnTo>
                  <a:lnTo>
                    <a:pt x="60297" y="41984"/>
                  </a:lnTo>
                  <a:lnTo>
                    <a:pt x="60297" y="41962"/>
                  </a:lnTo>
                  <a:cubicBezTo>
                    <a:pt x="60145" y="41571"/>
                    <a:pt x="59971" y="41179"/>
                    <a:pt x="59797" y="40788"/>
                  </a:cubicBezTo>
                  <a:cubicBezTo>
                    <a:pt x="59710" y="40570"/>
                    <a:pt x="59645" y="40353"/>
                    <a:pt x="59580" y="40136"/>
                  </a:cubicBezTo>
                  <a:cubicBezTo>
                    <a:pt x="59493" y="39853"/>
                    <a:pt x="59384" y="39548"/>
                    <a:pt x="59232" y="39200"/>
                  </a:cubicBezTo>
                  <a:cubicBezTo>
                    <a:pt x="59145" y="39005"/>
                    <a:pt x="59036" y="38787"/>
                    <a:pt x="58949" y="38592"/>
                  </a:cubicBezTo>
                  <a:lnTo>
                    <a:pt x="58949" y="38570"/>
                  </a:lnTo>
                  <a:cubicBezTo>
                    <a:pt x="58862" y="38396"/>
                    <a:pt x="58753" y="38200"/>
                    <a:pt x="58666" y="38005"/>
                  </a:cubicBezTo>
                  <a:cubicBezTo>
                    <a:pt x="58645" y="37918"/>
                    <a:pt x="58623" y="37831"/>
                    <a:pt x="58579" y="37765"/>
                  </a:cubicBezTo>
                  <a:lnTo>
                    <a:pt x="58558" y="37700"/>
                  </a:lnTo>
                  <a:cubicBezTo>
                    <a:pt x="58493" y="37461"/>
                    <a:pt x="58384" y="37244"/>
                    <a:pt x="58297" y="37004"/>
                  </a:cubicBezTo>
                  <a:cubicBezTo>
                    <a:pt x="58188" y="36809"/>
                    <a:pt x="58058" y="36613"/>
                    <a:pt x="57905" y="36417"/>
                  </a:cubicBezTo>
                  <a:lnTo>
                    <a:pt x="57884" y="36374"/>
                  </a:lnTo>
                  <a:lnTo>
                    <a:pt x="57753" y="36200"/>
                  </a:lnTo>
                  <a:cubicBezTo>
                    <a:pt x="57731" y="36135"/>
                    <a:pt x="57688" y="36069"/>
                    <a:pt x="57623" y="36004"/>
                  </a:cubicBezTo>
                  <a:cubicBezTo>
                    <a:pt x="57710" y="35852"/>
                    <a:pt x="57775" y="35678"/>
                    <a:pt x="57862" y="35460"/>
                  </a:cubicBezTo>
                  <a:cubicBezTo>
                    <a:pt x="57949" y="35243"/>
                    <a:pt x="58014" y="35004"/>
                    <a:pt x="58101" y="34699"/>
                  </a:cubicBezTo>
                  <a:cubicBezTo>
                    <a:pt x="58210" y="34286"/>
                    <a:pt x="58340" y="33808"/>
                    <a:pt x="58536" y="33134"/>
                  </a:cubicBezTo>
                  <a:cubicBezTo>
                    <a:pt x="58666" y="32655"/>
                    <a:pt x="58819" y="32068"/>
                    <a:pt x="58949" y="31481"/>
                  </a:cubicBezTo>
                  <a:cubicBezTo>
                    <a:pt x="59058" y="30938"/>
                    <a:pt x="59145" y="30394"/>
                    <a:pt x="59232" y="29872"/>
                  </a:cubicBezTo>
                  <a:lnTo>
                    <a:pt x="59232" y="29829"/>
                  </a:lnTo>
                  <a:cubicBezTo>
                    <a:pt x="59297" y="29503"/>
                    <a:pt x="59362" y="29155"/>
                    <a:pt x="59428" y="28828"/>
                  </a:cubicBezTo>
                  <a:lnTo>
                    <a:pt x="59428" y="28785"/>
                  </a:lnTo>
                  <a:lnTo>
                    <a:pt x="59449" y="28698"/>
                  </a:lnTo>
                  <a:cubicBezTo>
                    <a:pt x="59493" y="28524"/>
                    <a:pt x="59514" y="28350"/>
                    <a:pt x="59558" y="28176"/>
                  </a:cubicBezTo>
                  <a:cubicBezTo>
                    <a:pt x="59645" y="27719"/>
                    <a:pt x="59732" y="27241"/>
                    <a:pt x="59819" y="26828"/>
                  </a:cubicBezTo>
                  <a:lnTo>
                    <a:pt x="59819" y="26784"/>
                  </a:lnTo>
                  <a:lnTo>
                    <a:pt x="59819" y="26741"/>
                  </a:lnTo>
                  <a:lnTo>
                    <a:pt x="59884" y="26524"/>
                  </a:lnTo>
                  <a:lnTo>
                    <a:pt x="59906" y="26328"/>
                  </a:lnTo>
                  <a:lnTo>
                    <a:pt x="59906" y="26284"/>
                  </a:lnTo>
                  <a:cubicBezTo>
                    <a:pt x="60015" y="25828"/>
                    <a:pt x="60102" y="25349"/>
                    <a:pt x="60232" y="24893"/>
                  </a:cubicBezTo>
                  <a:cubicBezTo>
                    <a:pt x="60319" y="24501"/>
                    <a:pt x="60406" y="24110"/>
                    <a:pt x="60493" y="23740"/>
                  </a:cubicBezTo>
                  <a:lnTo>
                    <a:pt x="60493" y="23697"/>
                  </a:lnTo>
                  <a:lnTo>
                    <a:pt x="60493" y="23675"/>
                  </a:lnTo>
                  <a:lnTo>
                    <a:pt x="60493" y="23653"/>
                  </a:lnTo>
                  <a:cubicBezTo>
                    <a:pt x="60536" y="23501"/>
                    <a:pt x="60558" y="23371"/>
                    <a:pt x="60602" y="23218"/>
                  </a:cubicBezTo>
                  <a:lnTo>
                    <a:pt x="60623" y="23088"/>
                  </a:lnTo>
                  <a:lnTo>
                    <a:pt x="60667" y="22979"/>
                  </a:lnTo>
                  <a:lnTo>
                    <a:pt x="60689" y="22849"/>
                  </a:lnTo>
                  <a:lnTo>
                    <a:pt x="60689" y="22827"/>
                  </a:lnTo>
                  <a:cubicBezTo>
                    <a:pt x="60776" y="22501"/>
                    <a:pt x="60863" y="22088"/>
                    <a:pt x="60928" y="21696"/>
                  </a:cubicBezTo>
                  <a:cubicBezTo>
                    <a:pt x="61037" y="21196"/>
                    <a:pt x="61124" y="20653"/>
                    <a:pt x="61189" y="20087"/>
                  </a:cubicBezTo>
                  <a:cubicBezTo>
                    <a:pt x="61232" y="19652"/>
                    <a:pt x="61298" y="19196"/>
                    <a:pt x="61319" y="18804"/>
                  </a:cubicBezTo>
                  <a:cubicBezTo>
                    <a:pt x="61385" y="18304"/>
                    <a:pt x="61450" y="17717"/>
                    <a:pt x="61515" y="17173"/>
                  </a:cubicBezTo>
                  <a:cubicBezTo>
                    <a:pt x="61558" y="16934"/>
                    <a:pt x="61580" y="16695"/>
                    <a:pt x="61624" y="16434"/>
                  </a:cubicBezTo>
                  <a:lnTo>
                    <a:pt x="61624" y="16391"/>
                  </a:lnTo>
                  <a:lnTo>
                    <a:pt x="61645" y="16325"/>
                  </a:lnTo>
                  <a:lnTo>
                    <a:pt x="61645" y="16304"/>
                  </a:lnTo>
                  <a:lnTo>
                    <a:pt x="61645" y="16238"/>
                  </a:lnTo>
                  <a:lnTo>
                    <a:pt x="61645" y="16195"/>
                  </a:lnTo>
                  <a:cubicBezTo>
                    <a:pt x="61689" y="15934"/>
                    <a:pt x="61732" y="15630"/>
                    <a:pt x="61776" y="15325"/>
                  </a:cubicBezTo>
                  <a:cubicBezTo>
                    <a:pt x="61798" y="15108"/>
                    <a:pt x="61819" y="14912"/>
                    <a:pt x="61819" y="14716"/>
                  </a:cubicBezTo>
                  <a:lnTo>
                    <a:pt x="61819" y="14695"/>
                  </a:lnTo>
                  <a:lnTo>
                    <a:pt x="61819" y="14499"/>
                  </a:lnTo>
                  <a:cubicBezTo>
                    <a:pt x="61863" y="13912"/>
                    <a:pt x="61906" y="13325"/>
                    <a:pt x="61928" y="12825"/>
                  </a:cubicBezTo>
                  <a:cubicBezTo>
                    <a:pt x="61972" y="12520"/>
                    <a:pt x="61993" y="12216"/>
                    <a:pt x="62037" y="11846"/>
                  </a:cubicBezTo>
                  <a:cubicBezTo>
                    <a:pt x="62124" y="11085"/>
                    <a:pt x="62167" y="10324"/>
                    <a:pt x="62167" y="9563"/>
                  </a:cubicBezTo>
                  <a:cubicBezTo>
                    <a:pt x="62146" y="8911"/>
                    <a:pt x="62080" y="8280"/>
                    <a:pt x="61972" y="7649"/>
                  </a:cubicBezTo>
                  <a:lnTo>
                    <a:pt x="61972" y="7584"/>
                  </a:lnTo>
                  <a:cubicBezTo>
                    <a:pt x="61928" y="7323"/>
                    <a:pt x="61885" y="7062"/>
                    <a:pt x="61841" y="6801"/>
                  </a:cubicBezTo>
                  <a:cubicBezTo>
                    <a:pt x="61819" y="6714"/>
                    <a:pt x="61798" y="6649"/>
                    <a:pt x="61776" y="6562"/>
                  </a:cubicBezTo>
                  <a:cubicBezTo>
                    <a:pt x="61711" y="6367"/>
                    <a:pt x="61624" y="6171"/>
                    <a:pt x="61471" y="6019"/>
                  </a:cubicBezTo>
                  <a:cubicBezTo>
                    <a:pt x="61363" y="5823"/>
                    <a:pt x="61189" y="5649"/>
                    <a:pt x="60971" y="5562"/>
                  </a:cubicBezTo>
                  <a:lnTo>
                    <a:pt x="60928" y="5562"/>
                  </a:lnTo>
                  <a:cubicBezTo>
                    <a:pt x="60841" y="5562"/>
                    <a:pt x="60776" y="5540"/>
                    <a:pt x="60689" y="5540"/>
                  </a:cubicBezTo>
                  <a:lnTo>
                    <a:pt x="60645" y="5540"/>
                  </a:lnTo>
                  <a:lnTo>
                    <a:pt x="60471" y="5497"/>
                  </a:lnTo>
                  <a:cubicBezTo>
                    <a:pt x="60341" y="5475"/>
                    <a:pt x="60167" y="5432"/>
                    <a:pt x="60015" y="5410"/>
                  </a:cubicBezTo>
                  <a:lnTo>
                    <a:pt x="59645" y="5345"/>
                  </a:lnTo>
                  <a:lnTo>
                    <a:pt x="59623" y="5345"/>
                  </a:lnTo>
                  <a:cubicBezTo>
                    <a:pt x="59493" y="5345"/>
                    <a:pt x="59341" y="5323"/>
                    <a:pt x="59210" y="5279"/>
                  </a:cubicBezTo>
                  <a:lnTo>
                    <a:pt x="58993" y="5258"/>
                  </a:lnTo>
                  <a:lnTo>
                    <a:pt x="58927" y="5258"/>
                  </a:lnTo>
                  <a:cubicBezTo>
                    <a:pt x="58775" y="5214"/>
                    <a:pt x="58623" y="5192"/>
                    <a:pt x="58449" y="5149"/>
                  </a:cubicBezTo>
                  <a:cubicBezTo>
                    <a:pt x="58188" y="5105"/>
                    <a:pt x="57927" y="5040"/>
                    <a:pt x="57666" y="4953"/>
                  </a:cubicBezTo>
                  <a:cubicBezTo>
                    <a:pt x="57362" y="4888"/>
                    <a:pt x="57057" y="4801"/>
                    <a:pt x="56818" y="4757"/>
                  </a:cubicBezTo>
                  <a:cubicBezTo>
                    <a:pt x="56579" y="4692"/>
                    <a:pt x="56318" y="4649"/>
                    <a:pt x="56035" y="4605"/>
                  </a:cubicBezTo>
                  <a:lnTo>
                    <a:pt x="55296" y="4475"/>
                  </a:lnTo>
                  <a:lnTo>
                    <a:pt x="55187" y="4475"/>
                  </a:lnTo>
                  <a:lnTo>
                    <a:pt x="54383" y="4344"/>
                  </a:lnTo>
                  <a:cubicBezTo>
                    <a:pt x="53861" y="4279"/>
                    <a:pt x="53339" y="4170"/>
                    <a:pt x="52883" y="4062"/>
                  </a:cubicBezTo>
                  <a:lnTo>
                    <a:pt x="52643" y="4018"/>
                  </a:lnTo>
                  <a:lnTo>
                    <a:pt x="52361" y="3953"/>
                  </a:lnTo>
                  <a:lnTo>
                    <a:pt x="52143" y="3909"/>
                  </a:lnTo>
                  <a:lnTo>
                    <a:pt x="52121" y="3909"/>
                  </a:lnTo>
                  <a:lnTo>
                    <a:pt x="52013" y="3888"/>
                  </a:lnTo>
                  <a:lnTo>
                    <a:pt x="51839" y="3844"/>
                  </a:lnTo>
                  <a:cubicBezTo>
                    <a:pt x="51687" y="3822"/>
                    <a:pt x="51513" y="3779"/>
                    <a:pt x="51360" y="3757"/>
                  </a:cubicBezTo>
                  <a:lnTo>
                    <a:pt x="50969" y="3670"/>
                  </a:lnTo>
                  <a:cubicBezTo>
                    <a:pt x="50382" y="3540"/>
                    <a:pt x="49795" y="3431"/>
                    <a:pt x="49208" y="3322"/>
                  </a:cubicBezTo>
                  <a:cubicBezTo>
                    <a:pt x="48838" y="3257"/>
                    <a:pt x="48447" y="3214"/>
                    <a:pt x="48142" y="3148"/>
                  </a:cubicBezTo>
                  <a:lnTo>
                    <a:pt x="48099" y="3148"/>
                  </a:lnTo>
                  <a:lnTo>
                    <a:pt x="47468" y="3061"/>
                  </a:lnTo>
                  <a:lnTo>
                    <a:pt x="45990" y="2801"/>
                  </a:lnTo>
                  <a:cubicBezTo>
                    <a:pt x="45598" y="2735"/>
                    <a:pt x="45229" y="2670"/>
                    <a:pt x="44837" y="2583"/>
                  </a:cubicBezTo>
                  <a:lnTo>
                    <a:pt x="44772" y="2583"/>
                  </a:lnTo>
                  <a:lnTo>
                    <a:pt x="44533" y="2540"/>
                  </a:lnTo>
                  <a:lnTo>
                    <a:pt x="44402" y="2518"/>
                  </a:lnTo>
                  <a:cubicBezTo>
                    <a:pt x="43967" y="2431"/>
                    <a:pt x="43576" y="2344"/>
                    <a:pt x="43185" y="2279"/>
                  </a:cubicBezTo>
                  <a:cubicBezTo>
                    <a:pt x="42641" y="2192"/>
                    <a:pt x="42141" y="2105"/>
                    <a:pt x="41662" y="2039"/>
                  </a:cubicBezTo>
                  <a:cubicBezTo>
                    <a:pt x="41184" y="1952"/>
                    <a:pt x="40706" y="1887"/>
                    <a:pt x="40206" y="1822"/>
                  </a:cubicBezTo>
                  <a:lnTo>
                    <a:pt x="40184" y="1822"/>
                  </a:lnTo>
                  <a:cubicBezTo>
                    <a:pt x="40140" y="1800"/>
                    <a:pt x="40097" y="1800"/>
                    <a:pt x="40053" y="1800"/>
                  </a:cubicBezTo>
                  <a:lnTo>
                    <a:pt x="40032" y="1800"/>
                  </a:lnTo>
                  <a:cubicBezTo>
                    <a:pt x="39988" y="1779"/>
                    <a:pt x="39923" y="1779"/>
                    <a:pt x="39879" y="1779"/>
                  </a:cubicBezTo>
                  <a:lnTo>
                    <a:pt x="39010" y="1648"/>
                  </a:lnTo>
                  <a:lnTo>
                    <a:pt x="38923" y="1648"/>
                  </a:lnTo>
                  <a:lnTo>
                    <a:pt x="38771" y="1626"/>
                  </a:lnTo>
                  <a:lnTo>
                    <a:pt x="38749" y="1626"/>
                  </a:lnTo>
                  <a:cubicBezTo>
                    <a:pt x="38705" y="1626"/>
                    <a:pt x="38662" y="1605"/>
                    <a:pt x="38618" y="1605"/>
                  </a:cubicBezTo>
                  <a:lnTo>
                    <a:pt x="37901" y="1496"/>
                  </a:lnTo>
                  <a:lnTo>
                    <a:pt x="37662" y="1452"/>
                  </a:lnTo>
                  <a:cubicBezTo>
                    <a:pt x="37183" y="1365"/>
                    <a:pt x="36705" y="1300"/>
                    <a:pt x="36270" y="1235"/>
                  </a:cubicBezTo>
                  <a:lnTo>
                    <a:pt x="36096" y="1235"/>
                  </a:lnTo>
                  <a:cubicBezTo>
                    <a:pt x="34813" y="1039"/>
                    <a:pt x="33639" y="887"/>
                    <a:pt x="32508" y="778"/>
                  </a:cubicBezTo>
                  <a:lnTo>
                    <a:pt x="32204" y="735"/>
                  </a:lnTo>
                  <a:lnTo>
                    <a:pt x="32160" y="735"/>
                  </a:lnTo>
                  <a:cubicBezTo>
                    <a:pt x="31704" y="691"/>
                    <a:pt x="31225" y="648"/>
                    <a:pt x="30747" y="583"/>
                  </a:cubicBezTo>
                  <a:cubicBezTo>
                    <a:pt x="30051" y="496"/>
                    <a:pt x="29486" y="430"/>
                    <a:pt x="28942" y="365"/>
                  </a:cubicBezTo>
                  <a:cubicBezTo>
                    <a:pt x="28529" y="322"/>
                    <a:pt x="28116" y="300"/>
                    <a:pt x="27768" y="256"/>
                  </a:cubicBezTo>
                  <a:lnTo>
                    <a:pt x="27703" y="256"/>
                  </a:lnTo>
                  <a:lnTo>
                    <a:pt x="27246" y="235"/>
                  </a:lnTo>
                  <a:cubicBezTo>
                    <a:pt x="26572" y="191"/>
                    <a:pt x="25963" y="148"/>
                    <a:pt x="25441" y="126"/>
                  </a:cubicBezTo>
                  <a:cubicBezTo>
                    <a:pt x="24919" y="104"/>
                    <a:pt x="24419" y="82"/>
                    <a:pt x="23897" y="61"/>
                  </a:cubicBezTo>
                  <a:lnTo>
                    <a:pt x="22919" y="61"/>
                  </a:lnTo>
                  <a:lnTo>
                    <a:pt x="22027" y="39"/>
                  </a:lnTo>
                  <a:cubicBezTo>
                    <a:pt x="21919" y="17"/>
                    <a:pt x="21788" y="17"/>
                    <a:pt x="21658" y="17"/>
                  </a:cubicBezTo>
                  <a:cubicBezTo>
                    <a:pt x="21440" y="6"/>
                    <a:pt x="21223" y="1"/>
                    <a:pt x="210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9" name="Google Shape;159;p3"/>
          <p:cNvGrpSpPr/>
          <p:nvPr/>
        </p:nvGrpSpPr>
        <p:grpSpPr>
          <a:xfrm rot="1505956">
            <a:off x="4703736" y="-602991"/>
            <a:ext cx="1548794" cy="1437666"/>
            <a:chOff x="2025600" y="238450"/>
            <a:chExt cx="1548750" cy="1437625"/>
          </a:xfrm>
        </p:grpSpPr>
        <p:sp>
          <p:nvSpPr>
            <p:cNvPr id="160" name="Google Shape;160;p3"/>
            <p:cNvSpPr/>
            <p:nvPr/>
          </p:nvSpPr>
          <p:spPr>
            <a:xfrm>
              <a:off x="2904625" y="966550"/>
              <a:ext cx="504475" cy="553950"/>
            </a:xfrm>
            <a:custGeom>
              <a:avLst/>
              <a:gdLst/>
              <a:ahLst/>
              <a:cxnLst/>
              <a:rect l="l" t="t" r="r" b="b"/>
              <a:pathLst>
                <a:path w="20179" h="22158" extrusionOk="0">
                  <a:moveTo>
                    <a:pt x="20026" y="0"/>
                  </a:moveTo>
                  <a:lnTo>
                    <a:pt x="20070" y="87"/>
                  </a:lnTo>
                  <a:cubicBezTo>
                    <a:pt x="20070" y="261"/>
                    <a:pt x="20026" y="414"/>
                    <a:pt x="19939" y="544"/>
                  </a:cubicBezTo>
                  <a:cubicBezTo>
                    <a:pt x="19852" y="674"/>
                    <a:pt x="19700" y="740"/>
                    <a:pt x="19570" y="783"/>
                  </a:cubicBezTo>
                  <a:cubicBezTo>
                    <a:pt x="19526" y="848"/>
                    <a:pt x="19461" y="935"/>
                    <a:pt x="19418" y="1001"/>
                  </a:cubicBezTo>
                  <a:cubicBezTo>
                    <a:pt x="19309" y="1175"/>
                    <a:pt x="19178" y="1327"/>
                    <a:pt x="19048" y="1501"/>
                  </a:cubicBezTo>
                  <a:cubicBezTo>
                    <a:pt x="18917" y="1609"/>
                    <a:pt x="18809" y="1762"/>
                    <a:pt x="18700" y="1892"/>
                  </a:cubicBezTo>
                  <a:lnTo>
                    <a:pt x="18678" y="1936"/>
                  </a:lnTo>
                  <a:cubicBezTo>
                    <a:pt x="18548" y="2088"/>
                    <a:pt x="18417" y="2262"/>
                    <a:pt x="18309" y="2414"/>
                  </a:cubicBezTo>
                  <a:lnTo>
                    <a:pt x="18091" y="2762"/>
                  </a:lnTo>
                  <a:lnTo>
                    <a:pt x="17961" y="2958"/>
                  </a:lnTo>
                  <a:cubicBezTo>
                    <a:pt x="17874" y="3110"/>
                    <a:pt x="17765" y="3240"/>
                    <a:pt x="17678" y="3349"/>
                  </a:cubicBezTo>
                  <a:cubicBezTo>
                    <a:pt x="17548" y="3545"/>
                    <a:pt x="17417" y="3762"/>
                    <a:pt x="17265" y="3958"/>
                  </a:cubicBezTo>
                  <a:lnTo>
                    <a:pt x="17113" y="4219"/>
                  </a:lnTo>
                  <a:cubicBezTo>
                    <a:pt x="16961" y="4501"/>
                    <a:pt x="16808" y="4806"/>
                    <a:pt x="16613" y="5089"/>
                  </a:cubicBezTo>
                  <a:cubicBezTo>
                    <a:pt x="16526" y="5241"/>
                    <a:pt x="16417" y="5393"/>
                    <a:pt x="16330" y="5545"/>
                  </a:cubicBezTo>
                  <a:cubicBezTo>
                    <a:pt x="16199" y="5719"/>
                    <a:pt x="16047" y="5937"/>
                    <a:pt x="15939" y="6132"/>
                  </a:cubicBezTo>
                  <a:cubicBezTo>
                    <a:pt x="15852" y="6263"/>
                    <a:pt x="15765" y="6393"/>
                    <a:pt x="15656" y="6545"/>
                  </a:cubicBezTo>
                  <a:cubicBezTo>
                    <a:pt x="15525" y="6785"/>
                    <a:pt x="15395" y="7002"/>
                    <a:pt x="15243" y="7241"/>
                  </a:cubicBezTo>
                  <a:cubicBezTo>
                    <a:pt x="15025" y="7546"/>
                    <a:pt x="14808" y="7828"/>
                    <a:pt x="14569" y="8089"/>
                  </a:cubicBezTo>
                  <a:lnTo>
                    <a:pt x="14460" y="8241"/>
                  </a:lnTo>
                  <a:cubicBezTo>
                    <a:pt x="14286" y="8459"/>
                    <a:pt x="14112" y="8676"/>
                    <a:pt x="13938" y="8894"/>
                  </a:cubicBezTo>
                  <a:cubicBezTo>
                    <a:pt x="13764" y="9111"/>
                    <a:pt x="13612" y="9307"/>
                    <a:pt x="13460" y="9503"/>
                  </a:cubicBezTo>
                  <a:lnTo>
                    <a:pt x="13177" y="9851"/>
                  </a:lnTo>
                  <a:cubicBezTo>
                    <a:pt x="12916" y="10177"/>
                    <a:pt x="12633" y="10525"/>
                    <a:pt x="12372" y="10873"/>
                  </a:cubicBezTo>
                  <a:lnTo>
                    <a:pt x="12307" y="10938"/>
                  </a:lnTo>
                  <a:cubicBezTo>
                    <a:pt x="12003" y="11351"/>
                    <a:pt x="11698" y="11786"/>
                    <a:pt x="11372" y="12199"/>
                  </a:cubicBezTo>
                  <a:cubicBezTo>
                    <a:pt x="11024" y="12656"/>
                    <a:pt x="10676" y="13134"/>
                    <a:pt x="10329" y="13569"/>
                  </a:cubicBezTo>
                  <a:cubicBezTo>
                    <a:pt x="10024" y="13982"/>
                    <a:pt x="9676" y="14373"/>
                    <a:pt x="9350" y="14743"/>
                  </a:cubicBezTo>
                  <a:lnTo>
                    <a:pt x="9241" y="14874"/>
                  </a:lnTo>
                  <a:cubicBezTo>
                    <a:pt x="8872" y="15287"/>
                    <a:pt x="8524" y="15700"/>
                    <a:pt x="8176" y="16091"/>
                  </a:cubicBezTo>
                  <a:lnTo>
                    <a:pt x="8089" y="16200"/>
                  </a:lnTo>
                  <a:cubicBezTo>
                    <a:pt x="7719" y="16635"/>
                    <a:pt x="7263" y="17135"/>
                    <a:pt x="6784" y="17613"/>
                  </a:cubicBezTo>
                  <a:cubicBezTo>
                    <a:pt x="6458" y="17939"/>
                    <a:pt x="6110" y="18266"/>
                    <a:pt x="5784" y="18570"/>
                  </a:cubicBezTo>
                  <a:lnTo>
                    <a:pt x="5523" y="18809"/>
                  </a:lnTo>
                  <a:cubicBezTo>
                    <a:pt x="5284" y="19070"/>
                    <a:pt x="5023" y="19331"/>
                    <a:pt x="4740" y="19636"/>
                  </a:cubicBezTo>
                  <a:cubicBezTo>
                    <a:pt x="4610" y="19766"/>
                    <a:pt x="4479" y="19896"/>
                    <a:pt x="4349" y="20049"/>
                  </a:cubicBezTo>
                  <a:cubicBezTo>
                    <a:pt x="4175" y="20223"/>
                    <a:pt x="3979" y="20397"/>
                    <a:pt x="3805" y="20592"/>
                  </a:cubicBezTo>
                  <a:cubicBezTo>
                    <a:pt x="3718" y="20679"/>
                    <a:pt x="3610" y="20788"/>
                    <a:pt x="3523" y="20897"/>
                  </a:cubicBezTo>
                  <a:lnTo>
                    <a:pt x="3457" y="20962"/>
                  </a:lnTo>
                  <a:cubicBezTo>
                    <a:pt x="3283" y="21158"/>
                    <a:pt x="3066" y="21310"/>
                    <a:pt x="2827" y="21419"/>
                  </a:cubicBezTo>
                  <a:cubicBezTo>
                    <a:pt x="2677" y="21486"/>
                    <a:pt x="2511" y="21520"/>
                    <a:pt x="2349" y="21520"/>
                  </a:cubicBezTo>
                  <a:cubicBezTo>
                    <a:pt x="2251" y="21520"/>
                    <a:pt x="2155" y="21508"/>
                    <a:pt x="2066" y="21484"/>
                  </a:cubicBezTo>
                  <a:lnTo>
                    <a:pt x="2022" y="21484"/>
                  </a:lnTo>
                  <a:cubicBezTo>
                    <a:pt x="1914" y="21462"/>
                    <a:pt x="1827" y="21440"/>
                    <a:pt x="1718" y="21397"/>
                  </a:cubicBezTo>
                  <a:lnTo>
                    <a:pt x="1653" y="21353"/>
                  </a:lnTo>
                  <a:cubicBezTo>
                    <a:pt x="1522" y="21288"/>
                    <a:pt x="1413" y="21245"/>
                    <a:pt x="1305" y="21179"/>
                  </a:cubicBezTo>
                  <a:cubicBezTo>
                    <a:pt x="1000" y="20984"/>
                    <a:pt x="739" y="20831"/>
                    <a:pt x="478" y="20679"/>
                  </a:cubicBezTo>
                  <a:cubicBezTo>
                    <a:pt x="326" y="20549"/>
                    <a:pt x="152" y="20440"/>
                    <a:pt x="0" y="20310"/>
                  </a:cubicBezTo>
                  <a:lnTo>
                    <a:pt x="0" y="20310"/>
                  </a:lnTo>
                  <a:lnTo>
                    <a:pt x="44" y="20375"/>
                  </a:lnTo>
                  <a:cubicBezTo>
                    <a:pt x="87" y="20440"/>
                    <a:pt x="130" y="20505"/>
                    <a:pt x="174" y="20549"/>
                  </a:cubicBezTo>
                  <a:lnTo>
                    <a:pt x="217" y="20614"/>
                  </a:lnTo>
                  <a:cubicBezTo>
                    <a:pt x="348" y="20788"/>
                    <a:pt x="478" y="20962"/>
                    <a:pt x="609" y="21136"/>
                  </a:cubicBezTo>
                  <a:lnTo>
                    <a:pt x="631" y="21158"/>
                  </a:lnTo>
                  <a:cubicBezTo>
                    <a:pt x="696" y="21245"/>
                    <a:pt x="761" y="21332"/>
                    <a:pt x="848" y="21397"/>
                  </a:cubicBezTo>
                  <a:cubicBezTo>
                    <a:pt x="913" y="21484"/>
                    <a:pt x="913" y="21484"/>
                    <a:pt x="979" y="21527"/>
                  </a:cubicBezTo>
                  <a:cubicBezTo>
                    <a:pt x="1022" y="21571"/>
                    <a:pt x="1152" y="21679"/>
                    <a:pt x="1239" y="21723"/>
                  </a:cubicBezTo>
                  <a:lnTo>
                    <a:pt x="1326" y="21766"/>
                  </a:lnTo>
                  <a:cubicBezTo>
                    <a:pt x="1435" y="21853"/>
                    <a:pt x="1544" y="21919"/>
                    <a:pt x="1674" y="21984"/>
                  </a:cubicBezTo>
                  <a:cubicBezTo>
                    <a:pt x="1783" y="22049"/>
                    <a:pt x="1935" y="22093"/>
                    <a:pt x="2066" y="22114"/>
                  </a:cubicBezTo>
                  <a:cubicBezTo>
                    <a:pt x="2153" y="22136"/>
                    <a:pt x="2240" y="22136"/>
                    <a:pt x="2327" y="22158"/>
                  </a:cubicBezTo>
                  <a:lnTo>
                    <a:pt x="2414" y="22158"/>
                  </a:lnTo>
                  <a:cubicBezTo>
                    <a:pt x="2696" y="22158"/>
                    <a:pt x="2957" y="22093"/>
                    <a:pt x="3196" y="21962"/>
                  </a:cubicBezTo>
                  <a:cubicBezTo>
                    <a:pt x="3305" y="21919"/>
                    <a:pt x="3414" y="21832"/>
                    <a:pt x="3523" y="21745"/>
                  </a:cubicBezTo>
                  <a:cubicBezTo>
                    <a:pt x="3675" y="21636"/>
                    <a:pt x="3805" y="21506"/>
                    <a:pt x="3957" y="21375"/>
                  </a:cubicBezTo>
                  <a:cubicBezTo>
                    <a:pt x="4001" y="21332"/>
                    <a:pt x="4023" y="21288"/>
                    <a:pt x="4066" y="21245"/>
                  </a:cubicBezTo>
                  <a:lnTo>
                    <a:pt x="4175" y="21136"/>
                  </a:lnTo>
                  <a:cubicBezTo>
                    <a:pt x="4392" y="20940"/>
                    <a:pt x="4545" y="20766"/>
                    <a:pt x="4697" y="20614"/>
                  </a:cubicBezTo>
                  <a:cubicBezTo>
                    <a:pt x="4762" y="20527"/>
                    <a:pt x="4849" y="20440"/>
                    <a:pt x="4936" y="20353"/>
                  </a:cubicBezTo>
                  <a:lnTo>
                    <a:pt x="4958" y="20331"/>
                  </a:lnTo>
                  <a:cubicBezTo>
                    <a:pt x="5023" y="20244"/>
                    <a:pt x="5110" y="20136"/>
                    <a:pt x="5197" y="20049"/>
                  </a:cubicBezTo>
                  <a:cubicBezTo>
                    <a:pt x="5371" y="19853"/>
                    <a:pt x="5545" y="19657"/>
                    <a:pt x="5697" y="19462"/>
                  </a:cubicBezTo>
                  <a:cubicBezTo>
                    <a:pt x="5914" y="19179"/>
                    <a:pt x="6132" y="18896"/>
                    <a:pt x="6349" y="18614"/>
                  </a:cubicBezTo>
                  <a:cubicBezTo>
                    <a:pt x="6654" y="18222"/>
                    <a:pt x="6980" y="17831"/>
                    <a:pt x="7263" y="17505"/>
                  </a:cubicBezTo>
                  <a:lnTo>
                    <a:pt x="7263" y="17483"/>
                  </a:lnTo>
                  <a:cubicBezTo>
                    <a:pt x="7415" y="17309"/>
                    <a:pt x="7589" y="17113"/>
                    <a:pt x="7763" y="16874"/>
                  </a:cubicBezTo>
                  <a:lnTo>
                    <a:pt x="7958" y="16635"/>
                  </a:lnTo>
                  <a:lnTo>
                    <a:pt x="7980" y="16613"/>
                  </a:lnTo>
                  <a:cubicBezTo>
                    <a:pt x="8067" y="16504"/>
                    <a:pt x="8154" y="16396"/>
                    <a:pt x="8241" y="16287"/>
                  </a:cubicBezTo>
                  <a:lnTo>
                    <a:pt x="9285" y="15047"/>
                  </a:lnTo>
                  <a:cubicBezTo>
                    <a:pt x="9480" y="14852"/>
                    <a:pt x="9654" y="14634"/>
                    <a:pt x="9828" y="14417"/>
                  </a:cubicBezTo>
                  <a:lnTo>
                    <a:pt x="9894" y="14373"/>
                  </a:lnTo>
                  <a:cubicBezTo>
                    <a:pt x="10046" y="14199"/>
                    <a:pt x="10198" y="14025"/>
                    <a:pt x="10350" y="13830"/>
                  </a:cubicBezTo>
                  <a:cubicBezTo>
                    <a:pt x="10502" y="13634"/>
                    <a:pt x="10742" y="13395"/>
                    <a:pt x="10959" y="13134"/>
                  </a:cubicBezTo>
                  <a:lnTo>
                    <a:pt x="11220" y="12786"/>
                  </a:lnTo>
                  <a:cubicBezTo>
                    <a:pt x="11307" y="12699"/>
                    <a:pt x="11394" y="12590"/>
                    <a:pt x="11459" y="12482"/>
                  </a:cubicBezTo>
                  <a:cubicBezTo>
                    <a:pt x="11829" y="12047"/>
                    <a:pt x="12220" y="11590"/>
                    <a:pt x="12612" y="11155"/>
                  </a:cubicBezTo>
                  <a:cubicBezTo>
                    <a:pt x="12807" y="10916"/>
                    <a:pt x="13003" y="10699"/>
                    <a:pt x="13199" y="10459"/>
                  </a:cubicBezTo>
                  <a:lnTo>
                    <a:pt x="13438" y="10155"/>
                  </a:lnTo>
                  <a:lnTo>
                    <a:pt x="13460" y="10111"/>
                  </a:lnTo>
                  <a:lnTo>
                    <a:pt x="13721" y="9785"/>
                  </a:lnTo>
                  <a:lnTo>
                    <a:pt x="14069" y="9350"/>
                  </a:lnTo>
                  <a:lnTo>
                    <a:pt x="14134" y="9263"/>
                  </a:lnTo>
                  <a:cubicBezTo>
                    <a:pt x="14351" y="9003"/>
                    <a:pt x="14525" y="8785"/>
                    <a:pt x="14721" y="8546"/>
                  </a:cubicBezTo>
                  <a:lnTo>
                    <a:pt x="15112" y="8024"/>
                  </a:lnTo>
                  <a:cubicBezTo>
                    <a:pt x="15417" y="7654"/>
                    <a:pt x="15743" y="7241"/>
                    <a:pt x="16026" y="6850"/>
                  </a:cubicBezTo>
                  <a:lnTo>
                    <a:pt x="16026" y="6850"/>
                  </a:lnTo>
                  <a:lnTo>
                    <a:pt x="15960" y="6937"/>
                  </a:lnTo>
                  <a:lnTo>
                    <a:pt x="15895" y="7024"/>
                  </a:lnTo>
                  <a:cubicBezTo>
                    <a:pt x="16047" y="6806"/>
                    <a:pt x="16199" y="6611"/>
                    <a:pt x="16352" y="6393"/>
                  </a:cubicBezTo>
                  <a:cubicBezTo>
                    <a:pt x="16460" y="6241"/>
                    <a:pt x="16547" y="6111"/>
                    <a:pt x="16656" y="5958"/>
                  </a:cubicBezTo>
                  <a:lnTo>
                    <a:pt x="16830" y="5741"/>
                  </a:lnTo>
                  <a:lnTo>
                    <a:pt x="16830" y="5719"/>
                  </a:lnTo>
                  <a:cubicBezTo>
                    <a:pt x="17004" y="5502"/>
                    <a:pt x="17178" y="5284"/>
                    <a:pt x="17330" y="5045"/>
                  </a:cubicBezTo>
                  <a:lnTo>
                    <a:pt x="17548" y="4741"/>
                  </a:lnTo>
                  <a:cubicBezTo>
                    <a:pt x="17700" y="4501"/>
                    <a:pt x="17852" y="4284"/>
                    <a:pt x="18004" y="4067"/>
                  </a:cubicBezTo>
                  <a:cubicBezTo>
                    <a:pt x="18222" y="3806"/>
                    <a:pt x="18396" y="3545"/>
                    <a:pt x="18570" y="3327"/>
                  </a:cubicBezTo>
                  <a:cubicBezTo>
                    <a:pt x="18657" y="3197"/>
                    <a:pt x="18765" y="3045"/>
                    <a:pt x="18852" y="2914"/>
                  </a:cubicBezTo>
                  <a:lnTo>
                    <a:pt x="18983" y="2740"/>
                  </a:lnTo>
                  <a:lnTo>
                    <a:pt x="19026" y="2675"/>
                  </a:lnTo>
                  <a:cubicBezTo>
                    <a:pt x="19048" y="2631"/>
                    <a:pt x="19070" y="2566"/>
                    <a:pt x="19113" y="2523"/>
                  </a:cubicBezTo>
                  <a:lnTo>
                    <a:pt x="19244" y="2327"/>
                  </a:lnTo>
                  <a:lnTo>
                    <a:pt x="19287" y="2262"/>
                  </a:lnTo>
                  <a:cubicBezTo>
                    <a:pt x="19396" y="2088"/>
                    <a:pt x="19526" y="1914"/>
                    <a:pt x="19635" y="1740"/>
                  </a:cubicBezTo>
                  <a:lnTo>
                    <a:pt x="19852" y="1370"/>
                  </a:lnTo>
                  <a:cubicBezTo>
                    <a:pt x="19961" y="1218"/>
                    <a:pt x="20048" y="1022"/>
                    <a:pt x="20113" y="827"/>
                  </a:cubicBezTo>
                  <a:cubicBezTo>
                    <a:pt x="20135" y="761"/>
                    <a:pt x="20157" y="674"/>
                    <a:pt x="20157" y="609"/>
                  </a:cubicBezTo>
                  <a:lnTo>
                    <a:pt x="20157" y="587"/>
                  </a:lnTo>
                  <a:lnTo>
                    <a:pt x="20157" y="522"/>
                  </a:lnTo>
                  <a:cubicBezTo>
                    <a:pt x="20179" y="414"/>
                    <a:pt x="20157" y="305"/>
                    <a:pt x="20135" y="218"/>
                  </a:cubicBezTo>
                  <a:cubicBezTo>
                    <a:pt x="20113" y="131"/>
                    <a:pt x="20070" y="66"/>
                    <a:pt x="200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3"/>
            <p:cNvSpPr/>
            <p:nvPr/>
          </p:nvSpPr>
          <p:spPr>
            <a:xfrm>
              <a:off x="3223700" y="1272050"/>
              <a:ext cx="64725" cy="64175"/>
            </a:xfrm>
            <a:custGeom>
              <a:avLst/>
              <a:gdLst/>
              <a:ahLst/>
              <a:cxnLst/>
              <a:rect l="l" t="t" r="r" b="b"/>
              <a:pathLst>
                <a:path w="2589" h="2567" extrusionOk="0">
                  <a:moveTo>
                    <a:pt x="1284" y="1"/>
                  </a:moveTo>
                  <a:cubicBezTo>
                    <a:pt x="588" y="1"/>
                    <a:pt x="1" y="588"/>
                    <a:pt x="1" y="1284"/>
                  </a:cubicBezTo>
                  <a:cubicBezTo>
                    <a:pt x="1" y="1632"/>
                    <a:pt x="153" y="1979"/>
                    <a:pt x="392" y="2219"/>
                  </a:cubicBezTo>
                  <a:cubicBezTo>
                    <a:pt x="653" y="2436"/>
                    <a:pt x="958" y="2567"/>
                    <a:pt x="1306" y="2567"/>
                  </a:cubicBezTo>
                  <a:cubicBezTo>
                    <a:pt x="1653" y="2567"/>
                    <a:pt x="1980" y="2436"/>
                    <a:pt x="2219" y="2175"/>
                  </a:cubicBezTo>
                  <a:cubicBezTo>
                    <a:pt x="2458" y="1936"/>
                    <a:pt x="2588" y="1610"/>
                    <a:pt x="2588" y="1284"/>
                  </a:cubicBezTo>
                  <a:cubicBezTo>
                    <a:pt x="2588" y="936"/>
                    <a:pt x="2436" y="610"/>
                    <a:pt x="2197" y="370"/>
                  </a:cubicBezTo>
                  <a:cubicBezTo>
                    <a:pt x="1958" y="131"/>
                    <a:pt x="1632" y="1"/>
                    <a:pt x="128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3"/>
            <p:cNvSpPr/>
            <p:nvPr/>
          </p:nvSpPr>
          <p:spPr>
            <a:xfrm>
              <a:off x="2177825" y="376525"/>
              <a:ext cx="1229100" cy="1126425"/>
            </a:xfrm>
            <a:custGeom>
              <a:avLst/>
              <a:gdLst/>
              <a:ahLst/>
              <a:cxnLst/>
              <a:rect l="l" t="t" r="r" b="b"/>
              <a:pathLst>
                <a:path w="49164" h="45057" extrusionOk="0">
                  <a:moveTo>
                    <a:pt x="16300" y="0"/>
                  </a:moveTo>
                  <a:cubicBezTo>
                    <a:pt x="16251" y="0"/>
                    <a:pt x="16203" y="3"/>
                    <a:pt x="16156" y="9"/>
                  </a:cubicBezTo>
                  <a:cubicBezTo>
                    <a:pt x="16069" y="31"/>
                    <a:pt x="15982" y="52"/>
                    <a:pt x="15873" y="74"/>
                  </a:cubicBezTo>
                  <a:lnTo>
                    <a:pt x="15852" y="74"/>
                  </a:lnTo>
                  <a:lnTo>
                    <a:pt x="15765" y="96"/>
                  </a:lnTo>
                  <a:lnTo>
                    <a:pt x="15699" y="139"/>
                  </a:lnTo>
                  <a:cubicBezTo>
                    <a:pt x="15591" y="183"/>
                    <a:pt x="15504" y="226"/>
                    <a:pt x="15417" y="270"/>
                  </a:cubicBezTo>
                  <a:lnTo>
                    <a:pt x="15351" y="313"/>
                  </a:lnTo>
                  <a:cubicBezTo>
                    <a:pt x="15177" y="422"/>
                    <a:pt x="15047" y="552"/>
                    <a:pt x="14917" y="705"/>
                  </a:cubicBezTo>
                  <a:lnTo>
                    <a:pt x="14851" y="748"/>
                  </a:lnTo>
                  <a:lnTo>
                    <a:pt x="14808" y="813"/>
                  </a:lnTo>
                  <a:cubicBezTo>
                    <a:pt x="14612" y="987"/>
                    <a:pt x="14416" y="1183"/>
                    <a:pt x="14264" y="1379"/>
                  </a:cubicBezTo>
                  <a:cubicBezTo>
                    <a:pt x="14090" y="1596"/>
                    <a:pt x="13916" y="1792"/>
                    <a:pt x="13721" y="2053"/>
                  </a:cubicBezTo>
                  <a:cubicBezTo>
                    <a:pt x="13351" y="2531"/>
                    <a:pt x="13003" y="2988"/>
                    <a:pt x="12655" y="3423"/>
                  </a:cubicBezTo>
                  <a:cubicBezTo>
                    <a:pt x="12329" y="3879"/>
                    <a:pt x="12025" y="4249"/>
                    <a:pt x="11698" y="4662"/>
                  </a:cubicBezTo>
                  <a:lnTo>
                    <a:pt x="11655" y="4706"/>
                  </a:lnTo>
                  <a:lnTo>
                    <a:pt x="11633" y="4749"/>
                  </a:lnTo>
                  <a:lnTo>
                    <a:pt x="11503" y="4880"/>
                  </a:lnTo>
                  <a:cubicBezTo>
                    <a:pt x="11285" y="5162"/>
                    <a:pt x="11068" y="5445"/>
                    <a:pt x="10807" y="5771"/>
                  </a:cubicBezTo>
                  <a:lnTo>
                    <a:pt x="10807" y="5793"/>
                  </a:lnTo>
                  <a:lnTo>
                    <a:pt x="10742" y="5880"/>
                  </a:lnTo>
                  <a:lnTo>
                    <a:pt x="10655" y="5988"/>
                  </a:lnTo>
                  <a:lnTo>
                    <a:pt x="10394" y="6315"/>
                  </a:lnTo>
                  <a:lnTo>
                    <a:pt x="10372" y="6358"/>
                  </a:lnTo>
                  <a:cubicBezTo>
                    <a:pt x="10176" y="6597"/>
                    <a:pt x="9981" y="6837"/>
                    <a:pt x="9807" y="7054"/>
                  </a:cubicBezTo>
                  <a:cubicBezTo>
                    <a:pt x="9654" y="7250"/>
                    <a:pt x="9502" y="7424"/>
                    <a:pt x="9350" y="7576"/>
                  </a:cubicBezTo>
                  <a:cubicBezTo>
                    <a:pt x="9111" y="7859"/>
                    <a:pt x="8850" y="8141"/>
                    <a:pt x="8545" y="8511"/>
                  </a:cubicBezTo>
                  <a:lnTo>
                    <a:pt x="8132" y="8989"/>
                  </a:lnTo>
                  <a:lnTo>
                    <a:pt x="7806" y="9424"/>
                  </a:lnTo>
                  <a:lnTo>
                    <a:pt x="7415" y="9902"/>
                  </a:lnTo>
                  <a:lnTo>
                    <a:pt x="7154" y="10207"/>
                  </a:lnTo>
                  <a:cubicBezTo>
                    <a:pt x="6871" y="10533"/>
                    <a:pt x="6588" y="10859"/>
                    <a:pt x="6328" y="11164"/>
                  </a:cubicBezTo>
                  <a:lnTo>
                    <a:pt x="5936" y="11664"/>
                  </a:lnTo>
                  <a:cubicBezTo>
                    <a:pt x="5719" y="11925"/>
                    <a:pt x="5523" y="12186"/>
                    <a:pt x="5327" y="12425"/>
                  </a:cubicBezTo>
                  <a:lnTo>
                    <a:pt x="5306" y="12468"/>
                  </a:lnTo>
                  <a:cubicBezTo>
                    <a:pt x="5153" y="12664"/>
                    <a:pt x="5001" y="12881"/>
                    <a:pt x="4827" y="13077"/>
                  </a:cubicBezTo>
                  <a:cubicBezTo>
                    <a:pt x="4479" y="13534"/>
                    <a:pt x="4110" y="13969"/>
                    <a:pt x="3740" y="14404"/>
                  </a:cubicBezTo>
                  <a:lnTo>
                    <a:pt x="3718" y="14447"/>
                  </a:lnTo>
                  <a:cubicBezTo>
                    <a:pt x="3327" y="14925"/>
                    <a:pt x="2957" y="15426"/>
                    <a:pt x="2631" y="15904"/>
                  </a:cubicBezTo>
                  <a:cubicBezTo>
                    <a:pt x="2327" y="16317"/>
                    <a:pt x="2022" y="16752"/>
                    <a:pt x="1696" y="17165"/>
                  </a:cubicBezTo>
                  <a:cubicBezTo>
                    <a:pt x="1566" y="17317"/>
                    <a:pt x="1435" y="17469"/>
                    <a:pt x="1326" y="17622"/>
                  </a:cubicBezTo>
                  <a:lnTo>
                    <a:pt x="1283" y="17643"/>
                  </a:lnTo>
                  <a:cubicBezTo>
                    <a:pt x="1087" y="17904"/>
                    <a:pt x="848" y="18187"/>
                    <a:pt x="652" y="18470"/>
                  </a:cubicBezTo>
                  <a:cubicBezTo>
                    <a:pt x="565" y="18557"/>
                    <a:pt x="500" y="18644"/>
                    <a:pt x="435" y="18731"/>
                  </a:cubicBezTo>
                  <a:cubicBezTo>
                    <a:pt x="348" y="18861"/>
                    <a:pt x="261" y="18992"/>
                    <a:pt x="196" y="19144"/>
                  </a:cubicBezTo>
                  <a:cubicBezTo>
                    <a:pt x="65" y="19405"/>
                    <a:pt x="0" y="19709"/>
                    <a:pt x="22" y="20035"/>
                  </a:cubicBezTo>
                  <a:cubicBezTo>
                    <a:pt x="43" y="20231"/>
                    <a:pt x="87" y="20448"/>
                    <a:pt x="174" y="20644"/>
                  </a:cubicBezTo>
                  <a:cubicBezTo>
                    <a:pt x="261" y="20862"/>
                    <a:pt x="391" y="21079"/>
                    <a:pt x="522" y="21296"/>
                  </a:cubicBezTo>
                  <a:cubicBezTo>
                    <a:pt x="631" y="21427"/>
                    <a:pt x="739" y="21579"/>
                    <a:pt x="870" y="21688"/>
                  </a:cubicBezTo>
                  <a:lnTo>
                    <a:pt x="892" y="21710"/>
                  </a:lnTo>
                  <a:lnTo>
                    <a:pt x="1000" y="21818"/>
                  </a:lnTo>
                  <a:lnTo>
                    <a:pt x="1044" y="21862"/>
                  </a:lnTo>
                  <a:cubicBezTo>
                    <a:pt x="1457" y="22297"/>
                    <a:pt x="1913" y="22732"/>
                    <a:pt x="2435" y="23188"/>
                  </a:cubicBezTo>
                  <a:lnTo>
                    <a:pt x="2653" y="23384"/>
                  </a:lnTo>
                  <a:cubicBezTo>
                    <a:pt x="2914" y="23601"/>
                    <a:pt x="3196" y="23819"/>
                    <a:pt x="3414" y="23993"/>
                  </a:cubicBezTo>
                  <a:lnTo>
                    <a:pt x="3457" y="24015"/>
                  </a:lnTo>
                  <a:lnTo>
                    <a:pt x="3827" y="24319"/>
                  </a:lnTo>
                  <a:cubicBezTo>
                    <a:pt x="5719" y="25798"/>
                    <a:pt x="7610" y="27254"/>
                    <a:pt x="9502" y="28668"/>
                  </a:cubicBezTo>
                  <a:cubicBezTo>
                    <a:pt x="10524" y="29407"/>
                    <a:pt x="11503" y="30190"/>
                    <a:pt x="12351" y="30864"/>
                  </a:cubicBezTo>
                  <a:lnTo>
                    <a:pt x="12720" y="31168"/>
                  </a:lnTo>
                  <a:cubicBezTo>
                    <a:pt x="13438" y="31734"/>
                    <a:pt x="14242" y="32386"/>
                    <a:pt x="15047" y="32973"/>
                  </a:cubicBezTo>
                  <a:lnTo>
                    <a:pt x="16656" y="34191"/>
                  </a:lnTo>
                  <a:lnTo>
                    <a:pt x="16830" y="34321"/>
                  </a:lnTo>
                  <a:cubicBezTo>
                    <a:pt x="17200" y="34604"/>
                    <a:pt x="17548" y="34865"/>
                    <a:pt x="17917" y="35148"/>
                  </a:cubicBezTo>
                  <a:cubicBezTo>
                    <a:pt x="18222" y="35365"/>
                    <a:pt x="18526" y="35604"/>
                    <a:pt x="18830" y="35843"/>
                  </a:cubicBezTo>
                  <a:lnTo>
                    <a:pt x="18917" y="35909"/>
                  </a:lnTo>
                  <a:cubicBezTo>
                    <a:pt x="19418" y="36278"/>
                    <a:pt x="20113" y="36800"/>
                    <a:pt x="20766" y="37279"/>
                  </a:cubicBezTo>
                  <a:cubicBezTo>
                    <a:pt x="21331" y="37692"/>
                    <a:pt x="21809" y="38040"/>
                    <a:pt x="22266" y="38388"/>
                  </a:cubicBezTo>
                  <a:cubicBezTo>
                    <a:pt x="22570" y="38648"/>
                    <a:pt x="22897" y="38909"/>
                    <a:pt x="23179" y="39127"/>
                  </a:cubicBezTo>
                  <a:lnTo>
                    <a:pt x="23636" y="39518"/>
                  </a:lnTo>
                  <a:cubicBezTo>
                    <a:pt x="24093" y="39888"/>
                    <a:pt x="24549" y="40258"/>
                    <a:pt x="25006" y="40605"/>
                  </a:cubicBezTo>
                  <a:cubicBezTo>
                    <a:pt x="25441" y="40953"/>
                    <a:pt x="25832" y="41280"/>
                    <a:pt x="26311" y="41671"/>
                  </a:cubicBezTo>
                  <a:lnTo>
                    <a:pt x="26550" y="41888"/>
                  </a:lnTo>
                  <a:lnTo>
                    <a:pt x="26593" y="41910"/>
                  </a:lnTo>
                  <a:lnTo>
                    <a:pt x="26811" y="42084"/>
                  </a:lnTo>
                  <a:cubicBezTo>
                    <a:pt x="26832" y="42128"/>
                    <a:pt x="26876" y="42149"/>
                    <a:pt x="26919" y="42193"/>
                  </a:cubicBezTo>
                  <a:cubicBezTo>
                    <a:pt x="27093" y="42323"/>
                    <a:pt x="27267" y="42454"/>
                    <a:pt x="27441" y="42584"/>
                  </a:cubicBezTo>
                  <a:lnTo>
                    <a:pt x="27463" y="42606"/>
                  </a:lnTo>
                  <a:lnTo>
                    <a:pt x="27615" y="42715"/>
                  </a:lnTo>
                  <a:cubicBezTo>
                    <a:pt x="28028" y="43019"/>
                    <a:pt x="28420" y="43323"/>
                    <a:pt x="28811" y="43650"/>
                  </a:cubicBezTo>
                  <a:lnTo>
                    <a:pt x="28920" y="43737"/>
                  </a:lnTo>
                  <a:lnTo>
                    <a:pt x="29050" y="43845"/>
                  </a:lnTo>
                  <a:cubicBezTo>
                    <a:pt x="29202" y="43976"/>
                    <a:pt x="29376" y="44085"/>
                    <a:pt x="29550" y="44193"/>
                  </a:cubicBezTo>
                  <a:cubicBezTo>
                    <a:pt x="29790" y="44367"/>
                    <a:pt x="30051" y="44519"/>
                    <a:pt x="30355" y="44693"/>
                  </a:cubicBezTo>
                  <a:cubicBezTo>
                    <a:pt x="30464" y="44759"/>
                    <a:pt x="30594" y="44824"/>
                    <a:pt x="30703" y="44889"/>
                  </a:cubicBezTo>
                  <a:lnTo>
                    <a:pt x="30790" y="44933"/>
                  </a:lnTo>
                  <a:cubicBezTo>
                    <a:pt x="30877" y="44976"/>
                    <a:pt x="30986" y="44998"/>
                    <a:pt x="31072" y="45020"/>
                  </a:cubicBezTo>
                  <a:lnTo>
                    <a:pt x="31116" y="45020"/>
                  </a:lnTo>
                  <a:cubicBezTo>
                    <a:pt x="31214" y="45044"/>
                    <a:pt x="31312" y="45056"/>
                    <a:pt x="31408" y="45056"/>
                  </a:cubicBezTo>
                  <a:cubicBezTo>
                    <a:pt x="31570" y="45056"/>
                    <a:pt x="31728" y="45022"/>
                    <a:pt x="31877" y="44954"/>
                  </a:cubicBezTo>
                  <a:cubicBezTo>
                    <a:pt x="32116" y="44846"/>
                    <a:pt x="32334" y="44693"/>
                    <a:pt x="32508" y="44476"/>
                  </a:cubicBezTo>
                  <a:lnTo>
                    <a:pt x="32573" y="44411"/>
                  </a:lnTo>
                  <a:cubicBezTo>
                    <a:pt x="32682" y="44324"/>
                    <a:pt x="32769" y="44215"/>
                    <a:pt x="32877" y="44128"/>
                  </a:cubicBezTo>
                  <a:lnTo>
                    <a:pt x="33399" y="43584"/>
                  </a:lnTo>
                  <a:cubicBezTo>
                    <a:pt x="33530" y="43432"/>
                    <a:pt x="33660" y="43302"/>
                    <a:pt x="33791" y="43171"/>
                  </a:cubicBezTo>
                  <a:cubicBezTo>
                    <a:pt x="34095" y="42867"/>
                    <a:pt x="34334" y="42606"/>
                    <a:pt x="34595" y="42345"/>
                  </a:cubicBezTo>
                  <a:lnTo>
                    <a:pt x="34834" y="42106"/>
                  </a:lnTo>
                  <a:cubicBezTo>
                    <a:pt x="35182" y="41801"/>
                    <a:pt x="35508" y="41475"/>
                    <a:pt x="35834" y="41149"/>
                  </a:cubicBezTo>
                  <a:cubicBezTo>
                    <a:pt x="36313" y="40671"/>
                    <a:pt x="36769" y="40171"/>
                    <a:pt x="37139" y="39736"/>
                  </a:cubicBezTo>
                  <a:lnTo>
                    <a:pt x="37226" y="39627"/>
                  </a:lnTo>
                  <a:cubicBezTo>
                    <a:pt x="37596" y="39214"/>
                    <a:pt x="37944" y="38801"/>
                    <a:pt x="38292" y="38409"/>
                  </a:cubicBezTo>
                  <a:lnTo>
                    <a:pt x="38422" y="38279"/>
                  </a:lnTo>
                  <a:cubicBezTo>
                    <a:pt x="38748" y="37887"/>
                    <a:pt x="39096" y="37518"/>
                    <a:pt x="39401" y="37105"/>
                  </a:cubicBezTo>
                  <a:cubicBezTo>
                    <a:pt x="39727" y="36648"/>
                    <a:pt x="40075" y="36191"/>
                    <a:pt x="40444" y="35735"/>
                  </a:cubicBezTo>
                  <a:cubicBezTo>
                    <a:pt x="40770" y="35322"/>
                    <a:pt x="41075" y="34887"/>
                    <a:pt x="41379" y="34474"/>
                  </a:cubicBezTo>
                  <a:lnTo>
                    <a:pt x="41423" y="34408"/>
                  </a:lnTo>
                  <a:cubicBezTo>
                    <a:pt x="41684" y="34039"/>
                    <a:pt x="41966" y="33712"/>
                    <a:pt x="42249" y="33365"/>
                  </a:cubicBezTo>
                  <a:lnTo>
                    <a:pt x="42510" y="33038"/>
                  </a:lnTo>
                  <a:cubicBezTo>
                    <a:pt x="42684" y="32821"/>
                    <a:pt x="42836" y="32625"/>
                    <a:pt x="43010" y="32408"/>
                  </a:cubicBezTo>
                  <a:cubicBezTo>
                    <a:pt x="43162" y="32212"/>
                    <a:pt x="43336" y="31973"/>
                    <a:pt x="43532" y="31756"/>
                  </a:cubicBezTo>
                  <a:lnTo>
                    <a:pt x="43641" y="31625"/>
                  </a:lnTo>
                  <a:cubicBezTo>
                    <a:pt x="43858" y="31342"/>
                    <a:pt x="44097" y="31060"/>
                    <a:pt x="44293" y="30755"/>
                  </a:cubicBezTo>
                  <a:cubicBezTo>
                    <a:pt x="44445" y="30538"/>
                    <a:pt x="44576" y="30299"/>
                    <a:pt x="44728" y="30081"/>
                  </a:cubicBezTo>
                  <a:cubicBezTo>
                    <a:pt x="44815" y="29929"/>
                    <a:pt x="44902" y="29799"/>
                    <a:pt x="44989" y="29646"/>
                  </a:cubicBezTo>
                  <a:cubicBezTo>
                    <a:pt x="45119" y="29451"/>
                    <a:pt x="45250" y="29255"/>
                    <a:pt x="45380" y="29059"/>
                  </a:cubicBezTo>
                  <a:cubicBezTo>
                    <a:pt x="45489" y="28907"/>
                    <a:pt x="45576" y="28755"/>
                    <a:pt x="45685" y="28603"/>
                  </a:cubicBezTo>
                  <a:cubicBezTo>
                    <a:pt x="45859" y="28342"/>
                    <a:pt x="46033" y="28037"/>
                    <a:pt x="46185" y="27755"/>
                  </a:cubicBezTo>
                  <a:lnTo>
                    <a:pt x="46337" y="27494"/>
                  </a:lnTo>
                  <a:cubicBezTo>
                    <a:pt x="46446" y="27276"/>
                    <a:pt x="46598" y="27080"/>
                    <a:pt x="46728" y="26885"/>
                  </a:cubicBezTo>
                  <a:cubicBezTo>
                    <a:pt x="46837" y="26754"/>
                    <a:pt x="46924" y="26624"/>
                    <a:pt x="47011" y="26493"/>
                  </a:cubicBezTo>
                  <a:lnTo>
                    <a:pt x="47163" y="26276"/>
                  </a:lnTo>
                  <a:lnTo>
                    <a:pt x="47381" y="25950"/>
                  </a:lnTo>
                  <a:cubicBezTo>
                    <a:pt x="47489" y="25776"/>
                    <a:pt x="47598" y="25624"/>
                    <a:pt x="47729" y="25471"/>
                  </a:cubicBezTo>
                  <a:lnTo>
                    <a:pt x="47772" y="25428"/>
                  </a:lnTo>
                  <a:cubicBezTo>
                    <a:pt x="47881" y="25297"/>
                    <a:pt x="47989" y="25145"/>
                    <a:pt x="48098" y="25015"/>
                  </a:cubicBezTo>
                  <a:cubicBezTo>
                    <a:pt x="48229" y="24863"/>
                    <a:pt x="48359" y="24689"/>
                    <a:pt x="48468" y="24536"/>
                  </a:cubicBezTo>
                  <a:cubicBezTo>
                    <a:pt x="48533" y="24449"/>
                    <a:pt x="48577" y="24384"/>
                    <a:pt x="48620" y="24297"/>
                  </a:cubicBezTo>
                  <a:cubicBezTo>
                    <a:pt x="48946" y="24232"/>
                    <a:pt x="49164" y="23949"/>
                    <a:pt x="49120" y="23623"/>
                  </a:cubicBezTo>
                  <a:lnTo>
                    <a:pt x="49120" y="23558"/>
                  </a:lnTo>
                  <a:lnTo>
                    <a:pt x="49098" y="23471"/>
                  </a:lnTo>
                  <a:cubicBezTo>
                    <a:pt x="49055" y="23362"/>
                    <a:pt x="48990" y="23275"/>
                    <a:pt x="48924" y="23210"/>
                  </a:cubicBezTo>
                  <a:cubicBezTo>
                    <a:pt x="48903" y="23145"/>
                    <a:pt x="48859" y="23080"/>
                    <a:pt x="48816" y="23036"/>
                  </a:cubicBezTo>
                  <a:cubicBezTo>
                    <a:pt x="48794" y="22993"/>
                    <a:pt x="48751" y="22949"/>
                    <a:pt x="48707" y="22906"/>
                  </a:cubicBezTo>
                  <a:cubicBezTo>
                    <a:pt x="48642" y="22862"/>
                    <a:pt x="48555" y="22797"/>
                    <a:pt x="48468" y="22775"/>
                  </a:cubicBezTo>
                  <a:lnTo>
                    <a:pt x="48316" y="22645"/>
                  </a:lnTo>
                  <a:cubicBezTo>
                    <a:pt x="48011" y="22340"/>
                    <a:pt x="47707" y="22036"/>
                    <a:pt x="47381" y="21731"/>
                  </a:cubicBezTo>
                  <a:cubicBezTo>
                    <a:pt x="47054" y="21449"/>
                    <a:pt x="46707" y="21123"/>
                    <a:pt x="46359" y="20818"/>
                  </a:cubicBezTo>
                  <a:lnTo>
                    <a:pt x="46054" y="20535"/>
                  </a:lnTo>
                  <a:cubicBezTo>
                    <a:pt x="45337" y="19883"/>
                    <a:pt x="44554" y="19209"/>
                    <a:pt x="43619" y="18426"/>
                  </a:cubicBezTo>
                  <a:lnTo>
                    <a:pt x="43380" y="18296"/>
                  </a:lnTo>
                  <a:cubicBezTo>
                    <a:pt x="43075" y="18057"/>
                    <a:pt x="42727" y="17796"/>
                    <a:pt x="42466" y="17600"/>
                  </a:cubicBezTo>
                  <a:lnTo>
                    <a:pt x="42032" y="17274"/>
                  </a:lnTo>
                  <a:cubicBezTo>
                    <a:pt x="41531" y="16882"/>
                    <a:pt x="41031" y="16513"/>
                    <a:pt x="40509" y="16078"/>
                  </a:cubicBezTo>
                  <a:cubicBezTo>
                    <a:pt x="40140" y="15773"/>
                    <a:pt x="39705" y="15447"/>
                    <a:pt x="39161" y="14991"/>
                  </a:cubicBezTo>
                  <a:lnTo>
                    <a:pt x="38748" y="14643"/>
                  </a:lnTo>
                  <a:cubicBezTo>
                    <a:pt x="38422" y="14382"/>
                    <a:pt x="38118" y="14143"/>
                    <a:pt x="37813" y="13882"/>
                  </a:cubicBezTo>
                  <a:cubicBezTo>
                    <a:pt x="36878" y="13164"/>
                    <a:pt x="35943" y="12468"/>
                    <a:pt x="35030" y="11794"/>
                  </a:cubicBezTo>
                  <a:cubicBezTo>
                    <a:pt x="34443" y="11381"/>
                    <a:pt x="33834" y="10946"/>
                    <a:pt x="33269" y="10533"/>
                  </a:cubicBezTo>
                  <a:lnTo>
                    <a:pt x="33182" y="10468"/>
                  </a:lnTo>
                  <a:lnTo>
                    <a:pt x="32899" y="10272"/>
                  </a:lnTo>
                  <a:lnTo>
                    <a:pt x="32116" y="9707"/>
                  </a:lnTo>
                  <a:cubicBezTo>
                    <a:pt x="31507" y="9272"/>
                    <a:pt x="30899" y="8837"/>
                    <a:pt x="30377" y="8489"/>
                  </a:cubicBezTo>
                  <a:lnTo>
                    <a:pt x="29985" y="8206"/>
                  </a:lnTo>
                  <a:lnTo>
                    <a:pt x="29181" y="7663"/>
                  </a:lnTo>
                  <a:cubicBezTo>
                    <a:pt x="28746" y="7358"/>
                    <a:pt x="28246" y="7032"/>
                    <a:pt x="27659" y="6641"/>
                  </a:cubicBezTo>
                  <a:cubicBezTo>
                    <a:pt x="27398" y="6467"/>
                    <a:pt x="27115" y="6293"/>
                    <a:pt x="26919" y="6162"/>
                  </a:cubicBezTo>
                  <a:lnTo>
                    <a:pt x="26637" y="5967"/>
                  </a:lnTo>
                  <a:cubicBezTo>
                    <a:pt x="26506" y="5880"/>
                    <a:pt x="26376" y="5793"/>
                    <a:pt x="26224" y="5706"/>
                  </a:cubicBezTo>
                  <a:cubicBezTo>
                    <a:pt x="25832" y="5467"/>
                    <a:pt x="25441" y="5184"/>
                    <a:pt x="25093" y="4967"/>
                  </a:cubicBezTo>
                  <a:lnTo>
                    <a:pt x="24767" y="4749"/>
                  </a:lnTo>
                  <a:cubicBezTo>
                    <a:pt x="24527" y="4597"/>
                    <a:pt x="24267" y="4423"/>
                    <a:pt x="24071" y="4292"/>
                  </a:cubicBezTo>
                  <a:lnTo>
                    <a:pt x="23984" y="4249"/>
                  </a:lnTo>
                  <a:cubicBezTo>
                    <a:pt x="23745" y="4097"/>
                    <a:pt x="23505" y="3923"/>
                    <a:pt x="23266" y="3771"/>
                  </a:cubicBezTo>
                  <a:cubicBezTo>
                    <a:pt x="23092" y="3662"/>
                    <a:pt x="22940" y="3575"/>
                    <a:pt x="22788" y="3466"/>
                  </a:cubicBezTo>
                  <a:lnTo>
                    <a:pt x="22570" y="3314"/>
                  </a:lnTo>
                  <a:lnTo>
                    <a:pt x="22549" y="3314"/>
                  </a:lnTo>
                  <a:cubicBezTo>
                    <a:pt x="22331" y="3162"/>
                    <a:pt x="22092" y="2988"/>
                    <a:pt x="21853" y="2836"/>
                  </a:cubicBezTo>
                  <a:cubicBezTo>
                    <a:pt x="21309" y="2488"/>
                    <a:pt x="20831" y="2183"/>
                    <a:pt x="20374" y="1879"/>
                  </a:cubicBezTo>
                  <a:cubicBezTo>
                    <a:pt x="19657" y="1422"/>
                    <a:pt x="18874" y="1031"/>
                    <a:pt x="18200" y="683"/>
                  </a:cubicBezTo>
                  <a:lnTo>
                    <a:pt x="17961" y="574"/>
                  </a:lnTo>
                  <a:lnTo>
                    <a:pt x="17939" y="574"/>
                  </a:lnTo>
                  <a:cubicBezTo>
                    <a:pt x="17722" y="465"/>
                    <a:pt x="17504" y="357"/>
                    <a:pt x="17265" y="248"/>
                  </a:cubicBezTo>
                  <a:lnTo>
                    <a:pt x="17047" y="161"/>
                  </a:lnTo>
                  <a:cubicBezTo>
                    <a:pt x="16939" y="118"/>
                    <a:pt x="16808" y="74"/>
                    <a:pt x="16700" y="52"/>
                  </a:cubicBezTo>
                  <a:cubicBezTo>
                    <a:pt x="16572" y="20"/>
                    <a:pt x="16433" y="0"/>
                    <a:pt x="163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3"/>
            <p:cNvSpPr/>
            <p:nvPr/>
          </p:nvSpPr>
          <p:spPr>
            <a:xfrm>
              <a:off x="2892650" y="934075"/>
              <a:ext cx="516450" cy="586000"/>
            </a:xfrm>
            <a:custGeom>
              <a:avLst/>
              <a:gdLst/>
              <a:ahLst/>
              <a:cxnLst/>
              <a:rect l="l" t="t" r="r" b="b"/>
              <a:pathLst>
                <a:path w="20658" h="23440" extrusionOk="0">
                  <a:moveTo>
                    <a:pt x="16427" y="8270"/>
                  </a:moveTo>
                  <a:lnTo>
                    <a:pt x="16396" y="8301"/>
                  </a:lnTo>
                  <a:lnTo>
                    <a:pt x="16427" y="8270"/>
                  </a:lnTo>
                  <a:close/>
                  <a:moveTo>
                    <a:pt x="18233" y="1"/>
                  </a:moveTo>
                  <a:cubicBezTo>
                    <a:pt x="17978" y="1"/>
                    <a:pt x="17814" y="372"/>
                    <a:pt x="18092" y="538"/>
                  </a:cubicBezTo>
                  <a:lnTo>
                    <a:pt x="18614" y="843"/>
                  </a:lnTo>
                  <a:cubicBezTo>
                    <a:pt x="18744" y="930"/>
                    <a:pt x="18875" y="995"/>
                    <a:pt x="19005" y="1060"/>
                  </a:cubicBezTo>
                  <a:cubicBezTo>
                    <a:pt x="19114" y="1147"/>
                    <a:pt x="19179" y="1212"/>
                    <a:pt x="19266" y="1299"/>
                  </a:cubicBezTo>
                  <a:cubicBezTo>
                    <a:pt x="19353" y="1365"/>
                    <a:pt x="19483" y="1473"/>
                    <a:pt x="19570" y="1582"/>
                  </a:cubicBezTo>
                  <a:cubicBezTo>
                    <a:pt x="19549" y="1626"/>
                    <a:pt x="19527" y="1669"/>
                    <a:pt x="19505" y="1713"/>
                  </a:cubicBezTo>
                  <a:cubicBezTo>
                    <a:pt x="19092" y="2234"/>
                    <a:pt x="18679" y="2735"/>
                    <a:pt x="18288" y="3256"/>
                  </a:cubicBezTo>
                  <a:cubicBezTo>
                    <a:pt x="18070" y="3539"/>
                    <a:pt x="17853" y="3822"/>
                    <a:pt x="17613" y="4104"/>
                  </a:cubicBezTo>
                  <a:cubicBezTo>
                    <a:pt x="17396" y="4387"/>
                    <a:pt x="17113" y="4735"/>
                    <a:pt x="16874" y="5061"/>
                  </a:cubicBezTo>
                  <a:cubicBezTo>
                    <a:pt x="16765" y="5235"/>
                    <a:pt x="16635" y="5409"/>
                    <a:pt x="16505" y="5561"/>
                  </a:cubicBezTo>
                  <a:cubicBezTo>
                    <a:pt x="16331" y="5757"/>
                    <a:pt x="16178" y="5931"/>
                    <a:pt x="16004" y="6148"/>
                  </a:cubicBezTo>
                  <a:cubicBezTo>
                    <a:pt x="15852" y="6344"/>
                    <a:pt x="15678" y="6562"/>
                    <a:pt x="15504" y="6779"/>
                  </a:cubicBezTo>
                  <a:cubicBezTo>
                    <a:pt x="15352" y="6975"/>
                    <a:pt x="15178" y="7170"/>
                    <a:pt x="15004" y="7366"/>
                  </a:cubicBezTo>
                  <a:cubicBezTo>
                    <a:pt x="14678" y="7757"/>
                    <a:pt x="14330" y="8171"/>
                    <a:pt x="13960" y="8562"/>
                  </a:cubicBezTo>
                  <a:cubicBezTo>
                    <a:pt x="13613" y="8953"/>
                    <a:pt x="13243" y="9367"/>
                    <a:pt x="12917" y="9780"/>
                  </a:cubicBezTo>
                  <a:cubicBezTo>
                    <a:pt x="12569" y="10193"/>
                    <a:pt x="12177" y="10693"/>
                    <a:pt x="11786" y="11128"/>
                  </a:cubicBezTo>
                  <a:cubicBezTo>
                    <a:pt x="11416" y="11584"/>
                    <a:pt x="11025" y="12041"/>
                    <a:pt x="10634" y="12498"/>
                  </a:cubicBezTo>
                  <a:cubicBezTo>
                    <a:pt x="10481" y="12693"/>
                    <a:pt x="10307" y="12911"/>
                    <a:pt x="10133" y="13128"/>
                  </a:cubicBezTo>
                  <a:lnTo>
                    <a:pt x="9568" y="13846"/>
                  </a:lnTo>
                  <a:cubicBezTo>
                    <a:pt x="9220" y="14259"/>
                    <a:pt x="8872" y="14694"/>
                    <a:pt x="8524" y="15107"/>
                  </a:cubicBezTo>
                  <a:cubicBezTo>
                    <a:pt x="8263" y="15433"/>
                    <a:pt x="7981" y="15781"/>
                    <a:pt x="7720" y="16107"/>
                  </a:cubicBezTo>
                  <a:cubicBezTo>
                    <a:pt x="7437" y="16433"/>
                    <a:pt x="7198" y="16738"/>
                    <a:pt x="6937" y="17064"/>
                  </a:cubicBezTo>
                  <a:cubicBezTo>
                    <a:pt x="6676" y="17390"/>
                    <a:pt x="6437" y="17695"/>
                    <a:pt x="6176" y="17999"/>
                  </a:cubicBezTo>
                  <a:cubicBezTo>
                    <a:pt x="5872" y="18369"/>
                    <a:pt x="5611" y="18738"/>
                    <a:pt x="5328" y="19130"/>
                  </a:cubicBezTo>
                  <a:cubicBezTo>
                    <a:pt x="4980" y="19586"/>
                    <a:pt x="4632" y="20021"/>
                    <a:pt x="4263" y="20478"/>
                  </a:cubicBezTo>
                  <a:cubicBezTo>
                    <a:pt x="4067" y="20717"/>
                    <a:pt x="3893" y="20956"/>
                    <a:pt x="3697" y="21174"/>
                  </a:cubicBezTo>
                  <a:cubicBezTo>
                    <a:pt x="3523" y="21391"/>
                    <a:pt x="3349" y="21565"/>
                    <a:pt x="3154" y="21739"/>
                  </a:cubicBezTo>
                  <a:cubicBezTo>
                    <a:pt x="3067" y="21804"/>
                    <a:pt x="2980" y="21870"/>
                    <a:pt x="2893" y="21913"/>
                  </a:cubicBezTo>
                  <a:lnTo>
                    <a:pt x="2827" y="21891"/>
                  </a:lnTo>
                  <a:cubicBezTo>
                    <a:pt x="2719" y="21848"/>
                    <a:pt x="2588" y="21761"/>
                    <a:pt x="2479" y="21696"/>
                  </a:cubicBezTo>
                  <a:cubicBezTo>
                    <a:pt x="2371" y="21609"/>
                    <a:pt x="2262" y="21500"/>
                    <a:pt x="2175" y="21391"/>
                  </a:cubicBezTo>
                  <a:cubicBezTo>
                    <a:pt x="2066" y="21261"/>
                    <a:pt x="1958" y="21108"/>
                    <a:pt x="1849" y="20978"/>
                  </a:cubicBezTo>
                  <a:lnTo>
                    <a:pt x="1849" y="21000"/>
                  </a:lnTo>
                  <a:cubicBezTo>
                    <a:pt x="1762" y="20869"/>
                    <a:pt x="1675" y="20761"/>
                    <a:pt x="1566" y="20652"/>
                  </a:cubicBezTo>
                  <a:cubicBezTo>
                    <a:pt x="1458" y="20521"/>
                    <a:pt x="1327" y="20391"/>
                    <a:pt x="1175" y="20304"/>
                  </a:cubicBezTo>
                  <a:lnTo>
                    <a:pt x="1110" y="20239"/>
                  </a:lnTo>
                  <a:cubicBezTo>
                    <a:pt x="981" y="20123"/>
                    <a:pt x="821" y="20060"/>
                    <a:pt x="663" y="20060"/>
                  </a:cubicBezTo>
                  <a:cubicBezTo>
                    <a:pt x="554" y="20060"/>
                    <a:pt x="446" y="20090"/>
                    <a:pt x="349" y="20152"/>
                  </a:cubicBezTo>
                  <a:cubicBezTo>
                    <a:pt x="109" y="20282"/>
                    <a:pt x="1" y="20565"/>
                    <a:pt x="66" y="20848"/>
                  </a:cubicBezTo>
                  <a:cubicBezTo>
                    <a:pt x="109" y="20956"/>
                    <a:pt x="153" y="21065"/>
                    <a:pt x="218" y="21195"/>
                  </a:cubicBezTo>
                  <a:cubicBezTo>
                    <a:pt x="240" y="21239"/>
                    <a:pt x="262" y="21304"/>
                    <a:pt x="305" y="21348"/>
                  </a:cubicBezTo>
                  <a:cubicBezTo>
                    <a:pt x="349" y="21435"/>
                    <a:pt x="414" y="21522"/>
                    <a:pt x="457" y="21587"/>
                  </a:cubicBezTo>
                  <a:lnTo>
                    <a:pt x="523" y="21674"/>
                  </a:lnTo>
                  <a:cubicBezTo>
                    <a:pt x="566" y="21739"/>
                    <a:pt x="609" y="21783"/>
                    <a:pt x="653" y="21848"/>
                  </a:cubicBezTo>
                  <a:lnTo>
                    <a:pt x="696" y="21913"/>
                  </a:lnTo>
                  <a:cubicBezTo>
                    <a:pt x="827" y="22087"/>
                    <a:pt x="957" y="22261"/>
                    <a:pt x="1088" y="22413"/>
                  </a:cubicBezTo>
                  <a:lnTo>
                    <a:pt x="1110" y="22457"/>
                  </a:lnTo>
                  <a:cubicBezTo>
                    <a:pt x="1175" y="22544"/>
                    <a:pt x="1240" y="22609"/>
                    <a:pt x="1305" y="22696"/>
                  </a:cubicBezTo>
                  <a:cubicBezTo>
                    <a:pt x="1392" y="22761"/>
                    <a:pt x="1392" y="22761"/>
                    <a:pt x="1458" y="22826"/>
                  </a:cubicBezTo>
                  <a:cubicBezTo>
                    <a:pt x="1501" y="22870"/>
                    <a:pt x="1631" y="22957"/>
                    <a:pt x="1718" y="23022"/>
                  </a:cubicBezTo>
                  <a:lnTo>
                    <a:pt x="1805" y="23065"/>
                  </a:lnTo>
                  <a:cubicBezTo>
                    <a:pt x="1914" y="23131"/>
                    <a:pt x="2023" y="23218"/>
                    <a:pt x="2132" y="23261"/>
                  </a:cubicBezTo>
                  <a:cubicBezTo>
                    <a:pt x="2262" y="23326"/>
                    <a:pt x="2414" y="23370"/>
                    <a:pt x="2545" y="23413"/>
                  </a:cubicBezTo>
                  <a:cubicBezTo>
                    <a:pt x="2632" y="23413"/>
                    <a:pt x="2719" y="23435"/>
                    <a:pt x="2806" y="23435"/>
                  </a:cubicBezTo>
                  <a:lnTo>
                    <a:pt x="2893" y="23435"/>
                  </a:lnTo>
                  <a:cubicBezTo>
                    <a:pt x="2929" y="23438"/>
                    <a:pt x="2964" y="23439"/>
                    <a:pt x="2999" y="23439"/>
                  </a:cubicBezTo>
                  <a:cubicBezTo>
                    <a:pt x="3241" y="23439"/>
                    <a:pt x="3464" y="23375"/>
                    <a:pt x="3654" y="23261"/>
                  </a:cubicBezTo>
                  <a:cubicBezTo>
                    <a:pt x="3784" y="23196"/>
                    <a:pt x="3893" y="23131"/>
                    <a:pt x="4002" y="23044"/>
                  </a:cubicBezTo>
                  <a:cubicBezTo>
                    <a:pt x="4154" y="22913"/>
                    <a:pt x="4284" y="22805"/>
                    <a:pt x="4415" y="22674"/>
                  </a:cubicBezTo>
                  <a:cubicBezTo>
                    <a:pt x="4458" y="22631"/>
                    <a:pt x="4502" y="22587"/>
                    <a:pt x="4545" y="22544"/>
                  </a:cubicBezTo>
                  <a:lnTo>
                    <a:pt x="4654" y="22435"/>
                  </a:lnTo>
                  <a:cubicBezTo>
                    <a:pt x="4850" y="22217"/>
                    <a:pt x="5024" y="22065"/>
                    <a:pt x="5154" y="21913"/>
                  </a:cubicBezTo>
                  <a:cubicBezTo>
                    <a:pt x="5241" y="21826"/>
                    <a:pt x="5328" y="21739"/>
                    <a:pt x="5415" y="21630"/>
                  </a:cubicBezTo>
                  <a:lnTo>
                    <a:pt x="5437" y="21609"/>
                  </a:lnTo>
                  <a:cubicBezTo>
                    <a:pt x="5502" y="21522"/>
                    <a:pt x="5589" y="21435"/>
                    <a:pt x="5676" y="21348"/>
                  </a:cubicBezTo>
                  <a:cubicBezTo>
                    <a:pt x="5850" y="21152"/>
                    <a:pt x="6024" y="20935"/>
                    <a:pt x="6176" y="20739"/>
                  </a:cubicBezTo>
                  <a:cubicBezTo>
                    <a:pt x="6393" y="20478"/>
                    <a:pt x="6611" y="20173"/>
                    <a:pt x="6828" y="19891"/>
                  </a:cubicBezTo>
                  <a:cubicBezTo>
                    <a:pt x="7111" y="19499"/>
                    <a:pt x="7437" y="19130"/>
                    <a:pt x="7742" y="18782"/>
                  </a:cubicBezTo>
                  <a:lnTo>
                    <a:pt x="7742" y="18760"/>
                  </a:lnTo>
                  <a:cubicBezTo>
                    <a:pt x="7894" y="18586"/>
                    <a:pt x="8068" y="18390"/>
                    <a:pt x="8242" y="18151"/>
                  </a:cubicBezTo>
                  <a:lnTo>
                    <a:pt x="8437" y="17934"/>
                  </a:lnTo>
                  <a:lnTo>
                    <a:pt x="8459" y="17912"/>
                  </a:lnTo>
                  <a:cubicBezTo>
                    <a:pt x="8546" y="17803"/>
                    <a:pt x="8633" y="17673"/>
                    <a:pt x="8720" y="17564"/>
                  </a:cubicBezTo>
                  <a:lnTo>
                    <a:pt x="9764" y="16346"/>
                  </a:lnTo>
                  <a:cubicBezTo>
                    <a:pt x="9959" y="16129"/>
                    <a:pt x="10133" y="15912"/>
                    <a:pt x="10307" y="15716"/>
                  </a:cubicBezTo>
                  <a:lnTo>
                    <a:pt x="10351" y="15651"/>
                  </a:lnTo>
                  <a:cubicBezTo>
                    <a:pt x="10525" y="15477"/>
                    <a:pt x="10677" y="15303"/>
                    <a:pt x="10829" y="15107"/>
                  </a:cubicBezTo>
                  <a:cubicBezTo>
                    <a:pt x="10981" y="14933"/>
                    <a:pt x="11221" y="14672"/>
                    <a:pt x="11438" y="14411"/>
                  </a:cubicBezTo>
                  <a:lnTo>
                    <a:pt x="11699" y="14085"/>
                  </a:lnTo>
                  <a:cubicBezTo>
                    <a:pt x="11786" y="13976"/>
                    <a:pt x="11851" y="13889"/>
                    <a:pt x="11938" y="13781"/>
                  </a:cubicBezTo>
                  <a:cubicBezTo>
                    <a:pt x="12308" y="13324"/>
                    <a:pt x="12699" y="12889"/>
                    <a:pt x="13069" y="12454"/>
                  </a:cubicBezTo>
                  <a:cubicBezTo>
                    <a:pt x="13286" y="12215"/>
                    <a:pt x="13482" y="11976"/>
                    <a:pt x="13678" y="11737"/>
                  </a:cubicBezTo>
                  <a:lnTo>
                    <a:pt x="13917" y="11432"/>
                  </a:lnTo>
                  <a:lnTo>
                    <a:pt x="13939" y="11389"/>
                  </a:lnTo>
                  <a:lnTo>
                    <a:pt x="14200" y="11084"/>
                  </a:lnTo>
                  <a:lnTo>
                    <a:pt x="14548" y="10628"/>
                  </a:lnTo>
                  <a:lnTo>
                    <a:pt x="14613" y="10562"/>
                  </a:lnTo>
                  <a:cubicBezTo>
                    <a:pt x="14830" y="10280"/>
                    <a:pt x="15004" y="10062"/>
                    <a:pt x="15200" y="9823"/>
                  </a:cubicBezTo>
                  <a:lnTo>
                    <a:pt x="15591" y="9323"/>
                  </a:lnTo>
                  <a:cubicBezTo>
                    <a:pt x="15830" y="9019"/>
                    <a:pt x="16070" y="8714"/>
                    <a:pt x="16309" y="8388"/>
                  </a:cubicBezTo>
                  <a:lnTo>
                    <a:pt x="16396" y="8301"/>
                  </a:lnTo>
                  <a:lnTo>
                    <a:pt x="16396" y="8301"/>
                  </a:lnTo>
                  <a:lnTo>
                    <a:pt x="16396" y="8301"/>
                  </a:lnTo>
                  <a:cubicBezTo>
                    <a:pt x="16548" y="8084"/>
                    <a:pt x="16700" y="7888"/>
                    <a:pt x="16831" y="7670"/>
                  </a:cubicBezTo>
                  <a:cubicBezTo>
                    <a:pt x="16939" y="7518"/>
                    <a:pt x="17048" y="7366"/>
                    <a:pt x="17135" y="7236"/>
                  </a:cubicBezTo>
                  <a:lnTo>
                    <a:pt x="17309" y="7018"/>
                  </a:lnTo>
                  <a:lnTo>
                    <a:pt x="17331" y="6996"/>
                  </a:lnTo>
                  <a:cubicBezTo>
                    <a:pt x="17483" y="6779"/>
                    <a:pt x="17657" y="6540"/>
                    <a:pt x="17831" y="6322"/>
                  </a:cubicBezTo>
                  <a:lnTo>
                    <a:pt x="18027" y="6018"/>
                  </a:lnTo>
                  <a:cubicBezTo>
                    <a:pt x="18179" y="5779"/>
                    <a:pt x="18331" y="5561"/>
                    <a:pt x="18505" y="5344"/>
                  </a:cubicBezTo>
                  <a:lnTo>
                    <a:pt x="18983" y="4692"/>
                  </a:lnTo>
                  <a:lnTo>
                    <a:pt x="19049" y="4605"/>
                  </a:lnTo>
                  <a:cubicBezTo>
                    <a:pt x="19157" y="4474"/>
                    <a:pt x="19244" y="4322"/>
                    <a:pt x="19353" y="4191"/>
                  </a:cubicBezTo>
                  <a:lnTo>
                    <a:pt x="19462" y="4017"/>
                  </a:lnTo>
                  <a:lnTo>
                    <a:pt x="19505" y="3952"/>
                  </a:lnTo>
                  <a:cubicBezTo>
                    <a:pt x="19527" y="3909"/>
                    <a:pt x="19570" y="3843"/>
                    <a:pt x="19592" y="3800"/>
                  </a:cubicBezTo>
                  <a:lnTo>
                    <a:pt x="19723" y="3604"/>
                  </a:lnTo>
                  <a:lnTo>
                    <a:pt x="19766" y="3539"/>
                  </a:lnTo>
                  <a:cubicBezTo>
                    <a:pt x="19897" y="3365"/>
                    <a:pt x="20005" y="3191"/>
                    <a:pt x="20114" y="3017"/>
                  </a:cubicBezTo>
                  <a:lnTo>
                    <a:pt x="20331" y="2648"/>
                  </a:lnTo>
                  <a:cubicBezTo>
                    <a:pt x="20440" y="2495"/>
                    <a:pt x="20527" y="2300"/>
                    <a:pt x="20614" y="2104"/>
                  </a:cubicBezTo>
                  <a:cubicBezTo>
                    <a:pt x="20636" y="2039"/>
                    <a:pt x="20636" y="1952"/>
                    <a:pt x="20658" y="1886"/>
                  </a:cubicBezTo>
                  <a:lnTo>
                    <a:pt x="20658" y="1865"/>
                  </a:lnTo>
                  <a:lnTo>
                    <a:pt x="20658" y="1800"/>
                  </a:lnTo>
                  <a:cubicBezTo>
                    <a:pt x="20658" y="1691"/>
                    <a:pt x="20636" y="1582"/>
                    <a:pt x="20614" y="1495"/>
                  </a:cubicBezTo>
                  <a:cubicBezTo>
                    <a:pt x="20592" y="1408"/>
                    <a:pt x="20549" y="1343"/>
                    <a:pt x="20505" y="1278"/>
                  </a:cubicBezTo>
                  <a:cubicBezTo>
                    <a:pt x="20462" y="1212"/>
                    <a:pt x="20418" y="1169"/>
                    <a:pt x="20375" y="1125"/>
                  </a:cubicBezTo>
                  <a:lnTo>
                    <a:pt x="20310" y="1125"/>
                  </a:lnTo>
                  <a:cubicBezTo>
                    <a:pt x="20223" y="1082"/>
                    <a:pt x="20158" y="1038"/>
                    <a:pt x="20071" y="1017"/>
                  </a:cubicBezTo>
                  <a:cubicBezTo>
                    <a:pt x="19810" y="908"/>
                    <a:pt x="19592" y="712"/>
                    <a:pt x="19353" y="582"/>
                  </a:cubicBezTo>
                  <a:cubicBezTo>
                    <a:pt x="19223" y="495"/>
                    <a:pt x="19070" y="430"/>
                    <a:pt x="18918" y="364"/>
                  </a:cubicBezTo>
                  <a:cubicBezTo>
                    <a:pt x="18766" y="277"/>
                    <a:pt x="18548" y="147"/>
                    <a:pt x="18375" y="38"/>
                  </a:cubicBezTo>
                  <a:cubicBezTo>
                    <a:pt x="18326" y="12"/>
                    <a:pt x="18278" y="1"/>
                    <a:pt x="1823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3"/>
            <p:cNvSpPr/>
            <p:nvPr/>
          </p:nvSpPr>
          <p:spPr>
            <a:xfrm>
              <a:off x="3223700" y="1272050"/>
              <a:ext cx="64725" cy="64175"/>
            </a:xfrm>
            <a:custGeom>
              <a:avLst/>
              <a:gdLst/>
              <a:ahLst/>
              <a:cxnLst/>
              <a:rect l="l" t="t" r="r" b="b"/>
              <a:pathLst>
                <a:path w="2589" h="2567" extrusionOk="0">
                  <a:moveTo>
                    <a:pt x="1284" y="1"/>
                  </a:moveTo>
                  <a:cubicBezTo>
                    <a:pt x="588" y="1"/>
                    <a:pt x="1" y="588"/>
                    <a:pt x="1" y="1284"/>
                  </a:cubicBezTo>
                  <a:cubicBezTo>
                    <a:pt x="1" y="1632"/>
                    <a:pt x="153" y="1979"/>
                    <a:pt x="392" y="2219"/>
                  </a:cubicBezTo>
                  <a:cubicBezTo>
                    <a:pt x="653" y="2436"/>
                    <a:pt x="958" y="2567"/>
                    <a:pt x="1306" y="2567"/>
                  </a:cubicBezTo>
                  <a:cubicBezTo>
                    <a:pt x="1653" y="2567"/>
                    <a:pt x="1980" y="2436"/>
                    <a:pt x="2219" y="2175"/>
                  </a:cubicBezTo>
                  <a:cubicBezTo>
                    <a:pt x="2458" y="1936"/>
                    <a:pt x="2588" y="1610"/>
                    <a:pt x="2588" y="1284"/>
                  </a:cubicBezTo>
                  <a:cubicBezTo>
                    <a:pt x="2588" y="936"/>
                    <a:pt x="2436" y="610"/>
                    <a:pt x="2197" y="370"/>
                  </a:cubicBezTo>
                  <a:cubicBezTo>
                    <a:pt x="1958" y="131"/>
                    <a:pt x="1632" y="1"/>
                    <a:pt x="12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3"/>
            <p:cNvSpPr/>
            <p:nvPr/>
          </p:nvSpPr>
          <p:spPr>
            <a:xfrm>
              <a:off x="2792075" y="927400"/>
              <a:ext cx="317500" cy="117250"/>
            </a:xfrm>
            <a:custGeom>
              <a:avLst/>
              <a:gdLst/>
              <a:ahLst/>
              <a:cxnLst/>
              <a:rect l="l" t="t" r="r" b="b"/>
              <a:pathLst>
                <a:path w="12700" h="4690" extrusionOk="0">
                  <a:moveTo>
                    <a:pt x="12069" y="1"/>
                  </a:moveTo>
                  <a:cubicBezTo>
                    <a:pt x="11308" y="175"/>
                    <a:pt x="10525" y="349"/>
                    <a:pt x="9764" y="523"/>
                  </a:cubicBezTo>
                  <a:cubicBezTo>
                    <a:pt x="9525" y="566"/>
                    <a:pt x="9307" y="631"/>
                    <a:pt x="9090" y="697"/>
                  </a:cubicBezTo>
                  <a:lnTo>
                    <a:pt x="7851" y="1001"/>
                  </a:lnTo>
                  <a:cubicBezTo>
                    <a:pt x="7285" y="1153"/>
                    <a:pt x="6698" y="1327"/>
                    <a:pt x="6133" y="1479"/>
                  </a:cubicBezTo>
                  <a:cubicBezTo>
                    <a:pt x="5633" y="1632"/>
                    <a:pt x="5133" y="1784"/>
                    <a:pt x="4632" y="1936"/>
                  </a:cubicBezTo>
                  <a:cubicBezTo>
                    <a:pt x="3915" y="2175"/>
                    <a:pt x="3197" y="2414"/>
                    <a:pt x="2480" y="2632"/>
                  </a:cubicBezTo>
                  <a:cubicBezTo>
                    <a:pt x="2175" y="2719"/>
                    <a:pt x="1849" y="2806"/>
                    <a:pt x="1523" y="2893"/>
                  </a:cubicBezTo>
                  <a:cubicBezTo>
                    <a:pt x="1175" y="2980"/>
                    <a:pt x="827" y="3110"/>
                    <a:pt x="501" y="3262"/>
                  </a:cubicBezTo>
                  <a:cubicBezTo>
                    <a:pt x="197" y="3393"/>
                    <a:pt x="1" y="3697"/>
                    <a:pt x="44" y="4023"/>
                  </a:cubicBezTo>
                  <a:cubicBezTo>
                    <a:pt x="66" y="4219"/>
                    <a:pt x="153" y="4415"/>
                    <a:pt x="305" y="4524"/>
                  </a:cubicBezTo>
                  <a:cubicBezTo>
                    <a:pt x="426" y="4627"/>
                    <a:pt x="573" y="4689"/>
                    <a:pt x="727" y="4689"/>
                  </a:cubicBezTo>
                  <a:cubicBezTo>
                    <a:pt x="767" y="4689"/>
                    <a:pt x="808" y="4685"/>
                    <a:pt x="849" y="4676"/>
                  </a:cubicBezTo>
                  <a:cubicBezTo>
                    <a:pt x="1501" y="4524"/>
                    <a:pt x="2132" y="4306"/>
                    <a:pt x="2741" y="4045"/>
                  </a:cubicBezTo>
                  <a:cubicBezTo>
                    <a:pt x="3306" y="3828"/>
                    <a:pt x="3850" y="3610"/>
                    <a:pt x="4415" y="3393"/>
                  </a:cubicBezTo>
                  <a:lnTo>
                    <a:pt x="5285" y="3045"/>
                  </a:lnTo>
                  <a:cubicBezTo>
                    <a:pt x="5567" y="2915"/>
                    <a:pt x="5872" y="2828"/>
                    <a:pt x="6176" y="2719"/>
                  </a:cubicBezTo>
                  <a:cubicBezTo>
                    <a:pt x="6394" y="2632"/>
                    <a:pt x="6611" y="2567"/>
                    <a:pt x="6850" y="2501"/>
                  </a:cubicBezTo>
                  <a:lnTo>
                    <a:pt x="7894" y="2175"/>
                  </a:lnTo>
                  <a:cubicBezTo>
                    <a:pt x="8199" y="2067"/>
                    <a:pt x="8525" y="2001"/>
                    <a:pt x="8851" y="1893"/>
                  </a:cubicBezTo>
                  <a:lnTo>
                    <a:pt x="9873" y="1632"/>
                  </a:lnTo>
                  <a:cubicBezTo>
                    <a:pt x="10634" y="1458"/>
                    <a:pt x="11417" y="1262"/>
                    <a:pt x="12199" y="1110"/>
                  </a:cubicBezTo>
                  <a:cubicBezTo>
                    <a:pt x="12330" y="1088"/>
                    <a:pt x="12482" y="1001"/>
                    <a:pt x="12569" y="892"/>
                  </a:cubicBezTo>
                  <a:cubicBezTo>
                    <a:pt x="12656" y="784"/>
                    <a:pt x="12700" y="631"/>
                    <a:pt x="12678" y="479"/>
                  </a:cubicBezTo>
                  <a:cubicBezTo>
                    <a:pt x="12656" y="349"/>
                    <a:pt x="12591" y="218"/>
                    <a:pt x="12482" y="131"/>
                  </a:cubicBezTo>
                  <a:cubicBezTo>
                    <a:pt x="12352" y="23"/>
                    <a:pt x="12221" y="1"/>
                    <a:pt x="120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3"/>
            <p:cNvSpPr/>
            <p:nvPr/>
          </p:nvSpPr>
          <p:spPr>
            <a:xfrm>
              <a:off x="2919300" y="1054600"/>
              <a:ext cx="121250" cy="66150"/>
            </a:xfrm>
            <a:custGeom>
              <a:avLst/>
              <a:gdLst/>
              <a:ahLst/>
              <a:cxnLst/>
              <a:rect l="l" t="t" r="r" b="b"/>
              <a:pathLst>
                <a:path w="4850" h="2646" extrusionOk="0">
                  <a:moveTo>
                    <a:pt x="3917" y="1"/>
                  </a:moveTo>
                  <a:cubicBezTo>
                    <a:pt x="3811" y="1"/>
                    <a:pt x="3707" y="23"/>
                    <a:pt x="3610" y="66"/>
                  </a:cubicBezTo>
                  <a:cubicBezTo>
                    <a:pt x="3023" y="262"/>
                    <a:pt x="2435" y="458"/>
                    <a:pt x="1848" y="653"/>
                  </a:cubicBezTo>
                  <a:cubicBezTo>
                    <a:pt x="1327" y="784"/>
                    <a:pt x="826" y="1023"/>
                    <a:pt x="370" y="1306"/>
                  </a:cubicBezTo>
                  <a:cubicBezTo>
                    <a:pt x="109" y="1501"/>
                    <a:pt x="0" y="1871"/>
                    <a:pt x="131" y="2175"/>
                  </a:cubicBezTo>
                  <a:cubicBezTo>
                    <a:pt x="174" y="2306"/>
                    <a:pt x="261" y="2415"/>
                    <a:pt x="370" y="2502"/>
                  </a:cubicBezTo>
                  <a:cubicBezTo>
                    <a:pt x="489" y="2587"/>
                    <a:pt x="636" y="2646"/>
                    <a:pt x="788" y="2646"/>
                  </a:cubicBezTo>
                  <a:cubicBezTo>
                    <a:pt x="830" y="2646"/>
                    <a:pt x="872" y="2641"/>
                    <a:pt x="913" y="2632"/>
                  </a:cubicBezTo>
                  <a:cubicBezTo>
                    <a:pt x="1435" y="2523"/>
                    <a:pt x="1957" y="2371"/>
                    <a:pt x="2479" y="2197"/>
                  </a:cubicBezTo>
                  <a:cubicBezTo>
                    <a:pt x="3044" y="1980"/>
                    <a:pt x="3631" y="1784"/>
                    <a:pt x="4218" y="1588"/>
                  </a:cubicBezTo>
                  <a:cubicBezTo>
                    <a:pt x="4653" y="1414"/>
                    <a:pt x="4849" y="936"/>
                    <a:pt x="4675" y="501"/>
                  </a:cubicBezTo>
                  <a:cubicBezTo>
                    <a:pt x="4588" y="305"/>
                    <a:pt x="4436" y="131"/>
                    <a:pt x="4240" y="44"/>
                  </a:cubicBezTo>
                  <a:lnTo>
                    <a:pt x="4240" y="66"/>
                  </a:lnTo>
                  <a:cubicBezTo>
                    <a:pt x="4132" y="23"/>
                    <a:pt x="4023" y="1"/>
                    <a:pt x="391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3"/>
            <p:cNvSpPr/>
            <p:nvPr/>
          </p:nvSpPr>
          <p:spPr>
            <a:xfrm>
              <a:off x="2025600" y="238450"/>
              <a:ext cx="1548750" cy="1437625"/>
            </a:xfrm>
            <a:custGeom>
              <a:avLst/>
              <a:gdLst/>
              <a:ahLst/>
              <a:cxnLst/>
              <a:rect l="l" t="t" r="r" b="b"/>
              <a:pathLst>
                <a:path w="61950" h="57505" extrusionOk="0">
                  <a:moveTo>
                    <a:pt x="49208" y="41345"/>
                  </a:moveTo>
                  <a:cubicBezTo>
                    <a:pt x="49556" y="41345"/>
                    <a:pt x="49882" y="41475"/>
                    <a:pt x="50121" y="41714"/>
                  </a:cubicBezTo>
                  <a:cubicBezTo>
                    <a:pt x="50360" y="41954"/>
                    <a:pt x="50512" y="42280"/>
                    <a:pt x="50512" y="42628"/>
                  </a:cubicBezTo>
                  <a:cubicBezTo>
                    <a:pt x="50512" y="42954"/>
                    <a:pt x="50382" y="43280"/>
                    <a:pt x="50143" y="43519"/>
                  </a:cubicBezTo>
                  <a:cubicBezTo>
                    <a:pt x="49904" y="43780"/>
                    <a:pt x="49577" y="43911"/>
                    <a:pt x="49230" y="43911"/>
                  </a:cubicBezTo>
                  <a:cubicBezTo>
                    <a:pt x="48882" y="43911"/>
                    <a:pt x="48577" y="43780"/>
                    <a:pt x="48316" y="43563"/>
                  </a:cubicBezTo>
                  <a:cubicBezTo>
                    <a:pt x="48077" y="43323"/>
                    <a:pt x="47925" y="42976"/>
                    <a:pt x="47925" y="42628"/>
                  </a:cubicBezTo>
                  <a:cubicBezTo>
                    <a:pt x="47925" y="41932"/>
                    <a:pt x="48512" y="41345"/>
                    <a:pt x="49208" y="41345"/>
                  </a:cubicBezTo>
                  <a:close/>
                  <a:moveTo>
                    <a:pt x="22389" y="5523"/>
                  </a:moveTo>
                  <a:cubicBezTo>
                    <a:pt x="22522" y="5523"/>
                    <a:pt x="22661" y="5543"/>
                    <a:pt x="22789" y="5575"/>
                  </a:cubicBezTo>
                  <a:cubicBezTo>
                    <a:pt x="22897" y="5597"/>
                    <a:pt x="23028" y="5641"/>
                    <a:pt x="23136" y="5684"/>
                  </a:cubicBezTo>
                  <a:lnTo>
                    <a:pt x="23354" y="5771"/>
                  </a:lnTo>
                  <a:cubicBezTo>
                    <a:pt x="23593" y="5880"/>
                    <a:pt x="23811" y="5988"/>
                    <a:pt x="24028" y="6097"/>
                  </a:cubicBezTo>
                  <a:lnTo>
                    <a:pt x="24050" y="6097"/>
                  </a:lnTo>
                  <a:lnTo>
                    <a:pt x="24289" y="6206"/>
                  </a:lnTo>
                  <a:cubicBezTo>
                    <a:pt x="24963" y="6554"/>
                    <a:pt x="25746" y="6945"/>
                    <a:pt x="26463" y="7402"/>
                  </a:cubicBezTo>
                  <a:cubicBezTo>
                    <a:pt x="26920" y="7706"/>
                    <a:pt x="27398" y="8011"/>
                    <a:pt x="27942" y="8359"/>
                  </a:cubicBezTo>
                  <a:cubicBezTo>
                    <a:pt x="28181" y="8511"/>
                    <a:pt x="28420" y="8685"/>
                    <a:pt x="28638" y="8837"/>
                  </a:cubicBezTo>
                  <a:lnTo>
                    <a:pt x="28659" y="8837"/>
                  </a:lnTo>
                  <a:lnTo>
                    <a:pt x="28877" y="8989"/>
                  </a:lnTo>
                  <a:cubicBezTo>
                    <a:pt x="29029" y="9098"/>
                    <a:pt x="29181" y="9185"/>
                    <a:pt x="29355" y="9294"/>
                  </a:cubicBezTo>
                  <a:cubicBezTo>
                    <a:pt x="29594" y="9446"/>
                    <a:pt x="29834" y="9620"/>
                    <a:pt x="30073" y="9772"/>
                  </a:cubicBezTo>
                  <a:lnTo>
                    <a:pt x="30160" y="9815"/>
                  </a:lnTo>
                  <a:cubicBezTo>
                    <a:pt x="30356" y="9946"/>
                    <a:pt x="30616" y="10120"/>
                    <a:pt x="30856" y="10272"/>
                  </a:cubicBezTo>
                  <a:lnTo>
                    <a:pt x="31182" y="10490"/>
                  </a:lnTo>
                  <a:cubicBezTo>
                    <a:pt x="31530" y="10707"/>
                    <a:pt x="31921" y="10990"/>
                    <a:pt x="32313" y="11229"/>
                  </a:cubicBezTo>
                  <a:lnTo>
                    <a:pt x="32726" y="11490"/>
                  </a:lnTo>
                  <a:lnTo>
                    <a:pt x="33008" y="11685"/>
                  </a:lnTo>
                  <a:cubicBezTo>
                    <a:pt x="33204" y="11816"/>
                    <a:pt x="33487" y="11990"/>
                    <a:pt x="33748" y="12164"/>
                  </a:cubicBezTo>
                  <a:cubicBezTo>
                    <a:pt x="34335" y="12555"/>
                    <a:pt x="34835" y="12881"/>
                    <a:pt x="35270" y="13186"/>
                  </a:cubicBezTo>
                  <a:lnTo>
                    <a:pt x="36074" y="13729"/>
                  </a:lnTo>
                  <a:lnTo>
                    <a:pt x="36466" y="14012"/>
                  </a:lnTo>
                  <a:cubicBezTo>
                    <a:pt x="36988" y="14360"/>
                    <a:pt x="37596" y="14795"/>
                    <a:pt x="38205" y="15230"/>
                  </a:cubicBezTo>
                  <a:lnTo>
                    <a:pt x="38988" y="15795"/>
                  </a:lnTo>
                  <a:lnTo>
                    <a:pt x="39271" y="15991"/>
                  </a:lnTo>
                  <a:lnTo>
                    <a:pt x="39358" y="16056"/>
                  </a:lnTo>
                  <a:cubicBezTo>
                    <a:pt x="39923" y="16469"/>
                    <a:pt x="40532" y="16904"/>
                    <a:pt x="41119" y="17317"/>
                  </a:cubicBezTo>
                  <a:cubicBezTo>
                    <a:pt x="42032" y="17991"/>
                    <a:pt x="42967" y="18687"/>
                    <a:pt x="43902" y="19405"/>
                  </a:cubicBezTo>
                  <a:cubicBezTo>
                    <a:pt x="44207" y="19666"/>
                    <a:pt x="44511" y="19905"/>
                    <a:pt x="44837" y="20166"/>
                  </a:cubicBezTo>
                  <a:lnTo>
                    <a:pt x="45207" y="20470"/>
                  </a:lnTo>
                  <a:cubicBezTo>
                    <a:pt x="45772" y="20905"/>
                    <a:pt x="46185" y="21253"/>
                    <a:pt x="46555" y="21557"/>
                  </a:cubicBezTo>
                  <a:cubicBezTo>
                    <a:pt x="47077" y="21971"/>
                    <a:pt x="47577" y="22362"/>
                    <a:pt x="48077" y="22753"/>
                  </a:cubicBezTo>
                  <a:lnTo>
                    <a:pt x="48512" y="23058"/>
                  </a:lnTo>
                  <a:cubicBezTo>
                    <a:pt x="48773" y="23253"/>
                    <a:pt x="49121" y="23514"/>
                    <a:pt x="49425" y="23775"/>
                  </a:cubicBezTo>
                  <a:lnTo>
                    <a:pt x="49664" y="23971"/>
                  </a:lnTo>
                  <a:cubicBezTo>
                    <a:pt x="50599" y="24754"/>
                    <a:pt x="51382" y="25428"/>
                    <a:pt x="52100" y="26080"/>
                  </a:cubicBezTo>
                  <a:lnTo>
                    <a:pt x="52404" y="26341"/>
                  </a:lnTo>
                  <a:cubicBezTo>
                    <a:pt x="52752" y="26667"/>
                    <a:pt x="53100" y="26972"/>
                    <a:pt x="53426" y="27276"/>
                  </a:cubicBezTo>
                  <a:cubicBezTo>
                    <a:pt x="53752" y="27581"/>
                    <a:pt x="54057" y="27863"/>
                    <a:pt x="54361" y="28168"/>
                  </a:cubicBezTo>
                  <a:lnTo>
                    <a:pt x="54492" y="28320"/>
                  </a:lnTo>
                  <a:cubicBezTo>
                    <a:pt x="54579" y="28342"/>
                    <a:pt x="54666" y="28385"/>
                    <a:pt x="54753" y="28450"/>
                  </a:cubicBezTo>
                  <a:cubicBezTo>
                    <a:pt x="54774" y="28494"/>
                    <a:pt x="54818" y="28516"/>
                    <a:pt x="54861" y="28559"/>
                  </a:cubicBezTo>
                  <a:cubicBezTo>
                    <a:pt x="54905" y="28624"/>
                    <a:pt x="54927" y="28690"/>
                    <a:pt x="54948" y="28755"/>
                  </a:cubicBezTo>
                  <a:cubicBezTo>
                    <a:pt x="55035" y="28820"/>
                    <a:pt x="55100" y="28907"/>
                    <a:pt x="55144" y="28994"/>
                  </a:cubicBezTo>
                  <a:lnTo>
                    <a:pt x="55166" y="29081"/>
                  </a:lnTo>
                  <a:lnTo>
                    <a:pt x="55166" y="29103"/>
                  </a:lnTo>
                  <a:cubicBezTo>
                    <a:pt x="55209" y="29168"/>
                    <a:pt x="55231" y="29233"/>
                    <a:pt x="55253" y="29298"/>
                  </a:cubicBezTo>
                  <a:cubicBezTo>
                    <a:pt x="55296" y="29407"/>
                    <a:pt x="55296" y="29516"/>
                    <a:pt x="55296" y="29625"/>
                  </a:cubicBezTo>
                  <a:lnTo>
                    <a:pt x="55296" y="29690"/>
                  </a:lnTo>
                  <a:lnTo>
                    <a:pt x="55296" y="29711"/>
                  </a:lnTo>
                  <a:cubicBezTo>
                    <a:pt x="55296" y="29777"/>
                    <a:pt x="55274" y="29864"/>
                    <a:pt x="55253" y="29929"/>
                  </a:cubicBezTo>
                  <a:cubicBezTo>
                    <a:pt x="55187" y="30125"/>
                    <a:pt x="55100" y="30299"/>
                    <a:pt x="54992" y="30473"/>
                  </a:cubicBezTo>
                  <a:lnTo>
                    <a:pt x="54753" y="30842"/>
                  </a:lnTo>
                  <a:cubicBezTo>
                    <a:pt x="54666" y="31016"/>
                    <a:pt x="54535" y="31190"/>
                    <a:pt x="54426" y="31364"/>
                  </a:cubicBezTo>
                  <a:lnTo>
                    <a:pt x="54383" y="31429"/>
                  </a:lnTo>
                  <a:cubicBezTo>
                    <a:pt x="54318" y="31495"/>
                    <a:pt x="54274" y="31581"/>
                    <a:pt x="54252" y="31625"/>
                  </a:cubicBezTo>
                  <a:cubicBezTo>
                    <a:pt x="54209" y="31668"/>
                    <a:pt x="54187" y="31712"/>
                    <a:pt x="54144" y="31777"/>
                  </a:cubicBezTo>
                  <a:lnTo>
                    <a:pt x="54100" y="31842"/>
                  </a:lnTo>
                  <a:lnTo>
                    <a:pt x="53992" y="32016"/>
                  </a:lnTo>
                  <a:cubicBezTo>
                    <a:pt x="53883" y="32147"/>
                    <a:pt x="53796" y="32299"/>
                    <a:pt x="53709" y="32430"/>
                  </a:cubicBezTo>
                  <a:cubicBezTo>
                    <a:pt x="53535" y="32647"/>
                    <a:pt x="53361" y="32886"/>
                    <a:pt x="53143" y="33169"/>
                  </a:cubicBezTo>
                  <a:cubicBezTo>
                    <a:pt x="52991" y="33386"/>
                    <a:pt x="52839" y="33604"/>
                    <a:pt x="52687" y="33843"/>
                  </a:cubicBezTo>
                  <a:lnTo>
                    <a:pt x="52469" y="34147"/>
                  </a:lnTo>
                  <a:cubicBezTo>
                    <a:pt x="52317" y="34365"/>
                    <a:pt x="52143" y="34604"/>
                    <a:pt x="51969" y="34821"/>
                  </a:cubicBezTo>
                  <a:lnTo>
                    <a:pt x="51948" y="34843"/>
                  </a:lnTo>
                  <a:lnTo>
                    <a:pt x="51795" y="35061"/>
                  </a:lnTo>
                  <a:cubicBezTo>
                    <a:pt x="51687" y="35191"/>
                    <a:pt x="51578" y="35343"/>
                    <a:pt x="51491" y="35495"/>
                  </a:cubicBezTo>
                  <a:cubicBezTo>
                    <a:pt x="51353" y="35692"/>
                    <a:pt x="51216" y="35871"/>
                    <a:pt x="51078" y="36064"/>
                  </a:cubicBezTo>
                  <a:lnTo>
                    <a:pt x="51078" y="36064"/>
                  </a:lnTo>
                  <a:cubicBezTo>
                    <a:pt x="50802" y="36422"/>
                    <a:pt x="50527" y="36792"/>
                    <a:pt x="50252" y="37126"/>
                  </a:cubicBezTo>
                  <a:lnTo>
                    <a:pt x="49860" y="37648"/>
                  </a:lnTo>
                  <a:cubicBezTo>
                    <a:pt x="49664" y="37887"/>
                    <a:pt x="49469" y="38105"/>
                    <a:pt x="49273" y="38366"/>
                  </a:cubicBezTo>
                  <a:lnTo>
                    <a:pt x="49208" y="38453"/>
                  </a:lnTo>
                  <a:lnTo>
                    <a:pt x="48838" y="38888"/>
                  </a:lnTo>
                  <a:lnTo>
                    <a:pt x="48599" y="39214"/>
                  </a:lnTo>
                  <a:lnTo>
                    <a:pt x="48577" y="39257"/>
                  </a:lnTo>
                  <a:lnTo>
                    <a:pt x="48316" y="39562"/>
                  </a:lnTo>
                  <a:cubicBezTo>
                    <a:pt x="48142" y="39779"/>
                    <a:pt x="47947" y="40018"/>
                    <a:pt x="47729" y="40257"/>
                  </a:cubicBezTo>
                  <a:cubicBezTo>
                    <a:pt x="47360" y="40692"/>
                    <a:pt x="46968" y="41149"/>
                    <a:pt x="46598" y="41584"/>
                  </a:cubicBezTo>
                  <a:cubicBezTo>
                    <a:pt x="46511" y="41693"/>
                    <a:pt x="46446" y="41801"/>
                    <a:pt x="46359" y="41888"/>
                  </a:cubicBezTo>
                  <a:lnTo>
                    <a:pt x="46077" y="42214"/>
                  </a:lnTo>
                  <a:cubicBezTo>
                    <a:pt x="45859" y="42475"/>
                    <a:pt x="45642" y="42736"/>
                    <a:pt x="45490" y="42932"/>
                  </a:cubicBezTo>
                  <a:cubicBezTo>
                    <a:pt x="45337" y="43106"/>
                    <a:pt x="45163" y="43302"/>
                    <a:pt x="45011" y="43476"/>
                  </a:cubicBezTo>
                  <a:lnTo>
                    <a:pt x="44968" y="43519"/>
                  </a:lnTo>
                  <a:cubicBezTo>
                    <a:pt x="44794" y="43737"/>
                    <a:pt x="44598" y="43932"/>
                    <a:pt x="44424" y="44150"/>
                  </a:cubicBezTo>
                  <a:lnTo>
                    <a:pt x="43380" y="45389"/>
                  </a:lnTo>
                  <a:cubicBezTo>
                    <a:pt x="43293" y="45498"/>
                    <a:pt x="43185" y="45607"/>
                    <a:pt x="43098" y="45715"/>
                  </a:cubicBezTo>
                  <a:lnTo>
                    <a:pt x="43098" y="45737"/>
                  </a:lnTo>
                  <a:lnTo>
                    <a:pt x="42902" y="45976"/>
                  </a:lnTo>
                  <a:cubicBezTo>
                    <a:pt x="42706" y="46194"/>
                    <a:pt x="42554" y="46411"/>
                    <a:pt x="42402" y="46585"/>
                  </a:cubicBezTo>
                  <a:lnTo>
                    <a:pt x="42402" y="46607"/>
                  </a:lnTo>
                  <a:cubicBezTo>
                    <a:pt x="42097" y="46933"/>
                    <a:pt x="41771" y="47324"/>
                    <a:pt x="41489" y="47716"/>
                  </a:cubicBezTo>
                  <a:cubicBezTo>
                    <a:pt x="41271" y="47977"/>
                    <a:pt x="41054" y="48281"/>
                    <a:pt x="40836" y="48564"/>
                  </a:cubicBezTo>
                  <a:cubicBezTo>
                    <a:pt x="40684" y="48760"/>
                    <a:pt x="40510" y="48955"/>
                    <a:pt x="40336" y="49151"/>
                  </a:cubicBezTo>
                  <a:cubicBezTo>
                    <a:pt x="40249" y="49238"/>
                    <a:pt x="40162" y="49325"/>
                    <a:pt x="40075" y="49434"/>
                  </a:cubicBezTo>
                  <a:lnTo>
                    <a:pt x="40075" y="49455"/>
                  </a:lnTo>
                  <a:cubicBezTo>
                    <a:pt x="39988" y="49542"/>
                    <a:pt x="39901" y="49629"/>
                    <a:pt x="39814" y="49716"/>
                  </a:cubicBezTo>
                  <a:cubicBezTo>
                    <a:pt x="39684" y="49868"/>
                    <a:pt x="39510" y="50042"/>
                    <a:pt x="39314" y="50238"/>
                  </a:cubicBezTo>
                  <a:lnTo>
                    <a:pt x="39205" y="50347"/>
                  </a:lnTo>
                  <a:cubicBezTo>
                    <a:pt x="39162" y="50390"/>
                    <a:pt x="39118" y="50434"/>
                    <a:pt x="39075" y="50477"/>
                  </a:cubicBezTo>
                  <a:cubicBezTo>
                    <a:pt x="38945" y="50608"/>
                    <a:pt x="38814" y="50738"/>
                    <a:pt x="38662" y="50847"/>
                  </a:cubicBezTo>
                  <a:cubicBezTo>
                    <a:pt x="38553" y="50934"/>
                    <a:pt x="38444" y="50999"/>
                    <a:pt x="38314" y="51064"/>
                  </a:cubicBezTo>
                  <a:cubicBezTo>
                    <a:pt x="38096" y="51195"/>
                    <a:pt x="37814" y="51260"/>
                    <a:pt x="37553" y="51260"/>
                  </a:cubicBezTo>
                  <a:lnTo>
                    <a:pt x="37444" y="51260"/>
                  </a:lnTo>
                  <a:cubicBezTo>
                    <a:pt x="37379" y="51238"/>
                    <a:pt x="37292" y="51238"/>
                    <a:pt x="37205" y="51217"/>
                  </a:cubicBezTo>
                  <a:cubicBezTo>
                    <a:pt x="37053" y="51195"/>
                    <a:pt x="36922" y="51130"/>
                    <a:pt x="36792" y="51086"/>
                  </a:cubicBezTo>
                  <a:cubicBezTo>
                    <a:pt x="36683" y="51021"/>
                    <a:pt x="36574" y="50956"/>
                    <a:pt x="36466" y="50869"/>
                  </a:cubicBezTo>
                  <a:lnTo>
                    <a:pt x="36379" y="50825"/>
                  </a:lnTo>
                  <a:cubicBezTo>
                    <a:pt x="36292" y="50760"/>
                    <a:pt x="36183" y="50695"/>
                    <a:pt x="36096" y="50630"/>
                  </a:cubicBezTo>
                  <a:cubicBezTo>
                    <a:pt x="36053" y="50586"/>
                    <a:pt x="36031" y="50586"/>
                    <a:pt x="35966" y="50499"/>
                  </a:cubicBezTo>
                  <a:cubicBezTo>
                    <a:pt x="35900" y="50434"/>
                    <a:pt x="35835" y="50347"/>
                    <a:pt x="35770" y="50260"/>
                  </a:cubicBezTo>
                  <a:lnTo>
                    <a:pt x="35748" y="50238"/>
                  </a:lnTo>
                  <a:cubicBezTo>
                    <a:pt x="35596" y="50064"/>
                    <a:pt x="35487" y="49890"/>
                    <a:pt x="35357" y="49716"/>
                  </a:cubicBezTo>
                  <a:lnTo>
                    <a:pt x="35313" y="49651"/>
                  </a:lnTo>
                  <a:lnTo>
                    <a:pt x="35183" y="49477"/>
                  </a:lnTo>
                  <a:lnTo>
                    <a:pt x="35118" y="49412"/>
                  </a:lnTo>
                  <a:lnTo>
                    <a:pt x="35009" y="49303"/>
                  </a:lnTo>
                  <a:lnTo>
                    <a:pt x="34878" y="49216"/>
                  </a:lnTo>
                  <a:cubicBezTo>
                    <a:pt x="34509" y="48890"/>
                    <a:pt x="34096" y="48586"/>
                    <a:pt x="33682" y="48281"/>
                  </a:cubicBezTo>
                  <a:lnTo>
                    <a:pt x="33530" y="48151"/>
                  </a:lnTo>
                  <a:lnTo>
                    <a:pt x="33508" y="48151"/>
                  </a:lnTo>
                  <a:cubicBezTo>
                    <a:pt x="33335" y="48020"/>
                    <a:pt x="33161" y="47890"/>
                    <a:pt x="32987" y="47759"/>
                  </a:cubicBezTo>
                  <a:cubicBezTo>
                    <a:pt x="32943" y="47716"/>
                    <a:pt x="32921" y="47694"/>
                    <a:pt x="32878" y="47651"/>
                  </a:cubicBezTo>
                  <a:lnTo>
                    <a:pt x="32660" y="47477"/>
                  </a:lnTo>
                  <a:lnTo>
                    <a:pt x="32617" y="47433"/>
                  </a:lnTo>
                  <a:lnTo>
                    <a:pt x="32378" y="47216"/>
                  </a:lnTo>
                  <a:cubicBezTo>
                    <a:pt x="31921" y="46846"/>
                    <a:pt x="31508" y="46520"/>
                    <a:pt x="31073" y="46172"/>
                  </a:cubicBezTo>
                  <a:cubicBezTo>
                    <a:pt x="30638" y="45824"/>
                    <a:pt x="30160" y="45454"/>
                    <a:pt x="29725" y="45085"/>
                  </a:cubicBezTo>
                  <a:lnTo>
                    <a:pt x="29247" y="44693"/>
                  </a:lnTo>
                  <a:cubicBezTo>
                    <a:pt x="28964" y="44454"/>
                    <a:pt x="28659" y="44215"/>
                    <a:pt x="28333" y="43954"/>
                  </a:cubicBezTo>
                  <a:cubicBezTo>
                    <a:pt x="27877" y="43606"/>
                    <a:pt x="27398" y="43258"/>
                    <a:pt x="26833" y="42845"/>
                  </a:cubicBezTo>
                  <a:cubicBezTo>
                    <a:pt x="26181" y="42367"/>
                    <a:pt x="25507" y="41845"/>
                    <a:pt x="24985" y="41453"/>
                  </a:cubicBezTo>
                  <a:lnTo>
                    <a:pt x="24898" y="41388"/>
                  </a:lnTo>
                  <a:cubicBezTo>
                    <a:pt x="24593" y="41171"/>
                    <a:pt x="24289" y="40932"/>
                    <a:pt x="23984" y="40692"/>
                  </a:cubicBezTo>
                  <a:lnTo>
                    <a:pt x="22897" y="39888"/>
                  </a:lnTo>
                  <a:lnTo>
                    <a:pt x="22723" y="39757"/>
                  </a:lnTo>
                  <a:cubicBezTo>
                    <a:pt x="22201" y="39344"/>
                    <a:pt x="21658" y="38953"/>
                    <a:pt x="21114" y="38540"/>
                  </a:cubicBezTo>
                  <a:cubicBezTo>
                    <a:pt x="20310" y="37931"/>
                    <a:pt x="19505" y="37300"/>
                    <a:pt x="18788" y="36735"/>
                  </a:cubicBezTo>
                  <a:lnTo>
                    <a:pt x="18418" y="36430"/>
                  </a:lnTo>
                  <a:cubicBezTo>
                    <a:pt x="17592" y="35756"/>
                    <a:pt x="16591" y="34974"/>
                    <a:pt x="15569" y="34234"/>
                  </a:cubicBezTo>
                  <a:cubicBezTo>
                    <a:pt x="13699" y="32821"/>
                    <a:pt x="11786" y="31364"/>
                    <a:pt x="9916" y="29885"/>
                  </a:cubicBezTo>
                  <a:lnTo>
                    <a:pt x="9525" y="29581"/>
                  </a:lnTo>
                  <a:lnTo>
                    <a:pt x="9503" y="29538"/>
                  </a:lnTo>
                  <a:cubicBezTo>
                    <a:pt x="9264" y="29364"/>
                    <a:pt x="8981" y="29146"/>
                    <a:pt x="8742" y="28907"/>
                  </a:cubicBezTo>
                  <a:lnTo>
                    <a:pt x="8524" y="28711"/>
                  </a:lnTo>
                  <a:cubicBezTo>
                    <a:pt x="8002" y="28255"/>
                    <a:pt x="7546" y="27820"/>
                    <a:pt x="7133" y="27385"/>
                  </a:cubicBezTo>
                  <a:lnTo>
                    <a:pt x="7089" y="27341"/>
                  </a:lnTo>
                  <a:cubicBezTo>
                    <a:pt x="7046" y="27298"/>
                    <a:pt x="7024" y="27276"/>
                    <a:pt x="6981" y="27233"/>
                  </a:cubicBezTo>
                  <a:lnTo>
                    <a:pt x="6959" y="27211"/>
                  </a:lnTo>
                  <a:cubicBezTo>
                    <a:pt x="6828" y="27102"/>
                    <a:pt x="6720" y="26950"/>
                    <a:pt x="6611" y="26819"/>
                  </a:cubicBezTo>
                  <a:cubicBezTo>
                    <a:pt x="6480" y="26602"/>
                    <a:pt x="6350" y="26385"/>
                    <a:pt x="6263" y="26167"/>
                  </a:cubicBezTo>
                  <a:cubicBezTo>
                    <a:pt x="6176" y="25971"/>
                    <a:pt x="6132" y="25754"/>
                    <a:pt x="6111" y="25558"/>
                  </a:cubicBezTo>
                  <a:cubicBezTo>
                    <a:pt x="6089" y="25232"/>
                    <a:pt x="6154" y="24928"/>
                    <a:pt x="6285" y="24667"/>
                  </a:cubicBezTo>
                  <a:cubicBezTo>
                    <a:pt x="6350" y="24515"/>
                    <a:pt x="6437" y="24384"/>
                    <a:pt x="6524" y="24254"/>
                  </a:cubicBezTo>
                  <a:cubicBezTo>
                    <a:pt x="6589" y="24167"/>
                    <a:pt x="6654" y="24080"/>
                    <a:pt x="6741" y="23993"/>
                  </a:cubicBezTo>
                  <a:cubicBezTo>
                    <a:pt x="6937" y="23710"/>
                    <a:pt x="7176" y="23427"/>
                    <a:pt x="7372" y="23166"/>
                  </a:cubicBezTo>
                  <a:lnTo>
                    <a:pt x="7415" y="23145"/>
                  </a:lnTo>
                  <a:cubicBezTo>
                    <a:pt x="7524" y="22992"/>
                    <a:pt x="7655" y="22840"/>
                    <a:pt x="7785" y="22688"/>
                  </a:cubicBezTo>
                  <a:cubicBezTo>
                    <a:pt x="8111" y="22275"/>
                    <a:pt x="8416" y="21840"/>
                    <a:pt x="8720" y="21427"/>
                  </a:cubicBezTo>
                  <a:cubicBezTo>
                    <a:pt x="9046" y="20949"/>
                    <a:pt x="9416" y="20448"/>
                    <a:pt x="9807" y="19970"/>
                  </a:cubicBezTo>
                  <a:lnTo>
                    <a:pt x="9829" y="19927"/>
                  </a:lnTo>
                  <a:cubicBezTo>
                    <a:pt x="10199" y="19492"/>
                    <a:pt x="10568" y="19057"/>
                    <a:pt x="10916" y="18600"/>
                  </a:cubicBezTo>
                  <a:cubicBezTo>
                    <a:pt x="11090" y="18404"/>
                    <a:pt x="11242" y="18187"/>
                    <a:pt x="11395" y="17991"/>
                  </a:cubicBezTo>
                  <a:lnTo>
                    <a:pt x="11416" y="17948"/>
                  </a:lnTo>
                  <a:cubicBezTo>
                    <a:pt x="11612" y="17709"/>
                    <a:pt x="11808" y="17448"/>
                    <a:pt x="12025" y="17187"/>
                  </a:cubicBezTo>
                  <a:cubicBezTo>
                    <a:pt x="12156" y="17013"/>
                    <a:pt x="12286" y="16861"/>
                    <a:pt x="12417" y="16687"/>
                  </a:cubicBezTo>
                  <a:cubicBezTo>
                    <a:pt x="12677" y="16382"/>
                    <a:pt x="12960" y="16056"/>
                    <a:pt x="13243" y="15730"/>
                  </a:cubicBezTo>
                  <a:lnTo>
                    <a:pt x="13504" y="15425"/>
                  </a:lnTo>
                  <a:lnTo>
                    <a:pt x="13895" y="14947"/>
                  </a:lnTo>
                  <a:lnTo>
                    <a:pt x="14221" y="14512"/>
                  </a:lnTo>
                  <a:lnTo>
                    <a:pt x="14634" y="14034"/>
                  </a:lnTo>
                  <a:cubicBezTo>
                    <a:pt x="14939" y="13664"/>
                    <a:pt x="15200" y="13382"/>
                    <a:pt x="15439" y="13099"/>
                  </a:cubicBezTo>
                  <a:cubicBezTo>
                    <a:pt x="15591" y="12947"/>
                    <a:pt x="15743" y="12773"/>
                    <a:pt x="15896" y="12577"/>
                  </a:cubicBezTo>
                  <a:cubicBezTo>
                    <a:pt x="16070" y="12360"/>
                    <a:pt x="16265" y="12120"/>
                    <a:pt x="16461" y="11881"/>
                  </a:cubicBezTo>
                  <a:lnTo>
                    <a:pt x="16483" y="11838"/>
                  </a:lnTo>
                  <a:lnTo>
                    <a:pt x="16744" y="11511"/>
                  </a:lnTo>
                  <a:lnTo>
                    <a:pt x="16831" y="11403"/>
                  </a:lnTo>
                  <a:lnTo>
                    <a:pt x="16896" y="11316"/>
                  </a:lnTo>
                  <a:lnTo>
                    <a:pt x="16896" y="11294"/>
                  </a:lnTo>
                  <a:cubicBezTo>
                    <a:pt x="17157" y="10968"/>
                    <a:pt x="17374" y="10685"/>
                    <a:pt x="17592" y="10403"/>
                  </a:cubicBezTo>
                  <a:lnTo>
                    <a:pt x="17722" y="10272"/>
                  </a:lnTo>
                  <a:lnTo>
                    <a:pt x="17744" y="10229"/>
                  </a:lnTo>
                  <a:lnTo>
                    <a:pt x="17787" y="10185"/>
                  </a:lnTo>
                  <a:cubicBezTo>
                    <a:pt x="18114" y="9772"/>
                    <a:pt x="18418" y="9402"/>
                    <a:pt x="18744" y="8946"/>
                  </a:cubicBezTo>
                  <a:cubicBezTo>
                    <a:pt x="19092" y="8511"/>
                    <a:pt x="19440" y="8054"/>
                    <a:pt x="19810" y="7576"/>
                  </a:cubicBezTo>
                  <a:cubicBezTo>
                    <a:pt x="20005" y="7315"/>
                    <a:pt x="20179" y="7119"/>
                    <a:pt x="20353" y="6902"/>
                  </a:cubicBezTo>
                  <a:cubicBezTo>
                    <a:pt x="20505" y="6706"/>
                    <a:pt x="20701" y="6510"/>
                    <a:pt x="20897" y="6336"/>
                  </a:cubicBezTo>
                  <a:lnTo>
                    <a:pt x="20940" y="6271"/>
                  </a:lnTo>
                  <a:lnTo>
                    <a:pt x="21006" y="6228"/>
                  </a:lnTo>
                  <a:cubicBezTo>
                    <a:pt x="21136" y="6075"/>
                    <a:pt x="21266" y="5945"/>
                    <a:pt x="21440" y="5836"/>
                  </a:cubicBezTo>
                  <a:lnTo>
                    <a:pt x="21506" y="5793"/>
                  </a:lnTo>
                  <a:cubicBezTo>
                    <a:pt x="21593" y="5749"/>
                    <a:pt x="21680" y="5706"/>
                    <a:pt x="21788" y="5662"/>
                  </a:cubicBezTo>
                  <a:lnTo>
                    <a:pt x="21854" y="5619"/>
                  </a:lnTo>
                  <a:lnTo>
                    <a:pt x="21941" y="5597"/>
                  </a:lnTo>
                  <a:lnTo>
                    <a:pt x="21962" y="5597"/>
                  </a:lnTo>
                  <a:cubicBezTo>
                    <a:pt x="22071" y="5575"/>
                    <a:pt x="22158" y="5554"/>
                    <a:pt x="22245" y="5532"/>
                  </a:cubicBezTo>
                  <a:cubicBezTo>
                    <a:pt x="22292" y="5526"/>
                    <a:pt x="22340" y="5523"/>
                    <a:pt x="22389" y="5523"/>
                  </a:cubicBezTo>
                  <a:close/>
                  <a:moveTo>
                    <a:pt x="21187" y="1"/>
                  </a:moveTo>
                  <a:cubicBezTo>
                    <a:pt x="21128" y="1"/>
                    <a:pt x="21067" y="4"/>
                    <a:pt x="21006" y="9"/>
                  </a:cubicBezTo>
                  <a:cubicBezTo>
                    <a:pt x="20766" y="52"/>
                    <a:pt x="20549" y="139"/>
                    <a:pt x="20353" y="291"/>
                  </a:cubicBezTo>
                  <a:cubicBezTo>
                    <a:pt x="20244" y="357"/>
                    <a:pt x="20158" y="465"/>
                    <a:pt x="20071" y="552"/>
                  </a:cubicBezTo>
                  <a:lnTo>
                    <a:pt x="20027" y="596"/>
                  </a:lnTo>
                  <a:cubicBezTo>
                    <a:pt x="20005" y="639"/>
                    <a:pt x="19962" y="683"/>
                    <a:pt x="19918" y="748"/>
                  </a:cubicBezTo>
                  <a:cubicBezTo>
                    <a:pt x="19875" y="813"/>
                    <a:pt x="19810" y="900"/>
                    <a:pt x="19766" y="987"/>
                  </a:cubicBezTo>
                  <a:lnTo>
                    <a:pt x="19766" y="1009"/>
                  </a:lnTo>
                  <a:cubicBezTo>
                    <a:pt x="19723" y="1074"/>
                    <a:pt x="19679" y="1139"/>
                    <a:pt x="19636" y="1205"/>
                  </a:cubicBezTo>
                  <a:cubicBezTo>
                    <a:pt x="19392" y="1530"/>
                    <a:pt x="19148" y="1817"/>
                    <a:pt x="18868" y="2102"/>
                  </a:cubicBezTo>
                  <a:lnTo>
                    <a:pt x="18868" y="2102"/>
                  </a:lnTo>
                  <a:cubicBezTo>
                    <a:pt x="18610" y="2339"/>
                    <a:pt x="18416" y="2533"/>
                    <a:pt x="18244" y="2749"/>
                  </a:cubicBezTo>
                  <a:cubicBezTo>
                    <a:pt x="18070" y="2944"/>
                    <a:pt x="17896" y="3140"/>
                    <a:pt x="17722" y="3336"/>
                  </a:cubicBezTo>
                  <a:lnTo>
                    <a:pt x="17526" y="3553"/>
                  </a:lnTo>
                  <a:lnTo>
                    <a:pt x="17461" y="3618"/>
                  </a:lnTo>
                  <a:cubicBezTo>
                    <a:pt x="17200" y="3923"/>
                    <a:pt x="16896" y="4249"/>
                    <a:pt x="16635" y="4575"/>
                  </a:cubicBezTo>
                  <a:cubicBezTo>
                    <a:pt x="16287" y="5010"/>
                    <a:pt x="15961" y="5445"/>
                    <a:pt x="15656" y="5880"/>
                  </a:cubicBezTo>
                  <a:lnTo>
                    <a:pt x="15635" y="5901"/>
                  </a:lnTo>
                  <a:lnTo>
                    <a:pt x="15613" y="5923"/>
                  </a:lnTo>
                  <a:lnTo>
                    <a:pt x="15439" y="6206"/>
                  </a:lnTo>
                  <a:cubicBezTo>
                    <a:pt x="15156" y="6554"/>
                    <a:pt x="14895" y="6923"/>
                    <a:pt x="14613" y="7293"/>
                  </a:cubicBezTo>
                  <a:cubicBezTo>
                    <a:pt x="14156" y="7858"/>
                    <a:pt x="13656" y="8424"/>
                    <a:pt x="13199" y="8924"/>
                  </a:cubicBezTo>
                  <a:lnTo>
                    <a:pt x="13156" y="8967"/>
                  </a:lnTo>
                  <a:cubicBezTo>
                    <a:pt x="12895" y="9250"/>
                    <a:pt x="12634" y="9555"/>
                    <a:pt x="12373" y="9837"/>
                  </a:cubicBezTo>
                  <a:cubicBezTo>
                    <a:pt x="11656" y="10663"/>
                    <a:pt x="10938" y="11555"/>
                    <a:pt x="10242" y="12446"/>
                  </a:cubicBezTo>
                  <a:cubicBezTo>
                    <a:pt x="10046" y="12707"/>
                    <a:pt x="9851" y="12968"/>
                    <a:pt x="9677" y="13164"/>
                  </a:cubicBezTo>
                  <a:lnTo>
                    <a:pt x="9655" y="13186"/>
                  </a:lnTo>
                  <a:cubicBezTo>
                    <a:pt x="9503" y="13403"/>
                    <a:pt x="9329" y="13599"/>
                    <a:pt x="9177" y="13816"/>
                  </a:cubicBezTo>
                  <a:lnTo>
                    <a:pt x="9090" y="13903"/>
                  </a:lnTo>
                  <a:cubicBezTo>
                    <a:pt x="8959" y="14099"/>
                    <a:pt x="8829" y="14251"/>
                    <a:pt x="8633" y="14469"/>
                  </a:cubicBezTo>
                  <a:cubicBezTo>
                    <a:pt x="8437" y="14686"/>
                    <a:pt x="8242" y="14925"/>
                    <a:pt x="8046" y="15143"/>
                  </a:cubicBezTo>
                  <a:cubicBezTo>
                    <a:pt x="7285" y="15991"/>
                    <a:pt x="6502" y="16882"/>
                    <a:pt x="5785" y="17817"/>
                  </a:cubicBezTo>
                  <a:cubicBezTo>
                    <a:pt x="5393" y="18317"/>
                    <a:pt x="5024" y="18818"/>
                    <a:pt x="4719" y="19231"/>
                  </a:cubicBezTo>
                  <a:lnTo>
                    <a:pt x="4676" y="19274"/>
                  </a:lnTo>
                  <a:lnTo>
                    <a:pt x="4589" y="19405"/>
                  </a:lnTo>
                  <a:lnTo>
                    <a:pt x="4502" y="19513"/>
                  </a:lnTo>
                  <a:cubicBezTo>
                    <a:pt x="4393" y="19687"/>
                    <a:pt x="4262" y="19861"/>
                    <a:pt x="4132" y="20035"/>
                  </a:cubicBezTo>
                  <a:lnTo>
                    <a:pt x="4002" y="20187"/>
                  </a:lnTo>
                  <a:lnTo>
                    <a:pt x="3958" y="20253"/>
                  </a:lnTo>
                  <a:cubicBezTo>
                    <a:pt x="3828" y="20427"/>
                    <a:pt x="3697" y="20579"/>
                    <a:pt x="3567" y="20753"/>
                  </a:cubicBezTo>
                  <a:cubicBezTo>
                    <a:pt x="3132" y="21362"/>
                    <a:pt x="2675" y="21992"/>
                    <a:pt x="2240" y="22601"/>
                  </a:cubicBezTo>
                  <a:lnTo>
                    <a:pt x="2240" y="22623"/>
                  </a:lnTo>
                  <a:cubicBezTo>
                    <a:pt x="1979" y="22992"/>
                    <a:pt x="1740" y="23362"/>
                    <a:pt x="1457" y="23710"/>
                  </a:cubicBezTo>
                  <a:cubicBezTo>
                    <a:pt x="1327" y="23884"/>
                    <a:pt x="1218" y="24058"/>
                    <a:pt x="1088" y="24232"/>
                  </a:cubicBezTo>
                  <a:lnTo>
                    <a:pt x="1066" y="24275"/>
                  </a:lnTo>
                  <a:lnTo>
                    <a:pt x="979" y="24406"/>
                  </a:lnTo>
                  <a:cubicBezTo>
                    <a:pt x="762" y="24710"/>
                    <a:pt x="566" y="25080"/>
                    <a:pt x="414" y="25363"/>
                  </a:cubicBezTo>
                  <a:cubicBezTo>
                    <a:pt x="240" y="25645"/>
                    <a:pt x="109" y="25993"/>
                    <a:pt x="44" y="26319"/>
                  </a:cubicBezTo>
                  <a:cubicBezTo>
                    <a:pt x="1" y="26537"/>
                    <a:pt x="1" y="26733"/>
                    <a:pt x="22" y="26950"/>
                  </a:cubicBezTo>
                  <a:cubicBezTo>
                    <a:pt x="66" y="27211"/>
                    <a:pt x="175" y="27472"/>
                    <a:pt x="327" y="27689"/>
                  </a:cubicBezTo>
                  <a:cubicBezTo>
                    <a:pt x="436" y="27841"/>
                    <a:pt x="544" y="27994"/>
                    <a:pt x="696" y="28102"/>
                  </a:cubicBezTo>
                  <a:lnTo>
                    <a:pt x="762" y="28168"/>
                  </a:lnTo>
                  <a:lnTo>
                    <a:pt x="827" y="28255"/>
                  </a:lnTo>
                  <a:lnTo>
                    <a:pt x="914" y="28320"/>
                  </a:lnTo>
                  <a:cubicBezTo>
                    <a:pt x="1066" y="28472"/>
                    <a:pt x="1218" y="28624"/>
                    <a:pt x="1392" y="28755"/>
                  </a:cubicBezTo>
                  <a:cubicBezTo>
                    <a:pt x="1457" y="28820"/>
                    <a:pt x="1523" y="28863"/>
                    <a:pt x="1566" y="28907"/>
                  </a:cubicBezTo>
                  <a:lnTo>
                    <a:pt x="2088" y="29364"/>
                  </a:lnTo>
                  <a:lnTo>
                    <a:pt x="2240" y="29494"/>
                  </a:lnTo>
                  <a:cubicBezTo>
                    <a:pt x="2632" y="29842"/>
                    <a:pt x="3023" y="30168"/>
                    <a:pt x="3414" y="30494"/>
                  </a:cubicBezTo>
                  <a:lnTo>
                    <a:pt x="3436" y="30516"/>
                  </a:lnTo>
                  <a:lnTo>
                    <a:pt x="3458" y="30538"/>
                  </a:lnTo>
                  <a:lnTo>
                    <a:pt x="3675" y="30712"/>
                  </a:lnTo>
                  <a:cubicBezTo>
                    <a:pt x="3958" y="30951"/>
                    <a:pt x="4262" y="31212"/>
                    <a:pt x="4523" y="31451"/>
                  </a:cubicBezTo>
                  <a:cubicBezTo>
                    <a:pt x="4915" y="31777"/>
                    <a:pt x="5328" y="32125"/>
                    <a:pt x="5719" y="32473"/>
                  </a:cubicBezTo>
                  <a:lnTo>
                    <a:pt x="6241" y="32886"/>
                  </a:lnTo>
                  <a:lnTo>
                    <a:pt x="6567" y="33169"/>
                  </a:lnTo>
                  <a:cubicBezTo>
                    <a:pt x="6915" y="33452"/>
                    <a:pt x="7263" y="33712"/>
                    <a:pt x="7611" y="33995"/>
                  </a:cubicBezTo>
                  <a:lnTo>
                    <a:pt x="8068" y="34365"/>
                  </a:lnTo>
                  <a:lnTo>
                    <a:pt x="8133" y="34430"/>
                  </a:lnTo>
                  <a:cubicBezTo>
                    <a:pt x="8459" y="34691"/>
                    <a:pt x="8742" y="34930"/>
                    <a:pt x="9046" y="35169"/>
                  </a:cubicBezTo>
                  <a:cubicBezTo>
                    <a:pt x="10199" y="36083"/>
                    <a:pt x="11221" y="36887"/>
                    <a:pt x="12156" y="37648"/>
                  </a:cubicBezTo>
                  <a:cubicBezTo>
                    <a:pt x="12917" y="38235"/>
                    <a:pt x="13699" y="38888"/>
                    <a:pt x="14678" y="39627"/>
                  </a:cubicBezTo>
                  <a:cubicBezTo>
                    <a:pt x="15396" y="40192"/>
                    <a:pt x="16135" y="40779"/>
                    <a:pt x="16787" y="41301"/>
                  </a:cubicBezTo>
                  <a:lnTo>
                    <a:pt x="16896" y="41388"/>
                  </a:lnTo>
                  <a:lnTo>
                    <a:pt x="16939" y="41432"/>
                  </a:lnTo>
                  <a:cubicBezTo>
                    <a:pt x="18005" y="42258"/>
                    <a:pt x="19179" y="43215"/>
                    <a:pt x="20375" y="44106"/>
                  </a:cubicBezTo>
                  <a:lnTo>
                    <a:pt x="23658" y="46585"/>
                  </a:lnTo>
                  <a:lnTo>
                    <a:pt x="23702" y="46629"/>
                  </a:lnTo>
                  <a:cubicBezTo>
                    <a:pt x="24441" y="47194"/>
                    <a:pt x="25376" y="47911"/>
                    <a:pt x="26246" y="48629"/>
                  </a:cubicBezTo>
                  <a:lnTo>
                    <a:pt x="27029" y="49260"/>
                  </a:lnTo>
                  <a:lnTo>
                    <a:pt x="27050" y="49281"/>
                  </a:lnTo>
                  <a:lnTo>
                    <a:pt x="27072" y="49303"/>
                  </a:lnTo>
                  <a:cubicBezTo>
                    <a:pt x="27703" y="49825"/>
                    <a:pt x="28377" y="50369"/>
                    <a:pt x="29029" y="50890"/>
                  </a:cubicBezTo>
                  <a:cubicBezTo>
                    <a:pt x="30008" y="51673"/>
                    <a:pt x="31008" y="52434"/>
                    <a:pt x="31943" y="53152"/>
                  </a:cubicBezTo>
                  <a:cubicBezTo>
                    <a:pt x="32486" y="53565"/>
                    <a:pt x="32987" y="53978"/>
                    <a:pt x="33508" y="54370"/>
                  </a:cubicBezTo>
                  <a:cubicBezTo>
                    <a:pt x="33682" y="54522"/>
                    <a:pt x="33856" y="54674"/>
                    <a:pt x="34052" y="54826"/>
                  </a:cubicBezTo>
                  <a:lnTo>
                    <a:pt x="34291" y="55022"/>
                  </a:lnTo>
                  <a:cubicBezTo>
                    <a:pt x="34422" y="55131"/>
                    <a:pt x="34596" y="55283"/>
                    <a:pt x="34770" y="55413"/>
                  </a:cubicBezTo>
                  <a:lnTo>
                    <a:pt x="35009" y="55565"/>
                  </a:lnTo>
                  <a:cubicBezTo>
                    <a:pt x="35400" y="55848"/>
                    <a:pt x="35813" y="56131"/>
                    <a:pt x="36226" y="56414"/>
                  </a:cubicBezTo>
                  <a:lnTo>
                    <a:pt x="36248" y="56414"/>
                  </a:lnTo>
                  <a:lnTo>
                    <a:pt x="37075" y="56914"/>
                  </a:lnTo>
                  <a:lnTo>
                    <a:pt x="37161" y="56957"/>
                  </a:lnTo>
                  <a:cubicBezTo>
                    <a:pt x="37401" y="57131"/>
                    <a:pt x="37662" y="57262"/>
                    <a:pt x="37944" y="57370"/>
                  </a:cubicBezTo>
                  <a:cubicBezTo>
                    <a:pt x="38140" y="57435"/>
                    <a:pt x="38357" y="57479"/>
                    <a:pt x="38553" y="57501"/>
                  </a:cubicBezTo>
                  <a:cubicBezTo>
                    <a:pt x="38590" y="57504"/>
                    <a:pt x="38626" y="57505"/>
                    <a:pt x="38663" y="57505"/>
                  </a:cubicBezTo>
                  <a:cubicBezTo>
                    <a:pt x="38908" y="57505"/>
                    <a:pt x="39152" y="57443"/>
                    <a:pt x="39379" y="57349"/>
                  </a:cubicBezTo>
                  <a:cubicBezTo>
                    <a:pt x="39553" y="57262"/>
                    <a:pt x="39706" y="57175"/>
                    <a:pt x="39836" y="57066"/>
                  </a:cubicBezTo>
                  <a:cubicBezTo>
                    <a:pt x="39923" y="56979"/>
                    <a:pt x="40032" y="56892"/>
                    <a:pt x="40097" y="56805"/>
                  </a:cubicBezTo>
                  <a:lnTo>
                    <a:pt x="40162" y="56740"/>
                  </a:lnTo>
                  <a:cubicBezTo>
                    <a:pt x="40314" y="56587"/>
                    <a:pt x="40467" y="56435"/>
                    <a:pt x="40619" y="56261"/>
                  </a:cubicBezTo>
                  <a:lnTo>
                    <a:pt x="40706" y="56174"/>
                  </a:lnTo>
                  <a:cubicBezTo>
                    <a:pt x="41054" y="55826"/>
                    <a:pt x="41358" y="55457"/>
                    <a:pt x="41641" y="55087"/>
                  </a:cubicBezTo>
                  <a:lnTo>
                    <a:pt x="41815" y="54870"/>
                  </a:lnTo>
                  <a:cubicBezTo>
                    <a:pt x="42532" y="54000"/>
                    <a:pt x="43272" y="53130"/>
                    <a:pt x="44033" y="52260"/>
                  </a:cubicBezTo>
                  <a:cubicBezTo>
                    <a:pt x="44446" y="51782"/>
                    <a:pt x="44859" y="51325"/>
                    <a:pt x="45229" y="50890"/>
                  </a:cubicBezTo>
                  <a:lnTo>
                    <a:pt x="45620" y="50390"/>
                  </a:lnTo>
                  <a:cubicBezTo>
                    <a:pt x="45859" y="50129"/>
                    <a:pt x="46098" y="49825"/>
                    <a:pt x="46359" y="49542"/>
                  </a:cubicBezTo>
                  <a:cubicBezTo>
                    <a:pt x="47207" y="48542"/>
                    <a:pt x="47925" y="47694"/>
                    <a:pt x="48708" y="46868"/>
                  </a:cubicBezTo>
                  <a:lnTo>
                    <a:pt x="48925" y="46629"/>
                  </a:lnTo>
                  <a:lnTo>
                    <a:pt x="48947" y="46607"/>
                  </a:lnTo>
                  <a:cubicBezTo>
                    <a:pt x="49230" y="46302"/>
                    <a:pt x="49577" y="45933"/>
                    <a:pt x="49904" y="45541"/>
                  </a:cubicBezTo>
                  <a:cubicBezTo>
                    <a:pt x="50143" y="45280"/>
                    <a:pt x="50382" y="44998"/>
                    <a:pt x="50665" y="44650"/>
                  </a:cubicBezTo>
                  <a:lnTo>
                    <a:pt x="51121" y="44150"/>
                  </a:lnTo>
                  <a:lnTo>
                    <a:pt x="51578" y="43606"/>
                  </a:lnTo>
                  <a:lnTo>
                    <a:pt x="52208" y="42867"/>
                  </a:lnTo>
                  <a:cubicBezTo>
                    <a:pt x="52535" y="42454"/>
                    <a:pt x="52883" y="42041"/>
                    <a:pt x="53230" y="41627"/>
                  </a:cubicBezTo>
                  <a:lnTo>
                    <a:pt x="53317" y="41540"/>
                  </a:lnTo>
                  <a:cubicBezTo>
                    <a:pt x="53644" y="41149"/>
                    <a:pt x="54013" y="40736"/>
                    <a:pt x="54296" y="40388"/>
                  </a:cubicBezTo>
                  <a:cubicBezTo>
                    <a:pt x="54753" y="39866"/>
                    <a:pt x="55231" y="39301"/>
                    <a:pt x="55644" y="38801"/>
                  </a:cubicBezTo>
                  <a:cubicBezTo>
                    <a:pt x="56035" y="38300"/>
                    <a:pt x="56427" y="37800"/>
                    <a:pt x="56775" y="37344"/>
                  </a:cubicBezTo>
                  <a:cubicBezTo>
                    <a:pt x="57123" y="36887"/>
                    <a:pt x="57514" y="36430"/>
                    <a:pt x="57905" y="35996"/>
                  </a:cubicBezTo>
                  <a:lnTo>
                    <a:pt x="57927" y="35952"/>
                  </a:lnTo>
                  <a:lnTo>
                    <a:pt x="58319" y="35517"/>
                  </a:lnTo>
                  <a:lnTo>
                    <a:pt x="58514" y="35300"/>
                  </a:lnTo>
                  <a:cubicBezTo>
                    <a:pt x="58558" y="35235"/>
                    <a:pt x="58601" y="35169"/>
                    <a:pt x="58645" y="35104"/>
                  </a:cubicBezTo>
                  <a:lnTo>
                    <a:pt x="58645" y="35082"/>
                  </a:lnTo>
                  <a:lnTo>
                    <a:pt x="58732" y="34995"/>
                  </a:lnTo>
                  <a:lnTo>
                    <a:pt x="58797" y="34930"/>
                  </a:lnTo>
                  <a:lnTo>
                    <a:pt x="58797" y="34908"/>
                  </a:lnTo>
                  <a:cubicBezTo>
                    <a:pt x="58840" y="34821"/>
                    <a:pt x="58906" y="34756"/>
                    <a:pt x="58971" y="34691"/>
                  </a:cubicBezTo>
                  <a:lnTo>
                    <a:pt x="59319" y="34147"/>
                  </a:lnTo>
                  <a:lnTo>
                    <a:pt x="59384" y="34060"/>
                  </a:lnTo>
                  <a:lnTo>
                    <a:pt x="59406" y="34039"/>
                  </a:lnTo>
                  <a:cubicBezTo>
                    <a:pt x="59602" y="33778"/>
                    <a:pt x="59754" y="33517"/>
                    <a:pt x="59971" y="33234"/>
                  </a:cubicBezTo>
                  <a:cubicBezTo>
                    <a:pt x="60189" y="32951"/>
                    <a:pt x="60428" y="32625"/>
                    <a:pt x="60645" y="32299"/>
                  </a:cubicBezTo>
                  <a:cubicBezTo>
                    <a:pt x="60710" y="32234"/>
                    <a:pt x="60776" y="32169"/>
                    <a:pt x="60841" y="32103"/>
                  </a:cubicBezTo>
                  <a:cubicBezTo>
                    <a:pt x="60928" y="31995"/>
                    <a:pt x="61015" y="31864"/>
                    <a:pt x="61102" y="31734"/>
                  </a:cubicBezTo>
                  <a:lnTo>
                    <a:pt x="61124" y="31712"/>
                  </a:lnTo>
                  <a:cubicBezTo>
                    <a:pt x="61167" y="31625"/>
                    <a:pt x="61211" y="31560"/>
                    <a:pt x="61276" y="31495"/>
                  </a:cubicBezTo>
                  <a:cubicBezTo>
                    <a:pt x="61472" y="31234"/>
                    <a:pt x="61645" y="30929"/>
                    <a:pt x="61754" y="30625"/>
                  </a:cubicBezTo>
                  <a:cubicBezTo>
                    <a:pt x="61841" y="30407"/>
                    <a:pt x="61906" y="30168"/>
                    <a:pt x="61928" y="29929"/>
                  </a:cubicBezTo>
                  <a:cubicBezTo>
                    <a:pt x="61950" y="29733"/>
                    <a:pt x="61906" y="29516"/>
                    <a:pt x="61841" y="29342"/>
                  </a:cubicBezTo>
                  <a:lnTo>
                    <a:pt x="61819" y="29298"/>
                  </a:lnTo>
                  <a:lnTo>
                    <a:pt x="61776" y="29233"/>
                  </a:lnTo>
                  <a:lnTo>
                    <a:pt x="61754" y="29190"/>
                  </a:lnTo>
                  <a:cubicBezTo>
                    <a:pt x="61711" y="29081"/>
                    <a:pt x="61667" y="28994"/>
                    <a:pt x="61602" y="28907"/>
                  </a:cubicBezTo>
                  <a:lnTo>
                    <a:pt x="61558" y="28885"/>
                  </a:lnTo>
                  <a:lnTo>
                    <a:pt x="61537" y="28863"/>
                  </a:lnTo>
                  <a:lnTo>
                    <a:pt x="61472" y="28798"/>
                  </a:lnTo>
                  <a:cubicBezTo>
                    <a:pt x="61363" y="28646"/>
                    <a:pt x="61232" y="28537"/>
                    <a:pt x="61102" y="28407"/>
                  </a:cubicBezTo>
                  <a:lnTo>
                    <a:pt x="60950" y="28255"/>
                  </a:lnTo>
                  <a:cubicBezTo>
                    <a:pt x="60863" y="28168"/>
                    <a:pt x="60776" y="28081"/>
                    <a:pt x="60689" y="27994"/>
                  </a:cubicBezTo>
                  <a:cubicBezTo>
                    <a:pt x="60580" y="27841"/>
                    <a:pt x="60450" y="27711"/>
                    <a:pt x="60319" y="27602"/>
                  </a:cubicBezTo>
                  <a:cubicBezTo>
                    <a:pt x="60276" y="27581"/>
                    <a:pt x="60254" y="27559"/>
                    <a:pt x="60232" y="27537"/>
                  </a:cubicBezTo>
                  <a:lnTo>
                    <a:pt x="59884" y="27298"/>
                  </a:lnTo>
                  <a:cubicBezTo>
                    <a:pt x="59645" y="27102"/>
                    <a:pt x="59384" y="26950"/>
                    <a:pt x="59167" y="26798"/>
                  </a:cubicBezTo>
                  <a:cubicBezTo>
                    <a:pt x="58949" y="26646"/>
                    <a:pt x="58753" y="26515"/>
                    <a:pt x="58558" y="26385"/>
                  </a:cubicBezTo>
                  <a:cubicBezTo>
                    <a:pt x="58210" y="26124"/>
                    <a:pt x="57862" y="25884"/>
                    <a:pt x="57536" y="25602"/>
                  </a:cubicBezTo>
                  <a:lnTo>
                    <a:pt x="57231" y="25363"/>
                  </a:lnTo>
                  <a:cubicBezTo>
                    <a:pt x="56797" y="25036"/>
                    <a:pt x="56362" y="24732"/>
                    <a:pt x="55927" y="24428"/>
                  </a:cubicBezTo>
                  <a:cubicBezTo>
                    <a:pt x="54252" y="23232"/>
                    <a:pt x="52469" y="21927"/>
                    <a:pt x="50469" y="20405"/>
                  </a:cubicBezTo>
                  <a:cubicBezTo>
                    <a:pt x="49991" y="20035"/>
                    <a:pt x="49512" y="19666"/>
                    <a:pt x="49056" y="19318"/>
                  </a:cubicBezTo>
                  <a:lnTo>
                    <a:pt x="48925" y="19209"/>
                  </a:lnTo>
                  <a:lnTo>
                    <a:pt x="47794" y="18361"/>
                  </a:lnTo>
                  <a:cubicBezTo>
                    <a:pt x="47360" y="18013"/>
                    <a:pt x="46859" y="17643"/>
                    <a:pt x="46381" y="17317"/>
                  </a:cubicBezTo>
                  <a:cubicBezTo>
                    <a:pt x="45903" y="16969"/>
                    <a:pt x="45403" y="16621"/>
                    <a:pt x="44902" y="16252"/>
                  </a:cubicBezTo>
                  <a:cubicBezTo>
                    <a:pt x="44098" y="15686"/>
                    <a:pt x="43315" y="15099"/>
                    <a:pt x="42532" y="14512"/>
                  </a:cubicBezTo>
                  <a:lnTo>
                    <a:pt x="42511" y="14512"/>
                  </a:lnTo>
                  <a:lnTo>
                    <a:pt x="42489" y="14490"/>
                  </a:lnTo>
                  <a:lnTo>
                    <a:pt x="42119" y="14208"/>
                  </a:lnTo>
                  <a:cubicBezTo>
                    <a:pt x="41663" y="13882"/>
                    <a:pt x="41162" y="13490"/>
                    <a:pt x="40641" y="13142"/>
                  </a:cubicBezTo>
                  <a:cubicBezTo>
                    <a:pt x="40401" y="12968"/>
                    <a:pt x="40140" y="12773"/>
                    <a:pt x="39945" y="12664"/>
                  </a:cubicBezTo>
                  <a:cubicBezTo>
                    <a:pt x="39771" y="12533"/>
                    <a:pt x="39597" y="12425"/>
                    <a:pt x="39401" y="12294"/>
                  </a:cubicBezTo>
                  <a:lnTo>
                    <a:pt x="39227" y="12164"/>
                  </a:lnTo>
                  <a:lnTo>
                    <a:pt x="38749" y="11816"/>
                  </a:lnTo>
                  <a:lnTo>
                    <a:pt x="38727" y="11816"/>
                  </a:lnTo>
                  <a:lnTo>
                    <a:pt x="38684" y="11772"/>
                  </a:lnTo>
                  <a:cubicBezTo>
                    <a:pt x="38401" y="11598"/>
                    <a:pt x="38096" y="11381"/>
                    <a:pt x="37836" y="11164"/>
                  </a:cubicBezTo>
                  <a:cubicBezTo>
                    <a:pt x="37379" y="10837"/>
                    <a:pt x="36944" y="10511"/>
                    <a:pt x="36444" y="10142"/>
                  </a:cubicBezTo>
                  <a:cubicBezTo>
                    <a:pt x="35552" y="9468"/>
                    <a:pt x="34617" y="8772"/>
                    <a:pt x="33595" y="8032"/>
                  </a:cubicBezTo>
                  <a:cubicBezTo>
                    <a:pt x="32943" y="7576"/>
                    <a:pt x="32269" y="7141"/>
                    <a:pt x="31660" y="6749"/>
                  </a:cubicBezTo>
                  <a:lnTo>
                    <a:pt x="31617" y="6706"/>
                  </a:lnTo>
                  <a:cubicBezTo>
                    <a:pt x="31312" y="6510"/>
                    <a:pt x="31008" y="6293"/>
                    <a:pt x="30703" y="6097"/>
                  </a:cubicBezTo>
                  <a:cubicBezTo>
                    <a:pt x="29703" y="5423"/>
                    <a:pt x="28725" y="4749"/>
                    <a:pt x="27811" y="4118"/>
                  </a:cubicBezTo>
                  <a:cubicBezTo>
                    <a:pt x="27572" y="3944"/>
                    <a:pt x="27377" y="3792"/>
                    <a:pt x="27137" y="3618"/>
                  </a:cubicBezTo>
                  <a:cubicBezTo>
                    <a:pt x="26898" y="3444"/>
                    <a:pt x="26659" y="3270"/>
                    <a:pt x="26420" y="3096"/>
                  </a:cubicBezTo>
                  <a:cubicBezTo>
                    <a:pt x="26094" y="2857"/>
                    <a:pt x="25746" y="2640"/>
                    <a:pt x="25420" y="2401"/>
                  </a:cubicBezTo>
                  <a:lnTo>
                    <a:pt x="25006" y="2140"/>
                  </a:lnTo>
                  <a:cubicBezTo>
                    <a:pt x="24506" y="1792"/>
                    <a:pt x="24028" y="1487"/>
                    <a:pt x="23571" y="1183"/>
                  </a:cubicBezTo>
                  <a:cubicBezTo>
                    <a:pt x="23332" y="1031"/>
                    <a:pt x="23093" y="879"/>
                    <a:pt x="22876" y="705"/>
                  </a:cubicBezTo>
                  <a:lnTo>
                    <a:pt x="22615" y="552"/>
                  </a:lnTo>
                  <a:lnTo>
                    <a:pt x="22549" y="509"/>
                  </a:lnTo>
                  <a:cubicBezTo>
                    <a:pt x="22441" y="444"/>
                    <a:pt x="22332" y="378"/>
                    <a:pt x="22223" y="335"/>
                  </a:cubicBezTo>
                  <a:lnTo>
                    <a:pt x="22180" y="313"/>
                  </a:lnTo>
                  <a:cubicBezTo>
                    <a:pt x="22028" y="226"/>
                    <a:pt x="21897" y="139"/>
                    <a:pt x="21745" y="96"/>
                  </a:cubicBezTo>
                  <a:cubicBezTo>
                    <a:pt x="21562" y="29"/>
                    <a:pt x="21379" y="1"/>
                    <a:pt x="2118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" name="Google Shape;168;p3"/>
          <p:cNvGrpSpPr/>
          <p:nvPr/>
        </p:nvGrpSpPr>
        <p:grpSpPr>
          <a:xfrm>
            <a:off x="1306075" y="187179"/>
            <a:ext cx="6800206" cy="3687699"/>
            <a:chOff x="1306075" y="187179"/>
            <a:chExt cx="6800206" cy="3687699"/>
          </a:xfrm>
        </p:grpSpPr>
        <p:sp>
          <p:nvSpPr>
            <p:cNvPr id="169" name="Google Shape;169;p3"/>
            <p:cNvSpPr/>
            <p:nvPr/>
          </p:nvSpPr>
          <p:spPr>
            <a:xfrm>
              <a:off x="1306075" y="3399878"/>
              <a:ext cx="859683" cy="475000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3"/>
            <p:cNvSpPr/>
            <p:nvPr/>
          </p:nvSpPr>
          <p:spPr>
            <a:xfrm rot="-2700000">
              <a:off x="7204554" y="2951395"/>
              <a:ext cx="859687" cy="475002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3"/>
            <p:cNvSpPr/>
            <p:nvPr/>
          </p:nvSpPr>
          <p:spPr>
            <a:xfrm rot="2320861">
              <a:off x="1718602" y="403730"/>
              <a:ext cx="859705" cy="475012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2" name="Google Shape;172;p3"/>
          <p:cNvGrpSpPr/>
          <p:nvPr/>
        </p:nvGrpSpPr>
        <p:grpSpPr>
          <a:xfrm>
            <a:off x="308850" y="470688"/>
            <a:ext cx="8606013" cy="4539225"/>
            <a:chOff x="308850" y="470688"/>
            <a:chExt cx="8606013" cy="4539225"/>
          </a:xfrm>
        </p:grpSpPr>
        <p:sp>
          <p:nvSpPr>
            <p:cNvPr id="173" name="Google Shape;173;p3"/>
            <p:cNvSpPr/>
            <p:nvPr/>
          </p:nvSpPr>
          <p:spPr>
            <a:xfrm>
              <a:off x="308850" y="2413438"/>
              <a:ext cx="135400" cy="132200"/>
            </a:xfrm>
            <a:custGeom>
              <a:avLst/>
              <a:gdLst/>
              <a:ahLst/>
              <a:cxnLst/>
              <a:rect l="l" t="t" r="r" b="b"/>
              <a:pathLst>
                <a:path w="5416" h="5288" extrusionOk="0">
                  <a:moveTo>
                    <a:pt x="2719" y="0"/>
                  </a:moveTo>
                  <a:cubicBezTo>
                    <a:pt x="2054" y="0"/>
                    <a:pt x="1414" y="238"/>
                    <a:pt x="914" y="676"/>
                  </a:cubicBezTo>
                  <a:cubicBezTo>
                    <a:pt x="392" y="1154"/>
                    <a:pt x="88" y="1828"/>
                    <a:pt x="66" y="2546"/>
                  </a:cubicBezTo>
                  <a:cubicBezTo>
                    <a:pt x="1" y="3959"/>
                    <a:pt x="1175" y="5286"/>
                    <a:pt x="2610" y="5286"/>
                  </a:cubicBezTo>
                  <a:cubicBezTo>
                    <a:pt x="2639" y="5287"/>
                    <a:pt x="2668" y="5287"/>
                    <a:pt x="2697" y="5287"/>
                  </a:cubicBezTo>
                  <a:cubicBezTo>
                    <a:pt x="3362" y="5287"/>
                    <a:pt x="4002" y="5049"/>
                    <a:pt x="4502" y="4612"/>
                  </a:cubicBezTo>
                  <a:cubicBezTo>
                    <a:pt x="5024" y="4111"/>
                    <a:pt x="5328" y="3437"/>
                    <a:pt x="5350" y="2742"/>
                  </a:cubicBezTo>
                  <a:cubicBezTo>
                    <a:pt x="5415" y="1328"/>
                    <a:pt x="4241" y="2"/>
                    <a:pt x="2806" y="2"/>
                  </a:cubicBezTo>
                  <a:cubicBezTo>
                    <a:pt x="2777" y="1"/>
                    <a:pt x="2748" y="0"/>
                    <a:pt x="27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74" name="Google Shape;174;p3"/>
            <p:cNvGrpSpPr/>
            <p:nvPr/>
          </p:nvGrpSpPr>
          <p:grpSpPr>
            <a:xfrm>
              <a:off x="956050" y="4675625"/>
              <a:ext cx="334775" cy="278300"/>
              <a:chOff x="749700" y="3208925"/>
              <a:chExt cx="334775" cy="278300"/>
            </a:xfrm>
          </p:grpSpPr>
          <p:sp>
            <p:nvSpPr>
              <p:cNvPr id="175" name="Google Shape;175;p3"/>
              <p:cNvSpPr/>
              <p:nvPr/>
            </p:nvSpPr>
            <p:spPr>
              <a:xfrm>
                <a:off x="967525" y="3208925"/>
                <a:ext cx="116950" cy="102975"/>
              </a:xfrm>
              <a:custGeom>
                <a:avLst/>
                <a:gdLst/>
                <a:ahLst/>
                <a:cxnLst/>
                <a:rect l="l" t="t" r="r" b="b"/>
                <a:pathLst>
                  <a:path w="4678" h="4119" extrusionOk="0">
                    <a:moveTo>
                      <a:pt x="2326" y="0"/>
                    </a:moveTo>
                    <a:cubicBezTo>
                      <a:pt x="1969" y="0"/>
                      <a:pt x="1601" y="96"/>
                      <a:pt x="1252" y="309"/>
                    </a:cubicBezTo>
                    <a:cubicBezTo>
                      <a:pt x="795" y="592"/>
                      <a:pt x="469" y="1048"/>
                      <a:pt x="339" y="1570"/>
                    </a:cubicBezTo>
                    <a:cubicBezTo>
                      <a:pt x="1" y="2956"/>
                      <a:pt x="1094" y="4118"/>
                      <a:pt x="2334" y="4118"/>
                    </a:cubicBezTo>
                    <a:cubicBezTo>
                      <a:pt x="2689" y="4118"/>
                      <a:pt x="3056" y="4023"/>
                      <a:pt x="3405" y="3810"/>
                    </a:cubicBezTo>
                    <a:cubicBezTo>
                      <a:pt x="3861" y="3527"/>
                      <a:pt x="4187" y="3070"/>
                      <a:pt x="4340" y="2549"/>
                    </a:cubicBezTo>
                    <a:cubicBezTo>
                      <a:pt x="4678" y="1163"/>
                      <a:pt x="3571" y="0"/>
                      <a:pt x="23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6" name="Google Shape;176;p3"/>
              <p:cNvSpPr/>
              <p:nvPr/>
            </p:nvSpPr>
            <p:spPr>
              <a:xfrm>
                <a:off x="849025" y="3297300"/>
                <a:ext cx="116925" cy="103200"/>
              </a:xfrm>
              <a:custGeom>
                <a:avLst/>
                <a:gdLst/>
                <a:ahLst/>
                <a:cxnLst/>
                <a:rect l="l" t="t" r="r" b="b"/>
                <a:pathLst>
                  <a:path w="4677" h="4128" extrusionOk="0">
                    <a:moveTo>
                      <a:pt x="2332" y="1"/>
                    </a:moveTo>
                    <a:cubicBezTo>
                      <a:pt x="1973" y="1"/>
                      <a:pt x="1603" y="99"/>
                      <a:pt x="1252" y="318"/>
                    </a:cubicBezTo>
                    <a:cubicBezTo>
                      <a:pt x="795" y="601"/>
                      <a:pt x="469" y="1058"/>
                      <a:pt x="338" y="1579"/>
                    </a:cubicBezTo>
                    <a:cubicBezTo>
                      <a:pt x="0" y="2965"/>
                      <a:pt x="1107" y="4128"/>
                      <a:pt x="2352" y="4128"/>
                    </a:cubicBezTo>
                    <a:cubicBezTo>
                      <a:pt x="2709" y="4128"/>
                      <a:pt x="3077" y="4032"/>
                      <a:pt x="3426" y="3819"/>
                    </a:cubicBezTo>
                    <a:cubicBezTo>
                      <a:pt x="3883" y="3515"/>
                      <a:pt x="4209" y="3080"/>
                      <a:pt x="4339" y="2558"/>
                    </a:cubicBezTo>
                    <a:cubicBezTo>
                      <a:pt x="4677" y="1175"/>
                      <a:pt x="3575" y="1"/>
                      <a:pt x="233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" name="Google Shape;177;p3"/>
              <p:cNvSpPr/>
              <p:nvPr/>
            </p:nvSpPr>
            <p:spPr>
              <a:xfrm>
                <a:off x="749700" y="3384225"/>
                <a:ext cx="117300" cy="103000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4120" extrusionOk="0">
                    <a:moveTo>
                      <a:pt x="2356" y="0"/>
                    </a:moveTo>
                    <a:cubicBezTo>
                      <a:pt x="1995" y="0"/>
                      <a:pt x="1621" y="99"/>
                      <a:pt x="1267" y="320"/>
                    </a:cubicBezTo>
                    <a:cubicBezTo>
                      <a:pt x="811" y="603"/>
                      <a:pt x="484" y="1038"/>
                      <a:pt x="354" y="1560"/>
                    </a:cubicBezTo>
                    <a:cubicBezTo>
                      <a:pt x="1" y="2957"/>
                      <a:pt x="1093" y="4119"/>
                      <a:pt x="2342" y="4119"/>
                    </a:cubicBezTo>
                    <a:cubicBezTo>
                      <a:pt x="2706" y="4119"/>
                      <a:pt x="3083" y="4020"/>
                      <a:pt x="3442" y="3799"/>
                    </a:cubicBezTo>
                    <a:cubicBezTo>
                      <a:pt x="3877" y="3517"/>
                      <a:pt x="4203" y="3082"/>
                      <a:pt x="4355" y="2560"/>
                    </a:cubicBezTo>
                    <a:cubicBezTo>
                      <a:pt x="4692" y="1163"/>
                      <a:pt x="3595" y="0"/>
                      <a:pt x="23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78" name="Google Shape;178;p3"/>
            <p:cNvSpPr/>
            <p:nvPr/>
          </p:nvSpPr>
          <p:spPr>
            <a:xfrm>
              <a:off x="1237538" y="1427550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3"/>
            <p:cNvSpPr/>
            <p:nvPr/>
          </p:nvSpPr>
          <p:spPr>
            <a:xfrm>
              <a:off x="7025275" y="4400988"/>
              <a:ext cx="135400" cy="132200"/>
            </a:xfrm>
            <a:custGeom>
              <a:avLst/>
              <a:gdLst/>
              <a:ahLst/>
              <a:cxnLst/>
              <a:rect l="l" t="t" r="r" b="b"/>
              <a:pathLst>
                <a:path w="5416" h="5288" extrusionOk="0">
                  <a:moveTo>
                    <a:pt x="2719" y="0"/>
                  </a:moveTo>
                  <a:cubicBezTo>
                    <a:pt x="2054" y="0"/>
                    <a:pt x="1414" y="238"/>
                    <a:pt x="914" y="676"/>
                  </a:cubicBezTo>
                  <a:cubicBezTo>
                    <a:pt x="392" y="1154"/>
                    <a:pt x="88" y="1828"/>
                    <a:pt x="66" y="2546"/>
                  </a:cubicBezTo>
                  <a:cubicBezTo>
                    <a:pt x="1" y="3959"/>
                    <a:pt x="1175" y="5286"/>
                    <a:pt x="2610" y="5286"/>
                  </a:cubicBezTo>
                  <a:cubicBezTo>
                    <a:pt x="2639" y="5287"/>
                    <a:pt x="2668" y="5287"/>
                    <a:pt x="2697" y="5287"/>
                  </a:cubicBezTo>
                  <a:cubicBezTo>
                    <a:pt x="3362" y="5287"/>
                    <a:pt x="4002" y="5049"/>
                    <a:pt x="4502" y="4612"/>
                  </a:cubicBezTo>
                  <a:cubicBezTo>
                    <a:pt x="5024" y="4111"/>
                    <a:pt x="5328" y="3437"/>
                    <a:pt x="5350" y="2742"/>
                  </a:cubicBezTo>
                  <a:cubicBezTo>
                    <a:pt x="5415" y="1328"/>
                    <a:pt x="4241" y="2"/>
                    <a:pt x="2806" y="2"/>
                  </a:cubicBezTo>
                  <a:cubicBezTo>
                    <a:pt x="2777" y="1"/>
                    <a:pt x="2748" y="0"/>
                    <a:pt x="27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0" name="Google Shape;180;p3"/>
            <p:cNvGrpSpPr/>
            <p:nvPr/>
          </p:nvGrpSpPr>
          <p:grpSpPr>
            <a:xfrm rot="4205948">
              <a:off x="6495402" y="579603"/>
              <a:ext cx="334781" cy="278305"/>
              <a:chOff x="2380389" y="3035139"/>
              <a:chExt cx="334775" cy="278300"/>
            </a:xfrm>
          </p:grpSpPr>
          <p:sp>
            <p:nvSpPr>
              <p:cNvPr id="181" name="Google Shape;181;p3"/>
              <p:cNvSpPr/>
              <p:nvPr/>
            </p:nvSpPr>
            <p:spPr>
              <a:xfrm>
                <a:off x="2598214" y="3035139"/>
                <a:ext cx="116950" cy="102975"/>
              </a:xfrm>
              <a:custGeom>
                <a:avLst/>
                <a:gdLst/>
                <a:ahLst/>
                <a:cxnLst/>
                <a:rect l="l" t="t" r="r" b="b"/>
                <a:pathLst>
                  <a:path w="4678" h="4119" extrusionOk="0">
                    <a:moveTo>
                      <a:pt x="2326" y="0"/>
                    </a:moveTo>
                    <a:cubicBezTo>
                      <a:pt x="1969" y="0"/>
                      <a:pt x="1601" y="96"/>
                      <a:pt x="1252" y="309"/>
                    </a:cubicBezTo>
                    <a:cubicBezTo>
                      <a:pt x="795" y="592"/>
                      <a:pt x="469" y="1048"/>
                      <a:pt x="339" y="1570"/>
                    </a:cubicBezTo>
                    <a:cubicBezTo>
                      <a:pt x="1" y="2956"/>
                      <a:pt x="1094" y="4118"/>
                      <a:pt x="2334" y="4118"/>
                    </a:cubicBezTo>
                    <a:cubicBezTo>
                      <a:pt x="2689" y="4118"/>
                      <a:pt x="3056" y="4023"/>
                      <a:pt x="3405" y="3810"/>
                    </a:cubicBezTo>
                    <a:cubicBezTo>
                      <a:pt x="3861" y="3527"/>
                      <a:pt x="4187" y="3070"/>
                      <a:pt x="4340" y="2549"/>
                    </a:cubicBezTo>
                    <a:cubicBezTo>
                      <a:pt x="4678" y="1163"/>
                      <a:pt x="3571" y="0"/>
                      <a:pt x="23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" name="Google Shape;182;p3"/>
              <p:cNvSpPr/>
              <p:nvPr/>
            </p:nvSpPr>
            <p:spPr>
              <a:xfrm>
                <a:off x="2479714" y="3123514"/>
                <a:ext cx="116925" cy="103200"/>
              </a:xfrm>
              <a:custGeom>
                <a:avLst/>
                <a:gdLst/>
                <a:ahLst/>
                <a:cxnLst/>
                <a:rect l="l" t="t" r="r" b="b"/>
                <a:pathLst>
                  <a:path w="4677" h="4128" extrusionOk="0">
                    <a:moveTo>
                      <a:pt x="2332" y="1"/>
                    </a:moveTo>
                    <a:cubicBezTo>
                      <a:pt x="1973" y="1"/>
                      <a:pt x="1603" y="99"/>
                      <a:pt x="1252" y="318"/>
                    </a:cubicBezTo>
                    <a:cubicBezTo>
                      <a:pt x="795" y="601"/>
                      <a:pt x="469" y="1058"/>
                      <a:pt x="338" y="1579"/>
                    </a:cubicBezTo>
                    <a:cubicBezTo>
                      <a:pt x="0" y="2965"/>
                      <a:pt x="1107" y="4128"/>
                      <a:pt x="2352" y="4128"/>
                    </a:cubicBezTo>
                    <a:cubicBezTo>
                      <a:pt x="2709" y="4128"/>
                      <a:pt x="3077" y="4032"/>
                      <a:pt x="3426" y="3819"/>
                    </a:cubicBezTo>
                    <a:cubicBezTo>
                      <a:pt x="3883" y="3515"/>
                      <a:pt x="4209" y="3080"/>
                      <a:pt x="4339" y="2558"/>
                    </a:cubicBezTo>
                    <a:cubicBezTo>
                      <a:pt x="4677" y="1175"/>
                      <a:pt x="3575" y="1"/>
                      <a:pt x="233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3" name="Google Shape;183;p3"/>
              <p:cNvSpPr/>
              <p:nvPr/>
            </p:nvSpPr>
            <p:spPr>
              <a:xfrm>
                <a:off x="2380389" y="3210439"/>
                <a:ext cx="117300" cy="103000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4120" extrusionOk="0">
                    <a:moveTo>
                      <a:pt x="2356" y="0"/>
                    </a:moveTo>
                    <a:cubicBezTo>
                      <a:pt x="1995" y="0"/>
                      <a:pt x="1621" y="99"/>
                      <a:pt x="1267" y="320"/>
                    </a:cubicBezTo>
                    <a:cubicBezTo>
                      <a:pt x="811" y="603"/>
                      <a:pt x="484" y="1038"/>
                      <a:pt x="354" y="1560"/>
                    </a:cubicBezTo>
                    <a:cubicBezTo>
                      <a:pt x="1" y="2957"/>
                      <a:pt x="1093" y="4119"/>
                      <a:pt x="2342" y="4119"/>
                    </a:cubicBezTo>
                    <a:cubicBezTo>
                      <a:pt x="2706" y="4119"/>
                      <a:pt x="3083" y="4020"/>
                      <a:pt x="3442" y="3799"/>
                    </a:cubicBezTo>
                    <a:cubicBezTo>
                      <a:pt x="3877" y="3517"/>
                      <a:pt x="4203" y="3082"/>
                      <a:pt x="4355" y="2560"/>
                    </a:cubicBezTo>
                    <a:cubicBezTo>
                      <a:pt x="4692" y="1163"/>
                      <a:pt x="3595" y="0"/>
                      <a:pt x="23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4" name="Google Shape;184;p3"/>
            <p:cNvSpPr/>
            <p:nvPr/>
          </p:nvSpPr>
          <p:spPr>
            <a:xfrm>
              <a:off x="6842175" y="1876563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3"/>
            <p:cNvSpPr/>
            <p:nvPr/>
          </p:nvSpPr>
          <p:spPr>
            <a:xfrm>
              <a:off x="8780038" y="3282563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3"/>
            <p:cNvSpPr/>
            <p:nvPr/>
          </p:nvSpPr>
          <p:spPr>
            <a:xfrm>
              <a:off x="4029675" y="470688"/>
              <a:ext cx="135400" cy="132200"/>
            </a:xfrm>
            <a:custGeom>
              <a:avLst/>
              <a:gdLst/>
              <a:ahLst/>
              <a:cxnLst/>
              <a:rect l="l" t="t" r="r" b="b"/>
              <a:pathLst>
                <a:path w="5416" h="5288" extrusionOk="0">
                  <a:moveTo>
                    <a:pt x="2719" y="0"/>
                  </a:moveTo>
                  <a:cubicBezTo>
                    <a:pt x="2054" y="0"/>
                    <a:pt x="1414" y="238"/>
                    <a:pt x="914" y="676"/>
                  </a:cubicBezTo>
                  <a:cubicBezTo>
                    <a:pt x="392" y="1154"/>
                    <a:pt x="88" y="1828"/>
                    <a:pt x="66" y="2546"/>
                  </a:cubicBezTo>
                  <a:cubicBezTo>
                    <a:pt x="1" y="3959"/>
                    <a:pt x="1175" y="5286"/>
                    <a:pt x="2610" y="5286"/>
                  </a:cubicBezTo>
                  <a:cubicBezTo>
                    <a:pt x="2639" y="5287"/>
                    <a:pt x="2668" y="5287"/>
                    <a:pt x="2697" y="5287"/>
                  </a:cubicBezTo>
                  <a:cubicBezTo>
                    <a:pt x="3362" y="5287"/>
                    <a:pt x="4002" y="5049"/>
                    <a:pt x="4502" y="4612"/>
                  </a:cubicBezTo>
                  <a:cubicBezTo>
                    <a:pt x="5024" y="4111"/>
                    <a:pt x="5328" y="3437"/>
                    <a:pt x="5350" y="2742"/>
                  </a:cubicBezTo>
                  <a:cubicBezTo>
                    <a:pt x="5415" y="1328"/>
                    <a:pt x="4241" y="2"/>
                    <a:pt x="2806" y="2"/>
                  </a:cubicBezTo>
                  <a:cubicBezTo>
                    <a:pt x="2777" y="1"/>
                    <a:pt x="2748" y="0"/>
                    <a:pt x="27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3"/>
            <p:cNvSpPr/>
            <p:nvPr/>
          </p:nvSpPr>
          <p:spPr>
            <a:xfrm>
              <a:off x="4154513" y="4877713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lt2"/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2" name="Google Shape;212;p5"/>
          <p:cNvGrpSpPr/>
          <p:nvPr/>
        </p:nvGrpSpPr>
        <p:grpSpPr>
          <a:xfrm>
            <a:off x="-461435" y="90352"/>
            <a:ext cx="9507103" cy="5343073"/>
            <a:chOff x="115065" y="497327"/>
            <a:chExt cx="9507103" cy="5343073"/>
          </a:xfrm>
        </p:grpSpPr>
        <p:sp>
          <p:nvSpPr>
            <p:cNvPr id="213" name="Google Shape;213;p5"/>
            <p:cNvSpPr/>
            <p:nvPr/>
          </p:nvSpPr>
          <p:spPr>
            <a:xfrm>
              <a:off x="947850" y="4483438"/>
              <a:ext cx="135400" cy="132200"/>
            </a:xfrm>
            <a:custGeom>
              <a:avLst/>
              <a:gdLst/>
              <a:ahLst/>
              <a:cxnLst/>
              <a:rect l="l" t="t" r="r" b="b"/>
              <a:pathLst>
                <a:path w="5416" h="5288" extrusionOk="0">
                  <a:moveTo>
                    <a:pt x="2719" y="0"/>
                  </a:moveTo>
                  <a:cubicBezTo>
                    <a:pt x="2054" y="0"/>
                    <a:pt x="1414" y="238"/>
                    <a:pt x="914" y="676"/>
                  </a:cubicBezTo>
                  <a:cubicBezTo>
                    <a:pt x="392" y="1154"/>
                    <a:pt x="88" y="1828"/>
                    <a:pt x="66" y="2546"/>
                  </a:cubicBezTo>
                  <a:cubicBezTo>
                    <a:pt x="1" y="3959"/>
                    <a:pt x="1175" y="5286"/>
                    <a:pt x="2610" y="5286"/>
                  </a:cubicBezTo>
                  <a:cubicBezTo>
                    <a:pt x="2639" y="5287"/>
                    <a:pt x="2668" y="5287"/>
                    <a:pt x="2697" y="5287"/>
                  </a:cubicBezTo>
                  <a:cubicBezTo>
                    <a:pt x="3362" y="5287"/>
                    <a:pt x="4002" y="5049"/>
                    <a:pt x="4502" y="4612"/>
                  </a:cubicBezTo>
                  <a:cubicBezTo>
                    <a:pt x="5024" y="4111"/>
                    <a:pt x="5328" y="3437"/>
                    <a:pt x="5350" y="2742"/>
                  </a:cubicBezTo>
                  <a:cubicBezTo>
                    <a:pt x="5415" y="1328"/>
                    <a:pt x="4241" y="2"/>
                    <a:pt x="2806" y="2"/>
                  </a:cubicBezTo>
                  <a:cubicBezTo>
                    <a:pt x="2777" y="1"/>
                    <a:pt x="2748" y="0"/>
                    <a:pt x="27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5"/>
            <p:cNvSpPr/>
            <p:nvPr/>
          </p:nvSpPr>
          <p:spPr>
            <a:xfrm>
              <a:off x="2030913" y="566900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5"/>
            <p:cNvSpPr/>
            <p:nvPr/>
          </p:nvSpPr>
          <p:spPr>
            <a:xfrm rot="-2453923">
              <a:off x="1844321" y="5141936"/>
              <a:ext cx="859704" cy="475012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5"/>
            <p:cNvSpPr/>
            <p:nvPr/>
          </p:nvSpPr>
          <p:spPr>
            <a:xfrm rot="-4479091">
              <a:off x="8849552" y="3286199"/>
              <a:ext cx="859650" cy="474982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7" name="Google Shape;217;p5"/>
            <p:cNvGrpSpPr/>
            <p:nvPr/>
          </p:nvGrpSpPr>
          <p:grpSpPr>
            <a:xfrm rot="4205948">
              <a:off x="5692299" y="1918061"/>
              <a:ext cx="4418806" cy="1991279"/>
              <a:chOff x="2426100" y="2722897"/>
              <a:chExt cx="4418726" cy="1991243"/>
            </a:xfrm>
          </p:grpSpPr>
          <p:sp>
            <p:nvSpPr>
              <p:cNvPr id="218" name="Google Shape;218;p5"/>
              <p:cNvSpPr/>
              <p:nvPr/>
            </p:nvSpPr>
            <p:spPr>
              <a:xfrm>
                <a:off x="6727876" y="4611165"/>
                <a:ext cx="116950" cy="102975"/>
              </a:xfrm>
              <a:custGeom>
                <a:avLst/>
                <a:gdLst/>
                <a:ahLst/>
                <a:cxnLst/>
                <a:rect l="l" t="t" r="r" b="b"/>
                <a:pathLst>
                  <a:path w="4678" h="4119" extrusionOk="0">
                    <a:moveTo>
                      <a:pt x="2326" y="0"/>
                    </a:moveTo>
                    <a:cubicBezTo>
                      <a:pt x="1969" y="0"/>
                      <a:pt x="1601" y="96"/>
                      <a:pt x="1252" y="309"/>
                    </a:cubicBezTo>
                    <a:cubicBezTo>
                      <a:pt x="795" y="592"/>
                      <a:pt x="469" y="1048"/>
                      <a:pt x="339" y="1570"/>
                    </a:cubicBezTo>
                    <a:cubicBezTo>
                      <a:pt x="1" y="2956"/>
                      <a:pt x="1094" y="4118"/>
                      <a:pt x="2334" y="4118"/>
                    </a:cubicBezTo>
                    <a:cubicBezTo>
                      <a:pt x="2689" y="4118"/>
                      <a:pt x="3056" y="4023"/>
                      <a:pt x="3405" y="3810"/>
                    </a:cubicBezTo>
                    <a:cubicBezTo>
                      <a:pt x="3861" y="3527"/>
                      <a:pt x="4187" y="3070"/>
                      <a:pt x="4340" y="2549"/>
                    </a:cubicBezTo>
                    <a:cubicBezTo>
                      <a:pt x="4678" y="1163"/>
                      <a:pt x="3571" y="0"/>
                      <a:pt x="23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" name="Google Shape;219;p5"/>
              <p:cNvSpPr/>
              <p:nvPr/>
            </p:nvSpPr>
            <p:spPr>
              <a:xfrm>
                <a:off x="2444388" y="2722897"/>
                <a:ext cx="116925" cy="103200"/>
              </a:xfrm>
              <a:custGeom>
                <a:avLst/>
                <a:gdLst/>
                <a:ahLst/>
                <a:cxnLst/>
                <a:rect l="l" t="t" r="r" b="b"/>
                <a:pathLst>
                  <a:path w="4677" h="4128" extrusionOk="0">
                    <a:moveTo>
                      <a:pt x="2332" y="1"/>
                    </a:moveTo>
                    <a:cubicBezTo>
                      <a:pt x="1973" y="1"/>
                      <a:pt x="1603" y="99"/>
                      <a:pt x="1252" y="318"/>
                    </a:cubicBezTo>
                    <a:cubicBezTo>
                      <a:pt x="795" y="601"/>
                      <a:pt x="469" y="1058"/>
                      <a:pt x="338" y="1579"/>
                    </a:cubicBezTo>
                    <a:cubicBezTo>
                      <a:pt x="0" y="2965"/>
                      <a:pt x="1107" y="4128"/>
                      <a:pt x="2352" y="4128"/>
                    </a:cubicBezTo>
                    <a:cubicBezTo>
                      <a:pt x="2709" y="4128"/>
                      <a:pt x="3077" y="4032"/>
                      <a:pt x="3426" y="3819"/>
                    </a:cubicBezTo>
                    <a:cubicBezTo>
                      <a:pt x="3883" y="3515"/>
                      <a:pt x="4209" y="3080"/>
                      <a:pt x="4339" y="2558"/>
                    </a:cubicBezTo>
                    <a:cubicBezTo>
                      <a:pt x="4677" y="1175"/>
                      <a:pt x="3575" y="1"/>
                      <a:pt x="233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" name="Google Shape;220;p5"/>
              <p:cNvSpPr/>
              <p:nvPr/>
            </p:nvSpPr>
            <p:spPr>
              <a:xfrm>
                <a:off x="2426100" y="3308025"/>
                <a:ext cx="117300" cy="103000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4120" extrusionOk="0">
                    <a:moveTo>
                      <a:pt x="2356" y="0"/>
                    </a:moveTo>
                    <a:cubicBezTo>
                      <a:pt x="1995" y="0"/>
                      <a:pt x="1621" y="99"/>
                      <a:pt x="1267" y="320"/>
                    </a:cubicBezTo>
                    <a:cubicBezTo>
                      <a:pt x="811" y="603"/>
                      <a:pt x="484" y="1038"/>
                      <a:pt x="354" y="1560"/>
                    </a:cubicBezTo>
                    <a:cubicBezTo>
                      <a:pt x="1" y="2957"/>
                      <a:pt x="1093" y="4119"/>
                      <a:pt x="2342" y="4119"/>
                    </a:cubicBezTo>
                    <a:cubicBezTo>
                      <a:pt x="2706" y="4119"/>
                      <a:pt x="3083" y="4020"/>
                      <a:pt x="3442" y="3799"/>
                    </a:cubicBezTo>
                    <a:cubicBezTo>
                      <a:pt x="3877" y="3517"/>
                      <a:pt x="4203" y="3082"/>
                      <a:pt x="4355" y="2560"/>
                    </a:cubicBezTo>
                    <a:cubicBezTo>
                      <a:pt x="4692" y="1163"/>
                      <a:pt x="3595" y="0"/>
                      <a:pt x="23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21" name="Google Shape;221;p5"/>
            <p:cNvSpPr/>
            <p:nvPr/>
          </p:nvSpPr>
          <p:spPr>
            <a:xfrm>
              <a:off x="9270850" y="1922388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5"/>
            <p:cNvSpPr/>
            <p:nvPr/>
          </p:nvSpPr>
          <p:spPr>
            <a:xfrm rot="1154054">
              <a:off x="169311" y="1319059"/>
              <a:ext cx="859692" cy="475005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5"/>
            <p:cNvSpPr/>
            <p:nvPr/>
          </p:nvSpPr>
          <p:spPr>
            <a:xfrm>
              <a:off x="3894000" y="520938"/>
              <a:ext cx="135400" cy="132200"/>
            </a:xfrm>
            <a:custGeom>
              <a:avLst/>
              <a:gdLst/>
              <a:ahLst/>
              <a:cxnLst/>
              <a:rect l="l" t="t" r="r" b="b"/>
              <a:pathLst>
                <a:path w="5416" h="5288" extrusionOk="0">
                  <a:moveTo>
                    <a:pt x="2719" y="0"/>
                  </a:moveTo>
                  <a:cubicBezTo>
                    <a:pt x="2054" y="0"/>
                    <a:pt x="1414" y="238"/>
                    <a:pt x="914" y="676"/>
                  </a:cubicBezTo>
                  <a:cubicBezTo>
                    <a:pt x="392" y="1154"/>
                    <a:pt x="88" y="1828"/>
                    <a:pt x="66" y="2546"/>
                  </a:cubicBezTo>
                  <a:cubicBezTo>
                    <a:pt x="1" y="3959"/>
                    <a:pt x="1175" y="5286"/>
                    <a:pt x="2610" y="5286"/>
                  </a:cubicBezTo>
                  <a:cubicBezTo>
                    <a:pt x="2639" y="5287"/>
                    <a:pt x="2668" y="5287"/>
                    <a:pt x="2697" y="5287"/>
                  </a:cubicBezTo>
                  <a:cubicBezTo>
                    <a:pt x="3362" y="5287"/>
                    <a:pt x="4002" y="5049"/>
                    <a:pt x="4502" y="4612"/>
                  </a:cubicBezTo>
                  <a:cubicBezTo>
                    <a:pt x="5024" y="4111"/>
                    <a:pt x="5328" y="3437"/>
                    <a:pt x="5350" y="2742"/>
                  </a:cubicBezTo>
                  <a:cubicBezTo>
                    <a:pt x="5415" y="1328"/>
                    <a:pt x="4241" y="2"/>
                    <a:pt x="2806" y="2"/>
                  </a:cubicBezTo>
                  <a:cubicBezTo>
                    <a:pt x="2777" y="1"/>
                    <a:pt x="2748" y="0"/>
                    <a:pt x="27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5"/>
            <p:cNvSpPr/>
            <p:nvPr/>
          </p:nvSpPr>
          <p:spPr>
            <a:xfrm>
              <a:off x="7207463" y="5316350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5" name="Google Shape;225;p5"/>
          <p:cNvGrpSpPr/>
          <p:nvPr/>
        </p:nvGrpSpPr>
        <p:grpSpPr>
          <a:xfrm>
            <a:off x="498508" y="399352"/>
            <a:ext cx="8146984" cy="4344795"/>
            <a:chOff x="498508" y="399352"/>
            <a:chExt cx="8146984" cy="4344795"/>
          </a:xfrm>
        </p:grpSpPr>
        <p:sp>
          <p:nvSpPr>
            <p:cNvPr id="226" name="Google Shape;226;p5"/>
            <p:cNvSpPr/>
            <p:nvPr/>
          </p:nvSpPr>
          <p:spPr>
            <a:xfrm>
              <a:off x="498508" y="399352"/>
              <a:ext cx="8146984" cy="4344795"/>
            </a:xfrm>
            <a:custGeom>
              <a:avLst/>
              <a:gdLst/>
              <a:ahLst/>
              <a:cxnLst/>
              <a:rect l="l" t="t" r="r" b="b"/>
              <a:pathLst>
                <a:path w="215757" h="129589" extrusionOk="0">
                  <a:moveTo>
                    <a:pt x="110843" y="1"/>
                  </a:moveTo>
                  <a:cubicBezTo>
                    <a:pt x="74618" y="1"/>
                    <a:pt x="38159" y="809"/>
                    <a:pt x="4901" y="2297"/>
                  </a:cubicBezTo>
                  <a:cubicBezTo>
                    <a:pt x="0" y="2530"/>
                    <a:pt x="2075" y="81824"/>
                    <a:pt x="5760" y="116061"/>
                  </a:cubicBezTo>
                  <a:cubicBezTo>
                    <a:pt x="6422" y="122142"/>
                    <a:pt x="11073" y="127294"/>
                    <a:pt x="15974" y="127509"/>
                  </a:cubicBezTo>
                  <a:cubicBezTo>
                    <a:pt x="46954" y="128895"/>
                    <a:pt x="77935" y="129588"/>
                    <a:pt x="108916" y="129588"/>
                  </a:cubicBezTo>
                  <a:cubicBezTo>
                    <a:pt x="139897" y="129588"/>
                    <a:pt x="170877" y="128895"/>
                    <a:pt x="201858" y="127509"/>
                  </a:cubicBezTo>
                  <a:cubicBezTo>
                    <a:pt x="206759" y="127276"/>
                    <a:pt x="211410" y="122142"/>
                    <a:pt x="212072" y="116061"/>
                  </a:cubicBezTo>
                  <a:cubicBezTo>
                    <a:pt x="215756" y="81914"/>
                    <a:pt x="215756" y="47481"/>
                    <a:pt x="212072" y="13334"/>
                  </a:cubicBezTo>
                  <a:cubicBezTo>
                    <a:pt x="211410" y="7252"/>
                    <a:pt x="206759" y="2101"/>
                    <a:pt x="201858" y="1886"/>
                  </a:cubicBezTo>
                  <a:cubicBezTo>
                    <a:pt x="173163" y="602"/>
                    <a:pt x="142090" y="1"/>
                    <a:pt x="11084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27" name="Google Shape;227;p5"/>
            <p:cNvGrpSpPr/>
            <p:nvPr/>
          </p:nvGrpSpPr>
          <p:grpSpPr>
            <a:xfrm rot="2213904">
              <a:off x="840710" y="504102"/>
              <a:ext cx="524914" cy="429600"/>
              <a:chOff x="2426100" y="3132725"/>
              <a:chExt cx="334775" cy="278300"/>
            </a:xfrm>
          </p:grpSpPr>
          <p:sp>
            <p:nvSpPr>
              <p:cNvPr id="228" name="Google Shape;228;p5"/>
              <p:cNvSpPr/>
              <p:nvPr/>
            </p:nvSpPr>
            <p:spPr>
              <a:xfrm>
                <a:off x="2643925" y="3132725"/>
                <a:ext cx="116950" cy="102975"/>
              </a:xfrm>
              <a:custGeom>
                <a:avLst/>
                <a:gdLst/>
                <a:ahLst/>
                <a:cxnLst/>
                <a:rect l="l" t="t" r="r" b="b"/>
                <a:pathLst>
                  <a:path w="4678" h="4119" extrusionOk="0">
                    <a:moveTo>
                      <a:pt x="2326" y="0"/>
                    </a:moveTo>
                    <a:cubicBezTo>
                      <a:pt x="1969" y="0"/>
                      <a:pt x="1601" y="96"/>
                      <a:pt x="1252" y="309"/>
                    </a:cubicBezTo>
                    <a:cubicBezTo>
                      <a:pt x="795" y="592"/>
                      <a:pt x="469" y="1048"/>
                      <a:pt x="339" y="1570"/>
                    </a:cubicBezTo>
                    <a:cubicBezTo>
                      <a:pt x="1" y="2956"/>
                      <a:pt x="1094" y="4118"/>
                      <a:pt x="2334" y="4118"/>
                    </a:cubicBezTo>
                    <a:cubicBezTo>
                      <a:pt x="2689" y="4118"/>
                      <a:pt x="3056" y="4023"/>
                      <a:pt x="3405" y="3810"/>
                    </a:cubicBezTo>
                    <a:cubicBezTo>
                      <a:pt x="3861" y="3527"/>
                      <a:pt x="4187" y="3070"/>
                      <a:pt x="4340" y="2549"/>
                    </a:cubicBezTo>
                    <a:cubicBezTo>
                      <a:pt x="4678" y="1163"/>
                      <a:pt x="3571" y="0"/>
                      <a:pt x="232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" name="Google Shape;229;p5"/>
              <p:cNvSpPr/>
              <p:nvPr/>
            </p:nvSpPr>
            <p:spPr>
              <a:xfrm>
                <a:off x="2525425" y="3221100"/>
                <a:ext cx="116925" cy="103200"/>
              </a:xfrm>
              <a:custGeom>
                <a:avLst/>
                <a:gdLst/>
                <a:ahLst/>
                <a:cxnLst/>
                <a:rect l="l" t="t" r="r" b="b"/>
                <a:pathLst>
                  <a:path w="4677" h="4128" extrusionOk="0">
                    <a:moveTo>
                      <a:pt x="2332" y="1"/>
                    </a:moveTo>
                    <a:cubicBezTo>
                      <a:pt x="1973" y="1"/>
                      <a:pt x="1603" y="99"/>
                      <a:pt x="1252" y="318"/>
                    </a:cubicBezTo>
                    <a:cubicBezTo>
                      <a:pt x="795" y="601"/>
                      <a:pt x="469" y="1058"/>
                      <a:pt x="338" y="1579"/>
                    </a:cubicBezTo>
                    <a:cubicBezTo>
                      <a:pt x="0" y="2965"/>
                      <a:pt x="1107" y="4128"/>
                      <a:pt x="2352" y="4128"/>
                    </a:cubicBezTo>
                    <a:cubicBezTo>
                      <a:pt x="2709" y="4128"/>
                      <a:pt x="3077" y="4032"/>
                      <a:pt x="3426" y="3819"/>
                    </a:cubicBezTo>
                    <a:cubicBezTo>
                      <a:pt x="3883" y="3515"/>
                      <a:pt x="4209" y="3080"/>
                      <a:pt x="4339" y="2558"/>
                    </a:cubicBezTo>
                    <a:cubicBezTo>
                      <a:pt x="4677" y="1175"/>
                      <a:pt x="3575" y="1"/>
                      <a:pt x="233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" name="Google Shape;230;p5"/>
              <p:cNvSpPr/>
              <p:nvPr/>
            </p:nvSpPr>
            <p:spPr>
              <a:xfrm>
                <a:off x="2426100" y="3308025"/>
                <a:ext cx="117300" cy="103000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4120" extrusionOk="0">
                    <a:moveTo>
                      <a:pt x="2356" y="0"/>
                    </a:moveTo>
                    <a:cubicBezTo>
                      <a:pt x="1995" y="0"/>
                      <a:pt x="1621" y="99"/>
                      <a:pt x="1267" y="320"/>
                    </a:cubicBezTo>
                    <a:cubicBezTo>
                      <a:pt x="811" y="603"/>
                      <a:pt x="484" y="1038"/>
                      <a:pt x="354" y="1560"/>
                    </a:cubicBezTo>
                    <a:cubicBezTo>
                      <a:pt x="1" y="2957"/>
                      <a:pt x="1093" y="4119"/>
                      <a:pt x="2342" y="4119"/>
                    </a:cubicBezTo>
                    <a:cubicBezTo>
                      <a:pt x="2706" y="4119"/>
                      <a:pt x="3083" y="4020"/>
                      <a:pt x="3442" y="3799"/>
                    </a:cubicBezTo>
                    <a:cubicBezTo>
                      <a:pt x="3877" y="3517"/>
                      <a:pt x="4203" y="3082"/>
                      <a:pt x="4355" y="2560"/>
                    </a:cubicBezTo>
                    <a:cubicBezTo>
                      <a:pt x="4692" y="1163"/>
                      <a:pt x="3595" y="0"/>
                      <a:pt x="235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1" name="Google Shape;231;p5"/>
          <p:cNvSpPr txBox="1">
            <a:spLocks noGrp="1"/>
          </p:cNvSpPr>
          <p:nvPr>
            <p:ph type="title"/>
          </p:nvPr>
        </p:nvSpPr>
        <p:spPr>
          <a:xfrm>
            <a:off x="1905000" y="694350"/>
            <a:ext cx="5334000" cy="68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Font typeface="Chewy"/>
              <a:buNone/>
              <a:defRPr sz="3800">
                <a:latin typeface="Chewy"/>
                <a:ea typeface="Chewy"/>
                <a:cs typeface="Chewy"/>
                <a:sym typeface="Chew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5"/>
          <p:cNvSpPr txBox="1">
            <a:spLocks noGrp="1"/>
          </p:cNvSpPr>
          <p:nvPr>
            <p:ph type="subTitle" idx="1"/>
          </p:nvPr>
        </p:nvSpPr>
        <p:spPr>
          <a:xfrm>
            <a:off x="1066800" y="1511100"/>
            <a:ext cx="7010400" cy="2999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Lato"/>
              <a:buNone/>
              <a:defRPr sz="11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TITLE_AND_BODY_1">
    <p:bg>
      <p:bgPr>
        <a:solidFill>
          <a:schemeClr val="lt2"/>
        </a:solidFill>
        <a:effectLst/>
      </p:bgPr>
    </p:bg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4" name="Google Shape;234;p6"/>
          <p:cNvGrpSpPr/>
          <p:nvPr/>
        </p:nvGrpSpPr>
        <p:grpSpPr>
          <a:xfrm>
            <a:off x="-461435" y="90352"/>
            <a:ext cx="9507103" cy="5343073"/>
            <a:chOff x="115065" y="497327"/>
            <a:chExt cx="9507103" cy="5343073"/>
          </a:xfrm>
        </p:grpSpPr>
        <p:sp>
          <p:nvSpPr>
            <p:cNvPr id="235" name="Google Shape;235;p6"/>
            <p:cNvSpPr/>
            <p:nvPr/>
          </p:nvSpPr>
          <p:spPr>
            <a:xfrm>
              <a:off x="947850" y="4483438"/>
              <a:ext cx="135400" cy="132200"/>
            </a:xfrm>
            <a:custGeom>
              <a:avLst/>
              <a:gdLst/>
              <a:ahLst/>
              <a:cxnLst/>
              <a:rect l="l" t="t" r="r" b="b"/>
              <a:pathLst>
                <a:path w="5416" h="5288" extrusionOk="0">
                  <a:moveTo>
                    <a:pt x="2719" y="0"/>
                  </a:moveTo>
                  <a:cubicBezTo>
                    <a:pt x="2054" y="0"/>
                    <a:pt x="1414" y="238"/>
                    <a:pt x="914" y="676"/>
                  </a:cubicBezTo>
                  <a:cubicBezTo>
                    <a:pt x="392" y="1154"/>
                    <a:pt x="88" y="1828"/>
                    <a:pt x="66" y="2546"/>
                  </a:cubicBezTo>
                  <a:cubicBezTo>
                    <a:pt x="1" y="3959"/>
                    <a:pt x="1175" y="5286"/>
                    <a:pt x="2610" y="5286"/>
                  </a:cubicBezTo>
                  <a:cubicBezTo>
                    <a:pt x="2639" y="5287"/>
                    <a:pt x="2668" y="5287"/>
                    <a:pt x="2697" y="5287"/>
                  </a:cubicBezTo>
                  <a:cubicBezTo>
                    <a:pt x="3362" y="5287"/>
                    <a:pt x="4002" y="5049"/>
                    <a:pt x="4502" y="4612"/>
                  </a:cubicBezTo>
                  <a:cubicBezTo>
                    <a:pt x="5024" y="4111"/>
                    <a:pt x="5328" y="3437"/>
                    <a:pt x="5350" y="2742"/>
                  </a:cubicBezTo>
                  <a:cubicBezTo>
                    <a:pt x="5415" y="1328"/>
                    <a:pt x="4241" y="2"/>
                    <a:pt x="2806" y="2"/>
                  </a:cubicBezTo>
                  <a:cubicBezTo>
                    <a:pt x="2777" y="1"/>
                    <a:pt x="2748" y="0"/>
                    <a:pt x="27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6"/>
            <p:cNvSpPr/>
            <p:nvPr/>
          </p:nvSpPr>
          <p:spPr>
            <a:xfrm>
              <a:off x="2030913" y="566900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6"/>
            <p:cNvSpPr/>
            <p:nvPr/>
          </p:nvSpPr>
          <p:spPr>
            <a:xfrm rot="-2453923">
              <a:off x="1844321" y="5141936"/>
              <a:ext cx="859704" cy="475012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6"/>
            <p:cNvSpPr/>
            <p:nvPr/>
          </p:nvSpPr>
          <p:spPr>
            <a:xfrm rot="-4479091">
              <a:off x="8849552" y="3286199"/>
              <a:ext cx="859650" cy="474982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39" name="Google Shape;239;p6"/>
            <p:cNvGrpSpPr/>
            <p:nvPr/>
          </p:nvGrpSpPr>
          <p:grpSpPr>
            <a:xfrm rot="4205948">
              <a:off x="5692299" y="1918061"/>
              <a:ext cx="4418806" cy="1991279"/>
              <a:chOff x="2426100" y="2722897"/>
              <a:chExt cx="4418726" cy="1991243"/>
            </a:xfrm>
          </p:grpSpPr>
          <p:sp>
            <p:nvSpPr>
              <p:cNvPr id="240" name="Google Shape;240;p6"/>
              <p:cNvSpPr/>
              <p:nvPr/>
            </p:nvSpPr>
            <p:spPr>
              <a:xfrm>
                <a:off x="6727876" y="4611165"/>
                <a:ext cx="116950" cy="102975"/>
              </a:xfrm>
              <a:custGeom>
                <a:avLst/>
                <a:gdLst/>
                <a:ahLst/>
                <a:cxnLst/>
                <a:rect l="l" t="t" r="r" b="b"/>
                <a:pathLst>
                  <a:path w="4678" h="4119" extrusionOk="0">
                    <a:moveTo>
                      <a:pt x="2326" y="0"/>
                    </a:moveTo>
                    <a:cubicBezTo>
                      <a:pt x="1969" y="0"/>
                      <a:pt x="1601" y="96"/>
                      <a:pt x="1252" y="309"/>
                    </a:cubicBezTo>
                    <a:cubicBezTo>
                      <a:pt x="795" y="592"/>
                      <a:pt x="469" y="1048"/>
                      <a:pt x="339" y="1570"/>
                    </a:cubicBezTo>
                    <a:cubicBezTo>
                      <a:pt x="1" y="2956"/>
                      <a:pt x="1094" y="4118"/>
                      <a:pt x="2334" y="4118"/>
                    </a:cubicBezTo>
                    <a:cubicBezTo>
                      <a:pt x="2689" y="4118"/>
                      <a:pt x="3056" y="4023"/>
                      <a:pt x="3405" y="3810"/>
                    </a:cubicBezTo>
                    <a:cubicBezTo>
                      <a:pt x="3861" y="3527"/>
                      <a:pt x="4187" y="3070"/>
                      <a:pt x="4340" y="2549"/>
                    </a:cubicBezTo>
                    <a:cubicBezTo>
                      <a:pt x="4678" y="1163"/>
                      <a:pt x="3571" y="0"/>
                      <a:pt x="232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1" name="Google Shape;241;p6"/>
              <p:cNvSpPr/>
              <p:nvPr/>
            </p:nvSpPr>
            <p:spPr>
              <a:xfrm>
                <a:off x="2444388" y="2722897"/>
                <a:ext cx="116925" cy="103200"/>
              </a:xfrm>
              <a:custGeom>
                <a:avLst/>
                <a:gdLst/>
                <a:ahLst/>
                <a:cxnLst/>
                <a:rect l="l" t="t" r="r" b="b"/>
                <a:pathLst>
                  <a:path w="4677" h="4128" extrusionOk="0">
                    <a:moveTo>
                      <a:pt x="2332" y="1"/>
                    </a:moveTo>
                    <a:cubicBezTo>
                      <a:pt x="1973" y="1"/>
                      <a:pt x="1603" y="99"/>
                      <a:pt x="1252" y="318"/>
                    </a:cubicBezTo>
                    <a:cubicBezTo>
                      <a:pt x="795" y="601"/>
                      <a:pt x="469" y="1058"/>
                      <a:pt x="338" y="1579"/>
                    </a:cubicBezTo>
                    <a:cubicBezTo>
                      <a:pt x="0" y="2965"/>
                      <a:pt x="1107" y="4128"/>
                      <a:pt x="2352" y="4128"/>
                    </a:cubicBezTo>
                    <a:cubicBezTo>
                      <a:pt x="2709" y="4128"/>
                      <a:pt x="3077" y="4032"/>
                      <a:pt x="3426" y="3819"/>
                    </a:cubicBezTo>
                    <a:cubicBezTo>
                      <a:pt x="3883" y="3515"/>
                      <a:pt x="4209" y="3080"/>
                      <a:pt x="4339" y="2558"/>
                    </a:cubicBezTo>
                    <a:cubicBezTo>
                      <a:pt x="4677" y="1175"/>
                      <a:pt x="3575" y="1"/>
                      <a:pt x="2332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42" name="Google Shape;242;p6"/>
              <p:cNvSpPr/>
              <p:nvPr/>
            </p:nvSpPr>
            <p:spPr>
              <a:xfrm>
                <a:off x="2426100" y="3308025"/>
                <a:ext cx="117300" cy="103000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4120" extrusionOk="0">
                    <a:moveTo>
                      <a:pt x="2356" y="0"/>
                    </a:moveTo>
                    <a:cubicBezTo>
                      <a:pt x="1995" y="0"/>
                      <a:pt x="1621" y="99"/>
                      <a:pt x="1267" y="320"/>
                    </a:cubicBezTo>
                    <a:cubicBezTo>
                      <a:pt x="811" y="603"/>
                      <a:pt x="484" y="1038"/>
                      <a:pt x="354" y="1560"/>
                    </a:cubicBezTo>
                    <a:cubicBezTo>
                      <a:pt x="1" y="2957"/>
                      <a:pt x="1093" y="4119"/>
                      <a:pt x="2342" y="4119"/>
                    </a:cubicBezTo>
                    <a:cubicBezTo>
                      <a:pt x="2706" y="4119"/>
                      <a:pt x="3083" y="4020"/>
                      <a:pt x="3442" y="3799"/>
                    </a:cubicBezTo>
                    <a:cubicBezTo>
                      <a:pt x="3877" y="3517"/>
                      <a:pt x="4203" y="3082"/>
                      <a:pt x="4355" y="2560"/>
                    </a:cubicBezTo>
                    <a:cubicBezTo>
                      <a:pt x="4692" y="1163"/>
                      <a:pt x="3595" y="0"/>
                      <a:pt x="235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43" name="Google Shape;243;p6"/>
            <p:cNvSpPr/>
            <p:nvPr/>
          </p:nvSpPr>
          <p:spPr>
            <a:xfrm>
              <a:off x="9270850" y="1922388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6"/>
            <p:cNvSpPr/>
            <p:nvPr/>
          </p:nvSpPr>
          <p:spPr>
            <a:xfrm rot="1154054">
              <a:off x="169311" y="1319059"/>
              <a:ext cx="859692" cy="475005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6"/>
            <p:cNvSpPr/>
            <p:nvPr/>
          </p:nvSpPr>
          <p:spPr>
            <a:xfrm>
              <a:off x="3894000" y="520938"/>
              <a:ext cx="135400" cy="132200"/>
            </a:xfrm>
            <a:custGeom>
              <a:avLst/>
              <a:gdLst/>
              <a:ahLst/>
              <a:cxnLst/>
              <a:rect l="l" t="t" r="r" b="b"/>
              <a:pathLst>
                <a:path w="5416" h="5288" extrusionOk="0">
                  <a:moveTo>
                    <a:pt x="2719" y="0"/>
                  </a:moveTo>
                  <a:cubicBezTo>
                    <a:pt x="2054" y="0"/>
                    <a:pt x="1414" y="238"/>
                    <a:pt x="914" y="676"/>
                  </a:cubicBezTo>
                  <a:cubicBezTo>
                    <a:pt x="392" y="1154"/>
                    <a:pt x="88" y="1828"/>
                    <a:pt x="66" y="2546"/>
                  </a:cubicBezTo>
                  <a:cubicBezTo>
                    <a:pt x="1" y="3959"/>
                    <a:pt x="1175" y="5286"/>
                    <a:pt x="2610" y="5286"/>
                  </a:cubicBezTo>
                  <a:cubicBezTo>
                    <a:pt x="2639" y="5287"/>
                    <a:pt x="2668" y="5287"/>
                    <a:pt x="2697" y="5287"/>
                  </a:cubicBezTo>
                  <a:cubicBezTo>
                    <a:pt x="3362" y="5287"/>
                    <a:pt x="4002" y="5049"/>
                    <a:pt x="4502" y="4612"/>
                  </a:cubicBezTo>
                  <a:cubicBezTo>
                    <a:pt x="5024" y="4111"/>
                    <a:pt x="5328" y="3437"/>
                    <a:pt x="5350" y="2742"/>
                  </a:cubicBezTo>
                  <a:cubicBezTo>
                    <a:pt x="5415" y="1328"/>
                    <a:pt x="4241" y="2"/>
                    <a:pt x="2806" y="2"/>
                  </a:cubicBezTo>
                  <a:cubicBezTo>
                    <a:pt x="2777" y="1"/>
                    <a:pt x="2748" y="0"/>
                    <a:pt x="271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6"/>
            <p:cNvSpPr/>
            <p:nvPr/>
          </p:nvSpPr>
          <p:spPr>
            <a:xfrm>
              <a:off x="7207463" y="5316350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accent4"/>
        </a:solidFill>
        <a:effectLst/>
      </p:bgPr>
    </p:bg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8" name="Google Shape;248;p7"/>
          <p:cNvGrpSpPr/>
          <p:nvPr/>
        </p:nvGrpSpPr>
        <p:grpSpPr>
          <a:xfrm>
            <a:off x="-461435" y="90352"/>
            <a:ext cx="9507103" cy="5343073"/>
            <a:chOff x="115065" y="497327"/>
            <a:chExt cx="9507103" cy="5343073"/>
          </a:xfrm>
        </p:grpSpPr>
        <p:sp>
          <p:nvSpPr>
            <p:cNvPr id="249" name="Google Shape;249;p7"/>
            <p:cNvSpPr/>
            <p:nvPr/>
          </p:nvSpPr>
          <p:spPr>
            <a:xfrm>
              <a:off x="947850" y="4483438"/>
              <a:ext cx="135400" cy="132200"/>
            </a:xfrm>
            <a:custGeom>
              <a:avLst/>
              <a:gdLst/>
              <a:ahLst/>
              <a:cxnLst/>
              <a:rect l="l" t="t" r="r" b="b"/>
              <a:pathLst>
                <a:path w="5416" h="5288" extrusionOk="0">
                  <a:moveTo>
                    <a:pt x="2719" y="0"/>
                  </a:moveTo>
                  <a:cubicBezTo>
                    <a:pt x="2054" y="0"/>
                    <a:pt x="1414" y="238"/>
                    <a:pt x="914" y="676"/>
                  </a:cubicBezTo>
                  <a:cubicBezTo>
                    <a:pt x="392" y="1154"/>
                    <a:pt x="88" y="1828"/>
                    <a:pt x="66" y="2546"/>
                  </a:cubicBezTo>
                  <a:cubicBezTo>
                    <a:pt x="1" y="3959"/>
                    <a:pt x="1175" y="5286"/>
                    <a:pt x="2610" y="5286"/>
                  </a:cubicBezTo>
                  <a:cubicBezTo>
                    <a:pt x="2639" y="5287"/>
                    <a:pt x="2668" y="5287"/>
                    <a:pt x="2697" y="5287"/>
                  </a:cubicBezTo>
                  <a:cubicBezTo>
                    <a:pt x="3362" y="5287"/>
                    <a:pt x="4002" y="5049"/>
                    <a:pt x="4502" y="4612"/>
                  </a:cubicBezTo>
                  <a:cubicBezTo>
                    <a:pt x="5024" y="4111"/>
                    <a:pt x="5328" y="3437"/>
                    <a:pt x="5350" y="2742"/>
                  </a:cubicBezTo>
                  <a:cubicBezTo>
                    <a:pt x="5415" y="1328"/>
                    <a:pt x="4241" y="2"/>
                    <a:pt x="2806" y="2"/>
                  </a:cubicBezTo>
                  <a:cubicBezTo>
                    <a:pt x="2777" y="1"/>
                    <a:pt x="2748" y="0"/>
                    <a:pt x="27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7"/>
            <p:cNvSpPr/>
            <p:nvPr/>
          </p:nvSpPr>
          <p:spPr>
            <a:xfrm>
              <a:off x="2030913" y="566900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7"/>
            <p:cNvSpPr/>
            <p:nvPr/>
          </p:nvSpPr>
          <p:spPr>
            <a:xfrm rot="-2453923">
              <a:off x="1844321" y="5141936"/>
              <a:ext cx="859704" cy="475012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7"/>
            <p:cNvSpPr/>
            <p:nvPr/>
          </p:nvSpPr>
          <p:spPr>
            <a:xfrm rot="-4479091">
              <a:off x="8849552" y="3286199"/>
              <a:ext cx="859650" cy="474982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53" name="Google Shape;253;p7"/>
            <p:cNvGrpSpPr/>
            <p:nvPr/>
          </p:nvGrpSpPr>
          <p:grpSpPr>
            <a:xfrm rot="4205948">
              <a:off x="5692299" y="1918061"/>
              <a:ext cx="4418806" cy="1991279"/>
              <a:chOff x="2426100" y="2722897"/>
              <a:chExt cx="4418726" cy="1991243"/>
            </a:xfrm>
          </p:grpSpPr>
          <p:sp>
            <p:nvSpPr>
              <p:cNvPr id="254" name="Google Shape;254;p7"/>
              <p:cNvSpPr/>
              <p:nvPr/>
            </p:nvSpPr>
            <p:spPr>
              <a:xfrm>
                <a:off x="6727876" y="4611165"/>
                <a:ext cx="116950" cy="102975"/>
              </a:xfrm>
              <a:custGeom>
                <a:avLst/>
                <a:gdLst/>
                <a:ahLst/>
                <a:cxnLst/>
                <a:rect l="l" t="t" r="r" b="b"/>
                <a:pathLst>
                  <a:path w="4678" h="4119" extrusionOk="0">
                    <a:moveTo>
                      <a:pt x="2326" y="0"/>
                    </a:moveTo>
                    <a:cubicBezTo>
                      <a:pt x="1969" y="0"/>
                      <a:pt x="1601" y="96"/>
                      <a:pt x="1252" y="309"/>
                    </a:cubicBezTo>
                    <a:cubicBezTo>
                      <a:pt x="795" y="592"/>
                      <a:pt x="469" y="1048"/>
                      <a:pt x="339" y="1570"/>
                    </a:cubicBezTo>
                    <a:cubicBezTo>
                      <a:pt x="1" y="2956"/>
                      <a:pt x="1094" y="4118"/>
                      <a:pt x="2334" y="4118"/>
                    </a:cubicBezTo>
                    <a:cubicBezTo>
                      <a:pt x="2689" y="4118"/>
                      <a:pt x="3056" y="4023"/>
                      <a:pt x="3405" y="3810"/>
                    </a:cubicBezTo>
                    <a:cubicBezTo>
                      <a:pt x="3861" y="3527"/>
                      <a:pt x="4187" y="3070"/>
                      <a:pt x="4340" y="2549"/>
                    </a:cubicBezTo>
                    <a:cubicBezTo>
                      <a:pt x="4678" y="1163"/>
                      <a:pt x="3571" y="0"/>
                      <a:pt x="232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5" name="Google Shape;255;p7"/>
              <p:cNvSpPr/>
              <p:nvPr/>
            </p:nvSpPr>
            <p:spPr>
              <a:xfrm>
                <a:off x="2444388" y="2722897"/>
                <a:ext cx="116925" cy="103200"/>
              </a:xfrm>
              <a:custGeom>
                <a:avLst/>
                <a:gdLst/>
                <a:ahLst/>
                <a:cxnLst/>
                <a:rect l="l" t="t" r="r" b="b"/>
                <a:pathLst>
                  <a:path w="4677" h="4128" extrusionOk="0">
                    <a:moveTo>
                      <a:pt x="2332" y="1"/>
                    </a:moveTo>
                    <a:cubicBezTo>
                      <a:pt x="1973" y="1"/>
                      <a:pt x="1603" y="99"/>
                      <a:pt x="1252" y="318"/>
                    </a:cubicBezTo>
                    <a:cubicBezTo>
                      <a:pt x="795" y="601"/>
                      <a:pt x="469" y="1058"/>
                      <a:pt x="338" y="1579"/>
                    </a:cubicBezTo>
                    <a:cubicBezTo>
                      <a:pt x="0" y="2965"/>
                      <a:pt x="1107" y="4128"/>
                      <a:pt x="2352" y="4128"/>
                    </a:cubicBezTo>
                    <a:cubicBezTo>
                      <a:pt x="2709" y="4128"/>
                      <a:pt x="3077" y="4032"/>
                      <a:pt x="3426" y="3819"/>
                    </a:cubicBezTo>
                    <a:cubicBezTo>
                      <a:pt x="3883" y="3515"/>
                      <a:pt x="4209" y="3080"/>
                      <a:pt x="4339" y="2558"/>
                    </a:cubicBezTo>
                    <a:cubicBezTo>
                      <a:pt x="4677" y="1175"/>
                      <a:pt x="3575" y="1"/>
                      <a:pt x="233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56" name="Google Shape;256;p7"/>
              <p:cNvSpPr/>
              <p:nvPr/>
            </p:nvSpPr>
            <p:spPr>
              <a:xfrm>
                <a:off x="2426100" y="3308025"/>
                <a:ext cx="117300" cy="103000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4120" extrusionOk="0">
                    <a:moveTo>
                      <a:pt x="2356" y="0"/>
                    </a:moveTo>
                    <a:cubicBezTo>
                      <a:pt x="1995" y="0"/>
                      <a:pt x="1621" y="99"/>
                      <a:pt x="1267" y="320"/>
                    </a:cubicBezTo>
                    <a:cubicBezTo>
                      <a:pt x="811" y="603"/>
                      <a:pt x="484" y="1038"/>
                      <a:pt x="354" y="1560"/>
                    </a:cubicBezTo>
                    <a:cubicBezTo>
                      <a:pt x="1" y="2957"/>
                      <a:pt x="1093" y="4119"/>
                      <a:pt x="2342" y="4119"/>
                    </a:cubicBezTo>
                    <a:cubicBezTo>
                      <a:pt x="2706" y="4119"/>
                      <a:pt x="3083" y="4020"/>
                      <a:pt x="3442" y="3799"/>
                    </a:cubicBezTo>
                    <a:cubicBezTo>
                      <a:pt x="3877" y="3517"/>
                      <a:pt x="4203" y="3082"/>
                      <a:pt x="4355" y="2560"/>
                    </a:cubicBezTo>
                    <a:cubicBezTo>
                      <a:pt x="4692" y="1163"/>
                      <a:pt x="3595" y="0"/>
                      <a:pt x="235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57" name="Google Shape;257;p7"/>
            <p:cNvSpPr/>
            <p:nvPr/>
          </p:nvSpPr>
          <p:spPr>
            <a:xfrm>
              <a:off x="9270850" y="1922388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7"/>
            <p:cNvSpPr/>
            <p:nvPr/>
          </p:nvSpPr>
          <p:spPr>
            <a:xfrm rot="1154054">
              <a:off x="169311" y="1319059"/>
              <a:ext cx="859692" cy="475005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7"/>
            <p:cNvSpPr/>
            <p:nvPr/>
          </p:nvSpPr>
          <p:spPr>
            <a:xfrm>
              <a:off x="3894000" y="520938"/>
              <a:ext cx="135400" cy="132200"/>
            </a:xfrm>
            <a:custGeom>
              <a:avLst/>
              <a:gdLst/>
              <a:ahLst/>
              <a:cxnLst/>
              <a:rect l="l" t="t" r="r" b="b"/>
              <a:pathLst>
                <a:path w="5416" h="5288" extrusionOk="0">
                  <a:moveTo>
                    <a:pt x="2719" y="0"/>
                  </a:moveTo>
                  <a:cubicBezTo>
                    <a:pt x="2054" y="0"/>
                    <a:pt x="1414" y="238"/>
                    <a:pt x="914" y="676"/>
                  </a:cubicBezTo>
                  <a:cubicBezTo>
                    <a:pt x="392" y="1154"/>
                    <a:pt x="88" y="1828"/>
                    <a:pt x="66" y="2546"/>
                  </a:cubicBezTo>
                  <a:cubicBezTo>
                    <a:pt x="1" y="3959"/>
                    <a:pt x="1175" y="5286"/>
                    <a:pt x="2610" y="5286"/>
                  </a:cubicBezTo>
                  <a:cubicBezTo>
                    <a:pt x="2639" y="5287"/>
                    <a:pt x="2668" y="5287"/>
                    <a:pt x="2697" y="5287"/>
                  </a:cubicBezTo>
                  <a:cubicBezTo>
                    <a:pt x="3362" y="5287"/>
                    <a:pt x="4002" y="5049"/>
                    <a:pt x="4502" y="4612"/>
                  </a:cubicBezTo>
                  <a:cubicBezTo>
                    <a:pt x="5024" y="4111"/>
                    <a:pt x="5328" y="3437"/>
                    <a:pt x="5350" y="2742"/>
                  </a:cubicBezTo>
                  <a:cubicBezTo>
                    <a:pt x="5415" y="1328"/>
                    <a:pt x="4241" y="2"/>
                    <a:pt x="2806" y="2"/>
                  </a:cubicBezTo>
                  <a:cubicBezTo>
                    <a:pt x="2777" y="1"/>
                    <a:pt x="2748" y="0"/>
                    <a:pt x="2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7"/>
            <p:cNvSpPr/>
            <p:nvPr/>
          </p:nvSpPr>
          <p:spPr>
            <a:xfrm>
              <a:off x="7207463" y="5316350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1" name="Google Shape;261;p7"/>
          <p:cNvGrpSpPr/>
          <p:nvPr/>
        </p:nvGrpSpPr>
        <p:grpSpPr>
          <a:xfrm>
            <a:off x="498508" y="399352"/>
            <a:ext cx="8146984" cy="4344795"/>
            <a:chOff x="498508" y="399352"/>
            <a:chExt cx="8146984" cy="4344795"/>
          </a:xfrm>
        </p:grpSpPr>
        <p:sp>
          <p:nvSpPr>
            <p:cNvPr id="262" name="Google Shape;262;p7"/>
            <p:cNvSpPr/>
            <p:nvPr/>
          </p:nvSpPr>
          <p:spPr>
            <a:xfrm>
              <a:off x="498508" y="399352"/>
              <a:ext cx="8146984" cy="4344795"/>
            </a:xfrm>
            <a:custGeom>
              <a:avLst/>
              <a:gdLst/>
              <a:ahLst/>
              <a:cxnLst/>
              <a:rect l="l" t="t" r="r" b="b"/>
              <a:pathLst>
                <a:path w="215757" h="129589" extrusionOk="0">
                  <a:moveTo>
                    <a:pt x="110843" y="1"/>
                  </a:moveTo>
                  <a:cubicBezTo>
                    <a:pt x="74618" y="1"/>
                    <a:pt x="38159" y="809"/>
                    <a:pt x="4901" y="2297"/>
                  </a:cubicBezTo>
                  <a:cubicBezTo>
                    <a:pt x="0" y="2530"/>
                    <a:pt x="2075" y="81824"/>
                    <a:pt x="5760" y="116061"/>
                  </a:cubicBezTo>
                  <a:cubicBezTo>
                    <a:pt x="6422" y="122142"/>
                    <a:pt x="11073" y="127294"/>
                    <a:pt x="15974" y="127509"/>
                  </a:cubicBezTo>
                  <a:cubicBezTo>
                    <a:pt x="46954" y="128895"/>
                    <a:pt x="77935" y="129588"/>
                    <a:pt x="108916" y="129588"/>
                  </a:cubicBezTo>
                  <a:cubicBezTo>
                    <a:pt x="139897" y="129588"/>
                    <a:pt x="170877" y="128895"/>
                    <a:pt x="201858" y="127509"/>
                  </a:cubicBezTo>
                  <a:cubicBezTo>
                    <a:pt x="206759" y="127276"/>
                    <a:pt x="211410" y="122142"/>
                    <a:pt x="212072" y="116061"/>
                  </a:cubicBezTo>
                  <a:cubicBezTo>
                    <a:pt x="215756" y="81914"/>
                    <a:pt x="215756" y="47481"/>
                    <a:pt x="212072" y="13334"/>
                  </a:cubicBezTo>
                  <a:cubicBezTo>
                    <a:pt x="211410" y="7252"/>
                    <a:pt x="206759" y="2101"/>
                    <a:pt x="201858" y="1886"/>
                  </a:cubicBezTo>
                  <a:cubicBezTo>
                    <a:pt x="173163" y="602"/>
                    <a:pt x="142090" y="1"/>
                    <a:pt x="11084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63" name="Google Shape;263;p7"/>
            <p:cNvGrpSpPr/>
            <p:nvPr/>
          </p:nvGrpSpPr>
          <p:grpSpPr>
            <a:xfrm rot="2213904">
              <a:off x="840710" y="504102"/>
              <a:ext cx="524914" cy="429600"/>
              <a:chOff x="2426100" y="3132725"/>
              <a:chExt cx="334775" cy="278300"/>
            </a:xfrm>
          </p:grpSpPr>
          <p:sp>
            <p:nvSpPr>
              <p:cNvPr id="264" name="Google Shape;264;p7"/>
              <p:cNvSpPr/>
              <p:nvPr/>
            </p:nvSpPr>
            <p:spPr>
              <a:xfrm>
                <a:off x="2643925" y="3132725"/>
                <a:ext cx="116950" cy="102975"/>
              </a:xfrm>
              <a:custGeom>
                <a:avLst/>
                <a:gdLst/>
                <a:ahLst/>
                <a:cxnLst/>
                <a:rect l="l" t="t" r="r" b="b"/>
                <a:pathLst>
                  <a:path w="4678" h="4119" extrusionOk="0">
                    <a:moveTo>
                      <a:pt x="2326" y="0"/>
                    </a:moveTo>
                    <a:cubicBezTo>
                      <a:pt x="1969" y="0"/>
                      <a:pt x="1601" y="96"/>
                      <a:pt x="1252" y="309"/>
                    </a:cubicBezTo>
                    <a:cubicBezTo>
                      <a:pt x="795" y="592"/>
                      <a:pt x="469" y="1048"/>
                      <a:pt x="339" y="1570"/>
                    </a:cubicBezTo>
                    <a:cubicBezTo>
                      <a:pt x="1" y="2956"/>
                      <a:pt x="1094" y="4118"/>
                      <a:pt x="2334" y="4118"/>
                    </a:cubicBezTo>
                    <a:cubicBezTo>
                      <a:pt x="2689" y="4118"/>
                      <a:pt x="3056" y="4023"/>
                      <a:pt x="3405" y="3810"/>
                    </a:cubicBezTo>
                    <a:cubicBezTo>
                      <a:pt x="3861" y="3527"/>
                      <a:pt x="4187" y="3070"/>
                      <a:pt x="4340" y="2549"/>
                    </a:cubicBezTo>
                    <a:cubicBezTo>
                      <a:pt x="4678" y="1163"/>
                      <a:pt x="3571" y="0"/>
                      <a:pt x="232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5" name="Google Shape;265;p7"/>
              <p:cNvSpPr/>
              <p:nvPr/>
            </p:nvSpPr>
            <p:spPr>
              <a:xfrm>
                <a:off x="2525425" y="3221100"/>
                <a:ext cx="116925" cy="103200"/>
              </a:xfrm>
              <a:custGeom>
                <a:avLst/>
                <a:gdLst/>
                <a:ahLst/>
                <a:cxnLst/>
                <a:rect l="l" t="t" r="r" b="b"/>
                <a:pathLst>
                  <a:path w="4677" h="4128" extrusionOk="0">
                    <a:moveTo>
                      <a:pt x="2332" y="1"/>
                    </a:moveTo>
                    <a:cubicBezTo>
                      <a:pt x="1973" y="1"/>
                      <a:pt x="1603" y="99"/>
                      <a:pt x="1252" y="318"/>
                    </a:cubicBezTo>
                    <a:cubicBezTo>
                      <a:pt x="795" y="601"/>
                      <a:pt x="469" y="1058"/>
                      <a:pt x="338" y="1579"/>
                    </a:cubicBezTo>
                    <a:cubicBezTo>
                      <a:pt x="0" y="2965"/>
                      <a:pt x="1107" y="4128"/>
                      <a:pt x="2352" y="4128"/>
                    </a:cubicBezTo>
                    <a:cubicBezTo>
                      <a:pt x="2709" y="4128"/>
                      <a:pt x="3077" y="4032"/>
                      <a:pt x="3426" y="3819"/>
                    </a:cubicBezTo>
                    <a:cubicBezTo>
                      <a:pt x="3883" y="3515"/>
                      <a:pt x="4209" y="3080"/>
                      <a:pt x="4339" y="2558"/>
                    </a:cubicBezTo>
                    <a:cubicBezTo>
                      <a:pt x="4677" y="1175"/>
                      <a:pt x="3575" y="1"/>
                      <a:pt x="233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7"/>
              <p:cNvSpPr/>
              <p:nvPr/>
            </p:nvSpPr>
            <p:spPr>
              <a:xfrm>
                <a:off x="2426100" y="3308025"/>
                <a:ext cx="117300" cy="103000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4120" extrusionOk="0">
                    <a:moveTo>
                      <a:pt x="2356" y="0"/>
                    </a:moveTo>
                    <a:cubicBezTo>
                      <a:pt x="1995" y="0"/>
                      <a:pt x="1621" y="99"/>
                      <a:pt x="1267" y="320"/>
                    </a:cubicBezTo>
                    <a:cubicBezTo>
                      <a:pt x="811" y="603"/>
                      <a:pt x="484" y="1038"/>
                      <a:pt x="354" y="1560"/>
                    </a:cubicBezTo>
                    <a:cubicBezTo>
                      <a:pt x="1" y="2957"/>
                      <a:pt x="1093" y="4119"/>
                      <a:pt x="2342" y="4119"/>
                    </a:cubicBezTo>
                    <a:cubicBezTo>
                      <a:pt x="2706" y="4119"/>
                      <a:pt x="3083" y="4020"/>
                      <a:pt x="3442" y="3799"/>
                    </a:cubicBezTo>
                    <a:cubicBezTo>
                      <a:pt x="3877" y="3517"/>
                      <a:pt x="4203" y="3082"/>
                      <a:pt x="4355" y="2560"/>
                    </a:cubicBezTo>
                    <a:cubicBezTo>
                      <a:pt x="4692" y="1163"/>
                      <a:pt x="3595" y="0"/>
                      <a:pt x="235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7" name="Google Shape;267;p7"/>
          <p:cNvSpPr txBox="1">
            <a:spLocks noGrp="1"/>
          </p:cNvSpPr>
          <p:nvPr>
            <p:ph type="title"/>
          </p:nvPr>
        </p:nvSpPr>
        <p:spPr>
          <a:xfrm>
            <a:off x="1905000" y="694350"/>
            <a:ext cx="5334000" cy="68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Font typeface="Chewy"/>
              <a:buNone/>
              <a:defRPr sz="3800">
                <a:latin typeface="Chewy"/>
                <a:ea typeface="Chewy"/>
                <a:cs typeface="Chewy"/>
                <a:sym typeface="Chew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8" name="Google Shape;268;p7"/>
          <p:cNvSpPr txBox="1">
            <a:spLocks noGrp="1"/>
          </p:cNvSpPr>
          <p:nvPr>
            <p:ph type="ctrTitle" idx="2"/>
          </p:nvPr>
        </p:nvSpPr>
        <p:spPr>
          <a:xfrm>
            <a:off x="2202145" y="2271886"/>
            <a:ext cx="2269500" cy="55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9pPr>
          </a:lstStyle>
          <a:p>
            <a:endParaRPr/>
          </a:p>
        </p:txBody>
      </p:sp>
      <p:sp>
        <p:nvSpPr>
          <p:cNvPr id="269" name="Google Shape;269;p7"/>
          <p:cNvSpPr txBox="1">
            <a:spLocks noGrp="1"/>
          </p:cNvSpPr>
          <p:nvPr>
            <p:ph type="subTitle" idx="1"/>
          </p:nvPr>
        </p:nvSpPr>
        <p:spPr>
          <a:xfrm>
            <a:off x="2202145" y="2667614"/>
            <a:ext cx="2269500" cy="11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270" name="Google Shape;270;p7"/>
          <p:cNvSpPr txBox="1">
            <a:spLocks noGrp="1"/>
          </p:cNvSpPr>
          <p:nvPr>
            <p:ph type="ctrTitle" idx="3"/>
          </p:nvPr>
        </p:nvSpPr>
        <p:spPr>
          <a:xfrm>
            <a:off x="4672355" y="2271886"/>
            <a:ext cx="2269500" cy="55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700"/>
              <a:buFont typeface="Chewy"/>
              <a:buNone/>
              <a:defRPr sz="2700">
                <a:latin typeface="Chewy"/>
                <a:ea typeface="Chewy"/>
                <a:cs typeface="Chewy"/>
                <a:sym typeface="Chewy"/>
              </a:defRPr>
            </a:lvl9pPr>
          </a:lstStyle>
          <a:p>
            <a:endParaRPr/>
          </a:p>
        </p:txBody>
      </p:sp>
      <p:sp>
        <p:nvSpPr>
          <p:cNvPr id="271" name="Google Shape;271;p7"/>
          <p:cNvSpPr txBox="1">
            <a:spLocks noGrp="1"/>
          </p:cNvSpPr>
          <p:nvPr>
            <p:ph type="subTitle" idx="4"/>
          </p:nvPr>
        </p:nvSpPr>
        <p:spPr>
          <a:xfrm>
            <a:off x="4672355" y="2667614"/>
            <a:ext cx="2269500" cy="1118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None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4">
  <p:cSld name="TITLE_AND_TWO_COLUMNS_1_1">
    <p:bg>
      <p:bgPr>
        <a:solidFill>
          <a:schemeClr val="accent4"/>
        </a:solidFill>
        <a:effectLst/>
      </p:bgPr>
    </p:bg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8" name="Google Shape;298;p9"/>
          <p:cNvGrpSpPr/>
          <p:nvPr/>
        </p:nvGrpSpPr>
        <p:grpSpPr>
          <a:xfrm>
            <a:off x="-461435" y="90352"/>
            <a:ext cx="9507103" cy="5343073"/>
            <a:chOff x="115065" y="497327"/>
            <a:chExt cx="9507103" cy="5343073"/>
          </a:xfrm>
        </p:grpSpPr>
        <p:sp>
          <p:nvSpPr>
            <p:cNvPr id="299" name="Google Shape;299;p9"/>
            <p:cNvSpPr/>
            <p:nvPr/>
          </p:nvSpPr>
          <p:spPr>
            <a:xfrm>
              <a:off x="947850" y="4483438"/>
              <a:ext cx="135400" cy="132200"/>
            </a:xfrm>
            <a:custGeom>
              <a:avLst/>
              <a:gdLst/>
              <a:ahLst/>
              <a:cxnLst/>
              <a:rect l="l" t="t" r="r" b="b"/>
              <a:pathLst>
                <a:path w="5416" h="5288" extrusionOk="0">
                  <a:moveTo>
                    <a:pt x="2719" y="0"/>
                  </a:moveTo>
                  <a:cubicBezTo>
                    <a:pt x="2054" y="0"/>
                    <a:pt x="1414" y="238"/>
                    <a:pt x="914" y="676"/>
                  </a:cubicBezTo>
                  <a:cubicBezTo>
                    <a:pt x="392" y="1154"/>
                    <a:pt x="88" y="1828"/>
                    <a:pt x="66" y="2546"/>
                  </a:cubicBezTo>
                  <a:cubicBezTo>
                    <a:pt x="1" y="3959"/>
                    <a:pt x="1175" y="5286"/>
                    <a:pt x="2610" y="5286"/>
                  </a:cubicBezTo>
                  <a:cubicBezTo>
                    <a:pt x="2639" y="5287"/>
                    <a:pt x="2668" y="5287"/>
                    <a:pt x="2697" y="5287"/>
                  </a:cubicBezTo>
                  <a:cubicBezTo>
                    <a:pt x="3362" y="5287"/>
                    <a:pt x="4002" y="5049"/>
                    <a:pt x="4502" y="4612"/>
                  </a:cubicBezTo>
                  <a:cubicBezTo>
                    <a:pt x="5024" y="4111"/>
                    <a:pt x="5328" y="3437"/>
                    <a:pt x="5350" y="2742"/>
                  </a:cubicBezTo>
                  <a:cubicBezTo>
                    <a:pt x="5415" y="1328"/>
                    <a:pt x="4241" y="2"/>
                    <a:pt x="2806" y="2"/>
                  </a:cubicBezTo>
                  <a:cubicBezTo>
                    <a:pt x="2777" y="1"/>
                    <a:pt x="2748" y="0"/>
                    <a:pt x="27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9"/>
            <p:cNvSpPr/>
            <p:nvPr/>
          </p:nvSpPr>
          <p:spPr>
            <a:xfrm>
              <a:off x="2030913" y="566900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9"/>
            <p:cNvSpPr/>
            <p:nvPr/>
          </p:nvSpPr>
          <p:spPr>
            <a:xfrm rot="-2453923">
              <a:off x="1844321" y="5141936"/>
              <a:ext cx="859704" cy="475012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9"/>
            <p:cNvSpPr/>
            <p:nvPr/>
          </p:nvSpPr>
          <p:spPr>
            <a:xfrm rot="-4479091">
              <a:off x="8849552" y="3286199"/>
              <a:ext cx="859650" cy="474982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3" name="Google Shape;303;p9"/>
            <p:cNvGrpSpPr/>
            <p:nvPr/>
          </p:nvGrpSpPr>
          <p:grpSpPr>
            <a:xfrm rot="4205948">
              <a:off x="5692299" y="1918061"/>
              <a:ext cx="4418806" cy="1991279"/>
              <a:chOff x="2426100" y="2722897"/>
              <a:chExt cx="4418726" cy="1991243"/>
            </a:xfrm>
          </p:grpSpPr>
          <p:sp>
            <p:nvSpPr>
              <p:cNvPr id="304" name="Google Shape;304;p9"/>
              <p:cNvSpPr/>
              <p:nvPr/>
            </p:nvSpPr>
            <p:spPr>
              <a:xfrm>
                <a:off x="6727876" y="4611165"/>
                <a:ext cx="116950" cy="102975"/>
              </a:xfrm>
              <a:custGeom>
                <a:avLst/>
                <a:gdLst/>
                <a:ahLst/>
                <a:cxnLst/>
                <a:rect l="l" t="t" r="r" b="b"/>
                <a:pathLst>
                  <a:path w="4678" h="4119" extrusionOk="0">
                    <a:moveTo>
                      <a:pt x="2326" y="0"/>
                    </a:moveTo>
                    <a:cubicBezTo>
                      <a:pt x="1969" y="0"/>
                      <a:pt x="1601" y="96"/>
                      <a:pt x="1252" y="309"/>
                    </a:cubicBezTo>
                    <a:cubicBezTo>
                      <a:pt x="795" y="592"/>
                      <a:pt x="469" y="1048"/>
                      <a:pt x="339" y="1570"/>
                    </a:cubicBezTo>
                    <a:cubicBezTo>
                      <a:pt x="1" y="2956"/>
                      <a:pt x="1094" y="4118"/>
                      <a:pt x="2334" y="4118"/>
                    </a:cubicBezTo>
                    <a:cubicBezTo>
                      <a:pt x="2689" y="4118"/>
                      <a:pt x="3056" y="4023"/>
                      <a:pt x="3405" y="3810"/>
                    </a:cubicBezTo>
                    <a:cubicBezTo>
                      <a:pt x="3861" y="3527"/>
                      <a:pt x="4187" y="3070"/>
                      <a:pt x="4340" y="2549"/>
                    </a:cubicBezTo>
                    <a:cubicBezTo>
                      <a:pt x="4678" y="1163"/>
                      <a:pt x="3571" y="0"/>
                      <a:pt x="232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305;p9"/>
              <p:cNvSpPr/>
              <p:nvPr/>
            </p:nvSpPr>
            <p:spPr>
              <a:xfrm>
                <a:off x="2444388" y="2722897"/>
                <a:ext cx="116925" cy="103200"/>
              </a:xfrm>
              <a:custGeom>
                <a:avLst/>
                <a:gdLst/>
                <a:ahLst/>
                <a:cxnLst/>
                <a:rect l="l" t="t" r="r" b="b"/>
                <a:pathLst>
                  <a:path w="4677" h="4128" extrusionOk="0">
                    <a:moveTo>
                      <a:pt x="2332" y="1"/>
                    </a:moveTo>
                    <a:cubicBezTo>
                      <a:pt x="1973" y="1"/>
                      <a:pt x="1603" y="99"/>
                      <a:pt x="1252" y="318"/>
                    </a:cubicBezTo>
                    <a:cubicBezTo>
                      <a:pt x="795" y="601"/>
                      <a:pt x="469" y="1058"/>
                      <a:pt x="338" y="1579"/>
                    </a:cubicBezTo>
                    <a:cubicBezTo>
                      <a:pt x="0" y="2965"/>
                      <a:pt x="1107" y="4128"/>
                      <a:pt x="2352" y="4128"/>
                    </a:cubicBezTo>
                    <a:cubicBezTo>
                      <a:pt x="2709" y="4128"/>
                      <a:pt x="3077" y="4032"/>
                      <a:pt x="3426" y="3819"/>
                    </a:cubicBezTo>
                    <a:cubicBezTo>
                      <a:pt x="3883" y="3515"/>
                      <a:pt x="4209" y="3080"/>
                      <a:pt x="4339" y="2558"/>
                    </a:cubicBezTo>
                    <a:cubicBezTo>
                      <a:pt x="4677" y="1175"/>
                      <a:pt x="3575" y="1"/>
                      <a:pt x="233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9"/>
              <p:cNvSpPr/>
              <p:nvPr/>
            </p:nvSpPr>
            <p:spPr>
              <a:xfrm>
                <a:off x="2426100" y="3308025"/>
                <a:ext cx="117300" cy="103000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4120" extrusionOk="0">
                    <a:moveTo>
                      <a:pt x="2356" y="0"/>
                    </a:moveTo>
                    <a:cubicBezTo>
                      <a:pt x="1995" y="0"/>
                      <a:pt x="1621" y="99"/>
                      <a:pt x="1267" y="320"/>
                    </a:cubicBezTo>
                    <a:cubicBezTo>
                      <a:pt x="811" y="603"/>
                      <a:pt x="484" y="1038"/>
                      <a:pt x="354" y="1560"/>
                    </a:cubicBezTo>
                    <a:cubicBezTo>
                      <a:pt x="1" y="2957"/>
                      <a:pt x="1093" y="4119"/>
                      <a:pt x="2342" y="4119"/>
                    </a:cubicBezTo>
                    <a:cubicBezTo>
                      <a:pt x="2706" y="4119"/>
                      <a:pt x="3083" y="4020"/>
                      <a:pt x="3442" y="3799"/>
                    </a:cubicBezTo>
                    <a:cubicBezTo>
                      <a:pt x="3877" y="3517"/>
                      <a:pt x="4203" y="3082"/>
                      <a:pt x="4355" y="2560"/>
                    </a:cubicBezTo>
                    <a:cubicBezTo>
                      <a:pt x="4692" y="1163"/>
                      <a:pt x="3595" y="0"/>
                      <a:pt x="235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07" name="Google Shape;307;p9"/>
            <p:cNvSpPr/>
            <p:nvPr/>
          </p:nvSpPr>
          <p:spPr>
            <a:xfrm>
              <a:off x="9270850" y="1922388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9"/>
            <p:cNvSpPr/>
            <p:nvPr/>
          </p:nvSpPr>
          <p:spPr>
            <a:xfrm rot="1154054">
              <a:off x="169311" y="1319059"/>
              <a:ext cx="859692" cy="475005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9"/>
            <p:cNvSpPr/>
            <p:nvPr/>
          </p:nvSpPr>
          <p:spPr>
            <a:xfrm>
              <a:off x="3894000" y="520938"/>
              <a:ext cx="135400" cy="132200"/>
            </a:xfrm>
            <a:custGeom>
              <a:avLst/>
              <a:gdLst/>
              <a:ahLst/>
              <a:cxnLst/>
              <a:rect l="l" t="t" r="r" b="b"/>
              <a:pathLst>
                <a:path w="5416" h="5288" extrusionOk="0">
                  <a:moveTo>
                    <a:pt x="2719" y="0"/>
                  </a:moveTo>
                  <a:cubicBezTo>
                    <a:pt x="2054" y="0"/>
                    <a:pt x="1414" y="238"/>
                    <a:pt x="914" y="676"/>
                  </a:cubicBezTo>
                  <a:cubicBezTo>
                    <a:pt x="392" y="1154"/>
                    <a:pt x="88" y="1828"/>
                    <a:pt x="66" y="2546"/>
                  </a:cubicBezTo>
                  <a:cubicBezTo>
                    <a:pt x="1" y="3959"/>
                    <a:pt x="1175" y="5286"/>
                    <a:pt x="2610" y="5286"/>
                  </a:cubicBezTo>
                  <a:cubicBezTo>
                    <a:pt x="2639" y="5287"/>
                    <a:pt x="2668" y="5287"/>
                    <a:pt x="2697" y="5287"/>
                  </a:cubicBezTo>
                  <a:cubicBezTo>
                    <a:pt x="3362" y="5287"/>
                    <a:pt x="4002" y="5049"/>
                    <a:pt x="4502" y="4612"/>
                  </a:cubicBezTo>
                  <a:cubicBezTo>
                    <a:pt x="5024" y="4111"/>
                    <a:pt x="5328" y="3437"/>
                    <a:pt x="5350" y="2742"/>
                  </a:cubicBezTo>
                  <a:cubicBezTo>
                    <a:pt x="5415" y="1328"/>
                    <a:pt x="4241" y="2"/>
                    <a:pt x="2806" y="2"/>
                  </a:cubicBezTo>
                  <a:cubicBezTo>
                    <a:pt x="2777" y="1"/>
                    <a:pt x="2748" y="0"/>
                    <a:pt x="2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9"/>
            <p:cNvSpPr/>
            <p:nvPr/>
          </p:nvSpPr>
          <p:spPr>
            <a:xfrm>
              <a:off x="7207463" y="5316350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3">
  <p:cSld name="ONE_COLUMN_TEXT_5">
    <p:bg>
      <p:bgPr>
        <a:solidFill>
          <a:schemeClr val="accent3"/>
        </a:solidFill>
        <a:effectLst/>
      </p:bgPr>
    </p:bg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4" name="Google Shape;384;p13"/>
          <p:cNvGrpSpPr/>
          <p:nvPr/>
        </p:nvGrpSpPr>
        <p:grpSpPr>
          <a:xfrm flipH="1">
            <a:off x="-181551" y="90352"/>
            <a:ext cx="9507103" cy="5343073"/>
            <a:chOff x="115065" y="497327"/>
            <a:chExt cx="9507103" cy="5343073"/>
          </a:xfrm>
        </p:grpSpPr>
        <p:sp>
          <p:nvSpPr>
            <p:cNvPr id="385" name="Google Shape;385;p13"/>
            <p:cNvSpPr/>
            <p:nvPr/>
          </p:nvSpPr>
          <p:spPr>
            <a:xfrm>
              <a:off x="947850" y="4483438"/>
              <a:ext cx="135400" cy="132200"/>
            </a:xfrm>
            <a:custGeom>
              <a:avLst/>
              <a:gdLst/>
              <a:ahLst/>
              <a:cxnLst/>
              <a:rect l="l" t="t" r="r" b="b"/>
              <a:pathLst>
                <a:path w="5416" h="5288" extrusionOk="0">
                  <a:moveTo>
                    <a:pt x="2719" y="0"/>
                  </a:moveTo>
                  <a:cubicBezTo>
                    <a:pt x="2054" y="0"/>
                    <a:pt x="1414" y="238"/>
                    <a:pt x="914" y="676"/>
                  </a:cubicBezTo>
                  <a:cubicBezTo>
                    <a:pt x="392" y="1154"/>
                    <a:pt x="88" y="1828"/>
                    <a:pt x="66" y="2546"/>
                  </a:cubicBezTo>
                  <a:cubicBezTo>
                    <a:pt x="1" y="3959"/>
                    <a:pt x="1175" y="5286"/>
                    <a:pt x="2610" y="5286"/>
                  </a:cubicBezTo>
                  <a:cubicBezTo>
                    <a:pt x="2639" y="5287"/>
                    <a:pt x="2668" y="5287"/>
                    <a:pt x="2697" y="5287"/>
                  </a:cubicBezTo>
                  <a:cubicBezTo>
                    <a:pt x="3362" y="5287"/>
                    <a:pt x="4002" y="5049"/>
                    <a:pt x="4502" y="4612"/>
                  </a:cubicBezTo>
                  <a:cubicBezTo>
                    <a:pt x="5024" y="4111"/>
                    <a:pt x="5328" y="3437"/>
                    <a:pt x="5350" y="2742"/>
                  </a:cubicBezTo>
                  <a:cubicBezTo>
                    <a:pt x="5415" y="1328"/>
                    <a:pt x="4241" y="2"/>
                    <a:pt x="2806" y="2"/>
                  </a:cubicBezTo>
                  <a:cubicBezTo>
                    <a:pt x="2777" y="1"/>
                    <a:pt x="2748" y="0"/>
                    <a:pt x="27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13"/>
            <p:cNvSpPr/>
            <p:nvPr/>
          </p:nvSpPr>
          <p:spPr>
            <a:xfrm>
              <a:off x="2030913" y="566900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13"/>
            <p:cNvSpPr/>
            <p:nvPr/>
          </p:nvSpPr>
          <p:spPr>
            <a:xfrm rot="-2453923">
              <a:off x="1844321" y="5141936"/>
              <a:ext cx="859704" cy="475012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13"/>
            <p:cNvSpPr/>
            <p:nvPr/>
          </p:nvSpPr>
          <p:spPr>
            <a:xfrm rot="-4479091">
              <a:off x="8849552" y="3286199"/>
              <a:ext cx="859650" cy="474982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89" name="Google Shape;389;p13"/>
            <p:cNvGrpSpPr/>
            <p:nvPr/>
          </p:nvGrpSpPr>
          <p:grpSpPr>
            <a:xfrm rot="4205948">
              <a:off x="5692299" y="1918061"/>
              <a:ext cx="4418806" cy="1991279"/>
              <a:chOff x="2426100" y="2722897"/>
              <a:chExt cx="4418726" cy="1991243"/>
            </a:xfrm>
          </p:grpSpPr>
          <p:sp>
            <p:nvSpPr>
              <p:cNvPr id="390" name="Google Shape;390;p13"/>
              <p:cNvSpPr/>
              <p:nvPr/>
            </p:nvSpPr>
            <p:spPr>
              <a:xfrm>
                <a:off x="6727876" y="4611165"/>
                <a:ext cx="116950" cy="102975"/>
              </a:xfrm>
              <a:custGeom>
                <a:avLst/>
                <a:gdLst/>
                <a:ahLst/>
                <a:cxnLst/>
                <a:rect l="l" t="t" r="r" b="b"/>
                <a:pathLst>
                  <a:path w="4678" h="4119" extrusionOk="0">
                    <a:moveTo>
                      <a:pt x="2326" y="0"/>
                    </a:moveTo>
                    <a:cubicBezTo>
                      <a:pt x="1969" y="0"/>
                      <a:pt x="1601" y="96"/>
                      <a:pt x="1252" y="309"/>
                    </a:cubicBezTo>
                    <a:cubicBezTo>
                      <a:pt x="795" y="592"/>
                      <a:pt x="469" y="1048"/>
                      <a:pt x="339" y="1570"/>
                    </a:cubicBezTo>
                    <a:cubicBezTo>
                      <a:pt x="1" y="2956"/>
                      <a:pt x="1094" y="4118"/>
                      <a:pt x="2334" y="4118"/>
                    </a:cubicBezTo>
                    <a:cubicBezTo>
                      <a:pt x="2689" y="4118"/>
                      <a:pt x="3056" y="4023"/>
                      <a:pt x="3405" y="3810"/>
                    </a:cubicBezTo>
                    <a:cubicBezTo>
                      <a:pt x="3861" y="3527"/>
                      <a:pt x="4187" y="3070"/>
                      <a:pt x="4340" y="2549"/>
                    </a:cubicBezTo>
                    <a:cubicBezTo>
                      <a:pt x="4678" y="1163"/>
                      <a:pt x="3571" y="0"/>
                      <a:pt x="232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1" name="Google Shape;391;p13"/>
              <p:cNvSpPr/>
              <p:nvPr/>
            </p:nvSpPr>
            <p:spPr>
              <a:xfrm>
                <a:off x="2444388" y="2722897"/>
                <a:ext cx="116925" cy="103200"/>
              </a:xfrm>
              <a:custGeom>
                <a:avLst/>
                <a:gdLst/>
                <a:ahLst/>
                <a:cxnLst/>
                <a:rect l="l" t="t" r="r" b="b"/>
                <a:pathLst>
                  <a:path w="4677" h="4128" extrusionOk="0">
                    <a:moveTo>
                      <a:pt x="2332" y="1"/>
                    </a:moveTo>
                    <a:cubicBezTo>
                      <a:pt x="1973" y="1"/>
                      <a:pt x="1603" y="99"/>
                      <a:pt x="1252" y="318"/>
                    </a:cubicBezTo>
                    <a:cubicBezTo>
                      <a:pt x="795" y="601"/>
                      <a:pt x="469" y="1058"/>
                      <a:pt x="338" y="1579"/>
                    </a:cubicBezTo>
                    <a:cubicBezTo>
                      <a:pt x="0" y="2965"/>
                      <a:pt x="1107" y="4128"/>
                      <a:pt x="2352" y="4128"/>
                    </a:cubicBezTo>
                    <a:cubicBezTo>
                      <a:pt x="2709" y="4128"/>
                      <a:pt x="3077" y="4032"/>
                      <a:pt x="3426" y="3819"/>
                    </a:cubicBezTo>
                    <a:cubicBezTo>
                      <a:pt x="3883" y="3515"/>
                      <a:pt x="4209" y="3080"/>
                      <a:pt x="4339" y="2558"/>
                    </a:cubicBezTo>
                    <a:cubicBezTo>
                      <a:pt x="4677" y="1175"/>
                      <a:pt x="3575" y="1"/>
                      <a:pt x="233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92" name="Google Shape;392;p13"/>
              <p:cNvSpPr/>
              <p:nvPr/>
            </p:nvSpPr>
            <p:spPr>
              <a:xfrm>
                <a:off x="2426100" y="3308025"/>
                <a:ext cx="117300" cy="103000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4120" extrusionOk="0">
                    <a:moveTo>
                      <a:pt x="2356" y="0"/>
                    </a:moveTo>
                    <a:cubicBezTo>
                      <a:pt x="1995" y="0"/>
                      <a:pt x="1621" y="99"/>
                      <a:pt x="1267" y="320"/>
                    </a:cubicBezTo>
                    <a:cubicBezTo>
                      <a:pt x="811" y="603"/>
                      <a:pt x="484" y="1038"/>
                      <a:pt x="354" y="1560"/>
                    </a:cubicBezTo>
                    <a:cubicBezTo>
                      <a:pt x="1" y="2957"/>
                      <a:pt x="1093" y="4119"/>
                      <a:pt x="2342" y="4119"/>
                    </a:cubicBezTo>
                    <a:cubicBezTo>
                      <a:pt x="2706" y="4119"/>
                      <a:pt x="3083" y="4020"/>
                      <a:pt x="3442" y="3799"/>
                    </a:cubicBezTo>
                    <a:cubicBezTo>
                      <a:pt x="3877" y="3517"/>
                      <a:pt x="4203" y="3082"/>
                      <a:pt x="4355" y="2560"/>
                    </a:cubicBezTo>
                    <a:cubicBezTo>
                      <a:pt x="4692" y="1163"/>
                      <a:pt x="3595" y="0"/>
                      <a:pt x="235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93" name="Google Shape;393;p13"/>
            <p:cNvSpPr/>
            <p:nvPr/>
          </p:nvSpPr>
          <p:spPr>
            <a:xfrm>
              <a:off x="9270850" y="1922388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13"/>
            <p:cNvSpPr/>
            <p:nvPr/>
          </p:nvSpPr>
          <p:spPr>
            <a:xfrm rot="1154054">
              <a:off x="169311" y="1319059"/>
              <a:ext cx="859692" cy="475005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13"/>
            <p:cNvSpPr/>
            <p:nvPr/>
          </p:nvSpPr>
          <p:spPr>
            <a:xfrm>
              <a:off x="3894000" y="520938"/>
              <a:ext cx="135400" cy="132200"/>
            </a:xfrm>
            <a:custGeom>
              <a:avLst/>
              <a:gdLst/>
              <a:ahLst/>
              <a:cxnLst/>
              <a:rect l="l" t="t" r="r" b="b"/>
              <a:pathLst>
                <a:path w="5416" h="5288" extrusionOk="0">
                  <a:moveTo>
                    <a:pt x="2719" y="0"/>
                  </a:moveTo>
                  <a:cubicBezTo>
                    <a:pt x="2054" y="0"/>
                    <a:pt x="1414" y="238"/>
                    <a:pt x="914" y="676"/>
                  </a:cubicBezTo>
                  <a:cubicBezTo>
                    <a:pt x="392" y="1154"/>
                    <a:pt x="88" y="1828"/>
                    <a:pt x="66" y="2546"/>
                  </a:cubicBezTo>
                  <a:cubicBezTo>
                    <a:pt x="1" y="3959"/>
                    <a:pt x="1175" y="5286"/>
                    <a:pt x="2610" y="5286"/>
                  </a:cubicBezTo>
                  <a:cubicBezTo>
                    <a:pt x="2639" y="5287"/>
                    <a:pt x="2668" y="5287"/>
                    <a:pt x="2697" y="5287"/>
                  </a:cubicBezTo>
                  <a:cubicBezTo>
                    <a:pt x="3362" y="5287"/>
                    <a:pt x="4002" y="5049"/>
                    <a:pt x="4502" y="4612"/>
                  </a:cubicBezTo>
                  <a:cubicBezTo>
                    <a:pt x="5024" y="4111"/>
                    <a:pt x="5328" y="3437"/>
                    <a:pt x="5350" y="2742"/>
                  </a:cubicBezTo>
                  <a:cubicBezTo>
                    <a:pt x="5415" y="1328"/>
                    <a:pt x="4241" y="2"/>
                    <a:pt x="2806" y="2"/>
                  </a:cubicBezTo>
                  <a:cubicBezTo>
                    <a:pt x="2777" y="1"/>
                    <a:pt x="2748" y="0"/>
                    <a:pt x="27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13"/>
            <p:cNvSpPr/>
            <p:nvPr/>
          </p:nvSpPr>
          <p:spPr>
            <a:xfrm>
              <a:off x="7207463" y="5316350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7" name="Google Shape;397;p13"/>
          <p:cNvGrpSpPr/>
          <p:nvPr/>
        </p:nvGrpSpPr>
        <p:grpSpPr>
          <a:xfrm rot="2213904">
            <a:off x="840710" y="504102"/>
            <a:ext cx="524914" cy="429600"/>
            <a:chOff x="2426100" y="3132725"/>
            <a:chExt cx="334775" cy="278300"/>
          </a:xfrm>
        </p:grpSpPr>
        <p:sp>
          <p:nvSpPr>
            <p:cNvPr id="398" name="Google Shape;398;p13"/>
            <p:cNvSpPr/>
            <p:nvPr/>
          </p:nvSpPr>
          <p:spPr>
            <a:xfrm>
              <a:off x="2643925" y="3132725"/>
              <a:ext cx="116950" cy="102975"/>
            </a:xfrm>
            <a:custGeom>
              <a:avLst/>
              <a:gdLst/>
              <a:ahLst/>
              <a:cxnLst/>
              <a:rect l="l" t="t" r="r" b="b"/>
              <a:pathLst>
                <a:path w="4678" h="4119" extrusionOk="0">
                  <a:moveTo>
                    <a:pt x="2326" y="0"/>
                  </a:moveTo>
                  <a:cubicBezTo>
                    <a:pt x="1969" y="0"/>
                    <a:pt x="1601" y="96"/>
                    <a:pt x="1252" y="309"/>
                  </a:cubicBezTo>
                  <a:cubicBezTo>
                    <a:pt x="795" y="592"/>
                    <a:pt x="469" y="1048"/>
                    <a:pt x="339" y="1570"/>
                  </a:cubicBezTo>
                  <a:cubicBezTo>
                    <a:pt x="1" y="2956"/>
                    <a:pt x="1094" y="4118"/>
                    <a:pt x="2334" y="4118"/>
                  </a:cubicBezTo>
                  <a:cubicBezTo>
                    <a:pt x="2689" y="4118"/>
                    <a:pt x="3056" y="4023"/>
                    <a:pt x="3405" y="3810"/>
                  </a:cubicBezTo>
                  <a:cubicBezTo>
                    <a:pt x="3861" y="3527"/>
                    <a:pt x="4187" y="3070"/>
                    <a:pt x="4340" y="2549"/>
                  </a:cubicBezTo>
                  <a:cubicBezTo>
                    <a:pt x="4678" y="1163"/>
                    <a:pt x="3571" y="0"/>
                    <a:pt x="23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13"/>
            <p:cNvSpPr/>
            <p:nvPr/>
          </p:nvSpPr>
          <p:spPr>
            <a:xfrm>
              <a:off x="2525425" y="3221100"/>
              <a:ext cx="116925" cy="103200"/>
            </a:xfrm>
            <a:custGeom>
              <a:avLst/>
              <a:gdLst/>
              <a:ahLst/>
              <a:cxnLst/>
              <a:rect l="l" t="t" r="r" b="b"/>
              <a:pathLst>
                <a:path w="4677" h="4128" extrusionOk="0">
                  <a:moveTo>
                    <a:pt x="2332" y="1"/>
                  </a:moveTo>
                  <a:cubicBezTo>
                    <a:pt x="1973" y="1"/>
                    <a:pt x="1603" y="99"/>
                    <a:pt x="1252" y="318"/>
                  </a:cubicBezTo>
                  <a:cubicBezTo>
                    <a:pt x="795" y="601"/>
                    <a:pt x="469" y="1058"/>
                    <a:pt x="338" y="1579"/>
                  </a:cubicBezTo>
                  <a:cubicBezTo>
                    <a:pt x="0" y="2965"/>
                    <a:pt x="1107" y="4128"/>
                    <a:pt x="2352" y="4128"/>
                  </a:cubicBezTo>
                  <a:cubicBezTo>
                    <a:pt x="2709" y="4128"/>
                    <a:pt x="3077" y="4032"/>
                    <a:pt x="3426" y="3819"/>
                  </a:cubicBezTo>
                  <a:cubicBezTo>
                    <a:pt x="3883" y="3515"/>
                    <a:pt x="4209" y="3080"/>
                    <a:pt x="4339" y="2558"/>
                  </a:cubicBezTo>
                  <a:cubicBezTo>
                    <a:pt x="4677" y="1175"/>
                    <a:pt x="3575" y="1"/>
                    <a:pt x="233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13"/>
            <p:cNvSpPr/>
            <p:nvPr/>
          </p:nvSpPr>
          <p:spPr>
            <a:xfrm>
              <a:off x="2426100" y="3308025"/>
              <a:ext cx="117300" cy="103000"/>
            </a:xfrm>
            <a:custGeom>
              <a:avLst/>
              <a:gdLst/>
              <a:ahLst/>
              <a:cxnLst/>
              <a:rect l="l" t="t" r="r" b="b"/>
              <a:pathLst>
                <a:path w="4692" h="4120" extrusionOk="0">
                  <a:moveTo>
                    <a:pt x="2356" y="0"/>
                  </a:moveTo>
                  <a:cubicBezTo>
                    <a:pt x="1995" y="0"/>
                    <a:pt x="1621" y="99"/>
                    <a:pt x="1267" y="320"/>
                  </a:cubicBezTo>
                  <a:cubicBezTo>
                    <a:pt x="811" y="603"/>
                    <a:pt x="484" y="1038"/>
                    <a:pt x="354" y="1560"/>
                  </a:cubicBezTo>
                  <a:cubicBezTo>
                    <a:pt x="1" y="2957"/>
                    <a:pt x="1093" y="4119"/>
                    <a:pt x="2342" y="4119"/>
                  </a:cubicBezTo>
                  <a:cubicBezTo>
                    <a:pt x="2706" y="4119"/>
                    <a:pt x="3083" y="4020"/>
                    <a:pt x="3442" y="3799"/>
                  </a:cubicBezTo>
                  <a:cubicBezTo>
                    <a:pt x="3877" y="3517"/>
                    <a:pt x="4203" y="3082"/>
                    <a:pt x="4355" y="2560"/>
                  </a:cubicBezTo>
                  <a:cubicBezTo>
                    <a:pt x="4692" y="1163"/>
                    <a:pt x="3595" y="0"/>
                    <a:pt x="23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3">
  <p:cSld name="ONE_COLUMN_TEXT_3">
    <p:bg>
      <p:bgPr>
        <a:solidFill>
          <a:schemeClr val="accent3"/>
        </a:solidFill>
        <a:effectLst/>
      </p:bgPr>
    </p:bg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3" name="Google Shape;423;p15"/>
          <p:cNvGrpSpPr/>
          <p:nvPr/>
        </p:nvGrpSpPr>
        <p:grpSpPr>
          <a:xfrm flipH="1">
            <a:off x="-181551" y="90352"/>
            <a:ext cx="9507103" cy="5343073"/>
            <a:chOff x="115065" y="497327"/>
            <a:chExt cx="9507103" cy="5343073"/>
          </a:xfrm>
        </p:grpSpPr>
        <p:sp>
          <p:nvSpPr>
            <p:cNvPr id="424" name="Google Shape;424;p15"/>
            <p:cNvSpPr/>
            <p:nvPr/>
          </p:nvSpPr>
          <p:spPr>
            <a:xfrm>
              <a:off x="947850" y="4483438"/>
              <a:ext cx="135400" cy="132200"/>
            </a:xfrm>
            <a:custGeom>
              <a:avLst/>
              <a:gdLst/>
              <a:ahLst/>
              <a:cxnLst/>
              <a:rect l="l" t="t" r="r" b="b"/>
              <a:pathLst>
                <a:path w="5416" h="5288" extrusionOk="0">
                  <a:moveTo>
                    <a:pt x="2719" y="0"/>
                  </a:moveTo>
                  <a:cubicBezTo>
                    <a:pt x="2054" y="0"/>
                    <a:pt x="1414" y="238"/>
                    <a:pt x="914" y="676"/>
                  </a:cubicBezTo>
                  <a:cubicBezTo>
                    <a:pt x="392" y="1154"/>
                    <a:pt x="88" y="1828"/>
                    <a:pt x="66" y="2546"/>
                  </a:cubicBezTo>
                  <a:cubicBezTo>
                    <a:pt x="1" y="3959"/>
                    <a:pt x="1175" y="5286"/>
                    <a:pt x="2610" y="5286"/>
                  </a:cubicBezTo>
                  <a:cubicBezTo>
                    <a:pt x="2639" y="5287"/>
                    <a:pt x="2668" y="5287"/>
                    <a:pt x="2697" y="5287"/>
                  </a:cubicBezTo>
                  <a:cubicBezTo>
                    <a:pt x="3362" y="5287"/>
                    <a:pt x="4002" y="5049"/>
                    <a:pt x="4502" y="4612"/>
                  </a:cubicBezTo>
                  <a:cubicBezTo>
                    <a:pt x="5024" y="4111"/>
                    <a:pt x="5328" y="3437"/>
                    <a:pt x="5350" y="2742"/>
                  </a:cubicBezTo>
                  <a:cubicBezTo>
                    <a:pt x="5415" y="1328"/>
                    <a:pt x="4241" y="2"/>
                    <a:pt x="2806" y="2"/>
                  </a:cubicBezTo>
                  <a:cubicBezTo>
                    <a:pt x="2777" y="1"/>
                    <a:pt x="2748" y="0"/>
                    <a:pt x="27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15"/>
            <p:cNvSpPr/>
            <p:nvPr/>
          </p:nvSpPr>
          <p:spPr>
            <a:xfrm>
              <a:off x="2030913" y="566900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5"/>
            <p:cNvSpPr/>
            <p:nvPr/>
          </p:nvSpPr>
          <p:spPr>
            <a:xfrm rot="-2453923">
              <a:off x="1844321" y="5141936"/>
              <a:ext cx="859704" cy="475012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5"/>
            <p:cNvSpPr/>
            <p:nvPr/>
          </p:nvSpPr>
          <p:spPr>
            <a:xfrm rot="-4479091">
              <a:off x="8849552" y="3286199"/>
              <a:ext cx="859650" cy="474982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28" name="Google Shape;428;p15"/>
            <p:cNvGrpSpPr/>
            <p:nvPr/>
          </p:nvGrpSpPr>
          <p:grpSpPr>
            <a:xfrm rot="4205948">
              <a:off x="5692299" y="1918061"/>
              <a:ext cx="4418806" cy="1991279"/>
              <a:chOff x="2426100" y="2722897"/>
              <a:chExt cx="4418726" cy="1991243"/>
            </a:xfrm>
          </p:grpSpPr>
          <p:sp>
            <p:nvSpPr>
              <p:cNvPr id="429" name="Google Shape;429;p15"/>
              <p:cNvSpPr/>
              <p:nvPr/>
            </p:nvSpPr>
            <p:spPr>
              <a:xfrm>
                <a:off x="6727876" y="4611165"/>
                <a:ext cx="116950" cy="102975"/>
              </a:xfrm>
              <a:custGeom>
                <a:avLst/>
                <a:gdLst/>
                <a:ahLst/>
                <a:cxnLst/>
                <a:rect l="l" t="t" r="r" b="b"/>
                <a:pathLst>
                  <a:path w="4678" h="4119" extrusionOk="0">
                    <a:moveTo>
                      <a:pt x="2326" y="0"/>
                    </a:moveTo>
                    <a:cubicBezTo>
                      <a:pt x="1969" y="0"/>
                      <a:pt x="1601" y="96"/>
                      <a:pt x="1252" y="309"/>
                    </a:cubicBezTo>
                    <a:cubicBezTo>
                      <a:pt x="795" y="592"/>
                      <a:pt x="469" y="1048"/>
                      <a:pt x="339" y="1570"/>
                    </a:cubicBezTo>
                    <a:cubicBezTo>
                      <a:pt x="1" y="2956"/>
                      <a:pt x="1094" y="4118"/>
                      <a:pt x="2334" y="4118"/>
                    </a:cubicBezTo>
                    <a:cubicBezTo>
                      <a:pt x="2689" y="4118"/>
                      <a:pt x="3056" y="4023"/>
                      <a:pt x="3405" y="3810"/>
                    </a:cubicBezTo>
                    <a:cubicBezTo>
                      <a:pt x="3861" y="3527"/>
                      <a:pt x="4187" y="3070"/>
                      <a:pt x="4340" y="2549"/>
                    </a:cubicBezTo>
                    <a:cubicBezTo>
                      <a:pt x="4678" y="1163"/>
                      <a:pt x="3571" y="0"/>
                      <a:pt x="232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0" name="Google Shape;430;p15"/>
              <p:cNvSpPr/>
              <p:nvPr/>
            </p:nvSpPr>
            <p:spPr>
              <a:xfrm>
                <a:off x="2444388" y="2722897"/>
                <a:ext cx="116925" cy="103200"/>
              </a:xfrm>
              <a:custGeom>
                <a:avLst/>
                <a:gdLst/>
                <a:ahLst/>
                <a:cxnLst/>
                <a:rect l="l" t="t" r="r" b="b"/>
                <a:pathLst>
                  <a:path w="4677" h="4128" extrusionOk="0">
                    <a:moveTo>
                      <a:pt x="2332" y="1"/>
                    </a:moveTo>
                    <a:cubicBezTo>
                      <a:pt x="1973" y="1"/>
                      <a:pt x="1603" y="99"/>
                      <a:pt x="1252" y="318"/>
                    </a:cubicBezTo>
                    <a:cubicBezTo>
                      <a:pt x="795" y="601"/>
                      <a:pt x="469" y="1058"/>
                      <a:pt x="338" y="1579"/>
                    </a:cubicBezTo>
                    <a:cubicBezTo>
                      <a:pt x="0" y="2965"/>
                      <a:pt x="1107" y="4128"/>
                      <a:pt x="2352" y="4128"/>
                    </a:cubicBezTo>
                    <a:cubicBezTo>
                      <a:pt x="2709" y="4128"/>
                      <a:pt x="3077" y="4032"/>
                      <a:pt x="3426" y="3819"/>
                    </a:cubicBezTo>
                    <a:cubicBezTo>
                      <a:pt x="3883" y="3515"/>
                      <a:pt x="4209" y="3080"/>
                      <a:pt x="4339" y="2558"/>
                    </a:cubicBezTo>
                    <a:cubicBezTo>
                      <a:pt x="4677" y="1175"/>
                      <a:pt x="3575" y="1"/>
                      <a:pt x="233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1" name="Google Shape;431;p15"/>
              <p:cNvSpPr/>
              <p:nvPr/>
            </p:nvSpPr>
            <p:spPr>
              <a:xfrm>
                <a:off x="2426100" y="3308025"/>
                <a:ext cx="117300" cy="103000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4120" extrusionOk="0">
                    <a:moveTo>
                      <a:pt x="2356" y="0"/>
                    </a:moveTo>
                    <a:cubicBezTo>
                      <a:pt x="1995" y="0"/>
                      <a:pt x="1621" y="99"/>
                      <a:pt x="1267" y="320"/>
                    </a:cubicBezTo>
                    <a:cubicBezTo>
                      <a:pt x="811" y="603"/>
                      <a:pt x="484" y="1038"/>
                      <a:pt x="354" y="1560"/>
                    </a:cubicBezTo>
                    <a:cubicBezTo>
                      <a:pt x="1" y="2957"/>
                      <a:pt x="1093" y="4119"/>
                      <a:pt x="2342" y="4119"/>
                    </a:cubicBezTo>
                    <a:cubicBezTo>
                      <a:pt x="2706" y="4119"/>
                      <a:pt x="3083" y="4020"/>
                      <a:pt x="3442" y="3799"/>
                    </a:cubicBezTo>
                    <a:cubicBezTo>
                      <a:pt x="3877" y="3517"/>
                      <a:pt x="4203" y="3082"/>
                      <a:pt x="4355" y="2560"/>
                    </a:cubicBezTo>
                    <a:cubicBezTo>
                      <a:pt x="4692" y="1163"/>
                      <a:pt x="3595" y="0"/>
                      <a:pt x="235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32" name="Google Shape;432;p15"/>
            <p:cNvSpPr/>
            <p:nvPr/>
          </p:nvSpPr>
          <p:spPr>
            <a:xfrm>
              <a:off x="9270850" y="1922388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5"/>
            <p:cNvSpPr/>
            <p:nvPr/>
          </p:nvSpPr>
          <p:spPr>
            <a:xfrm rot="1154054">
              <a:off x="169311" y="1319059"/>
              <a:ext cx="859692" cy="475005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5"/>
            <p:cNvSpPr/>
            <p:nvPr/>
          </p:nvSpPr>
          <p:spPr>
            <a:xfrm>
              <a:off x="3894000" y="520938"/>
              <a:ext cx="135400" cy="132200"/>
            </a:xfrm>
            <a:custGeom>
              <a:avLst/>
              <a:gdLst/>
              <a:ahLst/>
              <a:cxnLst/>
              <a:rect l="l" t="t" r="r" b="b"/>
              <a:pathLst>
                <a:path w="5416" h="5288" extrusionOk="0">
                  <a:moveTo>
                    <a:pt x="2719" y="0"/>
                  </a:moveTo>
                  <a:cubicBezTo>
                    <a:pt x="2054" y="0"/>
                    <a:pt x="1414" y="238"/>
                    <a:pt x="914" y="676"/>
                  </a:cubicBezTo>
                  <a:cubicBezTo>
                    <a:pt x="392" y="1154"/>
                    <a:pt x="88" y="1828"/>
                    <a:pt x="66" y="2546"/>
                  </a:cubicBezTo>
                  <a:cubicBezTo>
                    <a:pt x="1" y="3959"/>
                    <a:pt x="1175" y="5286"/>
                    <a:pt x="2610" y="5286"/>
                  </a:cubicBezTo>
                  <a:cubicBezTo>
                    <a:pt x="2639" y="5287"/>
                    <a:pt x="2668" y="5287"/>
                    <a:pt x="2697" y="5287"/>
                  </a:cubicBezTo>
                  <a:cubicBezTo>
                    <a:pt x="3362" y="5287"/>
                    <a:pt x="4002" y="5049"/>
                    <a:pt x="4502" y="4612"/>
                  </a:cubicBezTo>
                  <a:cubicBezTo>
                    <a:pt x="5024" y="4111"/>
                    <a:pt x="5328" y="3437"/>
                    <a:pt x="5350" y="2742"/>
                  </a:cubicBezTo>
                  <a:cubicBezTo>
                    <a:pt x="5415" y="1328"/>
                    <a:pt x="4241" y="2"/>
                    <a:pt x="2806" y="2"/>
                  </a:cubicBezTo>
                  <a:cubicBezTo>
                    <a:pt x="2777" y="1"/>
                    <a:pt x="2748" y="0"/>
                    <a:pt x="271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5"/>
            <p:cNvSpPr/>
            <p:nvPr/>
          </p:nvSpPr>
          <p:spPr>
            <a:xfrm>
              <a:off x="7207463" y="5316350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36" name="Google Shape;436;p15"/>
          <p:cNvSpPr/>
          <p:nvPr/>
        </p:nvSpPr>
        <p:spPr>
          <a:xfrm>
            <a:off x="498508" y="399352"/>
            <a:ext cx="8146984" cy="4344795"/>
          </a:xfrm>
          <a:custGeom>
            <a:avLst/>
            <a:gdLst/>
            <a:ahLst/>
            <a:cxnLst/>
            <a:rect l="l" t="t" r="r" b="b"/>
            <a:pathLst>
              <a:path w="215757" h="129589" extrusionOk="0">
                <a:moveTo>
                  <a:pt x="110843" y="1"/>
                </a:moveTo>
                <a:cubicBezTo>
                  <a:pt x="74618" y="1"/>
                  <a:pt x="38159" y="809"/>
                  <a:pt x="4901" y="2297"/>
                </a:cubicBezTo>
                <a:cubicBezTo>
                  <a:pt x="0" y="2530"/>
                  <a:pt x="2075" y="81824"/>
                  <a:pt x="5760" y="116061"/>
                </a:cubicBezTo>
                <a:cubicBezTo>
                  <a:pt x="6422" y="122142"/>
                  <a:pt x="11073" y="127294"/>
                  <a:pt x="15974" y="127509"/>
                </a:cubicBezTo>
                <a:cubicBezTo>
                  <a:pt x="46954" y="128895"/>
                  <a:pt x="77935" y="129588"/>
                  <a:pt x="108916" y="129588"/>
                </a:cubicBezTo>
                <a:cubicBezTo>
                  <a:pt x="139897" y="129588"/>
                  <a:pt x="170877" y="128895"/>
                  <a:pt x="201858" y="127509"/>
                </a:cubicBezTo>
                <a:cubicBezTo>
                  <a:pt x="206759" y="127276"/>
                  <a:pt x="211410" y="122142"/>
                  <a:pt x="212072" y="116061"/>
                </a:cubicBezTo>
                <a:cubicBezTo>
                  <a:pt x="215756" y="81914"/>
                  <a:pt x="215756" y="47481"/>
                  <a:pt x="212072" y="13334"/>
                </a:cubicBezTo>
                <a:cubicBezTo>
                  <a:pt x="211410" y="7252"/>
                  <a:pt x="206759" y="2101"/>
                  <a:pt x="201858" y="1886"/>
                </a:cubicBezTo>
                <a:cubicBezTo>
                  <a:pt x="173163" y="602"/>
                  <a:pt x="142090" y="1"/>
                  <a:pt x="110843" y="1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37" name="Google Shape;437;p15"/>
          <p:cNvGrpSpPr/>
          <p:nvPr/>
        </p:nvGrpSpPr>
        <p:grpSpPr>
          <a:xfrm rot="2213904">
            <a:off x="840710" y="504102"/>
            <a:ext cx="524914" cy="429600"/>
            <a:chOff x="2426100" y="3132725"/>
            <a:chExt cx="334775" cy="278300"/>
          </a:xfrm>
        </p:grpSpPr>
        <p:sp>
          <p:nvSpPr>
            <p:cNvPr id="438" name="Google Shape;438;p15"/>
            <p:cNvSpPr/>
            <p:nvPr/>
          </p:nvSpPr>
          <p:spPr>
            <a:xfrm>
              <a:off x="2643925" y="3132725"/>
              <a:ext cx="116950" cy="102975"/>
            </a:xfrm>
            <a:custGeom>
              <a:avLst/>
              <a:gdLst/>
              <a:ahLst/>
              <a:cxnLst/>
              <a:rect l="l" t="t" r="r" b="b"/>
              <a:pathLst>
                <a:path w="4678" h="4119" extrusionOk="0">
                  <a:moveTo>
                    <a:pt x="2326" y="0"/>
                  </a:moveTo>
                  <a:cubicBezTo>
                    <a:pt x="1969" y="0"/>
                    <a:pt x="1601" y="96"/>
                    <a:pt x="1252" y="309"/>
                  </a:cubicBezTo>
                  <a:cubicBezTo>
                    <a:pt x="795" y="592"/>
                    <a:pt x="469" y="1048"/>
                    <a:pt x="339" y="1570"/>
                  </a:cubicBezTo>
                  <a:cubicBezTo>
                    <a:pt x="1" y="2956"/>
                    <a:pt x="1094" y="4118"/>
                    <a:pt x="2334" y="4118"/>
                  </a:cubicBezTo>
                  <a:cubicBezTo>
                    <a:pt x="2689" y="4118"/>
                    <a:pt x="3056" y="4023"/>
                    <a:pt x="3405" y="3810"/>
                  </a:cubicBezTo>
                  <a:cubicBezTo>
                    <a:pt x="3861" y="3527"/>
                    <a:pt x="4187" y="3070"/>
                    <a:pt x="4340" y="2549"/>
                  </a:cubicBezTo>
                  <a:cubicBezTo>
                    <a:pt x="4678" y="1163"/>
                    <a:pt x="3571" y="0"/>
                    <a:pt x="232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5"/>
            <p:cNvSpPr/>
            <p:nvPr/>
          </p:nvSpPr>
          <p:spPr>
            <a:xfrm>
              <a:off x="2525425" y="3221100"/>
              <a:ext cx="116925" cy="103200"/>
            </a:xfrm>
            <a:custGeom>
              <a:avLst/>
              <a:gdLst/>
              <a:ahLst/>
              <a:cxnLst/>
              <a:rect l="l" t="t" r="r" b="b"/>
              <a:pathLst>
                <a:path w="4677" h="4128" extrusionOk="0">
                  <a:moveTo>
                    <a:pt x="2332" y="1"/>
                  </a:moveTo>
                  <a:cubicBezTo>
                    <a:pt x="1973" y="1"/>
                    <a:pt x="1603" y="99"/>
                    <a:pt x="1252" y="318"/>
                  </a:cubicBezTo>
                  <a:cubicBezTo>
                    <a:pt x="795" y="601"/>
                    <a:pt x="469" y="1058"/>
                    <a:pt x="338" y="1579"/>
                  </a:cubicBezTo>
                  <a:cubicBezTo>
                    <a:pt x="0" y="2965"/>
                    <a:pt x="1107" y="4128"/>
                    <a:pt x="2352" y="4128"/>
                  </a:cubicBezTo>
                  <a:cubicBezTo>
                    <a:pt x="2709" y="4128"/>
                    <a:pt x="3077" y="4032"/>
                    <a:pt x="3426" y="3819"/>
                  </a:cubicBezTo>
                  <a:cubicBezTo>
                    <a:pt x="3883" y="3515"/>
                    <a:pt x="4209" y="3080"/>
                    <a:pt x="4339" y="2558"/>
                  </a:cubicBezTo>
                  <a:cubicBezTo>
                    <a:pt x="4677" y="1175"/>
                    <a:pt x="3575" y="1"/>
                    <a:pt x="233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5"/>
            <p:cNvSpPr/>
            <p:nvPr/>
          </p:nvSpPr>
          <p:spPr>
            <a:xfrm>
              <a:off x="2426100" y="3308025"/>
              <a:ext cx="117300" cy="103000"/>
            </a:xfrm>
            <a:custGeom>
              <a:avLst/>
              <a:gdLst/>
              <a:ahLst/>
              <a:cxnLst/>
              <a:rect l="l" t="t" r="r" b="b"/>
              <a:pathLst>
                <a:path w="4692" h="4120" extrusionOk="0">
                  <a:moveTo>
                    <a:pt x="2356" y="0"/>
                  </a:moveTo>
                  <a:cubicBezTo>
                    <a:pt x="1995" y="0"/>
                    <a:pt x="1621" y="99"/>
                    <a:pt x="1267" y="320"/>
                  </a:cubicBezTo>
                  <a:cubicBezTo>
                    <a:pt x="811" y="603"/>
                    <a:pt x="484" y="1038"/>
                    <a:pt x="354" y="1560"/>
                  </a:cubicBezTo>
                  <a:cubicBezTo>
                    <a:pt x="1" y="2957"/>
                    <a:pt x="1093" y="4119"/>
                    <a:pt x="2342" y="4119"/>
                  </a:cubicBezTo>
                  <a:cubicBezTo>
                    <a:pt x="2706" y="4119"/>
                    <a:pt x="3083" y="4020"/>
                    <a:pt x="3442" y="3799"/>
                  </a:cubicBezTo>
                  <a:cubicBezTo>
                    <a:pt x="3877" y="3517"/>
                    <a:pt x="4203" y="3082"/>
                    <a:pt x="4355" y="2560"/>
                  </a:cubicBezTo>
                  <a:cubicBezTo>
                    <a:pt x="4692" y="1163"/>
                    <a:pt x="3595" y="0"/>
                    <a:pt x="235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41" name="Google Shape;441;p15"/>
          <p:cNvSpPr txBox="1">
            <a:spLocks noGrp="1"/>
          </p:cNvSpPr>
          <p:nvPr>
            <p:ph type="title"/>
          </p:nvPr>
        </p:nvSpPr>
        <p:spPr>
          <a:xfrm>
            <a:off x="1905000" y="694350"/>
            <a:ext cx="5334000" cy="68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Font typeface="Chewy"/>
              <a:buNone/>
              <a:defRPr sz="3800">
                <a:latin typeface="Chewy"/>
                <a:ea typeface="Chewy"/>
                <a:cs typeface="Chewy"/>
                <a:sym typeface="Chew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MAIN_POINT_2">
    <p:bg>
      <p:bgPr>
        <a:solidFill>
          <a:schemeClr val="accent4"/>
        </a:solidFill>
        <a:effectLst/>
      </p:bgPr>
    </p:bg>
    <p:spTree>
      <p:nvGrpSpPr>
        <p:cNvPr id="1" name="Shape 5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6" name="Google Shape;576;p22"/>
          <p:cNvGrpSpPr/>
          <p:nvPr/>
        </p:nvGrpSpPr>
        <p:grpSpPr>
          <a:xfrm>
            <a:off x="-461435" y="90352"/>
            <a:ext cx="9507103" cy="5343073"/>
            <a:chOff x="115065" y="497327"/>
            <a:chExt cx="9507103" cy="5343073"/>
          </a:xfrm>
        </p:grpSpPr>
        <p:sp>
          <p:nvSpPr>
            <p:cNvPr id="577" name="Google Shape;577;p22"/>
            <p:cNvSpPr/>
            <p:nvPr/>
          </p:nvSpPr>
          <p:spPr>
            <a:xfrm>
              <a:off x="947850" y="4483438"/>
              <a:ext cx="135400" cy="132200"/>
            </a:xfrm>
            <a:custGeom>
              <a:avLst/>
              <a:gdLst/>
              <a:ahLst/>
              <a:cxnLst/>
              <a:rect l="l" t="t" r="r" b="b"/>
              <a:pathLst>
                <a:path w="5416" h="5288" extrusionOk="0">
                  <a:moveTo>
                    <a:pt x="2719" y="0"/>
                  </a:moveTo>
                  <a:cubicBezTo>
                    <a:pt x="2054" y="0"/>
                    <a:pt x="1414" y="238"/>
                    <a:pt x="914" y="676"/>
                  </a:cubicBezTo>
                  <a:cubicBezTo>
                    <a:pt x="392" y="1154"/>
                    <a:pt x="88" y="1828"/>
                    <a:pt x="66" y="2546"/>
                  </a:cubicBezTo>
                  <a:cubicBezTo>
                    <a:pt x="1" y="3959"/>
                    <a:pt x="1175" y="5286"/>
                    <a:pt x="2610" y="5286"/>
                  </a:cubicBezTo>
                  <a:cubicBezTo>
                    <a:pt x="2639" y="5287"/>
                    <a:pt x="2668" y="5287"/>
                    <a:pt x="2697" y="5287"/>
                  </a:cubicBezTo>
                  <a:cubicBezTo>
                    <a:pt x="3362" y="5287"/>
                    <a:pt x="4002" y="5049"/>
                    <a:pt x="4502" y="4612"/>
                  </a:cubicBezTo>
                  <a:cubicBezTo>
                    <a:pt x="5024" y="4111"/>
                    <a:pt x="5328" y="3437"/>
                    <a:pt x="5350" y="2742"/>
                  </a:cubicBezTo>
                  <a:cubicBezTo>
                    <a:pt x="5415" y="1328"/>
                    <a:pt x="4241" y="2"/>
                    <a:pt x="2806" y="2"/>
                  </a:cubicBezTo>
                  <a:cubicBezTo>
                    <a:pt x="2777" y="1"/>
                    <a:pt x="2748" y="0"/>
                    <a:pt x="27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8" name="Google Shape;578;p22"/>
            <p:cNvSpPr/>
            <p:nvPr/>
          </p:nvSpPr>
          <p:spPr>
            <a:xfrm>
              <a:off x="2030913" y="566900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9" name="Google Shape;579;p22"/>
            <p:cNvSpPr/>
            <p:nvPr/>
          </p:nvSpPr>
          <p:spPr>
            <a:xfrm rot="-2453923">
              <a:off x="1844321" y="5141936"/>
              <a:ext cx="859704" cy="475012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0" name="Google Shape;580;p22"/>
            <p:cNvSpPr/>
            <p:nvPr/>
          </p:nvSpPr>
          <p:spPr>
            <a:xfrm rot="-4479091">
              <a:off x="8849552" y="3286199"/>
              <a:ext cx="859650" cy="474982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81" name="Google Shape;581;p22"/>
            <p:cNvGrpSpPr/>
            <p:nvPr/>
          </p:nvGrpSpPr>
          <p:grpSpPr>
            <a:xfrm rot="4205948">
              <a:off x="5692299" y="1918061"/>
              <a:ext cx="4418806" cy="1991279"/>
              <a:chOff x="2426100" y="2722897"/>
              <a:chExt cx="4418726" cy="1991243"/>
            </a:xfrm>
          </p:grpSpPr>
          <p:sp>
            <p:nvSpPr>
              <p:cNvPr id="582" name="Google Shape;582;p22"/>
              <p:cNvSpPr/>
              <p:nvPr/>
            </p:nvSpPr>
            <p:spPr>
              <a:xfrm>
                <a:off x="6727876" y="4611165"/>
                <a:ext cx="116950" cy="102975"/>
              </a:xfrm>
              <a:custGeom>
                <a:avLst/>
                <a:gdLst/>
                <a:ahLst/>
                <a:cxnLst/>
                <a:rect l="l" t="t" r="r" b="b"/>
                <a:pathLst>
                  <a:path w="4678" h="4119" extrusionOk="0">
                    <a:moveTo>
                      <a:pt x="2326" y="0"/>
                    </a:moveTo>
                    <a:cubicBezTo>
                      <a:pt x="1969" y="0"/>
                      <a:pt x="1601" y="96"/>
                      <a:pt x="1252" y="309"/>
                    </a:cubicBezTo>
                    <a:cubicBezTo>
                      <a:pt x="795" y="592"/>
                      <a:pt x="469" y="1048"/>
                      <a:pt x="339" y="1570"/>
                    </a:cubicBezTo>
                    <a:cubicBezTo>
                      <a:pt x="1" y="2956"/>
                      <a:pt x="1094" y="4118"/>
                      <a:pt x="2334" y="4118"/>
                    </a:cubicBezTo>
                    <a:cubicBezTo>
                      <a:pt x="2689" y="4118"/>
                      <a:pt x="3056" y="4023"/>
                      <a:pt x="3405" y="3810"/>
                    </a:cubicBezTo>
                    <a:cubicBezTo>
                      <a:pt x="3861" y="3527"/>
                      <a:pt x="4187" y="3070"/>
                      <a:pt x="4340" y="2549"/>
                    </a:cubicBezTo>
                    <a:cubicBezTo>
                      <a:pt x="4678" y="1163"/>
                      <a:pt x="3571" y="0"/>
                      <a:pt x="232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3" name="Google Shape;583;p22"/>
              <p:cNvSpPr/>
              <p:nvPr/>
            </p:nvSpPr>
            <p:spPr>
              <a:xfrm>
                <a:off x="2444388" y="2722897"/>
                <a:ext cx="116925" cy="103200"/>
              </a:xfrm>
              <a:custGeom>
                <a:avLst/>
                <a:gdLst/>
                <a:ahLst/>
                <a:cxnLst/>
                <a:rect l="l" t="t" r="r" b="b"/>
                <a:pathLst>
                  <a:path w="4677" h="4128" extrusionOk="0">
                    <a:moveTo>
                      <a:pt x="2332" y="1"/>
                    </a:moveTo>
                    <a:cubicBezTo>
                      <a:pt x="1973" y="1"/>
                      <a:pt x="1603" y="99"/>
                      <a:pt x="1252" y="318"/>
                    </a:cubicBezTo>
                    <a:cubicBezTo>
                      <a:pt x="795" y="601"/>
                      <a:pt x="469" y="1058"/>
                      <a:pt x="338" y="1579"/>
                    </a:cubicBezTo>
                    <a:cubicBezTo>
                      <a:pt x="0" y="2965"/>
                      <a:pt x="1107" y="4128"/>
                      <a:pt x="2352" y="4128"/>
                    </a:cubicBezTo>
                    <a:cubicBezTo>
                      <a:pt x="2709" y="4128"/>
                      <a:pt x="3077" y="4032"/>
                      <a:pt x="3426" y="3819"/>
                    </a:cubicBezTo>
                    <a:cubicBezTo>
                      <a:pt x="3883" y="3515"/>
                      <a:pt x="4209" y="3080"/>
                      <a:pt x="4339" y="2558"/>
                    </a:cubicBezTo>
                    <a:cubicBezTo>
                      <a:pt x="4677" y="1175"/>
                      <a:pt x="3575" y="1"/>
                      <a:pt x="233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4" name="Google Shape;584;p22"/>
              <p:cNvSpPr/>
              <p:nvPr/>
            </p:nvSpPr>
            <p:spPr>
              <a:xfrm>
                <a:off x="2426100" y="3308025"/>
                <a:ext cx="117300" cy="103000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4120" extrusionOk="0">
                    <a:moveTo>
                      <a:pt x="2356" y="0"/>
                    </a:moveTo>
                    <a:cubicBezTo>
                      <a:pt x="1995" y="0"/>
                      <a:pt x="1621" y="99"/>
                      <a:pt x="1267" y="320"/>
                    </a:cubicBezTo>
                    <a:cubicBezTo>
                      <a:pt x="811" y="603"/>
                      <a:pt x="484" y="1038"/>
                      <a:pt x="354" y="1560"/>
                    </a:cubicBezTo>
                    <a:cubicBezTo>
                      <a:pt x="1" y="2957"/>
                      <a:pt x="1093" y="4119"/>
                      <a:pt x="2342" y="4119"/>
                    </a:cubicBezTo>
                    <a:cubicBezTo>
                      <a:pt x="2706" y="4119"/>
                      <a:pt x="3083" y="4020"/>
                      <a:pt x="3442" y="3799"/>
                    </a:cubicBezTo>
                    <a:cubicBezTo>
                      <a:pt x="3877" y="3517"/>
                      <a:pt x="4203" y="3082"/>
                      <a:pt x="4355" y="2560"/>
                    </a:cubicBezTo>
                    <a:cubicBezTo>
                      <a:pt x="4692" y="1163"/>
                      <a:pt x="3595" y="0"/>
                      <a:pt x="235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85" name="Google Shape;585;p22"/>
            <p:cNvSpPr/>
            <p:nvPr/>
          </p:nvSpPr>
          <p:spPr>
            <a:xfrm>
              <a:off x="9270850" y="1922388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2"/>
            <p:cNvSpPr/>
            <p:nvPr/>
          </p:nvSpPr>
          <p:spPr>
            <a:xfrm rot="1154054">
              <a:off x="169311" y="1319059"/>
              <a:ext cx="859692" cy="475005"/>
            </a:xfrm>
            <a:custGeom>
              <a:avLst/>
              <a:gdLst/>
              <a:ahLst/>
              <a:cxnLst/>
              <a:rect l="l" t="t" r="r" b="b"/>
              <a:pathLst>
                <a:path w="26290" h="14526" extrusionOk="0">
                  <a:moveTo>
                    <a:pt x="6372" y="588"/>
                  </a:moveTo>
                  <a:lnTo>
                    <a:pt x="6415" y="631"/>
                  </a:lnTo>
                  <a:lnTo>
                    <a:pt x="6481" y="675"/>
                  </a:lnTo>
                  <a:cubicBezTo>
                    <a:pt x="6502" y="697"/>
                    <a:pt x="6524" y="718"/>
                    <a:pt x="6546" y="740"/>
                  </a:cubicBezTo>
                  <a:cubicBezTo>
                    <a:pt x="6568" y="784"/>
                    <a:pt x="6589" y="849"/>
                    <a:pt x="6611" y="892"/>
                  </a:cubicBezTo>
                  <a:lnTo>
                    <a:pt x="6633" y="957"/>
                  </a:lnTo>
                  <a:cubicBezTo>
                    <a:pt x="6611" y="1044"/>
                    <a:pt x="6568" y="1110"/>
                    <a:pt x="6546" y="1197"/>
                  </a:cubicBezTo>
                  <a:lnTo>
                    <a:pt x="6481" y="1284"/>
                  </a:lnTo>
                  <a:cubicBezTo>
                    <a:pt x="6459" y="1349"/>
                    <a:pt x="6415" y="1414"/>
                    <a:pt x="6372" y="1479"/>
                  </a:cubicBezTo>
                  <a:cubicBezTo>
                    <a:pt x="6285" y="1610"/>
                    <a:pt x="6241" y="1719"/>
                    <a:pt x="6111" y="1849"/>
                  </a:cubicBezTo>
                  <a:cubicBezTo>
                    <a:pt x="5959" y="2001"/>
                    <a:pt x="5785" y="2175"/>
                    <a:pt x="5654" y="2262"/>
                  </a:cubicBezTo>
                  <a:cubicBezTo>
                    <a:pt x="5546" y="2349"/>
                    <a:pt x="5415" y="2458"/>
                    <a:pt x="5285" y="2545"/>
                  </a:cubicBezTo>
                  <a:cubicBezTo>
                    <a:pt x="5263" y="2480"/>
                    <a:pt x="5263" y="2393"/>
                    <a:pt x="5263" y="2327"/>
                  </a:cubicBezTo>
                  <a:lnTo>
                    <a:pt x="5263" y="2132"/>
                  </a:lnTo>
                  <a:lnTo>
                    <a:pt x="5263" y="1958"/>
                  </a:lnTo>
                  <a:cubicBezTo>
                    <a:pt x="5263" y="1871"/>
                    <a:pt x="5285" y="1762"/>
                    <a:pt x="5306" y="1675"/>
                  </a:cubicBezTo>
                  <a:cubicBezTo>
                    <a:pt x="5328" y="1545"/>
                    <a:pt x="5372" y="1414"/>
                    <a:pt x="5437" y="1284"/>
                  </a:cubicBezTo>
                  <a:lnTo>
                    <a:pt x="5524" y="1131"/>
                  </a:lnTo>
                  <a:cubicBezTo>
                    <a:pt x="5546" y="1088"/>
                    <a:pt x="5589" y="1023"/>
                    <a:pt x="5633" y="979"/>
                  </a:cubicBezTo>
                  <a:cubicBezTo>
                    <a:pt x="5720" y="892"/>
                    <a:pt x="5828" y="784"/>
                    <a:pt x="5937" y="718"/>
                  </a:cubicBezTo>
                  <a:cubicBezTo>
                    <a:pt x="6002" y="675"/>
                    <a:pt x="6089" y="631"/>
                    <a:pt x="6154" y="588"/>
                  </a:cubicBezTo>
                  <a:close/>
                  <a:moveTo>
                    <a:pt x="11721" y="3241"/>
                  </a:moveTo>
                  <a:lnTo>
                    <a:pt x="11743" y="3262"/>
                  </a:lnTo>
                  <a:cubicBezTo>
                    <a:pt x="11764" y="3284"/>
                    <a:pt x="11808" y="3306"/>
                    <a:pt x="11830" y="3349"/>
                  </a:cubicBezTo>
                  <a:cubicBezTo>
                    <a:pt x="11873" y="3415"/>
                    <a:pt x="11895" y="3502"/>
                    <a:pt x="11938" y="3567"/>
                  </a:cubicBezTo>
                  <a:cubicBezTo>
                    <a:pt x="11960" y="3610"/>
                    <a:pt x="11960" y="3632"/>
                    <a:pt x="11960" y="3675"/>
                  </a:cubicBezTo>
                  <a:lnTo>
                    <a:pt x="11960" y="3806"/>
                  </a:lnTo>
                  <a:cubicBezTo>
                    <a:pt x="11938" y="3893"/>
                    <a:pt x="11895" y="3958"/>
                    <a:pt x="11873" y="4045"/>
                  </a:cubicBezTo>
                  <a:lnTo>
                    <a:pt x="11743" y="4284"/>
                  </a:lnTo>
                  <a:cubicBezTo>
                    <a:pt x="11656" y="4437"/>
                    <a:pt x="11547" y="4611"/>
                    <a:pt x="11417" y="4763"/>
                  </a:cubicBezTo>
                  <a:cubicBezTo>
                    <a:pt x="11308" y="4871"/>
                    <a:pt x="11199" y="4980"/>
                    <a:pt x="11069" y="5067"/>
                  </a:cubicBezTo>
                  <a:cubicBezTo>
                    <a:pt x="11069" y="5024"/>
                    <a:pt x="11069" y="5002"/>
                    <a:pt x="11069" y="4958"/>
                  </a:cubicBezTo>
                  <a:cubicBezTo>
                    <a:pt x="11047" y="4871"/>
                    <a:pt x="11047" y="4784"/>
                    <a:pt x="11047" y="4676"/>
                  </a:cubicBezTo>
                  <a:cubicBezTo>
                    <a:pt x="11025" y="4480"/>
                    <a:pt x="11047" y="4284"/>
                    <a:pt x="11069" y="4110"/>
                  </a:cubicBezTo>
                  <a:cubicBezTo>
                    <a:pt x="11090" y="4002"/>
                    <a:pt x="11112" y="3915"/>
                    <a:pt x="11156" y="3828"/>
                  </a:cubicBezTo>
                  <a:cubicBezTo>
                    <a:pt x="11199" y="3741"/>
                    <a:pt x="11243" y="3675"/>
                    <a:pt x="11308" y="3589"/>
                  </a:cubicBezTo>
                  <a:cubicBezTo>
                    <a:pt x="11417" y="3480"/>
                    <a:pt x="11547" y="3371"/>
                    <a:pt x="11677" y="3306"/>
                  </a:cubicBezTo>
                  <a:lnTo>
                    <a:pt x="11721" y="3241"/>
                  </a:lnTo>
                  <a:close/>
                  <a:moveTo>
                    <a:pt x="17353" y="5741"/>
                  </a:moveTo>
                  <a:lnTo>
                    <a:pt x="17418" y="5763"/>
                  </a:lnTo>
                  <a:cubicBezTo>
                    <a:pt x="17440" y="5785"/>
                    <a:pt x="17461" y="5828"/>
                    <a:pt x="17483" y="5850"/>
                  </a:cubicBezTo>
                  <a:cubicBezTo>
                    <a:pt x="17548" y="5959"/>
                    <a:pt x="17614" y="6046"/>
                    <a:pt x="17657" y="6154"/>
                  </a:cubicBezTo>
                  <a:lnTo>
                    <a:pt x="17657" y="6220"/>
                  </a:lnTo>
                  <a:cubicBezTo>
                    <a:pt x="17657" y="6263"/>
                    <a:pt x="17635" y="6307"/>
                    <a:pt x="17635" y="6350"/>
                  </a:cubicBezTo>
                  <a:cubicBezTo>
                    <a:pt x="17570" y="6654"/>
                    <a:pt x="17418" y="6937"/>
                    <a:pt x="17201" y="7176"/>
                  </a:cubicBezTo>
                  <a:cubicBezTo>
                    <a:pt x="17048" y="7350"/>
                    <a:pt x="16853" y="7524"/>
                    <a:pt x="16657" y="7655"/>
                  </a:cubicBezTo>
                  <a:lnTo>
                    <a:pt x="16635" y="7676"/>
                  </a:lnTo>
                  <a:lnTo>
                    <a:pt x="16635" y="7611"/>
                  </a:lnTo>
                  <a:cubicBezTo>
                    <a:pt x="16635" y="7394"/>
                    <a:pt x="16635" y="7176"/>
                    <a:pt x="16657" y="6959"/>
                  </a:cubicBezTo>
                  <a:cubicBezTo>
                    <a:pt x="16679" y="6785"/>
                    <a:pt x="16700" y="6611"/>
                    <a:pt x="16722" y="6437"/>
                  </a:cubicBezTo>
                  <a:cubicBezTo>
                    <a:pt x="16744" y="6394"/>
                    <a:pt x="16744" y="6328"/>
                    <a:pt x="16787" y="6263"/>
                  </a:cubicBezTo>
                  <a:cubicBezTo>
                    <a:pt x="16831" y="6154"/>
                    <a:pt x="16896" y="6067"/>
                    <a:pt x="16961" y="5959"/>
                  </a:cubicBezTo>
                  <a:cubicBezTo>
                    <a:pt x="17005" y="5915"/>
                    <a:pt x="17048" y="5872"/>
                    <a:pt x="17114" y="5850"/>
                  </a:cubicBezTo>
                  <a:cubicBezTo>
                    <a:pt x="17157" y="5806"/>
                    <a:pt x="17201" y="5785"/>
                    <a:pt x="17266" y="5763"/>
                  </a:cubicBezTo>
                  <a:lnTo>
                    <a:pt x="17353" y="5741"/>
                  </a:lnTo>
                  <a:close/>
                  <a:moveTo>
                    <a:pt x="22702" y="8220"/>
                  </a:moveTo>
                  <a:cubicBezTo>
                    <a:pt x="22724" y="8242"/>
                    <a:pt x="22767" y="8264"/>
                    <a:pt x="22789" y="8307"/>
                  </a:cubicBezTo>
                  <a:cubicBezTo>
                    <a:pt x="22811" y="8329"/>
                    <a:pt x="22832" y="8351"/>
                    <a:pt x="22854" y="8372"/>
                  </a:cubicBezTo>
                  <a:cubicBezTo>
                    <a:pt x="22898" y="8438"/>
                    <a:pt x="22941" y="8524"/>
                    <a:pt x="22963" y="8590"/>
                  </a:cubicBezTo>
                  <a:cubicBezTo>
                    <a:pt x="22984" y="8655"/>
                    <a:pt x="22984" y="8720"/>
                    <a:pt x="22984" y="8785"/>
                  </a:cubicBezTo>
                  <a:cubicBezTo>
                    <a:pt x="22984" y="8851"/>
                    <a:pt x="22984" y="8894"/>
                    <a:pt x="22984" y="8959"/>
                  </a:cubicBezTo>
                  <a:cubicBezTo>
                    <a:pt x="22963" y="9068"/>
                    <a:pt x="22919" y="9199"/>
                    <a:pt x="22854" y="9307"/>
                  </a:cubicBezTo>
                  <a:cubicBezTo>
                    <a:pt x="22832" y="9351"/>
                    <a:pt x="22811" y="9394"/>
                    <a:pt x="22789" y="9416"/>
                  </a:cubicBezTo>
                  <a:cubicBezTo>
                    <a:pt x="22724" y="9503"/>
                    <a:pt x="22637" y="9568"/>
                    <a:pt x="22571" y="9633"/>
                  </a:cubicBezTo>
                  <a:lnTo>
                    <a:pt x="22441" y="9764"/>
                  </a:lnTo>
                  <a:lnTo>
                    <a:pt x="22245" y="9960"/>
                  </a:lnTo>
                  <a:cubicBezTo>
                    <a:pt x="22180" y="10003"/>
                    <a:pt x="22136" y="10025"/>
                    <a:pt x="22093" y="10068"/>
                  </a:cubicBezTo>
                  <a:lnTo>
                    <a:pt x="22093" y="10003"/>
                  </a:lnTo>
                  <a:lnTo>
                    <a:pt x="22093" y="9655"/>
                  </a:lnTo>
                  <a:cubicBezTo>
                    <a:pt x="22093" y="9568"/>
                    <a:pt x="22093" y="9481"/>
                    <a:pt x="22093" y="9394"/>
                  </a:cubicBezTo>
                  <a:cubicBezTo>
                    <a:pt x="22115" y="9307"/>
                    <a:pt x="22115" y="9177"/>
                    <a:pt x="22136" y="9112"/>
                  </a:cubicBezTo>
                  <a:cubicBezTo>
                    <a:pt x="22136" y="9046"/>
                    <a:pt x="22158" y="8981"/>
                    <a:pt x="22158" y="8916"/>
                  </a:cubicBezTo>
                  <a:cubicBezTo>
                    <a:pt x="22180" y="8807"/>
                    <a:pt x="22223" y="8677"/>
                    <a:pt x="22267" y="8568"/>
                  </a:cubicBezTo>
                  <a:cubicBezTo>
                    <a:pt x="22310" y="8503"/>
                    <a:pt x="22354" y="8416"/>
                    <a:pt x="22419" y="8351"/>
                  </a:cubicBezTo>
                  <a:cubicBezTo>
                    <a:pt x="22441" y="8329"/>
                    <a:pt x="22463" y="8307"/>
                    <a:pt x="22506" y="8285"/>
                  </a:cubicBezTo>
                  <a:lnTo>
                    <a:pt x="22615" y="8220"/>
                  </a:lnTo>
                  <a:close/>
                  <a:moveTo>
                    <a:pt x="6111" y="1"/>
                  </a:moveTo>
                  <a:cubicBezTo>
                    <a:pt x="6024" y="1"/>
                    <a:pt x="5937" y="44"/>
                    <a:pt x="5850" y="88"/>
                  </a:cubicBezTo>
                  <a:cubicBezTo>
                    <a:pt x="5785" y="109"/>
                    <a:pt x="5698" y="153"/>
                    <a:pt x="5633" y="196"/>
                  </a:cubicBezTo>
                  <a:cubicBezTo>
                    <a:pt x="5567" y="240"/>
                    <a:pt x="5480" y="283"/>
                    <a:pt x="5415" y="349"/>
                  </a:cubicBezTo>
                  <a:cubicBezTo>
                    <a:pt x="5285" y="436"/>
                    <a:pt x="5176" y="544"/>
                    <a:pt x="5089" y="675"/>
                  </a:cubicBezTo>
                  <a:cubicBezTo>
                    <a:pt x="5002" y="784"/>
                    <a:pt x="4937" y="892"/>
                    <a:pt x="4872" y="1023"/>
                  </a:cubicBezTo>
                  <a:cubicBezTo>
                    <a:pt x="4850" y="1088"/>
                    <a:pt x="4806" y="1175"/>
                    <a:pt x="4785" y="1240"/>
                  </a:cubicBezTo>
                  <a:cubicBezTo>
                    <a:pt x="4763" y="1284"/>
                    <a:pt x="4741" y="1305"/>
                    <a:pt x="4741" y="1327"/>
                  </a:cubicBezTo>
                  <a:cubicBezTo>
                    <a:pt x="4719" y="1414"/>
                    <a:pt x="4698" y="1501"/>
                    <a:pt x="4698" y="1588"/>
                  </a:cubicBezTo>
                  <a:cubicBezTo>
                    <a:pt x="4676" y="1653"/>
                    <a:pt x="4676" y="1697"/>
                    <a:pt x="4654" y="1784"/>
                  </a:cubicBezTo>
                  <a:cubicBezTo>
                    <a:pt x="4632" y="1871"/>
                    <a:pt x="4632" y="1979"/>
                    <a:pt x="4632" y="2045"/>
                  </a:cubicBezTo>
                  <a:lnTo>
                    <a:pt x="4632" y="2262"/>
                  </a:lnTo>
                  <a:lnTo>
                    <a:pt x="4632" y="2480"/>
                  </a:lnTo>
                  <a:cubicBezTo>
                    <a:pt x="4632" y="2588"/>
                    <a:pt x="4632" y="2697"/>
                    <a:pt x="4654" y="2806"/>
                  </a:cubicBezTo>
                  <a:lnTo>
                    <a:pt x="4437" y="2849"/>
                  </a:lnTo>
                  <a:cubicBezTo>
                    <a:pt x="4284" y="2893"/>
                    <a:pt x="4132" y="2936"/>
                    <a:pt x="3980" y="2958"/>
                  </a:cubicBezTo>
                  <a:lnTo>
                    <a:pt x="3697" y="3001"/>
                  </a:lnTo>
                  <a:cubicBezTo>
                    <a:pt x="3632" y="3023"/>
                    <a:pt x="3545" y="3045"/>
                    <a:pt x="3480" y="3045"/>
                  </a:cubicBezTo>
                  <a:cubicBezTo>
                    <a:pt x="3328" y="3067"/>
                    <a:pt x="3197" y="3088"/>
                    <a:pt x="3067" y="3088"/>
                  </a:cubicBezTo>
                  <a:lnTo>
                    <a:pt x="2436" y="3088"/>
                  </a:lnTo>
                  <a:cubicBezTo>
                    <a:pt x="2393" y="3088"/>
                    <a:pt x="2349" y="3067"/>
                    <a:pt x="2306" y="3067"/>
                  </a:cubicBezTo>
                  <a:lnTo>
                    <a:pt x="2110" y="3045"/>
                  </a:lnTo>
                  <a:lnTo>
                    <a:pt x="1980" y="3023"/>
                  </a:lnTo>
                  <a:lnTo>
                    <a:pt x="1871" y="3001"/>
                  </a:lnTo>
                  <a:cubicBezTo>
                    <a:pt x="1784" y="2980"/>
                    <a:pt x="1697" y="2958"/>
                    <a:pt x="1588" y="2914"/>
                  </a:cubicBezTo>
                  <a:lnTo>
                    <a:pt x="1414" y="2849"/>
                  </a:lnTo>
                  <a:lnTo>
                    <a:pt x="1240" y="2784"/>
                  </a:lnTo>
                  <a:lnTo>
                    <a:pt x="1175" y="2740"/>
                  </a:lnTo>
                  <a:cubicBezTo>
                    <a:pt x="1088" y="2697"/>
                    <a:pt x="1023" y="2654"/>
                    <a:pt x="958" y="2610"/>
                  </a:cubicBezTo>
                  <a:cubicBezTo>
                    <a:pt x="827" y="2480"/>
                    <a:pt x="675" y="2349"/>
                    <a:pt x="544" y="2219"/>
                  </a:cubicBezTo>
                  <a:cubicBezTo>
                    <a:pt x="501" y="2153"/>
                    <a:pt x="414" y="2110"/>
                    <a:pt x="327" y="2110"/>
                  </a:cubicBezTo>
                  <a:cubicBezTo>
                    <a:pt x="315" y="2106"/>
                    <a:pt x="302" y="2104"/>
                    <a:pt x="289" y="2104"/>
                  </a:cubicBezTo>
                  <a:cubicBezTo>
                    <a:pt x="231" y="2104"/>
                    <a:pt x="163" y="2140"/>
                    <a:pt x="110" y="2175"/>
                  </a:cubicBezTo>
                  <a:cubicBezTo>
                    <a:pt x="44" y="2240"/>
                    <a:pt x="23" y="2306"/>
                    <a:pt x="1" y="2393"/>
                  </a:cubicBezTo>
                  <a:cubicBezTo>
                    <a:pt x="1" y="2458"/>
                    <a:pt x="23" y="2545"/>
                    <a:pt x="88" y="2610"/>
                  </a:cubicBezTo>
                  <a:lnTo>
                    <a:pt x="457" y="2980"/>
                  </a:lnTo>
                  <a:cubicBezTo>
                    <a:pt x="566" y="3088"/>
                    <a:pt x="675" y="3175"/>
                    <a:pt x="827" y="3262"/>
                  </a:cubicBezTo>
                  <a:cubicBezTo>
                    <a:pt x="914" y="3306"/>
                    <a:pt x="1001" y="3349"/>
                    <a:pt x="1088" y="3393"/>
                  </a:cubicBezTo>
                  <a:cubicBezTo>
                    <a:pt x="1153" y="3415"/>
                    <a:pt x="1219" y="3436"/>
                    <a:pt x="1305" y="3480"/>
                  </a:cubicBezTo>
                  <a:cubicBezTo>
                    <a:pt x="1436" y="3523"/>
                    <a:pt x="1566" y="3567"/>
                    <a:pt x="1719" y="3589"/>
                  </a:cubicBezTo>
                  <a:lnTo>
                    <a:pt x="1980" y="3654"/>
                  </a:lnTo>
                  <a:cubicBezTo>
                    <a:pt x="2088" y="3675"/>
                    <a:pt x="2175" y="3697"/>
                    <a:pt x="2284" y="3697"/>
                  </a:cubicBezTo>
                  <a:cubicBezTo>
                    <a:pt x="2499" y="3713"/>
                    <a:pt x="2714" y="3728"/>
                    <a:pt x="2930" y="3728"/>
                  </a:cubicBezTo>
                  <a:cubicBezTo>
                    <a:pt x="3019" y="3728"/>
                    <a:pt x="3108" y="3725"/>
                    <a:pt x="3197" y="3719"/>
                  </a:cubicBezTo>
                  <a:lnTo>
                    <a:pt x="3458" y="3697"/>
                  </a:lnTo>
                  <a:cubicBezTo>
                    <a:pt x="3545" y="3697"/>
                    <a:pt x="3632" y="3675"/>
                    <a:pt x="3697" y="3675"/>
                  </a:cubicBezTo>
                  <a:cubicBezTo>
                    <a:pt x="3850" y="3654"/>
                    <a:pt x="4024" y="3632"/>
                    <a:pt x="4154" y="3589"/>
                  </a:cubicBezTo>
                  <a:cubicBezTo>
                    <a:pt x="4306" y="3567"/>
                    <a:pt x="4437" y="3545"/>
                    <a:pt x="4589" y="3502"/>
                  </a:cubicBezTo>
                  <a:lnTo>
                    <a:pt x="4828" y="3458"/>
                  </a:lnTo>
                  <a:cubicBezTo>
                    <a:pt x="4850" y="3545"/>
                    <a:pt x="4872" y="3610"/>
                    <a:pt x="4915" y="3697"/>
                  </a:cubicBezTo>
                  <a:cubicBezTo>
                    <a:pt x="5067" y="4089"/>
                    <a:pt x="5285" y="4480"/>
                    <a:pt x="5567" y="4806"/>
                  </a:cubicBezTo>
                  <a:cubicBezTo>
                    <a:pt x="5698" y="4980"/>
                    <a:pt x="5850" y="5132"/>
                    <a:pt x="6002" y="5285"/>
                  </a:cubicBezTo>
                  <a:cubicBezTo>
                    <a:pt x="6176" y="5437"/>
                    <a:pt x="6350" y="5567"/>
                    <a:pt x="6546" y="5698"/>
                  </a:cubicBezTo>
                  <a:cubicBezTo>
                    <a:pt x="6807" y="5850"/>
                    <a:pt x="7068" y="5980"/>
                    <a:pt x="7329" y="6111"/>
                  </a:cubicBezTo>
                  <a:cubicBezTo>
                    <a:pt x="7437" y="6133"/>
                    <a:pt x="7524" y="6176"/>
                    <a:pt x="7611" y="6220"/>
                  </a:cubicBezTo>
                  <a:cubicBezTo>
                    <a:pt x="7829" y="6285"/>
                    <a:pt x="8046" y="6372"/>
                    <a:pt x="8285" y="6415"/>
                  </a:cubicBezTo>
                  <a:cubicBezTo>
                    <a:pt x="8481" y="6459"/>
                    <a:pt x="8677" y="6502"/>
                    <a:pt x="8872" y="6524"/>
                  </a:cubicBezTo>
                  <a:lnTo>
                    <a:pt x="9547" y="6524"/>
                  </a:lnTo>
                  <a:cubicBezTo>
                    <a:pt x="9742" y="6502"/>
                    <a:pt x="9938" y="6459"/>
                    <a:pt x="10134" y="6394"/>
                  </a:cubicBezTo>
                  <a:cubicBezTo>
                    <a:pt x="10308" y="6350"/>
                    <a:pt x="10482" y="6263"/>
                    <a:pt x="10656" y="6176"/>
                  </a:cubicBezTo>
                  <a:lnTo>
                    <a:pt x="10699" y="6285"/>
                  </a:lnTo>
                  <a:cubicBezTo>
                    <a:pt x="10873" y="6676"/>
                    <a:pt x="11112" y="7046"/>
                    <a:pt x="11395" y="7372"/>
                  </a:cubicBezTo>
                  <a:cubicBezTo>
                    <a:pt x="11677" y="7698"/>
                    <a:pt x="12004" y="8003"/>
                    <a:pt x="12373" y="8242"/>
                  </a:cubicBezTo>
                  <a:cubicBezTo>
                    <a:pt x="12547" y="8372"/>
                    <a:pt x="12721" y="8481"/>
                    <a:pt x="12917" y="8568"/>
                  </a:cubicBezTo>
                  <a:cubicBezTo>
                    <a:pt x="13113" y="8677"/>
                    <a:pt x="13330" y="8764"/>
                    <a:pt x="13547" y="8829"/>
                  </a:cubicBezTo>
                  <a:cubicBezTo>
                    <a:pt x="13743" y="8894"/>
                    <a:pt x="13939" y="8959"/>
                    <a:pt x="14156" y="9003"/>
                  </a:cubicBezTo>
                  <a:cubicBezTo>
                    <a:pt x="14374" y="9025"/>
                    <a:pt x="14591" y="9068"/>
                    <a:pt x="14787" y="9068"/>
                  </a:cubicBezTo>
                  <a:cubicBezTo>
                    <a:pt x="15004" y="9068"/>
                    <a:pt x="15222" y="9068"/>
                    <a:pt x="15439" y="9025"/>
                  </a:cubicBezTo>
                  <a:cubicBezTo>
                    <a:pt x="15657" y="8981"/>
                    <a:pt x="15852" y="8916"/>
                    <a:pt x="16048" y="8829"/>
                  </a:cubicBezTo>
                  <a:lnTo>
                    <a:pt x="16179" y="8764"/>
                  </a:lnTo>
                  <a:lnTo>
                    <a:pt x="16200" y="8807"/>
                  </a:lnTo>
                  <a:lnTo>
                    <a:pt x="16309" y="9090"/>
                  </a:lnTo>
                  <a:cubicBezTo>
                    <a:pt x="16331" y="9155"/>
                    <a:pt x="16374" y="9199"/>
                    <a:pt x="16396" y="9264"/>
                  </a:cubicBezTo>
                  <a:cubicBezTo>
                    <a:pt x="16439" y="9373"/>
                    <a:pt x="16505" y="9459"/>
                    <a:pt x="16548" y="9568"/>
                  </a:cubicBezTo>
                  <a:cubicBezTo>
                    <a:pt x="16613" y="9677"/>
                    <a:pt x="16679" y="9764"/>
                    <a:pt x="16744" y="9851"/>
                  </a:cubicBezTo>
                  <a:cubicBezTo>
                    <a:pt x="16809" y="9960"/>
                    <a:pt x="16874" y="10025"/>
                    <a:pt x="16940" y="10112"/>
                  </a:cubicBezTo>
                  <a:cubicBezTo>
                    <a:pt x="17092" y="10286"/>
                    <a:pt x="17287" y="10460"/>
                    <a:pt x="17483" y="10590"/>
                  </a:cubicBezTo>
                  <a:cubicBezTo>
                    <a:pt x="17657" y="10721"/>
                    <a:pt x="17831" y="10829"/>
                    <a:pt x="18027" y="10916"/>
                  </a:cubicBezTo>
                  <a:cubicBezTo>
                    <a:pt x="18179" y="11003"/>
                    <a:pt x="18309" y="11069"/>
                    <a:pt x="18462" y="11112"/>
                  </a:cubicBezTo>
                  <a:lnTo>
                    <a:pt x="18744" y="11221"/>
                  </a:lnTo>
                  <a:cubicBezTo>
                    <a:pt x="18897" y="11286"/>
                    <a:pt x="19071" y="11329"/>
                    <a:pt x="19244" y="11373"/>
                  </a:cubicBezTo>
                  <a:cubicBezTo>
                    <a:pt x="19462" y="11416"/>
                    <a:pt x="19679" y="11460"/>
                    <a:pt x="19897" y="11482"/>
                  </a:cubicBezTo>
                  <a:cubicBezTo>
                    <a:pt x="20136" y="11503"/>
                    <a:pt x="20353" y="11503"/>
                    <a:pt x="20571" y="11503"/>
                  </a:cubicBezTo>
                  <a:cubicBezTo>
                    <a:pt x="20788" y="11503"/>
                    <a:pt x="20984" y="11460"/>
                    <a:pt x="21180" y="11395"/>
                  </a:cubicBezTo>
                  <a:cubicBezTo>
                    <a:pt x="21332" y="11351"/>
                    <a:pt x="21484" y="11308"/>
                    <a:pt x="21636" y="11221"/>
                  </a:cubicBezTo>
                  <a:lnTo>
                    <a:pt x="21745" y="11460"/>
                  </a:lnTo>
                  <a:cubicBezTo>
                    <a:pt x="21767" y="11525"/>
                    <a:pt x="21810" y="11590"/>
                    <a:pt x="21832" y="11656"/>
                  </a:cubicBezTo>
                  <a:cubicBezTo>
                    <a:pt x="21876" y="11721"/>
                    <a:pt x="21897" y="11764"/>
                    <a:pt x="21941" y="11830"/>
                  </a:cubicBezTo>
                  <a:lnTo>
                    <a:pt x="22093" y="12069"/>
                  </a:lnTo>
                  <a:cubicBezTo>
                    <a:pt x="22136" y="12156"/>
                    <a:pt x="22180" y="12221"/>
                    <a:pt x="22223" y="12286"/>
                  </a:cubicBezTo>
                  <a:cubicBezTo>
                    <a:pt x="22289" y="12373"/>
                    <a:pt x="22332" y="12460"/>
                    <a:pt x="22397" y="12525"/>
                  </a:cubicBezTo>
                  <a:cubicBezTo>
                    <a:pt x="22506" y="12699"/>
                    <a:pt x="22637" y="12852"/>
                    <a:pt x="22767" y="12982"/>
                  </a:cubicBezTo>
                  <a:cubicBezTo>
                    <a:pt x="22854" y="13069"/>
                    <a:pt x="22941" y="13156"/>
                    <a:pt x="23006" y="13221"/>
                  </a:cubicBezTo>
                  <a:cubicBezTo>
                    <a:pt x="23071" y="13286"/>
                    <a:pt x="23137" y="13330"/>
                    <a:pt x="23202" y="13395"/>
                  </a:cubicBezTo>
                  <a:lnTo>
                    <a:pt x="23419" y="13591"/>
                  </a:lnTo>
                  <a:cubicBezTo>
                    <a:pt x="23485" y="13634"/>
                    <a:pt x="23528" y="13656"/>
                    <a:pt x="23593" y="13700"/>
                  </a:cubicBezTo>
                  <a:cubicBezTo>
                    <a:pt x="23680" y="13787"/>
                    <a:pt x="23789" y="13852"/>
                    <a:pt x="23919" y="13917"/>
                  </a:cubicBezTo>
                  <a:cubicBezTo>
                    <a:pt x="24093" y="14026"/>
                    <a:pt x="24311" y="14113"/>
                    <a:pt x="24507" y="14200"/>
                  </a:cubicBezTo>
                  <a:cubicBezTo>
                    <a:pt x="24637" y="14243"/>
                    <a:pt x="24768" y="14287"/>
                    <a:pt x="24920" y="14330"/>
                  </a:cubicBezTo>
                  <a:cubicBezTo>
                    <a:pt x="25050" y="14374"/>
                    <a:pt x="25202" y="14417"/>
                    <a:pt x="25333" y="14439"/>
                  </a:cubicBezTo>
                  <a:cubicBezTo>
                    <a:pt x="25442" y="14461"/>
                    <a:pt x="25529" y="14482"/>
                    <a:pt x="25616" y="14482"/>
                  </a:cubicBezTo>
                  <a:cubicBezTo>
                    <a:pt x="25681" y="14504"/>
                    <a:pt x="25768" y="14526"/>
                    <a:pt x="25833" y="14526"/>
                  </a:cubicBezTo>
                  <a:cubicBezTo>
                    <a:pt x="25898" y="14526"/>
                    <a:pt x="25985" y="14504"/>
                    <a:pt x="26050" y="14482"/>
                  </a:cubicBezTo>
                  <a:cubicBezTo>
                    <a:pt x="26094" y="14461"/>
                    <a:pt x="26137" y="14439"/>
                    <a:pt x="26181" y="14395"/>
                  </a:cubicBezTo>
                  <a:cubicBezTo>
                    <a:pt x="26246" y="14330"/>
                    <a:pt x="26268" y="14265"/>
                    <a:pt x="26290" y="14178"/>
                  </a:cubicBezTo>
                  <a:cubicBezTo>
                    <a:pt x="26290" y="14113"/>
                    <a:pt x="26268" y="14026"/>
                    <a:pt x="26203" y="13961"/>
                  </a:cubicBezTo>
                  <a:cubicBezTo>
                    <a:pt x="26181" y="13917"/>
                    <a:pt x="26137" y="13895"/>
                    <a:pt x="26094" y="13852"/>
                  </a:cubicBezTo>
                  <a:cubicBezTo>
                    <a:pt x="26007" y="13808"/>
                    <a:pt x="25942" y="13787"/>
                    <a:pt x="25855" y="13787"/>
                  </a:cubicBezTo>
                  <a:lnTo>
                    <a:pt x="25681" y="13743"/>
                  </a:lnTo>
                  <a:cubicBezTo>
                    <a:pt x="25485" y="13700"/>
                    <a:pt x="25268" y="13656"/>
                    <a:pt x="25072" y="13591"/>
                  </a:cubicBezTo>
                  <a:cubicBezTo>
                    <a:pt x="24963" y="13547"/>
                    <a:pt x="24854" y="13504"/>
                    <a:pt x="24768" y="13460"/>
                  </a:cubicBezTo>
                  <a:lnTo>
                    <a:pt x="24441" y="13330"/>
                  </a:lnTo>
                  <a:cubicBezTo>
                    <a:pt x="24333" y="13265"/>
                    <a:pt x="24224" y="13200"/>
                    <a:pt x="24115" y="13113"/>
                  </a:cubicBezTo>
                  <a:lnTo>
                    <a:pt x="23919" y="12982"/>
                  </a:lnTo>
                  <a:cubicBezTo>
                    <a:pt x="23833" y="12917"/>
                    <a:pt x="23746" y="12852"/>
                    <a:pt x="23680" y="12786"/>
                  </a:cubicBezTo>
                  <a:lnTo>
                    <a:pt x="23506" y="12612"/>
                  </a:lnTo>
                  <a:cubicBezTo>
                    <a:pt x="23376" y="12504"/>
                    <a:pt x="23245" y="12373"/>
                    <a:pt x="23137" y="12243"/>
                  </a:cubicBezTo>
                  <a:cubicBezTo>
                    <a:pt x="23006" y="12091"/>
                    <a:pt x="22876" y="11917"/>
                    <a:pt x="22745" y="11743"/>
                  </a:cubicBezTo>
                  <a:lnTo>
                    <a:pt x="22615" y="11503"/>
                  </a:lnTo>
                  <a:cubicBezTo>
                    <a:pt x="22571" y="11438"/>
                    <a:pt x="22528" y="11351"/>
                    <a:pt x="22484" y="11264"/>
                  </a:cubicBezTo>
                  <a:cubicBezTo>
                    <a:pt x="22441" y="11199"/>
                    <a:pt x="22397" y="11112"/>
                    <a:pt x="22376" y="11047"/>
                  </a:cubicBezTo>
                  <a:cubicBezTo>
                    <a:pt x="22332" y="10982"/>
                    <a:pt x="22310" y="10895"/>
                    <a:pt x="22289" y="10829"/>
                  </a:cubicBezTo>
                  <a:lnTo>
                    <a:pt x="22354" y="10786"/>
                  </a:lnTo>
                  <a:cubicBezTo>
                    <a:pt x="22484" y="10677"/>
                    <a:pt x="22615" y="10590"/>
                    <a:pt x="22745" y="10481"/>
                  </a:cubicBezTo>
                  <a:lnTo>
                    <a:pt x="22941" y="10286"/>
                  </a:lnTo>
                  <a:cubicBezTo>
                    <a:pt x="23006" y="10242"/>
                    <a:pt x="23071" y="10177"/>
                    <a:pt x="23115" y="10134"/>
                  </a:cubicBezTo>
                  <a:lnTo>
                    <a:pt x="23245" y="10003"/>
                  </a:lnTo>
                  <a:cubicBezTo>
                    <a:pt x="23376" y="9873"/>
                    <a:pt x="23485" y="9720"/>
                    <a:pt x="23550" y="9546"/>
                  </a:cubicBezTo>
                  <a:cubicBezTo>
                    <a:pt x="23572" y="9503"/>
                    <a:pt x="23593" y="9459"/>
                    <a:pt x="23615" y="9394"/>
                  </a:cubicBezTo>
                  <a:lnTo>
                    <a:pt x="23659" y="9286"/>
                  </a:lnTo>
                  <a:cubicBezTo>
                    <a:pt x="23680" y="9199"/>
                    <a:pt x="23702" y="9133"/>
                    <a:pt x="23702" y="9046"/>
                  </a:cubicBezTo>
                  <a:cubicBezTo>
                    <a:pt x="23724" y="8894"/>
                    <a:pt x="23724" y="8742"/>
                    <a:pt x="23702" y="8611"/>
                  </a:cubicBezTo>
                  <a:cubicBezTo>
                    <a:pt x="23680" y="8459"/>
                    <a:pt x="23637" y="8307"/>
                    <a:pt x="23550" y="8177"/>
                  </a:cubicBezTo>
                  <a:cubicBezTo>
                    <a:pt x="23506" y="8090"/>
                    <a:pt x="23463" y="8024"/>
                    <a:pt x="23419" y="7959"/>
                  </a:cubicBezTo>
                  <a:cubicBezTo>
                    <a:pt x="23398" y="7916"/>
                    <a:pt x="23354" y="7872"/>
                    <a:pt x="23311" y="7829"/>
                  </a:cubicBezTo>
                  <a:cubicBezTo>
                    <a:pt x="23267" y="7785"/>
                    <a:pt x="23224" y="7742"/>
                    <a:pt x="23180" y="7720"/>
                  </a:cubicBezTo>
                  <a:lnTo>
                    <a:pt x="23115" y="7676"/>
                  </a:lnTo>
                  <a:cubicBezTo>
                    <a:pt x="23050" y="7611"/>
                    <a:pt x="22984" y="7568"/>
                    <a:pt x="22898" y="7524"/>
                  </a:cubicBezTo>
                  <a:cubicBezTo>
                    <a:pt x="22854" y="7502"/>
                    <a:pt x="22789" y="7502"/>
                    <a:pt x="22745" y="7481"/>
                  </a:cubicBezTo>
                  <a:lnTo>
                    <a:pt x="22528" y="7481"/>
                  </a:lnTo>
                  <a:cubicBezTo>
                    <a:pt x="22463" y="7502"/>
                    <a:pt x="22419" y="7524"/>
                    <a:pt x="22354" y="7546"/>
                  </a:cubicBezTo>
                  <a:cubicBezTo>
                    <a:pt x="22310" y="7546"/>
                    <a:pt x="22267" y="7568"/>
                    <a:pt x="22202" y="7589"/>
                  </a:cubicBezTo>
                  <a:cubicBezTo>
                    <a:pt x="22115" y="7655"/>
                    <a:pt x="22028" y="7698"/>
                    <a:pt x="21962" y="7763"/>
                  </a:cubicBezTo>
                  <a:lnTo>
                    <a:pt x="21919" y="7785"/>
                  </a:lnTo>
                  <a:cubicBezTo>
                    <a:pt x="21897" y="7829"/>
                    <a:pt x="21876" y="7850"/>
                    <a:pt x="21832" y="7894"/>
                  </a:cubicBezTo>
                  <a:cubicBezTo>
                    <a:pt x="21789" y="7959"/>
                    <a:pt x="21745" y="8003"/>
                    <a:pt x="21702" y="8068"/>
                  </a:cubicBezTo>
                  <a:cubicBezTo>
                    <a:pt x="21615" y="8220"/>
                    <a:pt x="21549" y="8372"/>
                    <a:pt x="21484" y="8546"/>
                  </a:cubicBezTo>
                  <a:cubicBezTo>
                    <a:pt x="21462" y="8677"/>
                    <a:pt x="21441" y="8807"/>
                    <a:pt x="21397" y="8959"/>
                  </a:cubicBezTo>
                  <a:cubicBezTo>
                    <a:pt x="21375" y="9090"/>
                    <a:pt x="21375" y="9242"/>
                    <a:pt x="21354" y="9394"/>
                  </a:cubicBezTo>
                  <a:lnTo>
                    <a:pt x="21354" y="9894"/>
                  </a:lnTo>
                  <a:cubicBezTo>
                    <a:pt x="21354" y="10090"/>
                    <a:pt x="21375" y="10264"/>
                    <a:pt x="21419" y="10438"/>
                  </a:cubicBezTo>
                  <a:cubicBezTo>
                    <a:pt x="21288" y="10525"/>
                    <a:pt x="21158" y="10568"/>
                    <a:pt x="21027" y="10634"/>
                  </a:cubicBezTo>
                  <a:lnTo>
                    <a:pt x="20832" y="10677"/>
                  </a:lnTo>
                  <a:cubicBezTo>
                    <a:pt x="20767" y="10677"/>
                    <a:pt x="20701" y="10699"/>
                    <a:pt x="20636" y="10699"/>
                  </a:cubicBezTo>
                  <a:lnTo>
                    <a:pt x="20092" y="10699"/>
                  </a:lnTo>
                  <a:cubicBezTo>
                    <a:pt x="19940" y="10699"/>
                    <a:pt x="19766" y="10677"/>
                    <a:pt x="19592" y="10634"/>
                  </a:cubicBezTo>
                  <a:cubicBezTo>
                    <a:pt x="19375" y="10590"/>
                    <a:pt x="19136" y="10525"/>
                    <a:pt x="18918" y="10438"/>
                  </a:cubicBezTo>
                  <a:cubicBezTo>
                    <a:pt x="18766" y="10373"/>
                    <a:pt x="18592" y="10308"/>
                    <a:pt x="18440" y="10242"/>
                  </a:cubicBezTo>
                  <a:cubicBezTo>
                    <a:pt x="18309" y="10177"/>
                    <a:pt x="18179" y="10112"/>
                    <a:pt x="18049" y="10025"/>
                  </a:cubicBezTo>
                  <a:cubicBezTo>
                    <a:pt x="17940" y="9960"/>
                    <a:pt x="17831" y="9873"/>
                    <a:pt x="17722" y="9786"/>
                  </a:cubicBezTo>
                  <a:cubicBezTo>
                    <a:pt x="17635" y="9720"/>
                    <a:pt x="17570" y="9633"/>
                    <a:pt x="17505" y="9568"/>
                  </a:cubicBezTo>
                  <a:cubicBezTo>
                    <a:pt x="17418" y="9481"/>
                    <a:pt x="17353" y="9394"/>
                    <a:pt x="17287" y="9307"/>
                  </a:cubicBezTo>
                  <a:cubicBezTo>
                    <a:pt x="17179" y="9112"/>
                    <a:pt x="17070" y="8916"/>
                    <a:pt x="16983" y="8742"/>
                  </a:cubicBezTo>
                  <a:cubicBezTo>
                    <a:pt x="16940" y="8655"/>
                    <a:pt x="16918" y="8590"/>
                    <a:pt x="16874" y="8524"/>
                  </a:cubicBezTo>
                  <a:cubicBezTo>
                    <a:pt x="16853" y="8459"/>
                    <a:pt x="16831" y="8394"/>
                    <a:pt x="16809" y="8329"/>
                  </a:cubicBezTo>
                  <a:lnTo>
                    <a:pt x="16961" y="8220"/>
                  </a:lnTo>
                  <a:cubicBezTo>
                    <a:pt x="17222" y="8046"/>
                    <a:pt x="17440" y="7850"/>
                    <a:pt x="17657" y="7633"/>
                  </a:cubicBezTo>
                  <a:cubicBezTo>
                    <a:pt x="17809" y="7481"/>
                    <a:pt x="17940" y="7307"/>
                    <a:pt x="18027" y="7111"/>
                  </a:cubicBezTo>
                  <a:cubicBezTo>
                    <a:pt x="18092" y="7024"/>
                    <a:pt x="18136" y="6937"/>
                    <a:pt x="18179" y="6828"/>
                  </a:cubicBezTo>
                  <a:cubicBezTo>
                    <a:pt x="18222" y="6741"/>
                    <a:pt x="18244" y="6633"/>
                    <a:pt x="18266" y="6524"/>
                  </a:cubicBezTo>
                  <a:cubicBezTo>
                    <a:pt x="18288" y="6415"/>
                    <a:pt x="18309" y="6328"/>
                    <a:pt x="18309" y="6220"/>
                  </a:cubicBezTo>
                  <a:cubicBezTo>
                    <a:pt x="18331" y="6111"/>
                    <a:pt x="18309" y="5980"/>
                    <a:pt x="18266" y="5872"/>
                  </a:cubicBezTo>
                  <a:cubicBezTo>
                    <a:pt x="18222" y="5763"/>
                    <a:pt x="18179" y="5676"/>
                    <a:pt x="18114" y="5567"/>
                  </a:cubicBezTo>
                  <a:cubicBezTo>
                    <a:pt x="18070" y="5480"/>
                    <a:pt x="18005" y="5415"/>
                    <a:pt x="17940" y="5328"/>
                  </a:cubicBezTo>
                  <a:cubicBezTo>
                    <a:pt x="17896" y="5263"/>
                    <a:pt x="17809" y="5219"/>
                    <a:pt x="17744" y="5154"/>
                  </a:cubicBezTo>
                  <a:cubicBezTo>
                    <a:pt x="17701" y="5132"/>
                    <a:pt x="17635" y="5111"/>
                    <a:pt x="17592" y="5089"/>
                  </a:cubicBezTo>
                  <a:cubicBezTo>
                    <a:pt x="17527" y="5067"/>
                    <a:pt x="17461" y="5045"/>
                    <a:pt x="17374" y="5045"/>
                  </a:cubicBezTo>
                  <a:lnTo>
                    <a:pt x="17331" y="5045"/>
                  </a:lnTo>
                  <a:cubicBezTo>
                    <a:pt x="17309" y="5045"/>
                    <a:pt x="17266" y="5045"/>
                    <a:pt x="17222" y="5067"/>
                  </a:cubicBezTo>
                  <a:lnTo>
                    <a:pt x="17179" y="5067"/>
                  </a:lnTo>
                  <a:cubicBezTo>
                    <a:pt x="17092" y="5089"/>
                    <a:pt x="17005" y="5111"/>
                    <a:pt x="16918" y="5154"/>
                  </a:cubicBezTo>
                  <a:cubicBezTo>
                    <a:pt x="16853" y="5198"/>
                    <a:pt x="16766" y="5241"/>
                    <a:pt x="16679" y="5306"/>
                  </a:cubicBezTo>
                  <a:cubicBezTo>
                    <a:pt x="16526" y="5415"/>
                    <a:pt x="16374" y="5567"/>
                    <a:pt x="16287" y="5763"/>
                  </a:cubicBezTo>
                  <a:cubicBezTo>
                    <a:pt x="16222" y="5850"/>
                    <a:pt x="16179" y="5937"/>
                    <a:pt x="16135" y="6024"/>
                  </a:cubicBezTo>
                  <a:cubicBezTo>
                    <a:pt x="16113" y="6111"/>
                    <a:pt x="16070" y="6220"/>
                    <a:pt x="16048" y="6307"/>
                  </a:cubicBezTo>
                  <a:cubicBezTo>
                    <a:pt x="16026" y="6459"/>
                    <a:pt x="16005" y="6633"/>
                    <a:pt x="15983" y="6785"/>
                  </a:cubicBezTo>
                  <a:cubicBezTo>
                    <a:pt x="15961" y="6959"/>
                    <a:pt x="15939" y="7111"/>
                    <a:pt x="15939" y="7263"/>
                  </a:cubicBezTo>
                  <a:cubicBezTo>
                    <a:pt x="15939" y="7416"/>
                    <a:pt x="15939" y="7568"/>
                    <a:pt x="15939" y="7698"/>
                  </a:cubicBezTo>
                  <a:cubicBezTo>
                    <a:pt x="15961" y="7807"/>
                    <a:pt x="15961" y="7916"/>
                    <a:pt x="15983" y="8003"/>
                  </a:cubicBezTo>
                  <a:lnTo>
                    <a:pt x="15983" y="8068"/>
                  </a:lnTo>
                  <a:cubicBezTo>
                    <a:pt x="15852" y="8155"/>
                    <a:pt x="15700" y="8220"/>
                    <a:pt x="15548" y="8264"/>
                  </a:cubicBezTo>
                  <a:cubicBezTo>
                    <a:pt x="15396" y="8307"/>
                    <a:pt x="15244" y="8329"/>
                    <a:pt x="15091" y="8351"/>
                  </a:cubicBezTo>
                  <a:cubicBezTo>
                    <a:pt x="15021" y="8356"/>
                    <a:pt x="14949" y="8359"/>
                    <a:pt x="14876" y="8359"/>
                  </a:cubicBezTo>
                  <a:cubicBezTo>
                    <a:pt x="14656" y="8359"/>
                    <a:pt x="14428" y="8334"/>
                    <a:pt x="14200" y="8285"/>
                  </a:cubicBezTo>
                  <a:cubicBezTo>
                    <a:pt x="13895" y="8220"/>
                    <a:pt x="13613" y="8111"/>
                    <a:pt x="13330" y="7981"/>
                  </a:cubicBezTo>
                  <a:cubicBezTo>
                    <a:pt x="13156" y="7894"/>
                    <a:pt x="13004" y="7807"/>
                    <a:pt x="12830" y="7720"/>
                  </a:cubicBezTo>
                  <a:cubicBezTo>
                    <a:pt x="12656" y="7589"/>
                    <a:pt x="12504" y="7459"/>
                    <a:pt x="12330" y="7329"/>
                  </a:cubicBezTo>
                  <a:cubicBezTo>
                    <a:pt x="12047" y="7068"/>
                    <a:pt x="11808" y="6785"/>
                    <a:pt x="11591" y="6459"/>
                  </a:cubicBezTo>
                  <a:cubicBezTo>
                    <a:pt x="11438" y="6241"/>
                    <a:pt x="11330" y="6024"/>
                    <a:pt x="11243" y="5785"/>
                  </a:cubicBezTo>
                  <a:lnTo>
                    <a:pt x="11308" y="5719"/>
                  </a:lnTo>
                  <a:cubicBezTo>
                    <a:pt x="11525" y="5589"/>
                    <a:pt x="11721" y="5415"/>
                    <a:pt x="11895" y="5219"/>
                  </a:cubicBezTo>
                  <a:cubicBezTo>
                    <a:pt x="12004" y="5089"/>
                    <a:pt x="12112" y="4937"/>
                    <a:pt x="12199" y="4784"/>
                  </a:cubicBezTo>
                  <a:cubicBezTo>
                    <a:pt x="12243" y="4719"/>
                    <a:pt x="12286" y="4654"/>
                    <a:pt x="12330" y="4567"/>
                  </a:cubicBezTo>
                  <a:cubicBezTo>
                    <a:pt x="12395" y="4458"/>
                    <a:pt x="12460" y="4328"/>
                    <a:pt x="12526" y="4197"/>
                  </a:cubicBezTo>
                  <a:cubicBezTo>
                    <a:pt x="12569" y="4067"/>
                    <a:pt x="12591" y="3936"/>
                    <a:pt x="12612" y="3784"/>
                  </a:cubicBezTo>
                  <a:cubicBezTo>
                    <a:pt x="12634" y="3675"/>
                    <a:pt x="12612" y="3567"/>
                    <a:pt x="12591" y="3458"/>
                  </a:cubicBezTo>
                  <a:cubicBezTo>
                    <a:pt x="12547" y="3328"/>
                    <a:pt x="12482" y="3197"/>
                    <a:pt x="12417" y="3067"/>
                  </a:cubicBezTo>
                  <a:cubicBezTo>
                    <a:pt x="12330" y="2914"/>
                    <a:pt x="12199" y="2784"/>
                    <a:pt x="12069" y="2697"/>
                  </a:cubicBezTo>
                  <a:cubicBezTo>
                    <a:pt x="12004" y="2654"/>
                    <a:pt x="11938" y="2632"/>
                    <a:pt x="11851" y="2610"/>
                  </a:cubicBezTo>
                  <a:cubicBezTo>
                    <a:pt x="11841" y="2599"/>
                    <a:pt x="11824" y="2594"/>
                    <a:pt x="11805" y="2594"/>
                  </a:cubicBezTo>
                  <a:cubicBezTo>
                    <a:pt x="11786" y="2594"/>
                    <a:pt x="11764" y="2599"/>
                    <a:pt x="11743" y="2610"/>
                  </a:cubicBezTo>
                  <a:cubicBezTo>
                    <a:pt x="11677" y="2610"/>
                    <a:pt x="11634" y="2610"/>
                    <a:pt x="11569" y="2632"/>
                  </a:cubicBezTo>
                  <a:cubicBezTo>
                    <a:pt x="11525" y="2632"/>
                    <a:pt x="11504" y="2654"/>
                    <a:pt x="11460" y="2675"/>
                  </a:cubicBezTo>
                  <a:cubicBezTo>
                    <a:pt x="11438" y="2697"/>
                    <a:pt x="11395" y="2697"/>
                    <a:pt x="11351" y="2740"/>
                  </a:cubicBezTo>
                  <a:lnTo>
                    <a:pt x="11199" y="2827"/>
                  </a:lnTo>
                  <a:lnTo>
                    <a:pt x="11264" y="2806"/>
                  </a:lnTo>
                  <a:lnTo>
                    <a:pt x="11264" y="2806"/>
                  </a:lnTo>
                  <a:cubicBezTo>
                    <a:pt x="11134" y="2871"/>
                    <a:pt x="11003" y="2980"/>
                    <a:pt x="10873" y="3067"/>
                  </a:cubicBezTo>
                  <a:cubicBezTo>
                    <a:pt x="10786" y="3175"/>
                    <a:pt x="10699" y="3284"/>
                    <a:pt x="10634" y="3415"/>
                  </a:cubicBezTo>
                  <a:cubicBezTo>
                    <a:pt x="10590" y="3480"/>
                    <a:pt x="10569" y="3523"/>
                    <a:pt x="10547" y="3589"/>
                  </a:cubicBezTo>
                  <a:cubicBezTo>
                    <a:pt x="10482" y="3697"/>
                    <a:pt x="10460" y="3806"/>
                    <a:pt x="10438" y="3915"/>
                  </a:cubicBezTo>
                  <a:cubicBezTo>
                    <a:pt x="10395" y="4067"/>
                    <a:pt x="10373" y="4241"/>
                    <a:pt x="10373" y="4393"/>
                  </a:cubicBezTo>
                  <a:cubicBezTo>
                    <a:pt x="10373" y="4458"/>
                    <a:pt x="10373" y="4524"/>
                    <a:pt x="10373" y="4632"/>
                  </a:cubicBezTo>
                  <a:cubicBezTo>
                    <a:pt x="10395" y="4719"/>
                    <a:pt x="10395" y="4784"/>
                    <a:pt x="10395" y="4893"/>
                  </a:cubicBezTo>
                  <a:cubicBezTo>
                    <a:pt x="10395" y="5002"/>
                    <a:pt x="10416" y="5111"/>
                    <a:pt x="10416" y="5198"/>
                  </a:cubicBezTo>
                  <a:cubicBezTo>
                    <a:pt x="10438" y="5285"/>
                    <a:pt x="10438" y="5393"/>
                    <a:pt x="10460" y="5480"/>
                  </a:cubicBezTo>
                  <a:lnTo>
                    <a:pt x="10351" y="5546"/>
                  </a:lnTo>
                  <a:cubicBezTo>
                    <a:pt x="10242" y="5611"/>
                    <a:pt x="10112" y="5654"/>
                    <a:pt x="9981" y="5719"/>
                  </a:cubicBezTo>
                  <a:cubicBezTo>
                    <a:pt x="9786" y="5763"/>
                    <a:pt x="9612" y="5806"/>
                    <a:pt x="9416" y="5828"/>
                  </a:cubicBezTo>
                  <a:cubicBezTo>
                    <a:pt x="9112" y="5828"/>
                    <a:pt x="8807" y="5806"/>
                    <a:pt x="8525" y="5763"/>
                  </a:cubicBezTo>
                  <a:cubicBezTo>
                    <a:pt x="8351" y="5719"/>
                    <a:pt x="8198" y="5676"/>
                    <a:pt x="8068" y="5632"/>
                  </a:cubicBezTo>
                  <a:cubicBezTo>
                    <a:pt x="7937" y="5589"/>
                    <a:pt x="7807" y="5546"/>
                    <a:pt x="7677" y="5502"/>
                  </a:cubicBezTo>
                  <a:lnTo>
                    <a:pt x="7329" y="5328"/>
                  </a:lnTo>
                  <a:cubicBezTo>
                    <a:pt x="7002" y="5176"/>
                    <a:pt x="6698" y="4980"/>
                    <a:pt x="6437" y="4763"/>
                  </a:cubicBezTo>
                  <a:cubicBezTo>
                    <a:pt x="6220" y="4567"/>
                    <a:pt x="6024" y="4328"/>
                    <a:pt x="5850" y="4089"/>
                  </a:cubicBezTo>
                  <a:cubicBezTo>
                    <a:pt x="5676" y="3806"/>
                    <a:pt x="5524" y="3502"/>
                    <a:pt x="5415" y="3197"/>
                  </a:cubicBezTo>
                  <a:cubicBezTo>
                    <a:pt x="5546" y="3110"/>
                    <a:pt x="5698" y="3023"/>
                    <a:pt x="5828" y="2936"/>
                  </a:cubicBezTo>
                  <a:cubicBezTo>
                    <a:pt x="6046" y="2762"/>
                    <a:pt x="6263" y="2588"/>
                    <a:pt x="6481" y="2393"/>
                  </a:cubicBezTo>
                  <a:cubicBezTo>
                    <a:pt x="6589" y="2262"/>
                    <a:pt x="6676" y="2153"/>
                    <a:pt x="6763" y="2023"/>
                  </a:cubicBezTo>
                  <a:cubicBezTo>
                    <a:pt x="6807" y="1958"/>
                    <a:pt x="6850" y="1892"/>
                    <a:pt x="6894" y="1827"/>
                  </a:cubicBezTo>
                  <a:cubicBezTo>
                    <a:pt x="6937" y="1762"/>
                    <a:pt x="6981" y="1719"/>
                    <a:pt x="7024" y="1632"/>
                  </a:cubicBezTo>
                  <a:cubicBezTo>
                    <a:pt x="7068" y="1545"/>
                    <a:pt x="7089" y="1479"/>
                    <a:pt x="7133" y="1392"/>
                  </a:cubicBezTo>
                  <a:cubicBezTo>
                    <a:pt x="7176" y="1327"/>
                    <a:pt x="7198" y="1262"/>
                    <a:pt x="7198" y="1197"/>
                  </a:cubicBezTo>
                  <a:cubicBezTo>
                    <a:pt x="7220" y="1131"/>
                    <a:pt x="7242" y="1066"/>
                    <a:pt x="7242" y="1001"/>
                  </a:cubicBezTo>
                  <a:cubicBezTo>
                    <a:pt x="7263" y="892"/>
                    <a:pt x="7242" y="784"/>
                    <a:pt x="7198" y="675"/>
                  </a:cubicBezTo>
                  <a:cubicBezTo>
                    <a:pt x="7155" y="544"/>
                    <a:pt x="7068" y="414"/>
                    <a:pt x="6981" y="327"/>
                  </a:cubicBezTo>
                  <a:cubicBezTo>
                    <a:pt x="6937" y="240"/>
                    <a:pt x="6850" y="196"/>
                    <a:pt x="6785" y="131"/>
                  </a:cubicBezTo>
                  <a:lnTo>
                    <a:pt x="6698" y="88"/>
                  </a:lnTo>
                  <a:cubicBezTo>
                    <a:pt x="6655" y="66"/>
                    <a:pt x="6611" y="44"/>
                    <a:pt x="6568" y="44"/>
                  </a:cubicBezTo>
                  <a:cubicBezTo>
                    <a:pt x="6502" y="22"/>
                    <a:pt x="6437" y="1"/>
                    <a:pt x="637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2"/>
            <p:cNvSpPr/>
            <p:nvPr/>
          </p:nvSpPr>
          <p:spPr>
            <a:xfrm>
              <a:off x="3894000" y="520938"/>
              <a:ext cx="135400" cy="132200"/>
            </a:xfrm>
            <a:custGeom>
              <a:avLst/>
              <a:gdLst/>
              <a:ahLst/>
              <a:cxnLst/>
              <a:rect l="l" t="t" r="r" b="b"/>
              <a:pathLst>
                <a:path w="5416" h="5288" extrusionOk="0">
                  <a:moveTo>
                    <a:pt x="2719" y="0"/>
                  </a:moveTo>
                  <a:cubicBezTo>
                    <a:pt x="2054" y="0"/>
                    <a:pt x="1414" y="238"/>
                    <a:pt x="914" y="676"/>
                  </a:cubicBezTo>
                  <a:cubicBezTo>
                    <a:pt x="392" y="1154"/>
                    <a:pt x="88" y="1828"/>
                    <a:pt x="66" y="2546"/>
                  </a:cubicBezTo>
                  <a:cubicBezTo>
                    <a:pt x="1" y="3959"/>
                    <a:pt x="1175" y="5286"/>
                    <a:pt x="2610" y="5286"/>
                  </a:cubicBezTo>
                  <a:cubicBezTo>
                    <a:pt x="2639" y="5287"/>
                    <a:pt x="2668" y="5287"/>
                    <a:pt x="2697" y="5287"/>
                  </a:cubicBezTo>
                  <a:cubicBezTo>
                    <a:pt x="3362" y="5287"/>
                    <a:pt x="4002" y="5049"/>
                    <a:pt x="4502" y="4612"/>
                  </a:cubicBezTo>
                  <a:cubicBezTo>
                    <a:pt x="5024" y="4111"/>
                    <a:pt x="5328" y="3437"/>
                    <a:pt x="5350" y="2742"/>
                  </a:cubicBezTo>
                  <a:cubicBezTo>
                    <a:pt x="5415" y="1328"/>
                    <a:pt x="4241" y="2"/>
                    <a:pt x="2806" y="2"/>
                  </a:cubicBezTo>
                  <a:cubicBezTo>
                    <a:pt x="2777" y="1"/>
                    <a:pt x="2748" y="0"/>
                    <a:pt x="27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22"/>
            <p:cNvSpPr/>
            <p:nvPr/>
          </p:nvSpPr>
          <p:spPr>
            <a:xfrm>
              <a:off x="7207463" y="5316350"/>
              <a:ext cx="134825" cy="132200"/>
            </a:xfrm>
            <a:custGeom>
              <a:avLst/>
              <a:gdLst/>
              <a:ahLst/>
              <a:cxnLst/>
              <a:rect l="l" t="t" r="r" b="b"/>
              <a:pathLst>
                <a:path w="5393" h="5288" extrusionOk="0">
                  <a:moveTo>
                    <a:pt x="2696" y="1"/>
                  </a:moveTo>
                  <a:cubicBezTo>
                    <a:pt x="2031" y="1"/>
                    <a:pt x="1393" y="239"/>
                    <a:pt x="913" y="676"/>
                  </a:cubicBezTo>
                  <a:cubicBezTo>
                    <a:pt x="370" y="1155"/>
                    <a:pt x="65" y="1829"/>
                    <a:pt x="44" y="2546"/>
                  </a:cubicBezTo>
                  <a:cubicBezTo>
                    <a:pt x="0" y="3960"/>
                    <a:pt x="1153" y="5286"/>
                    <a:pt x="2609" y="5286"/>
                  </a:cubicBezTo>
                  <a:cubicBezTo>
                    <a:pt x="2638" y="5287"/>
                    <a:pt x="2666" y="5287"/>
                    <a:pt x="2694" y="5287"/>
                  </a:cubicBezTo>
                  <a:cubicBezTo>
                    <a:pt x="3339" y="5287"/>
                    <a:pt x="3979" y="5049"/>
                    <a:pt x="4479" y="4590"/>
                  </a:cubicBezTo>
                  <a:cubicBezTo>
                    <a:pt x="5001" y="4112"/>
                    <a:pt x="5306" y="3438"/>
                    <a:pt x="5327" y="2742"/>
                  </a:cubicBezTo>
                  <a:cubicBezTo>
                    <a:pt x="5393" y="1329"/>
                    <a:pt x="4218" y="2"/>
                    <a:pt x="2783" y="2"/>
                  </a:cubicBezTo>
                  <a:cubicBezTo>
                    <a:pt x="2754" y="1"/>
                    <a:pt x="2725" y="1"/>
                    <a:pt x="269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89" name="Google Shape;589;p22"/>
          <p:cNvGrpSpPr/>
          <p:nvPr/>
        </p:nvGrpSpPr>
        <p:grpSpPr>
          <a:xfrm>
            <a:off x="498508" y="399352"/>
            <a:ext cx="8146984" cy="4344795"/>
            <a:chOff x="498508" y="399352"/>
            <a:chExt cx="8146984" cy="4344795"/>
          </a:xfrm>
        </p:grpSpPr>
        <p:sp>
          <p:nvSpPr>
            <p:cNvPr id="590" name="Google Shape;590;p22"/>
            <p:cNvSpPr/>
            <p:nvPr/>
          </p:nvSpPr>
          <p:spPr>
            <a:xfrm>
              <a:off x="498508" y="399352"/>
              <a:ext cx="8146984" cy="4344795"/>
            </a:xfrm>
            <a:custGeom>
              <a:avLst/>
              <a:gdLst/>
              <a:ahLst/>
              <a:cxnLst/>
              <a:rect l="l" t="t" r="r" b="b"/>
              <a:pathLst>
                <a:path w="215757" h="129589" extrusionOk="0">
                  <a:moveTo>
                    <a:pt x="110843" y="1"/>
                  </a:moveTo>
                  <a:cubicBezTo>
                    <a:pt x="74618" y="1"/>
                    <a:pt x="38159" y="809"/>
                    <a:pt x="4901" y="2297"/>
                  </a:cubicBezTo>
                  <a:cubicBezTo>
                    <a:pt x="0" y="2530"/>
                    <a:pt x="2075" y="81824"/>
                    <a:pt x="5760" y="116061"/>
                  </a:cubicBezTo>
                  <a:cubicBezTo>
                    <a:pt x="6422" y="122142"/>
                    <a:pt x="11073" y="127294"/>
                    <a:pt x="15974" y="127509"/>
                  </a:cubicBezTo>
                  <a:cubicBezTo>
                    <a:pt x="46954" y="128895"/>
                    <a:pt x="77935" y="129588"/>
                    <a:pt x="108916" y="129588"/>
                  </a:cubicBezTo>
                  <a:cubicBezTo>
                    <a:pt x="139897" y="129588"/>
                    <a:pt x="170877" y="128895"/>
                    <a:pt x="201858" y="127509"/>
                  </a:cubicBezTo>
                  <a:cubicBezTo>
                    <a:pt x="206759" y="127276"/>
                    <a:pt x="211410" y="122142"/>
                    <a:pt x="212072" y="116061"/>
                  </a:cubicBezTo>
                  <a:cubicBezTo>
                    <a:pt x="215756" y="81914"/>
                    <a:pt x="215756" y="47481"/>
                    <a:pt x="212072" y="13334"/>
                  </a:cubicBezTo>
                  <a:cubicBezTo>
                    <a:pt x="211410" y="7252"/>
                    <a:pt x="206759" y="2101"/>
                    <a:pt x="201858" y="1886"/>
                  </a:cubicBezTo>
                  <a:cubicBezTo>
                    <a:pt x="173163" y="602"/>
                    <a:pt x="142090" y="1"/>
                    <a:pt x="11084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91" name="Google Shape;591;p22"/>
            <p:cNvGrpSpPr/>
            <p:nvPr/>
          </p:nvGrpSpPr>
          <p:grpSpPr>
            <a:xfrm rot="2213904">
              <a:off x="840710" y="504102"/>
              <a:ext cx="524914" cy="429600"/>
              <a:chOff x="2426100" y="3132725"/>
              <a:chExt cx="334775" cy="278300"/>
            </a:xfrm>
          </p:grpSpPr>
          <p:sp>
            <p:nvSpPr>
              <p:cNvPr id="592" name="Google Shape;592;p22"/>
              <p:cNvSpPr/>
              <p:nvPr/>
            </p:nvSpPr>
            <p:spPr>
              <a:xfrm>
                <a:off x="2643925" y="3132725"/>
                <a:ext cx="116950" cy="102975"/>
              </a:xfrm>
              <a:custGeom>
                <a:avLst/>
                <a:gdLst/>
                <a:ahLst/>
                <a:cxnLst/>
                <a:rect l="l" t="t" r="r" b="b"/>
                <a:pathLst>
                  <a:path w="4678" h="4119" extrusionOk="0">
                    <a:moveTo>
                      <a:pt x="2326" y="0"/>
                    </a:moveTo>
                    <a:cubicBezTo>
                      <a:pt x="1969" y="0"/>
                      <a:pt x="1601" y="96"/>
                      <a:pt x="1252" y="309"/>
                    </a:cubicBezTo>
                    <a:cubicBezTo>
                      <a:pt x="795" y="592"/>
                      <a:pt x="469" y="1048"/>
                      <a:pt x="339" y="1570"/>
                    </a:cubicBezTo>
                    <a:cubicBezTo>
                      <a:pt x="1" y="2956"/>
                      <a:pt x="1094" y="4118"/>
                      <a:pt x="2334" y="4118"/>
                    </a:cubicBezTo>
                    <a:cubicBezTo>
                      <a:pt x="2689" y="4118"/>
                      <a:pt x="3056" y="4023"/>
                      <a:pt x="3405" y="3810"/>
                    </a:cubicBezTo>
                    <a:cubicBezTo>
                      <a:pt x="3861" y="3527"/>
                      <a:pt x="4187" y="3070"/>
                      <a:pt x="4340" y="2549"/>
                    </a:cubicBezTo>
                    <a:cubicBezTo>
                      <a:pt x="4678" y="1163"/>
                      <a:pt x="3571" y="0"/>
                      <a:pt x="232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3" name="Google Shape;593;p22"/>
              <p:cNvSpPr/>
              <p:nvPr/>
            </p:nvSpPr>
            <p:spPr>
              <a:xfrm>
                <a:off x="2525425" y="3221100"/>
                <a:ext cx="116925" cy="103200"/>
              </a:xfrm>
              <a:custGeom>
                <a:avLst/>
                <a:gdLst/>
                <a:ahLst/>
                <a:cxnLst/>
                <a:rect l="l" t="t" r="r" b="b"/>
                <a:pathLst>
                  <a:path w="4677" h="4128" extrusionOk="0">
                    <a:moveTo>
                      <a:pt x="2332" y="1"/>
                    </a:moveTo>
                    <a:cubicBezTo>
                      <a:pt x="1973" y="1"/>
                      <a:pt x="1603" y="99"/>
                      <a:pt x="1252" y="318"/>
                    </a:cubicBezTo>
                    <a:cubicBezTo>
                      <a:pt x="795" y="601"/>
                      <a:pt x="469" y="1058"/>
                      <a:pt x="338" y="1579"/>
                    </a:cubicBezTo>
                    <a:cubicBezTo>
                      <a:pt x="0" y="2965"/>
                      <a:pt x="1107" y="4128"/>
                      <a:pt x="2352" y="4128"/>
                    </a:cubicBezTo>
                    <a:cubicBezTo>
                      <a:pt x="2709" y="4128"/>
                      <a:pt x="3077" y="4032"/>
                      <a:pt x="3426" y="3819"/>
                    </a:cubicBezTo>
                    <a:cubicBezTo>
                      <a:pt x="3883" y="3515"/>
                      <a:pt x="4209" y="3080"/>
                      <a:pt x="4339" y="2558"/>
                    </a:cubicBezTo>
                    <a:cubicBezTo>
                      <a:pt x="4677" y="1175"/>
                      <a:pt x="3575" y="1"/>
                      <a:pt x="233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4" name="Google Shape;594;p22"/>
              <p:cNvSpPr/>
              <p:nvPr/>
            </p:nvSpPr>
            <p:spPr>
              <a:xfrm>
                <a:off x="2426100" y="3308025"/>
                <a:ext cx="117300" cy="103000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4120" extrusionOk="0">
                    <a:moveTo>
                      <a:pt x="2356" y="0"/>
                    </a:moveTo>
                    <a:cubicBezTo>
                      <a:pt x="1995" y="0"/>
                      <a:pt x="1621" y="99"/>
                      <a:pt x="1267" y="320"/>
                    </a:cubicBezTo>
                    <a:cubicBezTo>
                      <a:pt x="811" y="603"/>
                      <a:pt x="484" y="1038"/>
                      <a:pt x="354" y="1560"/>
                    </a:cubicBezTo>
                    <a:cubicBezTo>
                      <a:pt x="1" y="2957"/>
                      <a:pt x="1093" y="4119"/>
                      <a:pt x="2342" y="4119"/>
                    </a:cubicBezTo>
                    <a:cubicBezTo>
                      <a:pt x="2706" y="4119"/>
                      <a:pt x="3083" y="4020"/>
                      <a:pt x="3442" y="3799"/>
                    </a:cubicBezTo>
                    <a:cubicBezTo>
                      <a:pt x="3877" y="3517"/>
                      <a:pt x="4203" y="3082"/>
                      <a:pt x="4355" y="2560"/>
                    </a:cubicBezTo>
                    <a:cubicBezTo>
                      <a:pt x="4692" y="1163"/>
                      <a:pt x="3595" y="0"/>
                      <a:pt x="235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95" name="Google Shape;595;p22"/>
          <p:cNvSpPr txBox="1">
            <a:spLocks noGrp="1"/>
          </p:cNvSpPr>
          <p:nvPr>
            <p:ph type="title"/>
          </p:nvPr>
        </p:nvSpPr>
        <p:spPr>
          <a:xfrm>
            <a:off x="1905000" y="694350"/>
            <a:ext cx="5334000" cy="68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Font typeface="Chewy"/>
              <a:buNone/>
              <a:defRPr sz="3800">
                <a:latin typeface="Chewy"/>
                <a:ea typeface="Chewy"/>
                <a:cs typeface="Chewy"/>
                <a:sym typeface="Chew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800"/>
              <a:buFont typeface="Chewy"/>
              <a:buNone/>
              <a:defRPr sz="3800">
                <a:solidFill>
                  <a:schemeClr val="dk1"/>
                </a:solidFill>
                <a:latin typeface="Chewy"/>
                <a:ea typeface="Chewy"/>
                <a:cs typeface="Chewy"/>
                <a:sym typeface="Chew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●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○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■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●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○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■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●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30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Lato"/>
              <a:buChar char="○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302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600"/>
              <a:buFont typeface="Lato"/>
              <a:buChar char="■"/>
              <a:defRPr sz="1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5" r:id="rId6"/>
    <p:sldLayoutId id="2147483659" r:id="rId7"/>
    <p:sldLayoutId id="2147483661" r:id="rId8"/>
    <p:sldLayoutId id="2147483668" r:id="rId9"/>
    <p:sldLayoutId id="2147483669" r:id="rId10"/>
    <p:sldLayoutId id="2147483672" r:id="rId11"/>
    <p:sldLayoutId id="2147483675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Kz5BRxDCRQ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plastra@sanfernandocollege.c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4" name="Google Shape;794;p34"/>
          <p:cNvGrpSpPr/>
          <p:nvPr/>
        </p:nvGrpSpPr>
        <p:grpSpPr>
          <a:xfrm>
            <a:off x="1691382" y="835125"/>
            <a:ext cx="5761236" cy="3473242"/>
            <a:chOff x="1691382" y="835125"/>
            <a:chExt cx="5761236" cy="3473242"/>
          </a:xfrm>
        </p:grpSpPr>
        <p:sp>
          <p:nvSpPr>
            <p:cNvPr id="795" name="Google Shape;795;p34"/>
            <p:cNvSpPr/>
            <p:nvPr/>
          </p:nvSpPr>
          <p:spPr>
            <a:xfrm>
              <a:off x="1691382" y="835133"/>
              <a:ext cx="5761236" cy="3473233"/>
            </a:xfrm>
            <a:custGeom>
              <a:avLst/>
              <a:gdLst/>
              <a:ahLst/>
              <a:cxnLst/>
              <a:rect l="l" t="t" r="r" b="b"/>
              <a:pathLst>
                <a:path w="215757" h="129589" extrusionOk="0">
                  <a:moveTo>
                    <a:pt x="110843" y="1"/>
                  </a:moveTo>
                  <a:cubicBezTo>
                    <a:pt x="74618" y="1"/>
                    <a:pt x="38159" y="809"/>
                    <a:pt x="4901" y="2297"/>
                  </a:cubicBezTo>
                  <a:cubicBezTo>
                    <a:pt x="0" y="2530"/>
                    <a:pt x="2075" y="81824"/>
                    <a:pt x="5760" y="116061"/>
                  </a:cubicBezTo>
                  <a:cubicBezTo>
                    <a:pt x="6422" y="122142"/>
                    <a:pt x="11073" y="127294"/>
                    <a:pt x="15974" y="127509"/>
                  </a:cubicBezTo>
                  <a:cubicBezTo>
                    <a:pt x="46954" y="128895"/>
                    <a:pt x="77935" y="129588"/>
                    <a:pt x="108916" y="129588"/>
                  </a:cubicBezTo>
                  <a:cubicBezTo>
                    <a:pt x="139897" y="129588"/>
                    <a:pt x="170877" y="128895"/>
                    <a:pt x="201858" y="127509"/>
                  </a:cubicBezTo>
                  <a:cubicBezTo>
                    <a:pt x="206759" y="127276"/>
                    <a:pt x="211410" y="122142"/>
                    <a:pt x="212072" y="116061"/>
                  </a:cubicBezTo>
                  <a:cubicBezTo>
                    <a:pt x="215756" y="81914"/>
                    <a:pt x="215756" y="47481"/>
                    <a:pt x="212072" y="13334"/>
                  </a:cubicBezTo>
                  <a:cubicBezTo>
                    <a:pt x="211410" y="7252"/>
                    <a:pt x="206759" y="2101"/>
                    <a:pt x="201858" y="1886"/>
                  </a:cubicBezTo>
                  <a:cubicBezTo>
                    <a:pt x="173163" y="602"/>
                    <a:pt x="142090" y="1"/>
                    <a:pt x="11084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96" name="Google Shape;796;p34"/>
            <p:cNvGrpSpPr/>
            <p:nvPr/>
          </p:nvGrpSpPr>
          <p:grpSpPr>
            <a:xfrm rot="2213904">
              <a:off x="1949535" y="939777"/>
              <a:ext cx="524914" cy="429600"/>
              <a:chOff x="2426100" y="3132725"/>
              <a:chExt cx="334775" cy="278300"/>
            </a:xfrm>
          </p:grpSpPr>
          <p:sp>
            <p:nvSpPr>
              <p:cNvPr id="797" name="Google Shape;797;p34"/>
              <p:cNvSpPr/>
              <p:nvPr/>
            </p:nvSpPr>
            <p:spPr>
              <a:xfrm>
                <a:off x="2643925" y="3132725"/>
                <a:ext cx="116950" cy="102975"/>
              </a:xfrm>
              <a:custGeom>
                <a:avLst/>
                <a:gdLst/>
                <a:ahLst/>
                <a:cxnLst/>
                <a:rect l="l" t="t" r="r" b="b"/>
                <a:pathLst>
                  <a:path w="4678" h="4119" extrusionOk="0">
                    <a:moveTo>
                      <a:pt x="2326" y="0"/>
                    </a:moveTo>
                    <a:cubicBezTo>
                      <a:pt x="1969" y="0"/>
                      <a:pt x="1601" y="96"/>
                      <a:pt x="1252" y="309"/>
                    </a:cubicBezTo>
                    <a:cubicBezTo>
                      <a:pt x="795" y="592"/>
                      <a:pt x="469" y="1048"/>
                      <a:pt x="339" y="1570"/>
                    </a:cubicBezTo>
                    <a:cubicBezTo>
                      <a:pt x="1" y="2956"/>
                      <a:pt x="1094" y="4118"/>
                      <a:pt x="2334" y="4118"/>
                    </a:cubicBezTo>
                    <a:cubicBezTo>
                      <a:pt x="2689" y="4118"/>
                      <a:pt x="3056" y="4023"/>
                      <a:pt x="3405" y="3810"/>
                    </a:cubicBezTo>
                    <a:cubicBezTo>
                      <a:pt x="3861" y="3527"/>
                      <a:pt x="4187" y="3070"/>
                      <a:pt x="4340" y="2549"/>
                    </a:cubicBezTo>
                    <a:cubicBezTo>
                      <a:pt x="4678" y="1163"/>
                      <a:pt x="3571" y="0"/>
                      <a:pt x="232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8" name="Google Shape;798;p34"/>
              <p:cNvSpPr/>
              <p:nvPr/>
            </p:nvSpPr>
            <p:spPr>
              <a:xfrm>
                <a:off x="2525425" y="3221100"/>
                <a:ext cx="116925" cy="103200"/>
              </a:xfrm>
              <a:custGeom>
                <a:avLst/>
                <a:gdLst/>
                <a:ahLst/>
                <a:cxnLst/>
                <a:rect l="l" t="t" r="r" b="b"/>
                <a:pathLst>
                  <a:path w="4677" h="4128" extrusionOk="0">
                    <a:moveTo>
                      <a:pt x="2332" y="1"/>
                    </a:moveTo>
                    <a:cubicBezTo>
                      <a:pt x="1973" y="1"/>
                      <a:pt x="1603" y="99"/>
                      <a:pt x="1252" y="318"/>
                    </a:cubicBezTo>
                    <a:cubicBezTo>
                      <a:pt x="795" y="601"/>
                      <a:pt x="469" y="1058"/>
                      <a:pt x="338" y="1579"/>
                    </a:cubicBezTo>
                    <a:cubicBezTo>
                      <a:pt x="0" y="2965"/>
                      <a:pt x="1107" y="4128"/>
                      <a:pt x="2352" y="4128"/>
                    </a:cubicBezTo>
                    <a:cubicBezTo>
                      <a:pt x="2709" y="4128"/>
                      <a:pt x="3077" y="4032"/>
                      <a:pt x="3426" y="3819"/>
                    </a:cubicBezTo>
                    <a:cubicBezTo>
                      <a:pt x="3883" y="3515"/>
                      <a:pt x="4209" y="3080"/>
                      <a:pt x="4339" y="2558"/>
                    </a:cubicBezTo>
                    <a:cubicBezTo>
                      <a:pt x="4677" y="1175"/>
                      <a:pt x="3575" y="1"/>
                      <a:pt x="233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9" name="Google Shape;799;p34"/>
              <p:cNvSpPr/>
              <p:nvPr/>
            </p:nvSpPr>
            <p:spPr>
              <a:xfrm>
                <a:off x="2426100" y="3308025"/>
                <a:ext cx="117300" cy="103000"/>
              </a:xfrm>
              <a:custGeom>
                <a:avLst/>
                <a:gdLst/>
                <a:ahLst/>
                <a:cxnLst/>
                <a:rect l="l" t="t" r="r" b="b"/>
                <a:pathLst>
                  <a:path w="4692" h="4120" extrusionOk="0">
                    <a:moveTo>
                      <a:pt x="2356" y="0"/>
                    </a:moveTo>
                    <a:cubicBezTo>
                      <a:pt x="1995" y="0"/>
                      <a:pt x="1621" y="99"/>
                      <a:pt x="1267" y="320"/>
                    </a:cubicBezTo>
                    <a:cubicBezTo>
                      <a:pt x="811" y="603"/>
                      <a:pt x="484" y="1038"/>
                      <a:pt x="354" y="1560"/>
                    </a:cubicBezTo>
                    <a:cubicBezTo>
                      <a:pt x="1" y="2957"/>
                      <a:pt x="1093" y="4119"/>
                      <a:pt x="2342" y="4119"/>
                    </a:cubicBezTo>
                    <a:cubicBezTo>
                      <a:pt x="2706" y="4119"/>
                      <a:pt x="3083" y="4020"/>
                      <a:pt x="3442" y="3799"/>
                    </a:cubicBezTo>
                    <a:cubicBezTo>
                      <a:pt x="3877" y="3517"/>
                      <a:pt x="4203" y="3082"/>
                      <a:pt x="4355" y="2560"/>
                    </a:cubicBezTo>
                    <a:cubicBezTo>
                      <a:pt x="4692" y="1163"/>
                      <a:pt x="3595" y="0"/>
                      <a:pt x="235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00" name="Google Shape;800;p34"/>
          <p:cNvSpPr txBox="1">
            <a:spLocks noGrp="1"/>
          </p:cNvSpPr>
          <p:nvPr>
            <p:ph type="subTitle" idx="1"/>
          </p:nvPr>
        </p:nvSpPr>
        <p:spPr>
          <a:xfrm>
            <a:off x="2421000" y="3607172"/>
            <a:ext cx="4302000" cy="36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Prof. Diferencial Pía Lastra</a:t>
            </a:r>
            <a:endParaRPr dirty="0"/>
          </a:p>
        </p:txBody>
      </p:sp>
      <p:sp>
        <p:nvSpPr>
          <p:cNvPr id="801" name="Google Shape;801;p34"/>
          <p:cNvSpPr txBox="1">
            <a:spLocks noGrp="1"/>
          </p:cNvSpPr>
          <p:nvPr>
            <p:ph type="ctrTitle"/>
          </p:nvPr>
        </p:nvSpPr>
        <p:spPr>
          <a:xfrm>
            <a:off x="2655300" y="1357400"/>
            <a:ext cx="3833400" cy="19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Género Dramático:</a:t>
            </a:r>
            <a:br>
              <a:rPr lang="en" dirty="0" smtClean="0"/>
            </a:br>
            <a:r>
              <a:rPr lang="en" sz="4000" dirty="0" smtClean="0"/>
              <a:t>Elementos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79479" y="314206"/>
            <a:ext cx="5790344" cy="6822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Obra Dramática </a:t>
            </a:r>
            <a:r>
              <a:rPr lang="es-CL" dirty="0"/>
              <a:t> </a:t>
            </a:r>
            <a:r>
              <a:rPr lang="es-CL" dirty="0" smtClean="0"/>
              <a:t>/  Obra Teatral</a:t>
            </a:r>
            <a:endParaRPr lang="es-CL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47028"/>
              </p:ext>
            </p:extLst>
          </p:nvPr>
        </p:nvGraphicFramePr>
        <p:xfrm>
          <a:off x="575352" y="1119698"/>
          <a:ext cx="7972746" cy="3431327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86373"/>
                <a:gridCol w="3986373"/>
              </a:tblGrid>
              <a:tr h="48095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s-CL" b="0" dirty="0" smtClean="0"/>
                        <a:t>Creación de lenguaje concebida por el</a:t>
                      </a:r>
                      <a:r>
                        <a:rPr lang="es-CL" b="0" baseline="0" dirty="0" smtClean="0"/>
                        <a:t> dramaturgo.</a:t>
                      </a:r>
                      <a:endParaRPr lang="es-CL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s-CL" b="0" dirty="0" smtClean="0"/>
                        <a:t>Es una representación física,</a:t>
                      </a:r>
                      <a:r>
                        <a:rPr lang="es-CL" b="0" baseline="0" dirty="0" smtClean="0"/>
                        <a:t> material, de la obra dramática.</a:t>
                      </a:r>
                      <a:endParaRPr lang="es-CL" b="0" dirty="0"/>
                    </a:p>
                  </a:txBody>
                  <a:tcPr/>
                </a:tc>
              </a:tr>
              <a:tr h="48095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s-CL" dirty="0" smtClean="0"/>
                        <a:t>Se caracteriza por su “virtualidad teatral” (capacidad de ser representada).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s-CL" dirty="0" smtClean="0"/>
                        <a:t>Convierte</a:t>
                      </a:r>
                      <a:r>
                        <a:rPr lang="es-CL" baseline="0" dirty="0" smtClean="0"/>
                        <a:t> a la creación literaria en una obra teatral.</a:t>
                      </a:r>
                    </a:p>
                  </a:txBody>
                  <a:tcPr/>
                </a:tc>
              </a:tr>
              <a:tr h="48095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s-CL" dirty="0" smtClean="0"/>
                        <a:t>Se conoce el conflicto</a:t>
                      </a:r>
                      <a:r>
                        <a:rPr lang="es-CL" baseline="0" dirty="0" smtClean="0"/>
                        <a:t> mediante la lectura de los diálogos.</a:t>
                      </a:r>
                      <a:endParaRPr lang="es-C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s-CL" baseline="0" dirty="0" smtClean="0"/>
                        <a:t>Se conoce el conflicto mediante la actuación que encarnan los actores.</a:t>
                      </a:r>
                    </a:p>
                  </a:txBody>
                  <a:tcPr/>
                </a:tc>
              </a:tr>
              <a:tr h="1075075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s-CL" dirty="0" smtClean="0"/>
                        <a:t>Presenta</a:t>
                      </a:r>
                      <a:r>
                        <a:rPr lang="es-CL" baseline="0" dirty="0" smtClean="0"/>
                        <a:t> acotaciones, las cuales hacen imaginar al lector, los movimientos, entonaciones y elementos que acompañan a los personajes.</a:t>
                      </a:r>
                      <a:endParaRPr lang="es-C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s-CL" baseline="0" dirty="0" smtClean="0"/>
                        <a:t>Las acotaciones se representan por los actores, quienes se movilizan y expresan mediante su cuerpo, también cambian el tono de su voz dependiendo de su estado de ánimo.</a:t>
                      </a:r>
                    </a:p>
                  </a:txBody>
                  <a:tcPr/>
                </a:tc>
              </a:tr>
              <a:tr h="718607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s-CL" dirty="0" smtClean="0"/>
                        <a:t>Su finalidad es ser leída y disfrutada</a:t>
                      </a:r>
                      <a:r>
                        <a:rPr lang="es-CL" baseline="0" dirty="0" smtClean="0"/>
                        <a:t> por los lectores.</a:t>
                      </a:r>
                      <a:endParaRPr lang="es-C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v"/>
                      </a:pPr>
                      <a:r>
                        <a:rPr lang="es-CL" baseline="0" dirty="0" smtClean="0"/>
                        <a:t>Su finalidad es ser vista y disfrutada por los espectadores.</a:t>
                      </a: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Conector curvado 6"/>
          <p:cNvCxnSpPr/>
          <p:nvPr/>
        </p:nvCxnSpPr>
        <p:spPr>
          <a:xfrm>
            <a:off x="7269823" y="743104"/>
            <a:ext cx="1350195" cy="700883"/>
          </a:xfrm>
          <a:prstGeom prst="curvedConnector3">
            <a:avLst>
              <a:gd name="adj1" fmla="val 131420"/>
            </a:avLst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Conector curvado 11"/>
          <p:cNvCxnSpPr/>
          <p:nvPr/>
        </p:nvCxnSpPr>
        <p:spPr>
          <a:xfrm rot="10800000" flipV="1">
            <a:off x="503432" y="795409"/>
            <a:ext cx="904127" cy="648578"/>
          </a:xfrm>
          <a:prstGeom prst="curvedConnector3">
            <a:avLst>
              <a:gd name="adj1" fmla="val 146591"/>
            </a:avLst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9881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oogle Shape;1378;p59"/>
          <p:cNvGrpSpPr/>
          <p:nvPr/>
        </p:nvGrpSpPr>
        <p:grpSpPr>
          <a:xfrm>
            <a:off x="3382556" y="1273965"/>
            <a:ext cx="2535358" cy="2589118"/>
            <a:chOff x="4403325" y="3603825"/>
            <a:chExt cx="1460225" cy="1597725"/>
          </a:xfrm>
        </p:grpSpPr>
        <p:sp>
          <p:nvSpPr>
            <p:cNvPr id="12" name="Google Shape;1379;p59"/>
            <p:cNvSpPr/>
            <p:nvPr/>
          </p:nvSpPr>
          <p:spPr>
            <a:xfrm>
              <a:off x="5096300" y="3685350"/>
              <a:ext cx="454525" cy="338825"/>
            </a:xfrm>
            <a:custGeom>
              <a:avLst/>
              <a:gdLst/>
              <a:ahLst/>
              <a:cxnLst/>
              <a:rect l="l" t="t" r="r" b="b"/>
              <a:pathLst>
                <a:path w="18181" h="13553" extrusionOk="0">
                  <a:moveTo>
                    <a:pt x="7404" y="0"/>
                  </a:moveTo>
                  <a:cubicBezTo>
                    <a:pt x="6673" y="0"/>
                    <a:pt x="6040" y="109"/>
                    <a:pt x="5572" y="343"/>
                  </a:cubicBezTo>
                  <a:cubicBezTo>
                    <a:pt x="2903" y="1678"/>
                    <a:pt x="1" y="6248"/>
                    <a:pt x="1" y="6248"/>
                  </a:cubicBezTo>
                  <a:lnTo>
                    <a:pt x="17347" y="13553"/>
                  </a:lnTo>
                  <a:cubicBezTo>
                    <a:pt x="17347" y="13553"/>
                    <a:pt x="18181" y="9150"/>
                    <a:pt x="17213" y="5480"/>
                  </a:cubicBezTo>
                  <a:cubicBezTo>
                    <a:pt x="16416" y="2400"/>
                    <a:pt x="10834" y="0"/>
                    <a:pt x="74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80;p59"/>
            <p:cNvSpPr/>
            <p:nvPr/>
          </p:nvSpPr>
          <p:spPr>
            <a:xfrm>
              <a:off x="4741050" y="3603825"/>
              <a:ext cx="347775" cy="278600"/>
            </a:xfrm>
            <a:custGeom>
              <a:avLst/>
              <a:gdLst/>
              <a:ahLst/>
              <a:cxnLst/>
              <a:rect l="l" t="t" r="r" b="b"/>
              <a:pathLst>
                <a:path w="13911" h="11144" extrusionOk="0">
                  <a:moveTo>
                    <a:pt x="7500" y="0"/>
                  </a:moveTo>
                  <a:cubicBezTo>
                    <a:pt x="6193" y="0"/>
                    <a:pt x="4993" y="284"/>
                    <a:pt x="4371" y="1002"/>
                  </a:cubicBezTo>
                  <a:cubicBezTo>
                    <a:pt x="2869" y="2737"/>
                    <a:pt x="1" y="11143"/>
                    <a:pt x="1" y="11143"/>
                  </a:cubicBezTo>
                  <a:lnTo>
                    <a:pt x="12676" y="8108"/>
                  </a:lnTo>
                  <a:cubicBezTo>
                    <a:pt x="12676" y="8108"/>
                    <a:pt x="13911" y="2504"/>
                    <a:pt x="12343" y="1269"/>
                  </a:cubicBezTo>
                  <a:cubicBezTo>
                    <a:pt x="11405" y="566"/>
                    <a:pt x="9347" y="0"/>
                    <a:pt x="75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381;p59"/>
            <p:cNvSpPr/>
            <p:nvPr/>
          </p:nvSpPr>
          <p:spPr>
            <a:xfrm>
              <a:off x="5567475" y="3851525"/>
              <a:ext cx="276050" cy="383650"/>
            </a:xfrm>
            <a:custGeom>
              <a:avLst/>
              <a:gdLst/>
              <a:ahLst/>
              <a:cxnLst/>
              <a:rect l="l" t="t" r="r" b="b"/>
              <a:pathLst>
                <a:path w="11042" h="15346" extrusionOk="0">
                  <a:moveTo>
                    <a:pt x="4432" y="0"/>
                  </a:moveTo>
                  <a:cubicBezTo>
                    <a:pt x="2405" y="0"/>
                    <a:pt x="1" y="5171"/>
                    <a:pt x="1" y="5171"/>
                  </a:cubicBezTo>
                  <a:lnTo>
                    <a:pt x="8173" y="15345"/>
                  </a:lnTo>
                  <a:cubicBezTo>
                    <a:pt x="8173" y="15345"/>
                    <a:pt x="11042" y="6939"/>
                    <a:pt x="10908" y="4671"/>
                  </a:cubicBezTo>
                  <a:cubicBezTo>
                    <a:pt x="10775" y="2369"/>
                    <a:pt x="6472" y="1"/>
                    <a:pt x="4471" y="1"/>
                  </a:cubicBezTo>
                  <a:cubicBezTo>
                    <a:pt x="4458" y="0"/>
                    <a:pt x="4445" y="0"/>
                    <a:pt x="44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382;p59"/>
            <p:cNvSpPr/>
            <p:nvPr/>
          </p:nvSpPr>
          <p:spPr>
            <a:xfrm>
              <a:off x="4403325" y="4040000"/>
              <a:ext cx="1361825" cy="1161550"/>
            </a:xfrm>
            <a:custGeom>
              <a:avLst/>
              <a:gdLst/>
              <a:ahLst/>
              <a:cxnLst/>
              <a:rect l="l" t="t" r="r" b="b"/>
              <a:pathLst>
                <a:path w="54473" h="46462" extrusionOk="0">
                  <a:moveTo>
                    <a:pt x="9774" y="1"/>
                  </a:moveTo>
                  <a:cubicBezTo>
                    <a:pt x="9774" y="1"/>
                    <a:pt x="234" y="22650"/>
                    <a:pt x="100" y="28855"/>
                  </a:cubicBezTo>
                  <a:cubicBezTo>
                    <a:pt x="0" y="35059"/>
                    <a:pt x="5237" y="36660"/>
                    <a:pt x="20848" y="41997"/>
                  </a:cubicBezTo>
                  <a:cubicBezTo>
                    <a:pt x="29170" y="44848"/>
                    <a:pt x="34607" y="46462"/>
                    <a:pt x="38375" y="46462"/>
                  </a:cubicBezTo>
                  <a:cubicBezTo>
                    <a:pt x="41661" y="46462"/>
                    <a:pt x="43679" y="45235"/>
                    <a:pt x="45232" y="42531"/>
                  </a:cubicBezTo>
                  <a:cubicBezTo>
                    <a:pt x="48568" y="36727"/>
                    <a:pt x="54472" y="15545"/>
                    <a:pt x="53872" y="12176"/>
                  </a:cubicBezTo>
                  <a:cubicBezTo>
                    <a:pt x="53238" y="8840"/>
                    <a:pt x="9774" y="1"/>
                    <a:pt x="9774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383;p59"/>
            <p:cNvSpPr/>
            <p:nvPr/>
          </p:nvSpPr>
          <p:spPr>
            <a:xfrm>
              <a:off x="4583450" y="3708700"/>
              <a:ext cx="1280100" cy="829825"/>
            </a:xfrm>
            <a:custGeom>
              <a:avLst/>
              <a:gdLst/>
              <a:ahLst/>
              <a:cxnLst/>
              <a:rect l="l" t="t" r="r" b="b"/>
              <a:pathLst>
                <a:path w="51204" h="33193" extrusionOk="0">
                  <a:moveTo>
                    <a:pt x="12000" y="0"/>
                  </a:moveTo>
                  <a:cubicBezTo>
                    <a:pt x="11824" y="0"/>
                    <a:pt x="11682" y="14"/>
                    <a:pt x="11575" y="43"/>
                  </a:cubicBezTo>
                  <a:cubicBezTo>
                    <a:pt x="5838" y="1544"/>
                    <a:pt x="0" y="13052"/>
                    <a:pt x="167" y="17122"/>
                  </a:cubicBezTo>
                  <a:cubicBezTo>
                    <a:pt x="327" y="21068"/>
                    <a:pt x="35883" y="33192"/>
                    <a:pt x="43495" y="33192"/>
                  </a:cubicBezTo>
                  <a:cubicBezTo>
                    <a:pt x="43797" y="33192"/>
                    <a:pt x="44055" y="33173"/>
                    <a:pt x="44265" y="33133"/>
                  </a:cubicBezTo>
                  <a:cubicBezTo>
                    <a:pt x="49769" y="32099"/>
                    <a:pt x="51204" y="15621"/>
                    <a:pt x="48101" y="12786"/>
                  </a:cubicBezTo>
                  <a:cubicBezTo>
                    <a:pt x="45175" y="10020"/>
                    <a:pt x="16704" y="0"/>
                    <a:pt x="1200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384;p59"/>
            <p:cNvSpPr/>
            <p:nvPr/>
          </p:nvSpPr>
          <p:spPr>
            <a:xfrm>
              <a:off x="5017075" y="4143350"/>
              <a:ext cx="308275" cy="329475"/>
            </a:xfrm>
            <a:custGeom>
              <a:avLst/>
              <a:gdLst/>
              <a:ahLst/>
              <a:cxnLst/>
              <a:rect l="l" t="t" r="r" b="b"/>
              <a:pathLst>
                <a:path w="12331" h="13179" extrusionOk="0">
                  <a:moveTo>
                    <a:pt x="5362" y="0"/>
                  </a:moveTo>
                  <a:cubicBezTo>
                    <a:pt x="4289" y="0"/>
                    <a:pt x="3284" y="420"/>
                    <a:pt x="2569" y="1370"/>
                  </a:cubicBezTo>
                  <a:cubicBezTo>
                    <a:pt x="201" y="4439"/>
                    <a:pt x="1" y="8943"/>
                    <a:pt x="568" y="10477"/>
                  </a:cubicBezTo>
                  <a:cubicBezTo>
                    <a:pt x="1168" y="12045"/>
                    <a:pt x="2303" y="12645"/>
                    <a:pt x="3737" y="12912"/>
                  </a:cubicBezTo>
                  <a:cubicBezTo>
                    <a:pt x="4200" y="13007"/>
                    <a:pt x="4903" y="13178"/>
                    <a:pt x="5706" y="13178"/>
                  </a:cubicBezTo>
                  <a:cubicBezTo>
                    <a:pt x="7445" y="13178"/>
                    <a:pt x="9653" y="12374"/>
                    <a:pt x="10909" y="8242"/>
                  </a:cubicBezTo>
                  <a:cubicBezTo>
                    <a:pt x="12331" y="3701"/>
                    <a:pt x="8547" y="0"/>
                    <a:pt x="536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385;p59"/>
            <p:cNvSpPr/>
            <p:nvPr/>
          </p:nvSpPr>
          <p:spPr>
            <a:xfrm>
              <a:off x="4461700" y="4419975"/>
              <a:ext cx="1085225" cy="585100"/>
            </a:xfrm>
            <a:custGeom>
              <a:avLst/>
              <a:gdLst/>
              <a:ahLst/>
              <a:cxnLst/>
              <a:rect l="l" t="t" r="r" b="b"/>
              <a:pathLst>
                <a:path w="43409" h="23404" extrusionOk="0">
                  <a:moveTo>
                    <a:pt x="7692" y="1"/>
                  </a:moveTo>
                  <a:cubicBezTo>
                    <a:pt x="7271" y="1"/>
                    <a:pt x="6990" y="68"/>
                    <a:pt x="6872" y="213"/>
                  </a:cubicBezTo>
                  <a:cubicBezTo>
                    <a:pt x="5704" y="1614"/>
                    <a:pt x="0" y="15057"/>
                    <a:pt x="18547" y="21661"/>
                  </a:cubicBezTo>
                  <a:cubicBezTo>
                    <a:pt x="22044" y="22896"/>
                    <a:pt x="25113" y="23404"/>
                    <a:pt x="27786" y="23404"/>
                  </a:cubicBezTo>
                  <a:cubicBezTo>
                    <a:pt x="39261" y="23404"/>
                    <a:pt x="43409" y="14041"/>
                    <a:pt x="42597" y="12688"/>
                  </a:cubicBezTo>
                  <a:cubicBezTo>
                    <a:pt x="41669" y="11141"/>
                    <a:pt x="13113" y="1"/>
                    <a:pt x="769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Rectángulo 1"/>
          <p:cNvSpPr/>
          <p:nvPr/>
        </p:nvSpPr>
        <p:spPr>
          <a:xfrm>
            <a:off x="834341" y="1122562"/>
            <a:ext cx="7502825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Inflate">
              <a:avLst/>
            </a:prstTxWarp>
            <a:spAutoFit/>
          </a:bodyPr>
          <a:lstStyle/>
          <a:p>
            <a:pPr algn="ctr"/>
            <a:r>
              <a:rPr lang="es-E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ESTRUCTURAS DE LA OBRA DRAMÁTICA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05392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4278071650"/>
              </p:ext>
            </p:extLst>
          </p:nvPr>
        </p:nvGraphicFramePr>
        <p:xfrm>
          <a:off x="277402" y="154112"/>
          <a:ext cx="8332341" cy="4839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6284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78787" y="2907587"/>
            <a:ext cx="62980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hlinkClick r:id="rId2"/>
              </a:rPr>
              <a:t>https://</a:t>
            </a:r>
            <a:r>
              <a:rPr lang="es-CL" sz="2400" dirty="0" smtClean="0">
                <a:hlinkClick r:id="rId2"/>
              </a:rPr>
              <a:t>www.youtube.com/watch?v=ZKz5BRxDCRQ</a:t>
            </a:r>
            <a:r>
              <a:rPr lang="es-CL" sz="2400" dirty="0" smtClean="0"/>
              <a:t> </a:t>
            </a:r>
            <a:endParaRPr lang="es-CL" sz="2400" dirty="0"/>
          </a:p>
        </p:txBody>
      </p:sp>
      <p:sp>
        <p:nvSpPr>
          <p:cNvPr id="3" name="Rectángulo 2"/>
          <p:cNvSpPr/>
          <p:nvPr/>
        </p:nvSpPr>
        <p:spPr>
          <a:xfrm>
            <a:off x="1179014" y="990201"/>
            <a:ext cx="6197831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Revisa este link con un ejemplo</a:t>
            </a:r>
            <a:endParaRPr lang="es-E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grpSp>
        <p:nvGrpSpPr>
          <p:cNvPr id="4" name="Google Shape;863;p38"/>
          <p:cNvGrpSpPr/>
          <p:nvPr/>
        </p:nvGrpSpPr>
        <p:grpSpPr>
          <a:xfrm rot="4680632">
            <a:off x="5510112" y="2420080"/>
            <a:ext cx="1124972" cy="4049684"/>
            <a:chOff x="3897925" y="913600"/>
            <a:chExt cx="1125000" cy="2008950"/>
          </a:xfrm>
        </p:grpSpPr>
        <p:sp>
          <p:nvSpPr>
            <p:cNvPr id="5" name="Google Shape;864;p38"/>
            <p:cNvSpPr/>
            <p:nvPr/>
          </p:nvSpPr>
          <p:spPr>
            <a:xfrm>
              <a:off x="3897925" y="913600"/>
              <a:ext cx="1125000" cy="2008950"/>
            </a:xfrm>
            <a:custGeom>
              <a:avLst/>
              <a:gdLst/>
              <a:ahLst/>
              <a:cxnLst/>
              <a:rect l="l" t="t" r="r" b="b"/>
              <a:pathLst>
                <a:path w="45000" h="80358" extrusionOk="0">
                  <a:moveTo>
                    <a:pt x="12743" y="27387"/>
                  </a:moveTo>
                  <a:cubicBezTo>
                    <a:pt x="12877" y="27520"/>
                    <a:pt x="13077" y="27787"/>
                    <a:pt x="13177" y="28054"/>
                  </a:cubicBezTo>
                  <a:cubicBezTo>
                    <a:pt x="13244" y="28154"/>
                    <a:pt x="13277" y="28221"/>
                    <a:pt x="13344" y="28321"/>
                  </a:cubicBezTo>
                  <a:lnTo>
                    <a:pt x="13411" y="28387"/>
                  </a:lnTo>
                  <a:cubicBezTo>
                    <a:pt x="13444" y="28487"/>
                    <a:pt x="13544" y="28554"/>
                    <a:pt x="13577" y="28654"/>
                  </a:cubicBezTo>
                  <a:lnTo>
                    <a:pt x="13677" y="28821"/>
                  </a:lnTo>
                  <a:cubicBezTo>
                    <a:pt x="13878" y="29121"/>
                    <a:pt x="14078" y="29388"/>
                    <a:pt x="14244" y="29655"/>
                  </a:cubicBezTo>
                  <a:cubicBezTo>
                    <a:pt x="14545" y="30055"/>
                    <a:pt x="14878" y="30422"/>
                    <a:pt x="15178" y="30789"/>
                  </a:cubicBezTo>
                  <a:cubicBezTo>
                    <a:pt x="15245" y="30889"/>
                    <a:pt x="15379" y="30989"/>
                    <a:pt x="15445" y="31123"/>
                  </a:cubicBezTo>
                  <a:cubicBezTo>
                    <a:pt x="15846" y="31556"/>
                    <a:pt x="16279" y="32123"/>
                    <a:pt x="16746" y="32690"/>
                  </a:cubicBezTo>
                  <a:cubicBezTo>
                    <a:pt x="16846" y="32857"/>
                    <a:pt x="16946" y="32991"/>
                    <a:pt x="17080" y="33157"/>
                  </a:cubicBezTo>
                  <a:cubicBezTo>
                    <a:pt x="17380" y="33524"/>
                    <a:pt x="17680" y="33958"/>
                    <a:pt x="18014" y="34325"/>
                  </a:cubicBezTo>
                  <a:cubicBezTo>
                    <a:pt x="18114" y="34492"/>
                    <a:pt x="18247" y="34625"/>
                    <a:pt x="18381" y="34792"/>
                  </a:cubicBezTo>
                  <a:cubicBezTo>
                    <a:pt x="18681" y="35125"/>
                    <a:pt x="19015" y="35492"/>
                    <a:pt x="19281" y="35859"/>
                  </a:cubicBezTo>
                  <a:cubicBezTo>
                    <a:pt x="19748" y="36393"/>
                    <a:pt x="20182" y="37027"/>
                    <a:pt x="20549" y="37527"/>
                  </a:cubicBezTo>
                  <a:cubicBezTo>
                    <a:pt x="20782" y="37861"/>
                    <a:pt x="21049" y="38194"/>
                    <a:pt x="21249" y="38528"/>
                  </a:cubicBezTo>
                  <a:cubicBezTo>
                    <a:pt x="21383" y="38695"/>
                    <a:pt x="21550" y="38895"/>
                    <a:pt x="21683" y="39128"/>
                  </a:cubicBezTo>
                  <a:cubicBezTo>
                    <a:pt x="22083" y="39662"/>
                    <a:pt x="22450" y="40196"/>
                    <a:pt x="22851" y="40696"/>
                  </a:cubicBezTo>
                  <a:cubicBezTo>
                    <a:pt x="22884" y="40796"/>
                    <a:pt x="22951" y="40863"/>
                    <a:pt x="23017" y="40963"/>
                  </a:cubicBezTo>
                  <a:cubicBezTo>
                    <a:pt x="23117" y="41163"/>
                    <a:pt x="23284" y="41330"/>
                    <a:pt x="23418" y="41530"/>
                  </a:cubicBezTo>
                  <a:cubicBezTo>
                    <a:pt x="23518" y="41630"/>
                    <a:pt x="23551" y="41697"/>
                    <a:pt x="23618" y="41797"/>
                  </a:cubicBezTo>
                  <a:cubicBezTo>
                    <a:pt x="23751" y="41997"/>
                    <a:pt x="23918" y="42164"/>
                    <a:pt x="24051" y="42364"/>
                  </a:cubicBezTo>
                  <a:cubicBezTo>
                    <a:pt x="24385" y="42898"/>
                    <a:pt x="24752" y="43498"/>
                    <a:pt x="25119" y="44065"/>
                  </a:cubicBezTo>
                  <a:lnTo>
                    <a:pt x="25186" y="44132"/>
                  </a:lnTo>
                  <a:cubicBezTo>
                    <a:pt x="25352" y="44399"/>
                    <a:pt x="25519" y="44699"/>
                    <a:pt x="25719" y="44999"/>
                  </a:cubicBezTo>
                  <a:cubicBezTo>
                    <a:pt x="25886" y="45233"/>
                    <a:pt x="26086" y="45533"/>
                    <a:pt x="26353" y="45867"/>
                  </a:cubicBezTo>
                  <a:cubicBezTo>
                    <a:pt x="26386" y="45900"/>
                    <a:pt x="26420" y="46000"/>
                    <a:pt x="26453" y="46033"/>
                  </a:cubicBezTo>
                  <a:lnTo>
                    <a:pt x="26853" y="46534"/>
                  </a:lnTo>
                  <a:cubicBezTo>
                    <a:pt x="26954" y="46700"/>
                    <a:pt x="27087" y="46867"/>
                    <a:pt x="27187" y="47034"/>
                  </a:cubicBezTo>
                  <a:lnTo>
                    <a:pt x="27120" y="47034"/>
                  </a:lnTo>
                  <a:lnTo>
                    <a:pt x="26887" y="47167"/>
                  </a:lnTo>
                  <a:cubicBezTo>
                    <a:pt x="26620" y="47301"/>
                    <a:pt x="26420" y="47401"/>
                    <a:pt x="26186" y="47534"/>
                  </a:cubicBezTo>
                  <a:cubicBezTo>
                    <a:pt x="25686" y="47801"/>
                    <a:pt x="25252" y="48035"/>
                    <a:pt x="24785" y="48335"/>
                  </a:cubicBezTo>
                  <a:lnTo>
                    <a:pt x="24619" y="48402"/>
                  </a:lnTo>
                  <a:cubicBezTo>
                    <a:pt x="24118" y="48735"/>
                    <a:pt x="23618" y="49035"/>
                    <a:pt x="23117" y="49336"/>
                  </a:cubicBezTo>
                  <a:cubicBezTo>
                    <a:pt x="22717" y="49536"/>
                    <a:pt x="22284" y="49803"/>
                    <a:pt x="21883" y="50003"/>
                  </a:cubicBezTo>
                  <a:lnTo>
                    <a:pt x="21750" y="50036"/>
                  </a:lnTo>
                  <a:cubicBezTo>
                    <a:pt x="21583" y="50103"/>
                    <a:pt x="21450" y="50203"/>
                    <a:pt x="21283" y="50270"/>
                  </a:cubicBezTo>
                  <a:cubicBezTo>
                    <a:pt x="20749" y="50537"/>
                    <a:pt x="20215" y="50837"/>
                    <a:pt x="19682" y="51104"/>
                  </a:cubicBezTo>
                  <a:cubicBezTo>
                    <a:pt x="19048" y="51504"/>
                    <a:pt x="18247" y="51904"/>
                    <a:pt x="17447" y="52338"/>
                  </a:cubicBezTo>
                  <a:cubicBezTo>
                    <a:pt x="17180" y="52505"/>
                    <a:pt x="16846" y="52605"/>
                    <a:pt x="16546" y="52771"/>
                  </a:cubicBezTo>
                  <a:cubicBezTo>
                    <a:pt x="15679" y="53238"/>
                    <a:pt x="14745" y="53705"/>
                    <a:pt x="13878" y="54239"/>
                  </a:cubicBezTo>
                  <a:cubicBezTo>
                    <a:pt x="13544" y="54439"/>
                    <a:pt x="13244" y="54673"/>
                    <a:pt x="12944" y="54840"/>
                  </a:cubicBezTo>
                  <a:cubicBezTo>
                    <a:pt x="12677" y="55006"/>
                    <a:pt x="12343" y="55207"/>
                    <a:pt x="12043" y="55373"/>
                  </a:cubicBezTo>
                  <a:cubicBezTo>
                    <a:pt x="11442" y="55707"/>
                    <a:pt x="10909" y="56007"/>
                    <a:pt x="10375" y="56307"/>
                  </a:cubicBezTo>
                  <a:cubicBezTo>
                    <a:pt x="10075" y="56407"/>
                    <a:pt x="9741" y="56574"/>
                    <a:pt x="9441" y="56741"/>
                  </a:cubicBezTo>
                  <a:cubicBezTo>
                    <a:pt x="9241" y="56874"/>
                    <a:pt x="9007" y="56941"/>
                    <a:pt x="8741" y="57041"/>
                  </a:cubicBezTo>
                  <a:lnTo>
                    <a:pt x="8741" y="56941"/>
                  </a:lnTo>
                  <a:cubicBezTo>
                    <a:pt x="8774" y="56841"/>
                    <a:pt x="8774" y="56674"/>
                    <a:pt x="8774" y="56541"/>
                  </a:cubicBezTo>
                  <a:lnTo>
                    <a:pt x="8774" y="56307"/>
                  </a:lnTo>
                  <a:cubicBezTo>
                    <a:pt x="8774" y="56040"/>
                    <a:pt x="8841" y="55840"/>
                    <a:pt x="8841" y="55573"/>
                  </a:cubicBezTo>
                  <a:cubicBezTo>
                    <a:pt x="8874" y="54873"/>
                    <a:pt x="8907" y="54206"/>
                    <a:pt x="9007" y="53572"/>
                  </a:cubicBezTo>
                  <a:cubicBezTo>
                    <a:pt x="9007" y="53439"/>
                    <a:pt x="9041" y="53372"/>
                    <a:pt x="9041" y="53238"/>
                  </a:cubicBezTo>
                  <a:cubicBezTo>
                    <a:pt x="9041" y="53005"/>
                    <a:pt x="9074" y="52771"/>
                    <a:pt x="9107" y="52571"/>
                  </a:cubicBezTo>
                  <a:lnTo>
                    <a:pt x="9107" y="52538"/>
                  </a:lnTo>
                  <a:cubicBezTo>
                    <a:pt x="9107" y="52338"/>
                    <a:pt x="9174" y="52071"/>
                    <a:pt x="9208" y="51871"/>
                  </a:cubicBezTo>
                  <a:cubicBezTo>
                    <a:pt x="9241" y="51837"/>
                    <a:pt x="9241" y="51737"/>
                    <a:pt x="9241" y="51671"/>
                  </a:cubicBezTo>
                  <a:cubicBezTo>
                    <a:pt x="9274" y="51404"/>
                    <a:pt x="9274" y="51204"/>
                    <a:pt x="9341" y="51004"/>
                  </a:cubicBezTo>
                  <a:cubicBezTo>
                    <a:pt x="9374" y="50570"/>
                    <a:pt x="9441" y="50136"/>
                    <a:pt x="9508" y="49703"/>
                  </a:cubicBezTo>
                  <a:cubicBezTo>
                    <a:pt x="9508" y="49502"/>
                    <a:pt x="9541" y="49236"/>
                    <a:pt x="9574" y="49002"/>
                  </a:cubicBezTo>
                  <a:cubicBezTo>
                    <a:pt x="9675" y="48502"/>
                    <a:pt x="9708" y="48001"/>
                    <a:pt x="9775" y="47501"/>
                  </a:cubicBezTo>
                  <a:cubicBezTo>
                    <a:pt x="9841" y="47167"/>
                    <a:pt x="9908" y="46801"/>
                    <a:pt x="9941" y="46400"/>
                  </a:cubicBezTo>
                  <a:cubicBezTo>
                    <a:pt x="10008" y="46200"/>
                    <a:pt x="10041" y="45967"/>
                    <a:pt x="10075" y="45733"/>
                  </a:cubicBezTo>
                  <a:cubicBezTo>
                    <a:pt x="10275" y="44632"/>
                    <a:pt x="10408" y="43498"/>
                    <a:pt x="10575" y="42397"/>
                  </a:cubicBezTo>
                  <a:lnTo>
                    <a:pt x="10709" y="41397"/>
                  </a:lnTo>
                  <a:lnTo>
                    <a:pt x="10942" y="39662"/>
                  </a:lnTo>
                  <a:cubicBezTo>
                    <a:pt x="11042" y="38962"/>
                    <a:pt x="11176" y="38294"/>
                    <a:pt x="11242" y="37561"/>
                  </a:cubicBezTo>
                  <a:lnTo>
                    <a:pt x="11276" y="37227"/>
                  </a:lnTo>
                  <a:cubicBezTo>
                    <a:pt x="11509" y="35959"/>
                    <a:pt x="11676" y="34558"/>
                    <a:pt x="11876" y="33224"/>
                  </a:cubicBezTo>
                  <a:cubicBezTo>
                    <a:pt x="11909" y="33024"/>
                    <a:pt x="11943" y="32790"/>
                    <a:pt x="12010" y="32557"/>
                  </a:cubicBezTo>
                  <a:lnTo>
                    <a:pt x="12110" y="31690"/>
                  </a:lnTo>
                  <a:cubicBezTo>
                    <a:pt x="12176" y="31523"/>
                    <a:pt x="12176" y="31323"/>
                    <a:pt x="12210" y="31156"/>
                  </a:cubicBezTo>
                  <a:cubicBezTo>
                    <a:pt x="12243" y="30822"/>
                    <a:pt x="12276" y="30522"/>
                    <a:pt x="12343" y="30189"/>
                  </a:cubicBezTo>
                  <a:lnTo>
                    <a:pt x="12343" y="30022"/>
                  </a:lnTo>
                  <a:cubicBezTo>
                    <a:pt x="12376" y="29855"/>
                    <a:pt x="12376" y="29655"/>
                    <a:pt x="12410" y="29488"/>
                  </a:cubicBezTo>
                  <a:cubicBezTo>
                    <a:pt x="12443" y="29288"/>
                    <a:pt x="12443" y="29054"/>
                    <a:pt x="12510" y="28854"/>
                  </a:cubicBezTo>
                  <a:cubicBezTo>
                    <a:pt x="12543" y="28688"/>
                    <a:pt x="12543" y="28487"/>
                    <a:pt x="12577" y="28321"/>
                  </a:cubicBezTo>
                  <a:lnTo>
                    <a:pt x="12677" y="27854"/>
                  </a:lnTo>
                  <a:lnTo>
                    <a:pt x="12743" y="27387"/>
                  </a:lnTo>
                  <a:close/>
                  <a:moveTo>
                    <a:pt x="7640" y="0"/>
                  </a:moveTo>
                  <a:cubicBezTo>
                    <a:pt x="7473" y="0"/>
                    <a:pt x="7306" y="0"/>
                    <a:pt x="7306" y="134"/>
                  </a:cubicBezTo>
                  <a:cubicBezTo>
                    <a:pt x="7039" y="167"/>
                    <a:pt x="6806" y="367"/>
                    <a:pt x="6706" y="634"/>
                  </a:cubicBezTo>
                  <a:cubicBezTo>
                    <a:pt x="6639" y="801"/>
                    <a:pt x="6572" y="1001"/>
                    <a:pt x="6539" y="1168"/>
                  </a:cubicBezTo>
                  <a:lnTo>
                    <a:pt x="6539" y="1301"/>
                  </a:lnTo>
                  <a:lnTo>
                    <a:pt x="6539" y="1401"/>
                  </a:lnTo>
                  <a:lnTo>
                    <a:pt x="6539" y="1468"/>
                  </a:lnTo>
                  <a:cubicBezTo>
                    <a:pt x="6539" y="1568"/>
                    <a:pt x="6506" y="1735"/>
                    <a:pt x="6506" y="1902"/>
                  </a:cubicBezTo>
                  <a:lnTo>
                    <a:pt x="6506" y="2035"/>
                  </a:lnTo>
                  <a:cubicBezTo>
                    <a:pt x="6506" y="2402"/>
                    <a:pt x="6472" y="2836"/>
                    <a:pt x="6406" y="3203"/>
                  </a:cubicBezTo>
                  <a:cubicBezTo>
                    <a:pt x="6406" y="3469"/>
                    <a:pt x="6372" y="3670"/>
                    <a:pt x="6372" y="3903"/>
                  </a:cubicBezTo>
                  <a:cubicBezTo>
                    <a:pt x="6339" y="4470"/>
                    <a:pt x="6305" y="4971"/>
                    <a:pt x="6239" y="5504"/>
                  </a:cubicBezTo>
                  <a:cubicBezTo>
                    <a:pt x="6172" y="6305"/>
                    <a:pt x="6072" y="7039"/>
                    <a:pt x="6005" y="7839"/>
                  </a:cubicBezTo>
                  <a:cubicBezTo>
                    <a:pt x="5905" y="8707"/>
                    <a:pt x="5805" y="9574"/>
                    <a:pt x="5705" y="10475"/>
                  </a:cubicBezTo>
                  <a:lnTo>
                    <a:pt x="5538" y="11909"/>
                  </a:lnTo>
                  <a:cubicBezTo>
                    <a:pt x="5238" y="14678"/>
                    <a:pt x="4971" y="17480"/>
                    <a:pt x="4738" y="20248"/>
                  </a:cubicBezTo>
                  <a:cubicBezTo>
                    <a:pt x="4704" y="20682"/>
                    <a:pt x="4704" y="21049"/>
                    <a:pt x="4671" y="21416"/>
                  </a:cubicBezTo>
                  <a:cubicBezTo>
                    <a:pt x="4571" y="22717"/>
                    <a:pt x="4471" y="24051"/>
                    <a:pt x="4337" y="25352"/>
                  </a:cubicBezTo>
                  <a:lnTo>
                    <a:pt x="4237" y="26319"/>
                  </a:lnTo>
                  <a:cubicBezTo>
                    <a:pt x="4171" y="26986"/>
                    <a:pt x="4137" y="27653"/>
                    <a:pt x="4037" y="28321"/>
                  </a:cubicBezTo>
                  <a:cubicBezTo>
                    <a:pt x="4004" y="28854"/>
                    <a:pt x="3970" y="29421"/>
                    <a:pt x="3870" y="29988"/>
                  </a:cubicBezTo>
                  <a:cubicBezTo>
                    <a:pt x="3870" y="30255"/>
                    <a:pt x="3837" y="30556"/>
                    <a:pt x="3804" y="30856"/>
                  </a:cubicBezTo>
                  <a:cubicBezTo>
                    <a:pt x="3637" y="32157"/>
                    <a:pt x="3503" y="33424"/>
                    <a:pt x="3370" y="34725"/>
                  </a:cubicBezTo>
                  <a:lnTo>
                    <a:pt x="3237" y="35759"/>
                  </a:lnTo>
                  <a:cubicBezTo>
                    <a:pt x="3170" y="36360"/>
                    <a:pt x="3137" y="36927"/>
                    <a:pt x="3070" y="37494"/>
                  </a:cubicBezTo>
                  <a:cubicBezTo>
                    <a:pt x="3036" y="37761"/>
                    <a:pt x="3036" y="38028"/>
                    <a:pt x="3003" y="38328"/>
                  </a:cubicBezTo>
                  <a:cubicBezTo>
                    <a:pt x="2903" y="38895"/>
                    <a:pt x="2870" y="39562"/>
                    <a:pt x="2836" y="40229"/>
                  </a:cubicBezTo>
                  <a:cubicBezTo>
                    <a:pt x="2703" y="42364"/>
                    <a:pt x="2536" y="44532"/>
                    <a:pt x="2403" y="46667"/>
                  </a:cubicBezTo>
                  <a:cubicBezTo>
                    <a:pt x="2336" y="47368"/>
                    <a:pt x="2236" y="48101"/>
                    <a:pt x="2169" y="48869"/>
                  </a:cubicBezTo>
                  <a:cubicBezTo>
                    <a:pt x="2136" y="49269"/>
                    <a:pt x="2136" y="49669"/>
                    <a:pt x="2069" y="50036"/>
                  </a:cubicBezTo>
                  <a:lnTo>
                    <a:pt x="1969" y="51304"/>
                  </a:lnTo>
                  <a:cubicBezTo>
                    <a:pt x="1869" y="52071"/>
                    <a:pt x="1836" y="52872"/>
                    <a:pt x="1802" y="53672"/>
                  </a:cubicBezTo>
                  <a:cubicBezTo>
                    <a:pt x="1736" y="54506"/>
                    <a:pt x="1669" y="55273"/>
                    <a:pt x="1635" y="56107"/>
                  </a:cubicBezTo>
                  <a:cubicBezTo>
                    <a:pt x="1569" y="56908"/>
                    <a:pt x="1502" y="57675"/>
                    <a:pt x="1469" y="58442"/>
                  </a:cubicBezTo>
                  <a:cubicBezTo>
                    <a:pt x="1402" y="58842"/>
                    <a:pt x="1402" y="59243"/>
                    <a:pt x="1369" y="59676"/>
                  </a:cubicBezTo>
                  <a:cubicBezTo>
                    <a:pt x="1335" y="60043"/>
                    <a:pt x="1335" y="60410"/>
                    <a:pt x="1302" y="60777"/>
                  </a:cubicBezTo>
                  <a:cubicBezTo>
                    <a:pt x="1302" y="61177"/>
                    <a:pt x="1302" y="61578"/>
                    <a:pt x="1235" y="61945"/>
                  </a:cubicBezTo>
                  <a:cubicBezTo>
                    <a:pt x="1202" y="62345"/>
                    <a:pt x="1168" y="62679"/>
                    <a:pt x="1168" y="63045"/>
                  </a:cubicBezTo>
                  <a:cubicBezTo>
                    <a:pt x="1135" y="63846"/>
                    <a:pt x="1068" y="64580"/>
                    <a:pt x="1035" y="65380"/>
                  </a:cubicBezTo>
                  <a:cubicBezTo>
                    <a:pt x="1002" y="65747"/>
                    <a:pt x="1002" y="66181"/>
                    <a:pt x="968" y="66548"/>
                  </a:cubicBezTo>
                  <a:cubicBezTo>
                    <a:pt x="968" y="66915"/>
                    <a:pt x="902" y="67248"/>
                    <a:pt x="868" y="67615"/>
                  </a:cubicBezTo>
                  <a:cubicBezTo>
                    <a:pt x="835" y="68416"/>
                    <a:pt x="802" y="69183"/>
                    <a:pt x="701" y="69950"/>
                  </a:cubicBezTo>
                  <a:cubicBezTo>
                    <a:pt x="668" y="70417"/>
                    <a:pt x="635" y="70851"/>
                    <a:pt x="568" y="71285"/>
                  </a:cubicBezTo>
                  <a:cubicBezTo>
                    <a:pt x="535" y="71752"/>
                    <a:pt x="535" y="72185"/>
                    <a:pt x="501" y="72619"/>
                  </a:cubicBezTo>
                  <a:cubicBezTo>
                    <a:pt x="401" y="73520"/>
                    <a:pt x="401" y="74387"/>
                    <a:pt x="368" y="75254"/>
                  </a:cubicBezTo>
                  <a:cubicBezTo>
                    <a:pt x="335" y="75621"/>
                    <a:pt x="335" y="75955"/>
                    <a:pt x="301" y="76355"/>
                  </a:cubicBezTo>
                  <a:cubicBezTo>
                    <a:pt x="234" y="76755"/>
                    <a:pt x="234" y="77189"/>
                    <a:pt x="201" y="77589"/>
                  </a:cubicBezTo>
                  <a:cubicBezTo>
                    <a:pt x="168" y="77723"/>
                    <a:pt x="168" y="77856"/>
                    <a:pt x="168" y="77956"/>
                  </a:cubicBezTo>
                  <a:cubicBezTo>
                    <a:pt x="168" y="78090"/>
                    <a:pt x="134" y="78190"/>
                    <a:pt x="134" y="78290"/>
                  </a:cubicBezTo>
                  <a:lnTo>
                    <a:pt x="1" y="79057"/>
                  </a:lnTo>
                  <a:lnTo>
                    <a:pt x="1" y="79457"/>
                  </a:lnTo>
                  <a:cubicBezTo>
                    <a:pt x="1" y="79691"/>
                    <a:pt x="34" y="79924"/>
                    <a:pt x="234" y="80091"/>
                  </a:cubicBezTo>
                  <a:cubicBezTo>
                    <a:pt x="401" y="80224"/>
                    <a:pt x="568" y="80258"/>
                    <a:pt x="735" y="80291"/>
                  </a:cubicBezTo>
                  <a:cubicBezTo>
                    <a:pt x="868" y="80358"/>
                    <a:pt x="968" y="80358"/>
                    <a:pt x="1035" y="80358"/>
                  </a:cubicBezTo>
                  <a:lnTo>
                    <a:pt x="1202" y="80358"/>
                  </a:lnTo>
                  <a:cubicBezTo>
                    <a:pt x="1302" y="80358"/>
                    <a:pt x="1369" y="80291"/>
                    <a:pt x="1469" y="80291"/>
                  </a:cubicBezTo>
                  <a:cubicBezTo>
                    <a:pt x="1635" y="80258"/>
                    <a:pt x="1736" y="80224"/>
                    <a:pt x="1869" y="80158"/>
                  </a:cubicBezTo>
                  <a:cubicBezTo>
                    <a:pt x="2002" y="80058"/>
                    <a:pt x="2136" y="80024"/>
                    <a:pt x="2236" y="79924"/>
                  </a:cubicBezTo>
                  <a:cubicBezTo>
                    <a:pt x="2636" y="79691"/>
                    <a:pt x="3036" y="79524"/>
                    <a:pt x="3403" y="79324"/>
                  </a:cubicBezTo>
                  <a:cubicBezTo>
                    <a:pt x="3837" y="79090"/>
                    <a:pt x="4204" y="78890"/>
                    <a:pt x="4638" y="78657"/>
                  </a:cubicBezTo>
                  <a:cubicBezTo>
                    <a:pt x="5005" y="78423"/>
                    <a:pt x="5338" y="78223"/>
                    <a:pt x="5705" y="78056"/>
                  </a:cubicBezTo>
                  <a:cubicBezTo>
                    <a:pt x="5872" y="77990"/>
                    <a:pt x="6072" y="77856"/>
                    <a:pt x="6239" y="77756"/>
                  </a:cubicBezTo>
                  <a:cubicBezTo>
                    <a:pt x="6406" y="77689"/>
                    <a:pt x="6639" y="77556"/>
                    <a:pt x="6806" y="77489"/>
                  </a:cubicBezTo>
                  <a:cubicBezTo>
                    <a:pt x="7206" y="77222"/>
                    <a:pt x="7640" y="77022"/>
                    <a:pt x="8040" y="76755"/>
                  </a:cubicBezTo>
                  <a:cubicBezTo>
                    <a:pt x="8374" y="76555"/>
                    <a:pt x="8741" y="76322"/>
                    <a:pt x="9074" y="76088"/>
                  </a:cubicBezTo>
                  <a:cubicBezTo>
                    <a:pt x="9408" y="75888"/>
                    <a:pt x="9808" y="75654"/>
                    <a:pt x="10142" y="75421"/>
                  </a:cubicBezTo>
                  <a:cubicBezTo>
                    <a:pt x="10308" y="75354"/>
                    <a:pt x="10475" y="75221"/>
                    <a:pt x="10642" y="75087"/>
                  </a:cubicBezTo>
                  <a:lnTo>
                    <a:pt x="11142" y="74720"/>
                  </a:lnTo>
                  <a:cubicBezTo>
                    <a:pt x="11476" y="74487"/>
                    <a:pt x="11843" y="74220"/>
                    <a:pt x="12176" y="74020"/>
                  </a:cubicBezTo>
                  <a:cubicBezTo>
                    <a:pt x="12510" y="73753"/>
                    <a:pt x="12877" y="73553"/>
                    <a:pt x="13210" y="73319"/>
                  </a:cubicBezTo>
                  <a:cubicBezTo>
                    <a:pt x="13577" y="73053"/>
                    <a:pt x="13911" y="72819"/>
                    <a:pt x="14244" y="72552"/>
                  </a:cubicBezTo>
                  <a:cubicBezTo>
                    <a:pt x="14578" y="72319"/>
                    <a:pt x="14978" y="72085"/>
                    <a:pt x="15312" y="71852"/>
                  </a:cubicBezTo>
                  <a:cubicBezTo>
                    <a:pt x="15512" y="71718"/>
                    <a:pt x="15679" y="71585"/>
                    <a:pt x="15879" y="71485"/>
                  </a:cubicBezTo>
                  <a:lnTo>
                    <a:pt x="16379" y="71085"/>
                  </a:lnTo>
                  <a:cubicBezTo>
                    <a:pt x="16680" y="70851"/>
                    <a:pt x="17013" y="70584"/>
                    <a:pt x="17347" y="70351"/>
                  </a:cubicBezTo>
                  <a:cubicBezTo>
                    <a:pt x="18014" y="69850"/>
                    <a:pt x="18714" y="69383"/>
                    <a:pt x="19415" y="68883"/>
                  </a:cubicBezTo>
                  <a:cubicBezTo>
                    <a:pt x="19815" y="68649"/>
                    <a:pt x="20149" y="68349"/>
                    <a:pt x="20516" y="68082"/>
                  </a:cubicBezTo>
                  <a:cubicBezTo>
                    <a:pt x="20883" y="67816"/>
                    <a:pt x="21216" y="67549"/>
                    <a:pt x="21583" y="67315"/>
                  </a:cubicBezTo>
                  <a:cubicBezTo>
                    <a:pt x="21917" y="67048"/>
                    <a:pt x="22250" y="66848"/>
                    <a:pt x="22584" y="66581"/>
                  </a:cubicBezTo>
                  <a:cubicBezTo>
                    <a:pt x="22984" y="66348"/>
                    <a:pt x="23318" y="66081"/>
                    <a:pt x="23685" y="65847"/>
                  </a:cubicBezTo>
                  <a:cubicBezTo>
                    <a:pt x="24418" y="65347"/>
                    <a:pt x="25152" y="64847"/>
                    <a:pt x="25853" y="64346"/>
                  </a:cubicBezTo>
                  <a:lnTo>
                    <a:pt x="26853" y="63579"/>
                  </a:lnTo>
                  <a:lnTo>
                    <a:pt x="27854" y="62845"/>
                  </a:lnTo>
                  <a:cubicBezTo>
                    <a:pt x="28588" y="62312"/>
                    <a:pt x="29322" y="61745"/>
                    <a:pt x="30022" y="61211"/>
                  </a:cubicBezTo>
                  <a:cubicBezTo>
                    <a:pt x="30356" y="60911"/>
                    <a:pt x="30690" y="60677"/>
                    <a:pt x="31023" y="60410"/>
                  </a:cubicBezTo>
                  <a:cubicBezTo>
                    <a:pt x="31357" y="60110"/>
                    <a:pt x="31657" y="59877"/>
                    <a:pt x="31990" y="59643"/>
                  </a:cubicBezTo>
                  <a:cubicBezTo>
                    <a:pt x="32324" y="59376"/>
                    <a:pt x="32691" y="59076"/>
                    <a:pt x="33025" y="58809"/>
                  </a:cubicBezTo>
                  <a:cubicBezTo>
                    <a:pt x="33358" y="58509"/>
                    <a:pt x="33692" y="58242"/>
                    <a:pt x="34025" y="57975"/>
                  </a:cubicBezTo>
                  <a:cubicBezTo>
                    <a:pt x="34692" y="57375"/>
                    <a:pt x="35360" y="56841"/>
                    <a:pt x="36027" y="56241"/>
                  </a:cubicBezTo>
                  <a:cubicBezTo>
                    <a:pt x="36360" y="55974"/>
                    <a:pt x="36660" y="55674"/>
                    <a:pt x="36994" y="55407"/>
                  </a:cubicBezTo>
                  <a:cubicBezTo>
                    <a:pt x="37328" y="55106"/>
                    <a:pt x="37594" y="54873"/>
                    <a:pt x="37928" y="54639"/>
                  </a:cubicBezTo>
                  <a:cubicBezTo>
                    <a:pt x="38328" y="54339"/>
                    <a:pt x="38662" y="54039"/>
                    <a:pt x="38995" y="53806"/>
                  </a:cubicBezTo>
                  <a:cubicBezTo>
                    <a:pt x="39329" y="53539"/>
                    <a:pt x="39663" y="53272"/>
                    <a:pt x="39996" y="53005"/>
                  </a:cubicBezTo>
                  <a:cubicBezTo>
                    <a:pt x="40363" y="52705"/>
                    <a:pt x="40697" y="52405"/>
                    <a:pt x="41064" y="52138"/>
                  </a:cubicBezTo>
                  <a:cubicBezTo>
                    <a:pt x="41364" y="51904"/>
                    <a:pt x="41697" y="51671"/>
                    <a:pt x="41998" y="51404"/>
                  </a:cubicBezTo>
                  <a:lnTo>
                    <a:pt x="42865" y="50670"/>
                  </a:lnTo>
                  <a:cubicBezTo>
                    <a:pt x="43165" y="50403"/>
                    <a:pt x="43499" y="50170"/>
                    <a:pt x="43766" y="49869"/>
                  </a:cubicBezTo>
                  <a:cubicBezTo>
                    <a:pt x="44066" y="49569"/>
                    <a:pt x="44399" y="49302"/>
                    <a:pt x="44666" y="48969"/>
                  </a:cubicBezTo>
                  <a:cubicBezTo>
                    <a:pt x="44733" y="48902"/>
                    <a:pt x="44766" y="48835"/>
                    <a:pt x="44833" y="48735"/>
                  </a:cubicBezTo>
                  <a:lnTo>
                    <a:pt x="44933" y="48502"/>
                  </a:lnTo>
                  <a:cubicBezTo>
                    <a:pt x="45000" y="48335"/>
                    <a:pt x="45000" y="48168"/>
                    <a:pt x="45000" y="48001"/>
                  </a:cubicBezTo>
                  <a:cubicBezTo>
                    <a:pt x="44933" y="47835"/>
                    <a:pt x="44900" y="47668"/>
                    <a:pt x="44833" y="47534"/>
                  </a:cubicBezTo>
                  <a:cubicBezTo>
                    <a:pt x="44766" y="47501"/>
                    <a:pt x="44766" y="47468"/>
                    <a:pt x="44733" y="47401"/>
                  </a:cubicBezTo>
                  <a:cubicBezTo>
                    <a:pt x="44700" y="46867"/>
                    <a:pt x="44399" y="46400"/>
                    <a:pt x="44066" y="45967"/>
                  </a:cubicBezTo>
                  <a:cubicBezTo>
                    <a:pt x="43699" y="45466"/>
                    <a:pt x="43332" y="45033"/>
                    <a:pt x="42898" y="44632"/>
                  </a:cubicBezTo>
                  <a:lnTo>
                    <a:pt x="42731" y="44466"/>
                  </a:lnTo>
                  <a:cubicBezTo>
                    <a:pt x="41731" y="43298"/>
                    <a:pt x="40763" y="42064"/>
                    <a:pt x="39829" y="40830"/>
                  </a:cubicBezTo>
                  <a:lnTo>
                    <a:pt x="39596" y="40563"/>
                  </a:lnTo>
                  <a:cubicBezTo>
                    <a:pt x="39396" y="40329"/>
                    <a:pt x="39229" y="40129"/>
                    <a:pt x="39062" y="39862"/>
                  </a:cubicBezTo>
                  <a:cubicBezTo>
                    <a:pt x="38995" y="39795"/>
                    <a:pt x="38895" y="39662"/>
                    <a:pt x="38829" y="39529"/>
                  </a:cubicBezTo>
                  <a:cubicBezTo>
                    <a:pt x="38595" y="39295"/>
                    <a:pt x="38428" y="39028"/>
                    <a:pt x="38262" y="38795"/>
                  </a:cubicBezTo>
                  <a:cubicBezTo>
                    <a:pt x="37695" y="37894"/>
                    <a:pt x="37194" y="37227"/>
                    <a:pt x="36727" y="36560"/>
                  </a:cubicBezTo>
                  <a:cubicBezTo>
                    <a:pt x="36260" y="35959"/>
                    <a:pt x="35760" y="35326"/>
                    <a:pt x="35360" y="34759"/>
                  </a:cubicBezTo>
                  <a:cubicBezTo>
                    <a:pt x="34759" y="34025"/>
                    <a:pt x="34192" y="33324"/>
                    <a:pt x="33592" y="32557"/>
                  </a:cubicBezTo>
                  <a:cubicBezTo>
                    <a:pt x="33391" y="32323"/>
                    <a:pt x="33225" y="32090"/>
                    <a:pt x="33058" y="31890"/>
                  </a:cubicBezTo>
                  <a:cubicBezTo>
                    <a:pt x="32824" y="31556"/>
                    <a:pt x="32524" y="31189"/>
                    <a:pt x="32224" y="30856"/>
                  </a:cubicBezTo>
                  <a:lnTo>
                    <a:pt x="32091" y="30689"/>
                  </a:lnTo>
                  <a:cubicBezTo>
                    <a:pt x="31590" y="30055"/>
                    <a:pt x="31157" y="29421"/>
                    <a:pt x="30656" y="28821"/>
                  </a:cubicBezTo>
                  <a:cubicBezTo>
                    <a:pt x="29822" y="27720"/>
                    <a:pt x="28988" y="26686"/>
                    <a:pt x="28154" y="25652"/>
                  </a:cubicBezTo>
                  <a:lnTo>
                    <a:pt x="27554" y="24885"/>
                  </a:lnTo>
                  <a:cubicBezTo>
                    <a:pt x="26987" y="24184"/>
                    <a:pt x="26420" y="23417"/>
                    <a:pt x="25853" y="22717"/>
                  </a:cubicBezTo>
                  <a:cubicBezTo>
                    <a:pt x="25686" y="22516"/>
                    <a:pt x="25519" y="22250"/>
                    <a:pt x="25352" y="22049"/>
                  </a:cubicBezTo>
                  <a:lnTo>
                    <a:pt x="25186" y="21849"/>
                  </a:lnTo>
                  <a:lnTo>
                    <a:pt x="25019" y="21649"/>
                  </a:lnTo>
                  <a:cubicBezTo>
                    <a:pt x="24885" y="21382"/>
                    <a:pt x="24719" y="21182"/>
                    <a:pt x="24552" y="20982"/>
                  </a:cubicBezTo>
                  <a:cubicBezTo>
                    <a:pt x="24252" y="20548"/>
                    <a:pt x="24018" y="20181"/>
                    <a:pt x="23718" y="19748"/>
                  </a:cubicBezTo>
                  <a:cubicBezTo>
                    <a:pt x="23051" y="18814"/>
                    <a:pt x="22350" y="17780"/>
                    <a:pt x="21650" y="16812"/>
                  </a:cubicBezTo>
                  <a:cubicBezTo>
                    <a:pt x="21416" y="16512"/>
                    <a:pt x="21183" y="16212"/>
                    <a:pt x="20983" y="15945"/>
                  </a:cubicBezTo>
                  <a:cubicBezTo>
                    <a:pt x="20716" y="15545"/>
                    <a:pt x="20416" y="15211"/>
                    <a:pt x="20182" y="14844"/>
                  </a:cubicBezTo>
                  <a:cubicBezTo>
                    <a:pt x="19882" y="14477"/>
                    <a:pt x="19582" y="14044"/>
                    <a:pt x="19315" y="13677"/>
                  </a:cubicBezTo>
                  <a:cubicBezTo>
                    <a:pt x="19148" y="13443"/>
                    <a:pt x="18981" y="13210"/>
                    <a:pt x="18814" y="12976"/>
                  </a:cubicBezTo>
                  <a:lnTo>
                    <a:pt x="18548" y="12609"/>
                  </a:lnTo>
                  <a:cubicBezTo>
                    <a:pt x="18381" y="12376"/>
                    <a:pt x="18247" y="12209"/>
                    <a:pt x="18147" y="12009"/>
                  </a:cubicBezTo>
                  <a:cubicBezTo>
                    <a:pt x="17380" y="10875"/>
                    <a:pt x="16546" y="9741"/>
                    <a:pt x="15712" y="8673"/>
                  </a:cubicBezTo>
                  <a:cubicBezTo>
                    <a:pt x="15412" y="8306"/>
                    <a:pt x="15145" y="7973"/>
                    <a:pt x="14845" y="7639"/>
                  </a:cubicBezTo>
                  <a:lnTo>
                    <a:pt x="14078" y="6772"/>
                  </a:lnTo>
                  <a:lnTo>
                    <a:pt x="13210" y="5638"/>
                  </a:lnTo>
                  <a:cubicBezTo>
                    <a:pt x="13010" y="5371"/>
                    <a:pt x="12843" y="5137"/>
                    <a:pt x="12643" y="4870"/>
                  </a:cubicBezTo>
                  <a:cubicBezTo>
                    <a:pt x="12310" y="4470"/>
                    <a:pt x="11909" y="3970"/>
                    <a:pt x="11509" y="3503"/>
                  </a:cubicBezTo>
                  <a:cubicBezTo>
                    <a:pt x="11309" y="3203"/>
                    <a:pt x="11042" y="2969"/>
                    <a:pt x="10809" y="2702"/>
                  </a:cubicBezTo>
                  <a:lnTo>
                    <a:pt x="10709" y="2636"/>
                  </a:lnTo>
                  <a:lnTo>
                    <a:pt x="10408" y="2335"/>
                  </a:lnTo>
                  <a:lnTo>
                    <a:pt x="10175" y="2102"/>
                  </a:lnTo>
                  <a:lnTo>
                    <a:pt x="9675" y="1468"/>
                  </a:lnTo>
                  <a:cubicBezTo>
                    <a:pt x="9541" y="1335"/>
                    <a:pt x="9474" y="1268"/>
                    <a:pt x="9374" y="1134"/>
                  </a:cubicBezTo>
                  <a:cubicBezTo>
                    <a:pt x="9007" y="667"/>
                    <a:pt x="8574" y="200"/>
                    <a:pt x="8040" y="167"/>
                  </a:cubicBezTo>
                  <a:cubicBezTo>
                    <a:pt x="7907" y="100"/>
                    <a:pt x="7807" y="34"/>
                    <a:pt x="764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" name="Google Shape;865;p38"/>
            <p:cNvSpPr/>
            <p:nvPr/>
          </p:nvSpPr>
          <p:spPr>
            <a:xfrm>
              <a:off x="3998000" y="2700600"/>
              <a:ext cx="82600" cy="121550"/>
            </a:xfrm>
            <a:custGeom>
              <a:avLst/>
              <a:gdLst/>
              <a:ahLst/>
              <a:cxnLst/>
              <a:rect l="l" t="t" r="r" b="b"/>
              <a:pathLst>
                <a:path w="3304" h="4862" extrusionOk="0">
                  <a:moveTo>
                    <a:pt x="555" y="1"/>
                  </a:moveTo>
                  <a:cubicBezTo>
                    <a:pt x="475" y="1"/>
                    <a:pt x="396" y="23"/>
                    <a:pt x="334" y="72"/>
                  </a:cubicBezTo>
                  <a:cubicBezTo>
                    <a:pt x="201" y="105"/>
                    <a:pt x="134" y="238"/>
                    <a:pt x="68" y="372"/>
                  </a:cubicBezTo>
                  <a:lnTo>
                    <a:pt x="68" y="438"/>
                  </a:lnTo>
                  <a:cubicBezTo>
                    <a:pt x="1" y="505"/>
                    <a:pt x="1" y="572"/>
                    <a:pt x="34" y="672"/>
                  </a:cubicBezTo>
                  <a:cubicBezTo>
                    <a:pt x="168" y="1006"/>
                    <a:pt x="334" y="1272"/>
                    <a:pt x="501" y="1573"/>
                  </a:cubicBezTo>
                  <a:cubicBezTo>
                    <a:pt x="668" y="1906"/>
                    <a:pt x="868" y="2206"/>
                    <a:pt x="1035" y="2540"/>
                  </a:cubicBezTo>
                  <a:cubicBezTo>
                    <a:pt x="1469" y="3240"/>
                    <a:pt x="1869" y="3941"/>
                    <a:pt x="2302" y="4608"/>
                  </a:cubicBezTo>
                  <a:cubicBezTo>
                    <a:pt x="2369" y="4742"/>
                    <a:pt x="2469" y="4842"/>
                    <a:pt x="2569" y="4842"/>
                  </a:cubicBezTo>
                  <a:cubicBezTo>
                    <a:pt x="2618" y="4854"/>
                    <a:pt x="2667" y="4862"/>
                    <a:pt x="2716" y="4862"/>
                  </a:cubicBezTo>
                  <a:cubicBezTo>
                    <a:pt x="2800" y="4862"/>
                    <a:pt x="2885" y="4838"/>
                    <a:pt x="2970" y="4775"/>
                  </a:cubicBezTo>
                  <a:cubicBezTo>
                    <a:pt x="3170" y="4675"/>
                    <a:pt x="3303" y="4375"/>
                    <a:pt x="3170" y="4174"/>
                  </a:cubicBezTo>
                  <a:cubicBezTo>
                    <a:pt x="2736" y="3441"/>
                    <a:pt x="2336" y="2773"/>
                    <a:pt x="1902" y="2073"/>
                  </a:cubicBezTo>
                  <a:cubicBezTo>
                    <a:pt x="1735" y="1739"/>
                    <a:pt x="1569" y="1439"/>
                    <a:pt x="1402" y="1106"/>
                  </a:cubicBezTo>
                  <a:cubicBezTo>
                    <a:pt x="1335" y="1006"/>
                    <a:pt x="1302" y="839"/>
                    <a:pt x="1202" y="705"/>
                  </a:cubicBezTo>
                  <a:cubicBezTo>
                    <a:pt x="1135" y="539"/>
                    <a:pt x="1035" y="338"/>
                    <a:pt x="901" y="172"/>
                  </a:cubicBezTo>
                  <a:cubicBezTo>
                    <a:pt x="838" y="66"/>
                    <a:pt x="695" y="1"/>
                    <a:pt x="5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866;p38"/>
            <p:cNvSpPr/>
            <p:nvPr/>
          </p:nvSpPr>
          <p:spPr>
            <a:xfrm>
              <a:off x="4123100" y="2692500"/>
              <a:ext cx="43375" cy="60575"/>
            </a:xfrm>
            <a:custGeom>
              <a:avLst/>
              <a:gdLst/>
              <a:ahLst/>
              <a:cxnLst/>
              <a:rect l="l" t="t" r="r" b="b"/>
              <a:pathLst>
                <a:path w="1735" h="2423" extrusionOk="0">
                  <a:moveTo>
                    <a:pt x="460" y="0"/>
                  </a:moveTo>
                  <a:cubicBezTo>
                    <a:pt x="429" y="0"/>
                    <a:pt x="398" y="8"/>
                    <a:pt x="367" y="29"/>
                  </a:cubicBezTo>
                  <a:cubicBezTo>
                    <a:pt x="234" y="62"/>
                    <a:pt x="134" y="162"/>
                    <a:pt x="67" y="262"/>
                  </a:cubicBezTo>
                  <a:lnTo>
                    <a:pt x="67" y="396"/>
                  </a:lnTo>
                  <a:lnTo>
                    <a:pt x="0" y="429"/>
                  </a:lnTo>
                  <a:cubicBezTo>
                    <a:pt x="0" y="529"/>
                    <a:pt x="0" y="562"/>
                    <a:pt x="34" y="662"/>
                  </a:cubicBezTo>
                  <a:cubicBezTo>
                    <a:pt x="67" y="729"/>
                    <a:pt x="134" y="863"/>
                    <a:pt x="167" y="929"/>
                  </a:cubicBezTo>
                  <a:cubicBezTo>
                    <a:pt x="201" y="1063"/>
                    <a:pt x="301" y="1196"/>
                    <a:pt x="367" y="1363"/>
                  </a:cubicBezTo>
                  <a:cubicBezTo>
                    <a:pt x="501" y="1630"/>
                    <a:pt x="668" y="1930"/>
                    <a:pt x="834" y="2197"/>
                  </a:cubicBezTo>
                  <a:cubicBezTo>
                    <a:pt x="934" y="2347"/>
                    <a:pt x="1109" y="2422"/>
                    <a:pt x="1289" y="2422"/>
                  </a:cubicBezTo>
                  <a:cubicBezTo>
                    <a:pt x="1349" y="2422"/>
                    <a:pt x="1410" y="2414"/>
                    <a:pt x="1468" y="2397"/>
                  </a:cubicBezTo>
                  <a:cubicBezTo>
                    <a:pt x="1668" y="2264"/>
                    <a:pt x="1735" y="1997"/>
                    <a:pt x="1668" y="1763"/>
                  </a:cubicBezTo>
                  <a:cubicBezTo>
                    <a:pt x="1501" y="1496"/>
                    <a:pt x="1368" y="1229"/>
                    <a:pt x="1235" y="929"/>
                  </a:cubicBezTo>
                  <a:cubicBezTo>
                    <a:pt x="1168" y="796"/>
                    <a:pt x="1135" y="696"/>
                    <a:pt x="1034" y="562"/>
                  </a:cubicBezTo>
                  <a:cubicBezTo>
                    <a:pt x="1001" y="529"/>
                    <a:pt x="968" y="429"/>
                    <a:pt x="968" y="396"/>
                  </a:cubicBezTo>
                  <a:cubicBezTo>
                    <a:pt x="901" y="362"/>
                    <a:pt x="868" y="262"/>
                    <a:pt x="834" y="229"/>
                  </a:cubicBezTo>
                  <a:cubicBezTo>
                    <a:pt x="801" y="195"/>
                    <a:pt x="701" y="162"/>
                    <a:pt x="668" y="62"/>
                  </a:cubicBezTo>
                  <a:cubicBezTo>
                    <a:pt x="598" y="39"/>
                    <a:pt x="529" y="0"/>
                    <a:pt x="4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867;p38"/>
            <p:cNvSpPr/>
            <p:nvPr/>
          </p:nvSpPr>
          <p:spPr>
            <a:xfrm>
              <a:off x="4174800" y="2533225"/>
              <a:ext cx="107600" cy="156975"/>
            </a:xfrm>
            <a:custGeom>
              <a:avLst/>
              <a:gdLst/>
              <a:ahLst/>
              <a:cxnLst/>
              <a:rect l="l" t="t" r="r" b="b"/>
              <a:pathLst>
                <a:path w="4304" h="6279" extrusionOk="0">
                  <a:moveTo>
                    <a:pt x="406" y="1"/>
                  </a:moveTo>
                  <a:cubicBezTo>
                    <a:pt x="326" y="1"/>
                    <a:pt x="238" y="48"/>
                    <a:pt x="167" y="95"/>
                  </a:cubicBezTo>
                  <a:cubicBezTo>
                    <a:pt x="101" y="128"/>
                    <a:pt x="67" y="229"/>
                    <a:pt x="67" y="295"/>
                  </a:cubicBezTo>
                  <a:cubicBezTo>
                    <a:pt x="1" y="362"/>
                    <a:pt x="67" y="429"/>
                    <a:pt x="167" y="529"/>
                  </a:cubicBezTo>
                  <a:lnTo>
                    <a:pt x="167" y="562"/>
                  </a:lnTo>
                  <a:lnTo>
                    <a:pt x="301" y="796"/>
                  </a:lnTo>
                  <a:cubicBezTo>
                    <a:pt x="434" y="1196"/>
                    <a:pt x="601" y="1563"/>
                    <a:pt x="801" y="1930"/>
                  </a:cubicBezTo>
                  <a:cubicBezTo>
                    <a:pt x="1001" y="2297"/>
                    <a:pt x="1168" y="2697"/>
                    <a:pt x="1368" y="3064"/>
                  </a:cubicBezTo>
                  <a:cubicBezTo>
                    <a:pt x="1602" y="3431"/>
                    <a:pt x="1802" y="3798"/>
                    <a:pt x="2035" y="4198"/>
                  </a:cubicBezTo>
                  <a:cubicBezTo>
                    <a:pt x="2302" y="4598"/>
                    <a:pt x="2602" y="4965"/>
                    <a:pt x="2869" y="5399"/>
                  </a:cubicBezTo>
                  <a:cubicBezTo>
                    <a:pt x="3036" y="5632"/>
                    <a:pt x="3203" y="5899"/>
                    <a:pt x="3436" y="6099"/>
                  </a:cubicBezTo>
                  <a:cubicBezTo>
                    <a:pt x="3517" y="6228"/>
                    <a:pt x="3635" y="6279"/>
                    <a:pt x="3759" y="6279"/>
                  </a:cubicBezTo>
                  <a:cubicBezTo>
                    <a:pt x="3893" y="6279"/>
                    <a:pt x="4033" y="6219"/>
                    <a:pt x="4137" y="6133"/>
                  </a:cubicBezTo>
                  <a:cubicBezTo>
                    <a:pt x="4270" y="6033"/>
                    <a:pt x="4304" y="5899"/>
                    <a:pt x="4304" y="5766"/>
                  </a:cubicBezTo>
                  <a:cubicBezTo>
                    <a:pt x="4304" y="5599"/>
                    <a:pt x="4270" y="5466"/>
                    <a:pt x="4170" y="5399"/>
                  </a:cubicBezTo>
                  <a:cubicBezTo>
                    <a:pt x="3970" y="5132"/>
                    <a:pt x="3770" y="4865"/>
                    <a:pt x="3536" y="4598"/>
                  </a:cubicBezTo>
                  <a:cubicBezTo>
                    <a:pt x="3303" y="4265"/>
                    <a:pt x="3036" y="3898"/>
                    <a:pt x="2836" y="3531"/>
                  </a:cubicBezTo>
                  <a:cubicBezTo>
                    <a:pt x="2636" y="3131"/>
                    <a:pt x="2369" y="2797"/>
                    <a:pt x="2169" y="2430"/>
                  </a:cubicBezTo>
                  <a:cubicBezTo>
                    <a:pt x="2035" y="2263"/>
                    <a:pt x="1969" y="2063"/>
                    <a:pt x="1835" y="1896"/>
                  </a:cubicBezTo>
                  <a:cubicBezTo>
                    <a:pt x="1702" y="1696"/>
                    <a:pt x="1635" y="1529"/>
                    <a:pt x="1502" y="1296"/>
                  </a:cubicBezTo>
                  <a:cubicBezTo>
                    <a:pt x="1402" y="1129"/>
                    <a:pt x="1268" y="929"/>
                    <a:pt x="1168" y="762"/>
                  </a:cubicBezTo>
                  <a:cubicBezTo>
                    <a:pt x="1068" y="562"/>
                    <a:pt x="935" y="362"/>
                    <a:pt x="801" y="195"/>
                  </a:cubicBezTo>
                  <a:cubicBezTo>
                    <a:pt x="734" y="95"/>
                    <a:pt x="634" y="62"/>
                    <a:pt x="501" y="28"/>
                  </a:cubicBezTo>
                  <a:cubicBezTo>
                    <a:pt x="472" y="9"/>
                    <a:pt x="439" y="1"/>
                    <a:pt x="40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868;p38"/>
            <p:cNvSpPr/>
            <p:nvPr/>
          </p:nvSpPr>
          <p:spPr>
            <a:xfrm>
              <a:off x="4334925" y="2539350"/>
              <a:ext cx="54225" cy="71875"/>
            </a:xfrm>
            <a:custGeom>
              <a:avLst/>
              <a:gdLst/>
              <a:ahLst/>
              <a:cxnLst/>
              <a:rect l="l" t="t" r="r" b="b"/>
              <a:pathLst>
                <a:path w="2169" h="2875" extrusionOk="0">
                  <a:moveTo>
                    <a:pt x="413" y="0"/>
                  </a:moveTo>
                  <a:cubicBezTo>
                    <a:pt x="342" y="0"/>
                    <a:pt x="267" y="17"/>
                    <a:pt x="200" y="50"/>
                  </a:cubicBezTo>
                  <a:cubicBezTo>
                    <a:pt x="167" y="117"/>
                    <a:pt x="67" y="150"/>
                    <a:pt x="33" y="184"/>
                  </a:cubicBezTo>
                  <a:cubicBezTo>
                    <a:pt x="0" y="217"/>
                    <a:pt x="0" y="284"/>
                    <a:pt x="0" y="350"/>
                  </a:cubicBezTo>
                  <a:lnTo>
                    <a:pt x="0" y="517"/>
                  </a:lnTo>
                  <a:cubicBezTo>
                    <a:pt x="0" y="617"/>
                    <a:pt x="0" y="651"/>
                    <a:pt x="33" y="684"/>
                  </a:cubicBezTo>
                  <a:cubicBezTo>
                    <a:pt x="33" y="784"/>
                    <a:pt x="67" y="817"/>
                    <a:pt x="100" y="884"/>
                  </a:cubicBezTo>
                  <a:lnTo>
                    <a:pt x="234" y="1151"/>
                  </a:lnTo>
                  <a:cubicBezTo>
                    <a:pt x="334" y="1318"/>
                    <a:pt x="400" y="1451"/>
                    <a:pt x="500" y="1551"/>
                  </a:cubicBezTo>
                  <a:cubicBezTo>
                    <a:pt x="567" y="1718"/>
                    <a:pt x="701" y="1852"/>
                    <a:pt x="767" y="2018"/>
                  </a:cubicBezTo>
                  <a:cubicBezTo>
                    <a:pt x="901" y="2218"/>
                    <a:pt x="1034" y="2385"/>
                    <a:pt x="1168" y="2619"/>
                  </a:cubicBezTo>
                  <a:cubicBezTo>
                    <a:pt x="1234" y="2719"/>
                    <a:pt x="1334" y="2819"/>
                    <a:pt x="1434" y="2852"/>
                  </a:cubicBezTo>
                  <a:cubicBezTo>
                    <a:pt x="1490" y="2866"/>
                    <a:pt x="1545" y="2874"/>
                    <a:pt x="1600" y="2874"/>
                  </a:cubicBezTo>
                  <a:cubicBezTo>
                    <a:pt x="1678" y="2874"/>
                    <a:pt x="1757" y="2858"/>
                    <a:pt x="1835" y="2819"/>
                  </a:cubicBezTo>
                  <a:cubicBezTo>
                    <a:pt x="2068" y="2685"/>
                    <a:pt x="2168" y="2352"/>
                    <a:pt x="2035" y="2152"/>
                  </a:cubicBezTo>
                  <a:cubicBezTo>
                    <a:pt x="1835" y="1818"/>
                    <a:pt x="1601" y="1451"/>
                    <a:pt x="1368" y="1118"/>
                  </a:cubicBezTo>
                  <a:cubicBezTo>
                    <a:pt x="1268" y="984"/>
                    <a:pt x="1201" y="817"/>
                    <a:pt x="1101" y="684"/>
                  </a:cubicBezTo>
                  <a:lnTo>
                    <a:pt x="1001" y="451"/>
                  </a:lnTo>
                  <a:cubicBezTo>
                    <a:pt x="901" y="284"/>
                    <a:pt x="767" y="150"/>
                    <a:pt x="601" y="50"/>
                  </a:cubicBezTo>
                  <a:cubicBezTo>
                    <a:pt x="550" y="17"/>
                    <a:pt x="484" y="0"/>
                    <a:pt x="41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869;p38"/>
            <p:cNvSpPr/>
            <p:nvPr/>
          </p:nvSpPr>
          <p:spPr>
            <a:xfrm>
              <a:off x="4380775" y="2373600"/>
              <a:ext cx="118450" cy="160375"/>
            </a:xfrm>
            <a:custGeom>
              <a:avLst/>
              <a:gdLst/>
              <a:ahLst/>
              <a:cxnLst/>
              <a:rect l="l" t="t" r="r" b="b"/>
              <a:pathLst>
                <a:path w="4738" h="6415" extrusionOk="0">
                  <a:moveTo>
                    <a:pt x="493" y="0"/>
                  </a:moveTo>
                  <a:cubicBezTo>
                    <a:pt x="412" y="0"/>
                    <a:pt x="332" y="16"/>
                    <a:pt x="268" y="42"/>
                  </a:cubicBezTo>
                  <a:cubicBezTo>
                    <a:pt x="168" y="142"/>
                    <a:pt x="67" y="276"/>
                    <a:pt x="67" y="409"/>
                  </a:cubicBezTo>
                  <a:cubicBezTo>
                    <a:pt x="1" y="476"/>
                    <a:pt x="34" y="576"/>
                    <a:pt x="67" y="643"/>
                  </a:cubicBezTo>
                  <a:cubicBezTo>
                    <a:pt x="101" y="743"/>
                    <a:pt x="201" y="809"/>
                    <a:pt x="234" y="909"/>
                  </a:cubicBezTo>
                  <a:cubicBezTo>
                    <a:pt x="434" y="1176"/>
                    <a:pt x="568" y="1477"/>
                    <a:pt x="768" y="1777"/>
                  </a:cubicBezTo>
                  <a:cubicBezTo>
                    <a:pt x="968" y="2110"/>
                    <a:pt x="1168" y="2444"/>
                    <a:pt x="1402" y="2777"/>
                  </a:cubicBezTo>
                  <a:lnTo>
                    <a:pt x="2136" y="3778"/>
                  </a:lnTo>
                  <a:cubicBezTo>
                    <a:pt x="2402" y="4078"/>
                    <a:pt x="2603" y="4345"/>
                    <a:pt x="2869" y="4679"/>
                  </a:cubicBezTo>
                  <a:lnTo>
                    <a:pt x="3870" y="6180"/>
                  </a:lnTo>
                  <a:cubicBezTo>
                    <a:pt x="3958" y="6333"/>
                    <a:pt x="4089" y="6415"/>
                    <a:pt x="4225" y="6415"/>
                  </a:cubicBezTo>
                  <a:cubicBezTo>
                    <a:pt x="4296" y="6415"/>
                    <a:pt x="4369" y="6392"/>
                    <a:pt x="4437" y="6347"/>
                  </a:cubicBezTo>
                  <a:cubicBezTo>
                    <a:pt x="4671" y="6247"/>
                    <a:pt x="4737" y="5980"/>
                    <a:pt x="4604" y="5780"/>
                  </a:cubicBezTo>
                  <a:lnTo>
                    <a:pt x="3737" y="4379"/>
                  </a:lnTo>
                  <a:cubicBezTo>
                    <a:pt x="3437" y="3945"/>
                    <a:pt x="3070" y="3511"/>
                    <a:pt x="2736" y="3078"/>
                  </a:cubicBezTo>
                  <a:cubicBezTo>
                    <a:pt x="2402" y="2611"/>
                    <a:pt x="2102" y="2144"/>
                    <a:pt x="1835" y="1643"/>
                  </a:cubicBezTo>
                  <a:cubicBezTo>
                    <a:pt x="1669" y="1410"/>
                    <a:pt x="1535" y="1143"/>
                    <a:pt x="1368" y="876"/>
                  </a:cubicBezTo>
                  <a:cubicBezTo>
                    <a:pt x="1268" y="776"/>
                    <a:pt x="1202" y="643"/>
                    <a:pt x="1168" y="509"/>
                  </a:cubicBezTo>
                  <a:cubicBezTo>
                    <a:pt x="1102" y="442"/>
                    <a:pt x="1068" y="342"/>
                    <a:pt x="1001" y="309"/>
                  </a:cubicBezTo>
                  <a:cubicBezTo>
                    <a:pt x="935" y="209"/>
                    <a:pt x="901" y="176"/>
                    <a:pt x="835" y="142"/>
                  </a:cubicBezTo>
                  <a:cubicBezTo>
                    <a:pt x="753" y="40"/>
                    <a:pt x="621" y="0"/>
                    <a:pt x="49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870;p38"/>
            <p:cNvSpPr/>
            <p:nvPr/>
          </p:nvSpPr>
          <p:spPr>
            <a:xfrm>
              <a:off x="4547575" y="2397150"/>
              <a:ext cx="50050" cy="56525"/>
            </a:xfrm>
            <a:custGeom>
              <a:avLst/>
              <a:gdLst/>
              <a:ahLst/>
              <a:cxnLst/>
              <a:rect l="l" t="t" r="r" b="b"/>
              <a:pathLst>
                <a:path w="2002" h="2261" extrusionOk="0">
                  <a:moveTo>
                    <a:pt x="400" y="1"/>
                  </a:moveTo>
                  <a:cubicBezTo>
                    <a:pt x="404" y="1"/>
                    <a:pt x="407" y="1"/>
                    <a:pt x="411" y="1"/>
                  </a:cubicBezTo>
                  <a:lnTo>
                    <a:pt x="411" y="1"/>
                  </a:lnTo>
                  <a:cubicBezTo>
                    <a:pt x="419" y="1"/>
                    <a:pt x="426" y="1"/>
                    <a:pt x="434" y="1"/>
                  </a:cubicBezTo>
                  <a:close/>
                  <a:moveTo>
                    <a:pt x="411" y="1"/>
                  </a:moveTo>
                  <a:lnTo>
                    <a:pt x="411" y="1"/>
                  </a:lnTo>
                  <a:cubicBezTo>
                    <a:pt x="346" y="1"/>
                    <a:pt x="263" y="4"/>
                    <a:pt x="234" y="34"/>
                  </a:cubicBezTo>
                  <a:cubicBezTo>
                    <a:pt x="67" y="68"/>
                    <a:pt x="0" y="201"/>
                    <a:pt x="0" y="334"/>
                  </a:cubicBezTo>
                  <a:cubicBezTo>
                    <a:pt x="0" y="501"/>
                    <a:pt x="67" y="668"/>
                    <a:pt x="200" y="835"/>
                  </a:cubicBezTo>
                  <a:cubicBezTo>
                    <a:pt x="267" y="1002"/>
                    <a:pt x="400" y="1135"/>
                    <a:pt x="534" y="1235"/>
                  </a:cubicBezTo>
                  <a:cubicBezTo>
                    <a:pt x="734" y="1535"/>
                    <a:pt x="968" y="1835"/>
                    <a:pt x="1234" y="2136"/>
                  </a:cubicBezTo>
                  <a:cubicBezTo>
                    <a:pt x="1318" y="2219"/>
                    <a:pt x="1435" y="2261"/>
                    <a:pt x="1551" y="2261"/>
                  </a:cubicBezTo>
                  <a:cubicBezTo>
                    <a:pt x="1668" y="2261"/>
                    <a:pt x="1785" y="2219"/>
                    <a:pt x="1868" y="2136"/>
                  </a:cubicBezTo>
                  <a:cubicBezTo>
                    <a:pt x="1935" y="2036"/>
                    <a:pt x="2002" y="1902"/>
                    <a:pt x="2002" y="1835"/>
                  </a:cubicBezTo>
                  <a:cubicBezTo>
                    <a:pt x="2002" y="1702"/>
                    <a:pt x="1935" y="1635"/>
                    <a:pt x="1868" y="1535"/>
                  </a:cubicBezTo>
                  <a:cubicBezTo>
                    <a:pt x="1668" y="1235"/>
                    <a:pt x="1401" y="1002"/>
                    <a:pt x="1201" y="701"/>
                  </a:cubicBezTo>
                  <a:lnTo>
                    <a:pt x="934" y="334"/>
                  </a:lnTo>
                  <a:cubicBezTo>
                    <a:pt x="901" y="301"/>
                    <a:pt x="867" y="201"/>
                    <a:pt x="834" y="168"/>
                  </a:cubicBezTo>
                  <a:cubicBezTo>
                    <a:pt x="703" y="37"/>
                    <a:pt x="573" y="2"/>
                    <a:pt x="4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871;p38"/>
            <p:cNvSpPr/>
            <p:nvPr/>
          </p:nvSpPr>
          <p:spPr>
            <a:xfrm>
              <a:off x="4602600" y="2238575"/>
              <a:ext cx="109275" cy="140050"/>
            </a:xfrm>
            <a:custGeom>
              <a:avLst/>
              <a:gdLst/>
              <a:ahLst/>
              <a:cxnLst/>
              <a:rect l="l" t="t" r="r" b="b"/>
              <a:pathLst>
                <a:path w="4371" h="5602" extrusionOk="0">
                  <a:moveTo>
                    <a:pt x="311" y="1"/>
                  </a:moveTo>
                  <a:cubicBezTo>
                    <a:pt x="268" y="1"/>
                    <a:pt x="224" y="11"/>
                    <a:pt x="168" y="39"/>
                  </a:cubicBezTo>
                  <a:lnTo>
                    <a:pt x="34" y="173"/>
                  </a:lnTo>
                  <a:cubicBezTo>
                    <a:pt x="1" y="206"/>
                    <a:pt x="1" y="239"/>
                    <a:pt x="1" y="306"/>
                  </a:cubicBezTo>
                  <a:cubicBezTo>
                    <a:pt x="34" y="306"/>
                    <a:pt x="34" y="340"/>
                    <a:pt x="34" y="373"/>
                  </a:cubicBezTo>
                  <a:cubicBezTo>
                    <a:pt x="67" y="506"/>
                    <a:pt x="134" y="573"/>
                    <a:pt x="168" y="706"/>
                  </a:cubicBezTo>
                  <a:cubicBezTo>
                    <a:pt x="201" y="807"/>
                    <a:pt x="234" y="873"/>
                    <a:pt x="334" y="973"/>
                  </a:cubicBezTo>
                  <a:cubicBezTo>
                    <a:pt x="434" y="1140"/>
                    <a:pt x="534" y="1240"/>
                    <a:pt x="635" y="1407"/>
                  </a:cubicBezTo>
                  <a:cubicBezTo>
                    <a:pt x="868" y="1741"/>
                    <a:pt x="1068" y="2141"/>
                    <a:pt x="1335" y="2474"/>
                  </a:cubicBezTo>
                  <a:cubicBezTo>
                    <a:pt x="1535" y="2741"/>
                    <a:pt x="1802" y="3041"/>
                    <a:pt x="2002" y="3375"/>
                  </a:cubicBezTo>
                  <a:cubicBezTo>
                    <a:pt x="2236" y="3709"/>
                    <a:pt x="2503" y="4042"/>
                    <a:pt x="2736" y="4342"/>
                  </a:cubicBezTo>
                  <a:cubicBezTo>
                    <a:pt x="3036" y="4709"/>
                    <a:pt x="3336" y="5076"/>
                    <a:pt x="3670" y="5477"/>
                  </a:cubicBezTo>
                  <a:cubicBezTo>
                    <a:pt x="3720" y="5560"/>
                    <a:pt x="3820" y="5602"/>
                    <a:pt x="3929" y="5602"/>
                  </a:cubicBezTo>
                  <a:cubicBezTo>
                    <a:pt x="4037" y="5602"/>
                    <a:pt x="4154" y="5560"/>
                    <a:pt x="4237" y="5477"/>
                  </a:cubicBezTo>
                  <a:cubicBezTo>
                    <a:pt x="4337" y="5376"/>
                    <a:pt x="4371" y="5310"/>
                    <a:pt x="4371" y="5176"/>
                  </a:cubicBezTo>
                  <a:cubicBezTo>
                    <a:pt x="4371" y="5043"/>
                    <a:pt x="4337" y="4976"/>
                    <a:pt x="4237" y="4876"/>
                  </a:cubicBezTo>
                  <a:cubicBezTo>
                    <a:pt x="3803" y="4342"/>
                    <a:pt x="3370" y="3809"/>
                    <a:pt x="2903" y="3242"/>
                  </a:cubicBezTo>
                  <a:cubicBezTo>
                    <a:pt x="2536" y="2741"/>
                    <a:pt x="2169" y="2308"/>
                    <a:pt x="1835" y="1807"/>
                  </a:cubicBezTo>
                  <a:cubicBezTo>
                    <a:pt x="1635" y="1507"/>
                    <a:pt x="1468" y="1240"/>
                    <a:pt x="1235" y="973"/>
                  </a:cubicBezTo>
                  <a:cubicBezTo>
                    <a:pt x="1135" y="807"/>
                    <a:pt x="1035" y="640"/>
                    <a:pt x="901" y="473"/>
                  </a:cubicBezTo>
                  <a:cubicBezTo>
                    <a:pt x="801" y="306"/>
                    <a:pt x="668" y="173"/>
                    <a:pt x="501" y="39"/>
                  </a:cubicBezTo>
                  <a:cubicBezTo>
                    <a:pt x="424" y="20"/>
                    <a:pt x="369" y="1"/>
                    <a:pt x="3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872;p38"/>
            <p:cNvSpPr/>
            <p:nvPr/>
          </p:nvSpPr>
          <p:spPr>
            <a:xfrm>
              <a:off x="4779400" y="2217525"/>
              <a:ext cx="44225" cy="60575"/>
            </a:xfrm>
            <a:custGeom>
              <a:avLst/>
              <a:gdLst/>
              <a:ahLst/>
              <a:cxnLst/>
              <a:rect l="l" t="t" r="r" b="b"/>
              <a:pathLst>
                <a:path w="1769" h="2423" extrusionOk="0">
                  <a:moveTo>
                    <a:pt x="380" y="0"/>
                  </a:moveTo>
                  <a:cubicBezTo>
                    <a:pt x="309" y="0"/>
                    <a:pt x="238" y="24"/>
                    <a:pt x="167" y="47"/>
                  </a:cubicBezTo>
                  <a:cubicBezTo>
                    <a:pt x="101" y="81"/>
                    <a:pt x="34" y="181"/>
                    <a:pt x="0" y="248"/>
                  </a:cubicBezTo>
                  <a:lnTo>
                    <a:pt x="0" y="314"/>
                  </a:lnTo>
                  <a:cubicBezTo>
                    <a:pt x="0" y="314"/>
                    <a:pt x="34" y="381"/>
                    <a:pt x="34" y="481"/>
                  </a:cubicBezTo>
                  <a:cubicBezTo>
                    <a:pt x="101" y="581"/>
                    <a:pt x="234" y="748"/>
                    <a:pt x="301" y="881"/>
                  </a:cubicBezTo>
                  <a:cubicBezTo>
                    <a:pt x="367" y="1015"/>
                    <a:pt x="467" y="1148"/>
                    <a:pt x="534" y="1315"/>
                  </a:cubicBezTo>
                  <a:cubicBezTo>
                    <a:pt x="634" y="1415"/>
                    <a:pt x="668" y="1582"/>
                    <a:pt x="768" y="1715"/>
                  </a:cubicBezTo>
                  <a:lnTo>
                    <a:pt x="1001" y="2216"/>
                  </a:lnTo>
                  <a:cubicBezTo>
                    <a:pt x="1074" y="2336"/>
                    <a:pt x="1216" y="2422"/>
                    <a:pt x="1353" y="2422"/>
                  </a:cubicBezTo>
                  <a:cubicBezTo>
                    <a:pt x="1405" y="2422"/>
                    <a:pt x="1456" y="2410"/>
                    <a:pt x="1502" y="2382"/>
                  </a:cubicBezTo>
                  <a:cubicBezTo>
                    <a:pt x="1668" y="2316"/>
                    <a:pt x="1768" y="2049"/>
                    <a:pt x="1668" y="1882"/>
                  </a:cubicBezTo>
                  <a:cubicBezTo>
                    <a:pt x="1502" y="1582"/>
                    <a:pt x="1335" y="1248"/>
                    <a:pt x="1168" y="981"/>
                  </a:cubicBezTo>
                  <a:cubicBezTo>
                    <a:pt x="1101" y="848"/>
                    <a:pt x="1001" y="681"/>
                    <a:pt x="968" y="548"/>
                  </a:cubicBezTo>
                  <a:cubicBezTo>
                    <a:pt x="934" y="481"/>
                    <a:pt x="868" y="414"/>
                    <a:pt x="834" y="348"/>
                  </a:cubicBezTo>
                  <a:cubicBezTo>
                    <a:pt x="801" y="248"/>
                    <a:pt x="701" y="147"/>
                    <a:pt x="634" y="81"/>
                  </a:cubicBezTo>
                  <a:cubicBezTo>
                    <a:pt x="601" y="47"/>
                    <a:pt x="534" y="14"/>
                    <a:pt x="467" y="14"/>
                  </a:cubicBezTo>
                  <a:cubicBezTo>
                    <a:pt x="438" y="4"/>
                    <a:pt x="409" y="0"/>
                    <a:pt x="38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873;p38"/>
            <p:cNvSpPr/>
            <p:nvPr/>
          </p:nvSpPr>
          <p:spPr>
            <a:xfrm>
              <a:off x="4786075" y="2050875"/>
              <a:ext cx="140950" cy="148450"/>
            </a:xfrm>
            <a:custGeom>
              <a:avLst/>
              <a:gdLst/>
              <a:ahLst/>
              <a:cxnLst/>
              <a:rect l="l" t="t" r="r" b="b"/>
              <a:pathLst>
                <a:path w="5638" h="5938" extrusionOk="0">
                  <a:moveTo>
                    <a:pt x="433" y="0"/>
                  </a:moveTo>
                  <a:cubicBezTo>
                    <a:pt x="401" y="0"/>
                    <a:pt x="367" y="3"/>
                    <a:pt x="334" y="9"/>
                  </a:cubicBezTo>
                  <a:cubicBezTo>
                    <a:pt x="167" y="42"/>
                    <a:pt x="34" y="209"/>
                    <a:pt x="0" y="376"/>
                  </a:cubicBezTo>
                  <a:cubicBezTo>
                    <a:pt x="67" y="509"/>
                    <a:pt x="67" y="542"/>
                    <a:pt x="67" y="576"/>
                  </a:cubicBezTo>
                  <a:cubicBezTo>
                    <a:pt x="100" y="709"/>
                    <a:pt x="167" y="742"/>
                    <a:pt x="200" y="843"/>
                  </a:cubicBezTo>
                  <a:lnTo>
                    <a:pt x="301" y="909"/>
                  </a:lnTo>
                  <a:cubicBezTo>
                    <a:pt x="367" y="1009"/>
                    <a:pt x="401" y="1076"/>
                    <a:pt x="501" y="1176"/>
                  </a:cubicBezTo>
                  <a:cubicBezTo>
                    <a:pt x="601" y="1343"/>
                    <a:pt x="801" y="1443"/>
                    <a:pt x="901" y="1643"/>
                  </a:cubicBezTo>
                  <a:cubicBezTo>
                    <a:pt x="1235" y="1977"/>
                    <a:pt x="1568" y="2244"/>
                    <a:pt x="1868" y="2577"/>
                  </a:cubicBezTo>
                  <a:cubicBezTo>
                    <a:pt x="2202" y="2911"/>
                    <a:pt x="2502" y="3244"/>
                    <a:pt x="2802" y="3578"/>
                  </a:cubicBezTo>
                  <a:cubicBezTo>
                    <a:pt x="3069" y="3911"/>
                    <a:pt x="3403" y="4245"/>
                    <a:pt x="3703" y="4579"/>
                  </a:cubicBezTo>
                  <a:cubicBezTo>
                    <a:pt x="4070" y="5012"/>
                    <a:pt x="4504" y="5412"/>
                    <a:pt x="4870" y="5813"/>
                  </a:cubicBezTo>
                  <a:cubicBezTo>
                    <a:pt x="4954" y="5896"/>
                    <a:pt x="5062" y="5938"/>
                    <a:pt x="5171" y="5938"/>
                  </a:cubicBezTo>
                  <a:cubicBezTo>
                    <a:pt x="5279" y="5938"/>
                    <a:pt x="5387" y="5896"/>
                    <a:pt x="5471" y="5813"/>
                  </a:cubicBezTo>
                  <a:cubicBezTo>
                    <a:pt x="5638" y="5646"/>
                    <a:pt x="5638" y="5379"/>
                    <a:pt x="5471" y="5212"/>
                  </a:cubicBezTo>
                  <a:cubicBezTo>
                    <a:pt x="4737" y="4512"/>
                    <a:pt x="4070" y="3745"/>
                    <a:pt x="3403" y="3044"/>
                  </a:cubicBezTo>
                  <a:cubicBezTo>
                    <a:pt x="3103" y="2711"/>
                    <a:pt x="2802" y="2344"/>
                    <a:pt x="2502" y="2010"/>
                  </a:cubicBezTo>
                  <a:cubicBezTo>
                    <a:pt x="2202" y="1676"/>
                    <a:pt x="1868" y="1343"/>
                    <a:pt x="1535" y="1009"/>
                  </a:cubicBezTo>
                  <a:lnTo>
                    <a:pt x="1168" y="642"/>
                  </a:lnTo>
                  <a:cubicBezTo>
                    <a:pt x="1068" y="542"/>
                    <a:pt x="1034" y="509"/>
                    <a:pt x="1001" y="409"/>
                  </a:cubicBezTo>
                  <a:cubicBezTo>
                    <a:pt x="934" y="376"/>
                    <a:pt x="901" y="342"/>
                    <a:pt x="868" y="242"/>
                  </a:cubicBezTo>
                  <a:lnTo>
                    <a:pt x="834" y="209"/>
                  </a:lnTo>
                  <a:cubicBezTo>
                    <a:pt x="751" y="70"/>
                    <a:pt x="598" y="0"/>
                    <a:pt x="43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72850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66646" y="283383"/>
            <a:ext cx="5334000" cy="682200"/>
          </a:xfrm>
        </p:spPr>
        <p:txBody>
          <a:bodyPr/>
          <a:lstStyle/>
          <a:p>
            <a:r>
              <a:rPr lang="es-CL" dirty="0" smtClean="0"/>
              <a:t>Estructura Externa</a:t>
            </a:r>
            <a:endParaRPr lang="es-CL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78908845"/>
              </p:ext>
            </p:extLst>
          </p:nvPr>
        </p:nvGraphicFramePr>
        <p:xfrm>
          <a:off x="1006867" y="1160979"/>
          <a:ext cx="7212459" cy="35660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871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Hx7l-KP6kOk/T8E_JVcCn-I/AAAAAAAAAGM/bHvlz4EJo0s/s640/Captura+de+pantalla+2012-05-26+a+las+15.30.4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901" y="885319"/>
            <a:ext cx="7921376" cy="4133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079620" y="238988"/>
            <a:ext cx="6953937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Ejemplo de Estructura Externa</a:t>
            </a:r>
            <a:endParaRPr lang="es-ES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04108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4" name="Google Shape;1324;p58"/>
          <p:cNvSpPr txBox="1">
            <a:spLocks noGrp="1"/>
          </p:cNvSpPr>
          <p:nvPr>
            <p:ph type="ctrTitle"/>
          </p:nvPr>
        </p:nvSpPr>
        <p:spPr>
          <a:xfrm>
            <a:off x="2167800" y="703322"/>
            <a:ext cx="5291238" cy="71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Dudas o consultas</a:t>
            </a:r>
            <a:endParaRPr dirty="0"/>
          </a:p>
        </p:txBody>
      </p:sp>
      <p:sp>
        <p:nvSpPr>
          <p:cNvPr id="1325" name="Google Shape;1325;p58"/>
          <p:cNvSpPr txBox="1">
            <a:spLocks noGrp="1"/>
          </p:cNvSpPr>
          <p:nvPr>
            <p:ph type="subTitle" idx="1"/>
          </p:nvPr>
        </p:nvSpPr>
        <p:spPr>
          <a:xfrm>
            <a:off x="2272334" y="1784071"/>
            <a:ext cx="4599300" cy="129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sz="2700" dirty="0" smtClean="0">
                <a:latin typeface="Chewy"/>
                <a:ea typeface="Chewy"/>
                <a:cs typeface="Chewy"/>
                <a:sym typeface="Chewy"/>
              </a:rPr>
              <a:t>Recuerda que me puedes escribir a mi correo</a:t>
            </a:r>
            <a:endParaRPr sz="2700" dirty="0">
              <a:latin typeface="Chewy"/>
              <a:ea typeface="Chewy"/>
              <a:cs typeface="Chewy"/>
              <a:sym typeface="Chewy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hlinkClick r:id="rId3"/>
              </a:rPr>
              <a:t>plastra@sanfernandocollege.cl</a:t>
            </a:r>
            <a:r>
              <a:rPr lang="en" dirty="0" smtClean="0"/>
              <a:t> o cotactarme por Instagram @pialastrad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6" name="Google Shape;1326;p58"/>
          <p:cNvSpPr txBox="1"/>
          <p:nvPr/>
        </p:nvSpPr>
        <p:spPr>
          <a:xfrm>
            <a:off x="1922703" y="3877035"/>
            <a:ext cx="5034384" cy="82112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30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pSp>
        <p:nvGrpSpPr>
          <p:cNvPr id="1327" name="Google Shape;1327;p58"/>
          <p:cNvGrpSpPr/>
          <p:nvPr/>
        </p:nvGrpSpPr>
        <p:grpSpPr>
          <a:xfrm>
            <a:off x="3356825" y="3144953"/>
            <a:ext cx="685800" cy="669600"/>
            <a:chOff x="3490127" y="3184503"/>
            <a:chExt cx="685800" cy="669600"/>
          </a:xfrm>
        </p:grpSpPr>
        <p:sp>
          <p:nvSpPr>
            <p:cNvPr id="1328" name="Google Shape;1328;p58"/>
            <p:cNvSpPr/>
            <p:nvPr/>
          </p:nvSpPr>
          <p:spPr>
            <a:xfrm>
              <a:off x="3490127" y="3184503"/>
              <a:ext cx="685800" cy="669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58"/>
            <p:cNvSpPr/>
            <p:nvPr/>
          </p:nvSpPr>
          <p:spPr>
            <a:xfrm>
              <a:off x="3762864" y="3350248"/>
              <a:ext cx="140331" cy="338091"/>
            </a:xfrm>
            <a:custGeom>
              <a:avLst/>
              <a:gdLst/>
              <a:ahLst/>
              <a:cxnLst/>
              <a:rect l="l" t="t" r="r" b="b"/>
              <a:pathLst>
                <a:path w="6527" h="15727" extrusionOk="0">
                  <a:moveTo>
                    <a:pt x="4957" y="1"/>
                  </a:moveTo>
                  <a:cubicBezTo>
                    <a:pt x="4645" y="1"/>
                    <a:pt x="4336" y="24"/>
                    <a:pt x="4028" y="69"/>
                  </a:cubicBezTo>
                  <a:cubicBezTo>
                    <a:pt x="2588" y="280"/>
                    <a:pt x="1700" y="890"/>
                    <a:pt x="1675" y="2250"/>
                  </a:cubicBezTo>
                  <a:lnTo>
                    <a:pt x="1675" y="5040"/>
                  </a:lnTo>
                  <a:cubicBezTo>
                    <a:pt x="1675" y="5348"/>
                    <a:pt x="1426" y="5599"/>
                    <a:pt x="1118" y="5599"/>
                  </a:cubicBezTo>
                  <a:lnTo>
                    <a:pt x="0" y="5599"/>
                  </a:lnTo>
                  <a:lnTo>
                    <a:pt x="0" y="6715"/>
                  </a:lnTo>
                  <a:lnTo>
                    <a:pt x="1118" y="6715"/>
                  </a:lnTo>
                  <a:cubicBezTo>
                    <a:pt x="1426" y="6715"/>
                    <a:pt x="1675" y="6965"/>
                    <a:pt x="1675" y="7274"/>
                  </a:cubicBezTo>
                  <a:lnTo>
                    <a:pt x="1675" y="15727"/>
                  </a:lnTo>
                  <a:lnTo>
                    <a:pt x="3352" y="15727"/>
                  </a:lnTo>
                  <a:lnTo>
                    <a:pt x="3352" y="7274"/>
                  </a:lnTo>
                  <a:cubicBezTo>
                    <a:pt x="3352" y="6965"/>
                    <a:pt x="3602" y="6715"/>
                    <a:pt x="3910" y="6715"/>
                  </a:cubicBezTo>
                  <a:lnTo>
                    <a:pt x="5709" y="6715"/>
                  </a:lnTo>
                  <a:lnTo>
                    <a:pt x="5987" y="5599"/>
                  </a:lnTo>
                  <a:lnTo>
                    <a:pt x="3910" y="5599"/>
                  </a:lnTo>
                  <a:cubicBezTo>
                    <a:pt x="3602" y="5599"/>
                    <a:pt x="3352" y="5348"/>
                    <a:pt x="3352" y="5040"/>
                  </a:cubicBezTo>
                  <a:lnTo>
                    <a:pt x="3352" y="3253"/>
                  </a:lnTo>
                  <a:cubicBezTo>
                    <a:pt x="3352" y="2316"/>
                    <a:pt x="3942" y="1677"/>
                    <a:pt x="4968" y="1504"/>
                  </a:cubicBezTo>
                  <a:cubicBezTo>
                    <a:pt x="5157" y="1473"/>
                    <a:pt x="5339" y="1460"/>
                    <a:pt x="5511" y="1460"/>
                  </a:cubicBezTo>
                  <a:cubicBezTo>
                    <a:pt x="5810" y="1460"/>
                    <a:pt x="6082" y="1498"/>
                    <a:pt x="6324" y="1546"/>
                  </a:cubicBezTo>
                  <a:lnTo>
                    <a:pt x="6526" y="182"/>
                  </a:lnTo>
                  <a:cubicBezTo>
                    <a:pt x="5988" y="62"/>
                    <a:pt x="5468" y="1"/>
                    <a:pt x="4957" y="1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30" name="Google Shape;1330;p58"/>
          <p:cNvGrpSpPr/>
          <p:nvPr/>
        </p:nvGrpSpPr>
        <p:grpSpPr>
          <a:xfrm>
            <a:off x="5101350" y="3144953"/>
            <a:ext cx="685800" cy="669600"/>
            <a:chOff x="5234652" y="3184503"/>
            <a:chExt cx="685800" cy="669600"/>
          </a:xfrm>
        </p:grpSpPr>
        <p:sp>
          <p:nvSpPr>
            <p:cNvPr id="1331" name="Google Shape;1331;p58"/>
            <p:cNvSpPr/>
            <p:nvPr/>
          </p:nvSpPr>
          <p:spPr>
            <a:xfrm>
              <a:off x="5234652" y="3184503"/>
              <a:ext cx="685800" cy="669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58"/>
            <p:cNvSpPr/>
            <p:nvPr/>
          </p:nvSpPr>
          <p:spPr>
            <a:xfrm>
              <a:off x="5426752" y="3376756"/>
              <a:ext cx="301593" cy="285086"/>
            </a:xfrm>
            <a:custGeom>
              <a:avLst/>
              <a:gdLst/>
              <a:ahLst/>
              <a:cxnLst/>
              <a:rect l="l" t="t" r="r" b="b"/>
              <a:pathLst>
                <a:path w="11896" h="11246" extrusionOk="0">
                  <a:moveTo>
                    <a:pt x="5930" y="0"/>
                  </a:moveTo>
                  <a:cubicBezTo>
                    <a:pt x="5093" y="21"/>
                    <a:pt x="3077" y="428"/>
                    <a:pt x="3077" y="3039"/>
                  </a:cubicBezTo>
                  <a:cubicBezTo>
                    <a:pt x="3077" y="3478"/>
                    <a:pt x="3094" y="3798"/>
                    <a:pt x="3107" y="4028"/>
                  </a:cubicBezTo>
                  <a:cubicBezTo>
                    <a:pt x="3142" y="4647"/>
                    <a:pt x="3077" y="5187"/>
                    <a:pt x="2410" y="5187"/>
                  </a:cubicBezTo>
                  <a:cubicBezTo>
                    <a:pt x="2173" y="5187"/>
                    <a:pt x="1840" y="5114"/>
                    <a:pt x="1608" y="5061"/>
                  </a:cubicBezTo>
                  <a:lnTo>
                    <a:pt x="1608" y="5061"/>
                  </a:lnTo>
                  <a:cubicBezTo>
                    <a:pt x="2217" y="5314"/>
                    <a:pt x="2827" y="5535"/>
                    <a:pt x="2827" y="6215"/>
                  </a:cubicBezTo>
                  <a:cubicBezTo>
                    <a:pt x="2827" y="7791"/>
                    <a:pt x="1472" y="8398"/>
                    <a:pt x="577" y="8799"/>
                  </a:cubicBezTo>
                  <a:cubicBezTo>
                    <a:pt x="400" y="8879"/>
                    <a:pt x="169" y="8981"/>
                    <a:pt x="0" y="9077"/>
                  </a:cubicBezTo>
                  <a:cubicBezTo>
                    <a:pt x="386" y="9148"/>
                    <a:pt x="526" y="9160"/>
                    <a:pt x="965" y="9263"/>
                  </a:cubicBezTo>
                  <a:cubicBezTo>
                    <a:pt x="1348" y="9355"/>
                    <a:pt x="1603" y="9620"/>
                    <a:pt x="1713" y="10103"/>
                  </a:cubicBezTo>
                  <a:cubicBezTo>
                    <a:pt x="2012" y="10046"/>
                    <a:pt x="2244" y="10007"/>
                    <a:pt x="2558" y="10007"/>
                  </a:cubicBezTo>
                  <a:cubicBezTo>
                    <a:pt x="3450" y="10007"/>
                    <a:pt x="3988" y="10373"/>
                    <a:pt x="4460" y="10697"/>
                  </a:cubicBezTo>
                  <a:cubicBezTo>
                    <a:pt x="4892" y="10991"/>
                    <a:pt x="5261" y="11244"/>
                    <a:pt x="5941" y="11246"/>
                  </a:cubicBezTo>
                  <a:cubicBezTo>
                    <a:pt x="6620" y="11244"/>
                    <a:pt x="6990" y="10991"/>
                    <a:pt x="7420" y="10697"/>
                  </a:cubicBezTo>
                  <a:cubicBezTo>
                    <a:pt x="7894" y="10373"/>
                    <a:pt x="8430" y="10007"/>
                    <a:pt x="9323" y="10007"/>
                  </a:cubicBezTo>
                  <a:cubicBezTo>
                    <a:pt x="9638" y="10007"/>
                    <a:pt x="9870" y="10044"/>
                    <a:pt x="10169" y="10103"/>
                  </a:cubicBezTo>
                  <a:cubicBezTo>
                    <a:pt x="10280" y="9616"/>
                    <a:pt x="10535" y="9355"/>
                    <a:pt x="10917" y="9263"/>
                  </a:cubicBezTo>
                  <a:cubicBezTo>
                    <a:pt x="11308" y="9171"/>
                    <a:pt x="11524" y="9140"/>
                    <a:pt x="11895" y="9075"/>
                  </a:cubicBezTo>
                  <a:cubicBezTo>
                    <a:pt x="11727" y="8988"/>
                    <a:pt x="11487" y="8880"/>
                    <a:pt x="11304" y="8799"/>
                  </a:cubicBezTo>
                  <a:cubicBezTo>
                    <a:pt x="10409" y="8398"/>
                    <a:pt x="9054" y="7791"/>
                    <a:pt x="9054" y="6215"/>
                  </a:cubicBezTo>
                  <a:cubicBezTo>
                    <a:pt x="9054" y="5541"/>
                    <a:pt x="9663" y="5312"/>
                    <a:pt x="10271" y="5061"/>
                  </a:cubicBezTo>
                  <a:lnTo>
                    <a:pt x="10271" y="5061"/>
                  </a:lnTo>
                  <a:cubicBezTo>
                    <a:pt x="9985" y="5105"/>
                    <a:pt x="9811" y="5187"/>
                    <a:pt x="9472" y="5187"/>
                  </a:cubicBezTo>
                  <a:cubicBezTo>
                    <a:pt x="8805" y="5187"/>
                    <a:pt x="8739" y="4647"/>
                    <a:pt x="8773" y="4028"/>
                  </a:cubicBezTo>
                  <a:cubicBezTo>
                    <a:pt x="8787" y="3798"/>
                    <a:pt x="8805" y="3478"/>
                    <a:pt x="8805" y="3039"/>
                  </a:cubicBezTo>
                  <a:cubicBezTo>
                    <a:pt x="8805" y="439"/>
                    <a:pt x="6795" y="25"/>
                    <a:pt x="5930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33" name="Google Shape;1333;p58"/>
          <p:cNvGrpSpPr/>
          <p:nvPr/>
        </p:nvGrpSpPr>
        <p:grpSpPr>
          <a:xfrm>
            <a:off x="4229088" y="3144953"/>
            <a:ext cx="685800" cy="669600"/>
            <a:chOff x="4240877" y="3184503"/>
            <a:chExt cx="685800" cy="669600"/>
          </a:xfrm>
        </p:grpSpPr>
        <p:sp>
          <p:nvSpPr>
            <p:cNvPr id="1334" name="Google Shape;1334;p58"/>
            <p:cNvSpPr/>
            <p:nvPr/>
          </p:nvSpPr>
          <p:spPr>
            <a:xfrm>
              <a:off x="4240877" y="3184503"/>
              <a:ext cx="685800" cy="669600"/>
            </a:xfrm>
            <a:prstGeom prst="ellipse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35" name="Google Shape;1335;p58"/>
            <p:cNvGrpSpPr/>
            <p:nvPr/>
          </p:nvGrpSpPr>
          <p:grpSpPr>
            <a:xfrm>
              <a:off x="4451684" y="3387218"/>
              <a:ext cx="264190" cy="264146"/>
              <a:chOff x="4170333" y="3385613"/>
              <a:chExt cx="222382" cy="222364"/>
            </a:xfrm>
          </p:grpSpPr>
          <p:sp>
            <p:nvSpPr>
              <p:cNvPr id="1336" name="Google Shape;1336;p58"/>
              <p:cNvSpPr/>
              <p:nvPr/>
            </p:nvSpPr>
            <p:spPr>
              <a:xfrm>
                <a:off x="4170333" y="3385613"/>
                <a:ext cx="222382" cy="222364"/>
              </a:xfrm>
              <a:custGeom>
                <a:avLst/>
                <a:gdLst/>
                <a:ahLst/>
                <a:cxnLst/>
                <a:rect l="l" t="t" r="r" b="b"/>
                <a:pathLst>
                  <a:path w="12288" h="12287" extrusionOk="0">
                    <a:moveTo>
                      <a:pt x="10053" y="1117"/>
                    </a:moveTo>
                    <a:cubicBezTo>
                      <a:pt x="10669" y="1117"/>
                      <a:pt x="11171" y="1617"/>
                      <a:pt x="11171" y="2233"/>
                    </a:cubicBezTo>
                    <a:cubicBezTo>
                      <a:pt x="11170" y="2850"/>
                      <a:pt x="10669" y="3351"/>
                      <a:pt x="10053" y="3351"/>
                    </a:cubicBezTo>
                    <a:cubicBezTo>
                      <a:pt x="9438" y="3351"/>
                      <a:pt x="8937" y="2850"/>
                      <a:pt x="8937" y="2233"/>
                    </a:cubicBezTo>
                    <a:cubicBezTo>
                      <a:pt x="8937" y="1617"/>
                      <a:pt x="9438" y="1117"/>
                      <a:pt x="10053" y="1117"/>
                    </a:cubicBezTo>
                    <a:close/>
                    <a:moveTo>
                      <a:pt x="6144" y="2233"/>
                    </a:moveTo>
                    <a:cubicBezTo>
                      <a:pt x="8300" y="2233"/>
                      <a:pt x="10053" y="3988"/>
                      <a:pt x="10053" y="6144"/>
                    </a:cubicBezTo>
                    <a:cubicBezTo>
                      <a:pt x="10053" y="8299"/>
                      <a:pt x="8300" y="10054"/>
                      <a:pt x="6144" y="10054"/>
                    </a:cubicBezTo>
                    <a:cubicBezTo>
                      <a:pt x="3989" y="10054"/>
                      <a:pt x="2234" y="8299"/>
                      <a:pt x="2234" y="6144"/>
                    </a:cubicBezTo>
                    <a:cubicBezTo>
                      <a:pt x="2234" y="3988"/>
                      <a:pt x="3987" y="2233"/>
                      <a:pt x="6144" y="2233"/>
                    </a:cubicBezTo>
                    <a:close/>
                    <a:moveTo>
                      <a:pt x="1675" y="1"/>
                    </a:moveTo>
                    <a:cubicBezTo>
                      <a:pt x="752" y="1"/>
                      <a:pt x="0" y="751"/>
                      <a:pt x="0" y="1676"/>
                    </a:cubicBezTo>
                    <a:lnTo>
                      <a:pt x="0" y="10611"/>
                    </a:lnTo>
                    <a:cubicBezTo>
                      <a:pt x="0" y="11536"/>
                      <a:pt x="752" y="12286"/>
                      <a:pt x="1675" y="12286"/>
                    </a:cubicBezTo>
                    <a:lnTo>
                      <a:pt x="10612" y="12286"/>
                    </a:lnTo>
                    <a:cubicBezTo>
                      <a:pt x="11536" y="12286"/>
                      <a:pt x="12288" y="11536"/>
                      <a:pt x="12288" y="10611"/>
                    </a:cubicBezTo>
                    <a:lnTo>
                      <a:pt x="12288" y="1676"/>
                    </a:lnTo>
                    <a:cubicBezTo>
                      <a:pt x="12288" y="752"/>
                      <a:pt x="11536" y="1"/>
                      <a:pt x="10612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7" name="Google Shape;1337;p58"/>
              <p:cNvSpPr/>
              <p:nvPr/>
            </p:nvSpPr>
            <p:spPr>
              <a:xfrm>
                <a:off x="4230955" y="3446254"/>
                <a:ext cx="101129" cy="101075"/>
              </a:xfrm>
              <a:custGeom>
                <a:avLst/>
                <a:gdLst/>
                <a:ahLst/>
                <a:cxnLst/>
                <a:rect l="l" t="t" r="r" b="b"/>
                <a:pathLst>
                  <a:path w="5588" h="5585" extrusionOk="0">
                    <a:moveTo>
                      <a:pt x="2794" y="0"/>
                    </a:moveTo>
                    <a:cubicBezTo>
                      <a:pt x="1255" y="0"/>
                      <a:pt x="1" y="1252"/>
                      <a:pt x="1" y="2793"/>
                    </a:cubicBezTo>
                    <a:cubicBezTo>
                      <a:pt x="1" y="4332"/>
                      <a:pt x="1255" y="5585"/>
                      <a:pt x="2794" y="5585"/>
                    </a:cubicBezTo>
                    <a:cubicBezTo>
                      <a:pt x="4333" y="5585"/>
                      <a:pt x="5587" y="4332"/>
                      <a:pt x="5587" y="2793"/>
                    </a:cubicBezTo>
                    <a:cubicBezTo>
                      <a:pt x="5587" y="1252"/>
                      <a:pt x="4333" y="0"/>
                      <a:pt x="279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Distance Learning Course by Slidesgo">
  <a:themeElements>
    <a:clrScheme name="Simple Light">
      <a:dk1>
        <a:srgbClr val="87599E"/>
      </a:dk1>
      <a:lt1>
        <a:srgbClr val="FFFFFF"/>
      </a:lt1>
      <a:dk2>
        <a:srgbClr val="87599E"/>
      </a:dk2>
      <a:lt2>
        <a:srgbClr val="E4BFF7"/>
      </a:lt2>
      <a:accent1>
        <a:srgbClr val="E4BFF7"/>
      </a:accent1>
      <a:accent2>
        <a:srgbClr val="4CA779"/>
      </a:accent2>
      <a:accent3>
        <a:srgbClr val="EBD8B2"/>
      </a:accent3>
      <a:accent4>
        <a:srgbClr val="7DD3A8"/>
      </a:accent4>
      <a:accent5>
        <a:srgbClr val="7DD3A8"/>
      </a:accent5>
      <a:accent6>
        <a:srgbClr val="1B6E81"/>
      </a:accent6>
      <a:hlink>
        <a:srgbClr val="EBD8B2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467</Words>
  <Application>Microsoft Office PowerPoint</Application>
  <PresentationFormat>Presentación en pantalla (16:9)</PresentationFormat>
  <Paragraphs>37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Wingdings</vt:lpstr>
      <vt:lpstr>Lato</vt:lpstr>
      <vt:lpstr>Roboto Medium</vt:lpstr>
      <vt:lpstr>Chewy</vt:lpstr>
      <vt:lpstr>Nanum Gothic</vt:lpstr>
      <vt:lpstr>Distance Learning Course by Slidesgo</vt:lpstr>
      <vt:lpstr>Género Dramático: Elementos</vt:lpstr>
      <vt:lpstr>Obra Dramática  /  Obra Teatral</vt:lpstr>
      <vt:lpstr>Presentación de PowerPoint</vt:lpstr>
      <vt:lpstr>Presentación de PowerPoint</vt:lpstr>
      <vt:lpstr>Presentación de PowerPoint</vt:lpstr>
      <vt:lpstr>Estructura Externa</vt:lpstr>
      <vt:lpstr>Presentación de PowerPoint</vt:lpstr>
      <vt:lpstr>Dudas o consultas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Género Dramático: Elementos</dc:title>
  <dc:creator>lenovo</dc:creator>
  <cp:lastModifiedBy>Enlaces</cp:lastModifiedBy>
  <cp:revision>12</cp:revision>
  <dcterms:modified xsi:type="dcterms:W3CDTF">2020-11-02T18:34:06Z</dcterms:modified>
</cp:coreProperties>
</file>