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</p:sldMasterIdLst>
  <p:notesMasterIdLst>
    <p:notesMasterId r:id="rId9"/>
  </p:notesMasterIdLst>
  <p:sldIdLst>
    <p:sldId id="256" r:id="rId2"/>
    <p:sldId id="280" r:id="rId3"/>
    <p:sldId id="282" r:id="rId4"/>
    <p:sldId id="286" r:id="rId5"/>
    <p:sldId id="287" r:id="rId6"/>
    <p:sldId id="278" r:id="rId7"/>
    <p:sldId id="277" r:id="rId8"/>
  </p:sldIdLst>
  <p:sldSz cx="9144000" cy="5143500" type="screen16x9"/>
  <p:notesSz cx="6858000" cy="9144000"/>
  <p:embeddedFontLst>
    <p:embeddedFont>
      <p:font typeface="Bauhaus 93" panose="04030905020B02020C02" pitchFamily="82" charset="0"/>
      <p:regular r:id="rId10"/>
    </p:embeddedFont>
    <p:embeddedFont>
      <p:font typeface="Cambria Math" panose="02040503050406030204" pitchFamily="18" charset="0"/>
      <p:regular r:id="rId11"/>
    </p:embeddedFont>
    <p:embeddedFont>
      <p:font typeface="Alata" panose="020B0604020202020204" charset="0"/>
      <p:regular r:id="rId12"/>
    </p:embeddedFont>
    <p:embeddedFont>
      <p:font typeface="Didact Gothic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5898DDE-1F85-45F1-8A9D-2FC8BB3B069E}">
  <a:tblStyle styleId="{A5898DDE-1F85-45F1-8A9D-2FC8BB3B06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9" d="100"/>
          <a:sy n="99" d="100"/>
        </p:scale>
        <p:origin x="-546" y="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20833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84b5c09cf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84b5c09cf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6def91b91d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6def91b91d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686025" y="1531025"/>
            <a:ext cx="4569600" cy="15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1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686028" y="3151489"/>
            <a:ext cx="4301100" cy="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195968" y="-20700"/>
            <a:ext cx="5344028" cy="5331342"/>
            <a:chOff x="-1195968" y="-20700"/>
            <a:chExt cx="5344028" cy="5331342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1195968" y="2578233"/>
              <a:ext cx="3942832" cy="2732409"/>
              <a:chOff x="-1182160" y="2564425"/>
              <a:chExt cx="3942832" cy="273240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-1182160" y="2564425"/>
                <a:ext cx="2876578" cy="2732409"/>
              </a:xfrm>
              <a:custGeom>
                <a:avLst/>
                <a:gdLst/>
                <a:ahLst/>
                <a:cxnLst/>
                <a:rect l="l" t="t" r="r" b="b"/>
                <a:pathLst>
                  <a:path w="34691" h="33062" extrusionOk="0">
                    <a:moveTo>
                      <a:pt x="33065" y="1"/>
                    </a:moveTo>
                    <a:lnTo>
                      <a:pt x="1" y="33062"/>
                    </a:lnTo>
                    <a:lnTo>
                      <a:pt x="3250" y="33062"/>
                    </a:lnTo>
                    <a:lnTo>
                      <a:pt x="34691" y="1627"/>
                    </a:lnTo>
                    <a:lnTo>
                      <a:pt x="3306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643142" y="2833167"/>
                <a:ext cx="2606673" cy="2463647"/>
              </a:xfrm>
              <a:custGeom>
                <a:avLst/>
                <a:gdLst/>
                <a:ahLst/>
                <a:cxnLst/>
                <a:rect l="l" t="t" r="r" b="b"/>
                <a:pathLst>
                  <a:path w="31436" h="29810" extrusionOk="0">
                    <a:moveTo>
                      <a:pt x="29810" y="1"/>
                    </a:moveTo>
                    <a:lnTo>
                      <a:pt x="1" y="29810"/>
                    </a:lnTo>
                    <a:lnTo>
                      <a:pt x="3243" y="29810"/>
                    </a:lnTo>
                    <a:lnTo>
                      <a:pt x="31436" y="1620"/>
                    </a:lnTo>
                    <a:lnTo>
                      <a:pt x="2981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12084" y="3097943"/>
                <a:ext cx="2340997" cy="2198853"/>
              </a:xfrm>
              <a:custGeom>
                <a:avLst/>
                <a:gdLst/>
                <a:ahLst/>
                <a:cxnLst/>
                <a:rect l="l" t="t" r="r" b="b"/>
                <a:pathLst>
                  <a:path w="28232" h="26606" extrusionOk="0">
                    <a:moveTo>
                      <a:pt x="26608" y="1"/>
                    </a:moveTo>
                    <a:lnTo>
                      <a:pt x="0" y="26606"/>
                    </a:lnTo>
                    <a:lnTo>
                      <a:pt x="3249" y="26606"/>
                    </a:lnTo>
                    <a:lnTo>
                      <a:pt x="28231" y="1627"/>
                    </a:lnTo>
                    <a:lnTo>
                      <a:pt x="2660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19720" y="3362718"/>
                <a:ext cx="2075653" cy="1934058"/>
              </a:xfrm>
              <a:custGeom>
                <a:avLst/>
                <a:gdLst/>
                <a:ahLst/>
                <a:cxnLst/>
                <a:rect l="l" t="t" r="r" b="b"/>
                <a:pathLst>
                  <a:path w="25032" h="23402" extrusionOk="0">
                    <a:moveTo>
                      <a:pt x="23405" y="0"/>
                    </a:moveTo>
                    <a:lnTo>
                      <a:pt x="1" y="23402"/>
                    </a:lnTo>
                    <a:lnTo>
                      <a:pt x="3250" y="23402"/>
                    </a:lnTo>
                    <a:lnTo>
                      <a:pt x="25032" y="1623"/>
                    </a:lnTo>
                    <a:lnTo>
                      <a:pt x="234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951358" y="3628072"/>
                <a:ext cx="1809314" cy="1668685"/>
              </a:xfrm>
              <a:custGeom>
                <a:avLst/>
                <a:gdLst/>
                <a:ahLst/>
                <a:cxnLst/>
                <a:rect l="l" t="t" r="r" b="b"/>
                <a:pathLst>
                  <a:path w="21820" h="20191" extrusionOk="0">
                    <a:moveTo>
                      <a:pt x="20197" y="1"/>
                    </a:moveTo>
                    <a:lnTo>
                      <a:pt x="0" y="20191"/>
                    </a:lnTo>
                    <a:lnTo>
                      <a:pt x="3245" y="20191"/>
                    </a:lnTo>
                    <a:lnTo>
                      <a:pt x="21820" y="1616"/>
                    </a:lnTo>
                    <a:lnTo>
                      <a:pt x="2019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Google Shape;18;p2"/>
            <p:cNvSpPr/>
            <p:nvPr/>
          </p:nvSpPr>
          <p:spPr>
            <a:xfrm>
              <a:off x="254850" y="2571750"/>
              <a:ext cx="2583811" cy="2583483"/>
            </a:xfrm>
            <a:custGeom>
              <a:avLst/>
              <a:gdLst/>
              <a:ahLst/>
              <a:cxnLst/>
              <a:rect l="l" t="t" r="r" b="b"/>
              <a:pathLst>
                <a:path w="31020" h="31017" extrusionOk="0">
                  <a:moveTo>
                    <a:pt x="15508" y="1"/>
                  </a:moveTo>
                  <a:lnTo>
                    <a:pt x="0" y="15509"/>
                  </a:lnTo>
                  <a:lnTo>
                    <a:pt x="15508" y="31017"/>
                  </a:lnTo>
                  <a:lnTo>
                    <a:pt x="31019" y="1550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>
              <a:off x="-482950" y="-2660"/>
              <a:ext cx="4631011" cy="2593609"/>
              <a:chOff x="-443996" y="-28792"/>
              <a:chExt cx="4591979" cy="2597505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45821" y="-28792"/>
                <a:ext cx="1368092" cy="1226607"/>
              </a:xfrm>
              <a:custGeom>
                <a:avLst/>
                <a:gdLst/>
                <a:ahLst/>
                <a:cxnLst/>
                <a:rect l="l" t="t" r="r" b="b"/>
                <a:pathLst>
                  <a:path w="16090" h="14426" extrusionOk="0">
                    <a:moveTo>
                      <a:pt x="12848" y="0"/>
                    </a:moveTo>
                    <a:lnTo>
                      <a:pt x="1" y="12847"/>
                    </a:lnTo>
                    <a:lnTo>
                      <a:pt x="15" y="12865"/>
                    </a:lnTo>
                    <a:lnTo>
                      <a:pt x="59" y="12820"/>
                    </a:lnTo>
                    <a:lnTo>
                      <a:pt x="1665" y="14426"/>
                    </a:lnTo>
                    <a:lnTo>
                      <a:pt x="1608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17894" y="-28792"/>
                <a:ext cx="1641456" cy="1499035"/>
              </a:xfrm>
              <a:custGeom>
                <a:avLst/>
                <a:gdLst/>
                <a:ahLst/>
                <a:cxnLst/>
                <a:rect l="l" t="t" r="r" b="b"/>
                <a:pathLst>
                  <a:path w="19305" h="17630" extrusionOk="0">
                    <a:moveTo>
                      <a:pt x="16056" y="0"/>
                    </a:moveTo>
                    <a:lnTo>
                      <a:pt x="1" y="16052"/>
                    </a:lnTo>
                    <a:lnTo>
                      <a:pt x="25" y="16076"/>
                    </a:lnTo>
                    <a:lnTo>
                      <a:pt x="70" y="16031"/>
                    </a:lnTo>
                    <a:lnTo>
                      <a:pt x="1675" y="17629"/>
                    </a:lnTo>
                    <a:lnTo>
                      <a:pt x="193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90647" y="-28792"/>
                <a:ext cx="1913544" cy="1759134"/>
              </a:xfrm>
              <a:custGeom>
                <a:avLst/>
                <a:gdLst/>
                <a:ahLst/>
                <a:cxnLst/>
                <a:rect l="l" t="t" r="r" b="b"/>
                <a:pathLst>
                  <a:path w="22505" h="20689" extrusionOk="0">
                    <a:moveTo>
                      <a:pt x="19255" y="0"/>
                    </a:moveTo>
                    <a:lnTo>
                      <a:pt x="1" y="19256"/>
                    </a:lnTo>
                    <a:lnTo>
                      <a:pt x="193" y="19067"/>
                    </a:lnTo>
                    <a:lnTo>
                      <a:pt x="1816" y="20689"/>
                    </a:lnTo>
                    <a:lnTo>
                      <a:pt x="225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67737" y="-28792"/>
                <a:ext cx="2190308" cy="2052054"/>
              </a:xfrm>
              <a:custGeom>
                <a:avLst/>
                <a:gdLst/>
                <a:ahLst/>
                <a:cxnLst/>
                <a:rect l="l" t="t" r="r" b="b"/>
                <a:pathLst>
                  <a:path w="25760" h="24134" extrusionOk="0">
                    <a:moveTo>
                      <a:pt x="22517" y="0"/>
                    </a:moveTo>
                    <a:lnTo>
                      <a:pt x="1" y="22518"/>
                    </a:lnTo>
                    <a:lnTo>
                      <a:pt x="1627" y="24133"/>
                    </a:lnTo>
                    <a:lnTo>
                      <a:pt x="257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140150" y="-28792"/>
                <a:ext cx="2463332" cy="2325077"/>
              </a:xfrm>
              <a:custGeom>
                <a:avLst/>
                <a:gdLst/>
                <a:ahLst/>
                <a:cxnLst/>
                <a:rect l="l" t="t" r="r" b="b"/>
                <a:pathLst>
                  <a:path w="28971" h="27345" extrusionOk="0">
                    <a:moveTo>
                      <a:pt x="25722" y="0"/>
                    </a:moveTo>
                    <a:lnTo>
                      <a:pt x="0" y="25722"/>
                    </a:lnTo>
                    <a:lnTo>
                      <a:pt x="1627" y="27344"/>
                    </a:lnTo>
                    <a:lnTo>
                      <a:pt x="289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412563" y="-28792"/>
                <a:ext cx="2735420" cy="2597505"/>
              </a:xfrm>
              <a:custGeom>
                <a:avLst/>
                <a:gdLst/>
                <a:ahLst/>
                <a:cxnLst/>
                <a:rect l="l" t="t" r="r" b="b"/>
                <a:pathLst>
                  <a:path w="32171" h="30549" extrusionOk="0">
                    <a:moveTo>
                      <a:pt x="28926" y="0"/>
                    </a:moveTo>
                    <a:lnTo>
                      <a:pt x="0" y="28923"/>
                    </a:lnTo>
                    <a:lnTo>
                      <a:pt x="1626" y="30548"/>
                    </a:lnTo>
                    <a:lnTo>
                      <a:pt x="321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221321" y="-28792"/>
                <a:ext cx="1093539" cy="955879"/>
              </a:xfrm>
              <a:custGeom>
                <a:avLst/>
                <a:gdLst/>
                <a:ahLst/>
                <a:cxnLst/>
                <a:rect l="l" t="t" r="r" b="b"/>
                <a:pathLst>
                  <a:path w="12861" h="11242" extrusionOk="0">
                    <a:moveTo>
                      <a:pt x="9619" y="0"/>
                    </a:moveTo>
                    <a:lnTo>
                      <a:pt x="1" y="9620"/>
                    </a:lnTo>
                    <a:lnTo>
                      <a:pt x="1620" y="11242"/>
                    </a:lnTo>
                    <a:lnTo>
                      <a:pt x="128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-443996" y="-28792"/>
                <a:ext cx="765843" cy="679710"/>
              </a:xfrm>
              <a:custGeom>
                <a:avLst/>
                <a:gdLst/>
                <a:ahLst/>
                <a:cxnLst/>
                <a:rect l="l" t="t" r="r" b="b"/>
                <a:pathLst>
                  <a:path w="9007" h="7994" extrusionOk="0">
                    <a:moveTo>
                      <a:pt x="5765" y="0"/>
                    </a:moveTo>
                    <a:lnTo>
                      <a:pt x="0" y="5766"/>
                    </a:lnTo>
                    <a:lnTo>
                      <a:pt x="0" y="6983"/>
                    </a:lnTo>
                    <a:lnTo>
                      <a:pt x="1014" y="7994"/>
                    </a:lnTo>
                    <a:lnTo>
                      <a:pt x="900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" name="Google Shape;28;p2"/>
            <p:cNvSpPr/>
            <p:nvPr/>
          </p:nvSpPr>
          <p:spPr>
            <a:xfrm>
              <a:off x="1546499" y="3863398"/>
              <a:ext cx="1292072" cy="1291783"/>
            </a:xfrm>
            <a:custGeom>
              <a:avLst/>
              <a:gdLst/>
              <a:ahLst/>
              <a:cxnLst/>
              <a:rect l="l" t="t" r="r" b="b"/>
              <a:pathLst>
                <a:path w="15512" h="15509" extrusionOk="0">
                  <a:moveTo>
                    <a:pt x="0" y="1"/>
                  </a:moveTo>
                  <a:lnTo>
                    <a:pt x="0" y="15509"/>
                  </a:lnTo>
                  <a:lnTo>
                    <a:pt x="155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15896" y="-20700"/>
              <a:ext cx="2529078" cy="1246500"/>
            </a:xfrm>
            <a:custGeom>
              <a:avLst/>
              <a:gdLst/>
              <a:ahLst/>
              <a:cxnLst/>
              <a:rect l="l" t="t" r="r" b="b"/>
              <a:pathLst>
                <a:path w="29136" h="14570" extrusionOk="0">
                  <a:moveTo>
                    <a:pt x="14566" y="14569"/>
                  </a:moveTo>
                  <a:lnTo>
                    <a:pt x="29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-5400000">
              <a:off x="2838424" y="3863398"/>
              <a:ext cx="1292072" cy="1291783"/>
            </a:xfrm>
            <a:custGeom>
              <a:avLst/>
              <a:gdLst/>
              <a:ahLst/>
              <a:cxnLst/>
              <a:rect l="l" t="t" r="r" b="b"/>
              <a:pathLst>
                <a:path w="15512" h="15509" extrusionOk="0">
                  <a:moveTo>
                    <a:pt x="0" y="1"/>
                  </a:moveTo>
                  <a:lnTo>
                    <a:pt x="0" y="15509"/>
                  </a:lnTo>
                  <a:lnTo>
                    <a:pt x="155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5400000" flipH="1">
              <a:off x="-806258" y="1787100"/>
              <a:ext cx="3136200" cy="15693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 flipH="1">
            <a:off x="-10" y="-2660"/>
            <a:ext cx="10425994" cy="5615117"/>
            <a:chOff x="-1281910" y="-2660"/>
            <a:chExt cx="10425994" cy="5615117"/>
          </a:xfrm>
        </p:grpSpPr>
        <p:grpSp>
          <p:nvGrpSpPr>
            <p:cNvPr id="82" name="Google Shape;82;p6"/>
            <p:cNvGrpSpPr/>
            <p:nvPr/>
          </p:nvGrpSpPr>
          <p:grpSpPr>
            <a:xfrm>
              <a:off x="-1281910" y="-2660"/>
              <a:ext cx="3313515" cy="2321589"/>
              <a:chOff x="317894" y="-28792"/>
              <a:chExt cx="3285588" cy="2325077"/>
            </a:xfrm>
          </p:grpSpPr>
          <p:sp>
            <p:nvSpPr>
              <p:cNvPr id="83" name="Google Shape;83;p6"/>
              <p:cNvSpPr/>
              <p:nvPr/>
            </p:nvSpPr>
            <p:spPr>
              <a:xfrm>
                <a:off x="317894" y="-28792"/>
                <a:ext cx="1641456" cy="1499035"/>
              </a:xfrm>
              <a:custGeom>
                <a:avLst/>
                <a:gdLst/>
                <a:ahLst/>
                <a:cxnLst/>
                <a:rect l="l" t="t" r="r" b="b"/>
                <a:pathLst>
                  <a:path w="19305" h="17630" extrusionOk="0">
                    <a:moveTo>
                      <a:pt x="16056" y="0"/>
                    </a:moveTo>
                    <a:lnTo>
                      <a:pt x="1" y="16052"/>
                    </a:lnTo>
                    <a:lnTo>
                      <a:pt x="25" y="16076"/>
                    </a:lnTo>
                    <a:lnTo>
                      <a:pt x="70" y="16031"/>
                    </a:lnTo>
                    <a:lnTo>
                      <a:pt x="1675" y="17629"/>
                    </a:lnTo>
                    <a:lnTo>
                      <a:pt x="193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6"/>
              <p:cNvSpPr/>
              <p:nvPr/>
            </p:nvSpPr>
            <p:spPr>
              <a:xfrm>
                <a:off x="590647" y="-28792"/>
                <a:ext cx="1913544" cy="1759134"/>
              </a:xfrm>
              <a:custGeom>
                <a:avLst/>
                <a:gdLst/>
                <a:ahLst/>
                <a:cxnLst/>
                <a:rect l="l" t="t" r="r" b="b"/>
                <a:pathLst>
                  <a:path w="22505" h="20689" extrusionOk="0">
                    <a:moveTo>
                      <a:pt x="19255" y="0"/>
                    </a:moveTo>
                    <a:lnTo>
                      <a:pt x="1" y="19256"/>
                    </a:lnTo>
                    <a:lnTo>
                      <a:pt x="193" y="19067"/>
                    </a:lnTo>
                    <a:lnTo>
                      <a:pt x="1816" y="20689"/>
                    </a:lnTo>
                    <a:lnTo>
                      <a:pt x="225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6"/>
              <p:cNvSpPr/>
              <p:nvPr/>
            </p:nvSpPr>
            <p:spPr>
              <a:xfrm>
                <a:off x="867737" y="-28792"/>
                <a:ext cx="2190308" cy="2052054"/>
              </a:xfrm>
              <a:custGeom>
                <a:avLst/>
                <a:gdLst/>
                <a:ahLst/>
                <a:cxnLst/>
                <a:rect l="l" t="t" r="r" b="b"/>
                <a:pathLst>
                  <a:path w="25760" h="24134" extrusionOk="0">
                    <a:moveTo>
                      <a:pt x="22517" y="0"/>
                    </a:moveTo>
                    <a:lnTo>
                      <a:pt x="1" y="22518"/>
                    </a:lnTo>
                    <a:lnTo>
                      <a:pt x="1627" y="24133"/>
                    </a:lnTo>
                    <a:lnTo>
                      <a:pt x="257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1140150" y="-28792"/>
                <a:ext cx="2463332" cy="2325077"/>
              </a:xfrm>
              <a:custGeom>
                <a:avLst/>
                <a:gdLst/>
                <a:ahLst/>
                <a:cxnLst/>
                <a:rect l="l" t="t" r="r" b="b"/>
                <a:pathLst>
                  <a:path w="28971" h="27345" extrusionOk="0">
                    <a:moveTo>
                      <a:pt x="25722" y="0"/>
                    </a:moveTo>
                    <a:lnTo>
                      <a:pt x="0" y="25722"/>
                    </a:lnTo>
                    <a:lnTo>
                      <a:pt x="1627" y="27344"/>
                    </a:lnTo>
                    <a:lnTo>
                      <a:pt x="2897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" name="Google Shape;87;p6"/>
            <p:cNvSpPr/>
            <p:nvPr/>
          </p:nvSpPr>
          <p:spPr>
            <a:xfrm rot="-2700000">
              <a:off x="-191786" y="4028301"/>
              <a:ext cx="1312448" cy="1312321"/>
            </a:xfrm>
            <a:custGeom>
              <a:avLst/>
              <a:gdLst/>
              <a:ahLst/>
              <a:cxnLst/>
              <a:rect l="l" t="t" r="r" b="b"/>
              <a:pathLst>
                <a:path w="31020" h="31017" extrusionOk="0">
                  <a:moveTo>
                    <a:pt x="15508" y="1"/>
                  </a:moveTo>
                  <a:lnTo>
                    <a:pt x="0" y="15509"/>
                  </a:lnTo>
                  <a:lnTo>
                    <a:pt x="15508" y="31017"/>
                  </a:lnTo>
                  <a:lnTo>
                    <a:pt x="31019" y="1550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928044" y="4223382"/>
              <a:ext cx="924600" cy="9249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" name="Google Shape;89;p6"/>
            <p:cNvGrpSpPr/>
            <p:nvPr/>
          </p:nvGrpSpPr>
          <p:grpSpPr>
            <a:xfrm>
              <a:off x="7385981" y="0"/>
              <a:ext cx="1758103" cy="1731078"/>
              <a:chOff x="4974132" y="0"/>
              <a:chExt cx="2611950" cy="2571799"/>
            </a:xfrm>
          </p:grpSpPr>
          <p:sp>
            <p:nvSpPr>
              <p:cNvPr id="90" name="Google Shape;90;p6"/>
              <p:cNvSpPr/>
              <p:nvPr/>
            </p:nvSpPr>
            <p:spPr>
              <a:xfrm>
                <a:off x="4974132" y="0"/>
                <a:ext cx="1306003" cy="1285897"/>
              </a:xfrm>
              <a:custGeom>
                <a:avLst/>
                <a:gdLst/>
                <a:ahLst/>
                <a:cxnLst/>
                <a:rect l="l" t="t" r="r" b="b"/>
                <a:pathLst>
                  <a:path w="13859" h="13646" extrusionOk="0">
                    <a:moveTo>
                      <a:pt x="13858" y="1"/>
                    </a:moveTo>
                    <a:lnTo>
                      <a:pt x="1" y="1"/>
                    </a:lnTo>
                    <a:lnTo>
                      <a:pt x="13858" y="136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6"/>
              <p:cNvSpPr/>
              <p:nvPr/>
            </p:nvSpPr>
            <p:spPr>
              <a:xfrm>
                <a:off x="6280078" y="1285903"/>
                <a:ext cx="1306003" cy="1285897"/>
              </a:xfrm>
              <a:custGeom>
                <a:avLst/>
                <a:gdLst/>
                <a:ahLst/>
                <a:cxnLst/>
                <a:rect l="l" t="t" r="r" b="b"/>
                <a:pathLst>
                  <a:path w="13859" h="13646" extrusionOk="0">
                    <a:moveTo>
                      <a:pt x="13858" y="1"/>
                    </a:moveTo>
                    <a:lnTo>
                      <a:pt x="1" y="1"/>
                    </a:lnTo>
                    <a:lnTo>
                      <a:pt x="13858" y="1364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" name="Google Shape;92;p6"/>
            <p:cNvSpPr/>
            <p:nvPr/>
          </p:nvSpPr>
          <p:spPr>
            <a:xfrm flipH="1">
              <a:off x="8219482" y="4222007"/>
              <a:ext cx="924600" cy="9249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 rot="10800000" flipH="1">
              <a:off x="2145" y="-2643"/>
              <a:ext cx="924600" cy="924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94;p6"/>
          <p:cNvSpPr txBox="1">
            <a:spLocks noGrp="1"/>
          </p:cNvSpPr>
          <p:nvPr>
            <p:ph type="title"/>
          </p:nvPr>
        </p:nvSpPr>
        <p:spPr>
          <a:xfrm>
            <a:off x="720000" y="37572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 b="0"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14"/>
          <p:cNvGrpSpPr/>
          <p:nvPr/>
        </p:nvGrpSpPr>
        <p:grpSpPr>
          <a:xfrm>
            <a:off x="-150" y="-200"/>
            <a:ext cx="9144235" cy="5154874"/>
            <a:chOff x="-150" y="-200"/>
            <a:chExt cx="9144235" cy="5154874"/>
          </a:xfrm>
        </p:grpSpPr>
        <p:sp>
          <p:nvSpPr>
            <p:cNvPr id="225" name="Google Shape;225;p14"/>
            <p:cNvSpPr/>
            <p:nvPr/>
          </p:nvSpPr>
          <p:spPr>
            <a:xfrm>
              <a:off x="0" y="4349750"/>
              <a:ext cx="9144000" cy="20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0" y="3973275"/>
              <a:ext cx="9144000" cy="20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0" y="4726225"/>
              <a:ext cx="9144000" cy="209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8" name="Google Shape;228;p14"/>
            <p:cNvGrpSpPr/>
            <p:nvPr/>
          </p:nvGrpSpPr>
          <p:grpSpPr>
            <a:xfrm>
              <a:off x="7385981" y="0"/>
              <a:ext cx="1758103" cy="1731078"/>
              <a:chOff x="4974132" y="0"/>
              <a:chExt cx="2611950" cy="2571799"/>
            </a:xfrm>
          </p:grpSpPr>
          <p:sp>
            <p:nvSpPr>
              <p:cNvPr id="229" name="Google Shape;229;p14"/>
              <p:cNvSpPr/>
              <p:nvPr/>
            </p:nvSpPr>
            <p:spPr>
              <a:xfrm>
                <a:off x="4974132" y="0"/>
                <a:ext cx="1306003" cy="1285897"/>
              </a:xfrm>
              <a:custGeom>
                <a:avLst/>
                <a:gdLst/>
                <a:ahLst/>
                <a:cxnLst/>
                <a:rect l="l" t="t" r="r" b="b"/>
                <a:pathLst>
                  <a:path w="13859" h="13646" extrusionOk="0">
                    <a:moveTo>
                      <a:pt x="13858" y="1"/>
                    </a:moveTo>
                    <a:lnTo>
                      <a:pt x="1" y="1"/>
                    </a:lnTo>
                    <a:lnTo>
                      <a:pt x="13858" y="1364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4"/>
              <p:cNvSpPr/>
              <p:nvPr/>
            </p:nvSpPr>
            <p:spPr>
              <a:xfrm>
                <a:off x="6280078" y="1285903"/>
                <a:ext cx="1306003" cy="1285897"/>
              </a:xfrm>
              <a:custGeom>
                <a:avLst/>
                <a:gdLst/>
                <a:ahLst/>
                <a:cxnLst/>
                <a:rect l="l" t="t" r="r" b="b"/>
                <a:pathLst>
                  <a:path w="13859" h="13646" extrusionOk="0">
                    <a:moveTo>
                      <a:pt x="13858" y="1"/>
                    </a:moveTo>
                    <a:lnTo>
                      <a:pt x="1" y="1"/>
                    </a:lnTo>
                    <a:lnTo>
                      <a:pt x="13858" y="136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1" name="Google Shape;231;p14"/>
            <p:cNvSpPr/>
            <p:nvPr/>
          </p:nvSpPr>
          <p:spPr>
            <a:xfrm rot="10800000">
              <a:off x="-150" y="-200"/>
              <a:ext cx="1771800" cy="1787400"/>
            </a:xfrm>
            <a:prstGeom prst="triangle">
              <a:avLst>
                <a:gd name="adj" fmla="val 10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 rot="5400000">
              <a:off x="7950" y="3346424"/>
              <a:ext cx="1800300" cy="1816200"/>
            </a:xfrm>
            <a:prstGeom prst="triangle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14"/>
          <p:cNvSpPr txBox="1">
            <a:spLocks noGrp="1"/>
          </p:cNvSpPr>
          <p:nvPr>
            <p:ph type="ctrTitle"/>
          </p:nvPr>
        </p:nvSpPr>
        <p:spPr>
          <a:xfrm>
            <a:off x="1601400" y="3277763"/>
            <a:ext cx="5941200" cy="34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Lora"/>
              <a:buNone/>
              <a:defRPr sz="18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1601400" y="1648200"/>
            <a:ext cx="5941200" cy="137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oboto Condensed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1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Google Shape;307;p20"/>
          <p:cNvGrpSpPr/>
          <p:nvPr/>
        </p:nvGrpSpPr>
        <p:grpSpPr>
          <a:xfrm flipH="1">
            <a:off x="6386161" y="2565852"/>
            <a:ext cx="3942832" cy="2732409"/>
            <a:chOff x="-1182160" y="2564425"/>
            <a:chExt cx="3942832" cy="2732409"/>
          </a:xfrm>
        </p:grpSpPr>
        <p:sp>
          <p:nvSpPr>
            <p:cNvPr id="308" name="Google Shape;308;p20"/>
            <p:cNvSpPr/>
            <p:nvPr/>
          </p:nvSpPr>
          <p:spPr>
            <a:xfrm>
              <a:off x="-1182160" y="2564425"/>
              <a:ext cx="2876578" cy="2732409"/>
            </a:xfrm>
            <a:custGeom>
              <a:avLst/>
              <a:gdLst/>
              <a:ahLst/>
              <a:cxnLst/>
              <a:rect l="l" t="t" r="r" b="b"/>
              <a:pathLst>
                <a:path w="34691" h="33062" extrusionOk="0">
                  <a:moveTo>
                    <a:pt x="33065" y="1"/>
                  </a:moveTo>
                  <a:lnTo>
                    <a:pt x="1" y="33062"/>
                  </a:lnTo>
                  <a:lnTo>
                    <a:pt x="3250" y="33062"/>
                  </a:lnTo>
                  <a:lnTo>
                    <a:pt x="34691" y="1627"/>
                  </a:lnTo>
                  <a:lnTo>
                    <a:pt x="330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-643142" y="2833167"/>
              <a:ext cx="2606673" cy="2463647"/>
            </a:xfrm>
            <a:custGeom>
              <a:avLst/>
              <a:gdLst/>
              <a:ahLst/>
              <a:cxnLst/>
              <a:rect l="l" t="t" r="r" b="b"/>
              <a:pathLst>
                <a:path w="31436" h="29810" extrusionOk="0">
                  <a:moveTo>
                    <a:pt x="29810" y="1"/>
                  </a:moveTo>
                  <a:lnTo>
                    <a:pt x="1" y="29810"/>
                  </a:lnTo>
                  <a:lnTo>
                    <a:pt x="3243" y="29810"/>
                  </a:lnTo>
                  <a:lnTo>
                    <a:pt x="31436" y="1620"/>
                  </a:lnTo>
                  <a:lnTo>
                    <a:pt x="298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-112084" y="3097943"/>
              <a:ext cx="2340997" cy="2198853"/>
            </a:xfrm>
            <a:custGeom>
              <a:avLst/>
              <a:gdLst/>
              <a:ahLst/>
              <a:cxnLst/>
              <a:rect l="l" t="t" r="r" b="b"/>
              <a:pathLst>
                <a:path w="28232" h="26606" extrusionOk="0">
                  <a:moveTo>
                    <a:pt x="26608" y="1"/>
                  </a:moveTo>
                  <a:lnTo>
                    <a:pt x="0" y="26606"/>
                  </a:lnTo>
                  <a:lnTo>
                    <a:pt x="3249" y="26606"/>
                  </a:lnTo>
                  <a:lnTo>
                    <a:pt x="28231" y="1627"/>
                  </a:lnTo>
                  <a:lnTo>
                    <a:pt x="266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419720" y="3362718"/>
              <a:ext cx="2075653" cy="1934058"/>
            </a:xfrm>
            <a:custGeom>
              <a:avLst/>
              <a:gdLst/>
              <a:ahLst/>
              <a:cxnLst/>
              <a:rect l="l" t="t" r="r" b="b"/>
              <a:pathLst>
                <a:path w="25032" h="23402" extrusionOk="0">
                  <a:moveTo>
                    <a:pt x="23405" y="0"/>
                  </a:moveTo>
                  <a:lnTo>
                    <a:pt x="1" y="23402"/>
                  </a:lnTo>
                  <a:lnTo>
                    <a:pt x="3250" y="23402"/>
                  </a:lnTo>
                  <a:lnTo>
                    <a:pt x="25032" y="1623"/>
                  </a:lnTo>
                  <a:lnTo>
                    <a:pt x="234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951358" y="3628072"/>
              <a:ext cx="1809314" cy="1668685"/>
            </a:xfrm>
            <a:custGeom>
              <a:avLst/>
              <a:gdLst/>
              <a:ahLst/>
              <a:cxnLst/>
              <a:rect l="l" t="t" r="r" b="b"/>
              <a:pathLst>
                <a:path w="21820" h="20191" extrusionOk="0">
                  <a:moveTo>
                    <a:pt x="20197" y="1"/>
                  </a:moveTo>
                  <a:lnTo>
                    <a:pt x="0" y="20191"/>
                  </a:lnTo>
                  <a:lnTo>
                    <a:pt x="3245" y="20191"/>
                  </a:lnTo>
                  <a:lnTo>
                    <a:pt x="21820" y="1616"/>
                  </a:lnTo>
                  <a:lnTo>
                    <a:pt x="2019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3" name="Google Shape;313;p20"/>
          <p:cNvSpPr/>
          <p:nvPr/>
        </p:nvSpPr>
        <p:spPr>
          <a:xfrm flipH="1">
            <a:off x="6294365" y="2559369"/>
            <a:ext cx="2583811" cy="2583483"/>
          </a:xfrm>
          <a:custGeom>
            <a:avLst/>
            <a:gdLst/>
            <a:ahLst/>
            <a:cxnLst/>
            <a:rect l="l" t="t" r="r" b="b"/>
            <a:pathLst>
              <a:path w="31020" h="31017" extrusionOk="0">
                <a:moveTo>
                  <a:pt x="15508" y="1"/>
                </a:moveTo>
                <a:lnTo>
                  <a:pt x="0" y="15509"/>
                </a:lnTo>
                <a:lnTo>
                  <a:pt x="15508" y="31017"/>
                </a:lnTo>
                <a:lnTo>
                  <a:pt x="31019" y="1550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4" name="Google Shape;314;p20"/>
          <p:cNvGrpSpPr/>
          <p:nvPr/>
        </p:nvGrpSpPr>
        <p:grpSpPr>
          <a:xfrm flipH="1">
            <a:off x="4984965" y="-15041"/>
            <a:ext cx="4631011" cy="2593609"/>
            <a:chOff x="-443996" y="-28792"/>
            <a:chExt cx="4591979" cy="2597505"/>
          </a:xfrm>
        </p:grpSpPr>
        <p:sp>
          <p:nvSpPr>
            <p:cNvPr id="315" name="Google Shape;315;p20"/>
            <p:cNvSpPr/>
            <p:nvPr/>
          </p:nvSpPr>
          <p:spPr>
            <a:xfrm>
              <a:off x="45821" y="-28792"/>
              <a:ext cx="1368092" cy="1226607"/>
            </a:xfrm>
            <a:custGeom>
              <a:avLst/>
              <a:gdLst/>
              <a:ahLst/>
              <a:cxnLst/>
              <a:rect l="l" t="t" r="r" b="b"/>
              <a:pathLst>
                <a:path w="16090" h="14426" extrusionOk="0">
                  <a:moveTo>
                    <a:pt x="12848" y="0"/>
                  </a:moveTo>
                  <a:lnTo>
                    <a:pt x="1" y="12847"/>
                  </a:lnTo>
                  <a:lnTo>
                    <a:pt x="15" y="12865"/>
                  </a:lnTo>
                  <a:lnTo>
                    <a:pt x="59" y="12820"/>
                  </a:lnTo>
                  <a:lnTo>
                    <a:pt x="1665" y="14426"/>
                  </a:lnTo>
                  <a:lnTo>
                    <a:pt x="1608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317894" y="-28792"/>
              <a:ext cx="1641456" cy="1499035"/>
            </a:xfrm>
            <a:custGeom>
              <a:avLst/>
              <a:gdLst/>
              <a:ahLst/>
              <a:cxnLst/>
              <a:rect l="l" t="t" r="r" b="b"/>
              <a:pathLst>
                <a:path w="19305" h="17630" extrusionOk="0">
                  <a:moveTo>
                    <a:pt x="16056" y="0"/>
                  </a:moveTo>
                  <a:lnTo>
                    <a:pt x="1" y="16052"/>
                  </a:lnTo>
                  <a:lnTo>
                    <a:pt x="25" y="16076"/>
                  </a:lnTo>
                  <a:lnTo>
                    <a:pt x="70" y="16031"/>
                  </a:lnTo>
                  <a:lnTo>
                    <a:pt x="1675" y="17629"/>
                  </a:lnTo>
                  <a:lnTo>
                    <a:pt x="193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590647" y="-28792"/>
              <a:ext cx="1913544" cy="1759134"/>
            </a:xfrm>
            <a:custGeom>
              <a:avLst/>
              <a:gdLst/>
              <a:ahLst/>
              <a:cxnLst/>
              <a:rect l="l" t="t" r="r" b="b"/>
              <a:pathLst>
                <a:path w="22505" h="20689" extrusionOk="0">
                  <a:moveTo>
                    <a:pt x="19255" y="0"/>
                  </a:moveTo>
                  <a:lnTo>
                    <a:pt x="1" y="19256"/>
                  </a:lnTo>
                  <a:lnTo>
                    <a:pt x="193" y="19067"/>
                  </a:lnTo>
                  <a:lnTo>
                    <a:pt x="1816" y="20689"/>
                  </a:lnTo>
                  <a:lnTo>
                    <a:pt x="225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867737" y="-28792"/>
              <a:ext cx="2190308" cy="2052054"/>
            </a:xfrm>
            <a:custGeom>
              <a:avLst/>
              <a:gdLst/>
              <a:ahLst/>
              <a:cxnLst/>
              <a:rect l="l" t="t" r="r" b="b"/>
              <a:pathLst>
                <a:path w="25760" h="24134" extrusionOk="0">
                  <a:moveTo>
                    <a:pt x="22517" y="0"/>
                  </a:moveTo>
                  <a:lnTo>
                    <a:pt x="1" y="22518"/>
                  </a:lnTo>
                  <a:lnTo>
                    <a:pt x="1627" y="24133"/>
                  </a:lnTo>
                  <a:lnTo>
                    <a:pt x="257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1140150" y="-28792"/>
              <a:ext cx="2463332" cy="2325077"/>
            </a:xfrm>
            <a:custGeom>
              <a:avLst/>
              <a:gdLst/>
              <a:ahLst/>
              <a:cxnLst/>
              <a:rect l="l" t="t" r="r" b="b"/>
              <a:pathLst>
                <a:path w="28971" h="27345" extrusionOk="0">
                  <a:moveTo>
                    <a:pt x="25722" y="0"/>
                  </a:moveTo>
                  <a:lnTo>
                    <a:pt x="0" y="25722"/>
                  </a:lnTo>
                  <a:lnTo>
                    <a:pt x="1627" y="27344"/>
                  </a:lnTo>
                  <a:lnTo>
                    <a:pt x="289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1412563" y="-28792"/>
              <a:ext cx="2735420" cy="2597505"/>
            </a:xfrm>
            <a:custGeom>
              <a:avLst/>
              <a:gdLst/>
              <a:ahLst/>
              <a:cxnLst/>
              <a:rect l="l" t="t" r="r" b="b"/>
              <a:pathLst>
                <a:path w="32171" h="30549" extrusionOk="0">
                  <a:moveTo>
                    <a:pt x="28926" y="0"/>
                  </a:moveTo>
                  <a:lnTo>
                    <a:pt x="0" y="28923"/>
                  </a:lnTo>
                  <a:lnTo>
                    <a:pt x="1626" y="30548"/>
                  </a:lnTo>
                  <a:lnTo>
                    <a:pt x="321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-221321" y="-28792"/>
              <a:ext cx="1093539" cy="955879"/>
            </a:xfrm>
            <a:custGeom>
              <a:avLst/>
              <a:gdLst/>
              <a:ahLst/>
              <a:cxnLst/>
              <a:rect l="l" t="t" r="r" b="b"/>
              <a:pathLst>
                <a:path w="12861" h="11242" extrusionOk="0">
                  <a:moveTo>
                    <a:pt x="9619" y="0"/>
                  </a:moveTo>
                  <a:lnTo>
                    <a:pt x="1" y="9620"/>
                  </a:lnTo>
                  <a:lnTo>
                    <a:pt x="1620" y="11242"/>
                  </a:lnTo>
                  <a:lnTo>
                    <a:pt x="128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-443996" y="-28792"/>
              <a:ext cx="765843" cy="679710"/>
            </a:xfrm>
            <a:custGeom>
              <a:avLst/>
              <a:gdLst/>
              <a:ahLst/>
              <a:cxnLst/>
              <a:rect l="l" t="t" r="r" b="b"/>
              <a:pathLst>
                <a:path w="9007" h="7994" extrusionOk="0">
                  <a:moveTo>
                    <a:pt x="5765" y="0"/>
                  </a:moveTo>
                  <a:lnTo>
                    <a:pt x="0" y="5766"/>
                  </a:lnTo>
                  <a:lnTo>
                    <a:pt x="0" y="6983"/>
                  </a:lnTo>
                  <a:lnTo>
                    <a:pt x="1014" y="7994"/>
                  </a:lnTo>
                  <a:lnTo>
                    <a:pt x="90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3" name="Google Shape;323;p20"/>
          <p:cNvSpPr/>
          <p:nvPr/>
        </p:nvSpPr>
        <p:spPr>
          <a:xfrm flipH="1">
            <a:off x="6294454" y="3851017"/>
            <a:ext cx="1292072" cy="1291783"/>
          </a:xfrm>
          <a:custGeom>
            <a:avLst/>
            <a:gdLst/>
            <a:ahLst/>
            <a:cxnLst/>
            <a:rect l="l" t="t" r="r" b="b"/>
            <a:pathLst>
              <a:path w="15512" h="15509" extrusionOk="0">
                <a:moveTo>
                  <a:pt x="0" y="1"/>
                </a:moveTo>
                <a:lnTo>
                  <a:pt x="0" y="15509"/>
                </a:lnTo>
                <a:lnTo>
                  <a:pt x="1551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0"/>
          <p:cNvSpPr/>
          <p:nvPr/>
        </p:nvSpPr>
        <p:spPr>
          <a:xfrm flipH="1">
            <a:off x="6619844" y="-33081"/>
            <a:ext cx="2529078" cy="1246500"/>
          </a:xfrm>
          <a:custGeom>
            <a:avLst/>
            <a:gdLst/>
            <a:ahLst/>
            <a:cxnLst/>
            <a:rect l="l" t="t" r="r" b="b"/>
            <a:pathLst>
              <a:path w="29136" h="14570" extrusionOk="0">
                <a:moveTo>
                  <a:pt x="14566" y="14569"/>
                </a:moveTo>
                <a:lnTo>
                  <a:pt x="2913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0"/>
          <p:cNvSpPr/>
          <p:nvPr/>
        </p:nvSpPr>
        <p:spPr>
          <a:xfrm rot="5400000" flipH="1">
            <a:off x="5002529" y="3851017"/>
            <a:ext cx="1292072" cy="1291783"/>
          </a:xfrm>
          <a:custGeom>
            <a:avLst/>
            <a:gdLst/>
            <a:ahLst/>
            <a:cxnLst/>
            <a:rect l="l" t="t" r="r" b="b"/>
            <a:pathLst>
              <a:path w="15512" h="15509" extrusionOk="0">
                <a:moveTo>
                  <a:pt x="0" y="1"/>
                </a:moveTo>
                <a:lnTo>
                  <a:pt x="0" y="15509"/>
                </a:lnTo>
                <a:lnTo>
                  <a:pt x="1551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0"/>
          <p:cNvSpPr/>
          <p:nvPr/>
        </p:nvSpPr>
        <p:spPr>
          <a:xfrm rot="-5400000">
            <a:off x="6803084" y="1774719"/>
            <a:ext cx="3136200" cy="15693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0"/>
          <p:cNvSpPr txBox="1"/>
          <p:nvPr/>
        </p:nvSpPr>
        <p:spPr>
          <a:xfrm>
            <a:off x="709749" y="3617000"/>
            <a:ext cx="31113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. </a:t>
            </a:r>
            <a:endParaRPr sz="1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28" name="Google Shape;328;p20"/>
          <p:cNvSpPr txBox="1">
            <a:spLocks noGrp="1"/>
          </p:cNvSpPr>
          <p:nvPr>
            <p:ph type="ctrTitle"/>
          </p:nvPr>
        </p:nvSpPr>
        <p:spPr>
          <a:xfrm>
            <a:off x="717875" y="1012975"/>
            <a:ext cx="3854100" cy="67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9" name="Google Shape;329;p20"/>
          <p:cNvSpPr txBox="1">
            <a:spLocks noGrp="1"/>
          </p:cNvSpPr>
          <p:nvPr>
            <p:ph type="subTitle" idx="1"/>
          </p:nvPr>
        </p:nvSpPr>
        <p:spPr>
          <a:xfrm>
            <a:off x="717875" y="2205025"/>
            <a:ext cx="33681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pattFill prst="plaid">
          <a:fgClr>
            <a:schemeClr val="accent3">
              <a:lumMod val="75000"/>
            </a:schemeClr>
          </a:fgClr>
          <a:bgClr>
            <a:srgbClr val="0070C0"/>
          </a:bgClr>
        </a:patt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60" r:id="rId4"/>
    <p:sldLayoutId id="2147483666" r:id="rId5"/>
    <p:sldLayoutId id="214748366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7" Type="http://schemas.openxmlformats.org/officeDocument/2006/relationships/image" Target="../media/image10.png"/><Relationship Id="rId2" Type="http://schemas.microsoft.com/office/2007/relationships/media" Target="../media/media2.m4a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A6U6crN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"/>
          <p:cNvSpPr txBox="1">
            <a:spLocks noGrp="1"/>
          </p:cNvSpPr>
          <p:nvPr>
            <p:ph type="ctrTitle"/>
          </p:nvPr>
        </p:nvSpPr>
        <p:spPr>
          <a:xfrm>
            <a:off x="434257" y="642621"/>
            <a:ext cx="8275484" cy="15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6000" dirty="0">
                <a:solidFill>
                  <a:srgbClr val="000000"/>
                </a:solidFill>
              </a:rPr>
              <a:t>Teorema de Pitágoras</a:t>
            </a:r>
            <a:endParaRPr sz="6000" dirty="0">
              <a:solidFill>
                <a:srgbClr val="000000"/>
              </a:solidFill>
            </a:endParaRPr>
          </a:p>
        </p:txBody>
      </p:sp>
      <p:sp>
        <p:nvSpPr>
          <p:cNvPr id="4" name="Google Shape;301;p26">
            <a:extLst>
              <a:ext uri="{FF2B5EF4-FFF2-40B4-BE49-F238E27FC236}">
                <a16:creationId xmlns:a16="http://schemas.microsoft.com/office/drawing/2014/main" xmlns="" id="{D8B455C3-26F8-4E7E-BD77-B8DEC57392AD}"/>
              </a:ext>
            </a:extLst>
          </p:cNvPr>
          <p:cNvSpPr txBox="1">
            <a:spLocks/>
          </p:cNvSpPr>
          <p:nvPr/>
        </p:nvSpPr>
        <p:spPr>
          <a:xfrm>
            <a:off x="2243005" y="2385847"/>
            <a:ext cx="5171337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1400" b="0" i="0" u="none" strike="noStrike" cap="none">
                <a:solidFill>
                  <a:srgbClr val="FFFFFF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idact Gothic"/>
              <a:buNone/>
              <a:defRPr sz="2800" b="0" i="0" u="none" strike="noStrike" cap="none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pPr marL="0" indent="0"/>
            <a:r>
              <a:rPr lang="es-ES" sz="2000" dirty="0">
                <a:solidFill>
                  <a:srgbClr val="000000"/>
                </a:solidFill>
              </a:rPr>
              <a:t>Alejandra Toloza - Educadora Diferencial </a:t>
            </a:r>
          </a:p>
          <a:p>
            <a:pPr marL="0" indent="0"/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DD039B8-A86F-488F-A4AB-3BD55ED416F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96" y="3293932"/>
            <a:ext cx="1572586" cy="158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Google Shape;302;p26">
            <a:extLst>
              <a:ext uri="{FF2B5EF4-FFF2-40B4-BE49-F238E27FC236}">
                <a16:creationId xmlns:a16="http://schemas.microsoft.com/office/drawing/2014/main" xmlns="" id="{F686761B-5407-4F96-AF9B-C71C5902B46E}"/>
              </a:ext>
            </a:extLst>
          </p:cNvPr>
          <p:cNvSpPr txBox="1">
            <a:spLocks/>
          </p:cNvSpPr>
          <p:nvPr/>
        </p:nvSpPr>
        <p:spPr>
          <a:xfrm>
            <a:off x="3050524" y="3015984"/>
            <a:ext cx="3380400" cy="81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auhaus 93" panose="04030905020B02020C02" pitchFamily="82" charset="0"/>
              </a:rPr>
              <a:t>8º Básico.</a:t>
            </a:r>
            <a:endParaRPr lang="es-ES" sz="1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auhaus 93" panose="04030905020B02020C02" pitchFamily="82" charset="0"/>
            </a:endParaRPr>
          </a:p>
        </p:txBody>
      </p:sp>
      <p:pic>
        <p:nvPicPr>
          <p:cNvPr id="9" name="Imagen 8" descr="Dibujo de la cara de una persona&#10;&#10;Descripción generada automáticamente">
            <a:extLst>
              <a:ext uri="{FF2B5EF4-FFF2-40B4-BE49-F238E27FC236}">
                <a16:creationId xmlns:a16="http://schemas.microsoft.com/office/drawing/2014/main" xmlns="" id="{C6812B7B-5304-41C0-9C4C-D10CDF94E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9" b="94975" l="9799" r="89950">
                        <a14:foregroundMark x1="18090" y1="74623" x2="23618" y2="93719"/>
                        <a14:foregroundMark x1="23618" y1="93719" x2="31407" y2="98995"/>
                        <a14:foregroundMark x1="31407" y1="98995" x2="48744" y2="87437"/>
                        <a14:foregroundMark x1="48744" y1="87437" x2="61558" y2="88693"/>
                        <a14:foregroundMark x1="61558" y1="88693" x2="70603" y2="93970"/>
                        <a14:foregroundMark x1="70603" y1="93970" x2="80653" y2="91457"/>
                        <a14:foregroundMark x1="80653" y1="91457" x2="82161" y2="78894"/>
                        <a14:foregroundMark x1="82161" y1="78894" x2="78643" y2="70101"/>
                        <a14:foregroundMark x1="78643" y1="70101" x2="85930" y2="78392"/>
                        <a14:foregroundMark x1="85930" y1="78392" x2="84171" y2="88442"/>
                        <a14:foregroundMark x1="84171" y1="88442" x2="69598" y2="91457"/>
                        <a14:foregroundMark x1="69598" y1="91457" x2="47739" y2="73869"/>
                        <a14:foregroundMark x1="47739" y1="73869" x2="20603" y2="73116"/>
                        <a14:foregroundMark x1="19849" y1="74623" x2="19095" y2="85427"/>
                        <a14:foregroundMark x1="19095" y1="85427" x2="22864" y2="94221"/>
                        <a14:foregroundMark x1="22864" y1="94221" x2="33166" y2="94975"/>
                        <a14:foregroundMark x1="33166" y1="94975" x2="36683" y2="91709"/>
                        <a14:foregroundMark x1="71106" y1="94472" x2="70352" y2="94975"/>
                        <a14:foregroundMark x1="70603" y1="94724" x2="78392" y2="934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0147" y="2062216"/>
            <a:ext cx="2833853" cy="2902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61"/>
    </mc:Choice>
    <mc:Fallback xmlns="">
      <p:transition spd="slow" advTm="14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" grpId="0"/>
      <p:bldP spid="4" grpId="0" uiExpand="1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EB55E28-C420-4B8C-BA4B-12A24EBF2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0525" y="923920"/>
            <a:ext cx="5941200" cy="551287"/>
          </a:xfrm>
        </p:spPr>
        <p:txBody>
          <a:bodyPr/>
          <a:lstStyle/>
          <a:p>
            <a:pPr algn="ctr"/>
            <a:r>
              <a:rPr lang="es-E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¿En qué consiste el teorema de Pitágoras?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DE359025-FF9B-4C87-83FA-9FD717AFD4A5}"/>
              </a:ext>
            </a:extLst>
          </p:cNvPr>
          <p:cNvSpPr txBox="1"/>
          <p:nvPr/>
        </p:nvSpPr>
        <p:spPr>
          <a:xfrm>
            <a:off x="26955" y="1786920"/>
            <a:ext cx="46980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En todo </a:t>
            </a:r>
            <a:r>
              <a:rPr lang="es-ES" sz="2400" b="1" dirty="0"/>
              <a:t>TRIANGULO RECTÁNGULO </a:t>
            </a:r>
            <a:r>
              <a:rPr lang="es-ES" sz="2400" dirty="0"/>
              <a:t>el cuadrado de la </a:t>
            </a:r>
            <a:r>
              <a:rPr lang="es-ES" sz="2400" b="1" dirty="0"/>
              <a:t>HIPOTENUSA</a:t>
            </a:r>
            <a:r>
              <a:rPr lang="es-ES" sz="2400" dirty="0"/>
              <a:t> es igual a la suma de sus </a:t>
            </a:r>
            <a:r>
              <a:rPr lang="es-ES" sz="2400" b="1" dirty="0"/>
              <a:t>CATETOS </a:t>
            </a:r>
            <a:r>
              <a:rPr lang="es-ES" sz="2400" dirty="0"/>
              <a:t>al cuadrado</a:t>
            </a:r>
            <a:r>
              <a:rPr lang="es-ES" sz="2400" b="1" dirty="0"/>
              <a:t>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C87270E0-13E9-4AA0-83A5-D9D45E2C6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4968" y="1475207"/>
            <a:ext cx="4000761" cy="3333968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B7F8D84D-A5DF-4BEA-9C77-26EE81EEEEB9}"/>
              </a:ext>
            </a:extLst>
          </p:cNvPr>
          <p:cNvSpPr/>
          <p:nvPr/>
        </p:nvSpPr>
        <p:spPr>
          <a:xfrm>
            <a:off x="5154841" y="3634043"/>
            <a:ext cx="3465094" cy="11710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: hacia abajo 20">
            <a:extLst>
              <a:ext uri="{FF2B5EF4-FFF2-40B4-BE49-F238E27FC236}">
                <a16:creationId xmlns:a16="http://schemas.microsoft.com/office/drawing/2014/main" xmlns="" id="{10DDC108-0715-482D-967C-B937B09D6AF2}"/>
              </a:ext>
            </a:extLst>
          </p:cNvPr>
          <p:cNvSpPr/>
          <p:nvPr/>
        </p:nvSpPr>
        <p:spPr>
          <a:xfrm rot="3438958">
            <a:off x="5702744" y="2780704"/>
            <a:ext cx="436198" cy="517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xmlns="" id="{1BEC8AC1-D860-4634-866A-E156AE86E350}"/>
              </a:ext>
            </a:extLst>
          </p:cNvPr>
          <p:cNvSpPr/>
          <p:nvPr/>
        </p:nvSpPr>
        <p:spPr>
          <a:xfrm rot="3438958">
            <a:off x="7373658" y="1815477"/>
            <a:ext cx="436198" cy="517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hacia la izquierda 22">
            <a:extLst>
              <a:ext uri="{FF2B5EF4-FFF2-40B4-BE49-F238E27FC236}">
                <a16:creationId xmlns:a16="http://schemas.microsoft.com/office/drawing/2014/main" xmlns="" id="{C62CCBA5-2754-4534-AFC1-2761A69C45CD}"/>
              </a:ext>
            </a:extLst>
          </p:cNvPr>
          <p:cNvSpPr/>
          <p:nvPr/>
        </p:nvSpPr>
        <p:spPr>
          <a:xfrm>
            <a:off x="5493740" y="2303557"/>
            <a:ext cx="670796" cy="369406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Flecha: hacia la izquierda 23">
            <a:extLst>
              <a:ext uri="{FF2B5EF4-FFF2-40B4-BE49-F238E27FC236}">
                <a16:creationId xmlns:a16="http://schemas.microsoft.com/office/drawing/2014/main" xmlns="" id="{7C98A186-70EE-4E74-B76F-D52EF26FAA9F}"/>
              </a:ext>
            </a:extLst>
          </p:cNvPr>
          <p:cNvSpPr/>
          <p:nvPr/>
        </p:nvSpPr>
        <p:spPr>
          <a:xfrm rot="16200000">
            <a:off x="6811727" y="2911947"/>
            <a:ext cx="520294" cy="368971"/>
          </a:xfrm>
          <a:prstGeom prst="lef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Número del triángulo teorema de pitágoras triple matemáticas de pitágoras,  triángulo, ángulo, texto, rectángulo png | Klipartz">
            <a:extLst>
              <a:ext uri="{FF2B5EF4-FFF2-40B4-BE49-F238E27FC236}">
                <a16:creationId xmlns:a16="http://schemas.microsoft.com/office/drawing/2014/main" xmlns="" id="{6180611D-30E2-4912-B2AA-6E11B2CD5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566" y="1470102"/>
            <a:ext cx="2931161" cy="348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ythagorean theorem by phineas! :) | Phineas, Teorema de pitagoras, Phineas  y ferb">
            <a:extLst>
              <a:ext uri="{FF2B5EF4-FFF2-40B4-BE49-F238E27FC236}">
                <a16:creationId xmlns:a16="http://schemas.microsoft.com/office/drawing/2014/main" xmlns="" id="{2CA4DCEB-9984-44C2-A401-9B7C69617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70" y="1470102"/>
            <a:ext cx="4367551" cy="348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531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373"/>
    </mc:Choice>
    <mc:Fallback xmlns="">
      <p:transition spd="slow" advTm="43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 build="p"/>
      <p:bldP spid="18" grpId="0" animBg="1"/>
      <p:bldP spid="18" grpId="1" animBg="1"/>
      <p:bldP spid="21" grpId="0" animBg="1"/>
      <p:bldP spid="22" grpId="0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501A99-C3FA-4E3F-B8B3-E5F4C8087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1400" y="788997"/>
            <a:ext cx="5941200" cy="344100"/>
          </a:xfrm>
        </p:spPr>
        <p:txBody>
          <a:bodyPr/>
          <a:lstStyle/>
          <a:p>
            <a:pPr algn="ctr"/>
            <a:r>
              <a:rPr lang="es-E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Puedes tener en cuenta además las siguientes fórmulas: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D3C235CD-4BEC-4C62-A801-C7E7956CE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179" y="1133097"/>
            <a:ext cx="6086238" cy="3768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713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88"/>
    </mc:Choice>
    <mc:Fallback xmlns="">
      <p:transition spd="slow" advTm="139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F655360-6C6A-4FFD-916C-9AA8DF735E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51DBAEEA-D118-479F-9E0A-94895F8413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710" y="-52431"/>
            <a:ext cx="5941200" cy="1373400"/>
          </a:xfrm>
        </p:spPr>
        <p:txBody>
          <a:bodyPr/>
          <a:lstStyle/>
          <a:p>
            <a:pPr algn="ctr"/>
            <a:r>
              <a:rPr lang="es-ES" sz="40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Demostración del Teorema de Pitágoras.</a:t>
            </a:r>
          </a:p>
        </p:txBody>
      </p:sp>
      <p:pic>
        <p:nvPicPr>
          <p:cNvPr id="4" name="videoplayback">
            <a:hlinkClick r:id="" action="ppaction://media"/>
            <a:extLst>
              <a:ext uri="{FF2B5EF4-FFF2-40B4-BE49-F238E27FC236}">
                <a16:creationId xmlns:a16="http://schemas.microsoft.com/office/drawing/2014/main" xmlns="" id="{0C3BB810-3357-441B-B48A-DD6A3345FA57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74381" y="1526641"/>
            <a:ext cx="4669658" cy="35022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354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39"/>
    </mc:Choice>
    <mc:Fallback xmlns="">
      <p:transition spd="slow" advTm="596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98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/>
    </p:bldLst>
  </p:timing>
  <p:extLst>
    <p:ext uri="{E180D4A7-C9FB-4DFB-919C-405C955672EB}">
      <p14:showEvtLst xmlns:p14="http://schemas.microsoft.com/office/powerpoint/2010/main">
        <p14:playEvt time="19546" objId="4"/>
        <p14:triggerEvt type="onClick" time="19546" objId="4"/>
        <p14:stopEvt time="59625" objId="4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2C7CC14-035B-4701-B1F0-72A7034AC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8358" y="405472"/>
            <a:ext cx="5941200" cy="1373400"/>
          </a:xfrm>
        </p:spPr>
        <p:txBody>
          <a:bodyPr/>
          <a:lstStyle/>
          <a:p>
            <a:pPr marL="571500" indent="-457200">
              <a:buAutoNum type="arabicPeriod"/>
            </a:pPr>
            <a:r>
              <a:rPr lang="es-ES" sz="2000" b="1" i="0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Desde la parte más alta de un faro de 50m de altura se observa un bote a una distancia de 130m.</a:t>
            </a:r>
            <a:endParaRPr lang="es-ES" sz="2000" b="1" u="sng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Helvetica Neue"/>
            </a:endParaRPr>
          </a:p>
          <a:p>
            <a:pPr marL="114300" indent="0"/>
            <a:r>
              <a:rPr lang="es-ES" sz="2000" b="1" u="sng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Encuentra</a:t>
            </a:r>
            <a:r>
              <a:rPr lang="es-ES" sz="2000" b="1" i="0" u="sng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 la distancia desde el pie del faro hacía el bote.</a:t>
            </a:r>
            <a:endParaRPr lang="es-ES" sz="2000" b="1" u="sng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Google Shape;339;p24">
            <a:extLst>
              <a:ext uri="{FF2B5EF4-FFF2-40B4-BE49-F238E27FC236}">
                <a16:creationId xmlns:a16="http://schemas.microsoft.com/office/drawing/2014/main" xmlns="" id="{9E32990B-9E71-4B3C-9A5A-58AD1921A7C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78340" y="150582"/>
            <a:ext cx="8277841" cy="15655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Aplicando el Teorema de Pitágoras.</a:t>
            </a:r>
            <a:endParaRPr sz="4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001DEB5F-C096-426D-B21B-D1612C600CD8}"/>
              </a:ext>
            </a:extLst>
          </p:cNvPr>
          <p:cNvSpPr/>
          <p:nvPr/>
        </p:nvSpPr>
        <p:spPr>
          <a:xfrm>
            <a:off x="567450" y="1789299"/>
            <a:ext cx="7967902" cy="3211032"/>
          </a:xfrm>
          <a:custGeom>
            <a:avLst/>
            <a:gdLst>
              <a:gd name="connsiteX0" fmla="*/ 0 w 7967902"/>
              <a:gd name="connsiteY0" fmla="*/ 0 h 3211032"/>
              <a:gd name="connsiteX1" fmla="*/ 569136 w 7967902"/>
              <a:gd name="connsiteY1" fmla="*/ 0 h 3211032"/>
              <a:gd name="connsiteX2" fmla="*/ 1058593 w 7967902"/>
              <a:gd name="connsiteY2" fmla="*/ 0 h 3211032"/>
              <a:gd name="connsiteX3" fmla="*/ 1627729 w 7967902"/>
              <a:gd name="connsiteY3" fmla="*/ 0 h 3211032"/>
              <a:gd name="connsiteX4" fmla="*/ 2356222 w 7967902"/>
              <a:gd name="connsiteY4" fmla="*/ 0 h 3211032"/>
              <a:gd name="connsiteX5" fmla="*/ 3084716 w 7967902"/>
              <a:gd name="connsiteY5" fmla="*/ 0 h 3211032"/>
              <a:gd name="connsiteX6" fmla="*/ 3414815 w 7967902"/>
              <a:gd name="connsiteY6" fmla="*/ 0 h 3211032"/>
              <a:gd name="connsiteX7" fmla="*/ 4143309 w 7967902"/>
              <a:gd name="connsiteY7" fmla="*/ 0 h 3211032"/>
              <a:gd name="connsiteX8" fmla="*/ 4712445 w 7967902"/>
              <a:gd name="connsiteY8" fmla="*/ 0 h 3211032"/>
              <a:gd name="connsiteX9" fmla="*/ 5281581 w 7967902"/>
              <a:gd name="connsiteY9" fmla="*/ 0 h 3211032"/>
              <a:gd name="connsiteX10" fmla="*/ 5850717 w 7967902"/>
              <a:gd name="connsiteY10" fmla="*/ 0 h 3211032"/>
              <a:gd name="connsiteX11" fmla="*/ 6260494 w 7967902"/>
              <a:gd name="connsiteY11" fmla="*/ 0 h 3211032"/>
              <a:gd name="connsiteX12" fmla="*/ 6749951 w 7967902"/>
              <a:gd name="connsiteY12" fmla="*/ 0 h 3211032"/>
              <a:gd name="connsiteX13" fmla="*/ 7080050 w 7967902"/>
              <a:gd name="connsiteY13" fmla="*/ 0 h 3211032"/>
              <a:gd name="connsiteX14" fmla="*/ 7967902 w 7967902"/>
              <a:gd name="connsiteY14" fmla="*/ 0 h 3211032"/>
              <a:gd name="connsiteX15" fmla="*/ 7967902 w 7967902"/>
              <a:gd name="connsiteY15" fmla="*/ 438841 h 3211032"/>
              <a:gd name="connsiteX16" fmla="*/ 7967902 w 7967902"/>
              <a:gd name="connsiteY16" fmla="*/ 1006123 h 3211032"/>
              <a:gd name="connsiteX17" fmla="*/ 7967902 w 7967902"/>
              <a:gd name="connsiteY17" fmla="*/ 1509185 h 3211032"/>
              <a:gd name="connsiteX18" fmla="*/ 7967902 w 7967902"/>
              <a:gd name="connsiteY18" fmla="*/ 2108578 h 3211032"/>
              <a:gd name="connsiteX19" fmla="*/ 7967902 w 7967902"/>
              <a:gd name="connsiteY19" fmla="*/ 2579529 h 3211032"/>
              <a:gd name="connsiteX20" fmla="*/ 7967902 w 7967902"/>
              <a:gd name="connsiteY20" fmla="*/ 3211032 h 3211032"/>
              <a:gd name="connsiteX21" fmla="*/ 7637803 w 7967902"/>
              <a:gd name="connsiteY21" fmla="*/ 3211032 h 3211032"/>
              <a:gd name="connsiteX22" fmla="*/ 7307704 w 7967902"/>
              <a:gd name="connsiteY22" fmla="*/ 3211032 h 3211032"/>
              <a:gd name="connsiteX23" fmla="*/ 6658890 w 7967902"/>
              <a:gd name="connsiteY23" fmla="*/ 3211032 h 3211032"/>
              <a:gd name="connsiteX24" fmla="*/ 6249112 w 7967902"/>
              <a:gd name="connsiteY24" fmla="*/ 3211032 h 3211032"/>
              <a:gd name="connsiteX25" fmla="*/ 5759655 w 7967902"/>
              <a:gd name="connsiteY25" fmla="*/ 3211032 h 3211032"/>
              <a:gd name="connsiteX26" fmla="*/ 5031161 w 7967902"/>
              <a:gd name="connsiteY26" fmla="*/ 3211032 h 3211032"/>
              <a:gd name="connsiteX27" fmla="*/ 4621383 w 7967902"/>
              <a:gd name="connsiteY27" fmla="*/ 3211032 h 3211032"/>
              <a:gd name="connsiteX28" fmla="*/ 3972568 w 7967902"/>
              <a:gd name="connsiteY28" fmla="*/ 3211032 h 3211032"/>
              <a:gd name="connsiteX29" fmla="*/ 3642469 w 7967902"/>
              <a:gd name="connsiteY29" fmla="*/ 3211032 h 3211032"/>
              <a:gd name="connsiteX30" fmla="*/ 3153013 w 7967902"/>
              <a:gd name="connsiteY30" fmla="*/ 3211032 h 3211032"/>
              <a:gd name="connsiteX31" fmla="*/ 2583877 w 7967902"/>
              <a:gd name="connsiteY31" fmla="*/ 3211032 h 3211032"/>
              <a:gd name="connsiteX32" fmla="*/ 1935062 w 7967902"/>
              <a:gd name="connsiteY32" fmla="*/ 3211032 h 3211032"/>
              <a:gd name="connsiteX33" fmla="*/ 1365926 w 7967902"/>
              <a:gd name="connsiteY33" fmla="*/ 3211032 h 3211032"/>
              <a:gd name="connsiteX34" fmla="*/ 956148 w 7967902"/>
              <a:gd name="connsiteY34" fmla="*/ 3211032 h 3211032"/>
              <a:gd name="connsiteX35" fmla="*/ 626049 w 7967902"/>
              <a:gd name="connsiteY35" fmla="*/ 3211032 h 3211032"/>
              <a:gd name="connsiteX36" fmla="*/ 0 w 7967902"/>
              <a:gd name="connsiteY36" fmla="*/ 3211032 h 3211032"/>
              <a:gd name="connsiteX37" fmla="*/ 0 w 7967902"/>
              <a:gd name="connsiteY37" fmla="*/ 2611639 h 3211032"/>
              <a:gd name="connsiteX38" fmla="*/ 0 w 7967902"/>
              <a:gd name="connsiteY38" fmla="*/ 2172798 h 3211032"/>
              <a:gd name="connsiteX39" fmla="*/ 0 w 7967902"/>
              <a:gd name="connsiteY39" fmla="*/ 1573406 h 3211032"/>
              <a:gd name="connsiteX40" fmla="*/ 0 w 7967902"/>
              <a:gd name="connsiteY40" fmla="*/ 1102454 h 3211032"/>
              <a:gd name="connsiteX41" fmla="*/ 0 w 7967902"/>
              <a:gd name="connsiteY41" fmla="*/ 503062 h 3211032"/>
              <a:gd name="connsiteX42" fmla="*/ 0 w 7967902"/>
              <a:gd name="connsiteY42" fmla="*/ 0 h 321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7967902" h="3211032" fill="none" extrusionOk="0">
                <a:moveTo>
                  <a:pt x="0" y="0"/>
                </a:moveTo>
                <a:cubicBezTo>
                  <a:pt x="228368" y="-54931"/>
                  <a:pt x="364914" y="15330"/>
                  <a:pt x="569136" y="0"/>
                </a:cubicBezTo>
                <a:cubicBezTo>
                  <a:pt x="773358" y="-15330"/>
                  <a:pt x="948863" y="27712"/>
                  <a:pt x="1058593" y="0"/>
                </a:cubicBezTo>
                <a:cubicBezTo>
                  <a:pt x="1168323" y="-27712"/>
                  <a:pt x="1506674" y="4346"/>
                  <a:pt x="1627729" y="0"/>
                </a:cubicBezTo>
                <a:cubicBezTo>
                  <a:pt x="1748784" y="-4346"/>
                  <a:pt x="2084967" y="23345"/>
                  <a:pt x="2356222" y="0"/>
                </a:cubicBezTo>
                <a:cubicBezTo>
                  <a:pt x="2627477" y="-23345"/>
                  <a:pt x="2763588" y="14112"/>
                  <a:pt x="3084716" y="0"/>
                </a:cubicBezTo>
                <a:cubicBezTo>
                  <a:pt x="3405844" y="-14112"/>
                  <a:pt x="3325353" y="30562"/>
                  <a:pt x="3414815" y="0"/>
                </a:cubicBezTo>
                <a:cubicBezTo>
                  <a:pt x="3504277" y="-30562"/>
                  <a:pt x="3984422" y="74440"/>
                  <a:pt x="4143309" y="0"/>
                </a:cubicBezTo>
                <a:cubicBezTo>
                  <a:pt x="4302196" y="-74440"/>
                  <a:pt x="4562094" y="43197"/>
                  <a:pt x="4712445" y="0"/>
                </a:cubicBezTo>
                <a:cubicBezTo>
                  <a:pt x="4862796" y="-43197"/>
                  <a:pt x="5124504" y="16900"/>
                  <a:pt x="5281581" y="0"/>
                </a:cubicBezTo>
                <a:cubicBezTo>
                  <a:pt x="5438658" y="-16900"/>
                  <a:pt x="5716105" y="21948"/>
                  <a:pt x="5850717" y="0"/>
                </a:cubicBezTo>
                <a:cubicBezTo>
                  <a:pt x="5985329" y="-21948"/>
                  <a:pt x="6150745" y="12639"/>
                  <a:pt x="6260494" y="0"/>
                </a:cubicBezTo>
                <a:cubicBezTo>
                  <a:pt x="6370243" y="-12639"/>
                  <a:pt x="6568844" y="29055"/>
                  <a:pt x="6749951" y="0"/>
                </a:cubicBezTo>
                <a:cubicBezTo>
                  <a:pt x="6931058" y="-29055"/>
                  <a:pt x="6915788" y="8590"/>
                  <a:pt x="7080050" y="0"/>
                </a:cubicBezTo>
                <a:cubicBezTo>
                  <a:pt x="7244312" y="-8590"/>
                  <a:pt x="7592716" y="81292"/>
                  <a:pt x="7967902" y="0"/>
                </a:cubicBezTo>
                <a:cubicBezTo>
                  <a:pt x="7971717" y="218289"/>
                  <a:pt x="7942320" y="296653"/>
                  <a:pt x="7967902" y="438841"/>
                </a:cubicBezTo>
                <a:cubicBezTo>
                  <a:pt x="7993484" y="581029"/>
                  <a:pt x="7951895" y="802666"/>
                  <a:pt x="7967902" y="1006123"/>
                </a:cubicBezTo>
                <a:cubicBezTo>
                  <a:pt x="7983909" y="1209580"/>
                  <a:pt x="7951824" y="1269616"/>
                  <a:pt x="7967902" y="1509185"/>
                </a:cubicBezTo>
                <a:cubicBezTo>
                  <a:pt x="7983980" y="1748754"/>
                  <a:pt x="7924663" y="1839290"/>
                  <a:pt x="7967902" y="2108578"/>
                </a:cubicBezTo>
                <a:cubicBezTo>
                  <a:pt x="8011141" y="2377866"/>
                  <a:pt x="7929645" y="2396569"/>
                  <a:pt x="7967902" y="2579529"/>
                </a:cubicBezTo>
                <a:cubicBezTo>
                  <a:pt x="8006159" y="2762489"/>
                  <a:pt x="7938535" y="3070744"/>
                  <a:pt x="7967902" y="3211032"/>
                </a:cubicBezTo>
                <a:cubicBezTo>
                  <a:pt x="7848201" y="3249742"/>
                  <a:pt x="7756778" y="3175255"/>
                  <a:pt x="7637803" y="3211032"/>
                </a:cubicBezTo>
                <a:cubicBezTo>
                  <a:pt x="7518828" y="3246809"/>
                  <a:pt x="7386665" y="3206115"/>
                  <a:pt x="7307704" y="3211032"/>
                </a:cubicBezTo>
                <a:cubicBezTo>
                  <a:pt x="7228743" y="3215949"/>
                  <a:pt x="6844802" y="3185334"/>
                  <a:pt x="6658890" y="3211032"/>
                </a:cubicBezTo>
                <a:cubicBezTo>
                  <a:pt x="6472978" y="3236730"/>
                  <a:pt x="6453997" y="3165755"/>
                  <a:pt x="6249112" y="3211032"/>
                </a:cubicBezTo>
                <a:cubicBezTo>
                  <a:pt x="6044227" y="3256309"/>
                  <a:pt x="5898445" y="3153251"/>
                  <a:pt x="5759655" y="3211032"/>
                </a:cubicBezTo>
                <a:cubicBezTo>
                  <a:pt x="5620865" y="3268813"/>
                  <a:pt x="5386242" y="3208903"/>
                  <a:pt x="5031161" y="3211032"/>
                </a:cubicBezTo>
                <a:cubicBezTo>
                  <a:pt x="4676080" y="3213161"/>
                  <a:pt x="4752722" y="3207115"/>
                  <a:pt x="4621383" y="3211032"/>
                </a:cubicBezTo>
                <a:cubicBezTo>
                  <a:pt x="4490044" y="3214949"/>
                  <a:pt x="4231224" y="3138473"/>
                  <a:pt x="3972568" y="3211032"/>
                </a:cubicBezTo>
                <a:cubicBezTo>
                  <a:pt x="3713913" y="3283591"/>
                  <a:pt x="3751183" y="3192606"/>
                  <a:pt x="3642469" y="3211032"/>
                </a:cubicBezTo>
                <a:cubicBezTo>
                  <a:pt x="3533755" y="3229458"/>
                  <a:pt x="3271864" y="3202876"/>
                  <a:pt x="3153013" y="3211032"/>
                </a:cubicBezTo>
                <a:cubicBezTo>
                  <a:pt x="3034162" y="3219188"/>
                  <a:pt x="2796276" y="3168788"/>
                  <a:pt x="2583877" y="3211032"/>
                </a:cubicBezTo>
                <a:cubicBezTo>
                  <a:pt x="2371478" y="3253276"/>
                  <a:pt x="2067545" y="3210044"/>
                  <a:pt x="1935062" y="3211032"/>
                </a:cubicBezTo>
                <a:cubicBezTo>
                  <a:pt x="1802579" y="3212020"/>
                  <a:pt x="1511245" y="3203284"/>
                  <a:pt x="1365926" y="3211032"/>
                </a:cubicBezTo>
                <a:cubicBezTo>
                  <a:pt x="1220607" y="3218780"/>
                  <a:pt x="1142887" y="3177149"/>
                  <a:pt x="956148" y="3211032"/>
                </a:cubicBezTo>
                <a:cubicBezTo>
                  <a:pt x="769409" y="3244915"/>
                  <a:pt x="714890" y="3173545"/>
                  <a:pt x="626049" y="3211032"/>
                </a:cubicBezTo>
                <a:cubicBezTo>
                  <a:pt x="537208" y="3248519"/>
                  <a:pt x="248963" y="3168230"/>
                  <a:pt x="0" y="3211032"/>
                </a:cubicBezTo>
                <a:cubicBezTo>
                  <a:pt x="-53440" y="3018089"/>
                  <a:pt x="51056" y="2809263"/>
                  <a:pt x="0" y="2611639"/>
                </a:cubicBezTo>
                <a:cubicBezTo>
                  <a:pt x="-51056" y="2414015"/>
                  <a:pt x="38440" y="2284222"/>
                  <a:pt x="0" y="2172798"/>
                </a:cubicBezTo>
                <a:cubicBezTo>
                  <a:pt x="-38440" y="2061374"/>
                  <a:pt x="55017" y="1835855"/>
                  <a:pt x="0" y="1573406"/>
                </a:cubicBezTo>
                <a:cubicBezTo>
                  <a:pt x="-55017" y="1310957"/>
                  <a:pt x="51205" y="1216054"/>
                  <a:pt x="0" y="1102454"/>
                </a:cubicBezTo>
                <a:cubicBezTo>
                  <a:pt x="-51205" y="988854"/>
                  <a:pt x="13697" y="643246"/>
                  <a:pt x="0" y="503062"/>
                </a:cubicBezTo>
                <a:cubicBezTo>
                  <a:pt x="-13697" y="362878"/>
                  <a:pt x="34394" y="210998"/>
                  <a:pt x="0" y="0"/>
                </a:cubicBezTo>
                <a:close/>
              </a:path>
              <a:path w="7967902" h="3211032" stroke="0" extrusionOk="0">
                <a:moveTo>
                  <a:pt x="0" y="0"/>
                </a:moveTo>
                <a:cubicBezTo>
                  <a:pt x="73601" y="-36065"/>
                  <a:pt x="187846" y="4810"/>
                  <a:pt x="330099" y="0"/>
                </a:cubicBezTo>
                <a:cubicBezTo>
                  <a:pt x="472352" y="-4810"/>
                  <a:pt x="758303" y="26256"/>
                  <a:pt x="1058593" y="0"/>
                </a:cubicBezTo>
                <a:cubicBezTo>
                  <a:pt x="1358883" y="-26256"/>
                  <a:pt x="1286502" y="550"/>
                  <a:pt x="1468371" y="0"/>
                </a:cubicBezTo>
                <a:cubicBezTo>
                  <a:pt x="1650240" y="-550"/>
                  <a:pt x="1902543" y="16208"/>
                  <a:pt x="2037506" y="0"/>
                </a:cubicBezTo>
                <a:cubicBezTo>
                  <a:pt x="2172470" y="-16208"/>
                  <a:pt x="2279340" y="28416"/>
                  <a:pt x="2447284" y="0"/>
                </a:cubicBezTo>
                <a:cubicBezTo>
                  <a:pt x="2615228" y="-28416"/>
                  <a:pt x="2709525" y="34836"/>
                  <a:pt x="2857062" y="0"/>
                </a:cubicBezTo>
                <a:cubicBezTo>
                  <a:pt x="3004599" y="-34836"/>
                  <a:pt x="3076941" y="23385"/>
                  <a:pt x="3266840" y="0"/>
                </a:cubicBezTo>
                <a:cubicBezTo>
                  <a:pt x="3456739" y="-23385"/>
                  <a:pt x="3768988" y="75861"/>
                  <a:pt x="3995334" y="0"/>
                </a:cubicBezTo>
                <a:cubicBezTo>
                  <a:pt x="4221680" y="-75861"/>
                  <a:pt x="4431705" y="14674"/>
                  <a:pt x="4564470" y="0"/>
                </a:cubicBezTo>
                <a:cubicBezTo>
                  <a:pt x="4697235" y="-14674"/>
                  <a:pt x="4748026" y="2658"/>
                  <a:pt x="4894568" y="0"/>
                </a:cubicBezTo>
                <a:cubicBezTo>
                  <a:pt x="5041110" y="-2658"/>
                  <a:pt x="5261231" y="45591"/>
                  <a:pt x="5463704" y="0"/>
                </a:cubicBezTo>
                <a:cubicBezTo>
                  <a:pt x="5666177" y="-45591"/>
                  <a:pt x="5703514" y="5841"/>
                  <a:pt x="5793803" y="0"/>
                </a:cubicBezTo>
                <a:cubicBezTo>
                  <a:pt x="5884092" y="-5841"/>
                  <a:pt x="6121588" y="16871"/>
                  <a:pt x="6283260" y="0"/>
                </a:cubicBezTo>
                <a:cubicBezTo>
                  <a:pt x="6444932" y="-16871"/>
                  <a:pt x="6723571" y="44695"/>
                  <a:pt x="6932075" y="0"/>
                </a:cubicBezTo>
                <a:cubicBezTo>
                  <a:pt x="7140579" y="-44695"/>
                  <a:pt x="7243302" y="3888"/>
                  <a:pt x="7341853" y="0"/>
                </a:cubicBezTo>
                <a:cubicBezTo>
                  <a:pt x="7440404" y="-3888"/>
                  <a:pt x="7686301" y="35759"/>
                  <a:pt x="7967902" y="0"/>
                </a:cubicBezTo>
                <a:cubicBezTo>
                  <a:pt x="8022976" y="222595"/>
                  <a:pt x="7913239" y="334410"/>
                  <a:pt x="7967902" y="503062"/>
                </a:cubicBezTo>
                <a:cubicBezTo>
                  <a:pt x="8022565" y="671714"/>
                  <a:pt x="7911303" y="886177"/>
                  <a:pt x="7967902" y="1070344"/>
                </a:cubicBezTo>
                <a:cubicBezTo>
                  <a:pt x="8024501" y="1254511"/>
                  <a:pt x="7966962" y="1375581"/>
                  <a:pt x="7967902" y="1541295"/>
                </a:cubicBezTo>
                <a:cubicBezTo>
                  <a:pt x="7968842" y="1707009"/>
                  <a:pt x="7910082" y="1887198"/>
                  <a:pt x="7967902" y="2108578"/>
                </a:cubicBezTo>
                <a:cubicBezTo>
                  <a:pt x="8025722" y="2329958"/>
                  <a:pt x="7959510" y="2362330"/>
                  <a:pt x="7967902" y="2611639"/>
                </a:cubicBezTo>
                <a:cubicBezTo>
                  <a:pt x="7976294" y="2860948"/>
                  <a:pt x="7924298" y="3038155"/>
                  <a:pt x="7967902" y="3211032"/>
                </a:cubicBezTo>
                <a:cubicBezTo>
                  <a:pt x="7760045" y="3246332"/>
                  <a:pt x="7663165" y="3145056"/>
                  <a:pt x="7398766" y="3211032"/>
                </a:cubicBezTo>
                <a:cubicBezTo>
                  <a:pt x="7134367" y="3277008"/>
                  <a:pt x="6889210" y="3193632"/>
                  <a:pt x="6670272" y="3211032"/>
                </a:cubicBezTo>
                <a:cubicBezTo>
                  <a:pt x="6451334" y="3228432"/>
                  <a:pt x="6493919" y="3190990"/>
                  <a:pt x="6340173" y="3211032"/>
                </a:cubicBezTo>
                <a:cubicBezTo>
                  <a:pt x="6186427" y="3231074"/>
                  <a:pt x="6082294" y="3183030"/>
                  <a:pt x="5930396" y="3211032"/>
                </a:cubicBezTo>
                <a:cubicBezTo>
                  <a:pt x="5778498" y="3239034"/>
                  <a:pt x="5741436" y="3185726"/>
                  <a:pt x="5600297" y="3211032"/>
                </a:cubicBezTo>
                <a:cubicBezTo>
                  <a:pt x="5459158" y="3236338"/>
                  <a:pt x="5105192" y="3147476"/>
                  <a:pt x="4871803" y="3211032"/>
                </a:cubicBezTo>
                <a:cubicBezTo>
                  <a:pt x="4638414" y="3274588"/>
                  <a:pt x="4562790" y="3195866"/>
                  <a:pt x="4382346" y="3211032"/>
                </a:cubicBezTo>
                <a:cubicBezTo>
                  <a:pt x="4201902" y="3226198"/>
                  <a:pt x="4016033" y="3185135"/>
                  <a:pt x="3892889" y="3211032"/>
                </a:cubicBezTo>
                <a:cubicBezTo>
                  <a:pt x="3769745" y="3236929"/>
                  <a:pt x="3723628" y="3174635"/>
                  <a:pt x="3562790" y="3211032"/>
                </a:cubicBezTo>
                <a:cubicBezTo>
                  <a:pt x="3401952" y="3247429"/>
                  <a:pt x="3254562" y="3197998"/>
                  <a:pt x="3153013" y="3211032"/>
                </a:cubicBezTo>
                <a:cubicBezTo>
                  <a:pt x="3051464" y="3224066"/>
                  <a:pt x="2776196" y="3164279"/>
                  <a:pt x="2504198" y="3211032"/>
                </a:cubicBezTo>
                <a:cubicBezTo>
                  <a:pt x="2232200" y="3257785"/>
                  <a:pt x="2209553" y="3163512"/>
                  <a:pt x="1935062" y="3211032"/>
                </a:cubicBezTo>
                <a:cubicBezTo>
                  <a:pt x="1660571" y="3258552"/>
                  <a:pt x="1367785" y="3186893"/>
                  <a:pt x="1206568" y="3211032"/>
                </a:cubicBezTo>
                <a:cubicBezTo>
                  <a:pt x="1045351" y="3235171"/>
                  <a:pt x="306200" y="3089180"/>
                  <a:pt x="0" y="3211032"/>
                </a:cubicBezTo>
                <a:cubicBezTo>
                  <a:pt x="-42050" y="3050025"/>
                  <a:pt x="10074" y="2799999"/>
                  <a:pt x="0" y="2675860"/>
                </a:cubicBezTo>
                <a:cubicBezTo>
                  <a:pt x="-10074" y="2551721"/>
                  <a:pt x="3782" y="2314204"/>
                  <a:pt x="0" y="2108578"/>
                </a:cubicBezTo>
                <a:cubicBezTo>
                  <a:pt x="-3782" y="1902952"/>
                  <a:pt x="8275" y="1776824"/>
                  <a:pt x="0" y="1605516"/>
                </a:cubicBezTo>
                <a:cubicBezTo>
                  <a:pt x="-8275" y="1434208"/>
                  <a:pt x="26935" y="1278673"/>
                  <a:pt x="0" y="1134565"/>
                </a:cubicBezTo>
                <a:cubicBezTo>
                  <a:pt x="-26935" y="990457"/>
                  <a:pt x="43471" y="811898"/>
                  <a:pt x="0" y="535172"/>
                </a:cubicBezTo>
                <a:cubicBezTo>
                  <a:pt x="-43471" y="258446"/>
                  <a:pt x="17905" y="15759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xmlns="" sd="247059902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30" name="Picture 6" descr="Resolución ejercicio 5">
            <a:extLst>
              <a:ext uri="{FF2B5EF4-FFF2-40B4-BE49-F238E27FC236}">
                <a16:creationId xmlns:a16="http://schemas.microsoft.com/office/drawing/2014/main" xmlns="" id="{14FEBF7C-6EAC-4025-B04B-3D9845C5C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92" y="2488837"/>
            <a:ext cx="6572250" cy="219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3B88D9C3-1A3D-4797-9A51-4D5724C49B97}"/>
              </a:ext>
            </a:extLst>
          </p:cNvPr>
          <p:cNvSpPr/>
          <p:nvPr/>
        </p:nvSpPr>
        <p:spPr>
          <a:xfrm>
            <a:off x="805734" y="1829731"/>
            <a:ext cx="3561907" cy="7761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2000" b="1" dirty="0">
                <a:ln/>
                <a:solidFill>
                  <a:schemeClr val="accent3"/>
                </a:solidFill>
              </a:rPr>
              <a:t>Grafica el enunciado.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B8EC5DF7-7C82-4BB2-ACBA-0CA64B494A41}"/>
              </a:ext>
            </a:extLst>
          </p:cNvPr>
          <p:cNvSpPr/>
          <p:nvPr/>
        </p:nvSpPr>
        <p:spPr>
          <a:xfrm>
            <a:off x="1190132" y="1927819"/>
            <a:ext cx="4351956" cy="7761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Aplica el teorema de Pitágoras.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4B677A63-5EB6-4968-BD5D-59723EBE8B55}"/>
              </a:ext>
            </a:extLst>
          </p:cNvPr>
          <p:cNvSpPr/>
          <p:nvPr/>
        </p:nvSpPr>
        <p:spPr>
          <a:xfrm>
            <a:off x="904351" y="3869440"/>
            <a:ext cx="6926580" cy="10133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xmlns="" id="{01C36332-AE66-4C16-A8D1-C97D2A452026}"/>
              </a:ext>
            </a:extLst>
          </p:cNvPr>
          <p:cNvCxnSpPr/>
          <p:nvPr/>
        </p:nvCxnSpPr>
        <p:spPr>
          <a:xfrm>
            <a:off x="828651" y="3668543"/>
            <a:ext cx="565866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xmlns="" id="{16DFB704-360C-4D1A-BCB1-3A9842A65BE2}"/>
              </a:ext>
            </a:extLst>
          </p:cNvPr>
          <p:cNvCxnSpPr>
            <a:cxnSpLocks/>
          </p:cNvCxnSpPr>
          <p:nvPr/>
        </p:nvCxnSpPr>
        <p:spPr>
          <a:xfrm flipH="1">
            <a:off x="4617261" y="2605908"/>
            <a:ext cx="494307" cy="586253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xmlns="" id="{DCD194CC-6CD1-4B51-AD6C-7E2B5944CB40}"/>
              </a:ext>
            </a:extLst>
          </p:cNvPr>
          <p:cNvCxnSpPr/>
          <p:nvPr/>
        </p:nvCxnSpPr>
        <p:spPr>
          <a:xfrm>
            <a:off x="3611880" y="456905"/>
            <a:ext cx="3813762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xmlns="" id="{348A575F-0077-4EB1-8C85-EE9D7B1C94F6}"/>
              </a:ext>
            </a:extLst>
          </p:cNvPr>
          <p:cNvCxnSpPr>
            <a:cxnSpLocks/>
          </p:cNvCxnSpPr>
          <p:nvPr/>
        </p:nvCxnSpPr>
        <p:spPr>
          <a:xfrm>
            <a:off x="2289810" y="1095687"/>
            <a:ext cx="268224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xmlns="" id="{ECC6FF38-4FE7-43AA-8743-D55AAD3D785A}"/>
              </a:ext>
            </a:extLst>
          </p:cNvPr>
          <p:cNvCxnSpPr/>
          <p:nvPr/>
        </p:nvCxnSpPr>
        <p:spPr>
          <a:xfrm>
            <a:off x="3421380" y="1386545"/>
            <a:ext cx="3813762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xmlns="" id="{E8930F72-C5F1-4E8A-84AC-282323D87174}"/>
              </a:ext>
            </a:extLst>
          </p:cNvPr>
          <p:cNvCxnSpPr>
            <a:cxnSpLocks/>
          </p:cNvCxnSpPr>
          <p:nvPr/>
        </p:nvCxnSpPr>
        <p:spPr>
          <a:xfrm>
            <a:off x="1878330" y="1672295"/>
            <a:ext cx="1733550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xmlns="" id="{CFB9912E-CEC5-482D-92EE-6EA5ED7C6679}"/>
              </a:ext>
            </a:extLst>
          </p:cNvPr>
          <p:cNvCxnSpPr>
            <a:cxnSpLocks/>
          </p:cNvCxnSpPr>
          <p:nvPr/>
        </p:nvCxnSpPr>
        <p:spPr>
          <a:xfrm>
            <a:off x="4972050" y="756597"/>
            <a:ext cx="1771650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xmlns="" id="{1711A0C7-AD0A-492D-81B5-F047D848E67A}"/>
                  </a:ext>
                </a:extLst>
              </p:cNvPr>
              <p:cNvSpPr/>
              <p:nvPr/>
            </p:nvSpPr>
            <p:spPr>
              <a:xfrm>
                <a:off x="6027212" y="1484231"/>
                <a:ext cx="2942005" cy="2243353"/>
              </a:xfrm>
              <a:custGeom>
                <a:avLst/>
                <a:gdLst>
                  <a:gd name="connsiteX0" fmla="*/ 0 w 2942005"/>
                  <a:gd name="connsiteY0" fmla="*/ 0 h 2243353"/>
                  <a:gd name="connsiteX1" fmla="*/ 647241 w 2942005"/>
                  <a:gd name="connsiteY1" fmla="*/ 0 h 2243353"/>
                  <a:gd name="connsiteX2" fmla="*/ 1206222 w 2942005"/>
                  <a:gd name="connsiteY2" fmla="*/ 0 h 2243353"/>
                  <a:gd name="connsiteX3" fmla="*/ 1706363 w 2942005"/>
                  <a:gd name="connsiteY3" fmla="*/ 0 h 2243353"/>
                  <a:gd name="connsiteX4" fmla="*/ 2206504 w 2942005"/>
                  <a:gd name="connsiteY4" fmla="*/ 0 h 2243353"/>
                  <a:gd name="connsiteX5" fmla="*/ 2942005 w 2942005"/>
                  <a:gd name="connsiteY5" fmla="*/ 0 h 2243353"/>
                  <a:gd name="connsiteX6" fmla="*/ 2942005 w 2942005"/>
                  <a:gd name="connsiteY6" fmla="*/ 538405 h 2243353"/>
                  <a:gd name="connsiteX7" fmla="*/ 2942005 w 2942005"/>
                  <a:gd name="connsiteY7" fmla="*/ 1031942 h 2243353"/>
                  <a:gd name="connsiteX8" fmla="*/ 2942005 w 2942005"/>
                  <a:gd name="connsiteY8" fmla="*/ 1592781 h 2243353"/>
                  <a:gd name="connsiteX9" fmla="*/ 2942005 w 2942005"/>
                  <a:gd name="connsiteY9" fmla="*/ 2243353 h 2243353"/>
                  <a:gd name="connsiteX10" fmla="*/ 2353604 w 2942005"/>
                  <a:gd name="connsiteY10" fmla="*/ 2243353 h 2243353"/>
                  <a:gd name="connsiteX11" fmla="*/ 1706363 w 2942005"/>
                  <a:gd name="connsiteY11" fmla="*/ 2243353 h 2243353"/>
                  <a:gd name="connsiteX12" fmla="*/ 1206222 w 2942005"/>
                  <a:gd name="connsiteY12" fmla="*/ 2243353 h 2243353"/>
                  <a:gd name="connsiteX13" fmla="*/ 588401 w 2942005"/>
                  <a:gd name="connsiteY13" fmla="*/ 2243353 h 2243353"/>
                  <a:gd name="connsiteX14" fmla="*/ 0 w 2942005"/>
                  <a:gd name="connsiteY14" fmla="*/ 2243353 h 2243353"/>
                  <a:gd name="connsiteX15" fmla="*/ 0 w 2942005"/>
                  <a:gd name="connsiteY15" fmla="*/ 1660081 h 2243353"/>
                  <a:gd name="connsiteX16" fmla="*/ 0 w 2942005"/>
                  <a:gd name="connsiteY16" fmla="*/ 1099243 h 2243353"/>
                  <a:gd name="connsiteX17" fmla="*/ 0 w 2942005"/>
                  <a:gd name="connsiteY17" fmla="*/ 538405 h 2243353"/>
                  <a:gd name="connsiteX18" fmla="*/ 0 w 2942005"/>
                  <a:gd name="connsiteY18" fmla="*/ 0 h 2243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42005" h="2243353" fill="none" extrusionOk="0">
                    <a:moveTo>
                      <a:pt x="0" y="0"/>
                    </a:moveTo>
                    <a:cubicBezTo>
                      <a:pt x="232222" y="-13087"/>
                      <a:pt x="360542" y="27930"/>
                      <a:pt x="647241" y="0"/>
                    </a:cubicBezTo>
                    <a:cubicBezTo>
                      <a:pt x="933940" y="-27930"/>
                      <a:pt x="940493" y="9112"/>
                      <a:pt x="1206222" y="0"/>
                    </a:cubicBezTo>
                    <a:cubicBezTo>
                      <a:pt x="1471951" y="-9112"/>
                      <a:pt x="1484768" y="-1207"/>
                      <a:pt x="1706363" y="0"/>
                    </a:cubicBezTo>
                    <a:cubicBezTo>
                      <a:pt x="1927958" y="1207"/>
                      <a:pt x="2029105" y="14945"/>
                      <a:pt x="2206504" y="0"/>
                    </a:cubicBezTo>
                    <a:cubicBezTo>
                      <a:pt x="2383903" y="-14945"/>
                      <a:pt x="2640759" y="-35683"/>
                      <a:pt x="2942005" y="0"/>
                    </a:cubicBezTo>
                    <a:cubicBezTo>
                      <a:pt x="2924270" y="226678"/>
                      <a:pt x="2948521" y="358325"/>
                      <a:pt x="2942005" y="538405"/>
                    </a:cubicBezTo>
                    <a:cubicBezTo>
                      <a:pt x="2935489" y="718485"/>
                      <a:pt x="2948491" y="810511"/>
                      <a:pt x="2942005" y="1031942"/>
                    </a:cubicBezTo>
                    <a:cubicBezTo>
                      <a:pt x="2935519" y="1253373"/>
                      <a:pt x="2948020" y="1327609"/>
                      <a:pt x="2942005" y="1592781"/>
                    </a:cubicBezTo>
                    <a:cubicBezTo>
                      <a:pt x="2935990" y="1857953"/>
                      <a:pt x="2941900" y="1994220"/>
                      <a:pt x="2942005" y="2243353"/>
                    </a:cubicBezTo>
                    <a:cubicBezTo>
                      <a:pt x="2651369" y="2264873"/>
                      <a:pt x="2558648" y="2220584"/>
                      <a:pt x="2353604" y="2243353"/>
                    </a:cubicBezTo>
                    <a:cubicBezTo>
                      <a:pt x="2148560" y="2266122"/>
                      <a:pt x="1924080" y="2226278"/>
                      <a:pt x="1706363" y="2243353"/>
                    </a:cubicBezTo>
                    <a:cubicBezTo>
                      <a:pt x="1488646" y="2260428"/>
                      <a:pt x="1363237" y="2264475"/>
                      <a:pt x="1206222" y="2243353"/>
                    </a:cubicBezTo>
                    <a:cubicBezTo>
                      <a:pt x="1049207" y="2222231"/>
                      <a:pt x="754995" y="2228258"/>
                      <a:pt x="588401" y="2243353"/>
                    </a:cubicBezTo>
                    <a:cubicBezTo>
                      <a:pt x="421807" y="2258448"/>
                      <a:pt x="187132" y="2250422"/>
                      <a:pt x="0" y="2243353"/>
                    </a:cubicBezTo>
                    <a:cubicBezTo>
                      <a:pt x="-3527" y="2027354"/>
                      <a:pt x="875" y="1950919"/>
                      <a:pt x="0" y="1660081"/>
                    </a:cubicBezTo>
                    <a:cubicBezTo>
                      <a:pt x="-875" y="1369243"/>
                      <a:pt x="23155" y="1222979"/>
                      <a:pt x="0" y="1099243"/>
                    </a:cubicBezTo>
                    <a:cubicBezTo>
                      <a:pt x="-23155" y="975507"/>
                      <a:pt x="4162" y="784874"/>
                      <a:pt x="0" y="538405"/>
                    </a:cubicBezTo>
                    <a:cubicBezTo>
                      <a:pt x="-4162" y="291936"/>
                      <a:pt x="-25575" y="134722"/>
                      <a:pt x="0" y="0"/>
                    </a:cubicBezTo>
                    <a:close/>
                  </a:path>
                  <a:path w="2942005" h="2243353" stroke="0" extrusionOk="0">
                    <a:moveTo>
                      <a:pt x="0" y="0"/>
                    </a:moveTo>
                    <a:cubicBezTo>
                      <a:pt x="196163" y="22670"/>
                      <a:pt x="333965" y="23396"/>
                      <a:pt x="500141" y="0"/>
                    </a:cubicBezTo>
                    <a:cubicBezTo>
                      <a:pt x="666317" y="-23396"/>
                      <a:pt x="818646" y="-1"/>
                      <a:pt x="1117962" y="0"/>
                    </a:cubicBezTo>
                    <a:cubicBezTo>
                      <a:pt x="1417278" y="1"/>
                      <a:pt x="1507567" y="5779"/>
                      <a:pt x="1735783" y="0"/>
                    </a:cubicBezTo>
                    <a:cubicBezTo>
                      <a:pt x="1963999" y="-5779"/>
                      <a:pt x="2133858" y="27741"/>
                      <a:pt x="2383024" y="0"/>
                    </a:cubicBezTo>
                    <a:cubicBezTo>
                      <a:pt x="2632190" y="-27741"/>
                      <a:pt x="2810887" y="-26768"/>
                      <a:pt x="2942005" y="0"/>
                    </a:cubicBezTo>
                    <a:cubicBezTo>
                      <a:pt x="2932548" y="182101"/>
                      <a:pt x="2933760" y="346511"/>
                      <a:pt x="2942005" y="583272"/>
                    </a:cubicBezTo>
                    <a:cubicBezTo>
                      <a:pt x="2950250" y="820033"/>
                      <a:pt x="2932617" y="974381"/>
                      <a:pt x="2942005" y="1188977"/>
                    </a:cubicBezTo>
                    <a:cubicBezTo>
                      <a:pt x="2951393" y="1403573"/>
                      <a:pt x="2927422" y="1469193"/>
                      <a:pt x="2942005" y="1704948"/>
                    </a:cubicBezTo>
                    <a:cubicBezTo>
                      <a:pt x="2956588" y="1940703"/>
                      <a:pt x="2967638" y="2086499"/>
                      <a:pt x="2942005" y="2243353"/>
                    </a:cubicBezTo>
                    <a:cubicBezTo>
                      <a:pt x="2839272" y="2219856"/>
                      <a:pt x="2556795" y="2236602"/>
                      <a:pt x="2441864" y="2243353"/>
                    </a:cubicBezTo>
                    <a:cubicBezTo>
                      <a:pt x="2326933" y="2250104"/>
                      <a:pt x="2162496" y="2260870"/>
                      <a:pt x="1941723" y="2243353"/>
                    </a:cubicBezTo>
                    <a:cubicBezTo>
                      <a:pt x="1720950" y="2225836"/>
                      <a:pt x="1564589" y="2249839"/>
                      <a:pt x="1412162" y="2243353"/>
                    </a:cubicBezTo>
                    <a:cubicBezTo>
                      <a:pt x="1259735" y="2236867"/>
                      <a:pt x="995522" y="2254217"/>
                      <a:pt x="882601" y="2243353"/>
                    </a:cubicBezTo>
                    <a:cubicBezTo>
                      <a:pt x="769680" y="2232489"/>
                      <a:pt x="360196" y="2203001"/>
                      <a:pt x="0" y="2243353"/>
                    </a:cubicBezTo>
                    <a:cubicBezTo>
                      <a:pt x="14738" y="2113405"/>
                      <a:pt x="21712" y="1879701"/>
                      <a:pt x="0" y="1704948"/>
                    </a:cubicBezTo>
                    <a:cubicBezTo>
                      <a:pt x="-21712" y="1530196"/>
                      <a:pt x="-9236" y="1318976"/>
                      <a:pt x="0" y="1166544"/>
                    </a:cubicBezTo>
                    <a:cubicBezTo>
                      <a:pt x="9236" y="1014112"/>
                      <a:pt x="27892" y="737861"/>
                      <a:pt x="0" y="605705"/>
                    </a:cubicBezTo>
                    <a:cubicBezTo>
                      <a:pt x="-27892" y="473549"/>
                      <a:pt x="18616" y="206384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19050">
                <a:solidFill>
                  <a:schemeClr val="bg2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xmlns="" sd="2032265819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b="1" i="0" dirty="0">
                    <a:solidFill>
                      <a:srgbClr val="333333"/>
                    </a:solidFill>
                    <a:effectLst/>
                    <a:latin typeface="Helvetica Neue"/>
                  </a:rPr>
                  <a:t>a</a:t>
                </a:r>
                <a:r>
                  <a:rPr lang="pt-BR" sz="2000" b="1" i="0" baseline="30000" dirty="0">
                    <a:solidFill>
                      <a:srgbClr val="333333"/>
                    </a:solidFill>
                    <a:effectLst/>
                    <a:latin typeface="inherit"/>
                  </a:rPr>
                  <a:t>2</a:t>
                </a:r>
                <a:r>
                  <a:rPr lang="pt-BR" sz="2000" b="1" i="0" dirty="0">
                    <a:solidFill>
                      <a:srgbClr val="333333"/>
                    </a:solidFill>
                    <a:effectLst/>
                    <a:latin typeface="Helvetica Neue"/>
                  </a:rPr>
                  <a:t>+ b</a:t>
                </a:r>
                <a:r>
                  <a:rPr lang="pt-BR" sz="2000" b="1" i="0" baseline="30000" dirty="0">
                    <a:solidFill>
                      <a:srgbClr val="333333"/>
                    </a:solidFill>
                    <a:effectLst/>
                    <a:latin typeface="inherit"/>
                  </a:rPr>
                  <a:t>2</a:t>
                </a:r>
                <a:r>
                  <a:rPr lang="pt-BR" sz="2000" b="1" i="0" dirty="0">
                    <a:solidFill>
                      <a:srgbClr val="333333"/>
                    </a:solidFill>
                    <a:effectLst/>
                    <a:latin typeface="Helvetica Neue"/>
                  </a:rPr>
                  <a:t>= c</a:t>
                </a:r>
                <a:r>
                  <a:rPr lang="pt-BR" sz="2000" b="1" i="0" baseline="30000" dirty="0">
                    <a:solidFill>
                      <a:srgbClr val="333333"/>
                    </a:solidFill>
                    <a:effectLst/>
                    <a:latin typeface="inherit"/>
                  </a:rPr>
                  <a:t>2</a:t>
                </a:r>
              </a:p>
              <a:p>
                <a:pPr algn="ctr"/>
                <a:r>
                  <a:rPr lang="pt-BR" b="1" dirty="0" err="1">
                    <a:solidFill>
                      <a:srgbClr val="000000"/>
                    </a:solidFill>
                  </a:rPr>
                  <a:t>Reemplaza</a:t>
                </a:r>
                <a:r>
                  <a:rPr lang="pt-BR" b="1" dirty="0">
                    <a:solidFill>
                      <a:srgbClr val="000000"/>
                    </a:solidFill>
                  </a:rPr>
                  <a:t> </a:t>
                </a:r>
                <a:r>
                  <a:rPr lang="pt-BR" b="1" dirty="0" err="1">
                    <a:solidFill>
                      <a:srgbClr val="000000"/>
                    </a:solidFill>
                  </a:rPr>
                  <a:t>los</a:t>
                </a:r>
                <a:r>
                  <a:rPr lang="pt-BR" b="1" dirty="0">
                    <a:solidFill>
                      <a:srgbClr val="000000"/>
                    </a:solidFill>
                  </a:rPr>
                  <a:t> valores.</a:t>
                </a:r>
              </a:p>
              <a:p>
                <a:pPr algn="ctr"/>
                <a:r>
                  <a:rPr lang="pt-BR" dirty="0">
                    <a:solidFill>
                      <a:srgbClr val="333333"/>
                    </a:solidFill>
                    <a:latin typeface="Helvetica Neue"/>
                  </a:rPr>
                  <a:t>50</a:t>
                </a:r>
                <a:r>
                  <a:rPr lang="pt-BR" baseline="30000" dirty="0">
                    <a:solidFill>
                      <a:srgbClr val="333333"/>
                    </a:solidFill>
                    <a:latin typeface="Helvetica Neue"/>
                  </a:rPr>
                  <a:t>2 </a:t>
                </a:r>
                <a:r>
                  <a:rPr lang="pt-BR" b="0" i="0" dirty="0">
                    <a:solidFill>
                      <a:srgbClr val="333333"/>
                    </a:solidFill>
                    <a:effectLst/>
                    <a:latin typeface="Helvetica Neue"/>
                  </a:rPr>
                  <a:t>+ b</a:t>
                </a:r>
                <a:r>
                  <a:rPr lang="pt-BR" b="0" i="0" baseline="30000" dirty="0">
                    <a:solidFill>
                      <a:srgbClr val="333333"/>
                    </a:solidFill>
                    <a:effectLst/>
                    <a:latin typeface="Helvetica Neue"/>
                  </a:rPr>
                  <a:t>2</a:t>
                </a:r>
                <a:r>
                  <a:rPr lang="pt-BR" b="0" i="0" dirty="0">
                    <a:solidFill>
                      <a:srgbClr val="333333"/>
                    </a:solidFill>
                    <a:effectLst/>
                    <a:latin typeface="Helvetica Neue"/>
                  </a:rPr>
                  <a:t>= 130</a:t>
                </a:r>
                <a:r>
                  <a:rPr lang="pt-BR" b="0" i="0" baseline="30000" dirty="0">
                    <a:solidFill>
                      <a:srgbClr val="333333"/>
                    </a:solidFill>
                    <a:effectLst/>
                    <a:latin typeface="Helvetica Neue"/>
                  </a:rPr>
                  <a:t>2 </a:t>
                </a:r>
                <a:r>
                  <a:rPr lang="pt-BR" sz="1800" b="1" baseline="30000" dirty="0">
                    <a:solidFill>
                      <a:srgbClr val="FF0000"/>
                    </a:solidFill>
                    <a:latin typeface="Helvetica Neue"/>
                  </a:rPr>
                  <a:t>/-</a:t>
                </a:r>
                <a:r>
                  <a:rPr lang="pt-BR" dirty="0">
                    <a:solidFill>
                      <a:srgbClr val="333333"/>
                    </a:solidFill>
                    <a:latin typeface="Helvetica Neue"/>
                  </a:rPr>
                  <a:t> </a:t>
                </a:r>
                <a:r>
                  <a:rPr lang="pt-BR" dirty="0">
                    <a:solidFill>
                      <a:srgbClr val="FF0000"/>
                    </a:solidFill>
                    <a:latin typeface="Helvetica Neue"/>
                  </a:rPr>
                  <a:t>50</a:t>
                </a:r>
                <a:r>
                  <a:rPr lang="pt-BR" baseline="30000" dirty="0">
                    <a:solidFill>
                      <a:srgbClr val="FF0000"/>
                    </a:solidFill>
                    <a:latin typeface="Helvetica Neue"/>
                  </a:rPr>
                  <a:t>2 </a:t>
                </a:r>
              </a:p>
              <a:p>
                <a:pPr algn="ctr"/>
                <a:r>
                  <a:rPr lang="pt-BR" dirty="0">
                    <a:solidFill>
                      <a:srgbClr val="333333"/>
                    </a:solidFill>
                    <a:latin typeface="Helvetica Neue"/>
                  </a:rPr>
                  <a:t>50</a:t>
                </a:r>
                <a:r>
                  <a:rPr lang="pt-BR" baseline="30000" dirty="0">
                    <a:solidFill>
                      <a:srgbClr val="333333"/>
                    </a:solidFill>
                    <a:latin typeface="Helvetica Neue"/>
                  </a:rPr>
                  <a:t>2 -</a:t>
                </a:r>
                <a:r>
                  <a:rPr lang="pt-BR" dirty="0">
                    <a:solidFill>
                      <a:srgbClr val="333333"/>
                    </a:solidFill>
                    <a:latin typeface="Helvetica Neue"/>
                  </a:rPr>
                  <a:t> 50</a:t>
                </a:r>
                <a:r>
                  <a:rPr lang="pt-BR" baseline="30000" dirty="0">
                    <a:solidFill>
                      <a:srgbClr val="333333"/>
                    </a:solidFill>
                    <a:latin typeface="Helvetica Neue"/>
                  </a:rPr>
                  <a:t>2 + </a:t>
                </a:r>
                <a:r>
                  <a:rPr lang="pt-BR" b="1" dirty="0">
                    <a:solidFill>
                      <a:srgbClr val="000000"/>
                    </a:solidFill>
                  </a:rPr>
                  <a:t>b</a:t>
                </a:r>
                <a:r>
                  <a:rPr lang="pt-BR" b="0" i="0" baseline="30000" dirty="0">
                    <a:solidFill>
                      <a:srgbClr val="333333"/>
                    </a:solidFill>
                    <a:effectLst/>
                    <a:latin typeface="Helvetica Neue"/>
                  </a:rPr>
                  <a:t>2</a:t>
                </a:r>
                <a:r>
                  <a:rPr lang="pt-BR" b="0" i="0" dirty="0">
                    <a:solidFill>
                      <a:srgbClr val="333333"/>
                    </a:solidFill>
                    <a:effectLst/>
                    <a:latin typeface="Helvetica Neue"/>
                  </a:rPr>
                  <a:t>= 130</a:t>
                </a:r>
                <a:r>
                  <a:rPr lang="pt-BR" b="0" i="0" baseline="30000" dirty="0">
                    <a:solidFill>
                      <a:srgbClr val="333333"/>
                    </a:solidFill>
                    <a:effectLst/>
                    <a:latin typeface="Helvetica Neue"/>
                  </a:rPr>
                  <a:t>2</a:t>
                </a:r>
                <a:r>
                  <a:rPr lang="pt-BR" b="0" i="0" dirty="0">
                    <a:solidFill>
                      <a:srgbClr val="333333"/>
                    </a:solidFill>
                    <a:effectLst/>
                    <a:latin typeface="Helvetica Neue"/>
                  </a:rPr>
                  <a:t>– 50</a:t>
                </a:r>
                <a:r>
                  <a:rPr lang="pt-BR" b="0" i="0" baseline="30000" dirty="0">
                    <a:solidFill>
                      <a:srgbClr val="333333"/>
                    </a:solidFill>
                    <a:effectLst/>
                    <a:latin typeface="Helvetica Neue"/>
                  </a:rPr>
                  <a:t>2</a:t>
                </a:r>
              </a:p>
              <a:p>
                <a:pPr algn="ctr"/>
                <a:r>
                  <a:rPr lang="pt-BR" b="1" dirty="0">
                    <a:solidFill>
                      <a:srgbClr val="000000"/>
                    </a:solidFill>
                  </a:rPr>
                  <a:t>b</a:t>
                </a:r>
                <a:r>
                  <a:rPr lang="pt-BR" b="0" i="0" baseline="30000" dirty="0">
                    <a:solidFill>
                      <a:srgbClr val="333333"/>
                    </a:solidFill>
                    <a:effectLst/>
                    <a:latin typeface="Helvetica Neue"/>
                  </a:rPr>
                  <a:t>2</a:t>
                </a:r>
                <a:r>
                  <a:rPr lang="pt-BR" b="0" i="0" dirty="0">
                    <a:solidFill>
                      <a:srgbClr val="333333"/>
                    </a:solidFill>
                    <a:effectLst/>
                    <a:latin typeface="Helvetica Neue"/>
                  </a:rPr>
                  <a:t>= 16900 –  2500</a:t>
                </a:r>
              </a:p>
              <a:p>
                <a:pPr algn="ctr"/>
                <a:r>
                  <a:rPr lang="pt-BR" b="1" dirty="0">
                    <a:solidFill>
                      <a:srgbClr val="000000"/>
                    </a:solidFill>
                  </a:rPr>
                  <a:t>b</a:t>
                </a:r>
                <a:r>
                  <a:rPr lang="pt-BR" baseline="30000" dirty="0">
                    <a:solidFill>
                      <a:srgbClr val="333333"/>
                    </a:solidFill>
                    <a:latin typeface="Helvetica Neue"/>
                  </a:rPr>
                  <a:t>2</a:t>
                </a:r>
                <a:r>
                  <a:rPr lang="pt-BR" dirty="0">
                    <a:solidFill>
                      <a:srgbClr val="333333"/>
                    </a:solidFill>
                    <a:latin typeface="Helvetica Neue"/>
                  </a:rPr>
                  <a:t>= 14400 </a:t>
                </a:r>
                <a:r>
                  <a:rPr lang="pt-BR" sz="2000" b="1" i="0" dirty="0">
                    <a:solidFill>
                      <a:srgbClr val="FF0000"/>
                    </a:solidFill>
                    <a:effectLst/>
                    <a:latin typeface="Helvetica Neue"/>
                  </a:rPr>
                  <a:t>/</a:t>
                </a:r>
                <a14:m>
                  <m:oMath xmlns:m="http://schemas.openxmlformats.org/officeDocument/2006/math">
                    <m:r>
                      <a:rPr lang="pt-BR" sz="1800" b="1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</m:t>
                    </m:r>
                  </m:oMath>
                </a14:m>
                <a:endParaRPr lang="pt-BR" b="1" dirty="0"/>
              </a:p>
              <a:p>
                <a:pPr algn="ctr"/>
                <a:r>
                  <a:rPr lang="pt-BR" b="1" dirty="0">
                    <a:solidFill>
                      <a:srgbClr val="000000"/>
                    </a:solidFill>
                  </a:rPr>
                  <a:t>b</a:t>
                </a:r>
                <a:r>
                  <a:rPr lang="pt-BR" baseline="30000" dirty="0">
                    <a:solidFill>
                      <a:srgbClr val="333333"/>
                    </a:solidFill>
                    <a:latin typeface="Helvetica Neue"/>
                  </a:rPr>
                  <a:t>2</a:t>
                </a:r>
                <a:r>
                  <a:rPr lang="pt-BR" dirty="0">
                    <a:solidFill>
                      <a:srgbClr val="333333"/>
                    </a:solidFill>
                    <a:latin typeface="Helvetica Neue"/>
                  </a:rPr>
                  <a:t>= </a:t>
                </a:r>
                <a14:m>
                  <m:oMath xmlns:m="http://schemas.openxmlformats.org/officeDocument/2006/math">
                    <m:r>
                      <a:rPr lang="pt-BR" b="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√ </m:t>
                    </m:r>
                  </m:oMath>
                </a14:m>
                <a:r>
                  <a:rPr lang="pt-BR" dirty="0">
                    <a:solidFill>
                      <a:srgbClr val="333333"/>
                    </a:solidFill>
                    <a:latin typeface="Helvetica Neue"/>
                  </a:rPr>
                  <a:t>14400 </a:t>
                </a:r>
                <a:endParaRPr lang="pt-BR" dirty="0"/>
              </a:p>
              <a:p>
                <a:pPr algn="ctr"/>
                <a:r>
                  <a:rPr lang="pt-BR" b="1" dirty="0">
                    <a:solidFill>
                      <a:srgbClr val="000000"/>
                    </a:solidFill>
                  </a:rPr>
                  <a:t>b</a:t>
                </a:r>
                <a:r>
                  <a:rPr lang="pt-BR" b="0" i="0" baseline="30000" dirty="0">
                    <a:solidFill>
                      <a:srgbClr val="333333"/>
                    </a:solidFill>
                    <a:effectLst/>
                    <a:latin typeface="Helvetica Neue"/>
                  </a:rPr>
                  <a:t>2</a:t>
                </a:r>
                <a:r>
                  <a:rPr lang="pt-BR" b="0" i="0" dirty="0">
                    <a:solidFill>
                      <a:srgbClr val="333333"/>
                    </a:solidFill>
                    <a:effectLst/>
                    <a:latin typeface="Helvetica Neue"/>
                  </a:rPr>
                  <a:t>= </a:t>
                </a:r>
                <a:r>
                  <a:rPr lang="pt-BR" b="1" i="0" dirty="0">
                    <a:solidFill>
                      <a:srgbClr val="333333"/>
                    </a:solidFill>
                    <a:effectLst/>
                    <a:latin typeface="Helvetica Neue"/>
                  </a:rPr>
                  <a:t>⇒ b = 120 m</a:t>
                </a:r>
                <a:endParaRPr lang="es-ES" dirty="0"/>
              </a:p>
            </p:txBody>
          </p:sp>
        </mc:Choice>
        <mc:Fallback xmlns="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1711A0C7-AD0A-492D-81B5-F047D848E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7212" y="1484231"/>
                <a:ext cx="2942005" cy="22433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9050">
                <a:solidFill>
                  <a:schemeClr val="bg2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032265819">
                      <a:custGeom>
                        <a:avLst/>
                        <a:gdLst>
                          <a:gd name="connsiteX0" fmla="*/ 0 w 2942005"/>
                          <a:gd name="connsiteY0" fmla="*/ 0 h 2243353"/>
                          <a:gd name="connsiteX1" fmla="*/ 647241 w 2942005"/>
                          <a:gd name="connsiteY1" fmla="*/ 0 h 2243353"/>
                          <a:gd name="connsiteX2" fmla="*/ 1206222 w 2942005"/>
                          <a:gd name="connsiteY2" fmla="*/ 0 h 2243353"/>
                          <a:gd name="connsiteX3" fmla="*/ 1706363 w 2942005"/>
                          <a:gd name="connsiteY3" fmla="*/ 0 h 2243353"/>
                          <a:gd name="connsiteX4" fmla="*/ 2206504 w 2942005"/>
                          <a:gd name="connsiteY4" fmla="*/ 0 h 2243353"/>
                          <a:gd name="connsiteX5" fmla="*/ 2942005 w 2942005"/>
                          <a:gd name="connsiteY5" fmla="*/ 0 h 2243353"/>
                          <a:gd name="connsiteX6" fmla="*/ 2942005 w 2942005"/>
                          <a:gd name="connsiteY6" fmla="*/ 538405 h 2243353"/>
                          <a:gd name="connsiteX7" fmla="*/ 2942005 w 2942005"/>
                          <a:gd name="connsiteY7" fmla="*/ 1031942 h 2243353"/>
                          <a:gd name="connsiteX8" fmla="*/ 2942005 w 2942005"/>
                          <a:gd name="connsiteY8" fmla="*/ 1592781 h 2243353"/>
                          <a:gd name="connsiteX9" fmla="*/ 2942005 w 2942005"/>
                          <a:gd name="connsiteY9" fmla="*/ 2243353 h 2243353"/>
                          <a:gd name="connsiteX10" fmla="*/ 2353604 w 2942005"/>
                          <a:gd name="connsiteY10" fmla="*/ 2243353 h 2243353"/>
                          <a:gd name="connsiteX11" fmla="*/ 1706363 w 2942005"/>
                          <a:gd name="connsiteY11" fmla="*/ 2243353 h 2243353"/>
                          <a:gd name="connsiteX12" fmla="*/ 1206222 w 2942005"/>
                          <a:gd name="connsiteY12" fmla="*/ 2243353 h 2243353"/>
                          <a:gd name="connsiteX13" fmla="*/ 588401 w 2942005"/>
                          <a:gd name="connsiteY13" fmla="*/ 2243353 h 2243353"/>
                          <a:gd name="connsiteX14" fmla="*/ 0 w 2942005"/>
                          <a:gd name="connsiteY14" fmla="*/ 2243353 h 2243353"/>
                          <a:gd name="connsiteX15" fmla="*/ 0 w 2942005"/>
                          <a:gd name="connsiteY15" fmla="*/ 1660081 h 2243353"/>
                          <a:gd name="connsiteX16" fmla="*/ 0 w 2942005"/>
                          <a:gd name="connsiteY16" fmla="*/ 1099243 h 2243353"/>
                          <a:gd name="connsiteX17" fmla="*/ 0 w 2942005"/>
                          <a:gd name="connsiteY17" fmla="*/ 538405 h 2243353"/>
                          <a:gd name="connsiteX18" fmla="*/ 0 w 2942005"/>
                          <a:gd name="connsiteY18" fmla="*/ 0 h 22433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2942005" h="2243353" fill="none" extrusionOk="0">
                            <a:moveTo>
                              <a:pt x="0" y="0"/>
                            </a:moveTo>
                            <a:cubicBezTo>
                              <a:pt x="232222" y="-13087"/>
                              <a:pt x="360542" y="27930"/>
                              <a:pt x="647241" y="0"/>
                            </a:cubicBezTo>
                            <a:cubicBezTo>
                              <a:pt x="933940" y="-27930"/>
                              <a:pt x="940493" y="9112"/>
                              <a:pt x="1206222" y="0"/>
                            </a:cubicBezTo>
                            <a:cubicBezTo>
                              <a:pt x="1471951" y="-9112"/>
                              <a:pt x="1484768" y="-1207"/>
                              <a:pt x="1706363" y="0"/>
                            </a:cubicBezTo>
                            <a:cubicBezTo>
                              <a:pt x="1927958" y="1207"/>
                              <a:pt x="2029105" y="14945"/>
                              <a:pt x="2206504" y="0"/>
                            </a:cubicBezTo>
                            <a:cubicBezTo>
                              <a:pt x="2383903" y="-14945"/>
                              <a:pt x="2640759" y="-35683"/>
                              <a:pt x="2942005" y="0"/>
                            </a:cubicBezTo>
                            <a:cubicBezTo>
                              <a:pt x="2924270" y="226678"/>
                              <a:pt x="2948521" y="358325"/>
                              <a:pt x="2942005" y="538405"/>
                            </a:cubicBezTo>
                            <a:cubicBezTo>
                              <a:pt x="2935489" y="718485"/>
                              <a:pt x="2948491" y="810511"/>
                              <a:pt x="2942005" y="1031942"/>
                            </a:cubicBezTo>
                            <a:cubicBezTo>
                              <a:pt x="2935519" y="1253373"/>
                              <a:pt x="2948020" y="1327609"/>
                              <a:pt x="2942005" y="1592781"/>
                            </a:cubicBezTo>
                            <a:cubicBezTo>
                              <a:pt x="2935990" y="1857953"/>
                              <a:pt x="2941900" y="1994220"/>
                              <a:pt x="2942005" y="2243353"/>
                            </a:cubicBezTo>
                            <a:cubicBezTo>
                              <a:pt x="2651369" y="2264873"/>
                              <a:pt x="2558648" y="2220584"/>
                              <a:pt x="2353604" y="2243353"/>
                            </a:cubicBezTo>
                            <a:cubicBezTo>
                              <a:pt x="2148560" y="2266122"/>
                              <a:pt x="1924080" y="2226278"/>
                              <a:pt x="1706363" y="2243353"/>
                            </a:cubicBezTo>
                            <a:cubicBezTo>
                              <a:pt x="1488646" y="2260428"/>
                              <a:pt x="1363237" y="2264475"/>
                              <a:pt x="1206222" y="2243353"/>
                            </a:cubicBezTo>
                            <a:cubicBezTo>
                              <a:pt x="1049207" y="2222231"/>
                              <a:pt x="754995" y="2228258"/>
                              <a:pt x="588401" y="2243353"/>
                            </a:cubicBezTo>
                            <a:cubicBezTo>
                              <a:pt x="421807" y="2258448"/>
                              <a:pt x="187132" y="2250422"/>
                              <a:pt x="0" y="2243353"/>
                            </a:cubicBezTo>
                            <a:cubicBezTo>
                              <a:pt x="-3527" y="2027354"/>
                              <a:pt x="875" y="1950919"/>
                              <a:pt x="0" y="1660081"/>
                            </a:cubicBezTo>
                            <a:cubicBezTo>
                              <a:pt x="-875" y="1369243"/>
                              <a:pt x="23155" y="1222979"/>
                              <a:pt x="0" y="1099243"/>
                            </a:cubicBezTo>
                            <a:cubicBezTo>
                              <a:pt x="-23155" y="975507"/>
                              <a:pt x="4162" y="784874"/>
                              <a:pt x="0" y="538405"/>
                            </a:cubicBezTo>
                            <a:cubicBezTo>
                              <a:pt x="-4162" y="291936"/>
                              <a:pt x="-25575" y="134722"/>
                              <a:pt x="0" y="0"/>
                            </a:cubicBezTo>
                            <a:close/>
                          </a:path>
                          <a:path w="2942005" h="2243353" stroke="0" extrusionOk="0">
                            <a:moveTo>
                              <a:pt x="0" y="0"/>
                            </a:moveTo>
                            <a:cubicBezTo>
                              <a:pt x="196163" y="22670"/>
                              <a:pt x="333965" y="23396"/>
                              <a:pt x="500141" y="0"/>
                            </a:cubicBezTo>
                            <a:cubicBezTo>
                              <a:pt x="666317" y="-23396"/>
                              <a:pt x="818646" y="-1"/>
                              <a:pt x="1117962" y="0"/>
                            </a:cubicBezTo>
                            <a:cubicBezTo>
                              <a:pt x="1417278" y="1"/>
                              <a:pt x="1507567" y="5779"/>
                              <a:pt x="1735783" y="0"/>
                            </a:cubicBezTo>
                            <a:cubicBezTo>
                              <a:pt x="1963999" y="-5779"/>
                              <a:pt x="2133858" y="27741"/>
                              <a:pt x="2383024" y="0"/>
                            </a:cubicBezTo>
                            <a:cubicBezTo>
                              <a:pt x="2632190" y="-27741"/>
                              <a:pt x="2810887" y="-26768"/>
                              <a:pt x="2942005" y="0"/>
                            </a:cubicBezTo>
                            <a:cubicBezTo>
                              <a:pt x="2932548" y="182101"/>
                              <a:pt x="2933760" y="346511"/>
                              <a:pt x="2942005" y="583272"/>
                            </a:cubicBezTo>
                            <a:cubicBezTo>
                              <a:pt x="2950250" y="820033"/>
                              <a:pt x="2932617" y="974381"/>
                              <a:pt x="2942005" y="1188977"/>
                            </a:cubicBezTo>
                            <a:cubicBezTo>
                              <a:pt x="2951393" y="1403573"/>
                              <a:pt x="2927422" y="1469193"/>
                              <a:pt x="2942005" y="1704948"/>
                            </a:cubicBezTo>
                            <a:cubicBezTo>
                              <a:pt x="2956588" y="1940703"/>
                              <a:pt x="2967638" y="2086499"/>
                              <a:pt x="2942005" y="2243353"/>
                            </a:cubicBezTo>
                            <a:cubicBezTo>
                              <a:pt x="2839272" y="2219856"/>
                              <a:pt x="2556795" y="2236602"/>
                              <a:pt x="2441864" y="2243353"/>
                            </a:cubicBezTo>
                            <a:cubicBezTo>
                              <a:pt x="2326933" y="2250104"/>
                              <a:pt x="2162496" y="2260870"/>
                              <a:pt x="1941723" y="2243353"/>
                            </a:cubicBezTo>
                            <a:cubicBezTo>
                              <a:pt x="1720950" y="2225836"/>
                              <a:pt x="1564589" y="2249839"/>
                              <a:pt x="1412162" y="2243353"/>
                            </a:cubicBezTo>
                            <a:cubicBezTo>
                              <a:pt x="1259735" y="2236867"/>
                              <a:pt x="995522" y="2254217"/>
                              <a:pt x="882601" y="2243353"/>
                            </a:cubicBezTo>
                            <a:cubicBezTo>
                              <a:pt x="769680" y="2232489"/>
                              <a:pt x="360196" y="2203001"/>
                              <a:pt x="0" y="2243353"/>
                            </a:cubicBezTo>
                            <a:cubicBezTo>
                              <a:pt x="14738" y="2113405"/>
                              <a:pt x="21712" y="1879701"/>
                              <a:pt x="0" y="1704948"/>
                            </a:cubicBezTo>
                            <a:cubicBezTo>
                              <a:pt x="-21712" y="1530196"/>
                              <a:pt x="-9236" y="1318976"/>
                              <a:pt x="0" y="1166544"/>
                            </a:cubicBezTo>
                            <a:cubicBezTo>
                              <a:pt x="9236" y="1014112"/>
                              <a:pt x="27892" y="737861"/>
                              <a:pt x="0" y="605705"/>
                            </a:cubicBezTo>
                            <a:cubicBezTo>
                              <a:pt x="-27892" y="473549"/>
                              <a:pt x="18616" y="20638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xmlns="" id="{C184CBBD-0913-4E5D-9231-12102F9ED04C}"/>
              </a:ext>
            </a:extLst>
          </p:cNvPr>
          <p:cNvCxnSpPr/>
          <p:nvPr/>
        </p:nvCxnSpPr>
        <p:spPr>
          <a:xfrm flipV="1">
            <a:off x="6567072" y="2393959"/>
            <a:ext cx="234205" cy="163491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xmlns="" id="{1E56C9DA-4A43-4BE6-AAC7-7711A39D77B9}"/>
              </a:ext>
            </a:extLst>
          </p:cNvPr>
          <p:cNvCxnSpPr/>
          <p:nvPr/>
        </p:nvCxnSpPr>
        <p:spPr>
          <a:xfrm flipV="1">
            <a:off x="7000937" y="2383559"/>
            <a:ext cx="234205" cy="163491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xmlns="" id="{0F793246-04FF-4E7A-B830-B60CEBE8ACD3}"/>
              </a:ext>
            </a:extLst>
          </p:cNvPr>
          <p:cNvSpPr/>
          <p:nvPr/>
        </p:nvSpPr>
        <p:spPr>
          <a:xfrm>
            <a:off x="1069159" y="1787012"/>
            <a:ext cx="4351956" cy="77617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spc="50" dirty="0">
                <a:ln w="0"/>
                <a:solidFill>
                  <a:srgbClr val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R: La distancia desde el pie del faro al bote es de 120 metros.</a:t>
            </a: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xmlns="" id="{7FAED406-5FB9-4FE7-96BA-FA27D0A7EC65}"/>
              </a:ext>
            </a:extLst>
          </p:cNvPr>
          <p:cNvSpPr/>
          <p:nvPr/>
        </p:nvSpPr>
        <p:spPr>
          <a:xfrm>
            <a:off x="4245298" y="2676131"/>
            <a:ext cx="494307" cy="379121"/>
          </a:xfrm>
          <a:prstGeom prst="ellipse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xmlns="" id="{0708D168-DC15-4A7E-BABE-CDE427873804}"/>
              </a:ext>
            </a:extLst>
          </p:cNvPr>
          <p:cNvSpPr/>
          <p:nvPr/>
        </p:nvSpPr>
        <p:spPr>
          <a:xfrm>
            <a:off x="4304247" y="4383203"/>
            <a:ext cx="494307" cy="37912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xmlns="" id="{0BA1717C-7EF2-4DD9-BFBD-10AA958C49C4}"/>
              </a:ext>
            </a:extLst>
          </p:cNvPr>
          <p:cNvSpPr/>
          <p:nvPr/>
        </p:nvSpPr>
        <p:spPr>
          <a:xfrm>
            <a:off x="773957" y="3028926"/>
            <a:ext cx="494307" cy="37912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xmlns="" id="{40F88FF5-FBEF-40AF-8D36-956673ECEC9F}"/>
              </a:ext>
            </a:extLst>
          </p:cNvPr>
          <p:cNvSpPr/>
          <p:nvPr/>
        </p:nvSpPr>
        <p:spPr>
          <a:xfrm>
            <a:off x="4001581" y="4388023"/>
            <a:ext cx="1099638" cy="350005"/>
          </a:xfrm>
          <a:custGeom>
            <a:avLst/>
            <a:gdLst>
              <a:gd name="connsiteX0" fmla="*/ 0 w 1099638"/>
              <a:gd name="connsiteY0" fmla="*/ 0 h 350005"/>
              <a:gd name="connsiteX1" fmla="*/ 571812 w 1099638"/>
              <a:gd name="connsiteY1" fmla="*/ 0 h 350005"/>
              <a:gd name="connsiteX2" fmla="*/ 1099638 w 1099638"/>
              <a:gd name="connsiteY2" fmla="*/ 0 h 350005"/>
              <a:gd name="connsiteX3" fmla="*/ 1099638 w 1099638"/>
              <a:gd name="connsiteY3" fmla="*/ 350005 h 350005"/>
              <a:gd name="connsiteX4" fmla="*/ 549819 w 1099638"/>
              <a:gd name="connsiteY4" fmla="*/ 350005 h 350005"/>
              <a:gd name="connsiteX5" fmla="*/ 0 w 1099638"/>
              <a:gd name="connsiteY5" fmla="*/ 350005 h 350005"/>
              <a:gd name="connsiteX6" fmla="*/ 0 w 1099638"/>
              <a:gd name="connsiteY6" fmla="*/ 0 h 35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9638" h="350005" fill="none" extrusionOk="0">
                <a:moveTo>
                  <a:pt x="0" y="0"/>
                </a:moveTo>
                <a:cubicBezTo>
                  <a:pt x="154230" y="11252"/>
                  <a:pt x="373321" y="-17435"/>
                  <a:pt x="571812" y="0"/>
                </a:cubicBezTo>
                <a:cubicBezTo>
                  <a:pt x="770303" y="17435"/>
                  <a:pt x="916071" y="15183"/>
                  <a:pt x="1099638" y="0"/>
                </a:cubicBezTo>
                <a:cubicBezTo>
                  <a:pt x="1089927" y="123801"/>
                  <a:pt x="1098248" y="190511"/>
                  <a:pt x="1099638" y="350005"/>
                </a:cubicBezTo>
                <a:cubicBezTo>
                  <a:pt x="844837" y="372691"/>
                  <a:pt x="672400" y="327720"/>
                  <a:pt x="549819" y="350005"/>
                </a:cubicBezTo>
                <a:cubicBezTo>
                  <a:pt x="427238" y="372290"/>
                  <a:pt x="115281" y="337265"/>
                  <a:pt x="0" y="350005"/>
                </a:cubicBezTo>
                <a:cubicBezTo>
                  <a:pt x="-2483" y="226416"/>
                  <a:pt x="2581" y="78573"/>
                  <a:pt x="0" y="0"/>
                </a:cubicBezTo>
                <a:close/>
              </a:path>
              <a:path w="1099638" h="350005" stroke="0" extrusionOk="0">
                <a:moveTo>
                  <a:pt x="0" y="0"/>
                </a:moveTo>
                <a:cubicBezTo>
                  <a:pt x="229194" y="24577"/>
                  <a:pt x="394719" y="9508"/>
                  <a:pt x="560815" y="0"/>
                </a:cubicBezTo>
                <a:cubicBezTo>
                  <a:pt x="726912" y="-9508"/>
                  <a:pt x="907034" y="12047"/>
                  <a:pt x="1099638" y="0"/>
                </a:cubicBezTo>
                <a:cubicBezTo>
                  <a:pt x="1098446" y="112420"/>
                  <a:pt x="1101069" y="188860"/>
                  <a:pt x="1099638" y="350005"/>
                </a:cubicBezTo>
                <a:cubicBezTo>
                  <a:pt x="874299" y="347771"/>
                  <a:pt x="659475" y="342890"/>
                  <a:pt x="527826" y="350005"/>
                </a:cubicBezTo>
                <a:cubicBezTo>
                  <a:pt x="396177" y="357120"/>
                  <a:pt x="213715" y="338570"/>
                  <a:pt x="0" y="350005"/>
                </a:cubicBezTo>
                <a:cubicBezTo>
                  <a:pt x="-14020" y="257937"/>
                  <a:pt x="-6377" y="89877"/>
                  <a:pt x="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77990086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120 m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xmlns="" id="{1B55DE90-A527-43A3-9854-7CB04ABDD38B}"/>
              </a:ext>
            </a:extLst>
          </p:cNvPr>
          <p:cNvSpPr/>
          <p:nvPr/>
        </p:nvSpPr>
        <p:spPr>
          <a:xfrm>
            <a:off x="7880059" y="2171639"/>
            <a:ext cx="581484" cy="1808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xmlns="" id="{F69A2BFB-3DFE-4896-8664-AC48B41FBE7A}"/>
              </a:ext>
            </a:extLst>
          </p:cNvPr>
          <p:cNvSpPr/>
          <p:nvPr/>
        </p:nvSpPr>
        <p:spPr>
          <a:xfrm>
            <a:off x="7799185" y="2802536"/>
            <a:ext cx="581484" cy="2941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xmlns="" id="{1A8CB40C-8305-4555-BB7E-437F261F9EC5}"/>
              </a:ext>
            </a:extLst>
          </p:cNvPr>
          <p:cNvCxnSpPr/>
          <p:nvPr/>
        </p:nvCxnSpPr>
        <p:spPr>
          <a:xfrm flipH="1">
            <a:off x="5320145" y="3574473"/>
            <a:ext cx="2244437" cy="641267"/>
          </a:xfrm>
          <a:prstGeom prst="straightConnector1">
            <a:avLst/>
          </a:prstGeom>
          <a:ln w="762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xmlns="" id="{A4A7CFBC-A563-437A-89D8-64349535FB2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4318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609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099"/>
    </mc:Choice>
    <mc:Fallback xmlns="">
      <p:transition spd="slow" advTm="173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  <p:bldP spid="8" grpId="0"/>
      <p:bldP spid="8" grpId="1"/>
      <p:bldP spid="7" grpId="0" animBg="1"/>
      <p:bldP spid="9" grpId="0" animBg="1"/>
      <p:bldP spid="13" grpId="0" animBg="1"/>
      <p:bldP spid="10" grpId="0" animBg="1"/>
      <p:bldP spid="10" grpId="1" animBg="1"/>
      <p:bldP spid="23" grpId="0" uiExpand="1" build="allAtOnce" animBg="1"/>
      <p:bldP spid="34" grpId="0" animBg="1"/>
      <p:bldP spid="30" grpId="0" animBg="1"/>
      <p:bldP spid="31" grpId="0" animBg="1"/>
      <p:bldP spid="33" grpId="0" animBg="1"/>
      <p:bldP spid="29" grpId="0" animBg="1"/>
      <p:bldP spid="35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89AFC64-7021-492E-9B5F-FE0C1CA44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870" y="421449"/>
            <a:ext cx="7704000" cy="572700"/>
          </a:xfrm>
        </p:spPr>
        <p:txBody>
          <a:bodyPr/>
          <a:lstStyle/>
          <a:p>
            <a:r>
              <a:rPr lang="es-ES" dirty="0">
                <a:solidFill>
                  <a:srgbClr val="000000"/>
                </a:solidFill>
              </a:rPr>
              <a:t>Para que apliques los contenidos puedes revisar los siguientes enlaces: </a:t>
            </a:r>
            <a:br>
              <a:rPr lang="es-ES" dirty="0">
                <a:solidFill>
                  <a:srgbClr val="000000"/>
                </a:solidFill>
              </a:rPr>
            </a:br>
            <a:r>
              <a:rPr lang="es-ES" dirty="0">
                <a:solidFill>
                  <a:srgbClr val="000000"/>
                </a:solidFill>
              </a:rPr>
              <a:t/>
            </a:r>
            <a:br>
              <a:rPr lang="es-ES" dirty="0">
                <a:solidFill>
                  <a:srgbClr val="000000"/>
                </a:solidFill>
              </a:rPr>
            </a:br>
            <a:r>
              <a:rPr lang="es-ES" dirty="0">
                <a:solidFill>
                  <a:srgbClr val="0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https://www.geogebra.org/m/A6U6crNm</a:t>
            </a:r>
            <a:r>
              <a:rPr lang="es-ES" dirty="0">
                <a:solidFill>
                  <a:srgbClr val="000000"/>
                </a:solidFill>
              </a:rPr>
              <a:t/>
            </a:r>
            <a:br>
              <a:rPr lang="es-ES" dirty="0">
                <a:solidFill>
                  <a:srgbClr val="000000"/>
                </a:solidFill>
              </a:rPr>
            </a:br>
            <a:r>
              <a:rPr lang="es-ES" dirty="0">
                <a:solidFill>
                  <a:srgbClr val="000000"/>
                </a:solidFill>
              </a:rPr>
              <a:t/>
            </a:r>
            <a:br>
              <a:rPr lang="es-ES" dirty="0">
                <a:solidFill>
                  <a:srgbClr val="000000"/>
                </a:solidFill>
              </a:rPr>
            </a:br>
            <a:r>
              <a:rPr lang="es-ES" dirty="0">
                <a:solidFill>
                  <a:srgbClr val="000000"/>
                </a:solidFill>
              </a:rPr>
              <a:t/>
            </a:r>
            <a:br>
              <a:rPr lang="es-ES" dirty="0">
                <a:solidFill>
                  <a:srgbClr val="000000"/>
                </a:solidFill>
              </a:rPr>
            </a:br>
            <a:r>
              <a:rPr lang="es-ES" dirty="0">
                <a:solidFill>
                  <a:srgbClr val="000000"/>
                </a:solidFill>
              </a:rPr>
              <a:t>https://www.geogebra.org/m/Bq8kWEKg</a:t>
            </a:r>
          </a:p>
        </p:txBody>
      </p:sp>
    </p:spTree>
    <p:extLst>
      <p:ext uri="{BB962C8B-B14F-4D97-AF65-F5344CB8AC3E}">
        <p14:creationId xmlns:p14="http://schemas.microsoft.com/office/powerpoint/2010/main" val="102261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11"/>
    </mc:Choice>
    <mc:Fallback xmlns="">
      <p:transition spd="slow" advTm="140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821;p46">
            <a:extLst>
              <a:ext uri="{FF2B5EF4-FFF2-40B4-BE49-F238E27FC236}">
                <a16:creationId xmlns:a16="http://schemas.microsoft.com/office/drawing/2014/main" xmlns="" id="{B5E38BEA-D4D2-4B68-8C36-55DA8EE4F093}"/>
              </a:ext>
            </a:extLst>
          </p:cNvPr>
          <p:cNvSpPr txBox="1">
            <a:spLocks/>
          </p:cNvSpPr>
          <p:nvPr/>
        </p:nvSpPr>
        <p:spPr>
          <a:xfrm>
            <a:off x="2378559" y="471140"/>
            <a:ext cx="5548411" cy="17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lata"/>
              <a:buNone/>
              <a:defRPr sz="5000" b="0" i="0" u="none" strike="noStrike" cap="none">
                <a:solidFill>
                  <a:srgbClr val="FFFFFF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lata"/>
              <a:buNone/>
              <a:defRPr sz="52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lata"/>
              <a:buNone/>
              <a:defRPr sz="52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lata"/>
              <a:buNone/>
              <a:defRPr sz="52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lata"/>
              <a:buNone/>
              <a:defRPr sz="52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lata"/>
              <a:buNone/>
              <a:defRPr sz="52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lata"/>
              <a:buNone/>
              <a:defRPr sz="52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lata"/>
              <a:buNone/>
              <a:defRPr sz="52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lata"/>
              <a:buNone/>
              <a:defRPr sz="52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pPr algn="ctr"/>
            <a:r>
              <a:rPr lang="es-ES" b="1" dirty="0">
                <a:ln/>
                <a:solidFill>
                  <a:schemeClr val="accent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Si tienes dudas, puedes realizarlas al correo: </a:t>
            </a:r>
            <a:br>
              <a:rPr lang="es-ES" b="1" dirty="0">
                <a:ln/>
                <a:solidFill>
                  <a:schemeClr val="accent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es-ES" sz="2800" b="1" dirty="0">
                <a:ln/>
                <a:solidFill>
                  <a:schemeClr val="accent4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atoloza@sanfernandocollege.cl</a:t>
            </a:r>
            <a:endParaRPr lang="es-ES" b="1" dirty="0">
              <a:ln/>
              <a:solidFill>
                <a:schemeClr val="accent4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C0F57348-C384-4691-929D-5BF837A12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99" b="94724" l="9799" r="89950">
                        <a14:foregroundMark x1="47236" y1="52261" x2="49246" y2="66332"/>
                        <a14:foregroundMark x1="49246" y1="66332" x2="43216" y2="81407"/>
                        <a14:foregroundMark x1="43216" y1="81407" x2="29648" y2="83166"/>
                        <a14:foregroundMark x1="29648" y1="83166" x2="44975" y2="88191"/>
                        <a14:foregroundMark x1="44975" y1="88191" x2="57286" y2="85176"/>
                        <a14:foregroundMark x1="57286" y1="85176" x2="68844" y2="91709"/>
                        <a14:foregroundMark x1="68844" y1="91709" x2="30653" y2="94221"/>
                        <a14:foregroundMark x1="35427" y1="93970" x2="50503" y2="94724"/>
                        <a14:foregroundMark x1="50503" y1="94724" x2="59799" y2="94472"/>
                        <a14:foregroundMark x1="52513" y1="62060" x2="51005" y2="69347"/>
                        <a14:foregroundMark x1="50000" y1="58291" x2="55779" y2="71608"/>
                        <a14:foregroundMark x1="55779" y1="71608" x2="55779" y2="716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42338" y="1381098"/>
            <a:ext cx="3300761" cy="3291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06"/>
    </mc:Choice>
    <mc:Fallback xmlns="">
      <p:transition spd="slow" advTm="8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0.3|8.2|1.6|5.2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4|9.1|13.5|2.8|5.6|9.7|11.2|15.7|5.4|4|4.5|8.9|9.2|1.3|5.6|1.9|7.2|2|1.2|3.3|4|18.3|2.2|4.2|1.4|5.1|2.8"/>
</p:tagLst>
</file>

<file path=ppt/theme/theme1.xml><?xml version="1.0" encoding="utf-8"?>
<a:theme xmlns:a="http://schemas.openxmlformats.org/drawingml/2006/main" name="Methods of Teaching Reading by Slidesgo">
  <a:themeElements>
    <a:clrScheme name="Simple Light">
      <a:dk1>
        <a:srgbClr val="FFFFFF"/>
      </a:dk1>
      <a:lt1>
        <a:srgbClr val="FF7D84"/>
      </a:lt1>
      <a:dk2>
        <a:srgbClr val="FF545D"/>
      </a:dk2>
      <a:lt2>
        <a:srgbClr val="FA1155"/>
      </a:lt2>
      <a:accent1>
        <a:srgbClr val="69116B"/>
      </a:accent1>
      <a:accent2>
        <a:srgbClr val="B861BA"/>
      </a:accent2>
      <a:accent3>
        <a:srgbClr val="6DD6CC"/>
      </a:accent3>
      <a:accent4>
        <a:srgbClr val="FFC53B"/>
      </a:accent4>
      <a:accent5>
        <a:srgbClr val="FF545D"/>
      </a:accent5>
      <a:accent6>
        <a:srgbClr val="FA1155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10590</TotalTime>
  <Words>192</Words>
  <Application>Microsoft Office PowerPoint</Application>
  <PresentationFormat>Presentación en pantalla (16:9)</PresentationFormat>
  <Paragraphs>27</Paragraphs>
  <Slides>7</Slides>
  <Notes>2</Notes>
  <HiddenSlides>0</HiddenSlides>
  <MMClips>2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7" baseType="lpstr">
      <vt:lpstr>Arial</vt:lpstr>
      <vt:lpstr>Bauhaus 93</vt:lpstr>
      <vt:lpstr>Cambria Math</vt:lpstr>
      <vt:lpstr>Alata</vt:lpstr>
      <vt:lpstr>inherit</vt:lpstr>
      <vt:lpstr>Didact Gothic</vt:lpstr>
      <vt:lpstr>Helvetica Neue</vt:lpstr>
      <vt:lpstr>Lora</vt:lpstr>
      <vt:lpstr>Roboto Condensed</vt:lpstr>
      <vt:lpstr>Methods of Teaching Reading by Slidesgo</vt:lpstr>
      <vt:lpstr>Teorema de Pitágoras</vt:lpstr>
      <vt:lpstr>Presentación de PowerPoint</vt:lpstr>
      <vt:lpstr>Puedes tener en cuenta además las siguientes fórmulas:</vt:lpstr>
      <vt:lpstr>Presentación de PowerPoint</vt:lpstr>
      <vt:lpstr>Aplicando el Teorema de Pitágoras.</vt:lpstr>
      <vt:lpstr>Para que apliques los contenidos puedes revisar los siguientes enlaces:   https://www.geogebra.org/m/A6U6crNm   https://www.geogebra.org/m/Bq8kWEKg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of Teaching Reading</dc:title>
  <dc:creator>Alejandra Toloza Monsalvez</dc:creator>
  <cp:lastModifiedBy>Enlaces</cp:lastModifiedBy>
  <cp:revision>49</cp:revision>
  <dcterms:modified xsi:type="dcterms:W3CDTF">2020-11-09T13:11:30Z</dcterms:modified>
</cp:coreProperties>
</file>