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1"/>
  </p:notesMasterIdLst>
  <p:sldIdLst>
    <p:sldId id="256" r:id="rId2"/>
    <p:sldId id="283" r:id="rId3"/>
    <p:sldId id="284" r:id="rId4"/>
    <p:sldId id="280" r:id="rId5"/>
    <p:sldId id="282" r:id="rId6"/>
    <p:sldId id="285" r:id="rId7"/>
    <p:sldId id="286" r:id="rId8"/>
    <p:sldId id="278" r:id="rId9"/>
    <p:sldId id="277" r:id="rId10"/>
  </p:sldIdLst>
  <p:sldSz cx="9144000" cy="5143500" type="screen16x9"/>
  <p:notesSz cx="6858000" cy="9144000"/>
  <p:embeddedFontLst>
    <p:embeddedFont>
      <p:font typeface="Bauhaus 93" panose="04030905020B02020C02" pitchFamily="82" charset="0"/>
      <p:regular r:id="rId12"/>
    </p:embeddedFont>
    <p:embeddedFont>
      <p:font typeface="Alata" panose="020B0604020202020204" charset="0"/>
      <p:regular r:id="rId13"/>
    </p:embeddedFont>
    <p:embeddedFont>
      <p:font typeface="Didact Gothic" panose="020B0604020202020204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5898DDE-1F85-45F1-8A9D-2FC8BB3B069E}">
  <a:tblStyle styleId="{A5898DDE-1F85-45F1-8A9D-2FC8BB3B06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386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300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84b5c09cf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84b5c09cf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6def91b91d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6def91b91d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86025" y="1531025"/>
            <a:ext cx="4569600" cy="15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1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86028" y="3151489"/>
            <a:ext cx="43011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195968" y="-20700"/>
            <a:ext cx="5344028" cy="5331342"/>
            <a:chOff x="-1195968" y="-20700"/>
            <a:chExt cx="5344028" cy="5331342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195968" y="2578233"/>
              <a:ext cx="3942832" cy="2732409"/>
              <a:chOff x="-1182160" y="2564425"/>
              <a:chExt cx="3942832" cy="2732409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1182160" y="2564425"/>
                <a:ext cx="2876578" cy="2732409"/>
              </a:xfrm>
              <a:custGeom>
                <a:avLst/>
                <a:gdLst/>
                <a:ahLst/>
                <a:cxnLst/>
                <a:rect l="l" t="t" r="r" b="b"/>
                <a:pathLst>
                  <a:path w="34691" h="33062" extrusionOk="0">
                    <a:moveTo>
                      <a:pt x="33065" y="1"/>
                    </a:moveTo>
                    <a:lnTo>
                      <a:pt x="1" y="33062"/>
                    </a:lnTo>
                    <a:lnTo>
                      <a:pt x="3250" y="33062"/>
                    </a:lnTo>
                    <a:lnTo>
                      <a:pt x="34691" y="1627"/>
                    </a:lnTo>
                    <a:lnTo>
                      <a:pt x="3306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643142" y="2833167"/>
                <a:ext cx="2606673" cy="2463647"/>
              </a:xfrm>
              <a:custGeom>
                <a:avLst/>
                <a:gdLst/>
                <a:ahLst/>
                <a:cxnLst/>
                <a:rect l="l" t="t" r="r" b="b"/>
                <a:pathLst>
                  <a:path w="31436" h="29810" extrusionOk="0">
                    <a:moveTo>
                      <a:pt x="29810" y="1"/>
                    </a:moveTo>
                    <a:lnTo>
                      <a:pt x="1" y="29810"/>
                    </a:lnTo>
                    <a:lnTo>
                      <a:pt x="3243" y="29810"/>
                    </a:lnTo>
                    <a:lnTo>
                      <a:pt x="31436" y="1620"/>
                    </a:lnTo>
                    <a:lnTo>
                      <a:pt x="29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112084" y="3097943"/>
                <a:ext cx="2340997" cy="2198853"/>
              </a:xfrm>
              <a:custGeom>
                <a:avLst/>
                <a:gdLst/>
                <a:ahLst/>
                <a:cxnLst/>
                <a:rect l="l" t="t" r="r" b="b"/>
                <a:pathLst>
                  <a:path w="28232" h="26606" extrusionOk="0">
                    <a:moveTo>
                      <a:pt x="26608" y="1"/>
                    </a:moveTo>
                    <a:lnTo>
                      <a:pt x="0" y="26606"/>
                    </a:lnTo>
                    <a:lnTo>
                      <a:pt x="3249" y="26606"/>
                    </a:lnTo>
                    <a:lnTo>
                      <a:pt x="28231" y="1627"/>
                    </a:lnTo>
                    <a:lnTo>
                      <a:pt x="266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19720" y="3362718"/>
                <a:ext cx="2075653" cy="1934058"/>
              </a:xfrm>
              <a:custGeom>
                <a:avLst/>
                <a:gdLst/>
                <a:ahLst/>
                <a:cxnLst/>
                <a:rect l="l" t="t" r="r" b="b"/>
                <a:pathLst>
                  <a:path w="25032" h="23402" extrusionOk="0">
                    <a:moveTo>
                      <a:pt x="23405" y="0"/>
                    </a:moveTo>
                    <a:lnTo>
                      <a:pt x="1" y="23402"/>
                    </a:lnTo>
                    <a:lnTo>
                      <a:pt x="3250" y="23402"/>
                    </a:lnTo>
                    <a:lnTo>
                      <a:pt x="25032" y="1623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951358" y="3628072"/>
                <a:ext cx="1809314" cy="1668685"/>
              </a:xfrm>
              <a:custGeom>
                <a:avLst/>
                <a:gdLst/>
                <a:ahLst/>
                <a:cxnLst/>
                <a:rect l="l" t="t" r="r" b="b"/>
                <a:pathLst>
                  <a:path w="21820" h="20191" extrusionOk="0">
                    <a:moveTo>
                      <a:pt x="20197" y="1"/>
                    </a:moveTo>
                    <a:lnTo>
                      <a:pt x="0" y="20191"/>
                    </a:lnTo>
                    <a:lnTo>
                      <a:pt x="3245" y="20191"/>
                    </a:lnTo>
                    <a:lnTo>
                      <a:pt x="21820" y="1616"/>
                    </a:lnTo>
                    <a:lnTo>
                      <a:pt x="20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254850" y="2571750"/>
              <a:ext cx="2583811" cy="2583483"/>
            </a:xfrm>
            <a:custGeom>
              <a:avLst/>
              <a:gdLst/>
              <a:ahLst/>
              <a:cxnLst/>
              <a:rect l="l" t="t" r="r" b="b"/>
              <a:pathLst>
                <a:path w="31020" h="31017" extrusionOk="0">
                  <a:moveTo>
                    <a:pt x="15508" y="1"/>
                  </a:moveTo>
                  <a:lnTo>
                    <a:pt x="0" y="15509"/>
                  </a:lnTo>
                  <a:lnTo>
                    <a:pt x="15508" y="31017"/>
                  </a:lnTo>
                  <a:lnTo>
                    <a:pt x="31019" y="155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-482950" y="-2660"/>
              <a:ext cx="4631011" cy="2593609"/>
              <a:chOff x="-443996" y="-28792"/>
              <a:chExt cx="4591979" cy="2597505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45821" y="-28792"/>
                <a:ext cx="1368092" cy="1226607"/>
              </a:xfrm>
              <a:custGeom>
                <a:avLst/>
                <a:gdLst/>
                <a:ahLst/>
                <a:cxnLst/>
                <a:rect l="l" t="t" r="r" b="b"/>
                <a:pathLst>
                  <a:path w="16090" h="14426" extrusionOk="0">
                    <a:moveTo>
                      <a:pt x="12848" y="0"/>
                    </a:moveTo>
                    <a:lnTo>
                      <a:pt x="1" y="12847"/>
                    </a:lnTo>
                    <a:lnTo>
                      <a:pt x="15" y="12865"/>
                    </a:lnTo>
                    <a:lnTo>
                      <a:pt x="59" y="12820"/>
                    </a:lnTo>
                    <a:lnTo>
                      <a:pt x="1665" y="14426"/>
                    </a:lnTo>
                    <a:lnTo>
                      <a:pt x="160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17894" y="-28792"/>
                <a:ext cx="1641456" cy="1499035"/>
              </a:xfrm>
              <a:custGeom>
                <a:avLst/>
                <a:gdLst/>
                <a:ahLst/>
                <a:cxnLst/>
                <a:rect l="l" t="t" r="r" b="b"/>
                <a:pathLst>
                  <a:path w="19305" h="17630" extrusionOk="0">
                    <a:moveTo>
                      <a:pt x="16056" y="0"/>
                    </a:moveTo>
                    <a:lnTo>
                      <a:pt x="1" y="16052"/>
                    </a:lnTo>
                    <a:lnTo>
                      <a:pt x="25" y="16076"/>
                    </a:lnTo>
                    <a:lnTo>
                      <a:pt x="70" y="16031"/>
                    </a:lnTo>
                    <a:lnTo>
                      <a:pt x="1675" y="17629"/>
                    </a:lnTo>
                    <a:lnTo>
                      <a:pt x="193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90647" y="-28792"/>
                <a:ext cx="1913544" cy="1759134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20689" extrusionOk="0">
                    <a:moveTo>
                      <a:pt x="19255" y="0"/>
                    </a:moveTo>
                    <a:lnTo>
                      <a:pt x="1" y="19256"/>
                    </a:lnTo>
                    <a:lnTo>
                      <a:pt x="193" y="19067"/>
                    </a:lnTo>
                    <a:lnTo>
                      <a:pt x="1816" y="20689"/>
                    </a:lnTo>
                    <a:lnTo>
                      <a:pt x="225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67737" y="-28792"/>
                <a:ext cx="2190308" cy="2052054"/>
              </a:xfrm>
              <a:custGeom>
                <a:avLst/>
                <a:gdLst/>
                <a:ahLst/>
                <a:cxnLst/>
                <a:rect l="l" t="t" r="r" b="b"/>
                <a:pathLst>
                  <a:path w="25760" h="24134" extrusionOk="0">
                    <a:moveTo>
                      <a:pt x="22517" y="0"/>
                    </a:moveTo>
                    <a:lnTo>
                      <a:pt x="1" y="22518"/>
                    </a:lnTo>
                    <a:lnTo>
                      <a:pt x="1627" y="24133"/>
                    </a:lnTo>
                    <a:lnTo>
                      <a:pt x="25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40150" y="-28792"/>
                <a:ext cx="2463332" cy="2325077"/>
              </a:xfrm>
              <a:custGeom>
                <a:avLst/>
                <a:gdLst/>
                <a:ahLst/>
                <a:cxnLst/>
                <a:rect l="l" t="t" r="r" b="b"/>
                <a:pathLst>
                  <a:path w="28971" h="27345" extrusionOk="0">
                    <a:moveTo>
                      <a:pt x="25722" y="0"/>
                    </a:moveTo>
                    <a:lnTo>
                      <a:pt x="0" y="25722"/>
                    </a:lnTo>
                    <a:lnTo>
                      <a:pt x="1627" y="27344"/>
                    </a:lnTo>
                    <a:lnTo>
                      <a:pt x="289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412563" y="-28792"/>
                <a:ext cx="2735420" cy="2597505"/>
              </a:xfrm>
              <a:custGeom>
                <a:avLst/>
                <a:gdLst/>
                <a:ahLst/>
                <a:cxnLst/>
                <a:rect l="l" t="t" r="r" b="b"/>
                <a:pathLst>
                  <a:path w="32171" h="30549" extrusionOk="0">
                    <a:moveTo>
                      <a:pt x="28926" y="0"/>
                    </a:moveTo>
                    <a:lnTo>
                      <a:pt x="0" y="28923"/>
                    </a:lnTo>
                    <a:lnTo>
                      <a:pt x="1626" y="30548"/>
                    </a:lnTo>
                    <a:lnTo>
                      <a:pt x="321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221321" y="-28792"/>
                <a:ext cx="1093539" cy="955879"/>
              </a:xfrm>
              <a:custGeom>
                <a:avLst/>
                <a:gdLst/>
                <a:ahLst/>
                <a:cxnLst/>
                <a:rect l="l" t="t" r="r" b="b"/>
                <a:pathLst>
                  <a:path w="12861" h="11242" extrusionOk="0">
                    <a:moveTo>
                      <a:pt x="9619" y="0"/>
                    </a:moveTo>
                    <a:lnTo>
                      <a:pt x="1" y="9620"/>
                    </a:lnTo>
                    <a:lnTo>
                      <a:pt x="1620" y="11242"/>
                    </a:lnTo>
                    <a:lnTo>
                      <a:pt x="128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443996" y="-28792"/>
                <a:ext cx="765843" cy="679710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7994" extrusionOk="0">
                    <a:moveTo>
                      <a:pt x="5765" y="0"/>
                    </a:moveTo>
                    <a:lnTo>
                      <a:pt x="0" y="5766"/>
                    </a:lnTo>
                    <a:lnTo>
                      <a:pt x="0" y="6983"/>
                    </a:lnTo>
                    <a:lnTo>
                      <a:pt x="1014" y="7994"/>
                    </a:lnTo>
                    <a:lnTo>
                      <a:pt x="90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>
              <a:off x="1546499" y="3863398"/>
              <a:ext cx="1292072" cy="1291783"/>
            </a:xfrm>
            <a:custGeom>
              <a:avLst/>
              <a:gdLst/>
              <a:ahLst/>
              <a:cxnLst/>
              <a:rect l="l" t="t" r="r" b="b"/>
              <a:pathLst>
                <a:path w="15512" h="15509" extrusionOk="0">
                  <a:moveTo>
                    <a:pt x="0" y="1"/>
                  </a:moveTo>
                  <a:lnTo>
                    <a:pt x="0" y="15509"/>
                  </a:lnTo>
                  <a:lnTo>
                    <a:pt x="155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5896" y="-20700"/>
              <a:ext cx="2529078" cy="1246500"/>
            </a:xfrm>
            <a:custGeom>
              <a:avLst/>
              <a:gdLst/>
              <a:ahLst/>
              <a:cxnLst/>
              <a:rect l="l" t="t" r="r" b="b"/>
              <a:pathLst>
                <a:path w="29136" h="14570" extrusionOk="0">
                  <a:moveTo>
                    <a:pt x="14566" y="14569"/>
                  </a:moveTo>
                  <a:lnTo>
                    <a:pt x="291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2838424" y="3863398"/>
              <a:ext cx="1292072" cy="1291783"/>
            </a:xfrm>
            <a:custGeom>
              <a:avLst/>
              <a:gdLst/>
              <a:ahLst/>
              <a:cxnLst/>
              <a:rect l="l" t="t" r="r" b="b"/>
              <a:pathLst>
                <a:path w="15512" h="15509" extrusionOk="0">
                  <a:moveTo>
                    <a:pt x="0" y="1"/>
                  </a:moveTo>
                  <a:lnTo>
                    <a:pt x="0" y="15509"/>
                  </a:lnTo>
                  <a:lnTo>
                    <a:pt x="155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5400000" flipH="1">
              <a:off x="-806258" y="1787100"/>
              <a:ext cx="3136200" cy="156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 flipH="1">
            <a:off x="-10" y="-2660"/>
            <a:ext cx="10425994" cy="5615117"/>
            <a:chOff x="-1281910" y="-2660"/>
            <a:chExt cx="10425994" cy="5615117"/>
          </a:xfrm>
        </p:grpSpPr>
        <p:grpSp>
          <p:nvGrpSpPr>
            <p:cNvPr id="82" name="Google Shape;82;p6"/>
            <p:cNvGrpSpPr/>
            <p:nvPr/>
          </p:nvGrpSpPr>
          <p:grpSpPr>
            <a:xfrm>
              <a:off x="-1281910" y="-2660"/>
              <a:ext cx="3313515" cy="2321589"/>
              <a:chOff x="317894" y="-28792"/>
              <a:chExt cx="3285588" cy="2325077"/>
            </a:xfrm>
          </p:grpSpPr>
          <p:sp>
            <p:nvSpPr>
              <p:cNvPr id="83" name="Google Shape;83;p6"/>
              <p:cNvSpPr/>
              <p:nvPr/>
            </p:nvSpPr>
            <p:spPr>
              <a:xfrm>
                <a:off x="317894" y="-28792"/>
                <a:ext cx="1641456" cy="1499035"/>
              </a:xfrm>
              <a:custGeom>
                <a:avLst/>
                <a:gdLst/>
                <a:ahLst/>
                <a:cxnLst/>
                <a:rect l="l" t="t" r="r" b="b"/>
                <a:pathLst>
                  <a:path w="19305" h="17630" extrusionOk="0">
                    <a:moveTo>
                      <a:pt x="16056" y="0"/>
                    </a:moveTo>
                    <a:lnTo>
                      <a:pt x="1" y="16052"/>
                    </a:lnTo>
                    <a:lnTo>
                      <a:pt x="25" y="16076"/>
                    </a:lnTo>
                    <a:lnTo>
                      <a:pt x="70" y="16031"/>
                    </a:lnTo>
                    <a:lnTo>
                      <a:pt x="1675" y="17629"/>
                    </a:lnTo>
                    <a:lnTo>
                      <a:pt x="193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590647" y="-28792"/>
                <a:ext cx="1913544" cy="1759134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20689" extrusionOk="0">
                    <a:moveTo>
                      <a:pt x="19255" y="0"/>
                    </a:moveTo>
                    <a:lnTo>
                      <a:pt x="1" y="19256"/>
                    </a:lnTo>
                    <a:lnTo>
                      <a:pt x="193" y="19067"/>
                    </a:lnTo>
                    <a:lnTo>
                      <a:pt x="1816" y="20689"/>
                    </a:lnTo>
                    <a:lnTo>
                      <a:pt x="225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867737" y="-28792"/>
                <a:ext cx="2190308" cy="2052054"/>
              </a:xfrm>
              <a:custGeom>
                <a:avLst/>
                <a:gdLst/>
                <a:ahLst/>
                <a:cxnLst/>
                <a:rect l="l" t="t" r="r" b="b"/>
                <a:pathLst>
                  <a:path w="25760" h="24134" extrusionOk="0">
                    <a:moveTo>
                      <a:pt x="22517" y="0"/>
                    </a:moveTo>
                    <a:lnTo>
                      <a:pt x="1" y="22518"/>
                    </a:lnTo>
                    <a:lnTo>
                      <a:pt x="1627" y="24133"/>
                    </a:lnTo>
                    <a:lnTo>
                      <a:pt x="25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1140150" y="-28792"/>
                <a:ext cx="2463332" cy="2325077"/>
              </a:xfrm>
              <a:custGeom>
                <a:avLst/>
                <a:gdLst/>
                <a:ahLst/>
                <a:cxnLst/>
                <a:rect l="l" t="t" r="r" b="b"/>
                <a:pathLst>
                  <a:path w="28971" h="27345" extrusionOk="0">
                    <a:moveTo>
                      <a:pt x="25722" y="0"/>
                    </a:moveTo>
                    <a:lnTo>
                      <a:pt x="0" y="25722"/>
                    </a:lnTo>
                    <a:lnTo>
                      <a:pt x="1627" y="27344"/>
                    </a:lnTo>
                    <a:lnTo>
                      <a:pt x="289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6"/>
            <p:cNvSpPr/>
            <p:nvPr/>
          </p:nvSpPr>
          <p:spPr>
            <a:xfrm rot="-2700000">
              <a:off x="-191786" y="4028301"/>
              <a:ext cx="1312448" cy="1312321"/>
            </a:xfrm>
            <a:custGeom>
              <a:avLst/>
              <a:gdLst/>
              <a:ahLst/>
              <a:cxnLst/>
              <a:rect l="l" t="t" r="r" b="b"/>
              <a:pathLst>
                <a:path w="31020" h="31017" extrusionOk="0">
                  <a:moveTo>
                    <a:pt x="15508" y="1"/>
                  </a:moveTo>
                  <a:lnTo>
                    <a:pt x="0" y="15509"/>
                  </a:lnTo>
                  <a:lnTo>
                    <a:pt x="15508" y="31017"/>
                  </a:lnTo>
                  <a:lnTo>
                    <a:pt x="31019" y="155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928044" y="4223382"/>
              <a:ext cx="924600" cy="9249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89;p6"/>
            <p:cNvGrpSpPr/>
            <p:nvPr/>
          </p:nvGrpSpPr>
          <p:grpSpPr>
            <a:xfrm>
              <a:off x="7385981" y="0"/>
              <a:ext cx="1758103" cy="1731078"/>
              <a:chOff x="4974132" y="0"/>
              <a:chExt cx="2611950" cy="2571799"/>
            </a:xfrm>
          </p:grpSpPr>
          <p:sp>
            <p:nvSpPr>
              <p:cNvPr id="90" name="Google Shape;90;p6"/>
              <p:cNvSpPr/>
              <p:nvPr/>
            </p:nvSpPr>
            <p:spPr>
              <a:xfrm>
                <a:off x="4974132" y="0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6280078" y="1285903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" name="Google Shape;92;p6"/>
            <p:cNvSpPr/>
            <p:nvPr/>
          </p:nvSpPr>
          <p:spPr>
            <a:xfrm flipH="1">
              <a:off x="8219482" y="4222007"/>
              <a:ext cx="924600" cy="9249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 rot="10800000" flipH="1">
              <a:off x="2145" y="-2643"/>
              <a:ext cx="924600" cy="924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720000" y="37572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0"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4"/>
          <p:cNvGrpSpPr/>
          <p:nvPr/>
        </p:nvGrpSpPr>
        <p:grpSpPr>
          <a:xfrm>
            <a:off x="-150" y="-200"/>
            <a:ext cx="9144235" cy="5154874"/>
            <a:chOff x="-150" y="-200"/>
            <a:chExt cx="9144235" cy="5154874"/>
          </a:xfrm>
        </p:grpSpPr>
        <p:sp>
          <p:nvSpPr>
            <p:cNvPr id="225" name="Google Shape;225;p14"/>
            <p:cNvSpPr/>
            <p:nvPr/>
          </p:nvSpPr>
          <p:spPr>
            <a:xfrm>
              <a:off x="0" y="4349750"/>
              <a:ext cx="9144000" cy="20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0" y="3973275"/>
              <a:ext cx="9144000" cy="20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0" y="4726225"/>
              <a:ext cx="9144000" cy="20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14"/>
            <p:cNvGrpSpPr/>
            <p:nvPr/>
          </p:nvGrpSpPr>
          <p:grpSpPr>
            <a:xfrm>
              <a:off x="7385981" y="0"/>
              <a:ext cx="1758103" cy="1731078"/>
              <a:chOff x="4974132" y="0"/>
              <a:chExt cx="2611950" cy="2571799"/>
            </a:xfrm>
          </p:grpSpPr>
          <p:sp>
            <p:nvSpPr>
              <p:cNvPr id="229" name="Google Shape;229;p14"/>
              <p:cNvSpPr/>
              <p:nvPr/>
            </p:nvSpPr>
            <p:spPr>
              <a:xfrm>
                <a:off x="4974132" y="0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4"/>
              <p:cNvSpPr/>
              <p:nvPr/>
            </p:nvSpPr>
            <p:spPr>
              <a:xfrm>
                <a:off x="6280078" y="1285903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1" name="Google Shape;231;p14"/>
            <p:cNvSpPr/>
            <p:nvPr/>
          </p:nvSpPr>
          <p:spPr>
            <a:xfrm rot="10800000">
              <a:off x="-150" y="-200"/>
              <a:ext cx="1771800" cy="1787400"/>
            </a:xfrm>
            <a:prstGeom prst="triangle">
              <a:avLst>
                <a:gd name="adj" fmla="val 10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 rot="5400000">
              <a:off x="7950" y="3346424"/>
              <a:ext cx="1800300" cy="1816200"/>
            </a:xfrm>
            <a:prstGeom prst="triangle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4"/>
          <p:cNvSpPr txBox="1">
            <a:spLocks noGrp="1"/>
          </p:cNvSpPr>
          <p:nvPr>
            <p:ph type="ctrTitle"/>
          </p:nvPr>
        </p:nvSpPr>
        <p:spPr>
          <a:xfrm>
            <a:off x="1601400" y="3277763"/>
            <a:ext cx="5941200" cy="34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ora"/>
              <a:buNone/>
              <a:defRPr sz="18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1601400" y="1648200"/>
            <a:ext cx="5941200" cy="137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0"/>
          <p:cNvGrpSpPr/>
          <p:nvPr/>
        </p:nvGrpSpPr>
        <p:grpSpPr>
          <a:xfrm flipH="1">
            <a:off x="6386161" y="2565852"/>
            <a:ext cx="3942832" cy="2732409"/>
            <a:chOff x="-1182160" y="2564425"/>
            <a:chExt cx="3942832" cy="2732409"/>
          </a:xfrm>
        </p:grpSpPr>
        <p:sp>
          <p:nvSpPr>
            <p:cNvPr id="308" name="Google Shape;308;p20"/>
            <p:cNvSpPr/>
            <p:nvPr/>
          </p:nvSpPr>
          <p:spPr>
            <a:xfrm>
              <a:off x="-1182160" y="2564425"/>
              <a:ext cx="2876578" cy="2732409"/>
            </a:xfrm>
            <a:custGeom>
              <a:avLst/>
              <a:gdLst/>
              <a:ahLst/>
              <a:cxnLst/>
              <a:rect l="l" t="t" r="r" b="b"/>
              <a:pathLst>
                <a:path w="34691" h="33062" extrusionOk="0">
                  <a:moveTo>
                    <a:pt x="33065" y="1"/>
                  </a:moveTo>
                  <a:lnTo>
                    <a:pt x="1" y="33062"/>
                  </a:lnTo>
                  <a:lnTo>
                    <a:pt x="3250" y="33062"/>
                  </a:lnTo>
                  <a:lnTo>
                    <a:pt x="34691" y="1627"/>
                  </a:lnTo>
                  <a:lnTo>
                    <a:pt x="330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-643142" y="2833167"/>
              <a:ext cx="2606673" cy="2463647"/>
            </a:xfrm>
            <a:custGeom>
              <a:avLst/>
              <a:gdLst/>
              <a:ahLst/>
              <a:cxnLst/>
              <a:rect l="l" t="t" r="r" b="b"/>
              <a:pathLst>
                <a:path w="31436" h="29810" extrusionOk="0">
                  <a:moveTo>
                    <a:pt x="29810" y="1"/>
                  </a:moveTo>
                  <a:lnTo>
                    <a:pt x="1" y="29810"/>
                  </a:lnTo>
                  <a:lnTo>
                    <a:pt x="3243" y="29810"/>
                  </a:lnTo>
                  <a:lnTo>
                    <a:pt x="31436" y="1620"/>
                  </a:lnTo>
                  <a:lnTo>
                    <a:pt x="298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-112084" y="3097943"/>
              <a:ext cx="2340997" cy="2198853"/>
            </a:xfrm>
            <a:custGeom>
              <a:avLst/>
              <a:gdLst/>
              <a:ahLst/>
              <a:cxnLst/>
              <a:rect l="l" t="t" r="r" b="b"/>
              <a:pathLst>
                <a:path w="28232" h="26606" extrusionOk="0">
                  <a:moveTo>
                    <a:pt x="26608" y="1"/>
                  </a:moveTo>
                  <a:lnTo>
                    <a:pt x="0" y="26606"/>
                  </a:lnTo>
                  <a:lnTo>
                    <a:pt x="3249" y="26606"/>
                  </a:lnTo>
                  <a:lnTo>
                    <a:pt x="28231" y="1627"/>
                  </a:lnTo>
                  <a:lnTo>
                    <a:pt x="26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419720" y="3362718"/>
              <a:ext cx="2075653" cy="1934058"/>
            </a:xfrm>
            <a:custGeom>
              <a:avLst/>
              <a:gdLst/>
              <a:ahLst/>
              <a:cxnLst/>
              <a:rect l="l" t="t" r="r" b="b"/>
              <a:pathLst>
                <a:path w="25032" h="23402" extrusionOk="0">
                  <a:moveTo>
                    <a:pt x="23405" y="0"/>
                  </a:moveTo>
                  <a:lnTo>
                    <a:pt x="1" y="23402"/>
                  </a:lnTo>
                  <a:lnTo>
                    <a:pt x="3250" y="23402"/>
                  </a:lnTo>
                  <a:lnTo>
                    <a:pt x="25032" y="1623"/>
                  </a:lnTo>
                  <a:lnTo>
                    <a:pt x="234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951358" y="3628072"/>
              <a:ext cx="1809314" cy="1668685"/>
            </a:xfrm>
            <a:custGeom>
              <a:avLst/>
              <a:gdLst/>
              <a:ahLst/>
              <a:cxnLst/>
              <a:rect l="l" t="t" r="r" b="b"/>
              <a:pathLst>
                <a:path w="21820" h="20191" extrusionOk="0">
                  <a:moveTo>
                    <a:pt x="20197" y="1"/>
                  </a:moveTo>
                  <a:lnTo>
                    <a:pt x="0" y="20191"/>
                  </a:lnTo>
                  <a:lnTo>
                    <a:pt x="3245" y="20191"/>
                  </a:lnTo>
                  <a:lnTo>
                    <a:pt x="21820" y="1616"/>
                  </a:lnTo>
                  <a:lnTo>
                    <a:pt x="201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20"/>
          <p:cNvSpPr/>
          <p:nvPr/>
        </p:nvSpPr>
        <p:spPr>
          <a:xfrm flipH="1">
            <a:off x="6294365" y="2559369"/>
            <a:ext cx="2583811" cy="2583483"/>
          </a:xfrm>
          <a:custGeom>
            <a:avLst/>
            <a:gdLst/>
            <a:ahLst/>
            <a:cxnLst/>
            <a:rect l="l" t="t" r="r" b="b"/>
            <a:pathLst>
              <a:path w="31020" h="31017" extrusionOk="0">
                <a:moveTo>
                  <a:pt x="15508" y="1"/>
                </a:moveTo>
                <a:lnTo>
                  <a:pt x="0" y="15509"/>
                </a:lnTo>
                <a:lnTo>
                  <a:pt x="15508" y="31017"/>
                </a:lnTo>
                <a:lnTo>
                  <a:pt x="31019" y="1550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20"/>
          <p:cNvGrpSpPr/>
          <p:nvPr/>
        </p:nvGrpSpPr>
        <p:grpSpPr>
          <a:xfrm flipH="1">
            <a:off x="4984965" y="-15041"/>
            <a:ext cx="4631011" cy="2593609"/>
            <a:chOff x="-443996" y="-28792"/>
            <a:chExt cx="4591979" cy="2597505"/>
          </a:xfrm>
        </p:grpSpPr>
        <p:sp>
          <p:nvSpPr>
            <p:cNvPr id="315" name="Google Shape;315;p20"/>
            <p:cNvSpPr/>
            <p:nvPr/>
          </p:nvSpPr>
          <p:spPr>
            <a:xfrm>
              <a:off x="45821" y="-28792"/>
              <a:ext cx="1368092" cy="1226607"/>
            </a:xfrm>
            <a:custGeom>
              <a:avLst/>
              <a:gdLst/>
              <a:ahLst/>
              <a:cxnLst/>
              <a:rect l="l" t="t" r="r" b="b"/>
              <a:pathLst>
                <a:path w="16090" h="14426" extrusionOk="0">
                  <a:moveTo>
                    <a:pt x="12848" y="0"/>
                  </a:moveTo>
                  <a:lnTo>
                    <a:pt x="1" y="12847"/>
                  </a:lnTo>
                  <a:lnTo>
                    <a:pt x="15" y="12865"/>
                  </a:lnTo>
                  <a:lnTo>
                    <a:pt x="59" y="12820"/>
                  </a:lnTo>
                  <a:lnTo>
                    <a:pt x="1665" y="14426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317894" y="-28792"/>
              <a:ext cx="1641456" cy="1499035"/>
            </a:xfrm>
            <a:custGeom>
              <a:avLst/>
              <a:gdLst/>
              <a:ahLst/>
              <a:cxnLst/>
              <a:rect l="l" t="t" r="r" b="b"/>
              <a:pathLst>
                <a:path w="19305" h="17630" extrusionOk="0">
                  <a:moveTo>
                    <a:pt x="16056" y="0"/>
                  </a:moveTo>
                  <a:lnTo>
                    <a:pt x="1" y="16052"/>
                  </a:lnTo>
                  <a:lnTo>
                    <a:pt x="25" y="16076"/>
                  </a:lnTo>
                  <a:lnTo>
                    <a:pt x="70" y="16031"/>
                  </a:lnTo>
                  <a:lnTo>
                    <a:pt x="1675" y="17629"/>
                  </a:lnTo>
                  <a:lnTo>
                    <a:pt x="193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590647" y="-28792"/>
              <a:ext cx="1913544" cy="1759134"/>
            </a:xfrm>
            <a:custGeom>
              <a:avLst/>
              <a:gdLst/>
              <a:ahLst/>
              <a:cxnLst/>
              <a:rect l="l" t="t" r="r" b="b"/>
              <a:pathLst>
                <a:path w="22505" h="20689" extrusionOk="0">
                  <a:moveTo>
                    <a:pt x="19255" y="0"/>
                  </a:moveTo>
                  <a:lnTo>
                    <a:pt x="1" y="19256"/>
                  </a:lnTo>
                  <a:lnTo>
                    <a:pt x="193" y="19067"/>
                  </a:lnTo>
                  <a:lnTo>
                    <a:pt x="1816" y="20689"/>
                  </a:lnTo>
                  <a:lnTo>
                    <a:pt x="225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867737" y="-28792"/>
              <a:ext cx="2190308" cy="2052054"/>
            </a:xfrm>
            <a:custGeom>
              <a:avLst/>
              <a:gdLst/>
              <a:ahLst/>
              <a:cxnLst/>
              <a:rect l="l" t="t" r="r" b="b"/>
              <a:pathLst>
                <a:path w="25760" h="24134" extrusionOk="0">
                  <a:moveTo>
                    <a:pt x="22517" y="0"/>
                  </a:moveTo>
                  <a:lnTo>
                    <a:pt x="1" y="22518"/>
                  </a:lnTo>
                  <a:lnTo>
                    <a:pt x="1627" y="24133"/>
                  </a:lnTo>
                  <a:lnTo>
                    <a:pt x="257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1140150" y="-28792"/>
              <a:ext cx="2463332" cy="2325077"/>
            </a:xfrm>
            <a:custGeom>
              <a:avLst/>
              <a:gdLst/>
              <a:ahLst/>
              <a:cxnLst/>
              <a:rect l="l" t="t" r="r" b="b"/>
              <a:pathLst>
                <a:path w="28971" h="27345" extrusionOk="0">
                  <a:moveTo>
                    <a:pt x="25722" y="0"/>
                  </a:moveTo>
                  <a:lnTo>
                    <a:pt x="0" y="25722"/>
                  </a:lnTo>
                  <a:lnTo>
                    <a:pt x="1627" y="27344"/>
                  </a:lnTo>
                  <a:lnTo>
                    <a:pt x="289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1412563" y="-28792"/>
              <a:ext cx="2735420" cy="2597505"/>
            </a:xfrm>
            <a:custGeom>
              <a:avLst/>
              <a:gdLst/>
              <a:ahLst/>
              <a:cxnLst/>
              <a:rect l="l" t="t" r="r" b="b"/>
              <a:pathLst>
                <a:path w="32171" h="30549" extrusionOk="0">
                  <a:moveTo>
                    <a:pt x="28926" y="0"/>
                  </a:moveTo>
                  <a:lnTo>
                    <a:pt x="0" y="28923"/>
                  </a:lnTo>
                  <a:lnTo>
                    <a:pt x="1626" y="30548"/>
                  </a:lnTo>
                  <a:lnTo>
                    <a:pt x="32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-221321" y="-28792"/>
              <a:ext cx="1093539" cy="955879"/>
            </a:xfrm>
            <a:custGeom>
              <a:avLst/>
              <a:gdLst/>
              <a:ahLst/>
              <a:cxnLst/>
              <a:rect l="l" t="t" r="r" b="b"/>
              <a:pathLst>
                <a:path w="12861" h="11242" extrusionOk="0">
                  <a:moveTo>
                    <a:pt x="9619" y="0"/>
                  </a:moveTo>
                  <a:lnTo>
                    <a:pt x="1" y="9620"/>
                  </a:lnTo>
                  <a:lnTo>
                    <a:pt x="1620" y="11242"/>
                  </a:lnTo>
                  <a:lnTo>
                    <a:pt x="128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-443996" y="-28792"/>
              <a:ext cx="765843" cy="679710"/>
            </a:xfrm>
            <a:custGeom>
              <a:avLst/>
              <a:gdLst/>
              <a:ahLst/>
              <a:cxnLst/>
              <a:rect l="l" t="t" r="r" b="b"/>
              <a:pathLst>
                <a:path w="9007" h="7994" extrusionOk="0">
                  <a:moveTo>
                    <a:pt x="5765" y="0"/>
                  </a:moveTo>
                  <a:lnTo>
                    <a:pt x="0" y="5766"/>
                  </a:lnTo>
                  <a:lnTo>
                    <a:pt x="0" y="6983"/>
                  </a:lnTo>
                  <a:lnTo>
                    <a:pt x="1014" y="7994"/>
                  </a:lnTo>
                  <a:lnTo>
                    <a:pt x="90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20"/>
          <p:cNvSpPr/>
          <p:nvPr/>
        </p:nvSpPr>
        <p:spPr>
          <a:xfrm flipH="1">
            <a:off x="6294454" y="3851017"/>
            <a:ext cx="1292072" cy="1291783"/>
          </a:xfrm>
          <a:custGeom>
            <a:avLst/>
            <a:gdLst/>
            <a:ahLst/>
            <a:cxnLst/>
            <a:rect l="l" t="t" r="r" b="b"/>
            <a:pathLst>
              <a:path w="15512" h="15509" extrusionOk="0">
                <a:moveTo>
                  <a:pt x="0" y="1"/>
                </a:moveTo>
                <a:lnTo>
                  <a:pt x="0" y="15509"/>
                </a:lnTo>
                <a:lnTo>
                  <a:pt x="1551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0"/>
          <p:cNvSpPr/>
          <p:nvPr/>
        </p:nvSpPr>
        <p:spPr>
          <a:xfrm flipH="1">
            <a:off x="6619844" y="-33081"/>
            <a:ext cx="2529078" cy="1246500"/>
          </a:xfrm>
          <a:custGeom>
            <a:avLst/>
            <a:gdLst/>
            <a:ahLst/>
            <a:cxnLst/>
            <a:rect l="l" t="t" r="r" b="b"/>
            <a:pathLst>
              <a:path w="29136" h="14570" extrusionOk="0">
                <a:moveTo>
                  <a:pt x="14566" y="14569"/>
                </a:moveTo>
                <a:lnTo>
                  <a:pt x="291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0"/>
          <p:cNvSpPr/>
          <p:nvPr/>
        </p:nvSpPr>
        <p:spPr>
          <a:xfrm rot="5400000" flipH="1">
            <a:off x="5002529" y="3851017"/>
            <a:ext cx="1292072" cy="1291783"/>
          </a:xfrm>
          <a:custGeom>
            <a:avLst/>
            <a:gdLst/>
            <a:ahLst/>
            <a:cxnLst/>
            <a:rect l="l" t="t" r="r" b="b"/>
            <a:pathLst>
              <a:path w="15512" h="15509" extrusionOk="0">
                <a:moveTo>
                  <a:pt x="0" y="1"/>
                </a:moveTo>
                <a:lnTo>
                  <a:pt x="0" y="15509"/>
                </a:lnTo>
                <a:lnTo>
                  <a:pt x="155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0"/>
          <p:cNvSpPr/>
          <p:nvPr/>
        </p:nvSpPr>
        <p:spPr>
          <a:xfrm rot="-5400000">
            <a:off x="6803084" y="1774719"/>
            <a:ext cx="3136200" cy="15693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0"/>
          <p:cNvSpPr txBox="1"/>
          <p:nvPr/>
        </p:nvSpPr>
        <p:spPr>
          <a:xfrm>
            <a:off x="709749" y="3617000"/>
            <a:ext cx="31113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. </a:t>
            </a:r>
            <a:endParaRPr sz="1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28" name="Google Shape;328;p20"/>
          <p:cNvSpPr txBox="1">
            <a:spLocks noGrp="1"/>
          </p:cNvSpPr>
          <p:nvPr>
            <p:ph type="ctrTitle"/>
          </p:nvPr>
        </p:nvSpPr>
        <p:spPr>
          <a:xfrm>
            <a:off x="717875" y="1012975"/>
            <a:ext cx="3854100" cy="6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9" name="Google Shape;329;p20"/>
          <p:cNvSpPr txBox="1">
            <a:spLocks noGrp="1"/>
          </p:cNvSpPr>
          <p:nvPr>
            <p:ph type="subTitle" idx="1"/>
          </p:nvPr>
        </p:nvSpPr>
        <p:spPr>
          <a:xfrm>
            <a:off x="717875" y="2205025"/>
            <a:ext cx="33681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pattFill prst="dotDmnd">
          <a:fgClr>
            <a:srgbClr val="92D050"/>
          </a:fgClr>
          <a:bgClr>
            <a:srgbClr val="00B050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0" r:id="rId4"/>
    <p:sldLayoutId id="2147483666" r:id="rId5"/>
    <p:sldLayoutId id="214748366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jpeg"/><Relationship Id="rId12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6.mp4"/><Relationship Id="rId7" Type="http://schemas.openxmlformats.org/officeDocument/2006/relationships/image" Target="../media/image19.png"/><Relationship Id="rId2" Type="http://schemas.microsoft.com/office/2007/relationships/media" Target="../media/media6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8.mp4"/><Relationship Id="rId7" Type="http://schemas.openxmlformats.org/officeDocument/2006/relationships/image" Target="../media/image20.png"/><Relationship Id="rId2" Type="http://schemas.microsoft.com/office/2007/relationships/media" Target="../media/media8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hyperlink" Target="https://www.geogebra.org/m/A6U6crN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"/>
          <p:cNvSpPr txBox="1">
            <a:spLocks noGrp="1"/>
          </p:cNvSpPr>
          <p:nvPr>
            <p:ph type="ctrTitle"/>
          </p:nvPr>
        </p:nvSpPr>
        <p:spPr>
          <a:xfrm>
            <a:off x="434257" y="642621"/>
            <a:ext cx="8275484" cy="15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dirty="0"/>
              <a:t>Teorema de Pitágoras</a:t>
            </a:r>
            <a:endParaRPr sz="6000" dirty="0"/>
          </a:p>
        </p:txBody>
      </p:sp>
      <p:sp>
        <p:nvSpPr>
          <p:cNvPr id="4" name="Google Shape;301;p26">
            <a:extLst>
              <a:ext uri="{FF2B5EF4-FFF2-40B4-BE49-F238E27FC236}">
                <a16:creationId xmlns:a16="http://schemas.microsoft.com/office/drawing/2014/main" xmlns="" id="{D8B455C3-26F8-4E7E-BD77-B8DEC57392AD}"/>
              </a:ext>
            </a:extLst>
          </p:cNvPr>
          <p:cNvSpPr txBox="1">
            <a:spLocks/>
          </p:cNvSpPr>
          <p:nvPr/>
        </p:nvSpPr>
        <p:spPr>
          <a:xfrm>
            <a:off x="2243005" y="2385847"/>
            <a:ext cx="5171337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1400" b="0" i="0" u="none" strike="noStrike" cap="non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s-ES" sz="2000" dirty="0"/>
              <a:t>Alejandra Toloza - Educadora Diferencial </a:t>
            </a:r>
          </a:p>
          <a:p>
            <a:pPr marL="0" indent="0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DD039B8-A86F-488F-A4AB-3BD55ED416F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6" y="3293932"/>
            <a:ext cx="1572586" cy="15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Google Shape;302;p26">
            <a:extLst>
              <a:ext uri="{FF2B5EF4-FFF2-40B4-BE49-F238E27FC236}">
                <a16:creationId xmlns:a16="http://schemas.microsoft.com/office/drawing/2014/main" xmlns="" id="{F686761B-5407-4F96-AF9B-C71C5902B46E}"/>
              </a:ext>
            </a:extLst>
          </p:cNvPr>
          <p:cNvSpPr txBox="1">
            <a:spLocks/>
          </p:cNvSpPr>
          <p:nvPr/>
        </p:nvSpPr>
        <p:spPr>
          <a:xfrm>
            <a:off x="3050524" y="3015984"/>
            <a:ext cx="3380400" cy="8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auhaus 93" panose="04030905020B02020C02" pitchFamily="82" charset="0"/>
              </a:rPr>
              <a:t>8º Básico.</a:t>
            </a:r>
            <a:endParaRPr lang="es-ES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auhaus 93" panose="04030905020B02020C02" pitchFamily="82" charset="0"/>
            </a:endParaRPr>
          </a:p>
        </p:txBody>
      </p:sp>
      <p:pic>
        <p:nvPicPr>
          <p:cNvPr id="9" name="Imagen 8" descr="Dibujo de la cara de una persona&#10;&#10;Descripción generada automáticamente">
            <a:extLst>
              <a:ext uri="{FF2B5EF4-FFF2-40B4-BE49-F238E27FC236}">
                <a16:creationId xmlns:a16="http://schemas.microsoft.com/office/drawing/2014/main" xmlns="" id="{C6812B7B-5304-41C0-9C4C-D10CDF94E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9" b="94975" l="9799" r="89950">
                        <a14:foregroundMark x1="18090" y1="74623" x2="23618" y2="93719"/>
                        <a14:foregroundMark x1="23618" y1="93719" x2="31407" y2="98995"/>
                        <a14:foregroundMark x1="31407" y1="98995" x2="48744" y2="87437"/>
                        <a14:foregroundMark x1="48744" y1="87437" x2="61558" y2="88693"/>
                        <a14:foregroundMark x1="61558" y1="88693" x2="70603" y2="93970"/>
                        <a14:foregroundMark x1="70603" y1="93970" x2="80653" y2="91457"/>
                        <a14:foregroundMark x1="80653" y1="91457" x2="82161" y2="78894"/>
                        <a14:foregroundMark x1="82161" y1="78894" x2="78643" y2="70101"/>
                        <a14:foregroundMark x1="78643" y1="70101" x2="85930" y2="78392"/>
                        <a14:foregroundMark x1="85930" y1="78392" x2="84171" y2="88442"/>
                        <a14:foregroundMark x1="84171" y1="88442" x2="69598" y2="91457"/>
                        <a14:foregroundMark x1="69598" y1="91457" x2="47739" y2="73869"/>
                        <a14:foregroundMark x1="47739" y1="73869" x2="20603" y2="73116"/>
                        <a14:foregroundMark x1="19849" y1="74623" x2="19095" y2="85427"/>
                        <a14:foregroundMark x1="19095" y1="85427" x2="22864" y2="94221"/>
                        <a14:foregroundMark x1="22864" y1="94221" x2="33166" y2="94975"/>
                        <a14:foregroundMark x1="33166" y1="94975" x2="36683" y2="91709"/>
                        <a14:foregroundMark x1="71106" y1="94472" x2="70352" y2="94975"/>
                        <a14:foregroundMark x1="70603" y1="94724" x2="78392" y2="934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0147" y="2062216"/>
            <a:ext cx="2833853" cy="29029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921A09E-DD93-426F-86BD-55CF2139E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2"/>
    </mc:Choice>
    <mc:Fallback xmlns="">
      <p:transition spd="slow" advTm="1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9" grpId="0"/>
      <p:bldP spid="4" grpId="0" uiExpand="1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C2378D-25FD-4C56-9DBD-C4874DB13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35" y="200776"/>
            <a:ext cx="7704000" cy="572700"/>
          </a:xfrm>
        </p:spPr>
        <p:txBody>
          <a:bodyPr/>
          <a:lstStyle/>
          <a:p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Pitágoras</a:t>
            </a: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</a:t>
            </a:r>
          </a:p>
        </p:txBody>
      </p:sp>
      <p:pic>
        <p:nvPicPr>
          <p:cNvPr id="1026" name="Picture 2" descr="Quién fue Pitágoras? – Sólo es Ciencia">
            <a:extLst>
              <a:ext uri="{FF2B5EF4-FFF2-40B4-BE49-F238E27FC236}">
                <a16:creationId xmlns:a16="http://schemas.microsoft.com/office/drawing/2014/main" xmlns="" id="{E204B6A4-3133-41CD-8B19-0772B639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65" y="1083722"/>
            <a:ext cx="4809261" cy="346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magia de Grecia en National Geographic">
            <a:extLst>
              <a:ext uri="{FF2B5EF4-FFF2-40B4-BE49-F238E27FC236}">
                <a16:creationId xmlns:a16="http://schemas.microsoft.com/office/drawing/2014/main" xmlns="" id="{B3101722-B0DC-4DD3-8994-2FF3E5A2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4" y="3019975"/>
            <a:ext cx="3107192" cy="174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Imagen que contiene camiseta&#10;&#10;Descripción generada automáticamente">
            <a:extLst>
              <a:ext uri="{FF2B5EF4-FFF2-40B4-BE49-F238E27FC236}">
                <a16:creationId xmlns:a16="http://schemas.microsoft.com/office/drawing/2014/main" xmlns="" id="{7B7A751D-9BE9-482E-AEF4-E3FFBB31D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265" y="345145"/>
            <a:ext cx="3790950" cy="3790950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xmlns="" id="{5F9F71A4-4126-4B81-9652-DCB4B711BC25}"/>
              </a:ext>
            </a:extLst>
          </p:cNvPr>
          <p:cNvSpPr/>
          <p:nvPr/>
        </p:nvSpPr>
        <p:spPr>
          <a:xfrm rot="682438">
            <a:off x="964174" y="1600155"/>
            <a:ext cx="1707931" cy="90338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BEA13BDA-A386-4CEF-8342-483669FB70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7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00"/>
    </mc:Choice>
    <mc:Fallback xmlns="">
      <p:transition spd="slow" advTm="4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7548A8-EDFC-4F67-86D7-A49B1076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Ten en consideración.</a:t>
            </a:r>
          </a:p>
        </p:txBody>
      </p:sp>
      <p:pic>
        <p:nvPicPr>
          <p:cNvPr id="2052" name="Picture 4" descr="Triángulo rectángulo: características y fórmulas | Pequeocio">
            <a:extLst>
              <a:ext uri="{FF2B5EF4-FFF2-40B4-BE49-F238E27FC236}">
                <a16:creationId xmlns:a16="http://schemas.microsoft.com/office/drawing/2014/main" xmlns="" id="{5CB33793-C861-458E-B1EE-AFDF71CC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3" y="1397153"/>
            <a:ext cx="3386779" cy="317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 sociedad secreta de Pitágoras y el «superpoder» de los números figurados  Córdoba al día">
            <a:extLst>
              <a:ext uri="{FF2B5EF4-FFF2-40B4-BE49-F238E27FC236}">
                <a16:creationId xmlns:a16="http://schemas.microsoft.com/office/drawing/2014/main" xmlns="" id="{01644512-795D-44E7-9B04-149B583B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67" y="1908380"/>
            <a:ext cx="48482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5C1FC3D-6375-4162-8CD4-43228A686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783" y="1137158"/>
            <a:ext cx="4926792" cy="3695094"/>
          </a:xfrm>
          <a:prstGeom prst="rect">
            <a:avLst/>
          </a:prstGeom>
        </p:spPr>
      </p:pic>
      <p:pic>
        <p:nvPicPr>
          <p:cNvPr id="2056" name="Picture 8" descr="Cuáles son los tipos de raíces cuadradas? ⚡️ » Respuestas.tips">
            <a:extLst>
              <a:ext uri="{FF2B5EF4-FFF2-40B4-BE49-F238E27FC236}">
                <a16:creationId xmlns:a16="http://schemas.microsoft.com/office/drawing/2014/main" xmlns="" id="{F9956300-3E35-418E-B7CC-401B5CC0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37" y="1397153"/>
            <a:ext cx="5434235" cy="28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anja diagonal 7">
            <a:extLst>
              <a:ext uri="{FF2B5EF4-FFF2-40B4-BE49-F238E27FC236}">
                <a16:creationId xmlns:a16="http://schemas.microsoft.com/office/drawing/2014/main" xmlns="" id="{A809B0F1-2D52-4200-AD7E-2AA36035F50C}"/>
              </a:ext>
            </a:extLst>
          </p:cNvPr>
          <p:cNvSpPr/>
          <p:nvPr/>
        </p:nvSpPr>
        <p:spPr>
          <a:xfrm rot="4985088">
            <a:off x="1702276" y="2269448"/>
            <a:ext cx="1243694" cy="1136189"/>
          </a:xfrm>
          <a:prstGeom prst="diagStrip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xmlns="" id="{B64A8904-1360-42F9-B052-F43623C56F39}"/>
              </a:ext>
            </a:extLst>
          </p:cNvPr>
          <p:cNvSpPr/>
          <p:nvPr/>
        </p:nvSpPr>
        <p:spPr>
          <a:xfrm>
            <a:off x="1888491" y="1510801"/>
            <a:ext cx="417095" cy="7951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xmlns="" id="{82CFEBBF-8B5E-4DF4-8175-3ACC686E59F8}"/>
              </a:ext>
            </a:extLst>
          </p:cNvPr>
          <p:cNvSpPr/>
          <p:nvPr/>
        </p:nvSpPr>
        <p:spPr>
          <a:xfrm rot="16200000">
            <a:off x="204181" y="2786082"/>
            <a:ext cx="417095" cy="614546"/>
          </a:xfrm>
          <a:prstGeom prst="downArrow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xmlns="" id="{FCF97B77-9CCE-48E2-87E1-6CFBB01FBF3A}"/>
              </a:ext>
            </a:extLst>
          </p:cNvPr>
          <p:cNvSpPr/>
          <p:nvPr/>
        </p:nvSpPr>
        <p:spPr>
          <a:xfrm rot="10800000">
            <a:off x="1888490" y="4355292"/>
            <a:ext cx="417095" cy="614546"/>
          </a:xfrm>
          <a:prstGeom prst="downArrow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xmlns="" id="{C60694F6-0C84-4D35-A658-74094B786B04}"/>
              </a:ext>
            </a:extLst>
          </p:cNvPr>
          <p:cNvSpPr/>
          <p:nvPr/>
        </p:nvSpPr>
        <p:spPr>
          <a:xfrm rot="3388443">
            <a:off x="1434804" y="3165153"/>
            <a:ext cx="625753" cy="801104"/>
          </a:xfrm>
          <a:prstGeom prst="downArrow">
            <a:avLst/>
          </a:prstGeom>
          <a:solidFill>
            <a:srgbClr val="0070C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1573978-F5DC-4605-A657-29960FFC10EC}"/>
              </a:ext>
            </a:extLst>
          </p:cNvPr>
          <p:cNvSpPr/>
          <p:nvPr/>
        </p:nvSpPr>
        <p:spPr>
          <a:xfrm>
            <a:off x="811776" y="2611637"/>
            <a:ext cx="183553" cy="964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E2889B8-75AF-47EF-B0F2-4D6E4A41E990}"/>
              </a:ext>
            </a:extLst>
          </p:cNvPr>
          <p:cNvSpPr/>
          <p:nvPr/>
        </p:nvSpPr>
        <p:spPr>
          <a:xfrm rot="16200000">
            <a:off x="2025677" y="3795876"/>
            <a:ext cx="183553" cy="964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8" name="Picture 10" descr=" ">
            <a:extLst>
              <a:ext uri="{FF2B5EF4-FFF2-40B4-BE49-F238E27FC236}">
                <a16:creationId xmlns:a16="http://schemas.microsoft.com/office/drawing/2014/main" xmlns="" id="{30BC557E-BCB5-4CD2-A320-52BFF7CB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4" y="1291776"/>
            <a:ext cx="3386779" cy="338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572F6322-4FD3-4193-833C-04D535FD42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1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89"/>
    </mc:Choice>
    <mc:Fallback xmlns="">
      <p:transition spd="slow" advTm="7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EB55E28-C420-4B8C-BA4B-12A24EBF2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0525" y="923920"/>
            <a:ext cx="5941200" cy="551287"/>
          </a:xfrm>
        </p:spPr>
        <p:txBody>
          <a:bodyPr/>
          <a:lstStyle/>
          <a:p>
            <a:pPr algn="ctr"/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¿En qué consiste el teorema de Pitágoras?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E359025-FF9B-4C87-83FA-9FD717AFD4A5}"/>
              </a:ext>
            </a:extLst>
          </p:cNvPr>
          <p:cNvSpPr txBox="1"/>
          <p:nvPr/>
        </p:nvSpPr>
        <p:spPr>
          <a:xfrm>
            <a:off x="26955" y="1786920"/>
            <a:ext cx="4698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En todo </a:t>
            </a:r>
            <a:r>
              <a:rPr lang="es-ES" sz="2400" b="1" dirty="0"/>
              <a:t>TRIANGULO RECTÁNGULO </a:t>
            </a:r>
            <a:r>
              <a:rPr lang="es-ES" sz="2400" dirty="0"/>
              <a:t>el cuadrado de la </a:t>
            </a:r>
            <a:r>
              <a:rPr lang="es-ES" sz="2400" b="1" dirty="0"/>
              <a:t>HIPOTENUSA</a:t>
            </a:r>
            <a:r>
              <a:rPr lang="es-ES" sz="2400" dirty="0"/>
              <a:t> es igual a la suma de sus </a:t>
            </a:r>
            <a:r>
              <a:rPr lang="es-ES" sz="2400" b="1" dirty="0"/>
              <a:t>CATETOS </a:t>
            </a:r>
            <a:r>
              <a:rPr lang="es-ES" sz="2400" dirty="0"/>
              <a:t>al cuadrado</a:t>
            </a:r>
            <a:r>
              <a:rPr lang="es-ES" sz="2400" b="1" dirty="0"/>
              <a:t>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87270E0-13E9-4AA0-83A5-D9D45E2C6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4968" y="1475207"/>
            <a:ext cx="4000761" cy="3333968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B7F8D84D-A5DF-4BEA-9C77-26EE81EEEEB9}"/>
              </a:ext>
            </a:extLst>
          </p:cNvPr>
          <p:cNvSpPr/>
          <p:nvPr/>
        </p:nvSpPr>
        <p:spPr>
          <a:xfrm>
            <a:off x="5133474" y="3638101"/>
            <a:ext cx="3465094" cy="1171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xmlns="" id="{10DDC108-0715-482D-967C-B937B09D6AF2}"/>
              </a:ext>
            </a:extLst>
          </p:cNvPr>
          <p:cNvSpPr/>
          <p:nvPr/>
        </p:nvSpPr>
        <p:spPr>
          <a:xfrm rot="3438958">
            <a:off x="5702744" y="2780704"/>
            <a:ext cx="436198" cy="517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xmlns="" id="{1BEC8AC1-D860-4634-866A-E156AE86E350}"/>
              </a:ext>
            </a:extLst>
          </p:cNvPr>
          <p:cNvSpPr/>
          <p:nvPr/>
        </p:nvSpPr>
        <p:spPr>
          <a:xfrm rot="3438958">
            <a:off x="7373658" y="1815477"/>
            <a:ext cx="436198" cy="517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: hacia la izquierda 22">
            <a:extLst>
              <a:ext uri="{FF2B5EF4-FFF2-40B4-BE49-F238E27FC236}">
                <a16:creationId xmlns:a16="http://schemas.microsoft.com/office/drawing/2014/main" xmlns="" id="{C62CCBA5-2754-4534-AFC1-2761A69C45CD}"/>
              </a:ext>
            </a:extLst>
          </p:cNvPr>
          <p:cNvSpPr/>
          <p:nvPr/>
        </p:nvSpPr>
        <p:spPr>
          <a:xfrm>
            <a:off x="5493740" y="2303557"/>
            <a:ext cx="670796" cy="36940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: hacia la izquierda 23">
            <a:extLst>
              <a:ext uri="{FF2B5EF4-FFF2-40B4-BE49-F238E27FC236}">
                <a16:creationId xmlns:a16="http://schemas.microsoft.com/office/drawing/2014/main" xmlns="" id="{7C98A186-70EE-4E74-B76F-D52EF26FAA9F}"/>
              </a:ext>
            </a:extLst>
          </p:cNvPr>
          <p:cNvSpPr/>
          <p:nvPr/>
        </p:nvSpPr>
        <p:spPr>
          <a:xfrm rot="16200000">
            <a:off x="6811727" y="2911947"/>
            <a:ext cx="520294" cy="36897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8 mejores imágenes de APLICACIONES DEL TEOREMA DE PITAGORAS | teorema de  pitagoras, matematicas, apliques">
            <a:extLst>
              <a:ext uri="{FF2B5EF4-FFF2-40B4-BE49-F238E27FC236}">
                <a16:creationId xmlns:a16="http://schemas.microsoft.com/office/drawing/2014/main" xmlns="" id="{82C001D0-6636-4E41-8AC4-D48662FF5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616">
            <a:off x="625984" y="398501"/>
            <a:ext cx="3751530" cy="34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EOREMA DE PITAGORAS: PROBLEMAS Y EJERCICIOS RESUELTOS: ESO">
            <a:extLst>
              <a:ext uri="{FF2B5EF4-FFF2-40B4-BE49-F238E27FC236}">
                <a16:creationId xmlns:a16="http://schemas.microsoft.com/office/drawing/2014/main" xmlns="" id="{74334AFD-D31B-4CB4-828F-C7FCF2FEF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17" y="86514"/>
            <a:ext cx="3581483" cy="302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 cálculo de distancias es una de las aplicaciones más útiles del Teorema  de Pitágoras | Teorema de pitagoras, Distancia, Matematicas">
            <a:extLst>
              <a:ext uri="{FF2B5EF4-FFF2-40B4-BE49-F238E27FC236}">
                <a16:creationId xmlns:a16="http://schemas.microsoft.com/office/drawing/2014/main" xmlns="" id="{97AE0DD3-F825-47B2-B72F-AE8EAF3D7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" y="303967"/>
            <a:ext cx="5508026" cy="242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l Teorema de Pitágoras Cuaderno de ejercicios">
            <a:extLst>
              <a:ext uri="{FF2B5EF4-FFF2-40B4-BE49-F238E27FC236}">
                <a16:creationId xmlns:a16="http://schemas.microsoft.com/office/drawing/2014/main" xmlns="" id="{71B3CD72-87AF-4E3E-B76C-BE8595A08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6178"/>
            <a:ext cx="8652859" cy="456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 ">
            <a:extLst>
              <a:ext uri="{FF2B5EF4-FFF2-40B4-BE49-F238E27FC236}">
                <a16:creationId xmlns:a16="http://schemas.microsoft.com/office/drawing/2014/main" xmlns="" id="{EA78E4CE-5726-4CE3-B3B1-6D00FD1A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505" y="-8349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xmlns="" id="{FDCAFC61-BDC8-4DA2-919F-99F54F53F7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53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03"/>
    </mc:Choice>
    <mc:Fallback xmlns="">
      <p:transition spd="slow" advTm="6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uild="p"/>
      <p:bldP spid="12" grpId="0" build="p"/>
      <p:bldP spid="18" grpId="0" animBg="1"/>
      <p:bldP spid="18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01A99-C3FA-4E3F-B8B3-E5F4C8087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1400" y="788997"/>
            <a:ext cx="5941200" cy="344100"/>
          </a:xfrm>
        </p:spPr>
        <p:txBody>
          <a:bodyPr/>
          <a:lstStyle/>
          <a:p>
            <a:pPr algn="ctr"/>
            <a:r>
              <a:rPr lang="es-ES" sz="2400" dirty="0"/>
              <a:t>Puedes tener en cuenta además las siguientes fórmulas: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3C235CD-4BEC-4C62-A801-C7E7956CE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179" y="1133097"/>
            <a:ext cx="6086238" cy="3768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323428DB-90E6-40E8-9BA5-85B3987D1D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1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8"/>
    </mc:Choice>
    <mc:Fallback xmlns="">
      <p:transition spd="slow" advTm="1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0E72467F-7A7D-4388-96C6-28D93B9F7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6763" y="0"/>
            <a:ext cx="5970474" cy="1255421"/>
          </a:xfrm>
        </p:spPr>
        <p:txBody>
          <a:bodyPr/>
          <a:lstStyle/>
          <a:p>
            <a:pPr algn="ctr"/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Demostración de teorema de Pitágoras. </a:t>
            </a:r>
          </a:p>
        </p:txBody>
      </p:sp>
      <p:pic>
        <p:nvPicPr>
          <p:cNvPr id="6" name="Teorema de Pitágoras con lego">
            <a:hlinkClick r:id="" action="ppaction://media"/>
            <a:extLst>
              <a:ext uri="{FF2B5EF4-FFF2-40B4-BE49-F238E27FC236}">
                <a16:creationId xmlns:a16="http://schemas.microsoft.com/office/drawing/2014/main" xmlns="" id="{FB385702-3FF4-4175-9C6F-37205710D2B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0979" y="1255421"/>
            <a:ext cx="5129213" cy="358741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F04B2D8A-4272-409F-9F76-0C6036A39BE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1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25"/>
    </mc:Choice>
    <mc:Fallback xmlns="">
      <p:transition spd="slow" advTm="93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build="p"/>
    </p:bldLst>
  </p:timing>
  <p:extLst>
    <p:ext uri="{E180D4A7-C9FB-4DFB-919C-405C955672EB}">
      <p14:showEvtLst xmlns:p14="http://schemas.microsoft.com/office/powerpoint/2010/main">
        <p14:playEvt time="9992" objId="6"/>
        <p14:triggerEvt type="onClick" time="9993" objId="6"/>
        <p14:stopEvt time="57824" objId="6"/>
        <p14:playEvt time="91461" objId="6"/>
        <p14:stopEvt time="93408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655360-6C6A-4FFD-916C-9AA8DF735E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1DBAEEA-D118-479F-9E0A-94895F8413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0C3BB810-3357-441B-B48A-DD6A3345FA5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0884" y="327859"/>
            <a:ext cx="5681716" cy="42612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41179CCD-13E1-4790-9604-8D6190F6A66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5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9"/>
    </mc:Choice>
    <mc:Fallback xmlns="">
      <p:transition spd="slow" advTm="5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546" objId="4"/>
        <p14:triggerEvt type="onClick" time="19546" objId="4"/>
        <p14:stopEvt time="59625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9AFC64-7021-492E-9B5F-FE0C1CA44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870" y="421449"/>
            <a:ext cx="7704000" cy="572700"/>
          </a:xfrm>
        </p:spPr>
        <p:txBody>
          <a:bodyPr/>
          <a:lstStyle/>
          <a:p>
            <a:r>
              <a:rPr lang="es-ES" dirty="0"/>
              <a:t>Para que refuerces los contenidos puedes revisar los siguientes enlaces: </a:t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>
                <a:hlinkClick r:id="rId4"/>
              </a:rPr>
              <a:t>https://www.geogebra.org/m/A6U6crNm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>https://www.geogebra.org/m/Bq8kWEKg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44AB8D8-8BC4-4E15-9538-0FC93CC96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1"/>
    </mc:Choice>
    <mc:Fallback xmlns="">
      <p:transition spd="slow" advTm="14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821;p46">
            <a:extLst>
              <a:ext uri="{FF2B5EF4-FFF2-40B4-BE49-F238E27FC236}">
                <a16:creationId xmlns:a16="http://schemas.microsoft.com/office/drawing/2014/main" xmlns="" id="{B5E38BEA-D4D2-4B68-8C36-55DA8EE4F093}"/>
              </a:ext>
            </a:extLst>
          </p:cNvPr>
          <p:cNvSpPr txBox="1">
            <a:spLocks/>
          </p:cNvSpPr>
          <p:nvPr/>
        </p:nvSpPr>
        <p:spPr>
          <a:xfrm>
            <a:off x="159467" y="567060"/>
            <a:ext cx="5548411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lata"/>
              <a:buNone/>
              <a:defRPr sz="500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lata"/>
              <a:buNone/>
              <a:defRPr sz="5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lata"/>
              <a:buNone/>
              <a:defRPr sz="5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lata"/>
              <a:buNone/>
              <a:defRPr sz="5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lata"/>
              <a:buNone/>
              <a:defRPr sz="5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lata"/>
              <a:buNone/>
              <a:defRPr sz="5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lata"/>
              <a:buNone/>
              <a:defRPr sz="5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lata"/>
              <a:buNone/>
              <a:defRPr sz="5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lata"/>
              <a:buNone/>
              <a:defRPr sz="5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algn="ctr"/>
            <a:r>
              <a:rPr lang="es-ES" dirty="0"/>
              <a:t>Si tienes dudas, puedes realizarlas al correo: </a:t>
            </a:r>
            <a:br>
              <a:rPr lang="es-ES" dirty="0"/>
            </a:br>
            <a:r>
              <a:rPr lang="es-ES" sz="2400" dirty="0"/>
              <a:t>atoloza@sanfernandocollege.cl</a:t>
            </a:r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C0F57348-C384-4691-929D-5BF837A12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94724" l="9799" r="89950">
                        <a14:foregroundMark x1="47236" y1="52261" x2="49246" y2="66332"/>
                        <a14:foregroundMark x1="49246" y1="66332" x2="43216" y2="81407"/>
                        <a14:foregroundMark x1="43216" y1="81407" x2="29648" y2="83166"/>
                        <a14:foregroundMark x1="29648" y1="83166" x2="44975" y2="88191"/>
                        <a14:foregroundMark x1="44975" y1="88191" x2="57286" y2="85176"/>
                        <a14:foregroundMark x1="57286" y1="85176" x2="68844" y2="91709"/>
                        <a14:foregroundMark x1="68844" y1="91709" x2="30653" y2="94221"/>
                        <a14:foregroundMark x1="35427" y1="93970" x2="50503" y2="94724"/>
                        <a14:foregroundMark x1="50503" y1="94724" x2="59799" y2="94472"/>
                        <a14:foregroundMark x1="52513" y1="62060" x2="51005" y2="69347"/>
                        <a14:foregroundMark x1="50000" y1="58291" x2="55779" y2="71608"/>
                        <a14:foregroundMark x1="55779" y1="71608" x2="55779" y2="71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4252" y="567060"/>
            <a:ext cx="4291314" cy="42913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BB41F7D-B1E7-414B-9759-C58095AED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6"/>
    </mc:Choice>
    <mc:Fallback xmlns="">
      <p:transition spd="slow" advTm="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2|0.9|3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8|3|6.6|3.6|5.3|1.8|9.4|7.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.7|11.7|6.7|13.2|5.3|6.8|1.2|1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heme/theme1.xml><?xml version="1.0" encoding="utf-8"?>
<a:theme xmlns:a="http://schemas.openxmlformats.org/drawingml/2006/main" name="Methods of Teaching Reading by Slidesgo">
  <a:themeElements>
    <a:clrScheme name="Simple Light">
      <a:dk1>
        <a:srgbClr val="FFFFFF"/>
      </a:dk1>
      <a:lt1>
        <a:srgbClr val="FF7D84"/>
      </a:lt1>
      <a:dk2>
        <a:srgbClr val="FF545D"/>
      </a:dk2>
      <a:lt2>
        <a:srgbClr val="FA1155"/>
      </a:lt2>
      <a:accent1>
        <a:srgbClr val="69116B"/>
      </a:accent1>
      <a:accent2>
        <a:srgbClr val="B861BA"/>
      </a:accent2>
      <a:accent3>
        <a:srgbClr val="6DD6CC"/>
      </a:accent3>
      <a:accent4>
        <a:srgbClr val="FFC53B"/>
      </a:accent4>
      <a:accent5>
        <a:srgbClr val="FF545D"/>
      </a:accent5>
      <a:accent6>
        <a:srgbClr val="FA115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10443</TotalTime>
  <Words>81</Words>
  <Application>Microsoft Office PowerPoint</Application>
  <PresentationFormat>Presentación en pantalla (16:9)</PresentationFormat>
  <Paragraphs>11</Paragraphs>
  <Slides>9</Slides>
  <Notes>2</Notes>
  <HiddenSlides>0</HiddenSlides>
  <MMClips>11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Lora</vt:lpstr>
      <vt:lpstr>Bauhaus 93</vt:lpstr>
      <vt:lpstr>Roboto Condensed</vt:lpstr>
      <vt:lpstr>Alata</vt:lpstr>
      <vt:lpstr>Didact Gothic</vt:lpstr>
      <vt:lpstr>Methods of Teaching Reading by Slidesgo</vt:lpstr>
      <vt:lpstr>Teorema de Pitágoras</vt:lpstr>
      <vt:lpstr>Pitágoras. </vt:lpstr>
      <vt:lpstr>Ten en consideración.</vt:lpstr>
      <vt:lpstr>Presentación de PowerPoint</vt:lpstr>
      <vt:lpstr>Puedes tener en cuenta además las siguientes fórmulas:</vt:lpstr>
      <vt:lpstr>Presentación de PowerPoint</vt:lpstr>
      <vt:lpstr>Presentación de PowerPoint</vt:lpstr>
      <vt:lpstr>Para que refuerces los contenidos puedes revisar los siguientes enlaces:   https://www.geogebra.org/m/A6U6crNm   https://www.geogebra.org/m/Bq8kWEKg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Methods of Teaching Reading</dc:title>
  <dc:creator>Alejandra Toloza Monsalvez</dc:creator>
  <cp:lastModifiedBy>Enlaces</cp:lastModifiedBy>
  <cp:revision>42</cp:revision>
  <dcterms:modified xsi:type="dcterms:W3CDTF">2020-11-02T18:41:52Z</dcterms:modified>
</cp:coreProperties>
</file>