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400000">
            <a:off x="11071721" y="5745024"/>
            <a:ext cx="1131340" cy="1156813"/>
          </a:xfrm>
          <a:custGeom>
            <a:avLst/>
            <a:gdLst/>
            <a:ahLst/>
            <a:cxnLst/>
            <a:rect l="l" t="t" r="r" b="b"/>
            <a:pathLst>
              <a:path w="14834" h="15168" extrusionOk="0">
                <a:moveTo>
                  <a:pt x="1" y="0"/>
                </a:moveTo>
                <a:lnTo>
                  <a:pt x="1" y="15167"/>
                </a:lnTo>
                <a:lnTo>
                  <a:pt x="14834" y="15167"/>
                </a:lnTo>
                <a:lnTo>
                  <a:pt x="148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-5400000">
            <a:off x="11311607" y="6010471"/>
            <a:ext cx="625997" cy="625920"/>
          </a:xfrm>
          <a:custGeom>
            <a:avLst/>
            <a:gdLst/>
            <a:ahLst/>
            <a:cxnLst/>
            <a:rect l="l" t="t" r="r" b="b"/>
            <a:pathLst>
              <a:path w="8208" h="8207" extrusionOk="0">
                <a:moveTo>
                  <a:pt x="1" y="0"/>
                </a:moveTo>
                <a:lnTo>
                  <a:pt x="1" y="8207"/>
                </a:lnTo>
                <a:lnTo>
                  <a:pt x="8207" y="8207"/>
                </a:lnTo>
                <a:lnTo>
                  <a:pt x="82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5400000">
            <a:off x="9931166" y="5757796"/>
            <a:ext cx="1129052" cy="1128976"/>
          </a:xfrm>
          <a:custGeom>
            <a:avLst/>
            <a:gdLst/>
            <a:ahLst/>
            <a:cxnLst/>
            <a:rect l="l" t="t" r="r" b="b"/>
            <a:pathLst>
              <a:path w="14804" h="14803" extrusionOk="0">
                <a:moveTo>
                  <a:pt x="1" y="0"/>
                </a:moveTo>
                <a:lnTo>
                  <a:pt x="1" y="14803"/>
                </a:lnTo>
                <a:lnTo>
                  <a:pt x="14804" y="14803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-5400000">
            <a:off x="8793802" y="-161"/>
            <a:ext cx="1131340" cy="1131416"/>
          </a:xfrm>
          <a:custGeom>
            <a:avLst/>
            <a:gdLst/>
            <a:ahLst/>
            <a:cxnLst/>
            <a:rect l="l" t="t" r="r" b="b"/>
            <a:pathLst>
              <a:path w="14834" h="14835" extrusionOk="0">
                <a:moveTo>
                  <a:pt x="0" y="1"/>
                </a:moveTo>
                <a:lnTo>
                  <a:pt x="0" y="14834"/>
                </a:lnTo>
                <a:lnTo>
                  <a:pt x="14833" y="14834"/>
                </a:lnTo>
                <a:lnTo>
                  <a:pt x="148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-5400000">
            <a:off x="11057431" y="1059"/>
            <a:ext cx="1138356" cy="1140568"/>
          </a:xfrm>
          <a:custGeom>
            <a:avLst/>
            <a:gdLst/>
            <a:ahLst/>
            <a:cxnLst/>
            <a:rect l="l" t="t" r="r" b="b"/>
            <a:pathLst>
              <a:path w="14926" h="14955" extrusionOk="0">
                <a:moveTo>
                  <a:pt x="1" y="0"/>
                </a:moveTo>
                <a:lnTo>
                  <a:pt x="1" y="14955"/>
                </a:lnTo>
                <a:lnTo>
                  <a:pt x="14925" y="14955"/>
                </a:lnTo>
                <a:lnTo>
                  <a:pt x="149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-5400000">
            <a:off x="11310098" y="263039"/>
            <a:ext cx="623709" cy="625920"/>
          </a:xfrm>
          <a:custGeom>
            <a:avLst/>
            <a:gdLst/>
            <a:ahLst/>
            <a:cxnLst/>
            <a:rect l="l" t="t" r="r" b="b"/>
            <a:pathLst>
              <a:path w="8178" h="8207" extrusionOk="0">
                <a:moveTo>
                  <a:pt x="1" y="0"/>
                </a:moveTo>
                <a:lnTo>
                  <a:pt x="1" y="8207"/>
                </a:lnTo>
                <a:lnTo>
                  <a:pt x="8177" y="8207"/>
                </a:lnTo>
                <a:lnTo>
                  <a:pt x="81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-5400000">
            <a:off x="9925083" y="3402917"/>
            <a:ext cx="1131340" cy="1131340"/>
          </a:xfrm>
          <a:custGeom>
            <a:avLst/>
            <a:gdLst/>
            <a:ahLst/>
            <a:cxnLst/>
            <a:rect l="l" t="t" r="r" b="b"/>
            <a:pathLst>
              <a:path w="14834" h="14834" extrusionOk="0">
                <a:moveTo>
                  <a:pt x="0" y="0"/>
                </a:moveTo>
                <a:lnTo>
                  <a:pt x="0" y="14833"/>
                </a:lnTo>
                <a:lnTo>
                  <a:pt x="14834" y="14833"/>
                </a:lnTo>
                <a:lnTo>
                  <a:pt x="148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5400000">
            <a:off x="11058614" y="2269383"/>
            <a:ext cx="1131340" cy="1135916"/>
          </a:xfrm>
          <a:custGeom>
            <a:avLst/>
            <a:gdLst/>
            <a:ahLst/>
            <a:cxnLst/>
            <a:rect l="l" t="t" r="r" b="b"/>
            <a:pathLst>
              <a:path w="14834" h="14894" extrusionOk="0">
                <a:moveTo>
                  <a:pt x="1" y="0"/>
                </a:moveTo>
                <a:lnTo>
                  <a:pt x="1" y="14894"/>
                </a:lnTo>
                <a:lnTo>
                  <a:pt x="14834" y="14894"/>
                </a:lnTo>
                <a:lnTo>
                  <a:pt x="148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5400000">
            <a:off x="11069062" y="1127690"/>
            <a:ext cx="1131340" cy="1156813"/>
          </a:xfrm>
          <a:custGeom>
            <a:avLst/>
            <a:gdLst/>
            <a:ahLst/>
            <a:cxnLst/>
            <a:rect l="l" t="t" r="r" b="b"/>
            <a:pathLst>
              <a:path w="14834" h="15168" extrusionOk="0">
                <a:moveTo>
                  <a:pt x="1" y="0"/>
                </a:moveTo>
                <a:lnTo>
                  <a:pt x="1" y="15167"/>
                </a:lnTo>
                <a:lnTo>
                  <a:pt x="14834" y="15167"/>
                </a:lnTo>
                <a:lnTo>
                  <a:pt x="148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5400000">
            <a:off x="8746541" y="4579137"/>
            <a:ext cx="1225840" cy="1131416"/>
          </a:xfrm>
          <a:custGeom>
            <a:avLst/>
            <a:gdLst/>
            <a:ahLst/>
            <a:cxnLst/>
            <a:rect l="l" t="t" r="r" b="b"/>
            <a:pathLst>
              <a:path w="16232" h="14835" extrusionOk="0">
                <a:moveTo>
                  <a:pt x="1" y="1"/>
                </a:moveTo>
                <a:lnTo>
                  <a:pt x="1" y="14834"/>
                </a:lnTo>
                <a:lnTo>
                  <a:pt x="16232" y="14834"/>
                </a:lnTo>
                <a:lnTo>
                  <a:pt x="162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5400000">
            <a:off x="9920431" y="1135774"/>
            <a:ext cx="1140644" cy="1131340"/>
          </a:xfrm>
          <a:custGeom>
            <a:avLst/>
            <a:gdLst/>
            <a:ahLst/>
            <a:cxnLst/>
            <a:rect l="l" t="t" r="r" b="b"/>
            <a:pathLst>
              <a:path w="14956" h="14834" extrusionOk="0">
                <a:moveTo>
                  <a:pt x="1" y="0"/>
                </a:moveTo>
                <a:lnTo>
                  <a:pt x="1" y="14833"/>
                </a:lnTo>
                <a:lnTo>
                  <a:pt x="14955" y="14833"/>
                </a:lnTo>
                <a:lnTo>
                  <a:pt x="149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5400000">
            <a:off x="10177711" y="3655629"/>
            <a:ext cx="625997" cy="625920"/>
          </a:xfrm>
          <a:custGeom>
            <a:avLst/>
            <a:gdLst/>
            <a:ahLst/>
            <a:cxnLst/>
            <a:rect l="l" t="t" r="r" b="b"/>
            <a:pathLst>
              <a:path w="8208" h="8207" extrusionOk="0">
                <a:moveTo>
                  <a:pt x="1" y="0"/>
                </a:moveTo>
                <a:lnTo>
                  <a:pt x="1" y="8207"/>
                </a:lnTo>
                <a:lnTo>
                  <a:pt x="8207" y="8207"/>
                </a:lnTo>
                <a:lnTo>
                  <a:pt x="82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-5400000">
            <a:off x="8793802" y="2271633"/>
            <a:ext cx="1131340" cy="1131416"/>
          </a:xfrm>
          <a:custGeom>
            <a:avLst/>
            <a:gdLst/>
            <a:ahLst/>
            <a:cxnLst/>
            <a:rect l="l" t="t" r="r" b="b"/>
            <a:pathLst>
              <a:path w="14834" h="14835" extrusionOk="0">
                <a:moveTo>
                  <a:pt x="14834" y="1"/>
                </a:moveTo>
                <a:lnTo>
                  <a:pt x="1" y="14834"/>
                </a:lnTo>
                <a:lnTo>
                  <a:pt x="14834" y="14834"/>
                </a:lnTo>
                <a:lnTo>
                  <a:pt x="148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-5400000">
            <a:off x="9933043" y="5825"/>
            <a:ext cx="1122012" cy="1128783"/>
          </a:xfrm>
          <a:custGeom>
            <a:avLst/>
            <a:gdLst/>
            <a:ahLst/>
            <a:cxnLst/>
            <a:rect l="l" t="t" r="r" b="b"/>
            <a:pathLst>
              <a:path w="14925" h="14774" extrusionOk="0">
                <a:moveTo>
                  <a:pt x="0" y="1"/>
                </a:moveTo>
                <a:lnTo>
                  <a:pt x="0" y="14773"/>
                </a:lnTo>
                <a:lnTo>
                  <a:pt x="14925" y="14773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 rot="-5400000">
            <a:off x="11063227" y="3402955"/>
            <a:ext cx="1129052" cy="1128976"/>
          </a:xfrm>
          <a:custGeom>
            <a:avLst/>
            <a:gdLst/>
            <a:ahLst/>
            <a:cxnLst/>
            <a:rect l="l" t="t" r="r" b="b"/>
            <a:pathLst>
              <a:path w="14804" h="14803" extrusionOk="0">
                <a:moveTo>
                  <a:pt x="1" y="0"/>
                </a:moveTo>
                <a:lnTo>
                  <a:pt x="1" y="14803"/>
                </a:lnTo>
                <a:lnTo>
                  <a:pt x="14804" y="1480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400000">
            <a:off x="11535000" y="1477718"/>
            <a:ext cx="908793" cy="456761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927"/>
                </a:lnTo>
                <a:lnTo>
                  <a:pt x="31" y="592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5400000">
            <a:off x="11182654" y="1477718"/>
            <a:ext cx="908793" cy="456761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897"/>
                </a:lnTo>
                <a:lnTo>
                  <a:pt x="31" y="589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 rot="-5400000">
            <a:off x="10834924" y="1480044"/>
            <a:ext cx="899489" cy="452109"/>
          </a:xfrm>
          <a:custGeom>
            <a:avLst/>
            <a:gdLst/>
            <a:ahLst/>
            <a:cxnLst/>
            <a:rect l="l" t="t" r="r" b="b"/>
            <a:pathLst>
              <a:path w="11794" h="5928" extrusionOk="0">
                <a:moveTo>
                  <a:pt x="5867" y="0"/>
                </a:moveTo>
                <a:lnTo>
                  <a:pt x="0" y="5867"/>
                </a:lnTo>
                <a:lnTo>
                  <a:pt x="11794" y="5928"/>
                </a:lnTo>
                <a:lnTo>
                  <a:pt x="58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 rot="-5400000">
            <a:off x="9941289" y="2287878"/>
            <a:ext cx="1129052" cy="1101215"/>
          </a:xfrm>
          <a:custGeom>
            <a:avLst/>
            <a:gdLst/>
            <a:ahLst/>
            <a:cxnLst/>
            <a:rect l="l" t="t" r="r" b="b"/>
            <a:pathLst>
              <a:path w="14804" h="14439" extrusionOk="0">
                <a:moveTo>
                  <a:pt x="1" y="0"/>
                </a:moveTo>
                <a:lnTo>
                  <a:pt x="1" y="14438"/>
                </a:lnTo>
                <a:lnTo>
                  <a:pt x="14803" y="14438"/>
                </a:lnTo>
                <a:lnTo>
                  <a:pt x="14803" y="0"/>
                </a:lnTo>
                <a:cubicBezTo>
                  <a:pt x="14803" y="4073"/>
                  <a:pt x="11490" y="7386"/>
                  <a:pt x="7417" y="7386"/>
                </a:cubicBezTo>
                <a:cubicBezTo>
                  <a:pt x="3314" y="7386"/>
                  <a:pt x="1" y="4073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-5400000">
            <a:off x="11008869" y="4579385"/>
            <a:ext cx="1230819" cy="1135916"/>
          </a:xfrm>
          <a:custGeom>
            <a:avLst/>
            <a:gdLst/>
            <a:ahLst/>
            <a:cxnLst/>
            <a:rect l="l" t="t" r="r" b="b"/>
            <a:pathLst>
              <a:path w="16232" h="14894" extrusionOk="0">
                <a:moveTo>
                  <a:pt x="1" y="0"/>
                </a:moveTo>
                <a:lnTo>
                  <a:pt x="1" y="14894"/>
                </a:lnTo>
                <a:lnTo>
                  <a:pt x="31" y="14894"/>
                </a:lnTo>
                <a:lnTo>
                  <a:pt x="31" y="14529"/>
                </a:lnTo>
                <a:cubicBezTo>
                  <a:pt x="31" y="10426"/>
                  <a:pt x="3648" y="7082"/>
                  <a:pt x="8116" y="7082"/>
                </a:cubicBezTo>
                <a:cubicBezTo>
                  <a:pt x="12584" y="7082"/>
                  <a:pt x="16201" y="10426"/>
                  <a:pt x="16201" y="14529"/>
                </a:cubicBezTo>
                <a:lnTo>
                  <a:pt x="16201" y="14894"/>
                </a:lnTo>
                <a:lnTo>
                  <a:pt x="16232" y="14894"/>
                </a:lnTo>
                <a:lnTo>
                  <a:pt x="162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5400000">
            <a:off x="8931728" y="137845"/>
            <a:ext cx="855483" cy="857771"/>
          </a:xfrm>
          <a:custGeom>
            <a:avLst/>
            <a:gdLst/>
            <a:ahLst/>
            <a:cxnLst/>
            <a:rect l="l" t="t" r="r" b="b"/>
            <a:pathLst>
              <a:path w="11217" h="11247" extrusionOk="0">
                <a:moveTo>
                  <a:pt x="5624" y="0"/>
                </a:moveTo>
                <a:cubicBezTo>
                  <a:pt x="2523" y="0"/>
                  <a:pt x="1" y="2523"/>
                  <a:pt x="1" y="5624"/>
                </a:cubicBezTo>
                <a:cubicBezTo>
                  <a:pt x="1" y="8724"/>
                  <a:pt x="2523" y="11247"/>
                  <a:pt x="5624" y="11247"/>
                </a:cubicBezTo>
                <a:cubicBezTo>
                  <a:pt x="8724" y="11247"/>
                  <a:pt x="11217" y="8724"/>
                  <a:pt x="11217" y="5624"/>
                </a:cubicBezTo>
                <a:cubicBezTo>
                  <a:pt x="11217" y="2523"/>
                  <a:pt x="8724" y="0"/>
                  <a:pt x="56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5400000">
            <a:off x="8025319" y="362685"/>
            <a:ext cx="1129045" cy="408027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-5400000">
            <a:off x="7630080" y="366157"/>
            <a:ext cx="1129045" cy="401087"/>
          </a:xfrm>
          <a:custGeom>
            <a:avLst/>
            <a:gdLst/>
            <a:ahLst/>
            <a:cxnLst/>
            <a:rect l="l" t="t" r="r" b="b"/>
            <a:pathLst>
              <a:path w="14986" h="5259" extrusionOk="0">
                <a:moveTo>
                  <a:pt x="0" y="1"/>
                </a:moveTo>
                <a:lnTo>
                  <a:pt x="0" y="5259"/>
                </a:lnTo>
                <a:lnTo>
                  <a:pt x="14985" y="5259"/>
                </a:lnTo>
                <a:lnTo>
                  <a:pt x="149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-5400000">
            <a:off x="10237597" y="4942614"/>
            <a:ext cx="1229540" cy="408103"/>
          </a:xfrm>
          <a:custGeom>
            <a:avLst/>
            <a:gdLst/>
            <a:ahLst/>
            <a:cxnLst/>
            <a:rect l="l" t="t" r="r" b="b"/>
            <a:pathLst>
              <a:path w="16810" h="5351" extrusionOk="0">
                <a:moveTo>
                  <a:pt x="1" y="0"/>
                </a:moveTo>
                <a:lnTo>
                  <a:pt x="1" y="5350"/>
                </a:lnTo>
                <a:lnTo>
                  <a:pt x="16810" y="5350"/>
                </a:lnTo>
                <a:lnTo>
                  <a:pt x="168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 rot="-5400000">
            <a:off x="9830761" y="4946083"/>
            <a:ext cx="1229540" cy="401163"/>
          </a:xfrm>
          <a:custGeom>
            <a:avLst/>
            <a:gdLst/>
            <a:ahLst/>
            <a:cxnLst/>
            <a:rect l="l" t="t" r="r" b="b"/>
            <a:pathLst>
              <a:path w="16810" h="5260" extrusionOk="0">
                <a:moveTo>
                  <a:pt x="1" y="1"/>
                </a:moveTo>
                <a:lnTo>
                  <a:pt x="1" y="5259"/>
                </a:lnTo>
                <a:lnTo>
                  <a:pt x="16810" y="5259"/>
                </a:lnTo>
                <a:lnTo>
                  <a:pt x="1681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-5400000">
            <a:off x="9078963" y="3685751"/>
            <a:ext cx="563381" cy="1129052"/>
          </a:xfrm>
          <a:custGeom>
            <a:avLst/>
            <a:gdLst/>
            <a:ahLst/>
            <a:cxnLst/>
            <a:rect l="l" t="t" r="r" b="b"/>
            <a:pathLst>
              <a:path w="7387" h="14804" extrusionOk="0">
                <a:moveTo>
                  <a:pt x="1" y="0"/>
                </a:moveTo>
                <a:lnTo>
                  <a:pt x="1" y="14803"/>
                </a:lnTo>
                <a:cubicBezTo>
                  <a:pt x="4074" y="14803"/>
                  <a:pt x="7387" y="11490"/>
                  <a:pt x="7387" y="7387"/>
                </a:cubicBezTo>
                <a:cubicBezTo>
                  <a:pt x="7387" y="3314"/>
                  <a:pt x="4074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-5400000">
            <a:off x="9077819" y="4250191"/>
            <a:ext cx="565669" cy="1129052"/>
          </a:xfrm>
          <a:custGeom>
            <a:avLst/>
            <a:gdLst/>
            <a:ahLst/>
            <a:cxnLst/>
            <a:rect l="l" t="t" r="r" b="b"/>
            <a:pathLst>
              <a:path w="7417" h="14804" extrusionOk="0">
                <a:moveTo>
                  <a:pt x="7417" y="0"/>
                </a:moveTo>
                <a:cubicBezTo>
                  <a:pt x="3313" y="0"/>
                  <a:pt x="0" y="3314"/>
                  <a:pt x="0" y="7387"/>
                </a:cubicBezTo>
                <a:cubicBezTo>
                  <a:pt x="0" y="11490"/>
                  <a:pt x="3313" y="14803"/>
                  <a:pt x="7417" y="14803"/>
                </a:cubicBezTo>
                <a:lnTo>
                  <a:pt x="741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-5400000">
            <a:off x="11065591" y="2814117"/>
            <a:ext cx="579627" cy="598160"/>
          </a:xfrm>
          <a:custGeom>
            <a:avLst/>
            <a:gdLst/>
            <a:ahLst/>
            <a:cxnLst/>
            <a:rect l="l" t="t" r="r" b="b"/>
            <a:pathLst>
              <a:path w="7600" h="7843" extrusionOk="0">
                <a:moveTo>
                  <a:pt x="1" y="0"/>
                </a:moveTo>
                <a:lnTo>
                  <a:pt x="1" y="7842"/>
                </a:lnTo>
                <a:lnTo>
                  <a:pt x="7599" y="7842"/>
                </a:lnTo>
                <a:lnTo>
                  <a:pt x="75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-5400000">
            <a:off x="11653215" y="2272864"/>
            <a:ext cx="551789" cy="549425"/>
          </a:xfrm>
          <a:custGeom>
            <a:avLst/>
            <a:gdLst/>
            <a:ahLst/>
            <a:cxnLst/>
            <a:rect l="l" t="t" r="r" b="b"/>
            <a:pathLst>
              <a:path w="7235" h="7204" extrusionOk="0">
                <a:moveTo>
                  <a:pt x="0" y="0"/>
                </a:moveTo>
                <a:lnTo>
                  <a:pt x="0" y="7204"/>
                </a:lnTo>
                <a:lnTo>
                  <a:pt x="7235" y="7204"/>
                </a:lnTo>
                <a:lnTo>
                  <a:pt x="72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-5400000">
            <a:off x="-3187406" y="3190558"/>
            <a:ext cx="6852316" cy="477503"/>
          </a:xfrm>
          <a:custGeom>
            <a:avLst/>
            <a:gdLst/>
            <a:ahLst/>
            <a:cxnLst/>
            <a:rect l="l" t="t" r="r" b="b"/>
            <a:pathLst>
              <a:path w="16810" h="5260" extrusionOk="0">
                <a:moveTo>
                  <a:pt x="1" y="1"/>
                </a:moveTo>
                <a:lnTo>
                  <a:pt x="1" y="5259"/>
                </a:lnTo>
                <a:lnTo>
                  <a:pt x="16810" y="5259"/>
                </a:lnTo>
                <a:lnTo>
                  <a:pt x="1681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586267" y="1751167"/>
            <a:ext cx="6364400" cy="2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98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586267" y="4327167"/>
            <a:ext cx="6364400" cy="13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67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 rot="-5400000">
            <a:off x="8793022" y="5757758"/>
            <a:ext cx="1131340" cy="1131340"/>
          </a:xfrm>
          <a:custGeom>
            <a:avLst/>
            <a:gdLst/>
            <a:ahLst/>
            <a:cxnLst/>
            <a:rect l="l" t="t" r="r" b="b"/>
            <a:pathLst>
              <a:path w="14834" h="14834" extrusionOk="0">
                <a:moveTo>
                  <a:pt x="0" y="0"/>
                </a:moveTo>
                <a:lnTo>
                  <a:pt x="0" y="14833"/>
                </a:lnTo>
                <a:lnTo>
                  <a:pt x="14834" y="14833"/>
                </a:lnTo>
                <a:lnTo>
                  <a:pt x="148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 rot="-5400000">
            <a:off x="9045650" y="6010471"/>
            <a:ext cx="625997" cy="625920"/>
          </a:xfrm>
          <a:custGeom>
            <a:avLst/>
            <a:gdLst/>
            <a:ahLst/>
            <a:cxnLst/>
            <a:rect l="l" t="t" r="r" b="b"/>
            <a:pathLst>
              <a:path w="8208" h="8207" extrusionOk="0">
                <a:moveTo>
                  <a:pt x="1" y="0"/>
                </a:moveTo>
                <a:lnTo>
                  <a:pt x="1" y="8207"/>
                </a:lnTo>
                <a:lnTo>
                  <a:pt x="8207" y="8207"/>
                </a:lnTo>
                <a:lnTo>
                  <a:pt x="82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 rot="-5400000">
            <a:off x="7946902" y="6040593"/>
            <a:ext cx="563381" cy="1129052"/>
          </a:xfrm>
          <a:custGeom>
            <a:avLst/>
            <a:gdLst/>
            <a:ahLst/>
            <a:cxnLst/>
            <a:rect l="l" t="t" r="r" b="b"/>
            <a:pathLst>
              <a:path w="7387" h="14804" extrusionOk="0">
                <a:moveTo>
                  <a:pt x="1" y="0"/>
                </a:moveTo>
                <a:lnTo>
                  <a:pt x="1" y="14803"/>
                </a:lnTo>
                <a:cubicBezTo>
                  <a:pt x="4074" y="14803"/>
                  <a:pt x="7387" y="11490"/>
                  <a:pt x="7387" y="7387"/>
                </a:cubicBezTo>
                <a:cubicBezTo>
                  <a:pt x="7387" y="3314"/>
                  <a:pt x="4074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781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97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dk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/>
          <p:nvPr/>
        </p:nvSpPr>
        <p:spPr>
          <a:xfrm>
            <a:off x="100" y="6379134"/>
            <a:ext cx="12192011" cy="478861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 rot="5400000">
            <a:off x="11100459" y="49083"/>
            <a:ext cx="1140623" cy="1042456"/>
          </a:xfrm>
          <a:custGeom>
            <a:avLst/>
            <a:gdLst/>
            <a:ahLst/>
            <a:cxnLst/>
            <a:rect l="l" t="t" r="r" b="b"/>
            <a:pathLst>
              <a:path w="16232" h="14835" extrusionOk="0">
                <a:moveTo>
                  <a:pt x="1" y="1"/>
                </a:moveTo>
                <a:lnTo>
                  <a:pt x="1" y="14834"/>
                </a:lnTo>
                <a:lnTo>
                  <a:pt x="16232" y="14834"/>
                </a:lnTo>
                <a:lnTo>
                  <a:pt x="162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 rot="5400000">
            <a:off x="9013670" y="47010"/>
            <a:ext cx="1140623" cy="1046601"/>
          </a:xfrm>
          <a:custGeom>
            <a:avLst/>
            <a:gdLst/>
            <a:ahLst/>
            <a:cxnLst/>
            <a:rect l="l" t="t" r="r" b="b"/>
            <a:pathLst>
              <a:path w="16232" h="14894" extrusionOk="0">
                <a:moveTo>
                  <a:pt x="1" y="0"/>
                </a:moveTo>
                <a:lnTo>
                  <a:pt x="1" y="14894"/>
                </a:lnTo>
                <a:lnTo>
                  <a:pt x="31" y="14894"/>
                </a:lnTo>
                <a:lnTo>
                  <a:pt x="31" y="14529"/>
                </a:lnTo>
                <a:cubicBezTo>
                  <a:pt x="31" y="10426"/>
                  <a:pt x="3648" y="7082"/>
                  <a:pt x="8116" y="7082"/>
                </a:cubicBezTo>
                <a:cubicBezTo>
                  <a:pt x="12584" y="7082"/>
                  <a:pt x="16201" y="10426"/>
                  <a:pt x="16201" y="14529"/>
                </a:cubicBezTo>
                <a:lnTo>
                  <a:pt x="16201" y="14894"/>
                </a:lnTo>
                <a:lnTo>
                  <a:pt x="16232" y="14894"/>
                </a:lnTo>
                <a:lnTo>
                  <a:pt x="162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3"/>
          <p:cNvSpPr/>
          <p:nvPr/>
        </p:nvSpPr>
        <p:spPr>
          <a:xfrm rot="5400000">
            <a:off x="9724919" y="382303"/>
            <a:ext cx="1140615" cy="376015"/>
          </a:xfrm>
          <a:custGeom>
            <a:avLst/>
            <a:gdLst/>
            <a:ahLst/>
            <a:cxnLst/>
            <a:rect l="l" t="t" r="r" b="b"/>
            <a:pathLst>
              <a:path w="16810" h="5351" extrusionOk="0">
                <a:moveTo>
                  <a:pt x="1" y="0"/>
                </a:moveTo>
                <a:lnTo>
                  <a:pt x="1" y="5350"/>
                </a:lnTo>
                <a:lnTo>
                  <a:pt x="16810" y="5350"/>
                </a:lnTo>
                <a:lnTo>
                  <a:pt x="168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3"/>
          <p:cNvSpPr/>
          <p:nvPr/>
        </p:nvSpPr>
        <p:spPr>
          <a:xfrm rot="5400000">
            <a:off x="10099785" y="385501"/>
            <a:ext cx="1140615" cy="369620"/>
          </a:xfrm>
          <a:custGeom>
            <a:avLst/>
            <a:gdLst/>
            <a:ahLst/>
            <a:cxnLst/>
            <a:rect l="l" t="t" r="r" b="b"/>
            <a:pathLst>
              <a:path w="16810" h="5260" extrusionOk="0">
                <a:moveTo>
                  <a:pt x="1" y="1"/>
                </a:moveTo>
                <a:lnTo>
                  <a:pt x="1" y="5259"/>
                </a:lnTo>
                <a:lnTo>
                  <a:pt x="16810" y="5259"/>
                </a:lnTo>
                <a:lnTo>
                  <a:pt x="168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3"/>
          <p:cNvSpPr/>
          <p:nvPr/>
        </p:nvSpPr>
        <p:spPr>
          <a:xfrm rot="5400000">
            <a:off x="11409084" y="359894"/>
            <a:ext cx="521192" cy="1040277"/>
          </a:xfrm>
          <a:custGeom>
            <a:avLst/>
            <a:gdLst/>
            <a:ahLst/>
            <a:cxnLst/>
            <a:rect l="l" t="t" r="r" b="b"/>
            <a:pathLst>
              <a:path w="7417" h="14804" extrusionOk="0">
                <a:moveTo>
                  <a:pt x="7417" y="0"/>
                </a:moveTo>
                <a:cubicBezTo>
                  <a:pt x="3313" y="0"/>
                  <a:pt x="0" y="3314"/>
                  <a:pt x="0" y="7387"/>
                </a:cubicBezTo>
                <a:cubicBezTo>
                  <a:pt x="0" y="11490"/>
                  <a:pt x="3313" y="14803"/>
                  <a:pt x="7417" y="14803"/>
                </a:cubicBezTo>
                <a:lnTo>
                  <a:pt x="741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hasCustomPrompt="1"/>
          </p:nvPr>
        </p:nvSpPr>
        <p:spPr>
          <a:xfrm>
            <a:off x="1917125" y="2415708"/>
            <a:ext cx="829200" cy="829200"/>
          </a:xfrm>
          <a:prstGeom prst="rect">
            <a:avLst/>
          </a:prstGeom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t>xx%</a:t>
            </a:r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1"/>
          </p:nvPr>
        </p:nvSpPr>
        <p:spPr>
          <a:xfrm>
            <a:off x="1317525" y="3646851"/>
            <a:ext cx="20284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267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idx="2" hasCustomPrompt="1"/>
          </p:nvPr>
        </p:nvSpPr>
        <p:spPr>
          <a:xfrm>
            <a:off x="4475700" y="2415708"/>
            <a:ext cx="829200" cy="829200"/>
          </a:xfrm>
          <a:prstGeom prst="rect">
            <a:avLst/>
          </a:prstGeom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3"/>
          </p:nvPr>
        </p:nvSpPr>
        <p:spPr>
          <a:xfrm>
            <a:off x="3880100" y="3646851"/>
            <a:ext cx="20204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267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4" hasCustomPrompt="1"/>
          </p:nvPr>
        </p:nvSpPr>
        <p:spPr>
          <a:xfrm>
            <a:off x="6887100" y="2415708"/>
            <a:ext cx="829200" cy="829200"/>
          </a:xfrm>
          <a:prstGeom prst="rect">
            <a:avLst/>
          </a:prstGeom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5"/>
          </p:nvPr>
        </p:nvSpPr>
        <p:spPr>
          <a:xfrm>
            <a:off x="6291500" y="3646851"/>
            <a:ext cx="20204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267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6" hasCustomPrompt="1"/>
          </p:nvPr>
        </p:nvSpPr>
        <p:spPr>
          <a:xfrm>
            <a:off x="9449675" y="2415708"/>
            <a:ext cx="829200" cy="829200"/>
          </a:xfrm>
          <a:prstGeom prst="rect">
            <a:avLst/>
          </a:prstGeom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eZee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7"/>
          </p:nvPr>
        </p:nvSpPr>
        <p:spPr>
          <a:xfrm>
            <a:off x="8854075" y="3646851"/>
            <a:ext cx="20204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267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None/>
              <a:defRPr sz="2400" b="1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8"/>
          </p:nvPr>
        </p:nvSpPr>
        <p:spPr>
          <a:xfrm>
            <a:off x="835567" y="720000"/>
            <a:ext cx="103964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9"/>
          </p:nvPr>
        </p:nvSpPr>
        <p:spPr>
          <a:xfrm>
            <a:off x="1317525" y="4288455"/>
            <a:ext cx="20284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13"/>
          </p:nvPr>
        </p:nvSpPr>
        <p:spPr>
          <a:xfrm>
            <a:off x="3880100" y="4288455"/>
            <a:ext cx="20204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14"/>
          </p:nvPr>
        </p:nvSpPr>
        <p:spPr>
          <a:xfrm>
            <a:off x="6291500" y="4288455"/>
            <a:ext cx="20204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15"/>
          </p:nvPr>
        </p:nvSpPr>
        <p:spPr>
          <a:xfrm>
            <a:off x="8854075" y="4288455"/>
            <a:ext cx="20204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None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471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/>
          <p:nvPr/>
        </p:nvSpPr>
        <p:spPr>
          <a:xfrm rot="10800000">
            <a:off x="11046655" y="5727468"/>
            <a:ext cx="1145347" cy="1131389"/>
          </a:xfrm>
          <a:custGeom>
            <a:avLst/>
            <a:gdLst/>
            <a:ahLst/>
            <a:cxnLst/>
            <a:rect l="l" t="t" r="r" b="b"/>
            <a:pathLst>
              <a:path w="15017" h="14834" extrusionOk="0">
                <a:moveTo>
                  <a:pt x="1" y="0"/>
                </a:moveTo>
                <a:lnTo>
                  <a:pt x="1" y="14833"/>
                </a:lnTo>
                <a:lnTo>
                  <a:pt x="15016" y="14833"/>
                </a:lnTo>
                <a:lnTo>
                  <a:pt x="150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4"/>
          <p:cNvSpPr/>
          <p:nvPr/>
        </p:nvSpPr>
        <p:spPr>
          <a:xfrm rot="10800000">
            <a:off x="11139399" y="5863914"/>
            <a:ext cx="943612" cy="857732"/>
          </a:xfrm>
          <a:custGeom>
            <a:avLst/>
            <a:gdLst/>
            <a:ahLst/>
            <a:cxnLst/>
            <a:rect l="l" t="t" r="r" b="b"/>
            <a:pathLst>
              <a:path w="12372" h="11246" extrusionOk="0">
                <a:moveTo>
                  <a:pt x="6201" y="1"/>
                </a:moveTo>
                <a:cubicBezTo>
                  <a:pt x="3635" y="1"/>
                  <a:pt x="1326" y="1756"/>
                  <a:pt x="700" y="4341"/>
                </a:cubicBezTo>
                <a:cubicBezTo>
                  <a:pt x="0" y="7381"/>
                  <a:pt x="1885" y="10390"/>
                  <a:pt x="4894" y="11089"/>
                </a:cubicBezTo>
                <a:cubicBezTo>
                  <a:pt x="5337" y="11195"/>
                  <a:pt x="5778" y="11246"/>
                  <a:pt x="6213" y="11246"/>
                </a:cubicBezTo>
                <a:cubicBezTo>
                  <a:pt x="8761" y="11246"/>
                  <a:pt x="11045" y="9496"/>
                  <a:pt x="11642" y="6925"/>
                </a:cubicBezTo>
                <a:cubicBezTo>
                  <a:pt x="12371" y="3885"/>
                  <a:pt x="10487" y="876"/>
                  <a:pt x="7478" y="147"/>
                </a:cubicBezTo>
                <a:cubicBezTo>
                  <a:pt x="7050" y="48"/>
                  <a:pt x="6622" y="1"/>
                  <a:pt x="6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4"/>
          <p:cNvSpPr/>
          <p:nvPr/>
        </p:nvSpPr>
        <p:spPr>
          <a:xfrm rot="10800000">
            <a:off x="9906110" y="5722848"/>
            <a:ext cx="1140617" cy="1140617"/>
          </a:xfrm>
          <a:custGeom>
            <a:avLst/>
            <a:gdLst/>
            <a:ahLst/>
            <a:cxnLst/>
            <a:rect l="l" t="t" r="r" b="b"/>
            <a:pathLst>
              <a:path w="14955" h="14955" extrusionOk="0">
                <a:moveTo>
                  <a:pt x="0" y="0"/>
                </a:moveTo>
                <a:lnTo>
                  <a:pt x="0" y="14955"/>
                </a:lnTo>
                <a:lnTo>
                  <a:pt x="14955" y="14955"/>
                </a:lnTo>
                <a:lnTo>
                  <a:pt x="149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10158791" y="5975527"/>
            <a:ext cx="625948" cy="626024"/>
          </a:xfrm>
          <a:custGeom>
            <a:avLst/>
            <a:gdLst/>
            <a:ahLst/>
            <a:cxnLst/>
            <a:rect l="l" t="t" r="r" b="b"/>
            <a:pathLst>
              <a:path w="8207" h="8208" extrusionOk="0">
                <a:moveTo>
                  <a:pt x="0" y="1"/>
                </a:moveTo>
                <a:lnTo>
                  <a:pt x="0" y="8208"/>
                </a:lnTo>
                <a:lnTo>
                  <a:pt x="8207" y="8208"/>
                </a:lnTo>
                <a:lnTo>
                  <a:pt x="820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4"/>
          <p:cNvSpPr/>
          <p:nvPr/>
        </p:nvSpPr>
        <p:spPr>
          <a:xfrm rot="10800000">
            <a:off x="11046653" y="5319466"/>
            <a:ext cx="1145347" cy="408009"/>
          </a:xfrm>
          <a:custGeom>
            <a:avLst/>
            <a:gdLst/>
            <a:ahLst/>
            <a:cxnLst/>
            <a:rect l="l" t="t" r="r" b="b"/>
            <a:pathLst>
              <a:path w="15017" h="5350" extrusionOk="0">
                <a:moveTo>
                  <a:pt x="1" y="0"/>
                </a:moveTo>
                <a:lnTo>
                  <a:pt x="1" y="5350"/>
                </a:lnTo>
                <a:lnTo>
                  <a:pt x="15016" y="5350"/>
                </a:lnTo>
                <a:lnTo>
                  <a:pt x="150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4"/>
          <p:cNvSpPr/>
          <p:nvPr/>
        </p:nvSpPr>
        <p:spPr>
          <a:xfrm rot="10800000">
            <a:off x="11046653" y="4925336"/>
            <a:ext cx="1145347" cy="401145"/>
          </a:xfrm>
          <a:custGeom>
            <a:avLst/>
            <a:gdLst/>
            <a:ahLst/>
            <a:cxnLst/>
            <a:rect l="l" t="t" r="r" b="b"/>
            <a:pathLst>
              <a:path w="15017" h="5260" extrusionOk="0">
                <a:moveTo>
                  <a:pt x="1" y="1"/>
                </a:moveTo>
                <a:lnTo>
                  <a:pt x="1" y="5259"/>
                </a:lnTo>
                <a:lnTo>
                  <a:pt x="15016" y="5259"/>
                </a:lnTo>
                <a:lnTo>
                  <a:pt x="1501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4"/>
          <p:cNvSpPr/>
          <p:nvPr/>
        </p:nvSpPr>
        <p:spPr>
          <a:xfrm rot="10800000">
            <a:off x="8774718" y="5727468"/>
            <a:ext cx="1131389" cy="1131389"/>
          </a:xfrm>
          <a:custGeom>
            <a:avLst/>
            <a:gdLst/>
            <a:ahLst/>
            <a:cxnLst/>
            <a:rect l="l" t="t" r="r" b="b"/>
            <a:pathLst>
              <a:path w="14834" h="14834" extrusionOk="0">
                <a:moveTo>
                  <a:pt x="0" y="0"/>
                </a:moveTo>
                <a:lnTo>
                  <a:pt x="0" y="14833"/>
                </a:lnTo>
                <a:lnTo>
                  <a:pt x="14833" y="31"/>
                </a:lnTo>
                <a:lnTo>
                  <a:pt x="1483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175813" y="-27"/>
            <a:ext cx="1140620" cy="1140697"/>
          </a:xfrm>
          <a:custGeom>
            <a:avLst/>
            <a:gdLst/>
            <a:ahLst/>
            <a:cxnLst/>
            <a:rect l="l" t="t" r="r" b="b"/>
            <a:pathLst>
              <a:path w="14803" h="14804" extrusionOk="0">
                <a:moveTo>
                  <a:pt x="0" y="1"/>
                </a:moveTo>
                <a:lnTo>
                  <a:pt x="0" y="14803"/>
                </a:lnTo>
                <a:lnTo>
                  <a:pt x="14803" y="14803"/>
                </a:lnTo>
                <a:lnTo>
                  <a:pt x="148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4"/>
          <p:cNvSpPr/>
          <p:nvPr/>
        </p:nvSpPr>
        <p:spPr>
          <a:xfrm rot="-5400000">
            <a:off x="16288" y="1124333"/>
            <a:ext cx="1136235" cy="1168815"/>
          </a:xfrm>
          <a:custGeom>
            <a:avLst/>
            <a:gdLst/>
            <a:ahLst/>
            <a:cxnLst/>
            <a:rect l="l" t="t" r="r" b="b"/>
            <a:pathLst>
              <a:path w="14834" h="15260" extrusionOk="0">
                <a:moveTo>
                  <a:pt x="0" y="1"/>
                </a:moveTo>
                <a:lnTo>
                  <a:pt x="0" y="15260"/>
                </a:lnTo>
                <a:lnTo>
                  <a:pt x="14833" y="15260"/>
                </a:lnTo>
                <a:lnTo>
                  <a:pt x="1483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4"/>
          <p:cNvSpPr/>
          <p:nvPr/>
        </p:nvSpPr>
        <p:spPr>
          <a:xfrm rot="-5400000">
            <a:off x="2317606" y="-1182"/>
            <a:ext cx="1140620" cy="1143009"/>
          </a:xfrm>
          <a:custGeom>
            <a:avLst/>
            <a:gdLst/>
            <a:ahLst/>
            <a:cxnLst/>
            <a:rect l="l" t="t" r="r" b="b"/>
            <a:pathLst>
              <a:path w="14803" h="14834" extrusionOk="0">
                <a:moveTo>
                  <a:pt x="0" y="0"/>
                </a:moveTo>
                <a:lnTo>
                  <a:pt x="0" y="14833"/>
                </a:lnTo>
                <a:lnTo>
                  <a:pt x="14803" y="14833"/>
                </a:lnTo>
                <a:lnTo>
                  <a:pt x="148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1429938" y="254092"/>
            <a:ext cx="630065" cy="632453"/>
          </a:xfrm>
          <a:custGeom>
            <a:avLst/>
            <a:gdLst/>
            <a:ahLst/>
            <a:cxnLst/>
            <a:rect l="l" t="t" r="r" b="b"/>
            <a:pathLst>
              <a:path w="8177" h="8208" extrusionOk="0">
                <a:moveTo>
                  <a:pt x="0" y="0"/>
                </a:moveTo>
                <a:lnTo>
                  <a:pt x="0" y="8207"/>
                </a:lnTo>
                <a:lnTo>
                  <a:pt x="8177" y="8207"/>
                </a:lnTo>
                <a:lnTo>
                  <a:pt x="81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4"/>
          <p:cNvSpPr/>
          <p:nvPr/>
        </p:nvSpPr>
        <p:spPr>
          <a:xfrm rot="-5400000">
            <a:off x="14099" y="-14089"/>
            <a:ext cx="1140620" cy="1168823"/>
          </a:xfrm>
          <a:custGeom>
            <a:avLst/>
            <a:gdLst/>
            <a:ahLst/>
            <a:cxnLst/>
            <a:rect l="l" t="t" r="r" b="b"/>
            <a:pathLst>
              <a:path w="14803" h="15169" extrusionOk="0">
                <a:moveTo>
                  <a:pt x="0" y="1"/>
                </a:moveTo>
                <a:lnTo>
                  <a:pt x="0" y="31"/>
                </a:lnTo>
                <a:lnTo>
                  <a:pt x="14803" y="15168"/>
                </a:lnTo>
                <a:lnTo>
                  <a:pt x="148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4"/>
          <p:cNvSpPr/>
          <p:nvPr/>
        </p:nvSpPr>
        <p:spPr>
          <a:xfrm>
            <a:off x="10" y="2276865"/>
            <a:ext cx="1168825" cy="1133937"/>
          </a:xfrm>
          <a:custGeom>
            <a:avLst/>
            <a:gdLst/>
            <a:ahLst/>
            <a:cxnLst/>
            <a:rect l="l" t="t" r="r" b="b"/>
            <a:pathLst>
              <a:path w="14804" h="14804" extrusionOk="0">
                <a:moveTo>
                  <a:pt x="0" y="1"/>
                </a:moveTo>
                <a:lnTo>
                  <a:pt x="0" y="14438"/>
                </a:lnTo>
                <a:cubicBezTo>
                  <a:pt x="0" y="10335"/>
                  <a:pt x="3314" y="7052"/>
                  <a:pt x="7387" y="7052"/>
                </a:cubicBezTo>
                <a:cubicBezTo>
                  <a:pt x="11460" y="7052"/>
                  <a:pt x="14773" y="10335"/>
                  <a:pt x="14773" y="14438"/>
                </a:cubicBezTo>
                <a:lnTo>
                  <a:pt x="14773" y="14803"/>
                </a:lnTo>
                <a:lnTo>
                  <a:pt x="14803" y="14803"/>
                </a:lnTo>
                <a:lnTo>
                  <a:pt x="148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4"/>
          <p:cNvSpPr/>
          <p:nvPr/>
        </p:nvSpPr>
        <p:spPr>
          <a:xfrm rot="-5400000">
            <a:off x="579634" y="1133756"/>
            <a:ext cx="582135" cy="596049"/>
          </a:xfrm>
          <a:custGeom>
            <a:avLst/>
            <a:gdLst/>
            <a:ahLst/>
            <a:cxnLst/>
            <a:rect l="l" t="t" r="r" b="b"/>
            <a:pathLst>
              <a:path w="7600" h="7782" extrusionOk="0">
                <a:moveTo>
                  <a:pt x="0" y="0"/>
                </a:moveTo>
                <a:lnTo>
                  <a:pt x="0" y="7782"/>
                </a:lnTo>
                <a:lnTo>
                  <a:pt x="7599" y="7782"/>
                </a:lnTo>
                <a:lnTo>
                  <a:pt x="75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14"/>
          <p:cNvSpPr txBox="1">
            <a:spLocks noGrp="1"/>
          </p:cNvSpPr>
          <p:nvPr>
            <p:ph type="title"/>
          </p:nvPr>
        </p:nvSpPr>
        <p:spPr>
          <a:xfrm>
            <a:off x="2309600" y="4392733"/>
            <a:ext cx="75728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BeeZee"/>
              <a:buNone/>
              <a:defRPr sz="2267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BeeZee"/>
              <a:buNone/>
              <a:defRPr sz="21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BeeZee"/>
              <a:buNone/>
              <a:defRPr sz="21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BeeZee"/>
              <a:buNone/>
              <a:defRPr sz="21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BeeZee"/>
              <a:buNone/>
              <a:defRPr sz="21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BeeZee"/>
              <a:buNone/>
              <a:defRPr sz="21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BeeZee"/>
              <a:buNone/>
              <a:defRPr sz="21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BeeZee"/>
              <a:buNone/>
              <a:defRPr sz="21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BeeZee"/>
              <a:buNone/>
              <a:defRPr sz="21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subTitle" idx="1"/>
          </p:nvPr>
        </p:nvSpPr>
        <p:spPr>
          <a:xfrm>
            <a:off x="2022600" y="2191933"/>
            <a:ext cx="8146800" cy="22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333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2528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bg>
      <p:bgPr>
        <a:solidFill>
          <a:schemeClr val="accent2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/>
          <p:nvPr/>
        </p:nvSpPr>
        <p:spPr>
          <a:xfrm rot="-5400000" flipH="1">
            <a:off x="11041290" y="5709513"/>
            <a:ext cx="1136631" cy="1155499"/>
          </a:xfrm>
          <a:custGeom>
            <a:avLst/>
            <a:gdLst/>
            <a:ahLst/>
            <a:cxnLst/>
            <a:rect l="l" t="t" r="r" b="b"/>
            <a:pathLst>
              <a:path w="14834" h="15168" extrusionOk="0">
                <a:moveTo>
                  <a:pt x="1" y="0"/>
                </a:moveTo>
                <a:lnTo>
                  <a:pt x="1" y="15167"/>
                </a:lnTo>
                <a:lnTo>
                  <a:pt x="14834" y="15167"/>
                </a:lnTo>
                <a:lnTo>
                  <a:pt x="148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5"/>
          <p:cNvSpPr/>
          <p:nvPr/>
        </p:nvSpPr>
        <p:spPr>
          <a:xfrm rot="-5400000" flipH="1">
            <a:off x="11510022" y="6055819"/>
            <a:ext cx="907721" cy="456243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927"/>
                </a:lnTo>
                <a:lnTo>
                  <a:pt x="31" y="592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5"/>
          <p:cNvSpPr/>
          <p:nvPr/>
        </p:nvSpPr>
        <p:spPr>
          <a:xfrm rot="-5400000" flipH="1">
            <a:off x="11158073" y="6055819"/>
            <a:ext cx="907721" cy="456243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897"/>
                </a:lnTo>
                <a:lnTo>
                  <a:pt x="31" y="589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5"/>
          <p:cNvSpPr/>
          <p:nvPr/>
        </p:nvSpPr>
        <p:spPr>
          <a:xfrm rot="-5400000" flipH="1">
            <a:off x="10810731" y="6058141"/>
            <a:ext cx="898428" cy="451595"/>
          </a:xfrm>
          <a:custGeom>
            <a:avLst/>
            <a:gdLst/>
            <a:ahLst/>
            <a:cxnLst/>
            <a:rect l="l" t="t" r="r" b="b"/>
            <a:pathLst>
              <a:path w="11794" h="5928" extrusionOk="0">
                <a:moveTo>
                  <a:pt x="5867" y="0"/>
                </a:moveTo>
                <a:lnTo>
                  <a:pt x="0" y="5867"/>
                </a:lnTo>
                <a:lnTo>
                  <a:pt x="11794" y="5928"/>
                </a:lnTo>
                <a:lnTo>
                  <a:pt x="58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5"/>
          <p:cNvSpPr/>
          <p:nvPr/>
        </p:nvSpPr>
        <p:spPr>
          <a:xfrm rot="-5400000" flipH="1">
            <a:off x="11044475" y="4573743"/>
            <a:ext cx="1134911" cy="1155493"/>
          </a:xfrm>
          <a:custGeom>
            <a:avLst/>
            <a:gdLst/>
            <a:ahLst/>
            <a:cxnLst/>
            <a:rect l="l" t="t" r="r" b="b"/>
            <a:pathLst>
              <a:path w="14956" h="14925" extrusionOk="0">
                <a:moveTo>
                  <a:pt x="1" y="1"/>
                </a:moveTo>
                <a:lnTo>
                  <a:pt x="1" y="14925"/>
                </a:lnTo>
                <a:lnTo>
                  <a:pt x="14955" y="14925"/>
                </a:lnTo>
                <a:lnTo>
                  <a:pt x="149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5"/>
          <p:cNvSpPr/>
          <p:nvPr/>
        </p:nvSpPr>
        <p:spPr>
          <a:xfrm rot="-5400000" flipH="1">
            <a:off x="11296692" y="4836572"/>
            <a:ext cx="622877" cy="620601"/>
          </a:xfrm>
          <a:custGeom>
            <a:avLst/>
            <a:gdLst/>
            <a:ahLst/>
            <a:cxnLst/>
            <a:rect l="l" t="t" r="r" b="b"/>
            <a:pathLst>
              <a:path w="8208" h="8178" extrusionOk="0">
                <a:moveTo>
                  <a:pt x="1" y="1"/>
                </a:moveTo>
                <a:lnTo>
                  <a:pt x="1" y="8177"/>
                </a:lnTo>
                <a:lnTo>
                  <a:pt x="8208" y="8177"/>
                </a:lnTo>
                <a:lnTo>
                  <a:pt x="820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399" y="1918441"/>
            <a:ext cx="1119868" cy="1119944"/>
          </a:xfrm>
          <a:custGeom>
            <a:avLst/>
            <a:gdLst/>
            <a:ahLst/>
            <a:cxnLst/>
            <a:rect l="l" t="t" r="r" b="b"/>
            <a:pathLst>
              <a:path w="14834" h="14835" extrusionOk="0">
                <a:moveTo>
                  <a:pt x="0" y="1"/>
                </a:moveTo>
                <a:lnTo>
                  <a:pt x="0" y="14834"/>
                </a:lnTo>
                <a:lnTo>
                  <a:pt x="14833" y="14834"/>
                </a:lnTo>
                <a:lnTo>
                  <a:pt x="148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5"/>
          <p:cNvSpPr/>
          <p:nvPr/>
        </p:nvSpPr>
        <p:spPr>
          <a:xfrm rot="5400000">
            <a:off x="859" y="-1096"/>
            <a:ext cx="1126813" cy="1129003"/>
          </a:xfrm>
          <a:custGeom>
            <a:avLst/>
            <a:gdLst/>
            <a:ahLst/>
            <a:cxnLst/>
            <a:rect l="l" t="t" r="r" b="b"/>
            <a:pathLst>
              <a:path w="14926" h="14955" extrusionOk="0">
                <a:moveTo>
                  <a:pt x="1" y="0"/>
                </a:moveTo>
                <a:lnTo>
                  <a:pt x="1" y="14955"/>
                </a:lnTo>
                <a:lnTo>
                  <a:pt x="14925" y="14955"/>
                </a:lnTo>
                <a:lnTo>
                  <a:pt x="149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5"/>
          <p:cNvSpPr/>
          <p:nvPr/>
        </p:nvSpPr>
        <p:spPr>
          <a:xfrm rot="5400000">
            <a:off x="260180" y="249012"/>
            <a:ext cx="617384" cy="619573"/>
          </a:xfrm>
          <a:custGeom>
            <a:avLst/>
            <a:gdLst/>
            <a:ahLst/>
            <a:cxnLst/>
            <a:rect l="l" t="t" r="r" b="b"/>
            <a:pathLst>
              <a:path w="8178" h="8207" extrusionOk="0">
                <a:moveTo>
                  <a:pt x="1" y="0"/>
                </a:moveTo>
                <a:lnTo>
                  <a:pt x="1" y="8207"/>
                </a:lnTo>
                <a:lnTo>
                  <a:pt x="8177" y="8207"/>
                </a:lnTo>
                <a:lnTo>
                  <a:pt x="81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5"/>
          <p:cNvSpPr/>
          <p:nvPr/>
        </p:nvSpPr>
        <p:spPr>
          <a:xfrm rot="5400000">
            <a:off x="1124256" y="5682"/>
            <a:ext cx="1122957" cy="1111596"/>
          </a:xfrm>
          <a:custGeom>
            <a:avLst/>
            <a:gdLst/>
            <a:ahLst/>
            <a:cxnLst/>
            <a:rect l="l" t="t" r="r" b="b"/>
            <a:pathLst>
              <a:path w="14925" h="14774" extrusionOk="0">
                <a:moveTo>
                  <a:pt x="0" y="1"/>
                </a:moveTo>
                <a:lnTo>
                  <a:pt x="0" y="14773"/>
                </a:lnTo>
                <a:lnTo>
                  <a:pt x="14925" y="14773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5"/>
          <p:cNvSpPr/>
          <p:nvPr/>
        </p:nvSpPr>
        <p:spPr>
          <a:xfrm>
            <a:off x="133958" y="2053876"/>
            <a:ext cx="846809" cy="849073"/>
          </a:xfrm>
          <a:custGeom>
            <a:avLst/>
            <a:gdLst/>
            <a:ahLst/>
            <a:cxnLst/>
            <a:rect l="l" t="t" r="r" b="b"/>
            <a:pathLst>
              <a:path w="11217" h="11247" extrusionOk="0">
                <a:moveTo>
                  <a:pt x="5624" y="0"/>
                </a:moveTo>
                <a:cubicBezTo>
                  <a:pt x="2523" y="0"/>
                  <a:pt x="1" y="2523"/>
                  <a:pt x="1" y="5624"/>
                </a:cubicBezTo>
                <a:cubicBezTo>
                  <a:pt x="1" y="8724"/>
                  <a:pt x="2523" y="11247"/>
                  <a:pt x="5624" y="11247"/>
                </a:cubicBezTo>
                <a:cubicBezTo>
                  <a:pt x="8724" y="11247"/>
                  <a:pt x="11217" y="8724"/>
                  <a:pt x="11217" y="5624"/>
                </a:cubicBezTo>
                <a:cubicBezTo>
                  <a:pt x="11217" y="2523"/>
                  <a:pt x="8724" y="0"/>
                  <a:pt x="56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5"/>
          <p:cNvSpPr/>
          <p:nvPr/>
        </p:nvSpPr>
        <p:spPr>
          <a:xfrm>
            <a:off x="-1400" y="1514630"/>
            <a:ext cx="1131343" cy="403889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5"/>
          <p:cNvSpPr/>
          <p:nvPr/>
        </p:nvSpPr>
        <p:spPr>
          <a:xfrm>
            <a:off x="-1400" y="1126822"/>
            <a:ext cx="1131343" cy="397020"/>
          </a:xfrm>
          <a:custGeom>
            <a:avLst/>
            <a:gdLst/>
            <a:ahLst/>
            <a:cxnLst/>
            <a:rect l="l" t="t" r="r" b="b"/>
            <a:pathLst>
              <a:path w="14986" h="5259" extrusionOk="0">
                <a:moveTo>
                  <a:pt x="0" y="1"/>
                </a:moveTo>
                <a:lnTo>
                  <a:pt x="0" y="5259"/>
                </a:lnTo>
                <a:lnTo>
                  <a:pt x="14985" y="5259"/>
                </a:lnTo>
                <a:lnTo>
                  <a:pt x="149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5"/>
          <p:cNvSpPr/>
          <p:nvPr/>
        </p:nvSpPr>
        <p:spPr>
          <a:xfrm rot="-5400000" flipH="1">
            <a:off x="11039221" y="3428561"/>
            <a:ext cx="1155420" cy="1155499"/>
          </a:xfrm>
          <a:custGeom>
            <a:avLst/>
            <a:gdLst/>
            <a:ahLst/>
            <a:cxnLst/>
            <a:rect l="l" t="t" r="r" b="b"/>
            <a:pathLst>
              <a:path w="14834" h="14835" extrusionOk="0">
                <a:moveTo>
                  <a:pt x="14834" y="1"/>
                </a:moveTo>
                <a:lnTo>
                  <a:pt x="1" y="14834"/>
                </a:lnTo>
                <a:lnTo>
                  <a:pt x="14834" y="14834"/>
                </a:lnTo>
                <a:lnTo>
                  <a:pt x="148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342984" y="4007581"/>
            <a:ext cx="3206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6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6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6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6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6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6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6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6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192984" y="4495700"/>
            <a:ext cx="3506400" cy="11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ctrTitle" idx="2"/>
          </p:nvPr>
        </p:nvSpPr>
        <p:spPr>
          <a:xfrm>
            <a:off x="6642616" y="4007581"/>
            <a:ext cx="3206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6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6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6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6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6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6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6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6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46" name="Google Shape;246;p15"/>
          <p:cNvSpPr txBox="1">
            <a:spLocks noGrp="1"/>
          </p:cNvSpPr>
          <p:nvPr>
            <p:ph type="subTitle" idx="3"/>
          </p:nvPr>
        </p:nvSpPr>
        <p:spPr>
          <a:xfrm>
            <a:off x="6492616" y="4495700"/>
            <a:ext cx="3506400" cy="11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0189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02">
  <p:cSld name="Title and Two Columns 02">
    <p:bg>
      <p:bgPr>
        <a:solidFill>
          <a:schemeClr val="lt2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/>
          <p:nvPr/>
        </p:nvSpPr>
        <p:spPr>
          <a:xfrm rot="-5400000" flipH="1">
            <a:off x="11004509" y="5686367"/>
            <a:ext cx="1178808" cy="1195095"/>
          </a:xfrm>
          <a:custGeom>
            <a:avLst/>
            <a:gdLst/>
            <a:ahLst/>
            <a:cxnLst/>
            <a:rect l="l" t="t" r="r" b="b"/>
            <a:pathLst>
              <a:path w="14834" h="14894" extrusionOk="0">
                <a:moveTo>
                  <a:pt x="1" y="0"/>
                </a:moveTo>
                <a:lnTo>
                  <a:pt x="1" y="14894"/>
                </a:lnTo>
                <a:lnTo>
                  <a:pt x="14834" y="14894"/>
                </a:lnTo>
                <a:lnTo>
                  <a:pt x="148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6"/>
          <p:cNvSpPr/>
          <p:nvPr/>
        </p:nvSpPr>
        <p:spPr>
          <a:xfrm rot="-5400000" flipH="1">
            <a:off x="9834543" y="5709012"/>
            <a:ext cx="1176424" cy="1147419"/>
          </a:xfrm>
          <a:custGeom>
            <a:avLst/>
            <a:gdLst/>
            <a:ahLst/>
            <a:cxnLst/>
            <a:rect l="l" t="t" r="r" b="b"/>
            <a:pathLst>
              <a:path w="14804" h="14439" extrusionOk="0">
                <a:moveTo>
                  <a:pt x="1" y="0"/>
                </a:moveTo>
                <a:lnTo>
                  <a:pt x="1" y="14438"/>
                </a:lnTo>
                <a:lnTo>
                  <a:pt x="14803" y="14438"/>
                </a:lnTo>
                <a:lnTo>
                  <a:pt x="14803" y="0"/>
                </a:lnTo>
                <a:cubicBezTo>
                  <a:pt x="14803" y="4073"/>
                  <a:pt x="11490" y="7386"/>
                  <a:pt x="7417" y="7386"/>
                </a:cubicBezTo>
                <a:cubicBezTo>
                  <a:pt x="3314" y="7386"/>
                  <a:pt x="1" y="4073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6"/>
          <p:cNvSpPr/>
          <p:nvPr/>
        </p:nvSpPr>
        <p:spPr>
          <a:xfrm rot="-5400000" flipH="1">
            <a:off x="11006020" y="5684854"/>
            <a:ext cx="603947" cy="623257"/>
          </a:xfrm>
          <a:custGeom>
            <a:avLst/>
            <a:gdLst/>
            <a:ahLst/>
            <a:cxnLst/>
            <a:rect l="l" t="t" r="r" b="b"/>
            <a:pathLst>
              <a:path w="7600" h="7843" extrusionOk="0">
                <a:moveTo>
                  <a:pt x="1" y="0"/>
                </a:moveTo>
                <a:lnTo>
                  <a:pt x="1" y="7842"/>
                </a:lnTo>
                <a:lnTo>
                  <a:pt x="7599" y="7842"/>
                </a:lnTo>
                <a:lnTo>
                  <a:pt x="75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rot="-5400000" flipH="1">
            <a:off x="11618302" y="6299604"/>
            <a:ext cx="574941" cy="572477"/>
          </a:xfrm>
          <a:custGeom>
            <a:avLst/>
            <a:gdLst/>
            <a:ahLst/>
            <a:cxnLst/>
            <a:rect l="l" t="t" r="r" b="b"/>
            <a:pathLst>
              <a:path w="7235" h="7204" extrusionOk="0">
                <a:moveTo>
                  <a:pt x="0" y="0"/>
                </a:moveTo>
                <a:lnTo>
                  <a:pt x="0" y="7204"/>
                </a:lnTo>
                <a:lnTo>
                  <a:pt x="7235" y="7204"/>
                </a:lnTo>
                <a:lnTo>
                  <a:pt x="72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rot="5400000">
            <a:off x="11011899" y="1223"/>
            <a:ext cx="1181324" cy="1178876"/>
          </a:xfrm>
          <a:custGeom>
            <a:avLst/>
            <a:gdLst/>
            <a:ahLst/>
            <a:cxnLst/>
            <a:rect l="l" t="t" r="r" b="b"/>
            <a:pathLst>
              <a:path w="14956" h="14925" extrusionOk="0">
                <a:moveTo>
                  <a:pt x="1" y="1"/>
                </a:moveTo>
                <a:lnTo>
                  <a:pt x="1" y="14925"/>
                </a:lnTo>
                <a:lnTo>
                  <a:pt x="14955" y="14925"/>
                </a:lnTo>
                <a:lnTo>
                  <a:pt x="149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rot="5400000">
            <a:off x="11283173" y="262864"/>
            <a:ext cx="648323" cy="645953"/>
          </a:xfrm>
          <a:custGeom>
            <a:avLst/>
            <a:gdLst/>
            <a:ahLst/>
            <a:cxnLst/>
            <a:rect l="l" t="t" r="r" b="b"/>
            <a:pathLst>
              <a:path w="8208" h="8178" extrusionOk="0">
                <a:moveTo>
                  <a:pt x="1" y="1"/>
                </a:moveTo>
                <a:lnTo>
                  <a:pt x="1" y="8177"/>
                </a:lnTo>
                <a:lnTo>
                  <a:pt x="8208" y="8177"/>
                </a:lnTo>
                <a:lnTo>
                  <a:pt x="820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6"/>
          <p:cNvSpPr/>
          <p:nvPr/>
        </p:nvSpPr>
        <p:spPr>
          <a:xfrm>
            <a:off x="13" y="5706034"/>
            <a:ext cx="1128620" cy="1147359"/>
          </a:xfrm>
          <a:custGeom>
            <a:avLst/>
            <a:gdLst/>
            <a:ahLst/>
            <a:cxnLst/>
            <a:rect l="l" t="t" r="r" b="b"/>
            <a:pathLst>
              <a:path w="14834" h="15168" extrusionOk="0">
                <a:moveTo>
                  <a:pt x="1" y="0"/>
                </a:moveTo>
                <a:lnTo>
                  <a:pt x="1" y="15167"/>
                </a:lnTo>
                <a:lnTo>
                  <a:pt x="14834" y="15167"/>
                </a:lnTo>
                <a:lnTo>
                  <a:pt x="148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6"/>
          <p:cNvSpPr/>
          <p:nvPr/>
        </p:nvSpPr>
        <p:spPr>
          <a:xfrm>
            <a:off x="1" y="4584012"/>
            <a:ext cx="1131321" cy="1122093"/>
          </a:xfrm>
          <a:custGeom>
            <a:avLst/>
            <a:gdLst/>
            <a:ahLst/>
            <a:cxnLst/>
            <a:rect l="l" t="t" r="r" b="b"/>
            <a:pathLst>
              <a:path w="14956" h="14834" extrusionOk="0">
                <a:moveTo>
                  <a:pt x="1" y="0"/>
                </a:moveTo>
                <a:lnTo>
                  <a:pt x="1" y="14833"/>
                </a:lnTo>
                <a:lnTo>
                  <a:pt x="14955" y="14833"/>
                </a:lnTo>
                <a:lnTo>
                  <a:pt x="149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6"/>
          <p:cNvSpPr/>
          <p:nvPr/>
        </p:nvSpPr>
        <p:spPr>
          <a:xfrm>
            <a:off x="110364" y="6404967"/>
            <a:ext cx="901365" cy="453028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927"/>
                </a:lnTo>
                <a:lnTo>
                  <a:pt x="31" y="592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6"/>
          <p:cNvSpPr/>
          <p:nvPr/>
        </p:nvSpPr>
        <p:spPr>
          <a:xfrm>
            <a:off x="110364" y="6055497"/>
            <a:ext cx="901365" cy="453028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897"/>
                </a:lnTo>
                <a:lnTo>
                  <a:pt x="31" y="589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6"/>
          <p:cNvSpPr/>
          <p:nvPr/>
        </p:nvSpPr>
        <p:spPr>
          <a:xfrm>
            <a:off x="114978" y="5708295"/>
            <a:ext cx="892137" cy="448413"/>
          </a:xfrm>
          <a:custGeom>
            <a:avLst/>
            <a:gdLst/>
            <a:ahLst/>
            <a:cxnLst/>
            <a:rect l="l" t="t" r="r" b="b"/>
            <a:pathLst>
              <a:path w="11794" h="5928" extrusionOk="0">
                <a:moveTo>
                  <a:pt x="5867" y="0"/>
                </a:moveTo>
                <a:lnTo>
                  <a:pt x="0" y="5867"/>
                </a:lnTo>
                <a:lnTo>
                  <a:pt x="11794" y="5928"/>
                </a:lnTo>
                <a:lnTo>
                  <a:pt x="58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1"/>
          </p:nvPr>
        </p:nvSpPr>
        <p:spPr>
          <a:xfrm>
            <a:off x="2130900" y="4296800"/>
            <a:ext cx="34136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2"/>
          </p:nvPr>
        </p:nvSpPr>
        <p:spPr>
          <a:xfrm>
            <a:off x="6647500" y="4296800"/>
            <a:ext cx="34136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835567" y="720000"/>
            <a:ext cx="103964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62" name="Google Shape;262;p16"/>
          <p:cNvSpPr/>
          <p:nvPr/>
        </p:nvSpPr>
        <p:spPr>
          <a:xfrm rot="-5400000" flipH="1">
            <a:off x="8721588" y="5685688"/>
            <a:ext cx="1178808" cy="1178888"/>
          </a:xfrm>
          <a:custGeom>
            <a:avLst/>
            <a:gdLst/>
            <a:ahLst/>
            <a:cxnLst/>
            <a:rect l="l" t="t" r="r" b="b"/>
            <a:pathLst>
              <a:path w="14834" h="14835" extrusionOk="0">
                <a:moveTo>
                  <a:pt x="14834" y="1"/>
                </a:moveTo>
                <a:lnTo>
                  <a:pt x="1" y="14834"/>
                </a:lnTo>
                <a:lnTo>
                  <a:pt x="14834" y="14834"/>
                </a:lnTo>
                <a:lnTo>
                  <a:pt x="14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 txBox="1">
            <a:spLocks noGrp="1"/>
          </p:cNvSpPr>
          <p:nvPr>
            <p:ph type="title" idx="3"/>
          </p:nvPr>
        </p:nvSpPr>
        <p:spPr>
          <a:xfrm>
            <a:off x="2854100" y="3798800"/>
            <a:ext cx="19672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267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title" idx="4"/>
          </p:nvPr>
        </p:nvSpPr>
        <p:spPr>
          <a:xfrm>
            <a:off x="7370700" y="3798800"/>
            <a:ext cx="19672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67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5767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accent6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"/>
          <p:cNvSpPr/>
          <p:nvPr/>
        </p:nvSpPr>
        <p:spPr>
          <a:xfrm rot="-5400000" flipH="1">
            <a:off x="11069834" y="5746018"/>
            <a:ext cx="1108445" cy="1126780"/>
          </a:xfrm>
          <a:custGeom>
            <a:avLst/>
            <a:gdLst/>
            <a:ahLst/>
            <a:cxnLst/>
            <a:rect l="l" t="t" r="r" b="b"/>
            <a:pathLst>
              <a:path w="14834" h="15168" extrusionOk="0">
                <a:moveTo>
                  <a:pt x="1" y="0"/>
                </a:moveTo>
                <a:lnTo>
                  <a:pt x="1" y="15167"/>
                </a:lnTo>
                <a:lnTo>
                  <a:pt x="14834" y="15167"/>
                </a:lnTo>
                <a:lnTo>
                  <a:pt x="148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7"/>
          <p:cNvSpPr/>
          <p:nvPr/>
        </p:nvSpPr>
        <p:spPr>
          <a:xfrm rot="-5400000" flipH="1">
            <a:off x="11526941" y="6083707"/>
            <a:ext cx="885200" cy="444903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927"/>
                </a:lnTo>
                <a:lnTo>
                  <a:pt x="31" y="592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17"/>
          <p:cNvSpPr/>
          <p:nvPr/>
        </p:nvSpPr>
        <p:spPr>
          <a:xfrm rot="-5400000" flipH="1">
            <a:off x="11183732" y="6083707"/>
            <a:ext cx="885200" cy="444903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897"/>
                </a:lnTo>
                <a:lnTo>
                  <a:pt x="31" y="589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17"/>
          <p:cNvSpPr/>
          <p:nvPr/>
        </p:nvSpPr>
        <p:spPr>
          <a:xfrm rot="-5400000" flipH="1">
            <a:off x="10845018" y="6085974"/>
            <a:ext cx="876137" cy="440372"/>
          </a:xfrm>
          <a:custGeom>
            <a:avLst/>
            <a:gdLst/>
            <a:ahLst/>
            <a:cxnLst/>
            <a:rect l="l" t="t" r="r" b="b"/>
            <a:pathLst>
              <a:path w="11794" h="5928" extrusionOk="0">
                <a:moveTo>
                  <a:pt x="5867" y="0"/>
                </a:moveTo>
                <a:lnTo>
                  <a:pt x="0" y="5867"/>
                </a:lnTo>
                <a:lnTo>
                  <a:pt x="11794" y="5928"/>
                </a:lnTo>
                <a:lnTo>
                  <a:pt x="58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17"/>
          <p:cNvSpPr/>
          <p:nvPr/>
        </p:nvSpPr>
        <p:spPr>
          <a:xfrm rot="5400000">
            <a:off x="859" y="-1096"/>
            <a:ext cx="1126813" cy="1129003"/>
          </a:xfrm>
          <a:custGeom>
            <a:avLst/>
            <a:gdLst/>
            <a:ahLst/>
            <a:cxnLst/>
            <a:rect l="l" t="t" r="r" b="b"/>
            <a:pathLst>
              <a:path w="14926" h="14955" extrusionOk="0">
                <a:moveTo>
                  <a:pt x="1" y="0"/>
                </a:moveTo>
                <a:lnTo>
                  <a:pt x="1" y="14955"/>
                </a:lnTo>
                <a:lnTo>
                  <a:pt x="14925" y="14955"/>
                </a:lnTo>
                <a:lnTo>
                  <a:pt x="149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17"/>
          <p:cNvSpPr/>
          <p:nvPr/>
        </p:nvSpPr>
        <p:spPr>
          <a:xfrm rot="5400000">
            <a:off x="260180" y="249014"/>
            <a:ext cx="617384" cy="619573"/>
          </a:xfrm>
          <a:custGeom>
            <a:avLst/>
            <a:gdLst/>
            <a:ahLst/>
            <a:cxnLst/>
            <a:rect l="l" t="t" r="r" b="b"/>
            <a:pathLst>
              <a:path w="8178" h="8207" extrusionOk="0">
                <a:moveTo>
                  <a:pt x="1" y="0"/>
                </a:moveTo>
                <a:lnTo>
                  <a:pt x="1" y="8207"/>
                </a:lnTo>
                <a:lnTo>
                  <a:pt x="8177" y="8207"/>
                </a:lnTo>
                <a:lnTo>
                  <a:pt x="81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7"/>
          <p:cNvSpPr/>
          <p:nvPr/>
        </p:nvSpPr>
        <p:spPr>
          <a:xfrm rot="5400000">
            <a:off x="1123086" y="-1250"/>
            <a:ext cx="1128231" cy="1116865"/>
          </a:xfrm>
          <a:custGeom>
            <a:avLst/>
            <a:gdLst/>
            <a:ahLst/>
            <a:cxnLst/>
            <a:rect l="l" t="t" r="r" b="b"/>
            <a:pathLst>
              <a:path w="14925" h="14774" extrusionOk="0">
                <a:moveTo>
                  <a:pt x="0" y="1"/>
                </a:moveTo>
                <a:lnTo>
                  <a:pt x="0" y="14773"/>
                </a:lnTo>
                <a:lnTo>
                  <a:pt x="14925" y="14773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7"/>
          <p:cNvSpPr/>
          <p:nvPr/>
        </p:nvSpPr>
        <p:spPr>
          <a:xfrm>
            <a:off x="-1400" y="1514642"/>
            <a:ext cx="1131343" cy="403889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7"/>
          <p:cNvSpPr/>
          <p:nvPr/>
        </p:nvSpPr>
        <p:spPr>
          <a:xfrm>
            <a:off x="-1400" y="1126831"/>
            <a:ext cx="1131343" cy="397020"/>
          </a:xfrm>
          <a:custGeom>
            <a:avLst/>
            <a:gdLst/>
            <a:ahLst/>
            <a:cxnLst/>
            <a:rect l="l" t="t" r="r" b="b"/>
            <a:pathLst>
              <a:path w="14986" h="5259" extrusionOk="0">
                <a:moveTo>
                  <a:pt x="0" y="1"/>
                </a:moveTo>
                <a:lnTo>
                  <a:pt x="0" y="5259"/>
                </a:lnTo>
                <a:lnTo>
                  <a:pt x="14985" y="5259"/>
                </a:lnTo>
                <a:lnTo>
                  <a:pt x="149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7"/>
          <p:cNvSpPr txBox="1">
            <a:spLocks noGrp="1"/>
          </p:cNvSpPr>
          <p:nvPr>
            <p:ph type="subTitle" idx="1"/>
          </p:nvPr>
        </p:nvSpPr>
        <p:spPr>
          <a:xfrm>
            <a:off x="951533" y="4313367"/>
            <a:ext cx="3156800" cy="9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76" name="Google Shape;276;p17"/>
          <p:cNvSpPr txBox="1">
            <a:spLocks noGrp="1"/>
          </p:cNvSpPr>
          <p:nvPr>
            <p:ph type="subTitle" idx="2"/>
          </p:nvPr>
        </p:nvSpPr>
        <p:spPr>
          <a:xfrm>
            <a:off x="4517567" y="4313367"/>
            <a:ext cx="3156800" cy="9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77" name="Google Shape;277;p17"/>
          <p:cNvSpPr txBox="1">
            <a:spLocks noGrp="1"/>
          </p:cNvSpPr>
          <p:nvPr>
            <p:ph type="subTitle" idx="3"/>
          </p:nvPr>
        </p:nvSpPr>
        <p:spPr>
          <a:xfrm>
            <a:off x="8083667" y="4313367"/>
            <a:ext cx="3156800" cy="9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78" name="Google Shape;278;p17"/>
          <p:cNvSpPr txBox="1">
            <a:spLocks noGrp="1"/>
          </p:cNvSpPr>
          <p:nvPr>
            <p:ph type="subTitle" idx="4"/>
          </p:nvPr>
        </p:nvSpPr>
        <p:spPr>
          <a:xfrm>
            <a:off x="1121721" y="3886572"/>
            <a:ext cx="2816400" cy="4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79" name="Google Shape;279;p17"/>
          <p:cNvSpPr txBox="1">
            <a:spLocks noGrp="1"/>
          </p:cNvSpPr>
          <p:nvPr>
            <p:ph type="subTitle" idx="5"/>
          </p:nvPr>
        </p:nvSpPr>
        <p:spPr>
          <a:xfrm>
            <a:off x="4687800" y="3886572"/>
            <a:ext cx="2816400" cy="4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80" name="Google Shape;280;p17"/>
          <p:cNvSpPr txBox="1">
            <a:spLocks noGrp="1"/>
          </p:cNvSpPr>
          <p:nvPr>
            <p:ph type="subTitle" idx="6"/>
          </p:nvPr>
        </p:nvSpPr>
        <p:spPr>
          <a:xfrm>
            <a:off x="8253879" y="3886572"/>
            <a:ext cx="2816400" cy="4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81" name="Google Shape;281;p17"/>
          <p:cNvSpPr txBox="1">
            <a:spLocks noGrp="1"/>
          </p:cNvSpPr>
          <p:nvPr>
            <p:ph type="title"/>
          </p:nvPr>
        </p:nvSpPr>
        <p:spPr>
          <a:xfrm>
            <a:off x="835567" y="720000"/>
            <a:ext cx="103964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082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1">
  <p:cSld name="Title and Three Columns 01">
    <p:bg>
      <p:bgPr>
        <a:solidFill>
          <a:schemeClr val="lt2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/>
          <p:cNvSpPr txBox="1">
            <a:spLocks noGrp="1"/>
          </p:cNvSpPr>
          <p:nvPr>
            <p:ph type="subTitle" idx="1"/>
          </p:nvPr>
        </p:nvSpPr>
        <p:spPr>
          <a:xfrm>
            <a:off x="1404883" y="4313667"/>
            <a:ext cx="2654400" cy="12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subTitle" idx="2"/>
          </p:nvPr>
        </p:nvSpPr>
        <p:spPr>
          <a:xfrm>
            <a:off x="4768800" y="4313667"/>
            <a:ext cx="2654400" cy="12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85" name="Google Shape;285;p18"/>
          <p:cNvSpPr txBox="1">
            <a:spLocks noGrp="1"/>
          </p:cNvSpPr>
          <p:nvPr>
            <p:ph type="subTitle" idx="3"/>
          </p:nvPr>
        </p:nvSpPr>
        <p:spPr>
          <a:xfrm>
            <a:off x="8132717" y="4313667"/>
            <a:ext cx="2654400" cy="12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subTitle" idx="4"/>
          </p:nvPr>
        </p:nvSpPr>
        <p:spPr>
          <a:xfrm>
            <a:off x="1404883" y="3886867"/>
            <a:ext cx="2654400" cy="4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subTitle" idx="5"/>
          </p:nvPr>
        </p:nvSpPr>
        <p:spPr>
          <a:xfrm>
            <a:off x="4768800" y="3886867"/>
            <a:ext cx="2654400" cy="4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88" name="Google Shape;288;p18"/>
          <p:cNvSpPr txBox="1">
            <a:spLocks noGrp="1"/>
          </p:cNvSpPr>
          <p:nvPr>
            <p:ph type="subTitle" idx="6"/>
          </p:nvPr>
        </p:nvSpPr>
        <p:spPr>
          <a:xfrm>
            <a:off x="8132717" y="3886867"/>
            <a:ext cx="2654400" cy="4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title"/>
          </p:nvPr>
        </p:nvSpPr>
        <p:spPr>
          <a:xfrm>
            <a:off x="835567" y="720000"/>
            <a:ext cx="103964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90" name="Google Shape;290;p18"/>
          <p:cNvSpPr/>
          <p:nvPr/>
        </p:nvSpPr>
        <p:spPr>
          <a:xfrm rot="-5400000">
            <a:off x="-3190739" y="3192361"/>
            <a:ext cx="6856912" cy="475433"/>
          </a:xfrm>
          <a:custGeom>
            <a:avLst/>
            <a:gdLst/>
            <a:ahLst/>
            <a:cxnLst/>
            <a:rect l="l" t="t" r="r" b="b"/>
            <a:pathLst>
              <a:path w="15017" h="5260" extrusionOk="0">
                <a:moveTo>
                  <a:pt x="1" y="1"/>
                </a:moveTo>
                <a:lnTo>
                  <a:pt x="1" y="5259"/>
                </a:lnTo>
                <a:lnTo>
                  <a:pt x="15016" y="5259"/>
                </a:lnTo>
                <a:lnTo>
                  <a:pt x="1501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8"/>
          <p:cNvSpPr/>
          <p:nvPr/>
        </p:nvSpPr>
        <p:spPr>
          <a:xfrm rot="-5400000" flipH="1">
            <a:off x="11046899" y="7429"/>
            <a:ext cx="1150916" cy="1139272"/>
          </a:xfrm>
          <a:custGeom>
            <a:avLst/>
            <a:gdLst/>
            <a:ahLst/>
            <a:cxnLst/>
            <a:rect l="l" t="t" r="r" b="b"/>
            <a:pathLst>
              <a:path w="14925" h="14774" extrusionOk="0">
                <a:moveTo>
                  <a:pt x="0" y="1"/>
                </a:moveTo>
                <a:lnTo>
                  <a:pt x="0" y="14773"/>
                </a:lnTo>
                <a:lnTo>
                  <a:pt x="14925" y="1477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2921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01">
  <p:cSld name="Title and Four Columns 01">
    <p:bg>
      <p:bgPr>
        <a:solidFill>
          <a:schemeClr val="dk2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"/>
          <p:cNvSpPr/>
          <p:nvPr/>
        </p:nvSpPr>
        <p:spPr>
          <a:xfrm>
            <a:off x="100" y="6379134"/>
            <a:ext cx="12192011" cy="478861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9"/>
          <p:cNvSpPr/>
          <p:nvPr/>
        </p:nvSpPr>
        <p:spPr>
          <a:xfrm rot="5400000">
            <a:off x="11100459" y="49083"/>
            <a:ext cx="1140623" cy="1042456"/>
          </a:xfrm>
          <a:custGeom>
            <a:avLst/>
            <a:gdLst/>
            <a:ahLst/>
            <a:cxnLst/>
            <a:rect l="l" t="t" r="r" b="b"/>
            <a:pathLst>
              <a:path w="16232" h="14835" extrusionOk="0">
                <a:moveTo>
                  <a:pt x="1" y="1"/>
                </a:moveTo>
                <a:lnTo>
                  <a:pt x="1" y="14834"/>
                </a:lnTo>
                <a:lnTo>
                  <a:pt x="16232" y="14834"/>
                </a:lnTo>
                <a:lnTo>
                  <a:pt x="162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9"/>
          <p:cNvSpPr/>
          <p:nvPr/>
        </p:nvSpPr>
        <p:spPr>
          <a:xfrm rot="5400000">
            <a:off x="9013670" y="47010"/>
            <a:ext cx="1140623" cy="1046601"/>
          </a:xfrm>
          <a:custGeom>
            <a:avLst/>
            <a:gdLst/>
            <a:ahLst/>
            <a:cxnLst/>
            <a:rect l="l" t="t" r="r" b="b"/>
            <a:pathLst>
              <a:path w="16232" h="14894" extrusionOk="0">
                <a:moveTo>
                  <a:pt x="1" y="0"/>
                </a:moveTo>
                <a:lnTo>
                  <a:pt x="1" y="14894"/>
                </a:lnTo>
                <a:lnTo>
                  <a:pt x="31" y="14894"/>
                </a:lnTo>
                <a:lnTo>
                  <a:pt x="31" y="14529"/>
                </a:lnTo>
                <a:cubicBezTo>
                  <a:pt x="31" y="10426"/>
                  <a:pt x="3648" y="7082"/>
                  <a:pt x="8116" y="7082"/>
                </a:cubicBezTo>
                <a:cubicBezTo>
                  <a:pt x="12584" y="7082"/>
                  <a:pt x="16201" y="10426"/>
                  <a:pt x="16201" y="14529"/>
                </a:cubicBezTo>
                <a:lnTo>
                  <a:pt x="16201" y="14894"/>
                </a:lnTo>
                <a:lnTo>
                  <a:pt x="16232" y="14894"/>
                </a:lnTo>
                <a:lnTo>
                  <a:pt x="162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9"/>
          <p:cNvSpPr/>
          <p:nvPr/>
        </p:nvSpPr>
        <p:spPr>
          <a:xfrm rot="5400000">
            <a:off x="9724919" y="382303"/>
            <a:ext cx="1140615" cy="376015"/>
          </a:xfrm>
          <a:custGeom>
            <a:avLst/>
            <a:gdLst/>
            <a:ahLst/>
            <a:cxnLst/>
            <a:rect l="l" t="t" r="r" b="b"/>
            <a:pathLst>
              <a:path w="16810" h="5351" extrusionOk="0">
                <a:moveTo>
                  <a:pt x="1" y="0"/>
                </a:moveTo>
                <a:lnTo>
                  <a:pt x="1" y="5350"/>
                </a:lnTo>
                <a:lnTo>
                  <a:pt x="16810" y="5350"/>
                </a:lnTo>
                <a:lnTo>
                  <a:pt x="168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9"/>
          <p:cNvSpPr/>
          <p:nvPr/>
        </p:nvSpPr>
        <p:spPr>
          <a:xfrm rot="5400000">
            <a:off x="10099785" y="385501"/>
            <a:ext cx="1140615" cy="369620"/>
          </a:xfrm>
          <a:custGeom>
            <a:avLst/>
            <a:gdLst/>
            <a:ahLst/>
            <a:cxnLst/>
            <a:rect l="l" t="t" r="r" b="b"/>
            <a:pathLst>
              <a:path w="16810" h="5260" extrusionOk="0">
                <a:moveTo>
                  <a:pt x="1" y="1"/>
                </a:moveTo>
                <a:lnTo>
                  <a:pt x="1" y="5259"/>
                </a:lnTo>
                <a:lnTo>
                  <a:pt x="16810" y="5259"/>
                </a:lnTo>
                <a:lnTo>
                  <a:pt x="168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9"/>
          <p:cNvSpPr/>
          <p:nvPr/>
        </p:nvSpPr>
        <p:spPr>
          <a:xfrm rot="5400000">
            <a:off x="11409084" y="359892"/>
            <a:ext cx="521192" cy="1040277"/>
          </a:xfrm>
          <a:custGeom>
            <a:avLst/>
            <a:gdLst/>
            <a:ahLst/>
            <a:cxnLst/>
            <a:rect l="l" t="t" r="r" b="b"/>
            <a:pathLst>
              <a:path w="7417" h="14804" extrusionOk="0">
                <a:moveTo>
                  <a:pt x="7417" y="0"/>
                </a:moveTo>
                <a:cubicBezTo>
                  <a:pt x="3313" y="0"/>
                  <a:pt x="0" y="3314"/>
                  <a:pt x="0" y="7387"/>
                </a:cubicBezTo>
                <a:cubicBezTo>
                  <a:pt x="0" y="11490"/>
                  <a:pt x="3313" y="14803"/>
                  <a:pt x="7417" y="14803"/>
                </a:cubicBezTo>
                <a:lnTo>
                  <a:pt x="741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9"/>
          <p:cNvSpPr txBox="1">
            <a:spLocks noGrp="1"/>
          </p:cNvSpPr>
          <p:nvPr>
            <p:ph type="title" hasCustomPrompt="1"/>
          </p:nvPr>
        </p:nvSpPr>
        <p:spPr>
          <a:xfrm>
            <a:off x="1316748" y="2226084"/>
            <a:ext cx="987600" cy="987600"/>
          </a:xfrm>
          <a:prstGeom prst="rect">
            <a:avLst/>
          </a:prstGeom>
          <a:noFill/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19"/>
          <p:cNvSpPr txBox="1">
            <a:spLocks noGrp="1"/>
          </p:cNvSpPr>
          <p:nvPr>
            <p:ph type="title" idx="2" hasCustomPrompt="1"/>
          </p:nvPr>
        </p:nvSpPr>
        <p:spPr>
          <a:xfrm>
            <a:off x="1316748" y="4203417"/>
            <a:ext cx="987600" cy="987600"/>
          </a:xfrm>
          <a:prstGeom prst="rect">
            <a:avLst/>
          </a:prstGeom>
          <a:noFill/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9"/>
          <p:cNvSpPr txBox="1">
            <a:spLocks noGrp="1"/>
          </p:cNvSpPr>
          <p:nvPr>
            <p:ph type="title" idx="3" hasCustomPrompt="1"/>
          </p:nvPr>
        </p:nvSpPr>
        <p:spPr>
          <a:xfrm>
            <a:off x="6486281" y="2226084"/>
            <a:ext cx="987600" cy="987600"/>
          </a:xfrm>
          <a:prstGeom prst="rect">
            <a:avLst/>
          </a:prstGeom>
          <a:noFill/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2" name="Google Shape;302;p19"/>
          <p:cNvSpPr txBox="1">
            <a:spLocks noGrp="1"/>
          </p:cNvSpPr>
          <p:nvPr>
            <p:ph type="title" idx="4" hasCustomPrompt="1"/>
          </p:nvPr>
        </p:nvSpPr>
        <p:spPr>
          <a:xfrm>
            <a:off x="6486281" y="4203417"/>
            <a:ext cx="987600" cy="987600"/>
          </a:xfrm>
          <a:prstGeom prst="rect">
            <a:avLst/>
          </a:prstGeom>
          <a:noFill/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3" name="Google Shape;303;p19"/>
          <p:cNvSpPr txBox="1">
            <a:spLocks noGrp="1"/>
          </p:cNvSpPr>
          <p:nvPr>
            <p:ph type="subTitle" idx="1"/>
          </p:nvPr>
        </p:nvSpPr>
        <p:spPr>
          <a:xfrm>
            <a:off x="2474697" y="2511569"/>
            <a:ext cx="3234800" cy="10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04" name="Google Shape;304;p19"/>
          <p:cNvSpPr txBox="1">
            <a:spLocks noGrp="1"/>
          </p:cNvSpPr>
          <p:nvPr>
            <p:ph type="subTitle" idx="5"/>
          </p:nvPr>
        </p:nvSpPr>
        <p:spPr>
          <a:xfrm>
            <a:off x="2474697" y="2127349"/>
            <a:ext cx="3234800" cy="5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05" name="Google Shape;305;p19"/>
          <p:cNvSpPr txBox="1">
            <a:spLocks noGrp="1"/>
          </p:cNvSpPr>
          <p:nvPr>
            <p:ph type="subTitle" idx="6"/>
          </p:nvPr>
        </p:nvSpPr>
        <p:spPr>
          <a:xfrm>
            <a:off x="7644364" y="2511569"/>
            <a:ext cx="3234800" cy="10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06" name="Google Shape;306;p19"/>
          <p:cNvSpPr txBox="1">
            <a:spLocks noGrp="1"/>
          </p:cNvSpPr>
          <p:nvPr>
            <p:ph type="subTitle" idx="7"/>
          </p:nvPr>
        </p:nvSpPr>
        <p:spPr>
          <a:xfrm>
            <a:off x="7644364" y="2127349"/>
            <a:ext cx="3234800" cy="5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07" name="Google Shape;307;p19"/>
          <p:cNvSpPr txBox="1">
            <a:spLocks noGrp="1"/>
          </p:cNvSpPr>
          <p:nvPr>
            <p:ph type="subTitle" idx="8"/>
          </p:nvPr>
        </p:nvSpPr>
        <p:spPr>
          <a:xfrm>
            <a:off x="2474697" y="4488849"/>
            <a:ext cx="3234800" cy="10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08" name="Google Shape;308;p19"/>
          <p:cNvSpPr txBox="1">
            <a:spLocks noGrp="1"/>
          </p:cNvSpPr>
          <p:nvPr>
            <p:ph type="subTitle" idx="9"/>
          </p:nvPr>
        </p:nvSpPr>
        <p:spPr>
          <a:xfrm>
            <a:off x="2474697" y="4104617"/>
            <a:ext cx="3234800" cy="5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09" name="Google Shape;309;p19"/>
          <p:cNvSpPr txBox="1">
            <a:spLocks noGrp="1"/>
          </p:cNvSpPr>
          <p:nvPr>
            <p:ph type="subTitle" idx="13"/>
          </p:nvPr>
        </p:nvSpPr>
        <p:spPr>
          <a:xfrm>
            <a:off x="7644367" y="4488867"/>
            <a:ext cx="3109600" cy="10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subTitle" idx="14"/>
          </p:nvPr>
        </p:nvSpPr>
        <p:spPr>
          <a:xfrm>
            <a:off x="7644364" y="4104617"/>
            <a:ext cx="3234800" cy="5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title" idx="15"/>
          </p:nvPr>
        </p:nvSpPr>
        <p:spPr>
          <a:xfrm>
            <a:off x="835567" y="720000"/>
            <a:ext cx="103964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9715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1">
  <p:cSld name="Title Only 01">
    <p:bg>
      <p:bgPr>
        <a:solidFill>
          <a:schemeClr val="accen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"/>
          <p:cNvSpPr/>
          <p:nvPr/>
        </p:nvSpPr>
        <p:spPr>
          <a:xfrm rot="-5400000">
            <a:off x="11070061" y="5730800"/>
            <a:ext cx="1131340" cy="1128976"/>
          </a:xfrm>
          <a:custGeom>
            <a:avLst/>
            <a:gdLst/>
            <a:ahLst/>
            <a:cxnLst/>
            <a:rect l="l" t="t" r="r" b="b"/>
            <a:pathLst>
              <a:path w="14834" h="14803" extrusionOk="0">
                <a:moveTo>
                  <a:pt x="0" y="0"/>
                </a:moveTo>
                <a:lnTo>
                  <a:pt x="0" y="14803"/>
                </a:lnTo>
                <a:lnTo>
                  <a:pt x="14833" y="14803"/>
                </a:lnTo>
                <a:lnTo>
                  <a:pt x="3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0"/>
          <p:cNvSpPr/>
          <p:nvPr/>
        </p:nvSpPr>
        <p:spPr>
          <a:xfrm rot="-5400000">
            <a:off x="11042010" y="-12909"/>
            <a:ext cx="1140636" cy="1166445"/>
          </a:xfrm>
          <a:custGeom>
            <a:avLst/>
            <a:gdLst/>
            <a:ahLst/>
            <a:cxnLst/>
            <a:rect l="l" t="t" r="r" b="b"/>
            <a:pathLst>
              <a:path w="14834" h="15169" extrusionOk="0">
                <a:moveTo>
                  <a:pt x="0" y="1"/>
                </a:moveTo>
                <a:lnTo>
                  <a:pt x="0" y="15168"/>
                </a:lnTo>
                <a:lnTo>
                  <a:pt x="14833" y="15168"/>
                </a:lnTo>
                <a:lnTo>
                  <a:pt x="148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 rot="-5400000">
            <a:off x="11512993" y="341201"/>
            <a:ext cx="913955" cy="460535"/>
          </a:xfrm>
          <a:custGeom>
            <a:avLst/>
            <a:gdLst/>
            <a:ahLst/>
            <a:cxnLst/>
            <a:rect l="l" t="t" r="r" b="b"/>
            <a:pathLst>
              <a:path w="11886" h="5989" extrusionOk="0">
                <a:moveTo>
                  <a:pt x="5928" y="0"/>
                </a:moveTo>
                <a:lnTo>
                  <a:pt x="0" y="5927"/>
                </a:lnTo>
                <a:lnTo>
                  <a:pt x="31" y="5927"/>
                </a:lnTo>
                <a:lnTo>
                  <a:pt x="11885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0"/>
          <p:cNvSpPr/>
          <p:nvPr/>
        </p:nvSpPr>
        <p:spPr>
          <a:xfrm rot="-5400000">
            <a:off x="11157655" y="341201"/>
            <a:ext cx="913955" cy="460535"/>
          </a:xfrm>
          <a:custGeom>
            <a:avLst/>
            <a:gdLst/>
            <a:ahLst/>
            <a:cxnLst/>
            <a:rect l="l" t="t" r="r" b="b"/>
            <a:pathLst>
              <a:path w="11886" h="5989" extrusionOk="0">
                <a:moveTo>
                  <a:pt x="5928" y="1"/>
                </a:moveTo>
                <a:lnTo>
                  <a:pt x="0" y="5898"/>
                </a:lnTo>
                <a:lnTo>
                  <a:pt x="31" y="5928"/>
                </a:lnTo>
                <a:lnTo>
                  <a:pt x="11885" y="5989"/>
                </a:lnTo>
                <a:lnTo>
                  <a:pt x="592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0"/>
          <p:cNvSpPr/>
          <p:nvPr/>
        </p:nvSpPr>
        <p:spPr>
          <a:xfrm rot="-5400000">
            <a:off x="10805969" y="342393"/>
            <a:ext cx="906880" cy="455844"/>
          </a:xfrm>
          <a:custGeom>
            <a:avLst/>
            <a:gdLst/>
            <a:ahLst/>
            <a:cxnLst/>
            <a:rect l="l" t="t" r="r" b="b"/>
            <a:pathLst>
              <a:path w="11794" h="5928" extrusionOk="0">
                <a:moveTo>
                  <a:pt x="5867" y="0"/>
                </a:moveTo>
                <a:lnTo>
                  <a:pt x="0" y="5867"/>
                </a:lnTo>
                <a:lnTo>
                  <a:pt x="11794" y="5927"/>
                </a:lnTo>
                <a:lnTo>
                  <a:pt x="11794" y="5927"/>
                </a:lnTo>
                <a:lnTo>
                  <a:pt x="58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0"/>
          <p:cNvSpPr/>
          <p:nvPr/>
        </p:nvSpPr>
        <p:spPr>
          <a:xfrm rot="5400000">
            <a:off x="-3193006" y="3189080"/>
            <a:ext cx="6864887" cy="478861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dir="924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0"/>
          <p:cNvSpPr txBox="1">
            <a:spLocks noGrp="1"/>
          </p:cNvSpPr>
          <p:nvPr>
            <p:ph type="title"/>
          </p:nvPr>
        </p:nvSpPr>
        <p:spPr>
          <a:xfrm>
            <a:off x="835567" y="720000"/>
            <a:ext cx="103964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0403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3">
  <p:cSld name="Title Only 03">
    <p:bg>
      <p:bgPr>
        <a:solidFill>
          <a:schemeClr val="lt2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/>
          <p:cNvSpPr/>
          <p:nvPr/>
        </p:nvSpPr>
        <p:spPr>
          <a:xfrm>
            <a:off x="100" y="6379134"/>
            <a:ext cx="12192011" cy="478861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1"/>
          <p:cNvSpPr/>
          <p:nvPr/>
        </p:nvSpPr>
        <p:spPr>
          <a:xfrm rot="5400000">
            <a:off x="11100559" y="49083"/>
            <a:ext cx="1140623" cy="1042456"/>
          </a:xfrm>
          <a:custGeom>
            <a:avLst/>
            <a:gdLst/>
            <a:ahLst/>
            <a:cxnLst/>
            <a:rect l="l" t="t" r="r" b="b"/>
            <a:pathLst>
              <a:path w="16232" h="14835" extrusionOk="0">
                <a:moveTo>
                  <a:pt x="1" y="1"/>
                </a:moveTo>
                <a:lnTo>
                  <a:pt x="1" y="14834"/>
                </a:lnTo>
                <a:lnTo>
                  <a:pt x="16232" y="14834"/>
                </a:lnTo>
                <a:lnTo>
                  <a:pt x="162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1"/>
          <p:cNvSpPr/>
          <p:nvPr/>
        </p:nvSpPr>
        <p:spPr>
          <a:xfrm rot="5400000">
            <a:off x="9713742" y="382303"/>
            <a:ext cx="1140615" cy="376015"/>
          </a:xfrm>
          <a:custGeom>
            <a:avLst/>
            <a:gdLst/>
            <a:ahLst/>
            <a:cxnLst/>
            <a:rect l="l" t="t" r="r" b="b"/>
            <a:pathLst>
              <a:path w="16810" h="5351" extrusionOk="0">
                <a:moveTo>
                  <a:pt x="1" y="0"/>
                </a:moveTo>
                <a:lnTo>
                  <a:pt x="1" y="5350"/>
                </a:lnTo>
                <a:lnTo>
                  <a:pt x="16810" y="5350"/>
                </a:lnTo>
                <a:lnTo>
                  <a:pt x="168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1"/>
          <p:cNvSpPr/>
          <p:nvPr/>
        </p:nvSpPr>
        <p:spPr>
          <a:xfrm rot="5400000">
            <a:off x="10088609" y="385501"/>
            <a:ext cx="1140615" cy="369620"/>
          </a:xfrm>
          <a:custGeom>
            <a:avLst/>
            <a:gdLst/>
            <a:ahLst/>
            <a:cxnLst/>
            <a:rect l="l" t="t" r="r" b="b"/>
            <a:pathLst>
              <a:path w="16810" h="5260" extrusionOk="0">
                <a:moveTo>
                  <a:pt x="1" y="1"/>
                </a:moveTo>
                <a:lnTo>
                  <a:pt x="1" y="5259"/>
                </a:lnTo>
                <a:lnTo>
                  <a:pt x="16810" y="5259"/>
                </a:lnTo>
                <a:lnTo>
                  <a:pt x="168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1"/>
          <p:cNvSpPr/>
          <p:nvPr/>
        </p:nvSpPr>
        <p:spPr>
          <a:xfrm rot="5400000">
            <a:off x="11409184" y="359892"/>
            <a:ext cx="521192" cy="1040277"/>
          </a:xfrm>
          <a:custGeom>
            <a:avLst/>
            <a:gdLst/>
            <a:ahLst/>
            <a:cxnLst/>
            <a:rect l="l" t="t" r="r" b="b"/>
            <a:pathLst>
              <a:path w="7417" h="14804" extrusionOk="0">
                <a:moveTo>
                  <a:pt x="7417" y="0"/>
                </a:moveTo>
                <a:cubicBezTo>
                  <a:pt x="3313" y="0"/>
                  <a:pt x="0" y="3314"/>
                  <a:pt x="0" y="7387"/>
                </a:cubicBezTo>
                <a:cubicBezTo>
                  <a:pt x="0" y="11490"/>
                  <a:pt x="3313" y="14803"/>
                  <a:pt x="7417" y="14803"/>
                </a:cubicBezTo>
                <a:lnTo>
                  <a:pt x="741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1"/>
          <p:cNvSpPr txBox="1">
            <a:spLocks noGrp="1"/>
          </p:cNvSpPr>
          <p:nvPr>
            <p:ph type="title"/>
          </p:nvPr>
        </p:nvSpPr>
        <p:spPr>
          <a:xfrm>
            <a:off x="835567" y="720000"/>
            <a:ext cx="103964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072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/>
          <p:nvPr/>
        </p:nvSpPr>
        <p:spPr>
          <a:xfrm rot="5400000" flipH="1">
            <a:off x="-3203431" y="3192709"/>
            <a:ext cx="6861017" cy="475433"/>
          </a:xfrm>
          <a:custGeom>
            <a:avLst/>
            <a:gdLst/>
            <a:ahLst/>
            <a:cxnLst/>
            <a:rect l="l" t="t" r="r" b="b"/>
            <a:pathLst>
              <a:path w="15017" h="5260" extrusionOk="0">
                <a:moveTo>
                  <a:pt x="1" y="1"/>
                </a:moveTo>
                <a:lnTo>
                  <a:pt x="1" y="5259"/>
                </a:lnTo>
                <a:lnTo>
                  <a:pt x="15016" y="5259"/>
                </a:lnTo>
                <a:lnTo>
                  <a:pt x="1501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 rot="5400000" flipH="1">
            <a:off x="11027263" y="5700896"/>
            <a:ext cx="1148251" cy="1181225"/>
          </a:xfrm>
          <a:custGeom>
            <a:avLst/>
            <a:gdLst/>
            <a:ahLst/>
            <a:cxnLst/>
            <a:rect l="l" t="t" r="r" b="b"/>
            <a:pathLst>
              <a:path w="14834" h="15260" extrusionOk="0">
                <a:moveTo>
                  <a:pt x="0" y="1"/>
                </a:moveTo>
                <a:lnTo>
                  <a:pt x="0" y="15260"/>
                </a:lnTo>
                <a:lnTo>
                  <a:pt x="14833" y="15260"/>
                </a:lnTo>
                <a:lnTo>
                  <a:pt x="1483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 rot="5400000" flipH="1">
            <a:off x="8716763" y="5717381"/>
            <a:ext cx="1148251" cy="1148251"/>
          </a:xfrm>
          <a:custGeom>
            <a:avLst/>
            <a:gdLst/>
            <a:ahLst/>
            <a:cxnLst/>
            <a:rect l="l" t="t" r="r" b="b"/>
            <a:pathLst>
              <a:path w="14834" h="14834" extrusionOk="0">
                <a:moveTo>
                  <a:pt x="0" y="0"/>
                </a:moveTo>
                <a:lnTo>
                  <a:pt x="0" y="14833"/>
                </a:lnTo>
                <a:lnTo>
                  <a:pt x="14833" y="31"/>
                </a:lnTo>
                <a:lnTo>
                  <a:pt x="1483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 rot="5400000" flipH="1">
            <a:off x="9864931" y="5717381"/>
            <a:ext cx="1145928" cy="1145928"/>
          </a:xfrm>
          <a:custGeom>
            <a:avLst/>
            <a:gdLst/>
            <a:ahLst/>
            <a:cxnLst/>
            <a:rect l="l" t="t" r="r" b="b"/>
            <a:pathLst>
              <a:path w="14804" h="14804" extrusionOk="0">
                <a:moveTo>
                  <a:pt x="0" y="1"/>
                </a:moveTo>
                <a:lnTo>
                  <a:pt x="0" y="14438"/>
                </a:lnTo>
                <a:cubicBezTo>
                  <a:pt x="0" y="10335"/>
                  <a:pt x="3314" y="7052"/>
                  <a:pt x="7387" y="7052"/>
                </a:cubicBezTo>
                <a:cubicBezTo>
                  <a:pt x="11460" y="7052"/>
                  <a:pt x="14773" y="10335"/>
                  <a:pt x="14773" y="14438"/>
                </a:cubicBezTo>
                <a:lnTo>
                  <a:pt x="14773" y="14803"/>
                </a:lnTo>
                <a:lnTo>
                  <a:pt x="14803" y="14803"/>
                </a:lnTo>
                <a:lnTo>
                  <a:pt x="148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 rot="5400000" flipH="1">
            <a:off x="11022544" y="5710329"/>
            <a:ext cx="588291" cy="602379"/>
          </a:xfrm>
          <a:custGeom>
            <a:avLst/>
            <a:gdLst/>
            <a:ahLst/>
            <a:cxnLst/>
            <a:rect l="l" t="t" r="r" b="b"/>
            <a:pathLst>
              <a:path w="7600" h="7782" extrusionOk="0">
                <a:moveTo>
                  <a:pt x="0" y="0"/>
                </a:moveTo>
                <a:lnTo>
                  <a:pt x="0" y="7782"/>
                </a:lnTo>
                <a:lnTo>
                  <a:pt x="7599" y="7782"/>
                </a:lnTo>
                <a:lnTo>
                  <a:pt x="75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 rot="5400000" flipH="1">
            <a:off x="11624880" y="6298512"/>
            <a:ext cx="560037" cy="574203"/>
          </a:xfrm>
          <a:custGeom>
            <a:avLst/>
            <a:gdLst/>
            <a:ahLst/>
            <a:cxnLst/>
            <a:rect l="l" t="t" r="r" b="b"/>
            <a:pathLst>
              <a:path w="7235" h="7418" extrusionOk="0">
                <a:moveTo>
                  <a:pt x="0" y="1"/>
                </a:moveTo>
                <a:lnTo>
                  <a:pt x="0" y="7417"/>
                </a:lnTo>
                <a:lnTo>
                  <a:pt x="7234" y="7417"/>
                </a:lnTo>
                <a:lnTo>
                  <a:pt x="72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/>
          <p:nvPr/>
        </p:nvSpPr>
        <p:spPr>
          <a:xfrm rot="5400000" flipH="1">
            <a:off x="9865783" y="-4863"/>
            <a:ext cx="1145456" cy="1145533"/>
          </a:xfrm>
          <a:custGeom>
            <a:avLst/>
            <a:gdLst/>
            <a:ahLst/>
            <a:cxnLst/>
            <a:rect l="l" t="t" r="r" b="b"/>
            <a:pathLst>
              <a:path w="14803" h="14804" extrusionOk="0">
                <a:moveTo>
                  <a:pt x="0" y="1"/>
                </a:moveTo>
                <a:lnTo>
                  <a:pt x="0" y="14803"/>
                </a:lnTo>
                <a:lnTo>
                  <a:pt x="14803" y="14803"/>
                </a:lnTo>
                <a:lnTo>
                  <a:pt x="148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3"/>
          <p:cNvSpPr/>
          <p:nvPr/>
        </p:nvSpPr>
        <p:spPr>
          <a:xfrm rot="5400000" flipH="1">
            <a:off x="8719184" y="-6024"/>
            <a:ext cx="1145456" cy="1147855"/>
          </a:xfrm>
          <a:custGeom>
            <a:avLst/>
            <a:gdLst/>
            <a:ahLst/>
            <a:cxnLst/>
            <a:rect l="l" t="t" r="r" b="b"/>
            <a:pathLst>
              <a:path w="14803" h="14834" extrusionOk="0">
                <a:moveTo>
                  <a:pt x="0" y="0"/>
                </a:moveTo>
                <a:lnTo>
                  <a:pt x="0" y="14833"/>
                </a:lnTo>
                <a:lnTo>
                  <a:pt x="14803" y="14833"/>
                </a:lnTo>
                <a:lnTo>
                  <a:pt x="148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 rot="5400000" flipH="1">
            <a:off x="10123308" y="250342"/>
            <a:ext cx="632736" cy="635135"/>
          </a:xfrm>
          <a:custGeom>
            <a:avLst/>
            <a:gdLst/>
            <a:ahLst/>
            <a:cxnLst/>
            <a:rect l="l" t="t" r="r" b="b"/>
            <a:pathLst>
              <a:path w="8177" h="8208" extrusionOk="0">
                <a:moveTo>
                  <a:pt x="0" y="0"/>
                </a:moveTo>
                <a:lnTo>
                  <a:pt x="0" y="8207"/>
                </a:lnTo>
                <a:lnTo>
                  <a:pt x="8177" y="8207"/>
                </a:lnTo>
                <a:lnTo>
                  <a:pt x="81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3"/>
          <p:cNvSpPr/>
          <p:nvPr/>
        </p:nvSpPr>
        <p:spPr>
          <a:xfrm rot="5400000" flipH="1">
            <a:off x="11032384" y="-18983"/>
            <a:ext cx="1145456" cy="1173777"/>
          </a:xfrm>
          <a:custGeom>
            <a:avLst/>
            <a:gdLst/>
            <a:ahLst/>
            <a:cxnLst/>
            <a:rect l="l" t="t" r="r" b="b"/>
            <a:pathLst>
              <a:path w="14803" h="15169" extrusionOk="0">
                <a:moveTo>
                  <a:pt x="0" y="1"/>
                </a:moveTo>
                <a:lnTo>
                  <a:pt x="0" y="31"/>
                </a:lnTo>
                <a:lnTo>
                  <a:pt x="14803" y="15168"/>
                </a:lnTo>
                <a:lnTo>
                  <a:pt x="148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3"/>
          <p:cNvSpPr/>
          <p:nvPr/>
        </p:nvSpPr>
        <p:spPr>
          <a:xfrm rot="5400000" flipH="1">
            <a:off x="9004949" y="-291776"/>
            <a:ext cx="571607" cy="1145533"/>
          </a:xfrm>
          <a:custGeom>
            <a:avLst/>
            <a:gdLst/>
            <a:ahLst/>
            <a:cxnLst/>
            <a:rect l="l" t="t" r="r" b="b"/>
            <a:pathLst>
              <a:path w="7387" h="14804" extrusionOk="0">
                <a:moveTo>
                  <a:pt x="7387" y="1"/>
                </a:moveTo>
                <a:cubicBezTo>
                  <a:pt x="3314" y="1"/>
                  <a:pt x="1" y="3314"/>
                  <a:pt x="1" y="7387"/>
                </a:cubicBezTo>
                <a:cubicBezTo>
                  <a:pt x="1" y="11490"/>
                  <a:pt x="3314" y="14803"/>
                  <a:pt x="7387" y="14803"/>
                </a:cubicBezTo>
                <a:lnTo>
                  <a:pt x="73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4071816" y="2943059"/>
            <a:ext cx="624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5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800" b="1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800" b="1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800" b="1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800" b="1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800" b="1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800" b="1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800" b="1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052283" y="3066256"/>
            <a:ext cx="1459600" cy="876000"/>
          </a:xfrm>
          <a:prstGeom prst="rect">
            <a:avLst/>
          </a:prstGeom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ABeeZee"/>
              <a:buNone/>
              <a:defRPr sz="56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ABeeZee"/>
              <a:buNone/>
              <a:defRPr sz="6400">
                <a:latin typeface="ABeeZee"/>
                <a:ea typeface="ABeeZee"/>
                <a:cs typeface="ABeeZee"/>
                <a:sym typeface="ABeeZ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ABeeZee"/>
              <a:buNone/>
              <a:defRPr sz="6400">
                <a:latin typeface="ABeeZee"/>
                <a:ea typeface="ABeeZee"/>
                <a:cs typeface="ABeeZee"/>
                <a:sym typeface="ABeeZ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ABeeZee"/>
              <a:buNone/>
              <a:defRPr sz="6400">
                <a:latin typeface="ABeeZee"/>
                <a:ea typeface="ABeeZee"/>
                <a:cs typeface="ABeeZee"/>
                <a:sym typeface="ABeeZ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ABeeZee"/>
              <a:buNone/>
              <a:defRPr sz="6400">
                <a:latin typeface="ABeeZee"/>
                <a:ea typeface="ABeeZee"/>
                <a:cs typeface="ABeeZee"/>
                <a:sym typeface="ABeeZ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ABeeZee"/>
              <a:buNone/>
              <a:defRPr sz="6400">
                <a:latin typeface="ABeeZee"/>
                <a:ea typeface="ABeeZee"/>
                <a:cs typeface="ABeeZee"/>
                <a:sym typeface="ABeeZ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ABeeZee"/>
              <a:buNone/>
              <a:defRPr sz="6400">
                <a:latin typeface="ABeeZee"/>
                <a:ea typeface="ABeeZee"/>
                <a:cs typeface="ABeeZee"/>
                <a:sym typeface="ABeeZ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ABeeZee"/>
              <a:buNone/>
              <a:defRPr sz="6400">
                <a:latin typeface="ABeeZee"/>
                <a:ea typeface="ABeeZee"/>
                <a:cs typeface="ABeeZee"/>
                <a:sym typeface="ABeeZ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ABeeZee"/>
              <a:buNone/>
              <a:defRPr sz="6400"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49532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bg>
      <p:bgPr>
        <a:solidFill>
          <a:schemeClr val="accent2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/>
          <p:nvPr/>
        </p:nvSpPr>
        <p:spPr>
          <a:xfrm rot="-5400000">
            <a:off x="9938193" y="5744554"/>
            <a:ext cx="1106320" cy="1132773"/>
          </a:xfrm>
          <a:custGeom>
            <a:avLst/>
            <a:gdLst/>
            <a:ahLst/>
            <a:cxnLst/>
            <a:rect l="l" t="t" r="r" b="b"/>
            <a:pathLst>
              <a:path w="14834" h="14834" extrusionOk="0">
                <a:moveTo>
                  <a:pt x="0" y="0"/>
                </a:moveTo>
                <a:lnTo>
                  <a:pt x="0" y="14833"/>
                </a:lnTo>
                <a:lnTo>
                  <a:pt x="14834" y="14833"/>
                </a:lnTo>
                <a:lnTo>
                  <a:pt x="148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2"/>
          <p:cNvSpPr/>
          <p:nvPr/>
        </p:nvSpPr>
        <p:spPr>
          <a:xfrm rot="-5400000">
            <a:off x="10177611" y="6010480"/>
            <a:ext cx="625997" cy="625920"/>
          </a:xfrm>
          <a:custGeom>
            <a:avLst/>
            <a:gdLst/>
            <a:ahLst/>
            <a:cxnLst/>
            <a:rect l="l" t="t" r="r" b="b"/>
            <a:pathLst>
              <a:path w="8208" h="8207" extrusionOk="0">
                <a:moveTo>
                  <a:pt x="1" y="0"/>
                </a:moveTo>
                <a:lnTo>
                  <a:pt x="1" y="8207"/>
                </a:lnTo>
                <a:lnTo>
                  <a:pt x="8207" y="8207"/>
                </a:lnTo>
                <a:lnTo>
                  <a:pt x="82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2"/>
          <p:cNvSpPr/>
          <p:nvPr/>
        </p:nvSpPr>
        <p:spPr>
          <a:xfrm rot="-5400000">
            <a:off x="11078957" y="5737810"/>
            <a:ext cx="1107903" cy="1147813"/>
          </a:xfrm>
          <a:custGeom>
            <a:avLst/>
            <a:gdLst/>
            <a:ahLst/>
            <a:cxnLst/>
            <a:rect l="l" t="t" r="r" b="b"/>
            <a:pathLst>
              <a:path w="14834" h="15168" extrusionOk="0">
                <a:moveTo>
                  <a:pt x="1" y="0"/>
                </a:moveTo>
                <a:lnTo>
                  <a:pt x="1" y="15167"/>
                </a:lnTo>
                <a:lnTo>
                  <a:pt x="14834" y="15167"/>
                </a:lnTo>
                <a:lnTo>
                  <a:pt x="148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2"/>
          <p:cNvSpPr/>
          <p:nvPr/>
        </p:nvSpPr>
        <p:spPr>
          <a:xfrm rot="-5400000">
            <a:off x="11311607" y="6010471"/>
            <a:ext cx="625997" cy="625920"/>
          </a:xfrm>
          <a:custGeom>
            <a:avLst/>
            <a:gdLst/>
            <a:ahLst/>
            <a:cxnLst/>
            <a:rect l="l" t="t" r="r" b="b"/>
            <a:pathLst>
              <a:path w="8208" h="8207" extrusionOk="0">
                <a:moveTo>
                  <a:pt x="1" y="0"/>
                </a:moveTo>
                <a:lnTo>
                  <a:pt x="1" y="8207"/>
                </a:lnTo>
                <a:lnTo>
                  <a:pt x="8207" y="8207"/>
                </a:lnTo>
                <a:lnTo>
                  <a:pt x="82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2"/>
          <p:cNvSpPr/>
          <p:nvPr/>
        </p:nvSpPr>
        <p:spPr>
          <a:xfrm rot="-5400000">
            <a:off x="16288" y="1124333"/>
            <a:ext cx="1136235" cy="1168815"/>
          </a:xfrm>
          <a:custGeom>
            <a:avLst/>
            <a:gdLst/>
            <a:ahLst/>
            <a:cxnLst/>
            <a:rect l="l" t="t" r="r" b="b"/>
            <a:pathLst>
              <a:path w="14834" h="15260" extrusionOk="0">
                <a:moveTo>
                  <a:pt x="0" y="1"/>
                </a:moveTo>
                <a:lnTo>
                  <a:pt x="0" y="15260"/>
                </a:lnTo>
                <a:lnTo>
                  <a:pt x="14833" y="15260"/>
                </a:lnTo>
                <a:lnTo>
                  <a:pt x="1483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2"/>
          <p:cNvSpPr/>
          <p:nvPr/>
        </p:nvSpPr>
        <p:spPr>
          <a:xfrm rot="-5400000">
            <a:off x="14099" y="-14089"/>
            <a:ext cx="1140620" cy="1168823"/>
          </a:xfrm>
          <a:custGeom>
            <a:avLst/>
            <a:gdLst/>
            <a:ahLst/>
            <a:cxnLst/>
            <a:rect l="l" t="t" r="r" b="b"/>
            <a:pathLst>
              <a:path w="14803" h="15169" extrusionOk="0">
                <a:moveTo>
                  <a:pt x="0" y="1"/>
                </a:moveTo>
                <a:lnTo>
                  <a:pt x="0" y="31"/>
                </a:lnTo>
                <a:lnTo>
                  <a:pt x="14803" y="15168"/>
                </a:lnTo>
                <a:lnTo>
                  <a:pt x="148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2"/>
          <p:cNvSpPr/>
          <p:nvPr/>
        </p:nvSpPr>
        <p:spPr>
          <a:xfrm rot="-5400000">
            <a:off x="579634" y="1133756"/>
            <a:ext cx="582135" cy="596049"/>
          </a:xfrm>
          <a:custGeom>
            <a:avLst/>
            <a:gdLst/>
            <a:ahLst/>
            <a:cxnLst/>
            <a:rect l="l" t="t" r="r" b="b"/>
            <a:pathLst>
              <a:path w="7600" h="7782" extrusionOk="0">
                <a:moveTo>
                  <a:pt x="0" y="0"/>
                </a:moveTo>
                <a:lnTo>
                  <a:pt x="0" y="7782"/>
                </a:lnTo>
                <a:lnTo>
                  <a:pt x="7599" y="7782"/>
                </a:lnTo>
                <a:lnTo>
                  <a:pt x="75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2"/>
          <p:cNvSpPr/>
          <p:nvPr/>
        </p:nvSpPr>
        <p:spPr>
          <a:xfrm rot="-5400000">
            <a:off x="16378" y="5708619"/>
            <a:ext cx="1140636" cy="1173392"/>
          </a:xfrm>
          <a:custGeom>
            <a:avLst/>
            <a:gdLst/>
            <a:ahLst/>
            <a:cxnLst/>
            <a:rect l="l" t="t" r="r" b="b"/>
            <a:pathLst>
              <a:path w="14834" h="15260" extrusionOk="0">
                <a:moveTo>
                  <a:pt x="0" y="1"/>
                </a:moveTo>
                <a:lnTo>
                  <a:pt x="0" y="15260"/>
                </a:lnTo>
                <a:lnTo>
                  <a:pt x="14833" y="15260"/>
                </a:lnTo>
                <a:lnTo>
                  <a:pt x="148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2"/>
          <p:cNvSpPr/>
          <p:nvPr/>
        </p:nvSpPr>
        <p:spPr>
          <a:xfrm rot="-5400000">
            <a:off x="577302" y="5718000"/>
            <a:ext cx="584389" cy="598384"/>
          </a:xfrm>
          <a:custGeom>
            <a:avLst/>
            <a:gdLst/>
            <a:ahLst/>
            <a:cxnLst/>
            <a:rect l="l" t="t" r="r" b="b"/>
            <a:pathLst>
              <a:path w="7600" h="7782" extrusionOk="0">
                <a:moveTo>
                  <a:pt x="0" y="0"/>
                </a:moveTo>
                <a:lnTo>
                  <a:pt x="0" y="7782"/>
                </a:lnTo>
                <a:lnTo>
                  <a:pt x="7599" y="7782"/>
                </a:lnTo>
                <a:lnTo>
                  <a:pt x="75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2"/>
          <p:cNvSpPr/>
          <p:nvPr/>
        </p:nvSpPr>
        <p:spPr>
          <a:xfrm rot="-5400000">
            <a:off x="7035" y="6302273"/>
            <a:ext cx="556323" cy="570395"/>
          </a:xfrm>
          <a:custGeom>
            <a:avLst/>
            <a:gdLst/>
            <a:ahLst/>
            <a:cxnLst/>
            <a:rect l="l" t="t" r="r" b="b"/>
            <a:pathLst>
              <a:path w="7235" h="7418" extrusionOk="0">
                <a:moveTo>
                  <a:pt x="0" y="1"/>
                </a:moveTo>
                <a:lnTo>
                  <a:pt x="0" y="7417"/>
                </a:lnTo>
                <a:lnTo>
                  <a:pt x="7234" y="7417"/>
                </a:lnTo>
                <a:lnTo>
                  <a:pt x="72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2"/>
          <p:cNvSpPr/>
          <p:nvPr/>
        </p:nvSpPr>
        <p:spPr>
          <a:xfrm rot="-5400000">
            <a:off x="11057431" y="1059"/>
            <a:ext cx="1138356" cy="1140568"/>
          </a:xfrm>
          <a:custGeom>
            <a:avLst/>
            <a:gdLst/>
            <a:ahLst/>
            <a:cxnLst/>
            <a:rect l="l" t="t" r="r" b="b"/>
            <a:pathLst>
              <a:path w="14926" h="14955" extrusionOk="0">
                <a:moveTo>
                  <a:pt x="1" y="0"/>
                </a:moveTo>
                <a:lnTo>
                  <a:pt x="1" y="14955"/>
                </a:lnTo>
                <a:lnTo>
                  <a:pt x="14925" y="14955"/>
                </a:lnTo>
                <a:lnTo>
                  <a:pt x="149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2"/>
          <p:cNvSpPr/>
          <p:nvPr/>
        </p:nvSpPr>
        <p:spPr>
          <a:xfrm rot="-5400000">
            <a:off x="11310098" y="263039"/>
            <a:ext cx="623709" cy="625920"/>
          </a:xfrm>
          <a:custGeom>
            <a:avLst/>
            <a:gdLst/>
            <a:ahLst/>
            <a:cxnLst/>
            <a:rect l="l" t="t" r="r" b="b"/>
            <a:pathLst>
              <a:path w="8178" h="8207" extrusionOk="0">
                <a:moveTo>
                  <a:pt x="1" y="0"/>
                </a:moveTo>
                <a:lnTo>
                  <a:pt x="1" y="8207"/>
                </a:lnTo>
                <a:lnTo>
                  <a:pt x="8177" y="8207"/>
                </a:lnTo>
                <a:lnTo>
                  <a:pt x="81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2"/>
          <p:cNvSpPr/>
          <p:nvPr/>
        </p:nvSpPr>
        <p:spPr>
          <a:xfrm rot="-5400000">
            <a:off x="11058614" y="2269383"/>
            <a:ext cx="1131340" cy="1135916"/>
          </a:xfrm>
          <a:custGeom>
            <a:avLst/>
            <a:gdLst/>
            <a:ahLst/>
            <a:cxnLst/>
            <a:rect l="l" t="t" r="r" b="b"/>
            <a:pathLst>
              <a:path w="14834" h="14894" extrusionOk="0">
                <a:moveTo>
                  <a:pt x="1" y="0"/>
                </a:moveTo>
                <a:lnTo>
                  <a:pt x="1" y="14894"/>
                </a:lnTo>
                <a:lnTo>
                  <a:pt x="14834" y="14894"/>
                </a:lnTo>
                <a:lnTo>
                  <a:pt x="148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2"/>
          <p:cNvSpPr/>
          <p:nvPr/>
        </p:nvSpPr>
        <p:spPr>
          <a:xfrm rot="-5400000">
            <a:off x="11064318" y="1132443"/>
            <a:ext cx="1131340" cy="1147308"/>
          </a:xfrm>
          <a:custGeom>
            <a:avLst/>
            <a:gdLst/>
            <a:ahLst/>
            <a:cxnLst/>
            <a:rect l="l" t="t" r="r" b="b"/>
            <a:pathLst>
              <a:path w="14834" h="15168" extrusionOk="0">
                <a:moveTo>
                  <a:pt x="1" y="0"/>
                </a:moveTo>
                <a:lnTo>
                  <a:pt x="1" y="15167"/>
                </a:lnTo>
                <a:lnTo>
                  <a:pt x="14834" y="15167"/>
                </a:lnTo>
                <a:lnTo>
                  <a:pt x="148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2"/>
          <p:cNvSpPr/>
          <p:nvPr/>
        </p:nvSpPr>
        <p:spPr>
          <a:xfrm rot="-5400000">
            <a:off x="9925365" y="2241"/>
            <a:ext cx="1140644" cy="1131340"/>
          </a:xfrm>
          <a:custGeom>
            <a:avLst/>
            <a:gdLst/>
            <a:ahLst/>
            <a:cxnLst/>
            <a:rect l="l" t="t" r="r" b="b"/>
            <a:pathLst>
              <a:path w="14956" h="14834" extrusionOk="0">
                <a:moveTo>
                  <a:pt x="1" y="0"/>
                </a:moveTo>
                <a:lnTo>
                  <a:pt x="1" y="14833"/>
                </a:lnTo>
                <a:lnTo>
                  <a:pt x="14955" y="14833"/>
                </a:lnTo>
                <a:lnTo>
                  <a:pt x="149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2"/>
          <p:cNvSpPr/>
          <p:nvPr/>
        </p:nvSpPr>
        <p:spPr>
          <a:xfrm rot="5400000" flipH="1">
            <a:off x="-51" y="4559915"/>
            <a:ext cx="1165124" cy="1165045"/>
          </a:xfrm>
          <a:custGeom>
            <a:avLst/>
            <a:gdLst/>
            <a:ahLst/>
            <a:cxnLst/>
            <a:rect l="l" t="t" r="r" b="b"/>
            <a:pathLst>
              <a:path w="14804" h="14803" extrusionOk="0">
                <a:moveTo>
                  <a:pt x="1" y="0"/>
                </a:moveTo>
                <a:lnTo>
                  <a:pt x="1" y="14803"/>
                </a:lnTo>
                <a:lnTo>
                  <a:pt x="14804" y="14803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2"/>
          <p:cNvSpPr/>
          <p:nvPr/>
        </p:nvSpPr>
        <p:spPr>
          <a:xfrm rot="-5400000">
            <a:off x="11520866" y="1477718"/>
            <a:ext cx="908793" cy="456761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927"/>
                </a:lnTo>
                <a:lnTo>
                  <a:pt x="31" y="592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2"/>
          <p:cNvSpPr/>
          <p:nvPr/>
        </p:nvSpPr>
        <p:spPr>
          <a:xfrm rot="-5400000">
            <a:off x="11182654" y="1477718"/>
            <a:ext cx="908793" cy="456761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897"/>
                </a:lnTo>
                <a:lnTo>
                  <a:pt x="31" y="589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2"/>
          <p:cNvSpPr/>
          <p:nvPr/>
        </p:nvSpPr>
        <p:spPr>
          <a:xfrm rot="-5400000">
            <a:off x="10834924" y="1480044"/>
            <a:ext cx="899489" cy="452109"/>
          </a:xfrm>
          <a:custGeom>
            <a:avLst/>
            <a:gdLst/>
            <a:ahLst/>
            <a:cxnLst/>
            <a:rect l="l" t="t" r="r" b="b"/>
            <a:pathLst>
              <a:path w="11794" h="5928" extrusionOk="0">
                <a:moveTo>
                  <a:pt x="5867" y="0"/>
                </a:moveTo>
                <a:lnTo>
                  <a:pt x="0" y="5867"/>
                </a:lnTo>
                <a:lnTo>
                  <a:pt x="11794" y="5928"/>
                </a:lnTo>
                <a:lnTo>
                  <a:pt x="586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2"/>
          <p:cNvSpPr/>
          <p:nvPr/>
        </p:nvSpPr>
        <p:spPr>
          <a:xfrm rot="-5400000">
            <a:off x="8807846" y="17165"/>
            <a:ext cx="1137391" cy="1109348"/>
          </a:xfrm>
          <a:custGeom>
            <a:avLst/>
            <a:gdLst/>
            <a:ahLst/>
            <a:cxnLst/>
            <a:rect l="l" t="t" r="r" b="b"/>
            <a:pathLst>
              <a:path w="14804" h="14439" extrusionOk="0">
                <a:moveTo>
                  <a:pt x="1" y="0"/>
                </a:moveTo>
                <a:lnTo>
                  <a:pt x="1" y="14438"/>
                </a:lnTo>
                <a:lnTo>
                  <a:pt x="14803" y="14438"/>
                </a:lnTo>
                <a:lnTo>
                  <a:pt x="14803" y="0"/>
                </a:lnTo>
                <a:cubicBezTo>
                  <a:pt x="14803" y="4073"/>
                  <a:pt x="11490" y="7386"/>
                  <a:pt x="7417" y="7386"/>
                </a:cubicBezTo>
                <a:cubicBezTo>
                  <a:pt x="3314" y="7386"/>
                  <a:pt x="1" y="4073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2"/>
          <p:cNvSpPr/>
          <p:nvPr/>
        </p:nvSpPr>
        <p:spPr>
          <a:xfrm rot="-5400000">
            <a:off x="11065591" y="2814117"/>
            <a:ext cx="579627" cy="598160"/>
          </a:xfrm>
          <a:custGeom>
            <a:avLst/>
            <a:gdLst/>
            <a:ahLst/>
            <a:cxnLst/>
            <a:rect l="l" t="t" r="r" b="b"/>
            <a:pathLst>
              <a:path w="7600" h="7843" extrusionOk="0">
                <a:moveTo>
                  <a:pt x="1" y="0"/>
                </a:moveTo>
                <a:lnTo>
                  <a:pt x="1" y="7842"/>
                </a:lnTo>
                <a:lnTo>
                  <a:pt x="7599" y="7842"/>
                </a:lnTo>
                <a:lnTo>
                  <a:pt x="75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2"/>
          <p:cNvSpPr/>
          <p:nvPr/>
        </p:nvSpPr>
        <p:spPr>
          <a:xfrm rot="-5400000">
            <a:off x="11653215" y="2272864"/>
            <a:ext cx="551789" cy="549425"/>
          </a:xfrm>
          <a:custGeom>
            <a:avLst/>
            <a:gdLst/>
            <a:ahLst/>
            <a:cxnLst/>
            <a:rect l="l" t="t" r="r" b="b"/>
            <a:pathLst>
              <a:path w="7235" h="7204" extrusionOk="0">
                <a:moveTo>
                  <a:pt x="0" y="0"/>
                </a:moveTo>
                <a:lnTo>
                  <a:pt x="0" y="7204"/>
                </a:lnTo>
                <a:lnTo>
                  <a:pt x="7235" y="7204"/>
                </a:lnTo>
                <a:lnTo>
                  <a:pt x="72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2"/>
          <p:cNvSpPr/>
          <p:nvPr/>
        </p:nvSpPr>
        <p:spPr>
          <a:xfrm rot="-5400000">
            <a:off x="8816929" y="5758959"/>
            <a:ext cx="1108080" cy="1108004"/>
          </a:xfrm>
          <a:custGeom>
            <a:avLst/>
            <a:gdLst/>
            <a:ahLst/>
            <a:cxnLst/>
            <a:rect l="l" t="t" r="r" b="b"/>
            <a:pathLst>
              <a:path w="14804" h="14803" extrusionOk="0">
                <a:moveTo>
                  <a:pt x="1" y="0"/>
                </a:moveTo>
                <a:lnTo>
                  <a:pt x="1" y="14803"/>
                </a:lnTo>
                <a:lnTo>
                  <a:pt x="14804" y="14803"/>
                </a:lnTo>
                <a:lnTo>
                  <a:pt x="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2"/>
          <p:cNvSpPr txBox="1">
            <a:spLocks noGrp="1"/>
          </p:cNvSpPr>
          <p:nvPr>
            <p:ph type="title" hasCustomPrompt="1"/>
          </p:nvPr>
        </p:nvSpPr>
        <p:spPr>
          <a:xfrm>
            <a:off x="2253516" y="460789"/>
            <a:ext cx="3743600" cy="13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2" name="Google Shape;352;p22"/>
          <p:cNvSpPr txBox="1">
            <a:spLocks noGrp="1"/>
          </p:cNvSpPr>
          <p:nvPr>
            <p:ph type="subTitle" idx="1"/>
          </p:nvPr>
        </p:nvSpPr>
        <p:spPr>
          <a:xfrm>
            <a:off x="2253516" y="1831756"/>
            <a:ext cx="3743600" cy="6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53" name="Google Shape;353;p22"/>
          <p:cNvSpPr txBox="1">
            <a:spLocks noGrp="1"/>
          </p:cNvSpPr>
          <p:nvPr>
            <p:ph type="subTitle" idx="2"/>
          </p:nvPr>
        </p:nvSpPr>
        <p:spPr>
          <a:xfrm>
            <a:off x="2253516" y="5381635"/>
            <a:ext cx="3743600" cy="6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subTitle" idx="3"/>
          </p:nvPr>
        </p:nvSpPr>
        <p:spPr>
          <a:xfrm>
            <a:off x="6681051" y="3616883"/>
            <a:ext cx="3743600" cy="6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title" idx="4" hasCustomPrompt="1"/>
          </p:nvPr>
        </p:nvSpPr>
        <p:spPr>
          <a:xfrm>
            <a:off x="2253516" y="4010435"/>
            <a:ext cx="3743600" cy="13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2"/>
          <p:cNvSpPr txBox="1">
            <a:spLocks noGrp="1"/>
          </p:cNvSpPr>
          <p:nvPr>
            <p:ph type="title" idx="5" hasCustomPrompt="1"/>
          </p:nvPr>
        </p:nvSpPr>
        <p:spPr>
          <a:xfrm>
            <a:off x="6681051" y="2245683"/>
            <a:ext cx="3743600" cy="13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2"/>
          <p:cNvSpPr/>
          <p:nvPr/>
        </p:nvSpPr>
        <p:spPr>
          <a:xfrm rot="-5400000">
            <a:off x="3975" y="1716154"/>
            <a:ext cx="559639" cy="572988"/>
          </a:xfrm>
          <a:custGeom>
            <a:avLst/>
            <a:gdLst/>
            <a:ahLst/>
            <a:cxnLst/>
            <a:rect l="l" t="t" r="r" b="b"/>
            <a:pathLst>
              <a:path w="7600" h="7782" extrusionOk="0">
                <a:moveTo>
                  <a:pt x="0" y="0"/>
                </a:moveTo>
                <a:lnTo>
                  <a:pt x="0" y="7782"/>
                </a:lnTo>
                <a:lnTo>
                  <a:pt x="7599" y="7782"/>
                </a:lnTo>
                <a:lnTo>
                  <a:pt x="75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2"/>
          <p:cNvSpPr/>
          <p:nvPr/>
        </p:nvSpPr>
        <p:spPr>
          <a:xfrm rot="-5400000">
            <a:off x="11068346" y="4634381"/>
            <a:ext cx="1137391" cy="1109348"/>
          </a:xfrm>
          <a:custGeom>
            <a:avLst/>
            <a:gdLst/>
            <a:ahLst/>
            <a:cxnLst/>
            <a:rect l="l" t="t" r="r" b="b"/>
            <a:pathLst>
              <a:path w="14804" h="14439" extrusionOk="0">
                <a:moveTo>
                  <a:pt x="1" y="0"/>
                </a:moveTo>
                <a:lnTo>
                  <a:pt x="1" y="14438"/>
                </a:lnTo>
                <a:lnTo>
                  <a:pt x="14803" y="14438"/>
                </a:lnTo>
                <a:lnTo>
                  <a:pt x="14803" y="0"/>
                </a:lnTo>
                <a:cubicBezTo>
                  <a:pt x="14803" y="4073"/>
                  <a:pt x="11490" y="7386"/>
                  <a:pt x="7417" y="7386"/>
                </a:cubicBezTo>
                <a:cubicBezTo>
                  <a:pt x="3314" y="7386"/>
                  <a:pt x="1" y="4073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17255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accen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 rot="5400000">
            <a:off x="-3193006" y="3189080"/>
            <a:ext cx="6864887" cy="478861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dir="924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3"/>
          <p:cNvSpPr/>
          <p:nvPr/>
        </p:nvSpPr>
        <p:spPr>
          <a:xfrm rot="-5400000">
            <a:off x="11048357" y="-9379"/>
            <a:ext cx="1136631" cy="1155499"/>
          </a:xfrm>
          <a:custGeom>
            <a:avLst/>
            <a:gdLst/>
            <a:ahLst/>
            <a:cxnLst/>
            <a:rect l="l" t="t" r="r" b="b"/>
            <a:pathLst>
              <a:path w="14834" h="15168" extrusionOk="0">
                <a:moveTo>
                  <a:pt x="1" y="0"/>
                </a:moveTo>
                <a:lnTo>
                  <a:pt x="1" y="15167"/>
                </a:lnTo>
                <a:lnTo>
                  <a:pt x="14834" y="15167"/>
                </a:lnTo>
                <a:lnTo>
                  <a:pt x="148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3"/>
          <p:cNvSpPr/>
          <p:nvPr/>
        </p:nvSpPr>
        <p:spPr>
          <a:xfrm rot="-5400000">
            <a:off x="11517089" y="343573"/>
            <a:ext cx="907721" cy="456243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927"/>
                </a:lnTo>
                <a:lnTo>
                  <a:pt x="31" y="592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3"/>
          <p:cNvSpPr/>
          <p:nvPr/>
        </p:nvSpPr>
        <p:spPr>
          <a:xfrm rot="-5400000">
            <a:off x="11165140" y="343573"/>
            <a:ext cx="907721" cy="456243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897"/>
                </a:lnTo>
                <a:lnTo>
                  <a:pt x="31" y="589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3"/>
          <p:cNvSpPr/>
          <p:nvPr/>
        </p:nvSpPr>
        <p:spPr>
          <a:xfrm rot="-5400000">
            <a:off x="10817798" y="345896"/>
            <a:ext cx="898428" cy="451595"/>
          </a:xfrm>
          <a:custGeom>
            <a:avLst/>
            <a:gdLst/>
            <a:ahLst/>
            <a:cxnLst/>
            <a:rect l="l" t="t" r="r" b="b"/>
            <a:pathLst>
              <a:path w="11794" h="5928" extrusionOk="0">
                <a:moveTo>
                  <a:pt x="5867" y="0"/>
                </a:moveTo>
                <a:lnTo>
                  <a:pt x="0" y="5867"/>
                </a:lnTo>
                <a:lnTo>
                  <a:pt x="11794" y="5928"/>
                </a:lnTo>
                <a:lnTo>
                  <a:pt x="58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3"/>
          <p:cNvSpPr/>
          <p:nvPr/>
        </p:nvSpPr>
        <p:spPr>
          <a:xfrm rot="-5400000">
            <a:off x="9904336" y="2022"/>
            <a:ext cx="1139299" cy="1130055"/>
          </a:xfrm>
          <a:custGeom>
            <a:avLst/>
            <a:gdLst/>
            <a:ahLst/>
            <a:cxnLst/>
            <a:rect l="l" t="t" r="r" b="b"/>
            <a:pathLst>
              <a:path w="14956" h="14834" extrusionOk="0">
                <a:moveTo>
                  <a:pt x="1" y="0"/>
                </a:moveTo>
                <a:lnTo>
                  <a:pt x="1" y="14833"/>
                </a:lnTo>
                <a:lnTo>
                  <a:pt x="14955" y="14833"/>
                </a:lnTo>
                <a:lnTo>
                  <a:pt x="149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3"/>
          <p:cNvSpPr/>
          <p:nvPr/>
        </p:nvSpPr>
        <p:spPr>
          <a:xfrm rot="-5400000">
            <a:off x="8772922" y="-3960"/>
            <a:ext cx="1135988" cy="1136064"/>
          </a:xfrm>
          <a:custGeom>
            <a:avLst/>
            <a:gdLst/>
            <a:ahLst/>
            <a:cxnLst/>
            <a:rect l="l" t="t" r="r" b="b"/>
            <a:pathLst>
              <a:path w="14834" h="14835" extrusionOk="0">
                <a:moveTo>
                  <a:pt x="14834" y="1"/>
                </a:moveTo>
                <a:lnTo>
                  <a:pt x="1" y="14834"/>
                </a:lnTo>
                <a:lnTo>
                  <a:pt x="14834" y="14834"/>
                </a:lnTo>
                <a:lnTo>
                  <a:pt x="148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3"/>
          <p:cNvSpPr txBox="1">
            <a:spLocks noGrp="1"/>
          </p:cNvSpPr>
          <p:nvPr>
            <p:ph type="subTitle" idx="1"/>
          </p:nvPr>
        </p:nvSpPr>
        <p:spPr>
          <a:xfrm>
            <a:off x="1270740" y="3108267"/>
            <a:ext cx="2779600" cy="7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68" name="Google Shape;368;p23"/>
          <p:cNvSpPr txBox="1">
            <a:spLocks noGrp="1"/>
          </p:cNvSpPr>
          <p:nvPr>
            <p:ph type="subTitle" idx="2"/>
          </p:nvPr>
        </p:nvSpPr>
        <p:spPr>
          <a:xfrm>
            <a:off x="4706199" y="3108267"/>
            <a:ext cx="2779600" cy="7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69" name="Google Shape;369;p23"/>
          <p:cNvSpPr txBox="1">
            <a:spLocks noGrp="1"/>
          </p:cNvSpPr>
          <p:nvPr>
            <p:ph type="subTitle" idx="3"/>
          </p:nvPr>
        </p:nvSpPr>
        <p:spPr>
          <a:xfrm>
            <a:off x="8141657" y="3108267"/>
            <a:ext cx="2779600" cy="7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70" name="Google Shape;370;p23"/>
          <p:cNvSpPr txBox="1">
            <a:spLocks noGrp="1"/>
          </p:cNvSpPr>
          <p:nvPr>
            <p:ph type="subTitle" idx="4"/>
          </p:nvPr>
        </p:nvSpPr>
        <p:spPr>
          <a:xfrm>
            <a:off x="1270740" y="5499501"/>
            <a:ext cx="2779600" cy="7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71" name="Google Shape;371;p23"/>
          <p:cNvSpPr txBox="1">
            <a:spLocks noGrp="1"/>
          </p:cNvSpPr>
          <p:nvPr>
            <p:ph type="subTitle" idx="5"/>
          </p:nvPr>
        </p:nvSpPr>
        <p:spPr>
          <a:xfrm>
            <a:off x="4706199" y="5499501"/>
            <a:ext cx="2779600" cy="7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72" name="Google Shape;372;p23"/>
          <p:cNvSpPr txBox="1">
            <a:spLocks noGrp="1"/>
          </p:cNvSpPr>
          <p:nvPr>
            <p:ph type="subTitle" idx="6"/>
          </p:nvPr>
        </p:nvSpPr>
        <p:spPr>
          <a:xfrm>
            <a:off x="8141657" y="5499501"/>
            <a:ext cx="2779600" cy="7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73" name="Google Shape;373;p23"/>
          <p:cNvSpPr txBox="1">
            <a:spLocks noGrp="1"/>
          </p:cNvSpPr>
          <p:nvPr>
            <p:ph type="title"/>
          </p:nvPr>
        </p:nvSpPr>
        <p:spPr>
          <a:xfrm>
            <a:off x="835567" y="720000"/>
            <a:ext cx="103964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74" name="Google Shape;374;p23"/>
          <p:cNvSpPr txBox="1">
            <a:spLocks noGrp="1"/>
          </p:cNvSpPr>
          <p:nvPr>
            <p:ph type="title" idx="7" hasCustomPrompt="1"/>
          </p:nvPr>
        </p:nvSpPr>
        <p:spPr>
          <a:xfrm>
            <a:off x="2248745" y="1990667"/>
            <a:ext cx="823600" cy="536000"/>
          </a:xfrm>
          <a:prstGeom prst="rect">
            <a:avLst/>
          </a:prstGeom>
          <a:noFill/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23"/>
          <p:cNvSpPr txBox="1">
            <a:spLocks noGrp="1"/>
          </p:cNvSpPr>
          <p:nvPr>
            <p:ph type="title" idx="8" hasCustomPrompt="1"/>
          </p:nvPr>
        </p:nvSpPr>
        <p:spPr>
          <a:xfrm>
            <a:off x="5684200" y="1990667"/>
            <a:ext cx="823600" cy="536000"/>
          </a:xfrm>
          <a:prstGeom prst="rect">
            <a:avLst/>
          </a:prstGeom>
          <a:noFill/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6" name="Google Shape;376;p23"/>
          <p:cNvSpPr txBox="1">
            <a:spLocks noGrp="1"/>
          </p:cNvSpPr>
          <p:nvPr>
            <p:ph type="title" idx="9" hasCustomPrompt="1"/>
          </p:nvPr>
        </p:nvSpPr>
        <p:spPr>
          <a:xfrm>
            <a:off x="9119655" y="1990667"/>
            <a:ext cx="823600" cy="536000"/>
          </a:xfrm>
          <a:prstGeom prst="rect">
            <a:avLst/>
          </a:prstGeom>
          <a:noFill/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23"/>
          <p:cNvSpPr txBox="1">
            <a:spLocks noGrp="1"/>
          </p:cNvSpPr>
          <p:nvPr>
            <p:ph type="title" idx="13" hasCustomPrompt="1"/>
          </p:nvPr>
        </p:nvSpPr>
        <p:spPr>
          <a:xfrm>
            <a:off x="2248745" y="4335100"/>
            <a:ext cx="823600" cy="536000"/>
          </a:xfrm>
          <a:prstGeom prst="rect">
            <a:avLst/>
          </a:prstGeom>
          <a:noFill/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23"/>
          <p:cNvSpPr txBox="1">
            <a:spLocks noGrp="1"/>
          </p:cNvSpPr>
          <p:nvPr>
            <p:ph type="title" idx="14" hasCustomPrompt="1"/>
          </p:nvPr>
        </p:nvSpPr>
        <p:spPr>
          <a:xfrm>
            <a:off x="5684000" y="4335100"/>
            <a:ext cx="824000" cy="536000"/>
          </a:xfrm>
          <a:prstGeom prst="rect">
            <a:avLst/>
          </a:prstGeom>
          <a:noFill/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23"/>
          <p:cNvSpPr txBox="1">
            <a:spLocks noGrp="1"/>
          </p:cNvSpPr>
          <p:nvPr>
            <p:ph type="title" idx="15" hasCustomPrompt="1"/>
          </p:nvPr>
        </p:nvSpPr>
        <p:spPr>
          <a:xfrm>
            <a:off x="9119655" y="4335100"/>
            <a:ext cx="823600" cy="536000"/>
          </a:xfrm>
          <a:prstGeom prst="rect">
            <a:avLst/>
          </a:prstGeom>
          <a:noFill/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23"/>
          <p:cNvSpPr txBox="1">
            <a:spLocks noGrp="1"/>
          </p:cNvSpPr>
          <p:nvPr>
            <p:ph type="title" idx="16"/>
          </p:nvPr>
        </p:nvSpPr>
        <p:spPr>
          <a:xfrm>
            <a:off x="1270740" y="2694403"/>
            <a:ext cx="2779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267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title" idx="17"/>
          </p:nvPr>
        </p:nvSpPr>
        <p:spPr>
          <a:xfrm>
            <a:off x="4706199" y="2694403"/>
            <a:ext cx="2779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7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82" name="Google Shape;382;p23"/>
          <p:cNvSpPr txBox="1">
            <a:spLocks noGrp="1"/>
          </p:cNvSpPr>
          <p:nvPr>
            <p:ph type="title" idx="18"/>
          </p:nvPr>
        </p:nvSpPr>
        <p:spPr>
          <a:xfrm>
            <a:off x="8141657" y="2694403"/>
            <a:ext cx="2779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7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title" idx="19"/>
          </p:nvPr>
        </p:nvSpPr>
        <p:spPr>
          <a:xfrm>
            <a:off x="1270740" y="5094067"/>
            <a:ext cx="2779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7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84" name="Google Shape;384;p23"/>
          <p:cNvSpPr txBox="1">
            <a:spLocks noGrp="1"/>
          </p:cNvSpPr>
          <p:nvPr>
            <p:ph type="title" idx="20"/>
          </p:nvPr>
        </p:nvSpPr>
        <p:spPr>
          <a:xfrm>
            <a:off x="4706199" y="5094067"/>
            <a:ext cx="2779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7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85" name="Google Shape;385;p23"/>
          <p:cNvSpPr txBox="1">
            <a:spLocks noGrp="1"/>
          </p:cNvSpPr>
          <p:nvPr>
            <p:ph type="title" idx="21"/>
          </p:nvPr>
        </p:nvSpPr>
        <p:spPr>
          <a:xfrm>
            <a:off x="8141657" y="5094067"/>
            <a:ext cx="2779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7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95255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dk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4"/>
          <p:cNvSpPr/>
          <p:nvPr/>
        </p:nvSpPr>
        <p:spPr>
          <a:xfrm rot="-5400000" flipH="1">
            <a:off x="11042017" y="5707218"/>
            <a:ext cx="1139548" cy="1159847"/>
          </a:xfrm>
          <a:custGeom>
            <a:avLst/>
            <a:gdLst/>
            <a:ahLst/>
            <a:cxnLst/>
            <a:rect l="l" t="t" r="r" b="b"/>
            <a:pathLst>
              <a:path w="14834" h="15168" extrusionOk="0">
                <a:moveTo>
                  <a:pt x="1" y="0"/>
                </a:moveTo>
                <a:lnTo>
                  <a:pt x="1" y="15167"/>
                </a:lnTo>
                <a:lnTo>
                  <a:pt x="14834" y="15167"/>
                </a:lnTo>
                <a:lnTo>
                  <a:pt x="148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4"/>
          <p:cNvSpPr/>
          <p:nvPr/>
        </p:nvSpPr>
        <p:spPr>
          <a:xfrm rot="-5400000" flipH="1">
            <a:off x="11516356" y="6054252"/>
            <a:ext cx="907721" cy="456243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927"/>
                </a:lnTo>
                <a:lnTo>
                  <a:pt x="31" y="592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4"/>
          <p:cNvSpPr/>
          <p:nvPr/>
        </p:nvSpPr>
        <p:spPr>
          <a:xfrm rot="-5400000" flipH="1">
            <a:off x="11158073" y="6054252"/>
            <a:ext cx="907721" cy="456243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897"/>
                </a:lnTo>
                <a:lnTo>
                  <a:pt x="31" y="589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4"/>
          <p:cNvSpPr/>
          <p:nvPr/>
        </p:nvSpPr>
        <p:spPr>
          <a:xfrm rot="-5400000" flipH="1">
            <a:off x="10810731" y="6056575"/>
            <a:ext cx="898428" cy="451595"/>
          </a:xfrm>
          <a:custGeom>
            <a:avLst/>
            <a:gdLst/>
            <a:ahLst/>
            <a:cxnLst/>
            <a:rect l="l" t="t" r="r" b="b"/>
            <a:pathLst>
              <a:path w="11794" h="5928" extrusionOk="0">
                <a:moveTo>
                  <a:pt x="5867" y="0"/>
                </a:moveTo>
                <a:lnTo>
                  <a:pt x="0" y="5867"/>
                </a:lnTo>
                <a:lnTo>
                  <a:pt x="11794" y="5928"/>
                </a:lnTo>
                <a:lnTo>
                  <a:pt x="58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4"/>
          <p:cNvSpPr/>
          <p:nvPr/>
        </p:nvSpPr>
        <p:spPr>
          <a:xfrm rot="-5400000" flipH="1">
            <a:off x="9897269" y="5721991"/>
            <a:ext cx="1139299" cy="1130055"/>
          </a:xfrm>
          <a:custGeom>
            <a:avLst/>
            <a:gdLst/>
            <a:ahLst/>
            <a:cxnLst/>
            <a:rect l="l" t="t" r="r" b="b"/>
            <a:pathLst>
              <a:path w="14956" h="14834" extrusionOk="0">
                <a:moveTo>
                  <a:pt x="1" y="0"/>
                </a:moveTo>
                <a:lnTo>
                  <a:pt x="1" y="14833"/>
                </a:lnTo>
                <a:lnTo>
                  <a:pt x="14955" y="14833"/>
                </a:lnTo>
                <a:lnTo>
                  <a:pt x="149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4"/>
          <p:cNvSpPr/>
          <p:nvPr/>
        </p:nvSpPr>
        <p:spPr>
          <a:xfrm rot="5400000">
            <a:off x="-3193006" y="3189080"/>
            <a:ext cx="6864887" cy="478861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dir="924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4"/>
          <p:cNvSpPr/>
          <p:nvPr/>
        </p:nvSpPr>
        <p:spPr>
          <a:xfrm rot="-5400000" flipH="1">
            <a:off x="11055971" y="4581328"/>
            <a:ext cx="1135988" cy="1136064"/>
          </a:xfrm>
          <a:custGeom>
            <a:avLst/>
            <a:gdLst/>
            <a:ahLst/>
            <a:cxnLst/>
            <a:rect l="l" t="t" r="r" b="b"/>
            <a:pathLst>
              <a:path w="14834" h="14835" extrusionOk="0">
                <a:moveTo>
                  <a:pt x="14834" y="1"/>
                </a:moveTo>
                <a:lnTo>
                  <a:pt x="1" y="14834"/>
                </a:lnTo>
                <a:lnTo>
                  <a:pt x="14834" y="14834"/>
                </a:lnTo>
                <a:lnTo>
                  <a:pt x="148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dir="9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24"/>
          <p:cNvSpPr txBox="1">
            <a:spLocks noGrp="1"/>
          </p:cNvSpPr>
          <p:nvPr>
            <p:ph type="title"/>
          </p:nvPr>
        </p:nvSpPr>
        <p:spPr>
          <a:xfrm>
            <a:off x="835567" y="720000"/>
            <a:ext cx="103964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9350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01">
  <p:cSld name="Title and Text 01">
    <p:bg>
      <p:bgPr>
        <a:solidFill>
          <a:schemeClr val="accent2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"/>
          <p:cNvSpPr/>
          <p:nvPr/>
        </p:nvSpPr>
        <p:spPr>
          <a:xfrm rot="-5400000" flipH="1">
            <a:off x="10999940" y="5673375"/>
            <a:ext cx="1189835" cy="1196981"/>
          </a:xfrm>
          <a:custGeom>
            <a:avLst/>
            <a:gdLst/>
            <a:ahLst/>
            <a:cxnLst/>
            <a:rect l="l" t="t" r="r" b="b"/>
            <a:pathLst>
              <a:path w="14834" h="14894" extrusionOk="0">
                <a:moveTo>
                  <a:pt x="1" y="0"/>
                </a:moveTo>
                <a:lnTo>
                  <a:pt x="1" y="14894"/>
                </a:lnTo>
                <a:lnTo>
                  <a:pt x="14834" y="14894"/>
                </a:lnTo>
                <a:lnTo>
                  <a:pt x="148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25"/>
          <p:cNvSpPr/>
          <p:nvPr/>
        </p:nvSpPr>
        <p:spPr>
          <a:xfrm rot="-5400000" flipH="1">
            <a:off x="9819275" y="5690674"/>
            <a:ext cx="1191772" cy="1162388"/>
          </a:xfrm>
          <a:custGeom>
            <a:avLst/>
            <a:gdLst/>
            <a:ahLst/>
            <a:cxnLst/>
            <a:rect l="l" t="t" r="r" b="b"/>
            <a:pathLst>
              <a:path w="14804" h="14439" extrusionOk="0">
                <a:moveTo>
                  <a:pt x="1" y="0"/>
                </a:moveTo>
                <a:lnTo>
                  <a:pt x="1" y="14438"/>
                </a:lnTo>
                <a:lnTo>
                  <a:pt x="14803" y="14438"/>
                </a:lnTo>
                <a:lnTo>
                  <a:pt x="14803" y="0"/>
                </a:lnTo>
                <a:cubicBezTo>
                  <a:pt x="14803" y="4073"/>
                  <a:pt x="11490" y="7386"/>
                  <a:pt x="7417" y="7386"/>
                </a:cubicBezTo>
                <a:cubicBezTo>
                  <a:pt x="3314" y="7386"/>
                  <a:pt x="1" y="4073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25"/>
          <p:cNvSpPr/>
          <p:nvPr/>
        </p:nvSpPr>
        <p:spPr>
          <a:xfrm rot="-5400000" flipH="1">
            <a:off x="11006020" y="5667293"/>
            <a:ext cx="603947" cy="623257"/>
          </a:xfrm>
          <a:custGeom>
            <a:avLst/>
            <a:gdLst/>
            <a:ahLst/>
            <a:cxnLst/>
            <a:rect l="l" t="t" r="r" b="b"/>
            <a:pathLst>
              <a:path w="7600" h="7843" extrusionOk="0">
                <a:moveTo>
                  <a:pt x="1" y="0"/>
                </a:moveTo>
                <a:lnTo>
                  <a:pt x="1" y="7842"/>
                </a:lnTo>
                <a:lnTo>
                  <a:pt x="7599" y="7842"/>
                </a:lnTo>
                <a:lnTo>
                  <a:pt x="75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25"/>
          <p:cNvSpPr/>
          <p:nvPr/>
        </p:nvSpPr>
        <p:spPr>
          <a:xfrm rot="-5400000" flipH="1">
            <a:off x="11613973" y="6286375"/>
            <a:ext cx="583599" cy="572477"/>
          </a:xfrm>
          <a:custGeom>
            <a:avLst/>
            <a:gdLst/>
            <a:ahLst/>
            <a:cxnLst/>
            <a:rect l="l" t="t" r="r" b="b"/>
            <a:pathLst>
              <a:path w="7235" h="7204" extrusionOk="0">
                <a:moveTo>
                  <a:pt x="0" y="0"/>
                </a:moveTo>
                <a:lnTo>
                  <a:pt x="0" y="7204"/>
                </a:lnTo>
                <a:lnTo>
                  <a:pt x="7235" y="7204"/>
                </a:lnTo>
                <a:lnTo>
                  <a:pt x="72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25"/>
          <p:cNvSpPr/>
          <p:nvPr/>
        </p:nvSpPr>
        <p:spPr>
          <a:xfrm rot="5400000">
            <a:off x="-3193006" y="3189080"/>
            <a:ext cx="6864887" cy="478861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dir="924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25"/>
          <p:cNvSpPr txBox="1">
            <a:spLocks noGrp="1"/>
          </p:cNvSpPr>
          <p:nvPr>
            <p:ph type="title"/>
          </p:nvPr>
        </p:nvSpPr>
        <p:spPr>
          <a:xfrm>
            <a:off x="835567" y="720000"/>
            <a:ext cx="103964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02" name="Google Shape;402;p25"/>
          <p:cNvSpPr/>
          <p:nvPr/>
        </p:nvSpPr>
        <p:spPr>
          <a:xfrm rot="-5400000" flipH="1">
            <a:off x="8654366" y="5679016"/>
            <a:ext cx="1185583" cy="1185712"/>
          </a:xfrm>
          <a:custGeom>
            <a:avLst/>
            <a:gdLst/>
            <a:ahLst/>
            <a:cxnLst/>
            <a:rect l="l" t="t" r="r" b="b"/>
            <a:pathLst>
              <a:path w="14834" h="14835" extrusionOk="0">
                <a:moveTo>
                  <a:pt x="14834" y="1"/>
                </a:moveTo>
                <a:lnTo>
                  <a:pt x="1" y="14834"/>
                </a:lnTo>
                <a:lnTo>
                  <a:pt x="14834" y="14834"/>
                </a:lnTo>
                <a:lnTo>
                  <a:pt x="148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86713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02">
  <p:cSld name="Title and Text 02">
    <p:bg>
      <p:bgPr>
        <a:solidFill>
          <a:schemeClr val="lt2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6"/>
          <p:cNvSpPr/>
          <p:nvPr/>
        </p:nvSpPr>
        <p:spPr>
          <a:xfrm rot="5400000">
            <a:off x="11100459" y="5769416"/>
            <a:ext cx="1140623" cy="1042456"/>
          </a:xfrm>
          <a:custGeom>
            <a:avLst/>
            <a:gdLst/>
            <a:ahLst/>
            <a:cxnLst/>
            <a:rect l="l" t="t" r="r" b="b"/>
            <a:pathLst>
              <a:path w="16232" h="14835" extrusionOk="0">
                <a:moveTo>
                  <a:pt x="1" y="1"/>
                </a:moveTo>
                <a:lnTo>
                  <a:pt x="1" y="14834"/>
                </a:lnTo>
                <a:lnTo>
                  <a:pt x="16232" y="14834"/>
                </a:lnTo>
                <a:lnTo>
                  <a:pt x="162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26"/>
          <p:cNvSpPr/>
          <p:nvPr/>
        </p:nvSpPr>
        <p:spPr>
          <a:xfrm rot="5400000">
            <a:off x="9724919" y="6102637"/>
            <a:ext cx="1140615" cy="376015"/>
          </a:xfrm>
          <a:custGeom>
            <a:avLst/>
            <a:gdLst/>
            <a:ahLst/>
            <a:cxnLst/>
            <a:rect l="l" t="t" r="r" b="b"/>
            <a:pathLst>
              <a:path w="16810" h="5351" extrusionOk="0">
                <a:moveTo>
                  <a:pt x="1" y="0"/>
                </a:moveTo>
                <a:lnTo>
                  <a:pt x="1" y="5350"/>
                </a:lnTo>
                <a:lnTo>
                  <a:pt x="16810" y="5350"/>
                </a:lnTo>
                <a:lnTo>
                  <a:pt x="168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6"/>
          <p:cNvSpPr/>
          <p:nvPr/>
        </p:nvSpPr>
        <p:spPr>
          <a:xfrm rot="5400000">
            <a:off x="10099785" y="6105834"/>
            <a:ext cx="1140615" cy="369620"/>
          </a:xfrm>
          <a:custGeom>
            <a:avLst/>
            <a:gdLst/>
            <a:ahLst/>
            <a:cxnLst/>
            <a:rect l="l" t="t" r="r" b="b"/>
            <a:pathLst>
              <a:path w="16810" h="5260" extrusionOk="0">
                <a:moveTo>
                  <a:pt x="1" y="1"/>
                </a:moveTo>
                <a:lnTo>
                  <a:pt x="1" y="5259"/>
                </a:lnTo>
                <a:lnTo>
                  <a:pt x="16810" y="5259"/>
                </a:lnTo>
                <a:lnTo>
                  <a:pt x="168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6"/>
          <p:cNvSpPr/>
          <p:nvPr/>
        </p:nvSpPr>
        <p:spPr>
          <a:xfrm rot="5400000">
            <a:off x="11409084" y="6080226"/>
            <a:ext cx="521192" cy="1040277"/>
          </a:xfrm>
          <a:custGeom>
            <a:avLst/>
            <a:gdLst/>
            <a:ahLst/>
            <a:cxnLst/>
            <a:rect l="l" t="t" r="r" b="b"/>
            <a:pathLst>
              <a:path w="7417" h="14804" extrusionOk="0">
                <a:moveTo>
                  <a:pt x="7417" y="0"/>
                </a:moveTo>
                <a:cubicBezTo>
                  <a:pt x="3313" y="0"/>
                  <a:pt x="0" y="3314"/>
                  <a:pt x="0" y="7387"/>
                </a:cubicBezTo>
                <a:cubicBezTo>
                  <a:pt x="0" y="11490"/>
                  <a:pt x="3313" y="14803"/>
                  <a:pt x="7417" y="14803"/>
                </a:cubicBezTo>
                <a:lnTo>
                  <a:pt x="741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6"/>
          <p:cNvSpPr/>
          <p:nvPr/>
        </p:nvSpPr>
        <p:spPr>
          <a:xfrm rot="5400000">
            <a:off x="-3193006" y="3189080"/>
            <a:ext cx="6864887" cy="478861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924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6"/>
          <p:cNvSpPr txBox="1">
            <a:spLocks noGrp="1"/>
          </p:cNvSpPr>
          <p:nvPr>
            <p:ph type="title"/>
          </p:nvPr>
        </p:nvSpPr>
        <p:spPr>
          <a:xfrm>
            <a:off x="835567" y="720000"/>
            <a:ext cx="103964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10" name="Google Shape;410;p26"/>
          <p:cNvSpPr/>
          <p:nvPr/>
        </p:nvSpPr>
        <p:spPr>
          <a:xfrm rot="5400000">
            <a:off x="9013670" y="5767344"/>
            <a:ext cx="1140623" cy="1046601"/>
          </a:xfrm>
          <a:custGeom>
            <a:avLst/>
            <a:gdLst/>
            <a:ahLst/>
            <a:cxnLst/>
            <a:rect l="l" t="t" r="r" b="b"/>
            <a:pathLst>
              <a:path w="16232" h="14894" extrusionOk="0">
                <a:moveTo>
                  <a:pt x="1" y="0"/>
                </a:moveTo>
                <a:lnTo>
                  <a:pt x="1" y="14894"/>
                </a:lnTo>
                <a:lnTo>
                  <a:pt x="31" y="14894"/>
                </a:lnTo>
                <a:lnTo>
                  <a:pt x="31" y="14529"/>
                </a:lnTo>
                <a:cubicBezTo>
                  <a:pt x="31" y="10426"/>
                  <a:pt x="3648" y="7082"/>
                  <a:pt x="8116" y="7082"/>
                </a:cubicBezTo>
                <a:cubicBezTo>
                  <a:pt x="12584" y="7082"/>
                  <a:pt x="16201" y="10426"/>
                  <a:pt x="16201" y="14529"/>
                </a:cubicBezTo>
                <a:lnTo>
                  <a:pt x="16201" y="14894"/>
                </a:lnTo>
                <a:lnTo>
                  <a:pt x="16232" y="14894"/>
                </a:lnTo>
                <a:lnTo>
                  <a:pt x="162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25767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03">
  <p:cSld name="Title and Text 03">
    <p:bg>
      <p:bgPr>
        <a:solidFill>
          <a:schemeClr val="accent1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7"/>
          <p:cNvSpPr/>
          <p:nvPr/>
        </p:nvSpPr>
        <p:spPr>
          <a:xfrm flipH="1">
            <a:off x="11065179" y="5730791"/>
            <a:ext cx="1126813" cy="1129003"/>
          </a:xfrm>
          <a:custGeom>
            <a:avLst/>
            <a:gdLst/>
            <a:ahLst/>
            <a:cxnLst/>
            <a:rect l="l" t="t" r="r" b="b"/>
            <a:pathLst>
              <a:path w="14926" h="14955" extrusionOk="0">
                <a:moveTo>
                  <a:pt x="1" y="0"/>
                </a:moveTo>
                <a:lnTo>
                  <a:pt x="1" y="14955"/>
                </a:lnTo>
                <a:lnTo>
                  <a:pt x="14925" y="14955"/>
                </a:lnTo>
                <a:lnTo>
                  <a:pt x="149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7"/>
          <p:cNvSpPr/>
          <p:nvPr/>
        </p:nvSpPr>
        <p:spPr>
          <a:xfrm flipH="1">
            <a:off x="11324500" y="5980899"/>
            <a:ext cx="617384" cy="619573"/>
          </a:xfrm>
          <a:custGeom>
            <a:avLst/>
            <a:gdLst/>
            <a:ahLst/>
            <a:cxnLst/>
            <a:rect l="l" t="t" r="r" b="b"/>
            <a:pathLst>
              <a:path w="8178" h="8207" extrusionOk="0">
                <a:moveTo>
                  <a:pt x="1" y="0"/>
                </a:moveTo>
                <a:lnTo>
                  <a:pt x="1" y="8207"/>
                </a:lnTo>
                <a:lnTo>
                  <a:pt x="8177" y="8207"/>
                </a:lnTo>
                <a:lnTo>
                  <a:pt x="81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7"/>
          <p:cNvSpPr/>
          <p:nvPr/>
        </p:nvSpPr>
        <p:spPr>
          <a:xfrm rot="5400000" flipH="1">
            <a:off x="9909746" y="6093342"/>
            <a:ext cx="1131343" cy="403889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7"/>
          <p:cNvSpPr/>
          <p:nvPr/>
        </p:nvSpPr>
        <p:spPr>
          <a:xfrm rot="5400000" flipH="1">
            <a:off x="10300989" y="6096777"/>
            <a:ext cx="1131343" cy="397020"/>
          </a:xfrm>
          <a:custGeom>
            <a:avLst/>
            <a:gdLst/>
            <a:ahLst/>
            <a:cxnLst/>
            <a:rect l="l" t="t" r="r" b="b"/>
            <a:pathLst>
              <a:path w="14986" h="5259" extrusionOk="0">
                <a:moveTo>
                  <a:pt x="0" y="1"/>
                </a:moveTo>
                <a:lnTo>
                  <a:pt x="0" y="5259"/>
                </a:lnTo>
                <a:lnTo>
                  <a:pt x="14985" y="5259"/>
                </a:lnTo>
                <a:lnTo>
                  <a:pt x="149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7"/>
          <p:cNvSpPr/>
          <p:nvPr/>
        </p:nvSpPr>
        <p:spPr>
          <a:xfrm rot="5400000">
            <a:off x="-3193006" y="3189080"/>
            <a:ext cx="6864887" cy="478861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dir="924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7"/>
          <p:cNvSpPr txBox="1">
            <a:spLocks noGrp="1"/>
          </p:cNvSpPr>
          <p:nvPr>
            <p:ph type="title"/>
          </p:nvPr>
        </p:nvSpPr>
        <p:spPr>
          <a:xfrm>
            <a:off x="835567" y="720000"/>
            <a:ext cx="103964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18" name="Google Shape;418;p27"/>
          <p:cNvSpPr/>
          <p:nvPr/>
        </p:nvSpPr>
        <p:spPr>
          <a:xfrm rot="5400000" flipH="1">
            <a:off x="9153645" y="5741052"/>
            <a:ext cx="1119868" cy="1119944"/>
          </a:xfrm>
          <a:custGeom>
            <a:avLst/>
            <a:gdLst/>
            <a:ahLst/>
            <a:cxnLst/>
            <a:rect l="l" t="t" r="r" b="b"/>
            <a:pathLst>
              <a:path w="14834" h="14835" extrusionOk="0">
                <a:moveTo>
                  <a:pt x="0" y="1"/>
                </a:moveTo>
                <a:lnTo>
                  <a:pt x="0" y="14834"/>
                </a:lnTo>
                <a:lnTo>
                  <a:pt x="14833" y="14834"/>
                </a:lnTo>
                <a:lnTo>
                  <a:pt x="148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7"/>
          <p:cNvSpPr/>
          <p:nvPr/>
        </p:nvSpPr>
        <p:spPr>
          <a:xfrm flipH="1">
            <a:off x="11069034" y="4618026"/>
            <a:ext cx="1122957" cy="1111596"/>
          </a:xfrm>
          <a:custGeom>
            <a:avLst/>
            <a:gdLst/>
            <a:ahLst/>
            <a:cxnLst/>
            <a:rect l="l" t="t" r="r" b="b"/>
            <a:pathLst>
              <a:path w="14925" h="14774" extrusionOk="0">
                <a:moveTo>
                  <a:pt x="0" y="1"/>
                </a:moveTo>
                <a:lnTo>
                  <a:pt x="0" y="14773"/>
                </a:lnTo>
                <a:lnTo>
                  <a:pt x="14925" y="14773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7"/>
          <p:cNvSpPr/>
          <p:nvPr/>
        </p:nvSpPr>
        <p:spPr>
          <a:xfrm rot="5400000" flipH="1">
            <a:off x="9290176" y="5877660"/>
            <a:ext cx="846809" cy="849073"/>
          </a:xfrm>
          <a:custGeom>
            <a:avLst/>
            <a:gdLst/>
            <a:ahLst/>
            <a:cxnLst/>
            <a:rect l="l" t="t" r="r" b="b"/>
            <a:pathLst>
              <a:path w="11217" h="11247" extrusionOk="0">
                <a:moveTo>
                  <a:pt x="5624" y="0"/>
                </a:moveTo>
                <a:cubicBezTo>
                  <a:pt x="2523" y="0"/>
                  <a:pt x="1" y="2523"/>
                  <a:pt x="1" y="5624"/>
                </a:cubicBezTo>
                <a:cubicBezTo>
                  <a:pt x="1" y="8724"/>
                  <a:pt x="2523" y="11247"/>
                  <a:pt x="5624" y="11247"/>
                </a:cubicBezTo>
                <a:cubicBezTo>
                  <a:pt x="8724" y="11247"/>
                  <a:pt x="11217" y="8724"/>
                  <a:pt x="11217" y="5624"/>
                </a:cubicBezTo>
                <a:cubicBezTo>
                  <a:pt x="11217" y="2523"/>
                  <a:pt x="8724" y="0"/>
                  <a:pt x="56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93934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"/>
          <p:cNvSpPr/>
          <p:nvPr/>
        </p:nvSpPr>
        <p:spPr>
          <a:xfrm rot="5400000">
            <a:off x="2247595" y="4594782"/>
            <a:ext cx="1122539" cy="1122613"/>
          </a:xfrm>
          <a:custGeom>
            <a:avLst/>
            <a:gdLst/>
            <a:ahLst/>
            <a:cxnLst/>
            <a:rect l="l" t="t" r="r" b="b"/>
            <a:pathLst>
              <a:path w="14834" h="14835" extrusionOk="0">
                <a:moveTo>
                  <a:pt x="0" y="1"/>
                </a:moveTo>
                <a:lnTo>
                  <a:pt x="0" y="14834"/>
                </a:lnTo>
                <a:lnTo>
                  <a:pt x="14833" y="14834"/>
                </a:lnTo>
                <a:lnTo>
                  <a:pt x="148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8"/>
          <p:cNvSpPr/>
          <p:nvPr/>
        </p:nvSpPr>
        <p:spPr>
          <a:xfrm rot="5400000">
            <a:off x="-5470" y="4584490"/>
            <a:ext cx="1129500" cy="1131695"/>
          </a:xfrm>
          <a:custGeom>
            <a:avLst/>
            <a:gdLst/>
            <a:ahLst/>
            <a:cxnLst/>
            <a:rect l="l" t="t" r="r" b="b"/>
            <a:pathLst>
              <a:path w="14926" h="14955" extrusionOk="0">
                <a:moveTo>
                  <a:pt x="1" y="0"/>
                </a:moveTo>
                <a:lnTo>
                  <a:pt x="1" y="14955"/>
                </a:lnTo>
                <a:lnTo>
                  <a:pt x="14925" y="14955"/>
                </a:lnTo>
                <a:lnTo>
                  <a:pt x="149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8"/>
          <p:cNvSpPr/>
          <p:nvPr/>
        </p:nvSpPr>
        <p:spPr>
          <a:xfrm rot="5400000">
            <a:off x="254463" y="4835199"/>
            <a:ext cx="618856" cy="621051"/>
          </a:xfrm>
          <a:custGeom>
            <a:avLst/>
            <a:gdLst/>
            <a:ahLst/>
            <a:cxnLst/>
            <a:rect l="l" t="t" r="r" b="b"/>
            <a:pathLst>
              <a:path w="8178" h="8207" extrusionOk="0">
                <a:moveTo>
                  <a:pt x="1" y="0"/>
                </a:moveTo>
                <a:lnTo>
                  <a:pt x="1" y="8207"/>
                </a:lnTo>
                <a:lnTo>
                  <a:pt x="8177" y="8207"/>
                </a:lnTo>
                <a:lnTo>
                  <a:pt x="81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8"/>
          <p:cNvSpPr/>
          <p:nvPr/>
        </p:nvSpPr>
        <p:spPr>
          <a:xfrm rot="5400000">
            <a:off x="1125072" y="1218144"/>
            <a:ext cx="1122539" cy="1122539"/>
          </a:xfrm>
          <a:custGeom>
            <a:avLst/>
            <a:gdLst/>
            <a:ahLst/>
            <a:cxnLst/>
            <a:rect l="l" t="t" r="r" b="b"/>
            <a:pathLst>
              <a:path w="14834" h="14834" extrusionOk="0">
                <a:moveTo>
                  <a:pt x="0" y="0"/>
                </a:moveTo>
                <a:lnTo>
                  <a:pt x="0" y="14833"/>
                </a:lnTo>
                <a:lnTo>
                  <a:pt x="14834" y="14833"/>
                </a:lnTo>
                <a:lnTo>
                  <a:pt x="148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8"/>
          <p:cNvSpPr/>
          <p:nvPr/>
        </p:nvSpPr>
        <p:spPr>
          <a:xfrm rot="5400000">
            <a:off x="319" y="2338355"/>
            <a:ext cx="1122539" cy="1127079"/>
          </a:xfrm>
          <a:custGeom>
            <a:avLst/>
            <a:gdLst/>
            <a:ahLst/>
            <a:cxnLst/>
            <a:rect l="l" t="t" r="r" b="b"/>
            <a:pathLst>
              <a:path w="14834" h="14894" extrusionOk="0">
                <a:moveTo>
                  <a:pt x="1" y="0"/>
                </a:moveTo>
                <a:lnTo>
                  <a:pt x="1" y="14894"/>
                </a:lnTo>
                <a:lnTo>
                  <a:pt x="14834" y="14894"/>
                </a:lnTo>
                <a:lnTo>
                  <a:pt x="148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8"/>
          <p:cNvSpPr/>
          <p:nvPr/>
        </p:nvSpPr>
        <p:spPr>
          <a:xfrm rot="5400000">
            <a:off x="-10048" y="3450468"/>
            <a:ext cx="1122539" cy="1147813"/>
          </a:xfrm>
          <a:custGeom>
            <a:avLst/>
            <a:gdLst/>
            <a:ahLst/>
            <a:cxnLst/>
            <a:rect l="l" t="t" r="r" b="b"/>
            <a:pathLst>
              <a:path w="14834" h="15168" extrusionOk="0">
                <a:moveTo>
                  <a:pt x="1" y="0"/>
                </a:moveTo>
                <a:lnTo>
                  <a:pt x="1" y="15167"/>
                </a:lnTo>
                <a:lnTo>
                  <a:pt x="14834" y="15167"/>
                </a:lnTo>
                <a:lnTo>
                  <a:pt x="148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8"/>
          <p:cNvSpPr/>
          <p:nvPr/>
        </p:nvSpPr>
        <p:spPr>
          <a:xfrm rot="5400000">
            <a:off x="2200715" y="50964"/>
            <a:ext cx="1216317" cy="1122613"/>
          </a:xfrm>
          <a:custGeom>
            <a:avLst/>
            <a:gdLst/>
            <a:ahLst/>
            <a:cxnLst/>
            <a:rect l="l" t="t" r="r" b="b"/>
            <a:pathLst>
              <a:path w="16232" h="14835" extrusionOk="0">
                <a:moveTo>
                  <a:pt x="1" y="1"/>
                </a:moveTo>
                <a:lnTo>
                  <a:pt x="1" y="14834"/>
                </a:lnTo>
                <a:lnTo>
                  <a:pt x="16232" y="14834"/>
                </a:lnTo>
                <a:lnTo>
                  <a:pt x="162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8"/>
          <p:cNvSpPr/>
          <p:nvPr/>
        </p:nvSpPr>
        <p:spPr>
          <a:xfrm rot="5400000">
            <a:off x="1120456" y="3467721"/>
            <a:ext cx="1131771" cy="1122539"/>
          </a:xfrm>
          <a:custGeom>
            <a:avLst/>
            <a:gdLst/>
            <a:ahLst/>
            <a:cxnLst/>
            <a:rect l="l" t="t" r="r" b="b"/>
            <a:pathLst>
              <a:path w="14956" h="14834" extrusionOk="0">
                <a:moveTo>
                  <a:pt x="1" y="0"/>
                </a:moveTo>
                <a:lnTo>
                  <a:pt x="1" y="14833"/>
                </a:lnTo>
                <a:lnTo>
                  <a:pt x="14955" y="14833"/>
                </a:lnTo>
                <a:lnTo>
                  <a:pt x="149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8"/>
          <p:cNvSpPr/>
          <p:nvPr/>
        </p:nvSpPr>
        <p:spPr>
          <a:xfrm rot="5400000">
            <a:off x="1375813" y="1468892"/>
            <a:ext cx="621127" cy="621051"/>
          </a:xfrm>
          <a:custGeom>
            <a:avLst/>
            <a:gdLst/>
            <a:ahLst/>
            <a:cxnLst/>
            <a:rect l="l" t="t" r="r" b="b"/>
            <a:pathLst>
              <a:path w="8208" h="8207" extrusionOk="0">
                <a:moveTo>
                  <a:pt x="1" y="0"/>
                </a:moveTo>
                <a:lnTo>
                  <a:pt x="1" y="8207"/>
                </a:lnTo>
                <a:lnTo>
                  <a:pt x="8207" y="8207"/>
                </a:lnTo>
                <a:lnTo>
                  <a:pt x="82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8"/>
          <p:cNvSpPr/>
          <p:nvPr/>
        </p:nvSpPr>
        <p:spPr>
          <a:xfrm rot="5400000">
            <a:off x="2247595" y="2340587"/>
            <a:ext cx="1122539" cy="1122613"/>
          </a:xfrm>
          <a:custGeom>
            <a:avLst/>
            <a:gdLst/>
            <a:ahLst/>
            <a:cxnLst/>
            <a:rect l="l" t="t" r="r" b="b"/>
            <a:pathLst>
              <a:path w="14834" h="14835" extrusionOk="0">
                <a:moveTo>
                  <a:pt x="14834" y="1"/>
                </a:moveTo>
                <a:lnTo>
                  <a:pt x="1" y="14834"/>
                </a:lnTo>
                <a:lnTo>
                  <a:pt x="14834" y="14834"/>
                </a:lnTo>
                <a:lnTo>
                  <a:pt x="148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8"/>
          <p:cNvSpPr/>
          <p:nvPr/>
        </p:nvSpPr>
        <p:spPr>
          <a:xfrm rot="5400000">
            <a:off x="1126360" y="4591459"/>
            <a:ext cx="1113355" cy="1120067"/>
          </a:xfrm>
          <a:custGeom>
            <a:avLst/>
            <a:gdLst/>
            <a:ahLst/>
            <a:cxnLst/>
            <a:rect l="l" t="t" r="r" b="b"/>
            <a:pathLst>
              <a:path w="14925" h="14774" extrusionOk="0">
                <a:moveTo>
                  <a:pt x="0" y="1"/>
                </a:moveTo>
                <a:lnTo>
                  <a:pt x="0" y="14773"/>
                </a:lnTo>
                <a:lnTo>
                  <a:pt x="14925" y="14773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8"/>
          <p:cNvSpPr/>
          <p:nvPr/>
        </p:nvSpPr>
        <p:spPr>
          <a:xfrm rot="5400000">
            <a:off x="-1989" y="1220452"/>
            <a:ext cx="1120268" cy="1120192"/>
          </a:xfrm>
          <a:custGeom>
            <a:avLst/>
            <a:gdLst/>
            <a:ahLst/>
            <a:cxnLst/>
            <a:rect l="l" t="t" r="r" b="b"/>
            <a:pathLst>
              <a:path w="14804" h="14803" extrusionOk="0">
                <a:moveTo>
                  <a:pt x="1" y="0"/>
                </a:moveTo>
                <a:lnTo>
                  <a:pt x="1" y="14803"/>
                </a:lnTo>
                <a:lnTo>
                  <a:pt x="14804" y="1480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8"/>
          <p:cNvSpPr/>
          <p:nvPr/>
        </p:nvSpPr>
        <p:spPr>
          <a:xfrm rot="5400000">
            <a:off x="-236887" y="3797689"/>
            <a:ext cx="901405" cy="453028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927"/>
                </a:lnTo>
                <a:lnTo>
                  <a:pt x="31" y="592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8"/>
          <p:cNvSpPr/>
          <p:nvPr/>
        </p:nvSpPr>
        <p:spPr>
          <a:xfrm rot="5400000">
            <a:off x="98045" y="3797773"/>
            <a:ext cx="901724" cy="453208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897"/>
                </a:lnTo>
                <a:lnTo>
                  <a:pt x="31" y="589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8"/>
          <p:cNvSpPr/>
          <p:nvPr/>
        </p:nvSpPr>
        <p:spPr>
          <a:xfrm rot="5400000">
            <a:off x="452316" y="3800081"/>
            <a:ext cx="892491" cy="448592"/>
          </a:xfrm>
          <a:custGeom>
            <a:avLst/>
            <a:gdLst/>
            <a:ahLst/>
            <a:cxnLst/>
            <a:rect l="l" t="t" r="r" b="b"/>
            <a:pathLst>
              <a:path w="11794" h="5928" extrusionOk="0">
                <a:moveTo>
                  <a:pt x="5867" y="0"/>
                </a:moveTo>
                <a:lnTo>
                  <a:pt x="0" y="5867"/>
                </a:lnTo>
                <a:lnTo>
                  <a:pt x="11794" y="5928"/>
                </a:lnTo>
                <a:lnTo>
                  <a:pt x="58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8"/>
          <p:cNvSpPr/>
          <p:nvPr/>
        </p:nvSpPr>
        <p:spPr>
          <a:xfrm rot="5400000">
            <a:off x="1111262" y="2354435"/>
            <a:ext cx="1120268" cy="1092647"/>
          </a:xfrm>
          <a:custGeom>
            <a:avLst/>
            <a:gdLst/>
            <a:ahLst/>
            <a:cxnLst/>
            <a:rect l="l" t="t" r="r" b="b"/>
            <a:pathLst>
              <a:path w="14804" h="14439" extrusionOk="0">
                <a:moveTo>
                  <a:pt x="1" y="0"/>
                </a:moveTo>
                <a:lnTo>
                  <a:pt x="1" y="14438"/>
                </a:lnTo>
                <a:lnTo>
                  <a:pt x="14803" y="14438"/>
                </a:lnTo>
                <a:lnTo>
                  <a:pt x="14803" y="0"/>
                </a:lnTo>
                <a:cubicBezTo>
                  <a:pt x="14803" y="4073"/>
                  <a:pt x="11490" y="7386"/>
                  <a:pt x="7417" y="7386"/>
                </a:cubicBezTo>
                <a:cubicBezTo>
                  <a:pt x="3314" y="7386"/>
                  <a:pt x="1" y="4073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8"/>
          <p:cNvSpPr/>
          <p:nvPr/>
        </p:nvSpPr>
        <p:spPr>
          <a:xfrm rot="5400000">
            <a:off x="-49056" y="46275"/>
            <a:ext cx="1221296" cy="1127079"/>
          </a:xfrm>
          <a:custGeom>
            <a:avLst/>
            <a:gdLst/>
            <a:ahLst/>
            <a:cxnLst/>
            <a:rect l="l" t="t" r="r" b="b"/>
            <a:pathLst>
              <a:path w="16232" h="14894" extrusionOk="0">
                <a:moveTo>
                  <a:pt x="1" y="0"/>
                </a:moveTo>
                <a:lnTo>
                  <a:pt x="1" y="14894"/>
                </a:lnTo>
                <a:lnTo>
                  <a:pt x="31" y="14894"/>
                </a:lnTo>
                <a:lnTo>
                  <a:pt x="31" y="14529"/>
                </a:lnTo>
                <a:cubicBezTo>
                  <a:pt x="31" y="10426"/>
                  <a:pt x="3648" y="7082"/>
                  <a:pt x="8116" y="7082"/>
                </a:cubicBezTo>
                <a:cubicBezTo>
                  <a:pt x="12584" y="7082"/>
                  <a:pt x="16201" y="10426"/>
                  <a:pt x="16201" y="14529"/>
                </a:cubicBezTo>
                <a:lnTo>
                  <a:pt x="16201" y="14894"/>
                </a:lnTo>
                <a:lnTo>
                  <a:pt x="16232" y="14894"/>
                </a:lnTo>
                <a:lnTo>
                  <a:pt x="162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8"/>
          <p:cNvSpPr/>
          <p:nvPr/>
        </p:nvSpPr>
        <p:spPr>
          <a:xfrm rot="5400000">
            <a:off x="2384447" y="4729369"/>
            <a:ext cx="848828" cy="851097"/>
          </a:xfrm>
          <a:custGeom>
            <a:avLst/>
            <a:gdLst/>
            <a:ahLst/>
            <a:cxnLst/>
            <a:rect l="l" t="t" r="r" b="b"/>
            <a:pathLst>
              <a:path w="11217" h="11247" extrusionOk="0">
                <a:moveTo>
                  <a:pt x="5624" y="0"/>
                </a:moveTo>
                <a:cubicBezTo>
                  <a:pt x="2523" y="0"/>
                  <a:pt x="1" y="2523"/>
                  <a:pt x="1" y="5624"/>
                </a:cubicBezTo>
                <a:cubicBezTo>
                  <a:pt x="1" y="8724"/>
                  <a:pt x="2523" y="11247"/>
                  <a:pt x="5624" y="11247"/>
                </a:cubicBezTo>
                <a:cubicBezTo>
                  <a:pt x="8724" y="11247"/>
                  <a:pt x="11217" y="8724"/>
                  <a:pt x="11217" y="5624"/>
                </a:cubicBezTo>
                <a:cubicBezTo>
                  <a:pt x="11217" y="2523"/>
                  <a:pt x="8724" y="0"/>
                  <a:pt x="56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8"/>
          <p:cNvSpPr/>
          <p:nvPr/>
        </p:nvSpPr>
        <p:spPr>
          <a:xfrm rot="5400000">
            <a:off x="3012395" y="4952515"/>
            <a:ext cx="1120253" cy="404852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8"/>
          <p:cNvSpPr/>
          <p:nvPr/>
        </p:nvSpPr>
        <p:spPr>
          <a:xfrm rot="5400000">
            <a:off x="3404574" y="4955958"/>
            <a:ext cx="1120253" cy="397967"/>
          </a:xfrm>
          <a:custGeom>
            <a:avLst/>
            <a:gdLst/>
            <a:ahLst/>
            <a:cxnLst/>
            <a:rect l="l" t="t" r="r" b="b"/>
            <a:pathLst>
              <a:path w="14986" h="5259" extrusionOk="0">
                <a:moveTo>
                  <a:pt x="0" y="1"/>
                </a:moveTo>
                <a:lnTo>
                  <a:pt x="0" y="5259"/>
                </a:lnTo>
                <a:lnTo>
                  <a:pt x="14985" y="5259"/>
                </a:lnTo>
                <a:lnTo>
                  <a:pt x="149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8"/>
          <p:cNvSpPr/>
          <p:nvPr/>
        </p:nvSpPr>
        <p:spPr>
          <a:xfrm rot="5400000">
            <a:off x="717508" y="408016"/>
            <a:ext cx="1220013" cy="404928"/>
          </a:xfrm>
          <a:custGeom>
            <a:avLst/>
            <a:gdLst/>
            <a:ahLst/>
            <a:cxnLst/>
            <a:rect l="l" t="t" r="r" b="b"/>
            <a:pathLst>
              <a:path w="16810" h="5351" extrusionOk="0">
                <a:moveTo>
                  <a:pt x="1" y="0"/>
                </a:moveTo>
                <a:lnTo>
                  <a:pt x="1" y="5350"/>
                </a:lnTo>
                <a:lnTo>
                  <a:pt x="16810" y="5350"/>
                </a:lnTo>
                <a:lnTo>
                  <a:pt x="168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8"/>
          <p:cNvSpPr/>
          <p:nvPr/>
        </p:nvSpPr>
        <p:spPr>
          <a:xfrm rot="5400000">
            <a:off x="1121194" y="411460"/>
            <a:ext cx="1220013" cy="398041"/>
          </a:xfrm>
          <a:custGeom>
            <a:avLst/>
            <a:gdLst/>
            <a:ahLst/>
            <a:cxnLst/>
            <a:rect l="l" t="t" r="r" b="b"/>
            <a:pathLst>
              <a:path w="16810" h="5260" extrusionOk="0">
                <a:moveTo>
                  <a:pt x="1" y="1"/>
                </a:moveTo>
                <a:lnTo>
                  <a:pt x="1" y="5259"/>
                </a:lnTo>
                <a:lnTo>
                  <a:pt x="16810" y="5259"/>
                </a:lnTo>
                <a:lnTo>
                  <a:pt x="1681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8"/>
          <p:cNvSpPr/>
          <p:nvPr/>
        </p:nvSpPr>
        <p:spPr>
          <a:xfrm rot="5400000">
            <a:off x="2528191" y="939781"/>
            <a:ext cx="558999" cy="1120268"/>
          </a:xfrm>
          <a:custGeom>
            <a:avLst/>
            <a:gdLst/>
            <a:ahLst/>
            <a:cxnLst/>
            <a:rect l="l" t="t" r="r" b="b"/>
            <a:pathLst>
              <a:path w="7387" h="14804" extrusionOk="0">
                <a:moveTo>
                  <a:pt x="1" y="0"/>
                </a:moveTo>
                <a:lnTo>
                  <a:pt x="1" y="14803"/>
                </a:lnTo>
                <a:cubicBezTo>
                  <a:pt x="4074" y="14803"/>
                  <a:pt x="7387" y="11490"/>
                  <a:pt x="7387" y="7387"/>
                </a:cubicBezTo>
                <a:cubicBezTo>
                  <a:pt x="7387" y="3314"/>
                  <a:pt x="4074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8"/>
          <p:cNvSpPr/>
          <p:nvPr/>
        </p:nvSpPr>
        <p:spPr>
          <a:xfrm rot="5400000">
            <a:off x="2527056" y="379713"/>
            <a:ext cx="561269" cy="1120268"/>
          </a:xfrm>
          <a:custGeom>
            <a:avLst/>
            <a:gdLst/>
            <a:ahLst/>
            <a:cxnLst/>
            <a:rect l="l" t="t" r="r" b="b"/>
            <a:pathLst>
              <a:path w="7417" h="14804" extrusionOk="0">
                <a:moveTo>
                  <a:pt x="7417" y="0"/>
                </a:moveTo>
                <a:cubicBezTo>
                  <a:pt x="3313" y="0"/>
                  <a:pt x="0" y="3314"/>
                  <a:pt x="0" y="7387"/>
                </a:cubicBezTo>
                <a:cubicBezTo>
                  <a:pt x="0" y="11490"/>
                  <a:pt x="3313" y="14803"/>
                  <a:pt x="7417" y="14803"/>
                </a:cubicBezTo>
                <a:lnTo>
                  <a:pt x="741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8"/>
          <p:cNvSpPr/>
          <p:nvPr/>
        </p:nvSpPr>
        <p:spPr>
          <a:xfrm rot="5400000">
            <a:off x="540816" y="2331432"/>
            <a:ext cx="575117" cy="593505"/>
          </a:xfrm>
          <a:custGeom>
            <a:avLst/>
            <a:gdLst/>
            <a:ahLst/>
            <a:cxnLst/>
            <a:rect l="l" t="t" r="r" b="b"/>
            <a:pathLst>
              <a:path w="7600" h="7843" extrusionOk="0">
                <a:moveTo>
                  <a:pt x="1" y="0"/>
                </a:moveTo>
                <a:lnTo>
                  <a:pt x="1" y="7842"/>
                </a:lnTo>
                <a:lnTo>
                  <a:pt x="7599" y="7842"/>
                </a:lnTo>
                <a:lnTo>
                  <a:pt x="75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28"/>
          <p:cNvSpPr/>
          <p:nvPr/>
        </p:nvSpPr>
        <p:spPr>
          <a:xfrm rot="5400000">
            <a:off x="-14639" y="2916850"/>
            <a:ext cx="547496" cy="545151"/>
          </a:xfrm>
          <a:custGeom>
            <a:avLst/>
            <a:gdLst/>
            <a:ahLst/>
            <a:cxnLst/>
            <a:rect l="l" t="t" r="r" b="b"/>
            <a:pathLst>
              <a:path w="7235" h="7204" extrusionOk="0">
                <a:moveTo>
                  <a:pt x="0" y="0"/>
                </a:moveTo>
                <a:lnTo>
                  <a:pt x="0" y="7204"/>
                </a:lnTo>
                <a:lnTo>
                  <a:pt x="7235" y="7204"/>
                </a:lnTo>
                <a:lnTo>
                  <a:pt x="72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28"/>
          <p:cNvSpPr txBox="1">
            <a:spLocks noGrp="1"/>
          </p:cNvSpPr>
          <p:nvPr>
            <p:ph type="subTitle" idx="1"/>
          </p:nvPr>
        </p:nvSpPr>
        <p:spPr>
          <a:xfrm flipH="1">
            <a:off x="6762633" y="2725173"/>
            <a:ext cx="4579200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49" name="Google Shape;449;p28"/>
          <p:cNvSpPr txBox="1">
            <a:spLocks noGrp="1"/>
          </p:cNvSpPr>
          <p:nvPr>
            <p:ph type="ctrTitle"/>
          </p:nvPr>
        </p:nvSpPr>
        <p:spPr>
          <a:xfrm flipH="1">
            <a:off x="6762633" y="719333"/>
            <a:ext cx="4579200" cy="9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50" name="Google Shape;450;p28"/>
          <p:cNvSpPr txBox="1"/>
          <p:nvPr/>
        </p:nvSpPr>
        <p:spPr>
          <a:xfrm>
            <a:off x="5433833" y="4410467"/>
            <a:ext cx="5908000" cy="12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CREDITS: This presentation template was created by </a:t>
            </a:r>
            <a:r>
              <a:rPr lang="en" sz="2000" b="1">
                <a:solidFill>
                  <a:schemeClr val="lt1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, including icons by </a:t>
            </a:r>
            <a:r>
              <a:rPr lang="en" sz="2000" b="1">
                <a:solidFill>
                  <a:schemeClr val="lt1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, and infographics &amp; images by </a:t>
            </a:r>
            <a:r>
              <a:rPr lang="en" sz="2000" b="1">
                <a:solidFill>
                  <a:schemeClr val="lt1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0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51" name="Google Shape;451;p28"/>
          <p:cNvSpPr/>
          <p:nvPr/>
        </p:nvSpPr>
        <p:spPr>
          <a:xfrm rot="5400000">
            <a:off x="1118870" y="5726925"/>
            <a:ext cx="1141724" cy="1122539"/>
          </a:xfrm>
          <a:custGeom>
            <a:avLst/>
            <a:gdLst/>
            <a:ahLst/>
            <a:cxnLst/>
            <a:rect l="l" t="t" r="r" b="b"/>
            <a:pathLst>
              <a:path w="14834" h="14834" extrusionOk="0">
                <a:moveTo>
                  <a:pt x="0" y="0"/>
                </a:moveTo>
                <a:lnTo>
                  <a:pt x="0" y="14833"/>
                </a:lnTo>
                <a:lnTo>
                  <a:pt x="14834" y="14833"/>
                </a:lnTo>
                <a:lnTo>
                  <a:pt x="148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28"/>
          <p:cNvSpPr/>
          <p:nvPr/>
        </p:nvSpPr>
        <p:spPr>
          <a:xfrm rot="5400000">
            <a:off x="1379213" y="5968092"/>
            <a:ext cx="621127" cy="621051"/>
          </a:xfrm>
          <a:custGeom>
            <a:avLst/>
            <a:gdLst/>
            <a:ahLst/>
            <a:cxnLst/>
            <a:rect l="l" t="t" r="r" b="b"/>
            <a:pathLst>
              <a:path w="8208" h="8207" extrusionOk="0">
                <a:moveTo>
                  <a:pt x="1" y="0"/>
                </a:moveTo>
                <a:lnTo>
                  <a:pt x="1" y="8207"/>
                </a:lnTo>
                <a:lnTo>
                  <a:pt x="8207" y="8207"/>
                </a:lnTo>
                <a:lnTo>
                  <a:pt x="82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28"/>
          <p:cNvSpPr/>
          <p:nvPr/>
        </p:nvSpPr>
        <p:spPr>
          <a:xfrm rot="5400000">
            <a:off x="1411" y="5719652"/>
            <a:ext cx="1120268" cy="1120192"/>
          </a:xfrm>
          <a:custGeom>
            <a:avLst/>
            <a:gdLst/>
            <a:ahLst/>
            <a:cxnLst/>
            <a:rect l="l" t="t" r="r" b="b"/>
            <a:pathLst>
              <a:path w="14804" h="14803" extrusionOk="0">
                <a:moveTo>
                  <a:pt x="1" y="0"/>
                </a:moveTo>
                <a:lnTo>
                  <a:pt x="1" y="14803"/>
                </a:lnTo>
                <a:lnTo>
                  <a:pt x="14804" y="1480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28"/>
          <p:cNvSpPr/>
          <p:nvPr/>
        </p:nvSpPr>
        <p:spPr>
          <a:xfrm rot="5400000">
            <a:off x="2531591" y="5438981"/>
            <a:ext cx="558999" cy="1120268"/>
          </a:xfrm>
          <a:custGeom>
            <a:avLst/>
            <a:gdLst/>
            <a:ahLst/>
            <a:cxnLst/>
            <a:rect l="l" t="t" r="r" b="b"/>
            <a:pathLst>
              <a:path w="7387" h="14804" extrusionOk="0">
                <a:moveTo>
                  <a:pt x="1" y="0"/>
                </a:moveTo>
                <a:lnTo>
                  <a:pt x="1" y="14803"/>
                </a:lnTo>
                <a:cubicBezTo>
                  <a:pt x="4074" y="14803"/>
                  <a:pt x="7387" y="11490"/>
                  <a:pt x="7387" y="7387"/>
                </a:cubicBezTo>
                <a:cubicBezTo>
                  <a:pt x="7387" y="3314"/>
                  <a:pt x="4074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4987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5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/>
          <p:nvPr/>
        </p:nvSpPr>
        <p:spPr>
          <a:xfrm rot="-5400000">
            <a:off x="11052521" y="5727272"/>
            <a:ext cx="1140644" cy="1138280"/>
          </a:xfrm>
          <a:custGeom>
            <a:avLst/>
            <a:gdLst/>
            <a:ahLst/>
            <a:cxnLst/>
            <a:rect l="l" t="t" r="r" b="b"/>
            <a:pathLst>
              <a:path w="14956" h="14925" extrusionOk="0">
                <a:moveTo>
                  <a:pt x="0" y="1"/>
                </a:moveTo>
                <a:lnTo>
                  <a:pt x="0" y="14925"/>
                </a:lnTo>
                <a:lnTo>
                  <a:pt x="14955" y="14925"/>
                </a:lnTo>
                <a:lnTo>
                  <a:pt x="1495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 rot="-5400000">
            <a:off x="11305234" y="5989214"/>
            <a:ext cx="625997" cy="623709"/>
          </a:xfrm>
          <a:custGeom>
            <a:avLst/>
            <a:gdLst/>
            <a:ahLst/>
            <a:cxnLst/>
            <a:rect l="l" t="t" r="r" b="b"/>
            <a:pathLst>
              <a:path w="8208" h="8178" extrusionOk="0">
                <a:moveTo>
                  <a:pt x="0" y="1"/>
                </a:moveTo>
                <a:lnTo>
                  <a:pt x="0" y="8177"/>
                </a:lnTo>
                <a:lnTo>
                  <a:pt x="8207" y="8177"/>
                </a:lnTo>
                <a:lnTo>
                  <a:pt x="820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-5400000">
            <a:off x="9923527" y="5736567"/>
            <a:ext cx="1131340" cy="1128976"/>
          </a:xfrm>
          <a:custGeom>
            <a:avLst/>
            <a:gdLst/>
            <a:ahLst/>
            <a:cxnLst/>
            <a:rect l="l" t="t" r="r" b="b"/>
            <a:pathLst>
              <a:path w="14834" h="14803" extrusionOk="0">
                <a:moveTo>
                  <a:pt x="0" y="0"/>
                </a:moveTo>
                <a:lnTo>
                  <a:pt x="0" y="14803"/>
                </a:lnTo>
                <a:lnTo>
                  <a:pt x="14833" y="14803"/>
                </a:lnTo>
                <a:lnTo>
                  <a:pt x="3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4"/>
          <p:cNvSpPr/>
          <p:nvPr/>
        </p:nvSpPr>
        <p:spPr>
          <a:xfrm rot="-5400000">
            <a:off x="11042010" y="-12909"/>
            <a:ext cx="1140636" cy="1166445"/>
          </a:xfrm>
          <a:custGeom>
            <a:avLst/>
            <a:gdLst/>
            <a:ahLst/>
            <a:cxnLst/>
            <a:rect l="l" t="t" r="r" b="b"/>
            <a:pathLst>
              <a:path w="14834" h="15169" extrusionOk="0">
                <a:moveTo>
                  <a:pt x="0" y="1"/>
                </a:moveTo>
                <a:lnTo>
                  <a:pt x="0" y="15168"/>
                </a:lnTo>
                <a:lnTo>
                  <a:pt x="14833" y="15168"/>
                </a:lnTo>
                <a:lnTo>
                  <a:pt x="148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4"/>
          <p:cNvSpPr/>
          <p:nvPr/>
        </p:nvSpPr>
        <p:spPr>
          <a:xfrm rot="-5400000">
            <a:off x="11512993" y="341201"/>
            <a:ext cx="913955" cy="460535"/>
          </a:xfrm>
          <a:custGeom>
            <a:avLst/>
            <a:gdLst/>
            <a:ahLst/>
            <a:cxnLst/>
            <a:rect l="l" t="t" r="r" b="b"/>
            <a:pathLst>
              <a:path w="11886" h="5989" extrusionOk="0">
                <a:moveTo>
                  <a:pt x="5928" y="0"/>
                </a:moveTo>
                <a:lnTo>
                  <a:pt x="0" y="5927"/>
                </a:lnTo>
                <a:lnTo>
                  <a:pt x="31" y="5927"/>
                </a:lnTo>
                <a:lnTo>
                  <a:pt x="11885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4"/>
          <p:cNvSpPr/>
          <p:nvPr/>
        </p:nvSpPr>
        <p:spPr>
          <a:xfrm rot="-5400000">
            <a:off x="11157655" y="341201"/>
            <a:ext cx="913955" cy="460535"/>
          </a:xfrm>
          <a:custGeom>
            <a:avLst/>
            <a:gdLst/>
            <a:ahLst/>
            <a:cxnLst/>
            <a:rect l="l" t="t" r="r" b="b"/>
            <a:pathLst>
              <a:path w="11886" h="5989" extrusionOk="0">
                <a:moveTo>
                  <a:pt x="5928" y="1"/>
                </a:moveTo>
                <a:lnTo>
                  <a:pt x="0" y="5898"/>
                </a:lnTo>
                <a:lnTo>
                  <a:pt x="31" y="5928"/>
                </a:lnTo>
                <a:lnTo>
                  <a:pt x="11885" y="5989"/>
                </a:lnTo>
                <a:lnTo>
                  <a:pt x="592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4"/>
          <p:cNvSpPr/>
          <p:nvPr/>
        </p:nvSpPr>
        <p:spPr>
          <a:xfrm rot="-5400000">
            <a:off x="10806965" y="346982"/>
            <a:ext cx="893239" cy="448967"/>
          </a:xfrm>
          <a:custGeom>
            <a:avLst/>
            <a:gdLst/>
            <a:ahLst/>
            <a:cxnLst/>
            <a:rect l="l" t="t" r="r" b="b"/>
            <a:pathLst>
              <a:path w="11794" h="5928" extrusionOk="0">
                <a:moveTo>
                  <a:pt x="5867" y="0"/>
                </a:moveTo>
                <a:lnTo>
                  <a:pt x="0" y="5867"/>
                </a:lnTo>
                <a:lnTo>
                  <a:pt x="11794" y="5927"/>
                </a:lnTo>
                <a:lnTo>
                  <a:pt x="11794" y="5927"/>
                </a:lnTo>
                <a:lnTo>
                  <a:pt x="58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4"/>
          <p:cNvSpPr/>
          <p:nvPr/>
        </p:nvSpPr>
        <p:spPr>
          <a:xfrm rot="5400000">
            <a:off x="-3193006" y="3189080"/>
            <a:ext cx="6864887" cy="478861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952133" y="593367"/>
            <a:ext cx="10290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3333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3333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3333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3333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3333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3333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3333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3333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952133" y="1536633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eZee"/>
              <a:buAutoNum type="arabicPeriod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4644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"/>
          <p:cNvSpPr/>
          <p:nvPr/>
        </p:nvSpPr>
        <p:spPr>
          <a:xfrm rot="-5400000" flipH="1">
            <a:off x="11043193" y="5718273"/>
            <a:ext cx="1140636" cy="1156420"/>
          </a:xfrm>
          <a:custGeom>
            <a:avLst/>
            <a:gdLst/>
            <a:ahLst/>
            <a:cxnLst/>
            <a:rect l="l" t="t" r="r" b="b"/>
            <a:pathLst>
              <a:path w="14834" h="14894" extrusionOk="0">
                <a:moveTo>
                  <a:pt x="1" y="0"/>
                </a:moveTo>
                <a:lnTo>
                  <a:pt x="1" y="14894"/>
                </a:lnTo>
                <a:lnTo>
                  <a:pt x="14834" y="14894"/>
                </a:lnTo>
                <a:lnTo>
                  <a:pt x="148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 rot="-5400000" flipH="1">
            <a:off x="9910772" y="5741347"/>
            <a:ext cx="1138329" cy="1110263"/>
          </a:xfrm>
          <a:custGeom>
            <a:avLst/>
            <a:gdLst/>
            <a:ahLst/>
            <a:cxnLst/>
            <a:rect l="l" t="t" r="r" b="b"/>
            <a:pathLst>
              <a:path w="14804" h="14439" extrusionOk="0">
                <a:moveTo>
                  <a:pt x="1" y="0"/>
                </a:moveTo>
                <a:lnTo>
                  <a:pt x="1" y="14438"/>
                </a:lnTo>
                <a:lnTo>
                  <a:pt x="14803" y="14438"/>
                </a:lnTo>
                <a:lnTo>
                  <a:pt x="14803" y="0"/>
                </a:lnTo>
                <a:cubicBezTo>
                  <a:pt x="14803" y="4073"/>
                  <a:pt x="11490" y="7386"/>
                  <a:pt x="7417" y="7386"/>
                </a:cubicBezTo>
                <a:cubicBezTo>
                  <a:pt x="3314" y="7386"/>
                  <a:pt x="1" y="4073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 rot="-5400000" flipH="1">
            <a:off x="11044403" y="5716821"/>
            <a:ext cx="584389" cy="603075"/>
          </a:xfrm>
          <a:custGeom>
            <a:avLst/>
            <a:gdLst/>
            <a:ahLst/>
            <a:cxnLst/>
            <a:rect l="l" t="t" r="r" b="b"/>
            <a:pathLst>
              <a:path w="7600" h="7843" extrusionOk="0">
                <a:moveTo>
                  <a:pt x="1" y="0"/>
                </a:moveTo>
                <a:lnTo>
                  <a:pt x="1" y="7842"/>
                </a:lnTo>
                <a:lnTo>
                  <a:pt x="7599" y="7842"/>
                </a:lnTo>
                <a:lnTo>
                  <a:pt x="75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 rot="-5400000" flipH="1">
            <a:off x="11636859" y="6311667"/>
            <a:ext cx="556323" cy="553940"/>
          </a:xfrm>
          <a:custGeom>
            <a:avLst/>
            <a:gdLst/>
            <a:ahLst/>
            <a:cxnLst/>
            <a:rect l="l" t="t" r="r" b="b"/>
            <a:pathLst>
              <a:path w="7235" h="7204" extrusionOk="0">
                <a:moveTo>
                  <a:pt x="0" y="0"/>
                </a:moveTo>
                <a:lnTo>
                  <a:pt x="0" y="7204"/>
                </a:lnTo>
                <a:lnTo>
                  <a:pt x="7235" y="7204"/>
                </a:lnTo>
                <a:lnTo>
                  <a:pt x="72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 rot="5400000">
            <a:off x="11059510" y="1172"/>
            <a:ext cx="1133665" cy="1131315"/>
          </a:xfrm>
          <a:custGeom>
            <a:avLst/>
            <a:gdLst/>
            <a:ahLst/>
            <a:cxnLst/>
            <a:rect l="l" t="t" r="r" b="b"/>
            <a:pathLst>
              <a:path w="14956" h="14925" extrusionOk="0">
                <a:moveTo>
                  <a:pt x="1" y="1"/>
                </a:moveTo>
                <a:lnTo>
                  <a:pt x="1" y="14925"/>
                </a:lnTo>
                <a:lnTo>
                  <a:pt x="14955" y="14925"/>
                </a:lnTo>
                <a:lnTo>
                  <a:pt x="149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 rot="5400000">
            <a:off x="11319841" y="252257"/>
            <a:ext cx="622167" cy="619892"/>
          </a:xfrm>
          <a:custGeom>
            <a:avLst/>
            <a:gdLst/>
            <a:ahLst/>
            <a:cxnLst/>
            <a:rect l="l" t="t" r="r" b="b"/>
            <a:pathLst>
              <a:path w="8208" h="8178" extrusionOk="0">
                <a:moveTo>
                  <a:pt x="1" y="1"/>
                </a:moveTo>
                <a:lnTo>
                  <a:pt x="1" y="8177"/>
                </a:lnTo>
                <a:lnTo>
                  <a:pt x="8208" y="8177"/>
                </a:lnTo>
                <a:lnTo>
                  <a:pt x="820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 rot="5400000">
            <a:off x="10550" y="5707629"/>
            <a:ext cx="1141180" cy="1160656"/>
          </a:xfrm>
          <a:custGeom>
            <a:avLst/>
            <a:gdLst/>
            <a:ahLst/>
            <a:cxnLst/>
            <a:rect l="l" t="t" r="r" b="b"/>
            <a:pathLst>
              <a:path w="14834" h="15168" extrusionOk="0">
                <a:moveTo>
                  <a:pt x="1" y="0"/>
                </a:moveTo>
                <a:lnTo>
                  <a:pt x="1" y="15167"/>
                </a:lnTo>
                <a:lnTo>
                  <a:pt x="14834" y="15167"/>
                </a:lnTo>
                <a:lnTo>
                  <a:pt x="148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/>
          <p:nvPr/>
        </p:nvSpPr>
        <p:spPr>
          <a:xfrm rot="5400000">
            <a:off x="1156737" y="5722021"/>
            <a:ext cx="1140644" cy="1131340"/>
          </a:xfrm>
          <a:custGeom>
            <a:avLst/>
            <a:gdLst/>
            <a:ahLst/>
            <a:cxnLst/>
            <a:rect l="l" t="t" r="r" b="b"/>
            <a:pathLst>
              <a:path w="14956" h="14834" extrusionOk="0">
                <a:moveTo>
                  <a:pt x="1" y="0"/>
                </a:moveTo>
                <a:lnTo>
                  <a:pt x="1" y="14833"/>
                </a:lnTo>
                <a:lnTo>
                  <a:pt x="14955" y="14833"/>
                </a:lnTo>
                <a:lnTo>
                  <a:pt x="149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rot="-5400000" flipH="1">
            <a:off x="8827863" y="5717344"/>
            <a:ext cx="1140636" cy="1140712"/>
          </a:xfrm>
          <a:custGeom>
            <a:avLst/>
            <a:gdLst/>
            <a:ahLst/>
            <a:cxnLst/>
            <a:rect l="l" t="t" r="r" b="b"/>
            <a:pathLst>
              <a:path w="14834" h="14835" extrusionOk="0">
                <a:moveTo>
                  <a:pt x="14834" y="1"/>
                </a:moveTo>
                <a:lnTo>
                  <a:pt x="1" y="14834"/>
                </a:lnTo>
                <a:lnTo>
                  <a:pt x="14834" y="14834"/>
                </a:lnTo>
                <a:lnTo>
                  <a:pt x="14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 rot="5400000">
            <a:off x="-226017" y="6054657"/>
            <a:ext cx="908793" cy="456761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927"/>
                </a:lnTo>
                <a:lnTo>
                  <a:pt x="31" y="592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 rot="5400000">
            <a:off x="126336" y="6054657"/>
            <a:ext cx="908793" cy="456761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897"/>
                </a:lnTo>
                <a:lnTo>
                  <a:pt x="31" y="589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rot="5400000">
            <a:off x="483378" y="6056983"/>
            <a:ext cx="899489" cy="452109"/>
          </a:xfrm>
          <a:custGeom>
            <a:avLst/>
            <a:gdLst/>
            <a:ahLst/>
            <a:cxnLst/>
            <a:rect l="l" t="t" r="r" b="b"/>
            <a:pathLst>
              <a:path w="11794" h="5928" extrusionOk="0">
                <a:moveTo>
                  <a:pt x="5867" y="0"/>
                </a:moveTo>
                <a:lnTo>
                  <a:pt x="0" y="5867"/>
                </a:lnTo>
                <a:lnTo>
                  <a:pt x="11794" y="5928"/>
                </a:lnTo>
                <a:lnTo>
                  <a:pt x="58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952133" y="593367"/>
            <a:ext cx="1028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sz="3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1"/>
          </p:nvPr>
        </p:nvSpPr>
        <p:spPr>
          <a:xfrm>
            <a:off x="1333300" y="2140167"/>
            <a:ext cx="4508800" cy="8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267"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2"/>
          </p:nvPr>
        </p:nvSpPr>
        <p:spPr>
          <a:xfrm>
            <a:off x="6350133" y="2140167"/>
            <a:ext cx="4508800" cy="8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7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3"/>
          </p:nvPr>
        </p:nvSpPr>
        <p:spPr>
          <a:xfrm>
            <a:off x="1333089" y="3034503"/>
            <a:ext cx="4508800" cy="1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600"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600"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600"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600"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600"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600"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600"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4"/>
          </p:nvPr>
        </p:nvSpPr>
        <p:spPr>
          <a:xfrm>
            <a:off x="6350133" y="3034503"/>
            <a:ext cx="4508800" cy="1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600"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600"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600"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600"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600"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600"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6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136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/>
          <p:nvPr/>
        </p:nvSpPr>
        <p:spPr>
          <a:xfrm rot="-5400000">
            <a:off x="-3190739" y="3192361"/>
            <a:ext cx="6856912" cy="475433"/>
          </a:xfrm>
          <a:custGeom>
            <a:avLst/>
            <a:gdLst/>
            <a:ahLst/>
            <a:cxnLst/>
            <a:rect l="l" t="t" r="r" b="b"/>
            <a:pathLst>
              <a:path w="15017" h="5260" extrusionOk="0">
                <a:moveTo>
                  <a:pt x="1" y="1"/>
                </a:moveTo>
                <a:lnTo>
                  <a:pt x="1" y="5259"/>
                </a:lnTo>
                <a:lnTo>
                  <a:pt x="15016" y="5259"/>
                </a:lnTo>
                <a:lnTo>
                  <a:pt x="1501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6"/>
          <p:cNvSpPr/>
          <p:nvPr/>
        </p:nvSpPr>
        <p:spPr>
          <a:xfrm rot="-5400000" flipH="1">
            <a:off x="11046899" y="7429"/>
            <a:ext cx="1150916" cy="1139272"/>
          </a:xfrm>
          <a:custGeom>
            <a:avLst/>
            <a:gdLst/>
            <a:ahLst/>
            <a:cxnLst/>
            <a:rect l="l" t="t" r="r" b="b"/>
            <a:pathLst>
              <a:path w="14925" h="14774" extrusionOk="0">
                <a:moveTo>
                  <a:pt x="0" y="1"/>
                </a:moveTo>
                <a:lnTo>
                  <a:pt x="0" y="14773"/>
                </a:lnTo>
                <a:lnTo>
                  <a:pt x="14925" y="1477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 txBox="1">
            <a:spLocks noGrp="1"/>
          </p:cNvSpPr>
          <p:nvPr>
            <p:ph type="title"/>
          </p:nvPr>
        </p:nvSpPr>
        <p:spPr>
          <a:xfrm>
            <a:off x="952133" y="593367"/>
            <a:ext cx="1082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sz="3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740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2156000" y="1968367"/>
            <a:ext cx="7880000" cy="32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9" name="Google Shape;109;p8"/>
          <p:cNvSpPr/>
          <p:nvPr/>
        </p:nvSpPr>
        <p:spPr>
          <a:xfrm rot="-5400000">
            <a:off x="8745666" y="2580"/>
            <a:ext cx="1147212" cy="1147289"/>
          </a:xfrm>
          <a:custGeom>
            <a:avLst/>
            <a:gdLst/>
            <a:ahLst/>
            <a:cxnLst/>
            <a:rect l="l" t="t" r="r" b="b"/>
            <a:pathLst>
              <a:path w="14834" h="14835" extrusionOk="0">
                <a:moveTo>
                  <a:pt x="0" y="1"/>
                </a:moveTo>
                <a:lnTo>
                  <a:pt x="0" y="14834"/>
                </a:lnTo>
                <a:lnTo>
                  <a:pt x="14833" y="14834"/>
                </a:lnTo>
                <a:lnTo>
                  <a:pt x="148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8"/>
          <p:cNvSpPr/>
          <p:nvPr/>
        </p:nvSpPr>
        <p:spPr>
          <a:xfrm rot="-5400000">
            <a:off x="11041121" y="1117"/>
            <a:ext cx="1154327" cy="1156569"/>
          </a:xfrm>
          <a:custGeom>
            <a:avLst/>
            <a:gdLst/>
            <a:ahLst/>
            <a:cxnLst/>
            <a:rect l="l" t="t" r="r" b="b"/>
            <a:pathLst>
              <a:path w="14926" h="14955" extrusionOk="0">
                <a:moveTo>
                  <a:pt x="1" y="0"/>
                </a:moveTo>
                <a:lnTo>
                  <a:pt x="1" y="14955"/>
                </a:lnTo>
                <a:lnTo>
                  <a:pt x="14925" y="14955"/>
                </a:lnTo>
                <a:lnTo>
                  <a:pt x="149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8"/>
          <p:cNvSpPr/>
          <p:nvPr/>
        </p:nvSpPr>
        <p:spPr>
          <a:xfrm rot="-5400000">
            <a:off x="11297343" y="266761"/>
            <a:ext cx="632459" cy="634703"/>
          </a:xfrm>
          <a:custGeom>
            <a:avLst/>
            <a:gdLst/>
            <a:ahLst/>
            <a:cxnLst/>
            <a:rect l="l" t="t" r="r" b="b"/>
            <a:pathLst>
              <a:path w="8178" h="8207" extrusionOk="0">
                <a:moveTo>
                  <a:pt x="1" y="0"/>
                </a:moveTo>
                <a:lnTo>
                  <a:pt x="1" y="8207"/>
                </a:lnTo>
                <a:lnTo>
                  <a:pt x="8177" y="8207"/>
                </a:lnTo>
                <a:lnTo>
                  <a:pt x="81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8"/>
          <p:cNvSpPr/>
          <p:nvPr/>
        </p:nvSpPr>
        <p:spPr>
          <a:xfrm rot="-5400000">
            <a:off x="11042349" y="1154174"/>
            <a:ext cx="1147212" cy="1151908"/>
          </a:xfrm>
          <a:custGeom>
            <a:avLst/>
            <a:gdLst/>
            <a:ahLst/>
            <a:cxnLst/>
            <a:rect l="l" t="t" r="r" b="b"/>
            <a:pathLst>
              <a:path w="14834" h="15168" extrusionOk="0">
                <a:moveTo>
                  <a:pt x="1" y="0"/>
                </a:moveTo>
                <a:lnTo>
                  <a:pt x="1" y="15167"/>
                </a:lnTo>
                <a:lnTo>
                  <a:pt x="14834" y="15167"/>
                </a:lnTo>
                <a:lnTo>
                  <a:pt x="148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8"/>
          <p:cNvSpPr/>
          <p:nvPr/>
        </p:nvSpPr>
        <p:spPr>
          <a:xfrm rot="-5400000">
            <a:off x="9892030" y="1155718"/>
            <a:ext cx="1148820" cy="1147212"/>
          </a:xfrm>
          <a:custGeom>
            <a:avLst/>
            <a:gdLst/>
            <a:ahLst/>
            <a:cxnLst/>
            <a:rect l="l" t="t" r="r" b="b"/>
            <a:pathLst>
              <a:path w="14956" h="14834" extrusionOk="0">
                <a:moveTo>
                  <a:pt x="1" y="0"/>
                </a:moveTo>
                <a:lnTo>
                  <a:pt x="1" y="14833"/>
                </a:lnTo>
                <a:lnTo>
                  <a:pt x="14955" y="14833"/>
                </a:lnTo>
                <a:lnTo>
                  <a:pt x="149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8"/>
          <p:cNvSpPr/>
          <p:nvPr/>
        </p:nvSpPr>
        <p:spPr>
          <a:xfrm rot="-5400000">
            <a:off x="9887380" y="6658"/>
            <a:ext cx="1158131" cy="1144689"/>
          </a:xfrm>
          <a:custGeom>
            <a:avLst/>
            <a:gdLst/>
            <a:ahLst/>
            <a:cxnLst/>
            <a:rect l="l" t="t" r="r" b="b"/>
            <a:pathLst>
              <a:path w="14925" h="14774" extrusionOk="0">
                <a:moveTo>
                  <a:pt x="0" y="1"/>
                </a:moveTo>
                <a:lnTo>
                  <a:pt x="0" y="14773"/>
                </a:lnTo>
                <a:lnTo>
                  <a:pt x="14925" y="14773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 rot="-5400000">
            <a:off x="11508376" y="1502713"/>
            <a:ext cx="921544" cy="454824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927"/>
                </a:lnTo>
                <a:lnTo>
                  <a:pt x="31" y="592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rot="-5400000">
            <a:off x="11168115" y="1498541"/>
            <a:ext cx="921544" cy="463169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897"/>
                </a:lnTo>
                <a:lnTo>
                  <a:pt x="31" y="589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 rot="-5400000">
            <a:off x="10815490" y="1500899"/>
            <a:ext cx="912108" cy="458452"/>
          </a:xfrm>
          <a:custGeom>
            <a:avLst/>
            <a:gdLst/>
            <a:ahLst/>
            <a:cxnLst/>
            <a:rect l="l" t="t" r="r" b="b"/>
            <a:pathLst>
              <a:path w="11794" h="5928" extrusionOk="0">
                <a:moveTo>
                  <a:pt x="5867" y="0"/>
                </a:moveTo>
                <a:lnTo>
                  <a:pt x="0" y="5867"/>
                </a:lnTo>
                <a:lnTo>
                  <a:pt x="11794" y="5928"/>
                </a:lnTo>
                <a:lnTo>
                  <a:pt x="58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8"/>
          <p:cNvSpPr/>
          <p:nvPr/>
        </p:nvSpPr>
        <p:spPr>
          <a:xfrm rot="-5400000">
            <a:off x="8885532" y="142515"/>
            <a:ext cx="867485" cy="869805"/>
          </a:xfrm>
          <a:custGeom>
            <a:avLst/>
            <a:gdLst/>
            <a:ahLst/>
            <a:cxnLst/>
            <a:rect l="l" t="t" r="r" b="b"/>
            <a:pathLst>
              <a:path w="11217" h="11247" extrusionOk="0">
                <a:moveTo>
                  <a:pt x="5624" y="0"/>
                </a:moveTo>
                <a:cubicBezTo>
                  <a:pt x="2523" y="0"/>
                  <a:pt x="1" y="2523"/>
                  <a:pt x="1" y="5624"/>
                </a:cubicBezTo>
                <a:cubicBezTo>
                  <a:pt x="1" y="8724"/>
                  <a:pt x="2523" y="11247"/>
                  <a:pt x="5624" y="11247"/>
                </a:cubicBezTo>
                <a:cubicBezTo>
                  <a:pt x="8724" y="11247"/>
                  <a:pt x="11217" y="8724"/>
                  <a:pt x="11217" y="5624"/>
                </a:cubicBezTo>
                <a:cubicBezTo>
                  <a:pt x="11217" y="2523"/>
                  <a:pt x="8724" y="0"/>
                  <a:pt x="56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8"/>
          <p:cNvSpPr/>
          <p:nvPr/>
        </p:nvSpPr>
        <p:spPr>
          <a:xfrm rot="-5400000">
            <a:off x="7966327" y="367794"/>
            <a:ext cx="1144931" cy="413751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8"/>
          <p:cNvSpPr/>
          <p:nvPr/>
        </p:nvSpPr>
        <p:spPr>
          <a:xfrm rot="-5400000">
            <a:off x="7565525" y="371313"/>
            <a:ext cx="1144931" cy="406713"/>
          </a:xfrm>
          <a:custGeom>
            <a:avLst/>
            <a:gdLst/>
            <a:ahLst/>
            <a:cxnLst/>
            <a:rect l="l" t="t" r="r" b="b"/>
            <a:pathLst>
              <a:path w="14986" h="5259" extrusionOk="0">
                <a:moveTo>
                  <a:pt x="0" y="1"/>
                </a:moveTo>
                <a:lnTo>
                  <a:pt x="0" y="5259"/>
                </a:lnTo>
                <a:lnTo>
                  <a:pt x="14985" y="5259"/>
                </a:lnTo>
                <a:lnTo>
                  <a:pt x="149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8"/>
          <p:cNvSpPr/>
          <p:nvPr/>
        </p:nvSpPr>
        <p:spPr>
          <a:xfrm rot="-5400000">
            <a:off x="16378" y="5708619"/>
            <a:ext cx="1140636" cy="1173392"/>
          </a:xfrm>
          <a:custGeom>
            <a:avLst/>
            <a:gdLst/>
            <a:ahLst/>
            <a:cxnLst/>
            <a:rect l="l" t="t" r="r" b="b"/>
            <a:pathLst>
              <a:path w="14834" h="15260" extrusionOk="0">
                <a:moveTo>
                  <a:pt x="0" y="1"/>
                </a:moveTo>
                <a:lnTo>
                  <a:pt x="0" y="15260"/>
                </a:lnTo>
                <a:lnTo>
                  <a:pt x="14833" y="15260"/>
                </a:lnTo>
                <a:lnTo>
                  <a:pt x="1483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8"/>
          <p:cNvSpPr/>
          <p:nvPr/>
        </p:nvSpPr>
        <p:spPr>
          <a:xfrm rot="-5400000">
            <a:off x="2311517" y="5724997"/>
            <a:ext cx="1140636" cy="1140636"/>
          </a:xfrm>
          <a:custGeom>
            <a:avLst/>
            <a:gdLst/>
            <a:ahLst/>
            <a:cxnLst/>
            <a:rect l="l" t="t" r="r" b="b"/>
            <a:pathLst>
              <a:path w="14834" h="14834" extrusionOk="0">
                <a:moveTo>
                  <a:pt x="0" y="0"/>
                </a:moveTo>
                <a:lnTo>
                  <a:pt x="0" y="14833"/>
                </a:lnTo>
                <a:lnTo>
                  <a:pt x="14833" y="31"/>
                </a:lnTo>
                <a:lnTo>
                  <a:pt x="1483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8"/>
          <p:cNvSpPr/>
          <p:nvPr/>
        </p:nvSpPr>
        <p:spPr>
          <a:xfrm rot="-5400000">
            <a:off x="1173290" y="5724997"/>
            <a:ext cx="1138329" cy="1138329"/>
          </a:xfrm>
          <a:custGeom>
            <a:avLst/>
            <a:gdLst/>
            <a:ahLst/>
            <a:cxnLst/>
            <a:rect l="l" t="t" r="r" b="b"/>
            <a:pathLst>
              <a:path w="14804" h="14804" extrusionOk="0">
                <a:moveTo>
                  <a:pt x="0" y="1"/>
                </a:moveTo>
                <a:lnTo>
                  <a:pt x="0" y="14438"/>
                </a:lnTo>
                <a:cubicBezTo>
                  <a:pt x="0" y="10335"/>
                  <a:pt x="3314" y="7052"/>
                  <a:pt x="7387" y="7052"/>
                </a:cubicBezTo>
                <a:cubicBezTo>
                  <a:pt x="11460" y="7052"/>
                  <a:pt x="14773" y="10335"/>
                  <a:pt x="14773" y="14438"/>
                </a:cubicBezTo>
                <a:lnTo>
                  <a:pt x="14773" y="14803"/>
                </a:lnTo>
                <a:lnTo>
                  <a:pt x="14803" y="14803"/>
                </a:lnTo>
                <a:lnTo>
                  <a:pt x="148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8"/>
          <p:cNvSpPr/>
          <p:nvPr/>
        </p:nvSpPr>
        <p:spPr>
          <a:xfrm rot="-5400000">
            <a:off x="577302" y="5718000"/>
            <a:ext cx="584389" cy="598384"/>
          </a:xfrm>
          <a:custGeom>
            <a:avLst/>
            <a:gdLst/>
            <a:ahLst/>
            <a:cxnLst/>
            <a:rect l="l" t="t" r="r" b="b"/>
            <a:pathLst>
              <a:path w="7600" h="7782" extrusionOk="0">
                <a:moveTo>
                  <a:pt x="0" y="0"/>
                </a:moveTo>
                <a:lnTo>
                  <a:pt x="0" y="7782"/>
                </a:lnTo>
                <a:lnTo>
                  <a:pt x="7599" y="7782"/>
                </a:lnTo>
                <a:lnTo>
                  <a:pt x="75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8"/>
          <p:cNvSpPr/>
          <p:nvPr/>
        </p:nvSpPr>
        <p:spPr>
          <a:xfrm rot="-5400000">
            <a:off x="7035" y="6302273"/>
            <a:ext cx="556323" cy="570395"/>
          </a:xfrm>
          <a:custGeom>
            <a:avLst/>
            <a:gdLst/>
            <a:ahLst/>
            <a:cxnLst/>
            <a:rect l="l" t="t" r="r" b="b"/>
            <a:pathLst>
              <a:path w="7235" h="7418" extrusionOk="0">
                <a:moveTo>
                  <a:pt x="0" y="1"/>
                </a:moveTo>
                <a:lnTo>
                  <a:pt x="0" y="7417"/>
                </a:lnTo>
                <a:lnTo>
                  <a:pt x="7234" y="7417"/>
                </a:lnTo>
                <a:lnTo>
                  <a:pt x="72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29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/>
          <p:nvPr/>
        </p:nvSpPr>
        <p:spPr>
          <a:xfrm rot="-5400000">
            <a:off x="-13663" y="5686299"/>
            <a:ext cx="1178884" cy="1164519"/>
          </a:xfrm>
          <a:custGeom>
            <a:avLst/>
            <a:gdLst/>
            <a:ahLst/>
            <a:cxnLst/>
            <a:rect l="l" t="t" r="r" b="b"/>
            <a:pathLst>
              <a:path w="15017" h="14834" extrusionOk="0">
                <a:moveTo>
                  <a:pt x="1" y="0"/>
                </a:moveTo>
                <a:lnTo>
                  <a:pt x="1" y="14833"/>
                </a:lnTo>
                <a:lnTo>
                  <a:pt x="15016" y="14833"/>
                </a:lnTo>
                <a:lnTo>
                  <a:pt x="150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9"/>
          <p:cNvSpPr/>
          <p:nvPr/>
        </p:nvSpPr>
        <p:spPr>
          <a:xfrm rot="-5400000">
            <a:off x="1183" y="1236782"/>
            <a:ext cx="1128976" cy="1131340"/>
          </a:xfrm>
          <a:custGeom>
            <a:avLst/>
            <a:gdLst/>
            <a:ahLst/>
            <a:cxnLst/>
            <a:rect l="l" t="t" r="r" b="b"/>
            <a:pathLst>
              <a:path w="14803" h="14834" extrusionOk="0">
                <a:moveTo>
                  <a:pt x="0" y="0"/>
                </a:moveTo>
                <a:lnTo>
                  <a:pt x="0" y="14833"/>
                </a:lnTo>
                <a:lnTo>
                  <a:pt x="14803" y="14833"/>
                </a:lnTo>
                <a:lnTo>
                  <a:pt x="148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9"/>
          <p:cNvSpPr/>
          <p:nvPr/>
        </p:nvSpPr>
        <p:spPr>
          <a:xfrm rot="-5400000">
            <a:off x="-53348" y="53342"/>
            <a:ext cx="1238037" cy="1131340"/>
          </a:xfrm>
          <a:custGeom>
            <a:avLst/>
            <a:gdLst/>
            <a:ahLst/>
            <a:cxnLst/>
            <a:rect l="l" t="t" r="r" b="b"/>
            <a:pathLst>
              <a:path w="16233" h="14834" extrusionOk="0">
                <a:moveTo>
                  <a:pt x="1" y="0"/>
                </a:moveTo>
                <a:lnTo>
                  <a:pt x="1" y="14833"/>
                </a:lnTo>
                <a:lnTo>
                  <a:pt x="16232" y="14833"/>
                </a:lnTo>
                <a:lnTo>
                  <a:pt x="162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9"/>
          <p:cNvSpPr/>
          <p:nvPr/>
        </p:nvSpPr>
        <p:spPr>
          <a:xfrm rot="-5400000">
            <a:off x="-6092" y="4514586"/>
            <a:ext cx="1164519" cy="1164519"/>
          </a:xfrm>
          <a:custGeom>
            <a:avLst/>
            <a:gdLst/>
            <a:ahLst/>
            <a:cxnLst/>
            <a:rect l="l" t="t" r="r" b="b"/>
            <a:pathLst>
              <a:path w="14834" h="14834" extrusionOk="0">
                <a:moveTo>
                  <a:pt x="0" y="0"/>
                </a:moveTo>
                <a:lnTo>
                  <a:pt x="0" y="14833"/>
                </a:lnTo>
                <a:lnTo>
                  <a:pt x="14833" y="31"/>
                </a:lnTo>
                <a:lnTo>
                  <a:pt x="148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9"/>
          <p:cNvSpPr/>
          <p:nvPr/>
        </p:nvSpPr>
        <p:spPr>
          <a:xfrm rot="-5400000">
            <a:off x="90547" y="5818773"/>
            <a:ext cx="971243" cy="882848"/>
          </a:xfrm>
          <a:custGeom>
            <a:avLst/>
            <a:gdLst/>
            <a:ahLst/>
            <a:cxnLst/>
            <a:rect l="l" t="t" r="r" b="b"/>
            <a:pathLst>
              <a:path w="12372" h="11246" extrusionOk="0">
                <a:moveTo>
                  <a:pt x="6201" y="1"/>
                </a:moveTo>
                <a:cubicBezTo>
                  <a:pt x="3635" y="1"/>
                  <a:pt x="1326" y="1756"/>
                  <a:pt x="700" y="4341"/>
                </a:cubicBezTo>
                <a:cubicBezTo>
                  <a:pt x="0" y="7381"/>
                  <a:pt x="1885" y="10390"/>
                  <a:pt x="4894" y="11089"/>
                </a:cubicBezTo>
                <a:cubicBezTo>
                  <a:pt x="5337" y="11195"/>
                  <a:pt x="5778" y="11246"/>
                  <a:pt x="6213" y="11246"/>
                </a:cubicBezTo>
                <a:cubicBezTo>
                  <a:pt x="8761" y="11246"/>
                  <a:pt x="11045" y="9496"/>
                  <a:pt x="11642" y="6925"/>
                </a:cubicBezTo>
                <a:cubicBezTo>
                  <a:pt x="12371" y="3885"/>
                  <a:pt x="10487" y="876"/>
                  <a:pt x="7478" y="147"/>
                </a:cubicBezTo>
                <a:cubicBezTo>
                  <a:pt x="7050" y="48"/>
                  <a:pt x="6622" y="1"/>
                  <a:pt x="62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9"/>
          <p:cNvSpPr/>
          <p:nvPr/>
        </p:nvSpPr>
        <p:spPr>
          <a:xfrm rot="-5400000">
            <a:off x="778490" y="6058562"/>
            <a:ext cx="1178884" cy="419993"/>
          </a:xfrm>
          <a:custGeom>
            <a:avLst/>
            <a:gdLst/>
            <a:ahLst/>
            <a:cxnLst/>
            <a:rect l="l" t="t" r="r" b="b"/>
            <a:pathLst>
              <a:path w="15017" h="5350" extrusionOk="0">
                <a:moveTo>
                  <a:pt x="1" y="0"/>
                </a:moveTo>
                <a:lnTo>
                  <a:pt x="1" y="5350"/>
                </a:lnTo>
                <a:lnTo>
                  <a:pt x="15016" y="5350"/>
                </a:lnTo>
                <a:lnTo>
                  <a:pt x="150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9"/>
          <p:cNvSpPr/>
          <p:nvPr/>
        </p:nvSpPr>
        <p:spPr>
          <a:xfrm rot="-5400000">
            <a:off x="1187719" y="6062093"/>
            <a:ext cx="1178884" cy="412928"/>
          </a:xfrm>
          <a:custGeom>
            <a:avLst/>
            <a:gdLst/>
            <a:ahLst/>
            <a:cxnLst/>
            <a:rect l="l" t="t" r="r" b="b"/>
            <a:pathLst>
              <a:path w="15017" h="5260" extrusionOk="0">
                <a:moveTo>
                  <a:pt x="1" y="1"/>
                </a:moveTo>
                <a:lnTo>
                  <a:pt x="1" y="5259"/>
                </a:lnTo>
                <a:lnTo>
                  <a:pt x="15016" y="5259"/>
                </a:lnTo>
                <a:lnTo>
                  <a:pt x="1501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9"/>
          <p:cNvSpPr/>
          <p:nvPr/>
        </p:nvSpPr>
        <p:spPr>
          <a:xfrm rot="-5400000">
            <a:off x="285123" y="955123"/>
            <a:ext cx="563381" cy="1129052"/>
          </a:xfrm>
          <a:custGeom>
            <a:avLst/>
            <a:gdLst/>
            <a:ahLst/>
            <a:cxnLst/>
            <a:rect l="l" t="t" r="r" b="b"/>
            <a:pathLst>
              <a:path w="7387" h="14804" extrusionOk="0">
                <a:moveTo>
                  <a:pt x="7387" y="1"/>
                </a:moveTo>
                <a:cubicBezTo>
                  <a:pt x="3314" y="1"/>
                  <a:pt x="1" y="3314"/>
                  <a:pt x="1" y="7387"/>
                </a:cubicBezTo>
                <a:cubicBezTo>
                  <a:pt x="1" y="11490"/>
                  <a:pt x="3314" y="14803"/>
                  <a:pt x="7387" y="14803"/>
                </a:cubicBezTo>
                <a:lnTo>
                  <a:pt x="73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9"/>
          <p:cNvSpPr/>
          <p:nvPr/>
        </p:nvSpPr>
        <p:spPr>
          <a:xfrm rot="-5400000">
            <a:off x="283941" y="390631"/>
            <a:ext cx="565747" cy="1129052"/>
          </a:xfrm>
          <a:custGeom>
            <a:avLst/>
            <a:gdLst/>
            <a:ahLst/>
            <a:cxnLst/>
            <a:rect l="l" t="t" r="r" b="b"/>
            <a:pathLst>
              <a:path w="7418" h="14804" extrusionOk="0">
                <a:moveTo>
                  <a:pt x="1" y="1"/>
                </a:moveTo>
                <a:lnTo>
                  <a:pt x="1" y="14803"/>
                </a:lnTo>
                <a:cubicBezTo>
                  <a:pt x="4104" y="14803"/>
                  <a:pt x="7417" y="11490"/>
                  <a:pt x="7417" y="7387"/>
                </a:cubicBezTo>
                <a:cubicBezTo>
                  <a:pt x="7417" y="3314"/>
                  <a:pt x="4104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9"/>
          <p:cNvSpPr/>
          <p:nvPr/>
        </p:nvSpPr>
        <p:spPr>
          <a:xfrm rot="-5400000">
            <a:off x="11092940" y="1250316"/>
            <a:ext cx="1106129" cy="1106253"/>
          </a:xfrm>
          <a:custGeom>
            <a:avLst/>
            <a:gdLst/>
            <a:ahLst/>
            <a:cxnLst/>
            <a:rect l="l" t="t" r="r" b="b"/>
            <a:pathLst>
              <a:path w="14803" h="14804" extrusionOk="0">
                <a:moveTo>
                  <a:pt x="0" y="1"/>
                </a:moveTo>
                <a:lnTo>
                  <a:pt x="0" y="14803"/>
                </a:lnTo>
                <a:lnTo>
                  <a:pt x="14803" y="14803"/>
                </a:lnTo>
                <a:lnTo>
                  <a:pt x="148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 rot="-5400000">
            <a:off x="11087260" y="3470471"/>
            <a:ext cx="1117488" cy="1106253"/>
          </a:xfrm>
          <a:custGeom>
            <a:avLst/>
            <a:gdLst/>
            <a:ahLst/>
            <a:cxnLst/>
            <a:rect l="l" t="t" r="r" b="b"/>
            <a:pathLst>
              <a:path w="14955" h="14804" extrusionOk="0">
                <a:moveTo>
                  <a:pt x="0" y="1"/>
                </a:moveTo>
                <a:lnTo>
                  <a:pt x="0" y="14803"/>
                </a:lnTo>
                <a:lnTo>
                  <a:pt x="14955" y="14803"/>
                </a:lnTo>
                <a:lnTo>
                  <a:pt x="1495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 rot="-5400000">
            <a:off x="11339367" y="1496769"/>
            <a:ext cx="611013" cy="613356"/>
          </a:xfrm>
          <a:custGeom>
            <a:avLst/>
            <a:gdLst/>
            <a:ahLst/>
            <a:cxnLst/>
            <a:rect l="l" t="t" r="r" b="b"/>
            <a:pathLst>
              <a:path w="8177" h="8208" extrusionOk="0">
                <a:moveTo>
                  <a:pt x="0" y="0"/>
                </a:moveTo>
                <a:lnTo>
                  <a:pt x="0" y="8207"/>
                </a:lnTo>
                <a:lnTo>
                  <a:pt x="8177" y="8207"/>
                </a:lnTo>
                <a:lnTo>
                  <a:pt x="81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 rot="-5400000">
            <a:off x="11086102" y="4586788"/>
            <a:ext cx="1115245" cy="1106179"/>
          </a:xfrm>
          <a:custGeom>
            <a:avLst/>
            <a:gdLst/>
            <a:ahLst/>
            <a:cxnLst/>
            <a:rect l="l" t="t" r="r" b="b"/>
            <a:pathLst>
              <a:path w="14925" h="14803" extrusionOk="0">
                <a:moveTo>
                  <a:pt x="0" y="0"/>
                </a:moveTo>
                <a:lnTo>
                  <a:pt x="0" y="31"/>
                </a:lnTo>
                <a:lnTo>
                  <a:pt x="14924" y="14803"/>
                </a:lnTo>
                <a:lnTo>
                  <a:pt x="1492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 rot="-5400000">
            <a:off x="11092902" y="2356396"/>
            <a:ext cx="1106204" cy="1106253"/>
          </a:xfrm>
          <a:custGeom>
            <a:avLst/>
            <a:gdLst/>
            <a:ahLst/>
            <a:cxnLst/>
            <a:rect l="l" t="t" r="r" b="b"/>
            <a:pathLst>
              <a:path w="14804" h="14804" extrusionOk="0">
                <a:moveTo>
                  <a:pt x="0" y="1"/>
                </a:moveTo>
                <a:lnTo>
                  <a:pt x="0" y="14438"/>
                </a:lnTo>
                <a:cubicBezTo>
                  <a:pt x="0" y="10335"/>
                  <a:pt x="3314" y="7052"/>
                  <a:pt x="7387" y="7052"/>
                </a:cubicBezTo>
                <a:cubicBezTo>
                  <a:pt x="11460" y="7052"/>
                  <a:pt x="14773" y="10335"/>
                  <a:pt x="14773" y="14438"/>
                </a:cubicBezTo>
                <a:lnTo>
                  <a:pt x="14773" y="14803"/>
                </a:lnTo>
                <a:lnTo>
                  <a:pt x="14803" y="14803"/>
                </a:lnTo>
                <a:lnTo>
                  <a:pt x="148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/>
          <p:nvPr/>
        </p:nvSpPr>
        <p:spPr>
          <a:xfrm rot="-5400000">
            <a:off x="9885464" y="41133"/>
            <a:ext cx="1254629" cy="1155743"/>
          </a:xfrm>
          <a:custGeom>
            <a:avLst/>
            <a:gdLst/>
            <a:ahLst/>
            <a:cxnLst/>
            <a:rect l="l" t="t" r="r" b="b"/>
            <a:pathLst>
              <a:path w="16202" h="14925" extrusionOk="0">
                <a:moveTo>
                  <a:pt x="1" y="0"/>
                </a:moveTo>
                <a:lnTo>
                  <a:pt x="1" y="14925"/>
                </a:lnTo>
                <a:lnTo>
                  <a:pt x="16202" y="14925"/>
                </a:lnTo>
                <a:lnTo>
                  <a:pt x="16202" y="395"/>
                </a:lnTo>
                <a:cubicBezTo>
                  <a:pt x="16202" y="4499"/>
                  <a:pt x="12585" y="7812"/>
                  <a:pt x="8116" y="7812"/>
                </a:cubicBezTo>
                <a:cubicBezTo>
                  <a:pt x="3648" y="7812"/>
                  <a:pt x="31" y="4499"/>
                  <a:pt x="31" y="395"/>
                </a:cubicBezTo>
                <a:lnTo>
                  <a:pt x="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9"/>
          <p:cNvSpPr/>
          <p:nvPr/>
        </p:nvSpPr>
        <p:spPr>
          <a:xfrm rot="-5400000">
            <a:off x="10668230" y="425952"/>
            <a:ext cx="1249151" cy="399880"/>
          </a:xfrm>
          <a:custGeom>
            <a:avLst/>
            <a:gdLst/>
            <a:ahLst/>
            <a:cxnLst/>
            <a:rect l="l" t="t" r="r" b="b"/>
            <a:pathLst>
              <a:path w="16810" h="5351" extrusionOk="0">
                <a:moveTo>
                  <a:pt x="1" y="1"/>
                </a:moveTo>
                <a:lnTo>
                  <a:pt x="1" y="5350"/>
                </a:lnTo>
                <a:lnTo>
                  <a:pt x="16810" y="5350"/>
                </a:lnTo>
                <a:lnTo>
                  <a:pt x="1681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9"/>
          <p:cNvSpPr/>
          <p:nvPr/>
        </p:nvSpPr>
        <p:spPr>
          <a:xfrm rot="-5400000">
            <a:off x="11064574" y="429390"/>
            <a:ext cx="1249151" cy="393005"/>
          </a:xfrm>
          <a:custGeom>
            <a:avLst/>
            <a:gdLst/>
            <a:ahLst/>
            <a:cxnLst/>
            <a:rect l="l" t="t" r="r" b="b"/>
            <a:pathLst>
              <a:path w="16810" h="5259" extrusionOk="0">
                <a:moveTo>
                  <a:pt x="1" y="0"/>
                </a:moveTo>
                <a:lnTo>
                  <a:pt x="1" y="5259"/>
                </a:lnTo>
                <a:lnTo>
                  <a:pt x="16810" y="5259"/>
                </a:lnTo>
                <a:lnTo>
                  <a:pt x="168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2759267" y="2424800"/>
            <a:ext cx="6543600" cy="9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aleway"/>
              <a:buNone/>
              <a:defRPr sz="5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aleway"/>
              <a:buNone/>
              <a:defRPr sz="5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aleway"/>
              <a:buNone/>
              <a:defRPr sz="5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aleway"/>
              <a:buNone/>
              <a:defRPr sz="5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aleway"/>
              <a:buNone/>
              <a:defRPr sz="5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aleway"/>
              <a:buNone/>
              <a:defRPr sz="5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aleway"/>
              <a:buNone/>
              <a:defRPr sz="5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aleway"/>
              <a:buNone/>
              <a:defRPr sz="5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aleway"/>
              <a:buNone/>
              <a:defRPr sz="5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1"/>
          </p:nvPr>
        </p:nvSpPr>
        <p:spPr>
          <a:xfrm>
            <a:off x="2759067" y="3375433"/>
            <a:ext cx="6543600" cy="15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BeeZee"/>
              <a:buNone/>
              <a:defRPr sz="2267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BeeZee"/>
              <a:buNone/>
              <a:defRPr sz="2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BeeZee"/>
              <a:buNone/>
              <a:defRPr sz="2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BeeZee"/>
              <a:buNone/>
              <a:defRPr sz="2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BeeZee"/>
              <a:buNone/>
              <a:defRPr sz="2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BeeZee"/>
              <a:buNone/>
              <a:defRPr sz="2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BeeZee"/>
              <a:buNone/>
              <a:defRPr sz="2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BeeZee"/>
              <a:buNone/>
              <a:defRPr sz="2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BeeZee"/>
              <a:buNone/>
              <a:defRPr sz="2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679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xfrm>
            <a:off x="6096000" y="4701067"/>
            <a:ext cx="5144000" cy="1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42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8" name="Google Shape;148;p10"/>
          <p:cNvSpPr/>
          <p:nvPr/>
        </p:nvSpPr>
        <p:spPr>
          <a:xfrm rot="-5400000" flipH="1">
            <a:off x="1175813" y="5717329"/>
            <a:ext cx="1140620" cy="1140697"/>
          </a:xfrm>
          <a:custGeom>
            <a:avLst/>
            <a:gdLst/>
            <a:ahLst/>
            <a:cxnLst/>
            <a:rect l="l" t="t" r="r" b="b"/>
            <a:pathLst>
              <a:path w="14803" h="14804" extrusionOk="0">
                <a:moveTo>
                  <a:pt x="0" y="1"/>
                </a:moveTo>
                <a:lnTo>
                  <a:pt x="0" y="14803"/>
                </a:lnTo>
                <a:lnTo>
                  <a:pt x="14803" y="14803"/>
                </a:lnTo>
                <a:lnTo>
                  <a:pt x="148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0"/>
          <p:cNvSpPr/>
          <p:nvPr/>
        </p:nvSpPr>
        <p:spPr>
          <a:xfrm rot="-5400000" flipH="1">
            <a:off x="15790" y="4601776"/>
            <a:ext cx="1099793" cy="1131376"/>
          </a:xfrm>
          <a:custGeom>
            <a:avLst/>
            <a:gdLst/>
            <a:ahLst/>
            <a:cxnLst/>
            <a:rect l="l" t="t" r="r" b="b"/>
            <a:pathLst>
              <a:path w="14834" h="15260" extrusionOk="0">
                <a:moveTo>
                  <a:pt x="0" y="1"/>
                </a:moveTo>
                <a:lnTo>
                  <a:pt x="0" y="15260"/>
                </a:lnTo>
                <a:lnTo>
                  <a:pt x="14833" y="15260"/>
                </a:lnTo>
                <a:lnTo>
                  <a:pt x="1483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0"/>
          <p:cNvSpPr/>
          <p:nvPr/>
        </p:nvSpPr>
        <p:spPr>
          <a:xfrm rot="-5400000" flipH="1">
            <a:off x="2317606" y="5716173"/>
            <a:ext cx="1140620" cy="1143009"/>
          </a:xfrm>
          <a:custGeom>
            <a:avLst/>
            <a:gdLst/>
            <a:ahLst/>
            <a:cxnLst/>
            <a:rect l="l" t="t" r="r" b="b"/>
            <a:pathLst>
              <a:path w="14803" h="14834" extrusionOk="0">
                <a:moveTo>
                  <a:pt x="0" y="0"/>
                </a:moveTo>
                <a:lnTo>
                  <a:pt x="0" y="14833"/>
                </a:lnTo>
                <a:lnTo>
                  <a:pt x="14803" y="14833"/>
                </a:lnTo>
                <a:lnTo>
                  <a:pt x="148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0"/>
          <p:cNvSpPr/>
          <p:nvPr/>
        </p:nvSpPr>
        <p:spPr>
          <a:xfrm rot="-5400000" flipH="1">
            <a:off x="1429938" y="5971454"/>
            <a:ext cx="630065" cy="632453"/>
          </a:xfrm>
          <a:custGeom>
            <a:avLst/>
            <a:gdLst/>
            <a:ahLst/>
            <a:cxnLst/>
            <a:rect l="l" t="t" r="r" b="b"/>
            <a:pathLst>
              <a:path w="8177" h="8208" extrusionOk="0">
                <a:moveTo>
                  <a:pt x="0" y="0"/>
                </a:moveTo>
                <a:lnTo>
                  <a:pt x="0" y="8207"/>
                </a:lnTo>
                <a:lnTo>
                  <a:pt x="8177" y="8207"/>
                </a:lnTo>
                <a:lnTo>
                  <a:pt x="81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0"/>
          <p:cNvSpPr/>
          <p:nvPr/>
        </p:nvSpPr>
        <p:spPr>
          <a:xfrm rot="-5400000" flipH="1">
            <a:off x="14099" y="5703267"/>
            <a:ext cx="1140620" cy="1168823"/>
          </a:xfrm>
          <a:custGeom>
            <a:avLst/>
            <a:gdLst/>
            <a:ahLst/>
            <a:cxnLst/>
            <a:rect l="l" t="t" r="r" b="b"/>
            <a:pathLst>
              <a:path w="14803" h="15169" extrusionOk="0">
                <a:moveTo>
                  <a:pt x="0" y="1"/>
                </a:moveTo>
                <a:lnTo>
                  <a:pt x="0" y="31"/>
                </a:lnTo>
                <a:lnTo>
                  <a:pt x="14803" y="15168"/>
                </a:lnTo>
                <a:lnTo>
                  <a:pt x="148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0"/>
          <p:cNvSpPr/>
          <p:nvPr/>
        </p:nvSpPr>
        <p:spPr>
          <a:xfrm rot="10800000" flipH="1">
            <a:off x="8" y="3519992"/>
            <a:ext cx="1131371" cy="1097568"/>
          </a:xfrm>
          <a:custGeom>
            <a:avLst/>
            <a:gdLst/>
            <a:ahLst/>
            <a:cxnLst/>
            <a:rect l="l" t="t" r="r" b="b"/>
            <a:pathLst>
              <a:path w="14804" h="14804" extrusionOk="0">
                <a:moveTo>
                  <a:pt x="0" y="1"/>
                </a:moveTo>
                <a:lnTo>
                  <a:pt x="0" y="14438"/>
                </a:lnTo>
                <a:cubicBezTo>
                  <a:pt x="0" y="10335"/>
                  <a:pt x="3314" y="7052"/>
                  <a:pt x="7387" y="7052"/>
                </a:cubicBezTo>
                <a:cubicBezTo>
                  <a:pt x="11460" y="7052"/>
                  <a:pt x="14773" y="10335"/>
                  <a:pt x="14773" y="14438"/>
                </a:cubicBezTo>
                <a:lnTo>
                  <a:pt x="14773" y="14803"/>
                </a:lnTo>
                <a:lnTo>
                  <a:pt x="14803" y="14803"/>
                </a:lnTo>
                <a:lnTo>
                  <a:pt x="148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0"/>
          <p:cNvSpPr/>
          <p:nvPr/>
        </p:nvSpPr>
        <p:spPr>
          <a:xfrm rot="-5400000" flipH="1">
            <a:off x="561165" y="5147166"/>
            <a:ext cx="563464" cy="576957"/>
          </a:xfrm>
          <a:custGeom>
            <a:avLst/>
            <a:gdLst/>
            <a:ahLst/>
            <a:cxnLst/>
            <a:rect l="l" t="t" r="r" b="b"/>
            <a:pathLst>
              <a:path w="7600" h="7782" extrusionOk="0">
                <a:moveTo>
                  <a:pt x="0" y="0"/>
                </a:moveTo>
                <a:lnTo>
                  <a:pt x="0" y="7782"/>
                </a:lnTo>
                <a:lnTo>
                  <a:pt x="7599" y="7782"/>
                </a:lnTo>
                <a:lnTo>
                  <a:pt x="75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614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/>
          <p:nvPr/>
        </p:nvSpPr>
        <p:spPr>
          <a:xfrm rot="-5400000">
            <a:off x="9938193" y="5744554"/>
            <a:ext cx="1106320" cy="1132773"/>
          </a:xfrm>
          <a:custGeom>
            <a:avLst/>
            <a:gdLst/>
            <a:ahLst/>
            <a:cxnLst/>
            <a:rect l="l" t="t" r="r" b="b"/>
            <a:pathLst>
              <a:path w="14834" h="14834" extrusionOk="0">
                <a:moveTo>
                  <a:pt x="0" y="0"/>
                </a:moveTo>
                <a:lnTo>
                  <a:pt x="0" y="14833"/>
                </a:lnTo>
                <a:lnTo>
                  <a:pt x="14834" y="14833"/>
                </a:lnTo>
                <a:lnTo>
                  <a:pt x="148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1"/>
          <p:cNvSpPr/>
          <p:nvPr/>
        </p:nvSpPr>
        <p:spPr>
          <a:xfrm rot="-5400000">
            <a:off x="10177611" y="6010480"/>
            <a:ext cx="625997" cy="625920"/>
          </a:xfrm>
          <a:custGeom>
            <a:avLst/>
            <a:gdLst/>
            <a:ahLst/>
            <a:cxnLst/>
            <a:rect l="l" t="t" r="r" b="b"/>
            <a:pathLst>
              <a:path w="8208" h="8207" extrusionOk="0">
                <a:moveTo>
                  <a:pt x="1" y="0"/>
                </a:moveTo>
                <a:lnTo>
                  <a:pt x="1" y="8207"/>
                </a:lnTo>
                <a:lnTo>
                  <a:pt x="8207" y="8207"/>
                </a:lnTo>
                <a:lnTo>
                  <a:pt x="82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1"/>
          <p:cNvSpPr/>
          <p:nvPr/>
        </p:nvSpPr>
        <p:spPr>
          <a:xfrm rot="-5400000">
            <a:off x="11078957" y="5737810"/>
            <a:ext cx="1107903" cy="1147813"/>
          </a:xfrm>
          <a:custGeom>
            <a:avLst/>
            <a:gdLst/>
            <a:ahLst/>
            <a:cxnLst/>
            <a:rect l="l" t="t" r="r" b="b"/>
            <a:pathLst>
              <a:path w="14834" h="15168" extrusionOk="0">
                <a:moveTo>
                  <a:pt x="1" y="0"/>
                </a:moveTo>
                <a:lnTo>
                  <a:pt x="1" y="15167"/>
                </a:lnTo>
                <a:lnTo>
                  <a:pt x="14834" y="15167"/>
                </a:lnTo>
                <a:lnTo>
                  <a:pt x="148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1"/>
          <p:cNvSpPr/>
          <p:nvPr/>
        </p:nvSpPr>
        <p:spPr>
          <a:xfrm rot="-5400000">
            <a:off x="11311607" y="6010471"/>
            <a:ext cx="625997" cy="625920"/>
          </a:xfrm>
          <a:custGeom>
            <a:avLst/>
            <a:gdLst/>
            <a:ahLst/>
            <a:cxnLst/>
            <a:rect l="l" t="t" r="r" b="b"/>
            <a:pathLst>
              <a:path w="8208" h="8207" extrusionOk="0">
                <a:moveTo>
                  <a:pt x="1" y="0"/>
                </a:moveTo>
                <a:lnTo>
                  <a:pt x="1" y="8207"/>
                </a:lnTo>
                <a:lnTo>
                  <a:pt x="8207" y="8207"/>
                </a:lnTo>
                <a:lnTo>
                  <a:pt x="82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1"/>
          <p:cNvSpPr txBox="1">
            <a:spLocks noGrp="1"/>
          </p:cNvSpPr>
          <p:nvPr>
            <p:ph type="title" hasCustomPrompt="1"/>
          </p:nvPr>
        </p:nvSpPr>
        <p:spPr>
          <a:xfrm>
            <a:off x="1926233" y="2127367"/>
            <a:ext cx="8013600" cy="17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1" name="Google Shape;161;p11"/>
          <p:cNvSpPr txBox="1">
            <a:spLocks noGrp="1"/>
          </p:cNvSpPr>
          <p:nvPr>
            <p:ph type="subTitle" idx="1"/>
          </p:nvPr>
        </p:nvSpPr>
        <p:spPr>
          <a:xfrm>
            <a:off x="1926267" y="3867400"/>
            <a:ext cx="8013600" cy="6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2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62" name="Google Shape;162;p11"/>
          <p:cNvSpPr/>
          <p:nvPr/>
        </p:nvSpPr>
        <p:spPr>
          <a:xfrm rot="-5400000">
            <a:off x="1175813" y="-27"/>
            <a:ext cx="1140620" cy="1140697"/>
          </a:xfrm>
          <a:custGeom>
            <a:avLst/>
            <a:gdLst/>
            <a:ahLst/>
            <a:cxnLst/>
            <a:rect l="l" t="t" r="r" b="b"/>
            <a:pathLst>
              <a:path w="14803" h="14804" extrusionOk="0">
                <a:moveTo>
                  <a:pt x="0" y="1"/>
                </a:moveTo>
                <a:lnTo>
                  <a:pt x="0" y="14803"/>
                </a:lnTo>
                <a:lnTo>
                  <a:pt x="14803" y="14803"/>
                </a:lnTo>
                <a:lnTo>
                  <a:pt x="148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1"/>
          <p:cNvSpPr/>
          <p:nvPr/>
        </p:nvSpPr>
        <p:spPr>
          <a:xfrm rot="-5400000">
            <a:off x="16288" y="1124333"/>
            <a:ext cx="1136235" cy="1168815"/>
          </a:xfrm>
          <a:custGeom>
            <a:avLst/>
            <a:gdLst/>
            <a:ahLst/>
            <a:cxnLst/>
            <a:rect l="l" t="t" r="r" b="b"/>
            <a:pathLst>
              <a:path w="14834" h="15260" extrusionOk="0">
                <a:moveTo>
                  <a:pt x="0" y="1"/>
                </a:moveTo>
                <a:lnTo>
                  <a:pt x="0" y="15260"/>
                </a:lnTo>
                <a:lnTo>
                  <a:pt x="14833" y="15260"/>
                </a:lnTo>
                <a:lnTo>
                  <a:pt x="1483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1"/>
          <p:cNvSpPr/>
          <p:nvPr/>
        </p:nvSpPr>
        <p:spPr>
          <a:xfrm rot="-5400000">
            <a:off x="2317606" y="-1182"/>
            <a:ext cx="1140620" cy="1143009"/>
          </a:xfrm>
          <a:custGeom>
            <a:avLst/>
            <a:gdLst/>
            <a:ahLst/>
            <a:cxnLst/>
            <a:rect l="l" t="t" r="r" b="b"/>
            <a:pathLst>
              <a:path w="14803" h="14834" extrusionOk="0">
                <a:moveTo>
                  <a:pt x="0" y="0"/>
                </a:moveTo>
                <a:lnTo>
                  <a:pt x="0" y="14833"/>
                </a:lnTo>
                <a:lnTo>
                  <a:pt x="14803" y="14833"/>
                </a:lnTo>
                <a:lnTo>
                  <a:pt x="1480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1"/>
          <p:cNvSpPr/>
          <p:nvPr/>
        </p:nvSpPr>
        <p:spPr>
          <a:xfrm rot="-5400000">
            <a:off x="1429938" y="254092"/>
            <a:ext cx="630065" cy="632453"/>
          </a:xfrm>
          <a:custGeom>
            <a:avLst/>
            <a:gdLst/>
            <a:ahLst/>
            <a:cxnLst/>
            <a:rect l="l" t="t" r="r" b="b"/>
            <a:pathLst>
              <a:path w="8177" h="8208" extrusionOk="0">
                <a:moveTo>
                  <a:pt x="0" y="0"/>
                </a:moveTo>
                <a:lnTo>
                  <a:pt x="0" y="8207"/>
                </a:lnTo>
                <a:lnTo>
                  <a:pt x="8177" y="8207"/>
                </a:lnTo>
                <a:lnTo>
                  <a:pt x="81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1"/>
          <p:cNvSpPr/>
          <p:nvPr/>
        </p:nvSpPr>
        <p:spPr>
          <a:xfrm rot="-5400000">
            <a:off x="14099" y="-14089"/>
            <a:ext cx="1140620" cy="1168823"/>
          </a:xfrm>
          <a:custGeom>
            <a:avLst/>
            <a:gdLst/>
            <a:ahLst/>
            <a:cxnLst/>
            <a:rect l="l" t="t" r="r" b="b"/>
            <a:pathLst>
              <a:path w="14803" h="15169" extrusionOk="0">
                <a:moveTo>
                  <a:pt x="0" y="1"/>
                </a:moveTo>
                <a:lnTo>
                  <a:pt x="0" y="31"/>
                </a:lnTo>
                <a:lnTo>
                  <a:pt x="14803" y="15168"/>
                </a:lnTo>
                <a:lnTo>
                  <a:pt x="1480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1"/>
          <p:cNvSpPr/>
          <p:nvPr/>
        </p:nvSpPr>
        <p:spPr>
          <a:xfrm>
            <a:off x="10" y="2276865"/>
            <a:ext cx="1168825" cy="1133937"/>
          </a:xfrm>
          <a:custGeom>
            <a:avLst/>
            <a:gdLst/>
            <a:ahLst/>
            <a:cxnLst/>
            <a:rect l="l" t="t" r="r" b="b"/>
            <a:pathLst>
              <a:path w="14804" h="14804" extrusionOk="0">
                <a:moveTo>
                  <a:pt x="0" y="1"/>
                </a:moveTo>
                <a:lnTo>
                  <a:pt x="0" y="14438"/>
                </a:lnTo>
                <a:cubicBezTo>
                  <a:pt x="0" y="10335"/>
                  <a:pt x="3314" y="7052"/>
                  <a:pt x="7387" y="7052"/>
                </a:cubicBezTo>
                <a:cubicBezTo>
                  <a:pt x="11460" y="7052"/>
                  <a:pt x="14773" y="10335"/>
                  <a:pt x="14773" y="14438"/>
                </a:cubicBezTo>
                <a:lnTo>
                  <a:pt x="14773" y="14803"/>
                </a:lnTo>
                <a:lnTo>
                  <a:pt x="14803" y="14803"/>
                </a:lnTo>
                <a:lnTo>
                  <a:pt x="1480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1"/>
          <p:cNvSpPr/>
          <p:nvPr/>
        </p:nvSpPr>
        <p:spPr>
          <a:xfrm rot="-5400000">
            <a:off x="579634" y="1133756"/>
            <a:ext cx="582135" cy="596049"/>
          </a:xfrm>
          <a:custGeom>
            <a:avLst/>
            <a:gdLst/>
            <a:ahLst/>
            <a:cxnLst/>
            <a:rect l="l" t="t" r="r" b="b"/>
            <a:pathLst>
              <a:path w="7600" h="7782" extrusionOk="0">
                <a:moveTo>
                  <a:pt x="0" y="0"/>
                </a:moveTo>
                <a:lnTo>
                  <a:pt x="0" y="7782"/>
                </a:lnTo>
                <a:lnTo>
                  <a:pt x="7599" y="7782"/>
                </a:lnTo>
                <a:lnTo>
                  <a:pt x="75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1"/>
          <p:cNvSpPr/>
          <p:nvPr/>
        </p:nvSpPr>
        <p:spPr>
          <a:xfrm rot="-5400000">
            <a:off x="16378" y="5708619"/>
            <a:ext cx="1140636" cy="1173392"/>
          </a:xfrm>
          <a:custGeom>
            <a:avLst/>
            <a:gdLst/>
            <a:ahLst/>
            <a:cxnLst/>
            <a:rect l="l" t="t" r="r" b="b"/>
            <a:pathLst>
              <a:path w="14834" h="15260" extrusionOk="0">
                <a:moveTo>
                  <a:pt x="0" y="1"/>
                </a:moveTo>
                <a:lnTo>
                  <a:pt x="0" y="15260"/>
                </a:lnTo>
                <a:lnTo>
                  <a:pt x="14833" y="15260"/>
                </a:lnTo>
                <a:lnTo>
                  <a:pt x="1483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1"/>
          <p:cNvSpPr/>
          <p:nvPr/>
        </p:nvSpPr>
        <p:spPr>
          <a:xfrm rot="-5400000">
            <a:off x="2311517" y="5724997"/>
            <a:ext cx="1140636" cy="1140636"/>
          </a:xfrm>
          <a:custGeom>
            <a:avLst/>
            <a:gdLst/>
            <a:ahLst/>
            <a:cxnLst/>
            <a:rect l="l" t="t" r="r" b="b"/>
            <a:pathLst>
              <a:path w="14834" h="14834" extrusionOk="0">
                <a:moveTo>
                  <a:pt x="0" y="0"/>
                </a:moveTo>
                <a:lnTo>
                  <a:pt x="0" y="14833"/>
                </a:lnTo>
                <a:lnTo>
                  <a:pt x="14833" y="31"/>
                </a:lnTo>
                <a:lnTo>
                  <a:pt x="1483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1"/>
          <p:cNvSpPr/>
          <p:nvPr/>
        </p:nvSpPr>
        <p:spPr>
          <a:xfrm rot="-5400000">
            <a:off x="1173290" y="5724997"/>
            <a:ext cx="1138329" cy="1138329"/>
          </a:xfrm>
          <a:custGeom>
            <a:avLst/>
            <a:gdLst/>
            <a:ahLst/>
            <a:cxnLst/>
            <a:rect l="l" t="t" r="r" b="b"/>
            <a:pathLst>
              <a:path w="14804" h="14804" extrusionOk="0">
                <a:moveTo>
                  <a:pt x="0" y="1"/>
                </a:moveTo>
                <a:lnTo>
                  <a:pt x="0" y="14438"/>
                </a:lnTo>
                <a:cubicBezTo>
                  <a:pt x="0" y="10335"/>
                  <a:pt x="3314" y="7052"/>
                  <a:pt x="7387" y="7052"/>
                </a:cubicBezTo>
                <a:cubicBezTo>
                  <a:pt x="11460" y="7052"/>
                  <a:pt x="14773" y="10335"/>
                  <a:pt x="14773" y="14438"/>
                </a:cubicBezTo>
                <a:lnTo>
                  <a:pt x="14773" y="14803"/>
                </a:lnTo>
                <a:lnTo>
                  <a:pt x="14803" y="14803"/>
                </a:lnTo>
                <a:lnTo>
                  <a:pt x="148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1"/>
          <p:cNvSpPr/>
          <p:nvPr/>
        </p:nvSpPr>
        <p:spPr>
          <a:xfrm rot="-5400000">
            <a:off x="577302" y="5718000"/>
            <a:ext cx="584389" cy="598384"/>
          </a:xfrm>
          <a:custGeom>
            <a:avLst/>
            <a:gdLst/>
            <a:ahLst/>
            <a:cxnLst/>
            <a:rect l="l" t="t" r="r" b="b"/>
            <a:pathLst>
              <a:path w="7600" h="7782" extrusionOk="0">
                <a:moveTo>
                  <a:pt x="0" y="0"/>
                </a:moveTo>
                <a:lnTo>
                  <a:pt x="0" y="7782"/>
                </a:lnTo>
                <a:lnTo>
                  <a:pt x="7599" y="7782"/>
                </a:lnTo>
                <a:lnTo>
                  <a:pt x="75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1"/>
          <p:cNvSpPr/>
          <p:nvPr/>
        </p:nvSpPr>
        <p:spPr>
          <a:xfrm rot="-5400000">
            <a:off x="7035" y="6302273"/>
            <a:ext cx="556323" cy="570395"/>
          </a:xfrm>
          <a:custGeom>
            <a:avLst/>
            <a:gdLst/>
            <a:ahLst/>
            <a:cxnLst/>
            <a:rect l="l" t="t" r="r" b="b"/>
            <a:pathLst>
              <a:path w="7235" h="7418" extrusionOk="0">
                <a:moveTo>
                  <a:pt x="0" y="1"/>
                </a:moveTo>
                <a:lnTo>
                  <a:pt x="0" y="7417"/>
                </a:lnTo>
                <a:lnTo>
                  <a:pt x="7234" y="7417"/>
                </a:lnTo>
                <a:lnTo>
                  <a:pt x="72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1"/>
          <p:cNvSpPr/>
          <p:nvPr/>
        </p:nvSpPr>
        <p:spPr>
          <a:xfrm rot="-5400000">
            <a:off x="11057431" y="1059"/>
            <a:ext cx="1138356" cy="1140568"/>
          </a:xfrm>
          <a:custGeom>
            <a:avLst/>
            <a:gdLst/>
            <a:ahLst/>
            <a:cxnLst/>
            <a:rect l="l" t="t" r="r" b="b"/>
            <a:pathLst>
              <a:path w="14926" h="14955" extrusionOk="0">
                <a:moveTo>
                  <a:pt x="1" y="0"/>
                </a:moveTo>
                <a:lnTo>
                  <a:pt x="1" y="14955"/>
                </a:lnTo>
                <a:lnTo>
                  <a:pt x="14925" y="14955"/>
                </a:lnTo>
                <a:lnTo>
                  <a:pt x="149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1"/>
          <p:cNvSpPr/>
          <p:nvPr/>
        </p:nvSpPr>
        <p:spPr>
          <a:xfrm rot="-5400000">
            <a:off x="11310098" y="263039"/>
            <a:ext cx="623709" cy="625920"/>
          </a:xfrm>
          <a:custGeom>
            <a:avLst/>
            <a:gdLst/>
            <a:ahLst/>
            <a:cxnLst/>
            <a:rect l="l" t="t" r="r" b="b"/>
            <a:pathLst>
              <a:path w="8178" h="8207" extrusionOk="0">
                <a:moveTo>
                  <a:pt x="1" y="0"/>
                </a:moveTo>
                <a:lnTo>
                  <a:pt x="1" y="8207"/>
                </a:lnTo>
                <a:lnTo>
                  <a:pt x="8177" y="8207"/>
                </a:lnTo>
                <a:lnTo>
                  <a:pt x="81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1"/>
          <p:cNvSpPr/>
          <p:nvPr/>
        </p:nvSpPr>
        <p:spPr>
          <a:xfrm rot="-5400000">
            <a:off x="11058614" y="2269383"/>
            <a:ext cx="1131340" cy="1135916"/>
          </a:xfrm>
          <a:custGeom>
            <a:avLst/>
            <a:gdLst/>
            <a:ahLst/>
            <a:cxnLst/>
            <a:rect l="l" t="t" r="r" b="b"/>
            <a:pathLst>
              <a:path w="14834" h="14894" extrusionOk="0">
                <a:moveTo>
                  <a:pt x="1" y="0"/>
                </a:moveTo>
                <a:lnTo>
                  <a:pt x="1" y="14894"/>
                </a:lnTo>
                <a:lnTo>
                  <a:pt x="14834" y="14894"/>
                </a:lnTo>
                <a:lnTo>
                  <a:pt x="148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1"/>
          <p:cNvSpPr/>
          <p:nvPr/>
        </p:nvSpPr>
        <p:spPr>
          <a:xfrm rot="-5400000">
            <a:off x="11064318" y="1132443"/>
            <a:ext cx="1131340" cy="1147308"/>
          </a:xfrm>
          <a:custGeom>
            <a:avLst/>
            <a:gdLst/>
            <a:ahLst/>
            <a:cxnLst/>
            <a:rect l="l" t="t" r="r" b="b"/>
            <a:pathLst>
              <a:path w="14834" h="15168" extrusionOk="0">
                <a:moveTo>
                  <a:pt x="1" y="0"/>
                </a:moveTo>
                <a:lnTo>
                  <a:pt x="1" y="15167"/>
                </a:lnTo>
                <a:lnTo>
                  <a:pt x="14834" y="15167"/>
                </a:lnTo>
                <a:lnTo>
                  <a:pt x="148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1"/>
          <p:cNvSpPr/>
          <p:nvPr/>
        </p:nvSpPr>
        <p:spPr>
          <a:xfrm rot="-5400000">
            <a:off x="9925365" y="2241"/>
            <a:ext cx="1140644" cy="1131340"/>
          </a:xfrm>
          <a:custGeom>
            <a:avLst/>
            <a:gdLst/>
            <a:ahLst/>
            <a:cxnLst/>
            <a:rect l="l" t="t" r="r" b="b"/>
            <a:pathLst>
              <a:path w="14956" h="14834" extrusionOk="0">
                <a:moveTo>
                  <a:pt x="1" y="0"/>
                </a:moveTo>
                <a:lnTo>
                  <a:pt x="1" y="14833"/>
                </a:lnTo>
                <a:lnTo>
                  <a:pt x="14955" y="14833"/>
                </a:lnTo>
                <a:lnTo>
                  <a:pt x="149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1"/>
          <p:cNvSpPr/>
          <p:nvPr/>
        </p:nvSpPr>
        <p:spPr>
          <a:xfrm rot="-5400000">
            <a:off x="11063227" y="3402955"/>
            <a:ext cx="1129052" cy="1128976"/>
          </a:xfrm>
          <a:custGeom>
            <a:avLst/>
            <a:gdLst/>
            <a:ahLst/>
            <a:cxnLst/>
            <a:rect l="l" t="t" r="r" b="b"/>
            <a:pathLst>
              <a:path w="14804" h="14803" extrusionOk="0">
                <a:moveTo>
                  <a:pt x="1" y="0"/>
                </a:moveTo>
                <a:lnTo>
                  <a:pt x="1" y="14803"/>
                </a:lnTo>
                <a:lnTo>
                  <a:pt x="14804" y="14803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1"/>
          <p:cNvSpPr/>
          <p:nvPr/>
        </p:nvSpPr>
        <p:spPr>
          <a:xfrm rot="-5400000">
            <a:off x="11520866" y="1477718"/>
            <a:ext cx="908793" cy="456761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927"/>
                </a:lnTo>
                <a:lnTo>
                  <a:pt x="31" y="592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1"/>
          <p:cNvSpPr/>
          <p:nvPr/>
        </p:nvSpPr>
        <p:spPr>
          <a:xfrm rot="-5400000">
            <a:off x="11182654" y="1477718"/>
            <a:ext cx="908793" cy="456761"/>
          </a:xfrm>
          <a:custGeom>
            <a:avLst/>
            <a:gdLst/>
            <a:ahLst/>
            <a:cxnLst/>
            <a:rect l="l" t="t" r="r" b="b"/>
            <a:pathLst>
              <a:path w="11916" h="5989" extrusionOk="0">
                <a:moveTo>
                  <a:pt x="5928" y="0"/>
                </a:moveTo>
                <a:lnTo>
                  <a:pt x="1" y="5897"/>
                </a:lnTo>
                <a:lnTo>
                  <a:pt x="31" y="5897"/>
                </a:lnTo>
                <a:lnTo>
                  <a:pt x="11885" y="5988"/>
                </a:lnTo>
                <a:lnTo>
                  <a:pt x="11916" y="5988"/>
                </a:lnTo>
                <a:lnTo>
                  <a:pt x="59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1"/>
          <p:cNvSpPr/>
          <p:nvPr/>
        </p:nvSpPr>
        <p:spPr>
          <a:xfrm rot="-5400000">
            <a:off x="10834924" y="1480044"/>
            <a:ext cx="899489" cy="452109"/>
          </a:xfrm>
          <a:custGeom>
            <a:avLst/>
            <a:gdLst/>
            <a:ahLst/>
            <a:cxnLst/>
            <a:rect l="l" t="t" r="r" b="b"/>
            <a:pathLst>
              <a:path w="11794" h="5928" extrusionOk="0">
                <a:moveTo>
                  <a:pt x="5867" y="0"/>
                </a:moveTo>
                <a:lnTo>
                  <a:pt x="0" y="5867"/>
                </a:lnTo>
                <a:lnTo>
                  <a:pt x="11794" y="5928"/>
                </a:lnTo>
                <a:lnTo>
                  <a:pt x="586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1"/>
          <p:cNvSpPr/>
          <p:nvPr/>
        </p:nvSpPr>
        <p:spPr>
          <a:xfrm rot="-5400000">
            <a:off x="8807846" y="17165"/>
            <a:ext cx="1137391" cy="1109348"/>
          </a:xfrm>
          <a:custGeom>
            <a:avLst/>
            <a:gdLst/>
            <a:ahLst/>
            <a:cxnLst/>
            <a:rect l="l" t="t" r="r" b="b"/>
            <a:pathLst>
              <a:path w="14804" h="14439" extrusionOk="0">
                <a:moveTo>
                  <a:pt x="1" y="0"/>
                </a:moveTo>
                <a:lnTo>
                  <a:pt x="1" y="14438"/>
                </a:lnTo>
                <a:lnTo>
                  <a:pt x="14803" y="14438"/>
                </a:lnTo>
                <a:lnTo>
                  <a:pt x="14803" y="0"/>
                </a:lnTo>
                <a:cubicBezTo>
                  <a:pt x="14803" y="4073"/>
                  <a:pt x="11490" y="7386"/>
                  <a:pt x="7417" y="7386"/>
                </a:cubicBezTo>
                <a:cubicBezTo>
                  <a:pt x="3314" y="7386"/>
                  <a:pt x="1" y="4073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1"/>
          <p:cNvSpPr/>
          <p:nvPr/>
        </p:nvSpPr>
        <p:spPr>
          <a:xfrm rot="-5400000">
            <a:off x="11008869" y="4579385"/>
            <a:ext cx="1230819" cy="1135916"/>
          </a:xfrm>
          <a:custGeom>
            <a:avLst/>
            <a:gdLst/>
            <a:ahLst/>
            <a:cxnLst/>
            <a:rect l="l" t="t" r="r" b="b"/>
            <a:pathLst>
              <a:path w="16232" h="14894" extrusionOk="0">
                <a:moveTo>
                  <a:pt x="1" y="0"/>
                </a:moveTo>
                <a:lnTo>
                  <a:pt x="1" y="14894"/>
                </a:lnTo>
                <a:lnTo>
                  <a:pt x="31" y="14894"/>
                </a:lnTo>
                <a:lnTo>
                  <a:pt x="31" y="14529"/>
                </a:lnTo>
                <a:cubicBezTo>
                  <a:pt x="31" y="10426"/>
                  <a:pt x="3648" y="7082"/>
                  <a:pt x="8116" y="7082"/>
                </a:cubicBezTo>
                <a:cubicBezTo>
                  <a:pt x="12584" y="7082"/>
                  <a:pt x="16201" y="10426"/>
                  <a:pt x="16201" y="14529"/>
                </a:cubicBezTo>
                <a:lnTo>
                  <a:pt x="16201" y="14894"/>
                </a:lnTo>
                <a:lnTo>
                  <a:pt x="16232" y="14894"/>
                </a:lnTo>
                <a:lnTo>
                  <a:pt x="162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1"/>
          <p:cNvSpPr/>
          <p:nvPr/>
        </p:nvSpPr>
        <p:spPr>
          <a:xfrm rot="-5400000">
            <a:off x="10237597" y="4942614"/>
            <a:ext cx="1229540" cy="408103"/>
          </a:xfrm>
          <a:custGeom>
            <a:avLst/>
            <a:gdLst/>
            <a:ahLst/>
            <a:cxnLst/>
            <a:rect l="l" t="t" r="r" b="b"/>
            <a:pathLst>
              <a:path w="16810" h="5351" extrusionOk="0">
                <a:moveTo>
                  <a:pt x="1" y="0"/>
                </a:moveTo>
                <a:lnTo>
                  <a:pt x="1" y="5350"/>
                </a:lnTo>
                <a:lnTo>
                  <a:pt x="16810" y="5350"/>
                </a:lnTo>
                <a:lnTo>
                  <a:pt x="168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1"/>
          <p:cNvSpPr/>
          <p:nvPr/>
        </p:nvSpPr>
        <p:spPr>
          <a:xfrm rot="-5400000">
            <a:off x="9830761" y="4946083"/>
            <a:ext cx="1229540" cy="401163"/>
          </a:xfrm>
          <a:custGeom>
            <a:avLst/>
            <a:gdLst/>
            <a:ahLst/>
            <a:cxnLst/>
            <a:rect l="l" t="t" r="r" b="b"/>
            <a:pathLst>
              <a:path w="16810" h="5260" extrusionOk="0">
                <a:moveTo>
                  <a:pt x="1" y="1"/>
                </a:moveTo>
                <a:lnTo>
                  <a:pt x="1" y="5259"/>
                </a:lnTo>
                <a:lnTo>
                  <a:pt x="16810" y="5259"/>
                </a:lnTo>
                <a:lnTo>
                  <a:pt x="168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11065591" y="2814117"/>
            <a:ext cx="579627" cy="598160"/>
          </a:xfrm>
          <a:custGeom>
            <a:avLst/>
            <a:gdLst/>
            <a:ahLst/>
            <a:cxnLst/>
            <a:rect l="l" t="t" r="r" b="b"/>
            <a:pathLst>
              <a:path w="7600" h="7843" extrusionOk="0">
                <a:moveTo>
                  <a:pt x="1" y="0"/>
                </a:moveTo>
                <a:lnTo>
                  <a:pt x="1" y="7842"/>
                </a:lnTo>
                <a:lnTo>
                  <a:pt x="7599" y="7842"/>
                </a:lnTo>
                <a:lnTo>
                  <a:pt x="75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1"/>
          <p:cNvSpPr/>
          <p:nvPr/>
        </p:nvSpPr>
        <p:spPr>
          <a:xfrm rot="-5400000">
            <a:off x="11653215" y="2272864"/>
            <a:ext cx="551789" cy="549425"/>
          </a:xfrm>
          <a:custGeom>
            <a:avLst/>
            <a:gdLst/>
            <a:ahLst/>
            <a:cxnLst/>
            <a:rect l="l" t="t" r="r" b="b"/>
            <a:pathLst>
              <a:path w="7235" h="7204" extrusionOk="0">
                <a:moveTo>
                  <a:pt x="0" y="0"/>
                </a:moveTo>
                <a:lnTo>
                  <a:pt x="0" y="7204"/>
                </a:lnTo>
                <a:lnTo>
                  <a:pt x="7235" y="7204"/>
                </a:lnTo>
                <a:lnTo>
                  <a:pt x="72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11"/>
          <p:cNvSpPr/>
          <p:nvPr/>
        </p:nvSpPr>
        <p:spPr>
          <a:xfrm rot="-5400000">
            <a:off x="8816929" y="5758959"/>
            <a:ext cx="1108080" cy="1108004"/>
          </a:xfrm>
          <a:custGeom>
            <a:avLst/>
            <a:gdLst/>
            <a:ahLst/>
            <a:cxnLst/>
            <a:rect l="l" t="t" r="r" b="b"/>
            <a:pathLst>
              <a:path w="14804" h="14803" extrusionOk="0">
                <a:moveTo>
                  <a:pt x="1" y="0"/>
                </a:moveTo>
                <a:lnTo>
                  <a:pt x="1" y="14803"/>
                </a:lnTo>
                <a:lnTo>
                  <a:pt x="14804" y="14803"/>
                </a:lnTo>
                <a:lnTo>
                  <a:pt x="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381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124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sz="2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sz="2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sz="2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sz="2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sz="2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sz="2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sz="2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sz="2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 sz="2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eZee"/>
              <a:buChar char="●"/>
              <a:defRPr sz="1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Char char="○"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Char char="■"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Char char="●"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Char char="○"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Char char="■"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Char char="●"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Char char="○"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BeeZee"/>
              <a:buChar char="■"/>
              <a:defRPr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4066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pos="2880">
          <p15:clr>
            <a:srgbClr val="FFFFFF"/>
          </p15:clr>
        </p15:guide>
        <p15:guide id="4294967295">
          <p15:clr>
            <a:srgbClr val="FFFFFF"/>
          </p15:clr>
        </p15:guide>
        <p15:guide id="4294967295" pos="5760">
          <p15:clr>
            <a:srgbClr val="FFFFFF"/>
          </p15:clr>
        </p15:guide>
        <p15:guide id="4294967295" pos="449">
          <p15:clr>
            <a:srgbClr val="FFFFFF"/>
          </p15:clr>
        </p15:guide>
        <p15:guide id="4294967295" pos="5311">
          <p15:clr>
            <a:srgbClr val="FFFFFF"/>
          </p15:clr>
        </p15:guide>
        <p15:guide id="4294967295" orient="horz" pos="1620">
          <p15:clr>
            <a:srgbClr val="FFFFFF"/>
          </p15:clr>
        </p15:guide>
        <p15:guide id="4294967295" orient="horz" pos="340">
          <p15:clr>
            <a:srgbClr val="FFFFFF"/>
          </p15:clr>
        </p15:guide>
        <p15:guide id="4294967295" orient="horz">
          <p15:clr>
            <a:srgbClr val="FFFFFF"/>
          </p15:clr>
        </p15:guide>
        <p15:guide id="4294967295" orient="horz" pos="2903">
          <p15:clr>
            <a:srgbClr val="FFFFFF"/>
          </p15:clr>
        </p15:guide>
        <p15:guide id="4294967295" orient="horz" pos="3237">
          <p15:clr>
            <a:srgbClr val="FFFFF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9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57" name="Google Shape;457;p29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3669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3036" y="1635257"/>
            <a:ext cx="7366715" cy="2576000"/>
          </a:xfrm>
        </p:spPr>
        <p:txBody>
          <a:bodyPr/>
          <a:lstStyle/>
          <a:p>
            <a:pPr algn="ctr"/>
            <a:r>
              <a:rPr lang="es-CL" sz="5400" dirty="0" smtClean="0">
                <a:latin typeface="Comic Sans MS" panose="030F0702030302020204" pitchFamily="66" charset="0"/>
              </a:rPr>
              <a:t>Material de apoyo matemáticas, círculo y circunferencia</a:t>
            </a:r>
            <a:endParaRPr lang="es-CL" sz="5400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6812" y="4314289"/>
            <a:ext cx="6364400" cy="1372000"/>
          </a:xfrm>
        </p:spPr>
        <p:txBody>
          <a:bodyPr/>
          <a:lstStyle/>
          <a:p>
            <a:r>
              <a:rPr lang="es-CL" dirty="0" smtClean="0">
                <a:latin typeface="Comic Sans MS" panose="030F0702030302020204" pitchFamily="66" charset="0"/>
              </a:rPr>
              <a:t>Programa de Integración Escolar</a:t>
            </a:r>
          </a:p>
          <a:p>
            <a:r>
              <a:rPr lang="es-CL" dirty="0" smtClean="0">
                <a:latin typeface="Comic Sans MS" panose="030F0702030302020204" pitchFamily="66" charset="0"/>
              </a:rPr>
              <a:t>San Fernando </a:t>
            </a:r>
            <a:r>
              <a:rPr lang="es-CL" dirty="0" err="1" smtClean="0">
                <a:latin typeface="Comic Sans MS" panose="030F0702030302020204" pitchFamily="66" charset="0"/>
              </a:rPr>
              <a:t>College</a:t>
            </a:r>
            <a:r>
              <a:rPr lang="es-CL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s-CL" dirty="0" smtClean="0">
                <a:latin typeface="Comic Sans MS" panose="030F0702030302020204" pitchFamily="66" charset="0"/>
              </a:rPr>
              <a:t>Educadora Diferencial: Paulina Albornoz Ch.</a:t>
            </a:r>
            <a:endParaRPr lang="es-CL" dirty="0"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15" y="507934"/>
            <a:ext cx="743776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atin typeface="Comic Sans MS" panose="030F0702030302020204" pitchFamily="66" charset="0"/>
              </a:rPr>
              <a:t>Circunferencia ¿Qué es?</a:t>
            </a:r>
            <a:endParaRPr lang="es-CL" dirty="0">
              <a:latin typeface="Comic Sans MS" panose="030F0702030302020204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es-CL" sz="2000" dirty="0">
                <a:latin typeface="Comic Sans MS" panose="030F0702030302020204" pitchFamily="66" charset="0"/>
              </a:rPr>
              <a:t>De manera formal, una circunferencia se define como el lugar geométrico de los puntos del plano equidistantes de otro, llamado centro de la circunferencia.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s-CL" sz="2000" dirty="0">
                <a:latin typeface="Comic Sans MS" panose="030F0702030302020204" pitchFamily="66" charset="0"/>
              </a:rPr>
              <a:t>No debemos nunca confundir el concepto de círculo con el concepto de circunferencia, que en realidad una circunferencia es la curva que encierra a un círculo (la circunferencia es una curva, el círculo una superficie).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s-CL" sz="2000" dirty="0">
                <a:latin typeface="Comic Sans MS" panose="030F0702030302020204" pitchFamily="66" charset="0"/>
              </a:rPr>
              <a:t>A continuación vemos una imagen de una circunferencia</a:t>
            </a:r>
            <a:r>
              <a:rPr lang="es-CL" sz="2000" dirty="0" smtClean="0">
                <a:latin typeface="Comic Sans MS" panose="030F0702030302020204" pitchFamily="66" charset="0"/>
              </a:rPr>
              <a:t>.</a:t>
            </a:r>
            <a:endParaRPr lang="es-CL" sz="2000" dirty="0"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05" y="3438659"/>
            <a:ext cx="2942822" cy="294282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89071" y="4309905"/>
            <a:ext cx="6211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latin typeface="Comic Sans MS" panose="030F0702030302020204" pitchFamily="66" charset="0"/>
              </a:rPr>
              <a:t>En realidad, y de manera más sencilla, una circunferencia es el conjunto de puntos situados en el plano todos a la misma distancia de un mismo punto </a:t>
            </a:r>
            <a:r>
              <a:rPr lang="es-CL" dirty="0" smtClean="0">
                <a:latin typeface="Comic Sans MS" panose="030F0702030302020204" pitchFamily="66" charset="0"/>
              </a:rPr>
              <a:t>central, </a:t>
            </a:r>
            <a:r>
              <a:rPr lang="es-CL" dirty="0">
                <a:latin typeface="Comic Sans MS" panose="030F0702030302020204" pitchFamily="66" charset="0"/>
              </a:rPr>
              <a:t>al que llamaremos centro.</a:t>
            </a:r>
          </a:p>
        </p:txBody>
      </p:sp>
    </p:spTree>
    <p:extLst>
      <p:ext uri="{BB962C8B-B14F-4D97-AF65-F5344CB8AC3E}">
        <p14:creationId xmlns:p14="http://schemas.microsoft.com/office/powerpoint/2010/main" val="4132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5567" y="508082"/>
            <a:ext cx="10396400" cy="621600"/>
          </a:xfrm>
        </p:spPr>
        <p:txBody>
          <a:bodyPr/>
          <a:lstStyle/>
          <a:p>
            <a:pPr algn="ctr"/>
            <a:r>
              <a:rPr lang="es-CL" smtClean="0">
                <a:latin typeface="Comic Sans MS" panose="030F0702030302020204" pitchFamily="66" charset="0"/>
              </a:rPr>
              <a:t>Círculo </a:t>
            </a:r>
            <a:r>
              <a:rPr lang="es-CL" dirty="0" smtClean="0">
                <a:latin typeface="Comic Sans MS" panose="030F0702030302020204" pitchFamily="66" charset="0"/>
              </a:rPr>
              <a:t>¿Qué es?</a:t>
            </a:r>
            <a:endParaRPr lang="es-CL" dirty="0"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80250" y="1262128"/>
            <a:ext cx="99183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Un círculo es una superficie plana limitada por una línea curva (circunferencia).</a:t>
            </a:r>
          </a:p>
          <a:p>
            <a:pPr algn="just"/>
            <a:r>
              <a:rPr lang="es-C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A menudo se utiliza indistintamente círculo y circunferencia para nombrar la misma cosa, pero esto no es correcto. Circunferencia es una curva geométrica plana, cerrada, cuyos puntos son equidistantes (están a la misma distancia) del centro, y sólo posee longitud de la circunferencia, es decir, el perímetro del círculo.</a:t>
            </a:r>
          </a:p>
          <a:p>
            <a:pPr algn="just"/>
            <a:r>
              <a:rPr lang="es-C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Cabe destacar que aunque ambos conceptos están relacionados, no debe confundirse: la circunferencia es la línea curva y el círculo la superficie de la figura.</a:t>
            </a:r>
          </a:p>
          <a:p>
            <a:pPr algn="just"/>
            <a:r>
              <a:rPr lang="es-C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El círculo, al ser una figura plana (todos sus puntos </a:t>
            </a:r>
            <a:r>
              <a:rPr lang="es-CL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están </a:t>
            </a:r>
            <a:r>
              <a:rPr lang="es-C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contenidos en un solo plano) tiene dos dimensiones y por lo tanto tiene área</a:t>
            </a:r>
            <a:r>
              <a:rPr lang="es-CL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es-CL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 formula para calcular el área del círculo es:</a:t>
            </a:r>
            <a:endParaRPr lang="es-CL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631" y="5324779"/>
            <a:ext cx="4969560" cy="126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32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s-CL" sz="4800" i="1" u="sng" dirty="0" smtClean="0">
                <a:latin typeface="Comic Sans MS" panose="030F0702030302020204" pitchFamily="66" charset="0"/>
              </a:rPr>
              <a:t>Elementos de un círculo</a:t>
            </a:r>
            <a:endParaRPr lang="es-CL" sz="4800" i="1" u="sng" dirty="0">
              <a:latin typeface="Comic Sans MS" panose="030F0702030302020204" pitchFamily="66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95459" y="1700011"/>
            <a:ext cx="66970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CENTRO: </a:t>
            </a:r>
            <a:r>
              <a:rPr lang="es-CL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el centro C es un punto fijo interior, equidistante de su perímetro (o circunferencia) a una distancia igual al radio.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RADIO: </a:t>
            </a:r>
            <a:r>
              <a:rPr lang="es-CL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es el segmento R que une el centro (C) del círculo con cualquier punto del perímetro de éste.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DIÁMETRO: </a:t>
            </a:r>
            <a:r>
              <a:rPr lang="es-CL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segmento D que une dos puntos del perímetro del círculo pasando por el centro (C). Su longitud es el doble que la del radio.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CUERDA: </a:t>
            </a:r>
            <a:r>
              <a:rPr lang="es-CL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es un segmento K que une dos puntos del perímetro del círculo sin pasar por el centro.</a:t>
            </a:r>
            <a:endParaRPr lang="es-CL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867" y="1700011"/>
            <a:ext cx="3442160" cy="3370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674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4726547" y="1288543"/>
            <a:ext cx="66970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ARCO: </a:t>
            </a:r>
            <a:r>
              <a:rPr lang="es-CL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es la parte del perímetro del círculo (a) que queda entre los dos extremos de una cuerda.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L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PUNTO INTERIOR</a:t>
            </a:r>
            <a:r>
              <a:rPr lang="es-CL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punto que pertenece al círculo (I), encontrándose a una distancia del centro menor o igual que r.</a:t>
            </a:r>
          </a:p>
          <a:p>
            <a:pPr algn="just"/>
            <a:endParaRPr lang="es-CL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PUNTO EXTERIOR: </a:t>
            </a:r>
            <a:r>
              <a:rPr lang="es-CL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puntos que están fuera del círculo (E), es decir, a una distancia del centro mayor que R.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L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ÁNGULO CENTRAL: </a:t>
            </a:r>
            <a:r>
              <a:rPr lang="es-CL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es el ángulo comprendido entre dos segmentos (o radios) que van del centro a dos puntos del perímetro del círculo (α). Un ángulo central determina un arco.</a:t>
            </a:r>
            <a:endParaRPr lang="es-CL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23" y="2244834"/>
            <a:ext cx="3495501" cy="2796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12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579550" y="643943"/>
            <a:ext cx="73795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TANGENTE: </a:t>
            </a:r>
            <a:r>
              <a:rPr lang="es-CL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es una recta (a) con un único punto común con el perímetro del círculo. El radio es perpendicular a la tangente en el punto de tangencia.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L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SECANTE: </a:t>
            </a:r>
            <a:r>
              <a:rPr lang="es-CL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es una recta (a) que corta el perímetro del círculo en dos puntos.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L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ÁNGULO INSCRITO: </a:t>
            </a:r>
            <a:r>
              <a:rPr lang="es-CL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ángulo (β) que forman dos cuerdas que coinciden en un mismo punto de la circunferencia. Es decir, es el ángulo que generan tres puntos de ésta.</a:t>
            </a:r>
            <a:endParaRPr lang="es-CL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873" y="2792703"/>
            <a:ext cx="3521777" cy="3080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141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5567" y="367317"/>
            <a:ext cx="10396400" cy="621600"/>
          </a:xfrm>
        </p:spPr>
        <p:txBody>
          <a:bodyPr/>
          <a:lstStyle/>
          <a:p>
            <a:pPr algn="ctr"/>
            <a:r>
              <a:rPr lang="es-CL" sz="4800" i="1" dirty="0" smtClean="0">
                <a:latin typeface="Comic Sans MS" panose="030F0702030302020204" pitchFamily="66" charset="0"/>
              </a:rPr>
              <a:t>Partes de un círculo</a:t>
            </a:r>
            <a:endParaRPr lang="es-CL" sz="4800" i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5567" y="1700011"/>
            <a:ext cx="5294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Un </a:t>
            </a:r>
            <a:r>
              <a:rPr lang="es-CL" sz="20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SEMICÍRCULO</a:t>
            </a:r>
            <a:r>
              <a:rPr lang="es-CL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es la superficie del círculo comprendida entre la mitad de una circunferencia y delimitado por su diámetro. El semicírculo es medio círculo.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25" y="3469541"/>
            <a:ext cx="1610640" cy="2726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868" y="3469541"/>
            <a:ext cx="2838972" cy="2006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7109138" y="1438216"/>
            <a:ext cx="4765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El </a:t>
            </a:r>
            <a:r>
              <a:rPr lang="es-CL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SEGMENTO CIRCULAR</a:t>
            </a:r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(o segmento de un círculo) es la parte del círculo delimitado por un arco del mismo y su cuerda. Un segmento circular cuyo ángulo sea de 180° es un semicírculo.</a:t>
            </a:r>
            <a:endParaRPr lang="es-C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04552" y="449498"/>
            <a:ext cx="4932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Un </a:t>
            </a:r>
            <a:r>
              <a:rPr lang="es-CL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SECTOR CIRCULAR</a:t>
            </a:r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es la parte del círculo comprendida entre dos radios y el arco que delimitan.</a:t>
            </a:r>
            <a:endParaRPr lang="es-C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928834" y="449498"/>
            <a:ext cx="4520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 CORONA CIRCULAR</a:t>
            </a:r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(o anillo circular) es la superficie del círculo comprendida entre dos circunferencias concéntricas.</a:t>
            </a:r>
            <a:endParaRPr lang="es-C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62" y="1465161"/>
            <a:ext cx="2350528" cy="185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188" y="1649827"/>
            <a:ext cx="1859454" cy="193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1004552" y="3873464"/>
            <a:ext cx="5576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Un </a:t>
            </a:r>
            <a:r>
              <a:rPr lang="es-CL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TRAPECIO CIRCULAR</a:t>
            </a:r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es la parte de una corona circular comprendida entre dos radios del círculo mayor.</a:t>
            </a:r>
            <a:endParaRPr lang="es-C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961" y="4609584"/>
            <a:ext cx="2616894" cy="192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7042264" y="3873464"/>
            <a:ext cx="4407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ZONA CIRCULAR</a:t>
            </a:r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es la parte de la superficie circular comprendida entre dos cuerdas paralelas</a:t>
            </a:r>
            <a:endParaRPr lang="es-C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185" y="4832354"/>
            <a:ext cx="1898393" cy="1820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2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856" y="283336"/>
            <a:ext cx="4146997" cy="622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/>
          <p:cNvSpPr txBox="1"/>
          <p:nvPr/>
        </p:nvSpPr>
        <p:spPr>
          <a:xfrm>
            <a:off x="1262130" y="1823922"/>
            <a:ext cx="42757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 smtClean="0">
                <a:solidFill>
                  <a:schemeClr val="bg1"/>
                </a:solidFill>
                <a:latin typeface="Comic Sans MS" panose="030F0702030302020204" pitchFamily="66" charset="0"/>
                <a:cs typeface="Segoe UI Semibold" panose="020B0702040204020203" pitchFamily="34" charset="0"/>
              </a:rPr>
              <a:t>¡Que tengan una excelente semana mis queridas y queridos estudiantes!</a:t>
            </a:r>
          </a:p>
          <a:p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Box by Slidesgo">
  <a:themeElements>
    <a:clrScheme name="Simple Light">
      <a:dk1>
        <a:srgbClr val="000000"/>
      </a:dk1>
      <a:lt1>
        <a:srgbClr val="FFFFFF"/>
      </a:lt1>
      <a:dk2>
        <a:srgbClr val="54B866"/>
      </a:dk2>
      <a:lt2>
        <a:srgbClr val="E04328"/>
      </a:lt2>
      <a:accent1>
        <a:srgbClr val="FFD41A"/>
      </a:accent1>
      <a:accent2>
        <a:srgbClr val="556FDE"/>
      </a:accent2>
      <a:accent3>
        <a:srgbClr val="54B866"/>
      </a:accent3>
      <a:accent4>
        <a:srgbClr val="E04328"/>
      </a:accent4>
      <a:accent5>
        <a:srgbClr val="FFD41A"/>
      </a:accent5>
      <a:accent6>
        <a:srgbClr val="556FD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 Box by Slidesgo</Template>
  <TotalTime>50</TotalTime>
  <Words>558</Words>
  <Application>Microsoft Office PowerPoint</Application>
  <PresentationFormat>Personalizado</PresentationFormat>
  <Paragraphs>44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Education Box by Slidesgo</vt:lpstr>
      <vt:lpstr>Slidesgo Final Pages</vt:lpstr>
      <vt:lpstr>Material de apoyo matemáticas, círculo y circunferencia</vt:lpstr>
      <vt:lpstr>Circunferencia ¿Qué es?</vt:lpstr>
      <vt:lpstr>Círculo ¿Qué es?</vt:lpstr>
      <vt:lpstr>Elementos de un círculo</vt:lpstr>
      <vt:lpstr>Presentación de PowerPoint</vt:lpstr>
      <vt:lpstr>Presentación de PowerPoint</vt:lpstr>
      <vt:lpstr>Partes de un círculo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apoyo matemáticas, círculo y circunferencia</dc:title>
  <dc:creator>Paulina Albornoz</dc:creator>
  <cp:lastModifiedBy>Enlaces</cp:lastModifiedBy>
  <cp:revision>7</cp:revision>
  <dcterms:created xsi:type="dcterms:W3CDTF">2020-11-02T13:04:49Z</dcterms:created>
  <dcterms:modified xsi:type="dcterms:W3CDTF">2020-11-02T18:19:04Z</dcterms:modified>
</cp:coreProperties>
</file>