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sldIdLst>
    <p:sldId id="256" r:id="rId3"/>
    <p:sldId id="257" r:id="rId4"/>
    <p:sldId id="258" r:id="rId5"/>
    <p:sldId id="259" r:id="rId6"/>
    <p:sldId id="260" r:id="rId7"/>
    <p:sldId id="262" r:id="rId8"/>
    <p:sldId id="261" r:id="rId9"/>
    <p:sldId id="263" r:id="rId10"/>
    <p:sldId id="264" r:id="rId11"/>
    <p:sldId id="265" r:id="rId12"/>
    <p:sldId id="266" r:id="rId13"/>
    <p:sldId id="267"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9" d="100"/>
          <a:sy n="79" d="100"/>
        </p:scale>
        <p:origin x="-38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609138" y="462508"/>
            <a:ext cx="2303803" cy="31208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0800000">
            <a:off x="8765082" y="-535423"/>
            <a:ext cx="1972300" cy="1656828"/>
            <a:chOff x="4649450" y="3501085"/>
            <a:chExt cx="1170736" cy="983475"/>
          </a:xfrm>
        </p:grpSpPr>
        <p:sp>
          <p:nvSpPr>
            <p:cNvPr id="11" name="Google Shape;11;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ctrTitle"/>
          </p:nvPr>
        </p:nvSpPr>
        <p:spPr>
          <a:xfrm>
            <a:off x="2231800" y="2558867"/>
            <a:ext cx="7728400" cy="142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10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s-ES" smtClean="0"/>
              <a:t>Haga clic para modificar el estilo de título del patrón</a:t>
            </a:r>
            <a:endParaRPr/>
          </a:p>
        </p:txBody>
      </p:sp>
      <p:sp>
        <p:nvSpPr>
          <p:cNvPr id="15" name="Google Shape;15;p2"/>
          <p:cNvSpPr txBox="1">
            <a:spLocks noGrp="1"/>
          </p:cNvSpPr>
          <p:nvPr>
            <p:ph type="subTitle" idx="1"/>
          </p:nvPr>
        </p:nvSpPr>
        <p:spPr>
          <a:xfrm>
            <a:off x="3080600" y="4544984"/>
            <a:ext cx="6030800" cy="61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Comfortaa"/>
                <a:ea typeface="Comfortaa"/>
                <a:cs typeface="Comfortaa"/>
                <a:sym typeface="Comfortaa"/>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s-ES" smtClean="0"/>
              <a:t>Haga clic para modificar el estilo de subtítulo del patrón</a:t>
            </a:r>
            <a:endParaRPr/>
          </a:p>
        </p:txBody>
      </p:sp>
      <p:grpSp>
        <p:nvGrpSpPr>
          <p:cNvPr id="16" name="Google Shape;16;p2"/>
          <p:cNvGrpSpPr/>
          <p:nvPr/>
        </p:nvGrpSpPr>
        <p:grpSpPr>
          <a:xfrm>
            <a:off x="-1048958" y="3003468"/>
            <a:ext cx="2668919" cy="2144237"/>
            <a:chOff x="4649450" y="3527425"/>
            <a:chExt cx="1224050" cy="983475"/>
          </a:xfrm>
        </p:grpSpPr>
        <p:sp>
          <p:nvSpPr>
            <p:cNvPr id="17" name="Google Shape;17;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546000" y="4055253"/>
            <a:ext cx="2303803" cy="31208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5400000" flipH="1">
            <a:off x="624119" y="5612739"/>
            <a:ext cx="1517035" cy="205515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5400000" flipH="1">
            <a:off x="9986175" y="-753763"/>
            <a:ext cx="2302019" cy="31183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2"/>
          <p:cNvGrpSpPr/>
          <p:nvPr/>
        </p:nvGrpSpPr>
        <p:grpSpPr>
          <a:xfrm rot="10800000">
            <a:off x="10737347" y="2237890"/>
            <a:ext cx="1674500" cy="1345393"/>
            <a:chOff x="4649450" y="3527425"/>
            <a:chExt cx="1224050" cy="983475"/>
          </a:xfrm>
        </p:grpSpPr>
        <p:sp>
          <p:nvSpPr>
            <p:cNvPr id="24" name="Google Shape;24;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p:nvPr/>
        </p:nvSpPr>
        <p:spPr>
          <a:xfrm rot="10800000">
            <a:off x="11063834" y="347340"/>
            <a:ext cx="1702996" cy="23069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10800000">
            <a:off x="10676741" y="2895842"/>
            <a:ext cx="2477176" cy="33556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 name="Google Shape;29;p2"/>
          <p:cNvGrpSpPr/>
          <p:nvPr/>
        </p:nvGrpSpPr>
        <p:grpSpPr>
          <a:xfrm>
            <a:off x="1942012" y="6179988"/>
            <a:ext cx="1517005" cy="1218853"/>
            <a:chOff x="4649450" y="3527425"/>
            <a:chExt cx="1224050" cy="983475"/>
          </a:xfrm>
        </p:grpSpPr>
        <p:sp>
          <p:nvSpPr>
            <p:cNvPr id="30" name="Google Shape;30;p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6494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6"/>
        <p:cNvGrpSpPr/>
        <p:nvPr/>
      </p:nvGrpSpPr>
      <p:grpSpPr>
        <a:xfrm>
          <a:off x="0" y="0"/>
          <a:ext cx="0" cy="0"/>
          <a:chOff x="0" y="0"/>
          <a:chExt cx="0" cy="0"/>
        </a:xfrm>
      </p:grpSpPr>
      <p:sp>
        <p:nvSpPr>
          <p:cNvPr id="307" name="Google Shape;307;p11"/>
          <p:cNvSpPr/>
          <p:nvPr/>
        </p:nvSpPr>
        <p:spPr>
          <a:xfrm flipH="1">
            <a:off x="10866654" y="1697802"/>
            <a:ext cx="1769113" cy="365698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1"/>
          <p:cNvSpPr txBox="1">
            <a:spLocks noGrp="1"/>
          </p:cNvSpPr>
          <p:nvPr>
            <p:ph type="title" hasCustomPrompt="1"/>
          </p:nvPr>
        </p:nvSpPr>
        <p:spPr>
          <a:xfrm>
            <a:off x="1093400" y="2351067"/>
            <a:ext cx="10005200" cy="174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2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09" name="Google Shape;309;p11"/>
          <p:cNvSpPr txBox="1">
            <a:spLocks noGrp="1"/>
          </p:cNvSpPr>
          <p:nvPr>
            <p:ph type="body" idx="1"/>
          </p:nvPr>
        </p:nvSpPr>
        <p:spPr>
          <a:xfrm>
            <a:off x="1847400" y="4178833"/>
            <a:ext cx="8497200" cy="739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2667"/>
            </a:lvl1pPr>
            <a:lvl2pPr marL="1219170" lvl="1" indent="-423323" algn="ctr" rtl="0">
              <a:spcBef>
                <a:spcPts val="0"/>
              </a:spcBef>
              <a:spcAft>
                <a:spcPts val="0"/>
              </a:spcAft>
              <a:buSzPts val="1400"/>
              <a:buChar char="○"/>
              <a:defRPr/>
            </a:lvl2pPr>
            <a:lvl3pPr marL="1828754" lvl="2" indent="-423323" algn="ctr" rtl="0">
              <a:spcBef>
                <a:spcPts val="0"/>
              </a:spcBef>
              <a:spcAft>
                <a:spcPts val="0"/>
              </a:spcAft>
              <a:buSzPts val="1400"/>
              <a:buChar char="■"/>
              <a:defRPr/>
            </a:lvl3pPr>
            <a:lvl4pPr marL="2438339" lvl="3" indent="-423323" algn="ctr" rtl="0">
              <a:spcBef>
                <a:spcPts val="0"/>
              </a:spcBef>
              <a:spcAft>
                <a:spcPts val="0"/>
              </a:spcAft>
              <a:buSzPts val="1400"/>
              <a:buChar char="●"/>
              <a:defRPr/>
            </a:lvl4pPr>
            <a:lvl5pPr marL="3047924" lvl="4" indent="-423323" algn="ctr" rtl="0">
              <a:spcBef>
                <a:spcPts val="0"/>
              </a:spcBef>
              <a:spcAft>
                <a:spcPts val="0"/>
              </a:spcAft>
              <a:buSzPts val="1400"/>
              <a:buChar char="○"/>
              <a:defRPr/>
            </a:lvl5pPr>
            <a:lvl6pPr marL="3657509" lvl="5" indent="-423323" algn="ctr" rtl="0">
              <a:spcBef>
                <a:spcPts val="0"/>
              </a:spcBef>
              <a:spcAft>
                <a:spcPts val="0"/>
              </a:spcAft>
              <a:buSzPts val="1400"/>
              <a:buChar char="■"/>
              <a:defRPr/>
            </a:lvl6pPr>
            <a:lvl7pPr marL="4267093" lvl="6" indent="-423323" algn="ctr" rtl="0">
              <a:spcBef>
                <a:spcPts val="0"/>
              </a:spcBef>
              <a:spcAft>
                <a:spcPts val="0"/>
              </a:spcAft>
              <a:buSzPts val="1400"/>
              <a:buChar char="●"/>
              <a:defRPr/>
            </a:lvl7pPr>
            <a:lvl8pPr marL="4876678" lvl="7" indent="-423323" algn="ctr" rtl="0">
              <a:spcBef>
                <a:spcPts val="0"/>
              </a:spcBef>
              <a:spcAft>
                <a:spcPts val="0"/>
              </a:spcAft>
              <a:buSzPts val="1400"/>
              <a:buChar char="○"/>
              <a:defRPr/>
            </a:lvl8pPr>
            <a:lvl9pPr marL="5486263" lvl="8" indent="-423323" algn="ctr" rtl="0">
              <a:spcBef>
                <a:spcPts val="0"/>
              </a:spcBef>
              <a:spcAft>
                <a:spcPts val="0"/>
              </a:spcAft>
              <a:buSzPts val="1400"/>
              <a:buChar char="■"/>
              <a:defRPr/>
            </a:lvl9pPr>
          </a:lstStyle>
          <a:p>
            <a:pPr lvl="0"/>
            <a:r>
              <a:rPr lang="es-ES" smtClean="0"/>
              <a:t>Haga clic para modificar el estilo de texto del patrón</a:t>
            </a:r>
          </a:p>
        </p:txBody>
      </p:sp>
      <p:grpSp>
        <p:nvGrpSpPr>
          <p:cNvPr id="310" name="Google Shape;310;p11"/>
          <p:cNvGrpSpPr/>
          <p:nvPr/>
        </p:nvGrpSpPr>
        <p:grpSpPr>
          <a:xfrm>
            <a:off x="8693734" y="6322745"/>
            <a:ext cx="600431" cy="599847"/>
            <a:chOff x="4887569" y="4595026"/>
            <a:chExt cx="381145" cy="381032"/>
          </a:xfrm>
        </p:grpSpPr>
        <p:sp>
          <p:nvSpPr>
            <p:cNvPr id="311" name="Google Shape;311;p11"/>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2" name="Google Shape;312;p11"/>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3" name="Google Shape;313;p11"/>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4" name="Google Shape;314;p11"/>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5" name="Google Shape;315;p11"/>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6" name="Google Shape;316;p11"/>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7" name="Google Shape;317;p11"/>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8" name="Google Shape;318;p11"/>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19" name="Google Shape;319;p11"/>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0" name="Google Shape;320;p11"/>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1" name="Google Shape;321;p11"/>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2" name="Google Shape;322;p11"/>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3" name="Google Shape;323;p11"/>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4" name="Google Shape;324;p11"/>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5" name="Google Shape;325;p11"/>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6" name="Google Shape;326;p11"/>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7" name="Google Shape;327;p11"/>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8" name="Google Shape;328;p11"/>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29" name="Google Shape;329;p11"/>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30" name="Google Shape;330;p11"/>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31" name="Google Shape;331;p11"/>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332" name="Google Shape;332;p11"/>
          <p:cNvSpPr/>
          <p:nvPr/>
        </p:nvSpPr>
        <p:spPr>
          <a:xfrm rot="10800000" flipH="1">
            <a:off x="-311766" y="2448283"/>
            <a:ext cx="1431092" cy="24138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3" name="Google Shape;333;p11"/>
          <p:cNvGrpSpPr/>
          <p:nvPr/>
        </p:nvGrpSpPr>
        <p:grpSpPr>
          <a:xfrm flipH="1">
            <a:off x="9330524" y="6031008"/>
            <a:ext cx="1436176" cy="1183317"/>
            <a:chOff x="4626556" y="3501085"/>
            <a:chExt cx="1193630" cy="983475"/>
          </a:xfrm>
        </p:grpSpPr>
        <p:sp>
          <p:nvSpPr>
            <p:cNvPr id="334" name="Google Shape;334;p11"/>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7" name="Google Shape;337;p11"/>
          <p:cNvGrpSpPr/>
          <p:nvPr/>
        </p:nvGrpSpPr>
        <p:grpSpPr>
          <a:xfrm rot="10800000" flipH="1">
            <a:off x="-605219" y="1385034"/>
            <a:ext cx="2146004" cy="1724228"/>
            <a:chOff x="4649450" y="3527425"/>
            <a:chExt cx="1224050" cy="983475"/>
          </a:xfrm>
        </p:grpSpPr>
        <p:sp>
          <p:nvSpPr>
            <p:cNvPr id="338" name="Google Shape;338;p1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1" name="Google Shape;341;p11"/>
          <p:cNvSpPr/>
          <p:nvPr/>
        </p:nvSpPr>
        <p:spPr>
          <a:xfrm rot="10800000" flipH="1">
            <a:off x="-200523" y="-245647"/>
            <a:ext cx="1852579" cy="250942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rot="5400000">
            <a:off x="802898" y="-521232"/>
            <a:ext cx="1219853" cy="16525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rot="-5400000">
            <a:off x="10373437" y="5344142"/>
            <a:ext cx="1644016" cy="22270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4" name="Google Shape;344;p11"/>
          <p:cNvGrpSpPr/>
          <p:nvPr/>
        </p:nvGrpSpPr>
        <p:grpSpPr>
          <a:xfrm flipH="1">
            <a:off x="11153310" y="4612320"/>
            <a:ext cx="1195815" cy="960789"/>
            <a:chOff x="4649450" y="3527425"/>
            <a:chExt cx="1224050" cy="983475"/>
          </a:xfrm>
        </p:grpSpPr>
        <p:sp>
          <p:nvSpPr>
            <p:cNvPr id="345" name="Google Shape;345;p1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11"/>
          <p:cNvSpPr/>
          <p:nvPr/>
        </p:nvSpPr>
        <p:spPr>
          <a:xfrm flipH="1">
            <a:off x="11143082" y="5137187"/>
            <a:ext cx="1216284" cy="16476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9" name="Google Shape;349;p11"/>
          <p:cNvGrpSpPr/>
          <p:nvPr/>
        </p:nvGrpSpPr>
        <p:grpSpPr>
          <a:xfrm rot="10800000" flipH="1">
            <a:off x="1940813" y="-305027"/>
            <a:ext cx="1219807" cy="980065"/>
            <a:chOff x="4649450" y="3527425"/>
            <a:chExt cx="1224050" cy="983475"/>
          </a:xfrm>
        </p:grpSpPr>
        <p:sp>
          <p:nvSpPr>
            <p:cNvPr id="350" name="Google Shape;350;p1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5886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1763626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354"/>
        <p:cNvGrpSpPr/>
        <p:nvPr/>
      </p:nvGrpSpPr>
      <p:grpSpPr>
        <a:xfrm>
          <a:off x="0" y="0"/>
          <a:ext cx="0" cy="0"/>
          <a:chOff x="0" y="0"/>
          <a:chExt cx="0" cy="0"/>
        </a:xfrm>
      </p:grpSpPr>
      <p:sp>
        <p:nvSpPr>
          <p:cNvPr id="355" name="Google Shape;355;p13"/>
          <p:cNvSpPr txBox="1">
            <a:spLocks noGrp="1"/>
          </p:cNvSpPr>
          <p:nvPr>
            <p:ph type="subTitle" idx="1"/>
          </p:nvPr>
        </p:nvSpPr>
        <p:spPr>
          <a:xfrm>
            <a:off x="2800763" y="2199067"/>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r>
              <a:rPr lang="es-ES" smtClean="0"/>
              <a:t>Haga clic para modificar el estilo de subtítulo del patrón</a:t>
            </a:r>
            <a:endParaRPr/>
          </a:p>
        </p:txBody>
      </p:sp>
      <p:sp>
        <p:nvSpPr>
          <p:cNvPr id="356" name="Google Shape;356;p13"/>
          <p:cNvSpPr txBox="1">
            <a:spLocks noGrp="1"/>
          </p:cNvSpPr>
          <p:nvPr>
            <p:ph type="subTitle" idx="2"/>
          </p:nvPr>
        </p:nvSpPr>
        <p:spPr>
          <a:xfrm>
            <a:off x="2800767" y="2728267"/>
            <a:ext cx="34176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r>
              <a:rPr lang="es-ES" smtClean="0"/>
              <a:t>Haga clic para modificar el estilo de subtítulo del patrón</a:t>
            </a:r>
            <a:endParaRPr/>
          </a:p>
        </p:txBody>
      </p:sp>
      <p:sp>
        <p:nvSpPr>
          <p:cNvPr id="357" name="Google Shape;357;p13"/>
          <p:cNvSpPr txBox="1">
            <a:spLocks noGrp="1"/>
          </p:cNvSpPr>
          <p:nvPr>
            <p:ph type="subTitle" idx="3"/>
          </p:nvPr>
        </p:nvSpPr>
        <p:spPr>
          <a:xfrm>
            <a:off x="7958589" y="2199067"/>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r>
              <a:rPr lang="es-ES" smtClean="0"/>
              <a:t>Haga clic para modificar el estilo de subtítulo del patrón</a:t>
            </a:r>
            <a:endParaRPr/>
          </a:p>
        </p:txBody>
      </p:sp>
      <p:sp>
        <p:nvSpPr>
          <p:cNvPr id="358" name="Google Shape;358;p13"/>
          <p:cNvSpPr txBox="1">
            <a:spLocks noGrp="1"/>
          </p:cNvSpPr>
          <p:nvPr>
            <p:ph type="subTitle" idx="4"/>
          </p:nvPr>
        </p:nvSpPr>
        <p:spPr>
          <a:xfrm>
            <a:off x="7958600" y="2728267"/>
            <a:ext cx="34176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r>
              <a:rPr lang="es-ES" smtClean="0"/>
              <a:t>Haga clic para modificar el estilo de subtítulo del patrón</a:t>
            </a:r>
            <a:endParaRPr/>
          </a:p>
        </p:txBody>
      </p:sp>
      <p:sp>
        <p:nvSpPr>
          <p:cNvPr id="359" name="Google Shape;359;p13"/>
          <p:cNvSpPr txBox="1">
            <a:spLocks noGrp="1"/>
          </p:cNvSpPr>
          <p:nvPr>
            <p:ph type="subTitle" idx="5"/>
          </p:nvPr>
        </p:nvSpPr>
        <p:spPr>
          <a:xfrm>
            <a:off x="2800763"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r>
              <a:rPr lang="es-ES" smtClean="0"/>
              <a:t>Haga clic para modificar el estilo de subtítulo del patrón</a:t>
            </a:r>
            <a:endParaRPr/>
          </a:p>
        </p:txBody>
      </p:sp>
      <p:sp>
        <p:nvSpPr>
          <p:cNvPr id="360" name="Google Shape;360;p13"/>
          <p:cNvSpPr txBox="1">
            <a:spLocks noGrp="1"/>
          </p:cNvSpPr>
          <p:nvPr>
            <p:ph type="subTitle" idx="6"/>
          </p:nvPr>
        </p:nvSpPr>
        <p:spPr>
          <a:xfrm>
            <a:off x="2800767" y="4893733"/>
            <a:ext cx="34176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r>
              <a:rPr lang="es-ES" smtClean="0"/>
              <a:t>Haga clic para modificar el estilo de subtítulo del patrón</a:t>
            </a:r>
            <a:endParaRPr/>
          </a:p>
        </p:txBody>
      </p:sp>
      <p:sp>
        <p:nvSpPr>
          <p:cNvPr id="361" name="Google Shape;361;p13"/>
          <p:cNvSpPr txBox="1">
            <a:spLocks noGrp="1"/>
          </p:cNvSpPr>
          <p:nvPr>
            <p:ph type="subTitle" idx="7"/>
          </p:nvPr>
        </p:nvSpPr>
        <p:spPr>
          <a:xfrm>
            <a:off x="7958589" y="4360533"/>
            <a:ext cx="3174800" cy="5332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r>
              <a:rPr lang="es-ES" smtClean="0"/>
              <a:t>Haga clic para modificar el estilo de subtítulo del patrón</a:t>
            </a:r>
            <a:endParaRPr/>
          </a:p>
        </p:txBody>
      </p:sp>
      <p:sp>
        <p:nvSpPr>
          <p:cNvPr id="362" name="Google Shape;362;p13"/>
          <p:cNvSpPr txBox="1">
            <a:spLocks noGrp="1"/>
          </p:cNvSpPr>
          <p:nvPr>
            <p:ph type="subTitle" idx="8"/>
          </p:nvPr>
        </p:nvSpPr>
        <p:spPr>
          <a:xfrm>
            <a:off x="7958600" y="4893733"/>
            <a:ext cx="3417600" cy="7636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r>
              <a:rPr lang="es-ES" smtClean="0"/>
              <a:t>Haga clic para modificar el estilo de subtítulo del patrón</a:t>
            </a:r>
            <a:endParaRPr/>
          </a:p>
        </p:txBody>
      </p:sp>
      <p:sp>
        <p:nvSpPr>
          <p:cNvPr id="363" name="Google Shape;363;p13"/>
          <p:cNvSpPr/>
          <p:nvPr/>
        </p:nvSpPr>
        <p:spPr>
          <a:xfrm>
            <a:off x="-441011" y="2584757"/>
            <a:ext cx="1265947" cy="171488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4" name="Google Shape;364;p13"/>
          <p:cNvGrpSpPr/>
          <p:nvPr/>
        </p:nvGrpSpPr>
        <p:grpSpPr>
          <a:xfrm>
            <a:off x="-682754" y="3980793"/>
            <a:ext cx="1466575" cy="1178203"/>
            <a:chOff x="4649450" y="3527425"/>
            <a:chExt cx="1224050" cy="983475"/>
          </a:xfrm>
        </p:grpSpPr>
        <p:sp>
          <p:nvSpPr>
            <p:cNvPr id="365" name="Google Shape;365;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13"/>
          <p:cNvSpPr/>
          <p:nvPr/>
        </p:nvSpPr>
        <p:spPr>
          <a:xfrm>
            <a:off x="-250136" y="4264856"/>
            <a:ext cx="1466579" cy="198667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3"/>
          <p:cNvSpPr/>
          <p:nvPr/>
        </p:nvSpPr>
        <p:spPr>
          <a:xfrm rot="5400000" flipH="1">
            <a:off x="66337" y="6103725"/>
            <a:ext cx="833655" cy="112929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3"/>
          <p:cNvSpPr/>
          <p:nvPr/>
        </p:nvSpPr>
        <p:spPr>
          <a:xfrm rot="-5400000" flipH="1">
            <a:off x="10554447" y="-889618"/>
            <a:ext cx="1570167" cy="212712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1" name="Google Shape;371;p13"/>
          <p:cNvGrpSpPr/>
          <p:nvPr/>
        </p:nvGrpSpPr>
        <p:grpSpPr>
          <a:xfrm rot="10800000">
            <a:off x="11401622" y="959044"/>
            <a:ext cx="1265668" cy="1016913"/>
            <a:chOff x="4649450" y="3527425"/>
            <a:chExt cx="1224050" cy="983475"/>
          </a:xfrm>
        </p:grpSpPr>
        <p:sp>
          <p:nvSpPr>
            <p:cNvPr id="372" name="Google Shape;372;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13"/>
          <p:cNvSpPr/>
          <p:nvPr/>
        </p:nvSpPr>
        <p:spPr>
          <a:xfrm rot="10800000">
            <a:off x="11289434" y="-138431"/>
            <a:ext cx="1161665" cy="157349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13"/>
          <p:cNvGrpSpPr/>
          <p:nvPr/>
        </p:nvGrpSpPr>
        <p:grpSpPr>
          <a:xfrm>
            <a:off x="-250117" y="5645467"/>
            <a:ext cx="1090220" cy="875948"/>
            <a:chOff x="4649450" y="3527425"/>
            <a:chExt cx="1224050" cy="983475"/>
          </a:xfrm>
        </p:grpSpPr>
        <p:sp>
          <p:nvSpPr>
            <p:cNvPr id="377" name="Google Shape;377;p1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13"/>
          <p:cNvSpPr txBox="1">
            <a:spLocks noGrp="1"/>
          </p:cNvSpPr>
          <p:nvPr>
            <p:ph type="title"/>
          </p:nvPr>
        </p:nvSpPr>
        <p:spPr>
          <a:xfrm>
            <a:off x="1038000" y="603767"/>
            <a:ext cx="73716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381" name="Google Shape;381;p13"/>
          <p:cNvSpPr txBox="1">
            <a:spLocks noGrp="1"/>
          </p:cNvSpPr>
          <p:nvPr>
            <p:ph type="title" idx="9" hasCustomPrompt="1"/>
          </p:nvPr>
        </p:nvSpPr>
        <p:spPr>
          <a:xfrm>
            <a:off x="1787727" y="2824917"/>
            <a:ext cx="740800" cy="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sp>
        <p:nvSpPr>
          <p:cNvPr id="382" name="Google Shape;382;p13"/>
          <p:cNvSpPr txBox="1">
            <a:spLocks noGrp="1"/>
          </p:cNvSpPr>
          <p:nvPr>
            <p:ph type="title" idx="13" hasCustomPrompt="1"/>
          </p:nvPr>
        </p:nvSpPr>
        <p:spPr>
          <a:xfrm>
            <a:off x="1787717" y="4948333"/>
            <a:ext cx="740800" cy="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sp>
        <p:nvSpPr>
          <p:cNvPr id="383" name="Google Shape;383;p13"/>
          <p:cNvSpPr txBox="1">
            <a:spLocks noGrp="1"/>
          </p:cNvSpPr>
          <p:nvPr>
            <p:ph type="title" idx="14" hasCustomPrompt="1"/>
          </p:nvPr>
        </p:nvSpPr>
        <p:spPr>
          <a:xfrm>
            <a:off x="6917633" y="2824933"/>
            <a:ext cx="814400" cy="654400"/>
          </a:xfrm>
          <a:prstGeom prst="rect">
            <a:avLst/>
          </a:prstGeom>
        </p:spPr>
        <p:txBody>
          <a:bodyPr spcFirstLastPara="1" wrap="square" lIns="91425" tIns="91425" rIns="91425" bIns="91425" anchor="ctr" anchorCtr="0">
            <a:noAutofit/>
          </a:bodyPr>
          <a:lstStyle>
            <a:lvl1pPr lvl="0"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sp>
        <p:nvSpPr>
          <p:cNvPr id="384" name="Google Shape;384;p13"/>
          <p:cNvSpPr txBox="1">
            <a:spLocks noGrp="1"/>
          </p:cNvSpPr>
          <p:nvPr>
            <p:ph type="title" idx="15" hasCustomPrompt="1"/>
          </p:nvPr>
        </p:nvSpPr>
        <p:spPr>
          <a:xfrm>
            <a:off x="6917633" y="4948333"/>
            <a:ext cx="814400" cy="65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spTree>
    <p:extLst>
      <p:ext uri="{BB962C8B-B14F-4D97-AF65-F5344CB8AC3E}">
        <p14:creationId xmlns:p14="http://schemas.microsoft.com/office/powerpoint/2010/main" val="156630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 Section header ">
  <p:cSld name=" Section header ">
    <p:spTree>
      <p:nvGrpSpPr>
        <p:cNvPr id="1" name="Shape 385"/>
        <p:cNvGrpSpPr/>
        <p:nvPr/>
      </p:nvGrpSpPr>
      <p:grpSpPr>
        <a:xfrm>
          <a:off x="0" y="0"/>
          <a:ext cx="0" cy="0"/>
          <a:chOff x="0" y="0"/>
          <a:chExt cx="0" cy="0"/>
        </a:xfrm>
      </p:grpSpPr>
      <p:sp>
        <p:nvSpPr>
          <p:cNvPr id="386" name="Google Shape;386;p14"/>
          <p:cNvSpPr txBox="1">
            <a:spLocks noGrp="1"/>
          </p:cNvSpPr>
          <p:nvPr>
            <p:ph type="subTitle" idx="1"/>
          </p:nvPr>
        </p:nvSpPr>
        <p:spPr>
          <a:xfrm>
            <a:off x="6620633" y="3379784"/>
            <a:ext cx="4018400" cy="104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67" b="1"/>
            </a:lvl1pPr>
            <a:lvl2pPr lvl="1" algn="ctr" rtl="0">
              <a:spcBef>
                <a:spcPts val="0"/>
              </a:spcBef>
              <a:spcAft>
                <a:spcPts val="0"/>
              </a:spcAft>
              <a:buNone/>
              <a:defRPr sz="3067" b="1"/>
            </a:lvl2pPr>
            <a:lvl3pPr lvl="2" algn="ctr" rtl="0">
              <a:spcBef>
                <a:spcPts val="0"/>
              </a:spcBef>
              <a:spcAft>
                <a:spcPts val="0"/>
              </a:spcAft>
              <a:buNone/>
              <a:defRPr sz="3067" b="1"/>
            </a:lvl3pPr>
            <a:lvl4pPr lvl="3" algn="ctr" rtl="0">
              <a:spcBef>
                <a:spcPts val="0"/>
              </a:spcBef>
              <a:spcAft>
                <a:spcPts val="0"/>
              </a:spcAft>
              <a:buNone/>
              <a:defRPr sz="3067" b="1"/>
            </a:lvl4pPr>
            <a:lvl5pPr lvl="4" algn="ctr" rtl="0">
              <a:spcBef>
                <a:spcPts val="0"/>
              </a:spcBef>
              <a:spcAft>
                <a:spcPts val="0"/>
              </a:spcAft>
              <a:buNone/>
              <a:defRPr sz="3067" b="1"/>
            </a:lvl5pPr>
            <a:lvl6pPr lvl="5" algn="ctr" rtl="0">
              <a:spcBef>
                <a:spcPts val="0"/>
              </a:spcBef>
              <a:spcAft>
                <a:spcPts val="0"/>
              </a:spcAft>
              <a:buNone/>
              <a:defRPr sz="3067" b="1"/>
            </a:lvl6pPr>
            <a:lvl7pPr lvl="6" algn="ctr" rtl="0">
              <a:spcBef>
                <a:spcPts val="0"/>
              </a:spcBef>
              <a:spcAft>
                <a:spcPts val="0"/>
              </a:spcAft>
              <a:buNone/>
              <a:defRPr sz="3067" b="1"/>
            </a:lvl7pPr>
            <a:lvl8pPr lvl="7" algn="ctr" rtl="0">
              <a:spcBef>
                <a:spcPts val="0"/>
              </a:spcBef>
              <a:spcAft>
                <a:spcPts val="0"/>
              </a:spcAft>
              <a:buNone/>
              <a:defRPr sz="3067" b="1"/>
            </a:lvl8pPr>
            <a:lvl9pPr lvl="8" algn="ctr" rtl="0">
              <a:spcBef>
                <a:spcPts val="0"/>
              </a:spcBef>
              <a:spcAft>
                <a:spcPts val="0"/>
              </a:spcAft>
              <a:buNone/>
              <a:defRPr sz="3067" b="1"/>
            </a:lvl9pPr>
          </a:lstStyle>
          <a:p>
            <a:r>
              <a:rPr lang="es-ES" smtClean="0"/>
              <a:t>Haga clic para modificar el estilo de subtítulo del patrón</a:t>
            </a:r>
            <a:endParaRPr/>
          </a:p>
        </p:txBody>
      </p:sp>
      <p:sp>
        <p:nvSpPr>
          <p:cNvPr id="387" name="Google Shape;387;p14"/>
          <p:cNvSpPr txBox="1">
            <a:spLocks noGrp="1"/>
          </p:cNvSpPr>
          <p:nvPr>
            <p:ph type="subTitle" idx="2"/>
          </p:nvPr>
        </p:nvSpPr>
        <p:spPr>
          <a:xfrm>
            <a:off x="6288033" y="4412917"/>
            <a:ext cx="4683600" cy="78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latin typeface="Comfortaa"/>
                <a:ea typeface="Comfortaa"/>
                <a:cs typeface="Comfortaa"/>
                <a:sym typeface="Comfortaa"/>
              </a:defRPr>
            </a:lvl1pPr>
            <a:lvl2pPr lvl="1" algn="ctr" rtl="0">
              <a:spcBef>
                <a:spcPts val="0"/>
              </a:spcBef>
              <a:spcAft>
                <a:spcPts val="0"/>
              </a:spcAft>
              <a:buNone/>
              <a:defRPr>
                <a:solidFill>
                  <a:schemeClr val="dk2"/>
                </a:solidFill>
                <a:latin typeface="Comfortaa"/>
                <a:ea typeface="Comfortaa"/>
                <a:cs typeface="Comfortaa"/>
                <a:sym typeface="Comfortaa"/>
              </a:defRPr>
            </a:lvl2pPr>
            <a:lvl3pPr lvl="2" algn="ctr" rtl="0">
              <a:spcBef>
                <a:spcPts val="0"/>
              </a:spcBef>
              <a:spcAft>
                <a:spcPts val="0"/>
              </a:spcAft>
              <a:buNone/>
              <a:defRPr>
                <a:solidFill>
                  <a:schemeClr val="dk2"/>
                </a:solidFill>
                <a:latin typeface="Comfortaa"/>
                <a:ea typeface="Comfortaa"/>
                <a:cs typeface="Comfortaa"/>
                <a:sym typeface="Comfortaa"/>
              </a:defRPr>
            </a:lvl3pPr>
            <a:lvl4pPr lvl="3" algn="ctr" rtl="0">
              <a:spcBef>
                <a:spcPts val="0"/>
              </a:spcBef>
              <a:spcAft>
                <a:spcPts val="0"/>
              </a:spcAft>
              <a:buNone/>
              <a:defRPr>
                <a:solidFill>
                  <a:schemeClr val="dk2"/>
                </a:solidFill>
                <a:latin typeface="Comfortaa"/>
                <a:ea typeface="Comfortaa"/>
                <a:cs typeface="Comfortaa"/>
                <a:sym typeface="Comfortaa"/>
              </a:defRPr>
            </a:lvl4pPr>
            <a:lvl5pPr lvl="4" algn="ctr" rtl="0">
              <a:spcBef>
                <a:spcPts val="0"/>
              </a:spcBef>
              <a:spcAft>
                <a:spcPts val="0"/>
              </a:spcAft>
              <a:buNone/>
              <a:defRPr>
                <a:solidFill>
                  <a:schemeClr val="dk2"/>
                </a:solidFill>
                <a:latin typeface="Comfortaa"/>
                <a:ea typeface="Comfortaa"/>
                <a:cs typeface="Comfortaa"/>
                <a:sym typeface="Comfortaa"/>
              </a:defRPr>
            </a:lvl5pPr>
            <a:lvl6pPr lvl="5" algn="ctr" rtl="0">
              <a:spcBef>
                <a:spcPts val="0"/>
              </a:spcBef>
              <a:spcAft>
                <a:spcPts val="0"/>
              </a:spcAft>
              <a:buNone/>
              <a:defRPr>
                <a:solidFill>
                  <a:schemeClr val="dk2"/>
                </a:solidFill>
                <a:latin typeface="Comfortaa"/>
                <a:ea typeface="Comfortaa"/>
                <a:cs typeface="Comfortaa"/>
                <a:sym typeface="Comfortaa"/>
              </a:defRPr>
            </a:lvl6pPr>
            <a:lvl7pPr lvl="6" algn="ctr" rtl="0">
              <a:spcBef>
                <a:spcPts val="0"/>
              </a:spcBef>
              <a:spcAft>
                <a:spcPts val="0"/>
              </a:spcAft>
              <a:buNone/>
              <a:defRPr>
                <a:solidFill>
                  <a:schemeClr val="dk2"/>
                </a:solidFill>
                <a:latin typeface="Comfortaa"/>
                <a:ea typeface="Comfortaa"/>
                <a:cs typeface="Comfortaa"/>
                <a:sym typeface="Comfortaa"/>
              </a:defRPr>
            </a:lvl7pPr>
            <a:lvl8pPr lvl="7" algn="ctr" rtl="0">
              <a:spcBef>
                <a:spcPts val="0"/>
              </a:spcBef>
              <a:spcAft>
                <a:spcPts val="0"/>
              </a:spcAft>
              <a:buNone/>
              <a:defRPr>
                <a:solidFill>
                  <a:schemeClr val="dk2"/>
                </a:solidFill>
                <a:latin typeface="Comfortaa"/>
                <a:ea typeface="Comfortaa"/>
                <a:cs typeface="Comfortaa"/>
                <a:sym typeface="Comfortaa"/>
              </a:defRPr>
            </a:lvl8pPr>
            <a:lvl9pPr lvl="8" algn="ctr" rtl="0">
              <a:spcBef>
                <a:spcPts val="0"/>
              </a:spcBef>
              <a:spcAft>
                <a:spcPts val="0"/>
              </a:spcAft>
              <a:buNone/>
              <a:defRPr>
                <a:solidFill>
                  <a:schemeClr val="dk2"/>
                </a:solidFill>
                <a:latin typeface="Comfortaa"/>
                <a:ea typeface="Comfortaa"/>
                <a:cs typeface="Comfortaa"/>
                <a:sym typeface="Comfortaa"/>
              </a:defRPr>
            </a:lvl9pPr>
          </a:lstStyle>
          <a:p>
            <a:r>
              <a:rPr lang="es-ES" smtClean="0"/>
              <a:t>Haga clic para modificar el estilo de subtítulo del patrón</a:t>
            </a:r>
            <a:endParaRPr/>
          </a:p>
        </p:txBody>
      </p:sp>
      <p:sp>
        <p:nvSpPr>
          <p:cNvPr id="388" name="Google Shape;388;p14"/>
          <p:cNvSpPr txBox="1">
            <a:spLocks noGrp="1"/>
          </p:cNvSpPr>
          <p:nvPr>
            <p:ph type="title" hasCustomPrompt="1"/>
          </p:nvPr>
        </p:nvSpPr>
        <p:spPr>
          <a:xfrm>
            <a:off x="7737833" y="1855300"/>
            <a:ext cx="1784000" cy="162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6533"/>
            </a:lvl1pPr>
            <a:lvl2pPr lvl="1" rtl="0">
              <a:spcBef>
                <a:spcPts val="0"/>
              </a:spcBef>
              <a:spcAft>
                <a:spcPts val="0"/>
              </a:spcAft>
              <a:buClr>
                <a:schemeClr val="accent4"/>
              </a:buClr>
              <a:buSzPts val="12400"/>
              <a:buNone/>
              <a:defRPr sz="16533">
                <a:solidFill>
                  <a:schemeClr val="accent4"/>
                </a:solidFill>
              </a:defRPr>
            </a:lvl2pPr>
            <a:lvl3pPr lvl="2" rtl="0">
              <a:spcBef>
                <a:spcPts val="0"/>
              </a:spcBef>
              <a:spcAft>
                <a:spcPts val="0"/>
              </a:spcAft>
              <a:buClr>
                <a:schemeClr val="accent4"/>
              </a:buClr>
              <a:buSzPts val="12400"/>
              <a:buNone/>
              <a:defRPr sz="16533">
                <a:solidFill>
                  <a:schemeClr val="accent4"/>
                </a:solidFill>
              </a:defRPr>
            </a:lvl3pPr>
            <a:lvl4pPr lvl="3" rtl="0">
              <a:spcBef>
                <a:spcPts val="0"/>
              </a:spcBef>
              <a:spcAft>
                <a:spcPts val="0"/>
              </a:spcAft>
              <a:buClr>
                <a:schemeClr val="accent4"/>
              </a:buClr>
              <a:buSzPts val="12400"/>
              <a:buNone/>
              <a:defRPr sz="16533">
                <a:solidFill>
                  <a:schemeClr val="accent4"/>
                </a:solidFill>
              </a:defRPr>
            </a:lvl4pPr>
            <a:lvl5pPr lvl="4" rtl="0">
              <a:spcBef>
                <a:spcPts val="0"/>
              </a:spcBef>
              <a:spcAft>
                <a:spcPts val="0"/>
              </a:spcAft>
              <a:buClr>
                <a:schemeClr val="accent4"/>
              </a:buClr>
              <a:buSzPts val="12400"/>
              <a:buNone/>
              <a:defRPr sz="16533">
                <a:solidFill>
                  <a:schemeClr val="accent4"/>
                </a:solidFill>
              </a:defRPr>
            </a:lvl5pPr>
            <a:lvl6pPr lvl="5" rtl="0">
              <a:spcBef>
                <a:spcPts val="0"/>
              </a:spcBef>
              <a:spcAft>
                <a:spcPts val="0"/>
              </a:spcAft>
              <a:buClr>
                <a:schemeClr val="accent4"/>
              </a:buClr>
              <a:buSzPts val="12400"/>
              <a:buNone/>
              <a:defRPr sz="16533">
                <a:solidFill>
                  <a:schemeClr val="accent4"/>
                </a:solidFill>
              </a:defRPr>
            </a:lvl6pPr>
            <a:lvl7pPr lvl="6" rtl="0">
              <a:spcBef>
                <a:spcPts val="0"/>
              </a:spcBef>
              <a:spcAft>
                <a:spcPts val="0"/>
              </a:spcAft>
              <a:buClr>
                <a:schemeClr val="accent4"/>
              </a:buClr>
              <a:buSzPts val="12400"/>
              <a:buNone/>
              <a:defRPr sz="16533">
                <a:solidFill>
                  <a:schemeClr val="accent4"/>
                </a:solidFill>
              </a:defRPr>
            </a:lvl7pPr>
            <a:lvl8pPr lvl="7" rtl="0">
              <a:spcBef>
                <a:spcPts val="0"/>
              </a:spcBef>
              <a:spcAft>
                <a:spcPts val="0"/>
              </a:spcAft>
              <a:buClr>
                <a:schemeClr val="accent4"/>
              </a:buClr>
              <a:buSzPts val="12400"/>
              <a:buNone/>
              <a:defRPr sz="16533">
                <a:solidFill>
                  <a:schemeClr val="accent4"/>
                </a:solidFill>
              </a:defRPr>
            </a:lvl8pPr>
            <a:lvl9pPr lvl="8" rtl="0">
              <a:spcBef>
                <a:spcPts val="0"/>
              </a:spcBef>
              <a:spcAft>
                <a:spcPts val="0"/>
              </a:spcAft>
              <a:buClr>
                <a:schemeClr val="accent4"/>
              </a:buClr>
              <a:buSzPts val="12400"/>
              <a:buNone/>
              <a:defRPr sz="16533">
                <a:solidFill>
                  <a:schemeClr val="accent4"/>
                </a:solidFill>
              </a:defRPr>
            </a:lvl9pPr>
          </a:lstStyle>
          <a:p>
            <a:r>
              <a:t>xx%</a:t>
            </a:r>
          </a:p>
        </p:txBody>
      </p:sp>
      <p:sp>
        <p:nvSpPr>
          <p:cNvPr id="389" name="Google Shape;389;p14"/>
          <p:cNvSpPr/>
          <p:nvPr/>
        </p:nvSpPr>
        <p:spPr>
          <a:xfrm flipH="1">
            <a:off x="10969457" y="4640729"/>
            <a:ext cx="1769907" cy="23974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14"/>
          <p:cNvSpPr/>
          <p:nvPr/>
        </p:nvSpPr>
        <p:spPr>
          <a:xfrm rot="-5400000">
            <a:off x="10675011" y="5837215"/>
            <a:ext cx="1165432" cy="157886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14"/>
          <p:cNvSpPr/>
          <p:nvPr/>
        </p:nvSpPr>
        <p:spPr>
          <a:xfrm rot="10800000" flipH="1">
            <a:off x="-264400" y="-205037"/>
            <a:ext cx="1382619" cy="187293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2" name="Google Shape;392;p14"/>
          <p:cNvGrpSpPr/>
          <p:nvPr/>
        </p:nvGrpSpPr>
        <p:grpSpPr>
          <a:xfrm rot="5400000">
            <a:off x="1019371" y="-257735"/>
            <a:ext cx="1005843" cy="808155"/>
            <a:chOff x="4649450" y="3527425"/>
            <a:chExt cx="1224050" cy="983475"/>
          </a:xfrm>
        </p:grpSpPr>
        <p:sp>
          <p:nvSpPr>
            <p:cNvPr id="393" name="Google Shape;393;p1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6" name="Google Shape;396;p14"/>
          <p:cNvSpPr/>
          <p:nvPr/>
        </p:nvSpPr>
        <p:spPr>
          <a:xfrm rot="5400000">
            <a:off x="333148" y="-428800"/>
            <a:ext cx="1022888" cy="13856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4"/>
          <p:cNvSpPr/>
          <p:nvPr/>
        </p:nvSpPr>
        <p:spPr>
          <a:xfrm rot="5400000">
            <a:off x="1946308" y="-743750"/>
            <a:ext cx="1487891" cy="20155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8" name="Google Shape;398;p14"/>
          <p:cNvGrpSpPr/>
          <p:nvPr/>
        </p:nvGrpSpPr>
        <p:grpSpPr>
          <a:xfrm flipH="1">
            <a:off x="9662373" y="6273162"/>
            <a:ext cx="1165459" cy="936399"/>
            <a:chOff x="4649450" y="3527425"/>
            <a:chExt cx="1224050" cy="983475"/>
          </a:xfrm>
        </p:grpSpPr>
        <p:sp>
          <p:nvSpPr>
            <p:cNvPr id="399" name="Google Shape;399;p1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212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402"/>
        <p:cNvGrpSpPr/>
        <p:nvPr/>
      </p:nvGrpSpPr>
      <p:grpSpPr>
        <a:xfrm>
          <a:off x="0" y="0"/>
          <a:ext cx="0" cy="0"/>
          <a:chOff x="0" y="0"/>
          <a:chExt cx="0" cy="0"/>
        </a:xfrm>
      </p:grpSpPr>
      <p:sp>
        <p:nvSpPr>
          <p:cNvPr id="403" name="Google Shape;403;p15"/>
          <p:cNvSpPr txBox="1">
            <a:spLocks noGrp="1"/>
          </p:cNvSpPr>
          <p:nvPr>
            <p:ph type="title"/>
          </p:nvPr>
        </p:nvSpPr>
        <p:spPr>
          <a:xfrm>
            <a:off x="1524000" y="1637800"/>
            <a:ext cx="9144000" cy="378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12800"/>
            </a:lvl1pPr>
            <a:lvl2pPr lvl="1" algn="ctr" rtl="0">
              <a:spcBef>
                <a:spcPts val="0"/>
              </a:spcBef>
              <a:spcAft>
                <a:spcPts val="0"/>
              </a:spcAft>
              <a:buSzPts val="3000"/>
              <a:buNone/>
              <a:defRPr>
                <a:latin typeface="Roboto"/>
                <a:ea typeface="Roboto"/>
                <a:cs typeface="Roboto"/>
                <a:sym typeface="Roboto"/>
              </a:defRPr>
            </a:lvl2pPr>
            <a:lvl3pPr lvl="2" algn="ctr" rtl="0">
              <a:spcBef>
                <a:spcPts val="0"/>
              </a:spcBef>
              <a:spcAft>
                <a:spcPts val="0"/>
              </a:spcAft>
              <a:buSzPts val="3000"/>
              <a:buNone/>
              <a:defRPr>
                <a:latin typeface="Roboto"/>
                <a:ea typeface="Roboto"/>
                <a:cs typeface="Roboto"/>
                <a:sym typeface="Roboto"/>
              </a:defRPr>
            </a:lvl3pPr>
            <a:lvl4pPr lvl="3" algn="ctr" rtl="0">
              <a:spcBef>
                <a:spcPts val="0"/>
              </a:spcBef>
              <a:spcAft>
                <a:spcPts val="0"/>
              </a:spcAft>
              <a:buSzPts val="3000"/>
              <a:buNone/>
              <a:defRPr>
                <a:latin typeface="Roboto"/>
                <a:ea typeface="Roboto"/>
                <a:cs typeface="Roboto"/>
                <a:sym typeface="Roboto"/>
              </a:defRPr>
            </a:lvl4pPr>
            <a:lvl5pPr lvl="4" algn="ctr" rtl="0">
              <a:spcBef>
                <a:spcPts val="0"/>
              </a:spcBef>
              <a:spcAft>
                <a:spcPts val="0"/>
              </a:spcAft>
              <a:buSzPts val="3000"/>
              <a:buNone/>
              <a:defRPr>
                <a:latin typeface="Roboto"/>
                <a:ea typeface="Roboto"/>
                <a:cs typeface="Roboto"/>
                <a:sym typeface="Roboto"/>
              </a:defRPr>
            </a:lvl5pPr>
            <a:lvl6pPr lvl="5" algn="ctr" rtl="0">
              <a:spcBef>
                <a:spcPts val="0"/>
              </a:spcBef>
              <a:spcAft>
                <a:spcPts val="0"/>
              </a:spcAft>
              <a:buSzPts val="3000"/>
              <a:buNone/>
              <a:defRPr>
                <a:latin typeface="Roboto"/>
                <a:ea typeface="Roboto"/>
                <a:cs typeface="Roboto"/>
                <a:sym typeface="Roboto"/>
              </a:defRPr>
            </a:lvl6pPr>
            <a:lvl7pPr lvl="6" algn="ctr" rtl="0">
              <a:spcBef>
                <a:spcPts val="0"/>
              </a:spcBef>
              <a:spcAft>
                <a:spcPts val="0"/>
              </a:spcAft>
              <a:buSzPts val="3000"/>
              <a:buNone/>
              <a:defRPr>
                <a:latin typeface="Roboto"/>
                <a:ea typeface="Roboto"/>
                <a:cs typeface="Roboto"/>
                <a:sym typeface="Roboto"/>
              </a:defRPr>
            </a:lvl7pPr>
            <a:lvl8pPr lvl="7" algn="ctr" rtl="0">
              <a:spcBef>
                <a:spcPts val="0"/>
              </a:spcBef>
              <a:spcAft>
                <a:spcPts val="0"/>
              </a:spcAft>
              <a:buSzPts val="3000"/>
              <a:buNone/>
              <a:defRPr>
                <a:latin typeface="Roboto"/>
                <a:ea typeface="Roboto"/>
                <a:cs typeface="Roboto"/>
                <a:sym typeface="Roboto"/>
              </a:defRPr>
            </a:lvl8pPr>
            <a:lvl9pPr lvl="8" algn="ctr" rtl="0">
              <a:spcBef>
                <a:spcPts val="0"/>
              </a:spcBef>
              <a:spcAft>
                <a:spcPts val="0"/>
              </a:spcAft>
              <a:buSzPts val="3000"/>
              <a:buNone/>
              <a:defRPr>
                <a:latin typeface="Roboto"/>
                <a:ea typeface="Roboto"/>
                <a:cs typeface="Roboto"/>
                <a:sym typeface="Roboto"/>
              </a:defRPr>
            </a:lvl9pPr>
          </a:lstStyle>
          <a:p>
            <a:r>
              <a:rPr lang="es-ES" smtClean="0"/>
              <a:t>Haga clic para modificar el estilo de título del patrón</a:t>
            </a:r>
            <a:endParaRPr/>
          </a:p>
        </p:txBody>
      </p:sp>
      <p:sp>
        <p:nvSpPr>
          <p:cNvPr id="404" name="Google Shape;404;p15"/>
          <p:cNvSpPr/>
          <p:nvPr/>
        </p:nvSpPr>
        <p:spPr>
          <a:xfrm rot="-5400000">
            <a:off x="8164189" y="5244045"/>
            <a:ext cx="1495623" cy="20260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5" name="Google Shape;405;p15"/>
          <p:cNvGrpSpPr/>
          <p:nvPr/>
        </p:nvGrpSpPr>
        <p:grpSpPr>
          <a:xfrm rot="5400000">
            <a:off x="-542962" y="1497859"/>
            <a:ext cx="1454956" cy="1198791"/>
            <a:chOff x="4626556" y="3501085"/>
            <a:chExt cx="1193630" cy="983475"/>
          </a:xfrm>
        </p:grpSpPr>
        <p:sp>
          <p:nvSpPr>
            <p:cNvPr id="406" name="Google Shape;406;p15"/>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9" name="Google Shape;409;p15"/>
          <p:cNvGrpSpPr/>
          <p:nvPr/>
        </p:nvGrpSpPr>
        <p:grpSpPr>
          <a:xfrm rot="-5400000">
            <a:off x="9378505" y="5728218"/>
            <a:ext cx="1732601" cy="1392076"/>
            <a:chOff x="4649450" y="3527425"/>
            <a:chExt cx="1224050" cy="983475"/>
          </a:xfrm>
        </p:grpSpPr>
        <p:sp>
          <p:nvSpPr>
            <p:cNvPr id="410" name="Google Shape;410;p1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3" name="Google Shape;413;p15"/>
          <p:cNvSpPr/>
          <p:nvPr/>
        </p:nvSpPr>
        <p:spPr>
          <a:xfrm rot="-5400000">
            <a:off x="10496563" y="5203057"/>
            <a:ext cx="1495623" cy="20260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5"/>
          <p:cNvSpPr/>
          <p:nvPr/>
        </p:nvSpPr>
        <p:spPr>
          <a:xfrm flipH="1">
            <a:off x="11320363" y="4994223"/>
            <a:ext cx="984824" cy="133420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5"/>
          <p:cNvSpPr/>
          <p:nvPr/>
        </p:nvSpPr>
        <p:spPr>
          <a:xfrm rot="10800000" flipH="1">
            <a:off x="-344687" y="-399234"/>
            <a:ext cx="1665625" cy="225630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6" name="Google Shape;416;p15"/>
          <p:cNvGrpSpPr/>
          <p:nvPr/>
        </p:nvGrpSpPr>
        <p:grpSpPr>
          <a:xfrm rot="5400000">
            <a:off x="1405435" y="-74167"/>
            <a:ext cx="1211647" cy="973509"/>
            <a:chOff x="4649450" y="3527425"/>
            <a:chExt cx="1224050" cy="983475"/>
          </a:xfrm>
        </p:grpSpPr>
        <p:sp>
          <p:nvSpPr>
            <p:cNvPr id="417" name="Google Shape;417;p1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0" name="Google Shape;420;p15"/>
          <p:cNvSpPr/>
          <p:nvPr/>
        </p:nvSpPr>
        <p:spPr>
          <a:xfrm rot="5400000">
            <a:off x="375167" y="-668743"/>
            <a:ext cx="1232244" cy="16692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5"/>
          <p:cNvSpPr/>
          <p:nvPr/>
        </p:nvSpPr>
        <p:spPr>
          <a:xfrm rot="5400000">
            <a:off x="2444452" y="-946870"/>
            <a:ext cx="1792309" cy="24280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2" name="Google Shape;422;p15"/>
          <p:cNvGrpSpPr/>
          <p:nvPr/>
        </p:nvGrpSpPr>
        <p:grpSpPr>
          <a:xfrm rot="-5400000">
            <a:off x="11286218" y="4171215"/>
            <a:ext cx="1423652" cy="1170467"/>
            <a:chOff x="4649450" y="3527425"/>
            <a:chExt cx="1224050" cy="983475"/>
          </a:xfrm>
        </p:grpSpPr>
        <p:sp>
          <p:nvSpPr>
            <p:cNvPr id="423" name="Google Shape;423;p1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7968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6"/>
        <p:cNvGrpSpPr/>
        <p:nvPr/>
      </p:nvGrpSpPr>
      <p:grpSpPr>
        <a:xfrm>
          <a:off x="0" y="0"/>
          <a:ext cx="0" cy="0"/>
          <a:chOff x="0" y="0"/>
          <a:chExt cx="0" cy="0"/>
        </a:xfrm>
      </p:grpSpPr>
      <p:sp>
        <p:nvSpPr>
          <p:cNvPr id="427" name="Google Shape;427;p16"/>
          <p:cNvSpPr txBox="1">
            <a:spLocks noGrp="1"/>
          </p:cNvSpPr>
          <p:nvPr>
            <p:ph type="title"/>
          </p:nvPr>
        </p:nvSpPr>
        <p:spPr>
          <a:xfrm>
            <a:off x="3779600" y="4287067"/>
            <a:ext cx="4632800" cy="56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400"/>
              <a:buNone/>
              <a:defRPr sz="4533"/>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r>
              <a:rPr lang="es-ES" smtClean="0"/>
              <a:t>Haga clic para modificar el estilo de título del patrón</a:t>
            </a:r>
            <a:endParaRPr/>
          </a:p>
        </p:txBody>
      </p:sp>
      <p:sp>
        <p:nvSpPr>
          <p:cNvPr id="428" name="Google Shape;428;p16"/>
          <p:cNvSpPr txBox="1">
            <a:spLocks noGrp="1"/>
          </p:cNvSpPr>
          <p:nvPr>
            <p:ph type="subTitle" idx="1"/>
          </p:nvPr>
        </p:nvSpPr>
        <p:spPr>
          <a:xfrm>
            <a:off x="2343200" y="2671367"/>
            <a:ext cx="7505600" cy="1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Maven Pro"/>
              <a:buNone/>
              <a:defRPr sz="2400" b="0">
                <a:latin typeface="Comfortaa"/>
                <a:ea typeface="Comfortaa"/>
                <a:cs typeface="Comfortaa"/>
                <a:sym typeface="Comfortaa"/>
              </a:defRPr>
            </a:lvl1pPr>
            <a:lvl2pPr lvl="1" rtl="0">
              <a:spcBef>
                <a:spcPts val="0"/>
              </a:spcBef>
              <a:spcAft>
                <a:spcPts val="0"/>
              </a:spcAft>
              <a:buSzPts val="2400"/>
              <a:buNone/>
              <a:defRPr sz="3200">
                <a:latin typeface="Roboto"/>
                <a:ea typeface="Roboto"/>
                <a:cs typeface="Roboto"/>
                <a:sym typeface="Roboto"/>
              </a:defRPr>
            </a:lvl2pPr>
            <a:lvl3pPr lvl="2" rtl="0">
              <a:spcBef>
                <a:spcPts val="0"/>
              </a:spcBef>
              <a:spcAft>
                <a:spcPts val="0"/>
              </a:spcAft>
              <a:buSzPts val="2400"/>
              <a:buNone/>
              <a:defRPr sz="3200">
                <a:latin typeface="Roboto"/>
                <a:ea typeface="Roboto"/>
                <a:cs typeface="Roboto"/>
                <a:sym typeface="Roboto"/>
              </a:defRPr>
            </a:lvl3pPr>
            <a:lvl4pPr lvl="3" rtl="0">
              <a:spcBef>
                <a:spcPts val="0"/>
              </a:spcBef>
              <a:spcAft>
                <a:spcPts val="0"/>
              </a:spcAft>
              <a:buSzPts val="2400"/>
              <a:buNone/>
              <a:defRPr sz="3200">
                <a:latin typeface="Roboto"/>
                <a:ea typeface="Roboto"/>
                <a:cs typeface="Roboto"/>
                <a:sym typeface="Roboto"/>
              </a:defRPr>
            </a:lvl4pPr>
            <a:lvl5pPr lvl="4" rtl="0">
              <a:spcBef>
                <a:spcPts val="0"/>
              </a:spcBef>
              <a:spcAft>
                <a:spcPts val="0"/>
              </a:spcAft>
              <a:buSzPts val="2400"/>
              <a:buNone/>
              <a:defRPr sz="3200">
                <a:latin typeface="Roboto"/>
                <a:ea typeface="Roboto"/>
                <a:cs typeface="Roboto"/>
                <a:sym typeface="Roboto"/>
              </a:defRPr>
            </a:lvl5pPr>
            <a:lvl6pPr lvl="5" rtl="0">
              <a:spcBef>
                <a:spcPts val="0"/>
              </a:spcBef>
              <a:spcAft>
                <a:spcPts val="0"/>
              </a:spcAft>
              <a:buSzPts val="2400"/>
              <a:buNone/>
              <a:defRPr sz="3200">
                <a:latin typeface="Roboto"/>
                <a:ea typeface="Roboto"/>
                <a:cs typeface="Roboto"/>
                <a:sym typeface="Roboto"/>
              </a:defRPr>
            </a:lvl6pPr>
            <a:lvl7pPr lvl="6" rtl="0">
              <a:spcBef>
                <a:spcPts val="0"/>
              </a:spcBef>
              <a:spcAft>
                <a:spcPts val="0"/>
              </a:spcAft>
              <a:buSzPts val="2400"/>
              <a:buNone/>
              <a:defRPr sz="3200">
                <a:latin typeface="Roboto"/>
                <a:ea typeface="Roboto"/>
                <a:cs typeface="Roboto"/>
                <a:sym typeface="Roboto"/>
              </a:defRPr>
            </a:lvl7pPr>
            <a:lvl8pPr lvl="7" rtl="0">
              <a:spcBef>
                <a:spcPts val="0"/>
              </a:spcBef>
              <a:spcAft>
                <a:spcPts val="0"/>
              </a:spcAft>
              <a:buSzPts val="2400"/>
              <a:buNone/>
              <a:defRPr sz="3200">
                <a:latin typeface="Roboto"/>
                <a:ea typeface="Roboto"/>
                <a:cs typeface="Roboto"/>
                <a:sym typeface="Roboto"/>
              </a:defRPr>
            </a:lvl8pPr>
            <a:lvl9pPr lvl="8" rtl="0">
              <a:spcBef>
                <a:spcPts val="0"/>
              </a:spcBef>
              <a:spcAft>
                <a:spcPts val="0"/>
              </a:spcAft>
              <a:buSzPts val="2400"/>
              <a:buNone/>
              <a:defRPr sz="3200">
                <a:latin typeface="Roboto"/>
                <a:ea typeface="Roboto"/>
                <a:cs typeface="Roboto"/>
                <a:sym typeface="Roboto"/>
              </a:defRPr>
            </a:lvl9pPr>
          </a:lstStyle>
          <a:p>
            <a:r>
              <a:rPr lang="es-ES" smtClean="0"/>
              <a:t>Haga clic para modificar el estilo de subtítulo del patrón</a:t>
            </a:r>
            <a:endParaRPr/>
          </a:p>
        </p:txBody>
      </p:sp>
      <p:sp>
        <p:nvSpPr>
          <p:cNvPr id="429" name="Google Shape;429;p16"/>
          <p:cNvSpPr/>
          <p:nvPr/>
        </p:nvSpPr>
        <p:spPr>
          <a:xfrm rot="5400000" flipH="1">
            <a:off x="2331975" y="5447245"/>
            <a:ext cx="1495623" cy="20260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rot="-5400000" flipH="1">
            <a:off x="11109096" y="1776915"/>
            <a:ext cx="1645777" cy="1356015"/>
            <a:chOff x="4626556" y="3501085"/>
            <a:chExt cx="1193630" cy="983475"/>
          </a:xfrm>
        </p:grpSpPr>
        <p:sp>
          <p:nvSpPr>
            <p:cNvPr id="431" name="Google Shape;431;p16"/>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6"/>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4" name="Google Shape;434;p16"/>
          <p:cNvGrpSpPr/>
          <p:nvPr/>
        </p:nvGrpSpPr>
        <p:grpSpPr>
          <a:xfrm rot="5400000" flipH="1">
            <a:off x="880681" y="5931418"/>
            <a:ext cx="1732601" cy="1392076"/>
            <a:chOff x="4649450" y="3527425"/>
            <a:chExt cx="1224050" cy="983475"/>
          </a:xfrm>
        </p:grpSpPr>
        <p:sp>
          <p:nvSpPr>
            <p:cNvPr id="435" name="Google Shape;435;p1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8" name="Google Shape;438;p16"/>
          <p:cNvSpPr/>
          <p:nvPr/>
        </p:nvSpPr>
        <p:spPr>
          <a:xfrm rot="5400000" flipH="1">
            <a:off x="-400" y="5406257"/>
            <a:ext cx="1495623" cy="20260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6"/>
          <p:cNvSpPr/>
          <p:nvPr/>
        </p:nvSpPr>
        <p:spPr>
          <a:xfrm>
            <a:off x="-313400" y="5197423"/>
            <a:ext cx="984824" cy="133420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a:off x="10646457" y="-369049"/>
            <a:ext cx="1884001" cy="255212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1" name="Google Shape;441;p16"/>
          <p:cNvGrpSpPr/>
          <p:nvPr/>
        </p:nvGrpSpPr>
        <p:grpSpPr>
          <a:xfrm rot="-5400000" flipH="1">
            <a:off x="9180095" y="-1703"/>
            <a:ext cx="1370447" cy="1101099"/>
            <a:chOff x="4649450" y="3527425"/>
            <a:chExt cx="1224050" cy="983475"/>
          </a:xfrm>
        </p:grpSpPr>
        <p:sp>
          <p:nvSpPr>
            <p:cNvPr id="442" name="Google Shape;442;p1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16"/>
          <p:cNvSpPr/>
          <p:nvPr/>
        </p:nvSpPr>
        <p:spPr>
          <a:xfrm rot="-5400000" flipH="1">
            <a:off x="10322386" y="-673938"/>
            <a:ext cx="1393820" cy="188811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16"/>
          <p:cNvSpPr/>
          <p:nvPr/>
        </p:nvSpPr>
        <p:spPr>
          <a:xfrm rot="-5400000" flipH="1">
            <a:off x="7348245" y="-988528"/>
            <a:ext cx="2027339" cy="274642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7" name="Google Shape;447;p16"/>
          <p:cNvGrpSpPr/>
          <p:nvPr/>
        </p:nvGrpSpPr>
        <p:grpSpPr>
          <a:xfrm rot="5400000" flipH="1">
            <a:off x="-410180" y="4550353"/>
            <a:ext cx="984789" cy="791239"/>
            <a:chOff x="4649450" y="3527425"/>
            <a:chExt cx="1224050" cy="983475"/>
          </a:xfrm>
        </p:grpSpPr>
        <p:sp>
          <p:nvSpPr>
            <p:cNvPr id="448" name="Google Shape;448;p1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33226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1"/>
        <p:cNvGrpSpPr/>
        <p:nvPr/>
      </p:nvGrpSpPr>
      <p:grpSpPr>
        <a:xfrm>
          <a:off x="0" y="0"/>
          <a:ext cx="0" cy="0"/>
          <a:chOff x="0" y="0"/>
          <a:chExt cx="0" cy="0"/>
        </a:xfrm>
      </p:grpSpPr>
      <p:sp>
        <p:nvSpPr>
          <p:cNvPr id="452" name="Google Shape;452;p17"/>
          <p:cNvSpPr/>
          <p:nvPr/>
        </p:nvSpPr>
        <p:spPr>
          <a:xfrm rot="-375952">
            <a:off x="-634327" y="4281750"/>
            <a:ext cx="1476789" cy="264798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17"/>
          <p:cNvSpPr/>
          <p:nvPr/>
        </p:nvSpPr>
        <p:spPr>
          <a:xfrm rot="3563752" flipH="1">
            <a:off x="-146721" y="5723515"/>
            <a:ext cx="972373" cy="131738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17"/>
          <p:cNvSpPr/>
          <p:nvPr/>
        </p:nvSpPr>
        <p:spPr>
          <a:xfrm rot="10800000">
            <a:off x="11356745" y="-205037"/>
            <a:ext cx="1382619" cy="187293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5" name="Google Shape;455;p17"/>
          <p:cNvGrpSpPr/>
          <p:nvPr/>
        </p:nvGrpSpPr>
        <p:grpSpPr>
          <a:xfrm rot="-5400000" flipH="1">
            <a:off x="10449751" y="-257735"/>
            <a:ext cx="1005843" cy="808155"/>
            <a:chOff x="4649450" y="3527425"/>
            <a:chExt cx="1224050" cy="983475"/>
          </a:xfrm>
        </p:grpSpPr>
        <p:sp>
          <p:nvSpPr>
            <p:cNvPr id="456" name="Google Shape;456;p1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p:nvPr/>
        </p:nvSpPr>
        <p:spPr>
          <a:xfrm rot="-5400000" flipH="1">
            <a:off x="11118928" y="-428800"/>
            <a:ext cx="1022888" cy="13856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17"/>
          <p:cNvSpPr/>
          <p:nvPr/>
        </p:nvSpPr>
        <p:spPr>
          <a:xfrm rot="-5400000" flipH="1">
            <a:off x="9040765" y="-743750"/>
            <a:ext cx="1487891" cy="201554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1" name="Google Shape;461;p17"/>
          <p:cNvGrpSpPr/>
          <p:nvPr/>
        </p:nvGrpSpPr>
        <p:grpSpPr>
          <a:xfrm rot="318926">
            <a:off x="234997" y="6385963"/>
            <a:ext cx="972487" cy="781355"/>
            <a:chOff x="4649450" y="3527425"/>
            <a:chExt cx="1224050" cy="983475"/>
          </a:xfrm>
        </p:grpSpPr>
        <p:sp>
          <p:nvSpPr>
            <p:cNvPr id="462" name="Google Shape;462;p1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5" name="Google Shape;465;p17"/>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Tree>
    <p:extLst>
      <p:ext uri="{BB962C8B-B14F-4D97-AF65-F5344CB8AC3E}">
        <p14:creationId xmlns:p14="http://schemas.microsoft.com/office/powerpoint/2010/main" val="195891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66"/>
        <p:cNvGrpSpPr/>
        <p:nvPr/>
      </p:nvGrpSpPr>
      <p:grpSpPr>
        <a:xfrm>
          <a:off x="0" y="0"/>
          <a:ext cx="0" cy="0"/>
          <a:chOff x="0" y="0"/>
          <a:chExt cx="0" cy="0"/>
        </a:xfrm>
      </p:grpSpPr>
      <p:sp>
        <p:nvSpPr>
          <p:cNvPr id="467" name="Google Shape;467;p18"/>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468" name="Google Shape;468;p18"/>
          <p:cNvSpPr/>
          <p:nvPr/>
        </p:nvSpPr>
        <p:spPr>
          <a:xfrm flipH="1">
            <a:off x="11316037" y="1513292"/>
            <a:ext cx="1265947" cy="26974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9" name="Google Shape;469;p18"/>
          <p:cNvGrpSpPr/>
          <p:nvPr/>
        </p:nvGrpSpPr>
        <p:grpSpPr>
          <a:xfrm flipH="1">
            <a:off x="11215731" y="3563993"/>
            <a:ext cx="1466575" cy="1178203"/>
            <a:chOff x="4649450" y="3527425"/>
            <a:chExt cx="1224050" cy="983475"/>
          </a:xfrm>
        </p:grpSpPr>
        <p:sp>
          <p:nvSpPr>
            <p:cNvPr id="470" name="Google Shape;470;p1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3" name="Google Shape;473;p18"/>
          <p:cNvSpPr/>
          <p:nvPr/>
        </p:nvSpPr>
        <p:spPr>
          <a:xfrm flipH="1">
            <a:off x="10971292" y="4264856"/>
            <a:ext cx="1466579" cy="198667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18"/>
          <p:cNvSpPr/>
          <p:nvPr/>
        </p:nvSpPr>
        <p:spPr>
          <a:xfrm rot="-5400000">
            <a:off x="11002033" y="5757258"/>
            <a:ext cx="1092079" cy="189214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18"/>
          <p:cNvSpPr/>
          <p:nvPr/>
        </p:nvSpPr>
        <p:spPr>
          <a:xfrm rot="5400000">
            <a:off x="-127884" y="-449241"/>
            <a:ext cx="990176" cy="134159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18"/>
          <p:cNvSpPr/>
          <p:nvPr/>
        </p:nvSpPr>
        <p:spPr>
          <a:xfrm rot="10800000" flipH="1">
            <a:off x="-213455" y="892653"/>
            <a:ext cx="824436" cy="169407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7" name="Google Shape;477;p18"/>
          <p:cNvGrpSpPr/>
          <p:nvPr/>
        </p:nvGrpSpPr>
        <p:grpSpPr>
          <a:xfrm flipH="1">
            <a:off x="11403899" y="5797001"/>
            <a:ext cx="1090220" cy="875948"/>
            <a:chOff x="4649450" y="3527425"/>
            <a:chExt cx="1224050" cy="983475"/>
          </a:xfrm>
        </p:grpSpPr>
        <p:sp>
          <p:nvSpPr>
            <p:cNvPr id="478" name="Google Shape;478;p1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 name="Google Shape;481;p18"/>
          <p:cNvGrpSpPr/>
          <p:nvPr/>
        </p:nvGrpSpPr>
        <p:grpSpPr>
          <a:xfrm rot="10800000" flipH="1">
            <a:off x="-302614" y="387518"/>
            <a:ext cx="1095607" cy="880013"/>
            <a:chOff x="4649450" y="3527425"/>
            <a:chExt cx="1224050" cy="983475"/>
          </a:xfrm>
        </p:grpSpPr>
        <p:sp>
          <p:nvSpPr>
            <p:cNvPr id="482" name="Google Shape;482;p1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0679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 Title and two columns 2 ">
  <p:cSld name=" Title and two columns 2 ">
    <p:spTree>
      <p:nvGrpSpPr>
        <p:cNvPr id="1" name="Shape 485"/>
        <p:cNvGrpSpPr/>
        <p:nvPr/>
      </p:nvGrpSpPr>
      <p:grpSpPr>
        <a:xfrm>
          <a:off x="0" y="0"/>
          <a:ext cx="0" cy="0"/>
          <a:chOff x="0" y="0"/>
          <a:chExt cx="0" cy="0"/>
        </a:xfrm>
      </p:grpSpPr>
      <p:sp>
        <p:nvSpPr>
          <p:cNvPr id="486" name="Google Shape;486;p19"/>
          <p:cNvSpPr/>
          <p:nvPr/>
        </p:nvSpPr>
        <p:spPr>
          <a:xfrm rot="10265415">
            <a:off x="10480533" y="2257025"/>
            <a:ext cx="2399468" cy="356615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19"/>
          <p:cNvSpPr txBox="1">
            <a:spLocks noGrp="1"/>
          </p:cNvSpPr>
          <p:nvPr>
            <p:ph type="body" idx="1"/>
          </p:nvPr>
        </p:nvSpPr>
        <p:spPr>
          <a:xfrm>
            <a:off x="1549033" y="2697467"/>
            <a:ext cx="3721600" cy="248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s-ES" smtClean="0"/>
              <a:t>Haga clic para modificar el estilo de texto del patrón</a:t>
            </a:r>
          </a:p>
        </p:txBody>
      </p:sp>
      <p:sp>
        <p:nvSpPr>
          <p:cNvPr id="488" name="Google Shape;488;p19"/>
          <p:cNvSpPr txBox="1">
            <a:spLocks noGrp="1"/>
          </p:cNvSpPr>
          <p:nvPr>
            <p:ph type="body" idx="2"/>
          </p:nvPr>
        </p:nvSpPr>
        <p:spPr>
          <a:xfrm>
            <a:off x="6014233" y="2697467"/>
            <a:ext cx="3721600" cy="2480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pPr lvl="0"/>
            <a:r>
              <a:rPr lang="es-ES" smtClean="0"/>
              <a:t>Haga clic para modificar el estilo de texto del patrón</a:t>
            </a:r>
          </a:p>
        </p:txBody>
      </p:sp>
      <p:sp>
        <p:nvSpPr>
          <p:cNvPr id="489" name="Google Shape;489;p19"/>
          <p:cNvSpPr txBox="1">
            <a:spLocks noGrp="1"/>
          </p:cNvSpPr>
          <p:nvPr>
            <p:ph type="subTitle" idx="3"/>
          </p:nvPr>
        </p:nvSpPr>
        <p:spPr>
          <a:xfrm>
            <a:off x="1549033" y="2110933"/>
            <a:ext cx="2620000" cy="52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rPr lang="es-ES" smtClean="0"/>
              <a:t>Haga clic para modificar el estilo de subtítulo del patrón</a:t>
            </a:r>
            <a:endParaRPr/>
          </a:p>
        </p:txBody>
      </p:sp>
      <p:sp>
        <p:nvSpPr>
          <p:cNvPr id="490" name="Google Shape;490;p19"/>
          <p:cNvSpPr txBox="1">
            <a:spLocks noGrp="1"/>
          </p:cNvSpPr>
          <p:nvPr>
            <p:ph type="subTitle" idx="4"/>
          </p:nvPr>
        </p:nvSpPr>
        <p:spPr>
          <a:xfrm>
            <a:off x="6014233" y="2110933"/>
            <a:ext cx="2620000" cy="529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r>
              <a:rPr lang="es-ES" smtClean="0"/>
              <a:t>Haga clic para modificar el estilo de subtítulo del patrón</a:t>
            </a:r>
            <a:endParaRPr/>
          </a:p>
        </p:txBody>
      </p:sp>
      <p:sp>
        <p:nvSpPr>
          <p:cNvPr id="491" name="Google Shape;491;p19"/>
          <p:cNvSpPr txBox="1">
            <a:spLocks noGrp="1"/>
          </p:cNvSpPr>
          <p:nvPr>
            <p:ph type="title"/>
          </p:nvPr>
        </p:nvSpPr>
        <p:spPr>
          <a:xfrm>
            <a:off x="1038000" y="603767"/>
            <a:ext cx="793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492" name="Google Shape;492;p19"/>
          <p:cNvSpPr/>
          <p:nvPr/>
        </p:nvSpPr>
        <p:spPr>
          <a:xfrm>
            <a:off x="-412876" y="3365400"/>
            <a:ext cx="1331965" cy="18043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3" name="Google Shape;493;p19"/>
          <p:cNvGrpSpPr/>
          <p:nvPr/>
        </p:nvGrpSpPr>
        <p:grpSpPr>
          <a:xfrm rot="-4367854" flipH="1">
            <a:off x="10218887" y="1018837"/>
            <a:ext cx="2433279" cy="2121611"/>
            <a:chOff x="4593050" y="3501085"/>
            <a:chExt cx="1213420" cy="983475"/>
          </a:xfrm>
        </p:grpSpPr>
        <p:sp>
          <p:nvSpPr>
            <p:cNvPr id="494" name="Google Shape;494;p19"/>
            <p:cNvSpPr/>
            <p:nvPr/>
          </p:nvSpPr>
          <p:spPr>
            <a:xfrm>
              <a:off x="4593050" y="4142199"/>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9"/>
            <p:cNvSpPr/>
            <p:nvPr/>
          </p:nvSpPr>
          <p:spPr>
            <a:xfrm>
              <a:off x="4689046"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9"/>
            <p:cNvSpPr/>
            <p:nvPr/>
          </p:nvSpPr>
          <p:spPr>
            <a:xfrm>
              <a:off x="4754900" y="3612064"/>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7" name="Google Shape;497;p19"/>
          <p:cNvGrpSpPr/>
          <p:nvPr/>
        </p:nvGrpSpPr>
        <p:grpSpPr>
          <a:xfrm>
            <a:off x="-752115" y="4764390"/>
            <a:ext cx="1542956" cy="1239703"/>
            <a:chOff x="4649450" y="3527425"/>
            <a:chExt cx="1224050" cy="983475"/>
          </a:xfrm>
        </p:grpSpPr>
        <p:sp>
          <p:nvSpPr>
            <p:cNvPr id="498" name="Google Shape;498;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1" name="Google Shape;501;p19"/>
          <p:cNvSpPr/>
          <p:nvPr/>
        </p:nvSpPr>
        <p:spPr>
          <a:xfrm>
            <a:off x="-460957" y="5372500"/>
            <a:ext cx="1331965" cy="18043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19"/>
          <p:cNvSpPr/>
          <p:nvPr/>
        </p:nvSpPr>
        <p:spPr>
          <a:xfrm rot="6350552" flipH="1">
            <a:off x="624584" y="5228296"/>
            <a:ext cx="1888528" cy="255842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19"/>
          <p:cNvSpPr/>
          <p:nvPr/>
        </p:nvSpPr>
        <p:spPr>
          <a:xfrm rot="10800000">
            <a:off x="10964665" y="-207809"/>
            <a:ext cx="1431191" cy="19387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19"/>
          <p:cNvGrpSpPr/>
          <p:nvPr/>
        </p:nvGrpSpPr>
        <p:grpSpPr>
          <a:xfrm rot="-5400000" flipH="1">
            <a:off x="9874766" y="-46781"/>
            <a:ext cx="1162357" cy="1017044"/>
            <a:chOff x="4649450" y="3527425"/>
            <a:chExt cx="1224050" cy="983475"/>
          </a:xfrm>
        </p:grpSpPr>
        <p:sp>
          <p:nvSpPr>
            <p:cNvPr id="505" name="Google Shape;505;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19"/>
          <p:cNvSpPr/>
          <p:nvPr/>
        </p:nvSpPr>
        <p:spPr>
          <a:xfrm rot="-5400000" flipH="1">
            <a:off x="10718474" y="-439454"/>
            <a:ext cx="1058871" cy="143437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19"/>
          <p:cNvSpPr/>
          <p:nvPr/>
        </p:nvSpPr>
        <p:spPr>
          <a:xfrm rot="-5400000" flipH="1">
            <a:off x="8050546" y="-977333"/>
            <a:ext cx="2035071" cy="275690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0" name="Google Shape;510;p19"/>
          <p:cNvGrpSpPr/>
          <p:nvPr/>
        </p:nvGrpSpPr>
        <p:grpSpPr>
          <a:xfrm>
            <a:off x="-42556" y="6391113"/>
            <a:ext cx="877072" cy="704692"/>
            <a:chOff x="4649450" y="3527425"/>
            <a:chExt cx="1224050" cy="983475"/>
          </a:xfrm>
        </p:grpSpPr>
        <p:sp>
          <p:nvSpPr>
            <p:cNvPr id="511" name="Google Shape;511;p1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9"/>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42123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14"/>
        <p:cNvGrpSpPr/>
        <p:nvPr/>
      </p:nvGrpSpPr>
      <p:grpSpPr>
        <a:xfrm>
          <a:off x="0" y="0"/>
          <a:ext cx="0" cy="0"/>
          <a:chOff x="0" y="0"/>
          <a:chExt cx="0" cy="0"/>
        </a:xfrm>
      </p:grpSpPr>
      <p:sp>
        <p:nvSpPr>
          <p:cNvPr id="515" name="Google Shape;515;p20"/>
          <p:cNvSpPr txBox="1">
            <a:spLocks noGrp="1"/>
          </p:cNvSpPr>
          <p:nvPr>
            <p:ph type="subTitle" idx="1"/>
          </p:nvPr>
        </p:nvSpPr>
        <p:spPr>
          <a:xfrm>
            <a:off x="2328533" y="2159231"/>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r>
              <a:rPr lang="es-ES" smtClean="0"/>
              <a:t>Haga clic para modificar el estilo de subtítulo del patrón</a:t>
            </a:r>
            <a:endParaRPr/>
          </a:p>
        </p:txBody>
      </p:sp>
      <p:sp>
        <p:nvSpPr>
          <p:cNvPr id="516" name="Google Shape;516;p20"/>
          <p:cNvSpPr txBox="1">
            <a:spLocks noGrp="1"/>
          </p:cNvSpPr>
          <p:nvPr>
            <p:ph type="subTitle" idx="2"/>
          </p:nvPr>
        </p:nvSpPr>
        <p:spPr>
          <a:xfrm>
            <a:off x="2328533" y="4678673"/>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r>
              <a:rPr lang="es-ES" smtClean="0"/>
              <a:t>Haga clic para modificar el estilo de subtítulo del patrón</a:t>
            </a:r>
            <a:endParaRPr/>
          </a:p>
        </p:txBody>
      </p:sp>
      <p:sp>
        <p:nvSpPr>
          <p:cNvPr id="517" name="Google Shape;517;p20"/>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518" name="Google Shape;518;p20"/>
          <p:cNvSpPr/>
          <p:nvPr/>
        </p:nvSpPr>
        <p:spPr>
          <a:xfrm>
            <a:off x="-289667" y="5338668"/>
            <a:ext cx="1156709" cy="156691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0"/>
          <p:cNvSpPr/>
          <p:nvPr/>
        </p:nvSpPr>
        <p:spPr>
          <a:xfrm rot="5400000" flipH="1">
            <a:off x="210195" y="5933497"/>
            <a:ext cx="855760" cy="115923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0"/>
          <p:cNvSpPr/>
          <p:nvPr/>
        </p:nvSpPr>
        <p:spPr>
          <a:xfrm rot="5400000" flipH="1">
            <a:off x="1559780" y="5670057"/>
            <a:ext cx="1244733" cy="168615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0"/>
          <p:cNvSpPr/>
          <p:nvPr/>
        </p:nvSpPr>
        <p:spPr>
          <a:xfrm rot="10800000" flipH="1">
            <a:off x="-289667" y="-102566"/>
            <a:ext cx="1156709" cy="156691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2" name="Google Shape;522;p20"/>
          <p:cNvGrpSpPr/>
          <p:nvPr/>
        </p:nvGrpSpPr>
        <p:grpSpPr>
          <a:xfrm rot="5400000" flipH="1">
            <a:off x="786795" y="6089166"/>
            <a:ext cx="1045992" cy="840412"/>
            <a:chOff x="4649450" y="3501095"/>
            <a:chExt cx="1224050" cy="983475"/>
          </a:xfrm>
        </p:grpSpPr>
        <p:sp>
          <p:nvSpPr>
            <p:cNvPr id="523" name="Google Shape;523;p2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0"/>
            <p:cNvSpPr/>
            <p:nvPr/>
          </p:nvSpPr>
          <p:spPr>
            <a:xfrm>
              <a:off x="4756075" y="350109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6" name="Google Shape;526;p20"/>
          <p:cNvSpPr txBox="1">
            <a:spLocks noGrp="1"/>
          </p:cNvSpPr>
          <p:nvPr>
            <p:ph type="subTitle" idx="3"/>
          </p:nvPr>
        </p:nvSpPr>
        <p:spPr>
          <a:xfrm>
            <a:off x="2328533" y="3418952"/>
            <a:ext cx="2958000" cy="76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r>
              <a:rPr lang="es-ES" smtClean="0"/>
              <a:t>Haga clic para modificar el estilo de subtítulo del patrón</a:t>
            </a:r>
            <a:endParaRPr/>
          </a:p>
        </p:txBody>
      </p:sp>
    </p:spTree>
    <p:extLst>
      <p:ext uri="{BB962C8B-B14F-4D97-AF65-F5344CB8AC3E}">
        <p14:creationId xmlns:p14="http://schemas.microsoft.com/office/powerpoint/2010/main" val="119885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grpSp>
        <p:nvGrpSpPr>
          <p:cNvPr id="34" name="Google Shape;34;p3"/>
          <p:cNvGrpSpPr/>
          <p:nvPr/>
        </p:nvGrpSpPr>
        <p:grpSpPr>
          <a:xfrm>
            <a:off x="8693734" y="6322745"/>
            <a:ext cx="600431" cy="599847"/>
            <a:chOff x="4887569" y="4595026"/>
            <a:chExt cx="381145" cy="381032"/>
          </a:xfrm>
        </p:grpSpPr>
        <p:sp>
          <p:nvSpPr>
            <p:cNvPr id="35" name="Google Shape;35;p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6" name="Google Shape;36;p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7" name="Google Shape;37;p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8" name="Google Shape;38;p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39" name="Google Shape;39;p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0" name="Google Shape;40;p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1" name="Google Shape;41;p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2" name="Google Shape;42;p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3" name="Google Shape;43;p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4" name="Google Shape;44;p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5" name="Google Shape;45;p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6" name="Google Shape;46;p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7" name="Google Shape;47;p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8" name="Google Shape;48;p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49" name="Google Shape;49;p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50" name="Google Shape;50;p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51" name="Google Shape;51;p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52" name="Google Shape;52;p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53" name="Google Shape;53;p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54" name="Google Shape;54;p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55" name="Google Shape;55;p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56" name="Google Shape;56;p3"/>
          <p:cNvSpPr txBox="1">
            <a:spLocks noGrp="1"/>
          </p:cNvSpPr>
          <p:nvPr>
            <p:ph type="title"/>
          </p:nvPr>
        </p:nvSpPr>
        <p:spPr>
          <a:xfrm>
            <a:off x="2659567" y="2593547"/>
            <a:ext cx="2900800" cy="727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algn="ctr" rtl="0">
              <a:spcBef>
                <a:spcPts val="0"/>
              </a:spcBef>
              <a:spcAft>
                <a:spcPts val="0"/>
              </a:spcAft>
              <a:buSzPts val="2100"/>
              <a:buNone/>
              <a:defRPr sz="2800"/>
            </a:lvl2pPr>
            <a:lvl3pPr lvl="2" algn="ctr" rtl="0">
              <a:spcBef>
                <a:spcPts val="0"/>
              </a:spcBef>
              <a:spcAft>
                <a:spcPts val="0"/>
              </a:spcAft>
              <a:buSzPts val="2100"/>
              <a:buNone/>
              <a:defRPr sz="2800"/>
            </a:lvl3pPr>
            <a:lvl4pPr lvl="3" algn="ctr" rtl="0">
              <a:spcBef>
                <a:spcPts val="0"/>
              </a:spcBef>
              <a:spcAft>
                <a:spcPts val="0"/>
              </a:spcAft>
              <a:buSzPts val="2100"/>
              <a:buNone/>
              <a:defRPr sz="2800"/>
            </a:lvl4pPr>
            <a:lvl5pPr lvl="4" algn="ctr" rtl="0">
              <a:spcBef>
                <a:spcPts val="0"/>
              </a:spcBef>
              <a:spcAft>
                <a:spcPts val="0"/>
              </a:spcAft>
              <a:buSzPts val="2100"/>
              <a:buNone/>
              <a:defRPr sz="2800"/>
            </a:lvl5pPr>
            <a:lvl6pPr lvl="5" algn="ctr" rtl="0">
              <a:spcBef>
                <a:spcPts val="0"/>
              </a:spcBef>
              <a:spcAft>
                <a:spcPts val="0"/>
              </a:spcAft>
              <a:buSzPts val="2100"/>
              <a:buNone/>
              <a:defRPr sz="2800"/>
            </a:lvl6pPr>
            <a:lvl7pPr lvl="6" algn="ctr" rtl="0">
              <a:spcBef>
                <a:spcPts val="0"/>
              </a:spcBef>
              <a:spcAft>
                <a:spcPts val="0"/>
              </a:spcAft>
              <a:buSzPts val="2100"/>
              <a:buNone/>
              <a:defRPr sz="2800"/>
            </a:lvl7pPr>
            <a:lvl8pPr lvl="7" algn="ctr" rtl="0">
              <a:spcBef>
                <a:spcPts val="0"/>
              </a:spcBef>
              <a:spcAft>
                <a:spcPts val="0"/>
              </a:spcAft>
              <a:buSzPts val="2100"/>
              <a:buNone/>
              <a:defRPr sz="2800"/>
            </a:lvl8pPr>
            <a:lvl9pPr lvl="8" algn="ctr" rtl="0">
              <a:spcBef>
                <a:spcPts val="0"/>
              </a:spcBef>
              <a:spcAft>
                <a:spcPts val="0"/>
              </a:spcAft>
              <a:buSzPts val="2100"/>
              <a:buNone/>
              <a:defRPr sz="2800"/>
            </a:lvl9pPr>
          </a:lstStyle>
          <a:p>
            <a:r>
              <a:rPr lang="es-ES" smtClean="0"/>
              <a:t>Haga clic para modificar el estilo de título del patrón</a:t>
            </a:r>
            <a:endParaRPr/>
          </a:p>
        </p:txBody>
      </p:sp>
      <p:sp>
        <p:nvSpPr>
          <p:cNvPr id="57" name="Google Shape;57;p3"/>
          <p:cNvSpPr txBox="1">
            <a:spLocks noGrp="1"/>
          </p:cNvSpPr>
          <p:nvPr>
            <p:ph type="title" idx="2" hasCustomPrompt="1"/>
          </p:nvPr>
        </p:nvSpPr>
        <p:spPr>
          <a:xfrm>
            <a:off x="827367" y="2438151"/>
            <a:ext cx="1945600" cy="103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8400"/>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grpSp>
        <p:nvGrpSpPr>
          <p:cNvPr id="58" name="Google Shape;58;p3"/>
          <p:cNvGrpSpPr/>
          <p:nvPr/>
        </p:nvGrpSpPr>
        <p:grpSpPr>
          <a:xfrm>
            <a:off x="8693734" y="6322745"/>
            <a:ext cx="600431" cy="599847"/>
            <a:chOff x="4887569" y="4595026"/>
            <a:chExt cx="381145" cy="381032"/>
          </a:xfrm>
        </p:grpSpPr>
        <p:sp>
          <p:nvSpPr>
            <p:cNvPr id="59" name="Google Shape;59;p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0" name="Google Shape;60;p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1" name="Google Shape;61;p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2" name="Google Shape;62;p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 name="Google Shape;63;p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4" name="Google Shape;64;p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5" name="Google Shape;65;p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6" name="Google Shape;66;p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7" name="Google Shape;67;p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8" name="Google Shape;68;p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9" name="Google Shape;69;p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0" name="Google Shape;70;p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1" name="Google Shape;71;p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2" name="Google Shape;72;p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3" name="Google Shape;73;p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 name="Google Shape;74;p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 name="Google Shape;75;p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 name="Google Shape;76;p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 name="Google Shape;77;p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 name="Google Shape;78;p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9" name="Google Shape;79;p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80" name="Google Shape;80;p3"/>
          <p:cNvSpPr/>
          <p:nvPr/>
        </p:nvSpPr>
        <p:spPr>
          <a:xfrm flipH="1">
            <a:off x="10402224" y="1036900"/>
            <a:ext cx="1627859" cy="220514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 name="Google Shape;81;p3"/>
          <p:cNvGrpSpPr/>
          <p:nvPr/>
        </p:nvGrpSpPr>
        <p:grpSpPr>
          <a:xfrm flipH="1">
            <a:off x="10455007" y="2832221"/>
            <a:ext cx="1885853" cy="1515076"/>
            <a:chOff x="4649450" y="3527425"/>
            <a:chExt cx="1224050" cy="983475"/>
          </a:xfrm>
        </p:grpSpPr>
        <p:sp>
          <p:nvSpPr>
            <p:cNvPr id="82" name="Google Shape;82;p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3"/>
          <p:cNvSpPr/>
          <p:nvPr/>
        </p:nvSpPr>
        <p:spPr>
          <a:xfrm flipH="1">
            <a:off x="10551980" y="3458590"/>
            <a:ext cx="1885885" cy="255467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3"/>
          <p:cNvSpPr/>
          <p:nvPr/>
        </p:nvSpPr>
        <p:spPr>
          <a:xfrm rot="-5400000">
            <a:off x="10958942" y="5823171"/>
            <a:ext cx="1071956" cy="145210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3"/>
          <p:cNvSpPr/>
          <p:nvPr/>
        </p:nvSpPr>
        <p:spPr>
          <a:xfrm rot="5400000">
            <a:off x="63122" y="-889618"/>
            <a:ext cx="1570167" cy="212712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 name="Google Shape;88;p3"/>
          <p:cNvGrpSpPr/>
          <p:nvPr/>
        </p:nvGrpSpPr>
        <p:grpSpPr>
          <a:xfrm rot="10800000" flipH="1">
            <a:off x="-479554" y="959044"/>
            <a:ext cx="1265668" cy="1016913"/>
            <a:chOff x="4649450" y="3527425"/>
            <a:chExt cx="1224050" cy="983475"/>
          </a:xfrm>
        </p:grpSpPr>
        <p:sp>
          <p:nvSpPr>
            <p:cNvPr id="89" name="Google Shape;89;p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3"/>
          <p:cNvSpPr/>
          <p:nvPr/>
        </p:nvSpPr>
        <p:spPr>
          <a:xfrm rot="10800000" flipH="1">
            <a:off x="-263363" y="-138431"/>
            <a:ext cx="1161665" cy="157349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flipH="1">
            <a:off x="11035680" y="5234049"/>
            <a:ext cx="1401945" cy="1126407"/>
            <a:chOff x="4649450" y="3527425"/>
            <a:chExt cx="1224050" cy="983475"/>
          </a:xfrm>
        </p:grpSpPr>
        <p:sp>
          <p:nvSpPr>
            <p:cNvPr id="94" name="Google Shape;94;p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93461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527"/>
        <p:cNvGrpSpPr/>
        <p:nvPr/>
      </p:nvGrpSpPr>
      <p:grpSpPr>
        <a:xfrm>
          <a:off x="0" y="0"/>
          <a:ext cx="0" cy="0"/>
          <a:chOff x="0" y="0"/>
          <a:chExt cx="0" cy="0"/>
        </a:xfrm>
      </p:grpSpPr>
      <p:sp>
        <p:nvSpPr>
          <p:cNvPr id="528" name="Google Shape;528;p21"/>
          <p:cNvSpPr txBox="1">
            <a:spLocks noGrp="1"/>
          </p:cNvSpPr>
          <p:nvPr>
            <p:ph type="body" idx="1"/>
          </p:nvPr>
        </p:nvSpPr>
        <p:spPr>
          <a:xfrm>
            <a:off x="1038000" y="1865167"/>
            <a:ext cx="4674800" cy="3755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FFFFF"/>
              </a:buClr>
              <a:buSzPts val="1400"/>
              <a:buFont typeface="Montserrat"/>
              <a:buChar char="●"/>
              <a:defRPr/>
            </a:lvl1pPr>
            <a:lvl2pPr marL="1219170" lvl="1" indent="-423323" rtl="0">
              <a:spcBef>
                <a:spcPts val="0"/>
              </a:spcBef>
              <a:spcAft>
                <a:spcPts val="0"/>
              </a:spcAft>
              <a:buClr>
                <a:srgbClr val="FFFFFF"/>
              </a:buClr>
              <a:buSzPts val="1400"/>
              <a:buFont typeface="Montserrat"/>
              <a:buChar char="○"/>
              <a:defRPr/>
            </a:lvl2pPr>
            <a:lvl3pPr marL="1828754" lvl="2" indent="-423323" rtl="0">
              <a:spcBef>
                <a:spcPts val="0"/>
              </a:spcBef>
              <a:spcAft>
                <a:spcPts val="0"/>
              </a:spcAft>
              <a:buClr>
                <a:srgbClr val="FFFFFF"/>
              </a:buClr>
              <a:buSzPts val="1400"/>
              <a:buFont typeface="Montserrat"/>
              <a:buChar char="■"/>
              <a:defRPr/>
            </a:lvl3pPr>
            <a:lvl4pPr marL="2438339" lvl="3" indent="-423323" rtl="0">
              <a:spcBef>
                <a:spcPts val="0"/>
              </a:spcBef>
              <a:spcAft>
                <a:spcPts val="0"/>
              </a:spcAft>
              <a:buClr>
                <a:srgbClr val="FFFFFF"/>
              </a:buClr>
              <a:buSzPts val="1400"/>
              <a:buFont typeface="Montserrat"/>
              <a:buChar char="●"/>
              <a:defRPr/>
            </a:lvl4pPr>
            <a:lvl5pPr marL="3047924" lvl="4" indent="-423323" rtl="0">
              <a:spcBef>
                <a:spcPts val="0"/>
              </a:spcBef>
              <a:spcAft>
                <a:spcPts val="0"/>
              </a:spcAft>
              <a:buClr>
                <a:srgbClr val="FFFFFF"/>
              </a:buClr>
              <a:buSzPts val="1400"/>
              <a:buFont typeface="Montserrat"/>
              <a:buChar char="○"/>
              <a:defRPr/>
            </a:lvl5pPr>
            <a:lvl6pPr marL="3657509" lvl="5" indent="-423323" rtl="0">
              <a:spcBef>
                <a:spcPts val="0"/>
              </a:spcBef>
              <a:spcAft>
                <a:spcPts val="0"/>
              </a:spcAft>
              <a:buClr>
                <a:srgbClr val="FFFFFF"/>
              </a:buClr>
              <a:buSzPts val="1400"/>
              <a:buFont typeface="Montserrat"/>
              <a:buChar char="■"/>
              <a:defRPr/>
            </a:lvl6pPr>
            <a:lvl7pPr marL="4267093" lvl="6" indent="-423323" rtl="0">
              <a:spcBef>
                <a:spcPts val="0"/>
              </a:spcBef>
              <a:spcAft>
                <a:spcPts val="0"/>
              </a:spcAft>
              <a:buClr>
                <a:srgbClr val="FFFFFF"/>
              </a:buClr>
              <a:buSzPts val="1400"/>
              <a:buFont typeface="Montserrat"/>
              <a:buChar char="●"/>
              <a:defRPr/>
            </a:lvl7pPr>
            <a:lvl8pPr marL="4876678" lvl="7" indent="-423323" rtl="0">
              <a:spcBef>
                <a:spcPts val="0"/>
              </a:spcBef>
              <a:spcAft>
                <a:spcPts val="0"/>
              </a:spcAft>
              <a:buClr>
                <a:srgbClr val="FFFFFF"/>
              </a:buClr>
              <a:buSzPts val="1400"/>
              <a:buFont typeface="Montserrat"/>
              <a:buChar char="○"/>
              <a:defRPr/>
            </a:lvl8pPr>
            <a:lvl9pPr marL="5486263" lvl="8" indent="-423323" rtl="0">
              <a:spcBef>
                <a:spcPts val="0"/>
              </a:spcBef>
              <a:spcAft>
                <a:spcPts val="0"/>
              </a:spcAft>
              <a:buClr>
                <a:srgbClr val="FFFFFF"/>
              </a:buClr>
              <a:buSzPts val="1400"/>
              <a:buFont typeface="Montserrat"/>
              <a:buChar char="■"/>
              <a:defRPr/>
            </a:lvl9pPr>
          </a:lstStyle>
          <a:p>
            <a:pPr lvl="0"/>
            <a:r>
              <a:rPr lang="es-ES" smtClean="0"/>
              <a:t>Haga clic para modificar el estilo de texto del patrón</a:t>
            </a:r>
          </a:p>
        </p:txBody>
      </p:sp>
      <p:sp>
        <p:nvSpPr>
          <p:cNvPr id="529" name="Google Shape;529;p21"/>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530" name="Google Shape;530;p21"/>
          <p:cNvSpPr/>
          <p:nvPr/>
        </p:nvSpPr>
        <p:spPr>
          <a:xfrm rot="10800000">
            <a:off x="10577193" y="2814882"/>
            <a:ext cx="2010784" cy="272386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1" name="Google Shape;531;p21"/>
          <p:cNvGrpSpPr/>
          <p:nvPr/>
        </p:nvGrpSpPr>
        <p:grpSpPr>
          <a:xfrm rot="10800000">
            <a:off x="10577388" y="1603948"/>
            <a:ext cx="2329449" cy="1871488"/>
            <a:chOff x="4649450" y="3527425"/>
            <a:chExt cx="1224050" cy="983475"/>
          </a:xfrm>
        </p:grpSpPr>
        <p:sp>
          <p:nvSpPr>
            <p:cNvPr id="532" name="Google Shape;532;p2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5" name="Google Shape;535;p21"/>
          <p:cNvSpPr/>
          <p:nvPr/>
        </p:nvSpPr>
        <p:spPr>
          <a:xfrm rot="10800000">
            <a:off x="10456887" y="-166580"/>
            <a:ext cx="2010784" cy="272386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21"/>
          <p:cNvSpPr/>
          <p:nvPr/>
        </p:nvSpPr>
        <p:spPr>
          <a:xfrm rot="-5400000" flipH="1">
            <a:off x="9801369" y="-964297"/>
            <a:ext cx="1854859" cy="251278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1"/>
          <p:cNvGrpSpPr/>
          <p:nvPr/>
        </p:nvGrpSpPr>
        <p:grpSpPr>
          <a:xfrm rot="10800000">
            <a:off x="8971912" y="-361154"/>
            <a:ext cx="1324096" cy="1063857"/>
            <a:chOff x="4649450" y="3527425"/>
            <a:chExt cx="1224050" cy="983475"/>
          </a:xfrm>
        </p:grpSpPr>
        <p:sp>
          <p:nvSpPr>
            <p:cNvPr id="538" name="Google Shape;538;p2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1"/>
          <p:cNvSpPr/>
          <p:nvPr/>
        </p:nvSpPr>
        <p:spPr>
          <a:xfrm>
            <a:off x="-289667" y="5338668"/>
            <a:ext cx="1156709" cy="156691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1"/>
          <p:cNvGrpSpPr/>
          <p:nvPr/>
        </p:nvGrpSpPr>
        <p:grpSpPr>
          <a:xfrm rot="5400000" flipH="1">
            <a:off x="784220" y="6273423"/>
            <a:ext cx="841493" cy="676107"/>
            <a:chOff x="4649450" y="3527425"/>
            <a:chExt cx="1224050" cy="983475"/>
          </a:xfrm>
        </p:grpSpPr>
        <p:sp>
          <p:nvSpPr>
            <p:cNvPr id="543" name="Google Shape;543;p2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6" name="Google Shape;546;p21"/>
          <p:cNvSpPr/>
          <p:nvPr/>
        </p:nvSpPr>
        <p:spPr>
          <a:xfrm rot="5400000" flipH="1">
            <a:off x="210195" y="5933497"/>
            <a:ext cx="855760" cy="115923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1"/>
          <p:cNvSpPr/>
          <p:nvPr/>
        </p:nvSpPr>
        <p:spPr>
          <a:xfrm rot="5400000" flipH="1">
            <a:off x="1559780" y="5670057"/>
            <a:ext cx="1244733" cy="168615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5294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48"/>
        <p:cNvGrpSpPr/>
        <p:nvPr/>
      </p:nvGrpSpPr>
      <p:grpSpPr>
        <a:xfrm>
          <a:off x="0" y="0"/>
          <a:ext cx="0" cy="0"/>
          <a:chOff x="0" y="0"/>
          <a:chExt cx="0" cy="0"/>
        </a:xfrm>
      </p:grpSpPr>
      <p:sp>
        <p:nvSpPr>
          <p:cNvPr id="549" name="Google Shape;549;p22"/>
          <p:cNvSpPr/>
          <p:nvPr/>
        </p:nvSpPr>
        <p:spPr>
          <a:xfrm rot="924200" flipH="1">
            <a:off x="11188059" y="3113865"/>
            <a:ext cx="1764493" cy="239023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0" name="Google Shape;550;p22"/>
          <p:cNvGrpSpPr/>
          <p:nvPr/>
        </p:nvGrpSpPr>
        <p:grpSpPr>
          <a:xfrm rot="10800000" flipH="1">
            <a:off x="669997" y="-451401"/>
            <a:ext cx="980452" cy="823628"/>
            <a:chOff x="4649450" y="3501085"/>
            <a:chExt cx="1170736" cy="983475"/>
          </a:xfrm>
        </p:grpSpPr>
        <p:sp>
          <p:nvSpPr>
            <p:cNvPr id="551" name="Google Shape;551;p2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2"/>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4" name="Google Shape;554;p22"/>
          <p:cNvGrpSpPr/>
          <p:nvPr/>
        </p:nvGrpSpPr>
        <p:grpSpPr>
          <a:xfrm flipH="1">
            <a:off x="11401167" y="5166849"/>
            <a:ext cx="1246899" cy="1001703"/>
            <a:chOff x="4649450" y="3527425"/>
            <a:chExt cx="1224050" cy="983475"/>
          </a:xfrm>
        </p:grpSpPr>
        <p:sp>
          <p:nvSpPr>
            <p:cNvPr id="555" name="Google Shape;555;p2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8" name="Google Shape;558;p22"/>
          <p:cNvSpPr/>
          <p:nvPr/>
        </p:nvSpPr>
        <p:spPr>
          <a:xfrm flipH="1">
            <a:off x="11336928" y="5658362"/>
            <a:ext cx="1076317" cy="145801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2"/>
          <p:cNvSpPr/>
          <p:nvPr/>
        </p:nvSpPr>
        <p:spPr>
          <a:xfrm rot="-6715076">
            <a:off x="10309646" y="5988741"/>
            <a:ext cx="1221828" cy="16552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2"/>
          <p:cNvSpPr/>
          <p:nvPr/>
        </p:nvSpPr>
        <p:spPr>
          <a:xfrm rot="5400000">
            <a:off x="-124373" y="-536570"/>
            <a:ext cx="1013471" cy="137287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1" name="Google Shape;561;p22"/>
          <p:cNvGrpSpPr/>
          <p:nvPr/>
        </p:nvGrpSpPr>
        <p:grpSpPr>
          <a:xfrm rot="10800000" flipH="1">
            <a:off x="-162619" y="927429"/>
            <a:ext cx="832355" cy="668763"/>
            <a:chOff x="4649450" y="3527425"/>
            <a:chExt cx="1224050" cy="983475"/>
          </a:xfrm>
        </p:grpSpPr>
        <p:sp>
          <p:nvSpPr>
            <p:cNvPr id="562" name="Google Shape;562;p2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5" name="Google Shape;565;p22"/>
          <p:cNvSpPr/>
          <p:nvPr/>
        </p:nvSpPr>
        <p:spPr>
          <a:xfrm rot="10800000" flipH="1">
            <a:off x="-339019" y="-12422"/>
            <a:ext cx="846541" cy="11467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22"/>
          <p:cNvSpPr/>
          <p:nvPr/>
        </p:nvSpPr>
        <p:spPr>
          <a:xfrm rot="10800000" flipH="1">
            <a:off x="-531433" y="1254445"/>
            <a:ext cx="1231352" cy="166802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7" name="Google Shape;567;p22"/>
          <p:cNvGrpSpPr/>
          <p:nvPr/>
        </p:nvGrpSpPr>
        <p:grpSpPr>
          <a:xfrm flipH="1">
            <a:off x="11336983" y="6186135"/>
            <a:ext cx="708644" cy="569367"/>
            <a:chOff x="4649450" y="3527425"/>
            <a:chExt cx="1224050" cy="983475"/>
          </a:xfrm>
        </p:grpSpPr>
        <p:sp>
          <p:nvSpPr>
            <p:cNvPr id="568" name="Google Shape;568;p2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2"/>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1" name="Google Shape;571;p22"/>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572" name="Google Shape;572;p22"/>
          <p:cNvSpPr txBox="1">
            <a:spLocks noGrp="1"/>
          </p:cNvSpPr>
          <p:nvPr>
            <p:ph type="subTitle" idx="1"/>
          </p:nvPr>
        </p:nvSpPr>
        <p:spPr>
          <a:xfrm>
            <a:off x="1058456" y="4597675"/>
            <a:ext cx="27432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573" name="Google Shape;573;p22"/>
          <p:cNvSpPr txBox="1">
            <a:spLocks noGrp="1"/>
          </p:cNvSpPr>
          <p:nvPr>
            <p:ph type="subTitle" idx="2"/>
          </p:nvPr>
        </p:nvSpPr>
        <p:spPr>
          <a:xfrm>
            <a:off x="1305856" y="5070908"/>
            <a:ext cx="22484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574" name="Google Shape;574;p22"/>
          <p:cNvSpPr txBox="1">
            <a:spLocks noGrp="1"/>
          </p:cNvSpPr>
          <p:nvPr>
            <p:ph type="subTitle" idx="3"/>
          </p:nvPr>
        </p:nvSpPr>
        <p:spPr>
          <a:xfrm>
            <a:off x="3450223" y="4597675"/>
            <a:ext cx="27432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575" name="Google Shape;575;p22"/>
          <p:cNvSpPr txBox="1">
            <a:spLocks noGrp="1"/>
          </p:cNvSpPr>
          <p:nvPr>
            <p:ph type="subTitle" idx="4"/>
          </p:nvPr>
        </p:nvSpPr>
        <p:spPr>
          <a:xfrm>
            <a:off x="3697623" y="5070908"/>
            <a:ext cx="22484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576" name="Google Shape;576;p22"/>
          <p:cNvSpPr txBox="1">
            <a:spLocks noGrp="1"/>
          </p:cNvSpPr>
          <p:nvPr>
            <p:ph type="subTitle" idx="5"/>
          </p:nvPr>
        </p:nvSpPr>
        <p:spPr>
          <a:xfrm>
            <a:off x="5841989" y="4597675"/>
            <a:ext cx="27432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577" name="Google Shape;577;p22"/>
          <p:cNvSpPr txBox="1">
            <a:spLocks noGrp="1"/>
          </p:cNvSpPr>
          <p:nvPr>
            <p:ph type="subTitle" idx="6"/>
          </p:nvPr>
        </p:nvSpPr>
        <p:spPr>
          <a:xfrm>
            <a:off x="6090989" y="5070908"/>
            <a:ext cx="22452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578" name="Google Shape;578;p22"/>
          <p:cNvSpPr txBox="1">
            <a:spLocks noGrp="1"/>
          </p:cNvSpPr>
          <p:nvPr>
            <p:ph type="subTitle" idx="7"/>
          </p:nvPr>
        </p:nvSpPr>
        <p:spPr>
          <a:xfrm>
            <a:off x="8238523" y="4597675"/>
            <a:ext cx="27432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579" name="Google Shape;579;p22"/>
          <p:cNvSpPr txBox="1">
            <a:spLocks noGrp="1"/>
          </p:cNvSpPr>
          <p:nvPr>
            <p:ph type="subTitle" idx="8"/>
          </p:nvPr>
        </p:nvSpPr>
        <p:spPr>
          <a:xfrm>
            <a:off x="8487523" y="5070908"/>
            <a:ext cx="22452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Tree>
    <p:extLst>
      <p:ext uri="{BB962C8B-B14F-4D97-AF65-F5344CB8AC3E}">
        <p14:creationId xmlns:p14="http://schemas.microsoft.com/office/powerpoint/2010/main" val="3833798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80"/>
        <p:cNvGrpSpPr/>
        <p:nvPr/>
      </p:nvGrpSpPr>
      <p:grpSpPr>
        <a:xfrm>
          <a:off x="0" y="0"/>
          <a:ext cx="0" cy="0"/>
          <a:chOff x="0" y="0"/>
          <a:chExt cx="0" cy="0"/>
        </a:xfrm>
      </p:grpSpPr>
      <p:sp>
        <p:nvSpPr>
          <p:cNvPr id="581" name="Google Shape;581;p23"/>
          <p:cNvSpPr txBox="1">
            <a:spLocks noGrp="1"/>
          </p:cNvSpPr>
          <p:nvPr>
            <p:ph type="subTitle" idx="1"/>
          </p:nvPr>
        </p:nvSpPr>
        <p:spPr>
          <a:xfrm>
            <a:off x="1314033" y="4337500"/>
            <a:ext cx="3535600" cy="10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b="0"/>
            </a:lvl2pPr>
            <a:lvl3pPr lvl="2" algn="ctr" rtl="0">
              <a:lnSpc>
                <a:spcPct val="100000"/>
              </a:lnSpc>
              <a:spcBef>
                <a:spcPts val="0"/>
              </a:spcBef>
              <a:spcAft>
                <a:spcPts val="0"/>
              </a:spcAft>
              <a:buSzPts val="1400"/>
              <a:buNone/>
              <a:defRPr sz="1867" b="0"/>
            </a:lvl3pPr>
            <a:lvl4pPr lvl="3" algn="ctr" rtl="0">
              <a:lnSpc>
                <a:spcPct val="100000"/>
              </a:lnSpc>
              <a:spcBef>
                <a:spcPts val="0"/>
              </a:spcBef>
              <a:spcAft>
                <a:spcPts val="0"/>
              </a:spcAft>
              <a:buSzPts val="1400"/>
              <a:buNone/>
              <a:defRPr sz="1867" b="0"/>
            </a:lvl4pPr>
            <a:lvl5pPr lvl="4" algn="ctr" rtl="0">
              <a:lnSpc>
                <a:spcPct val="100000"/>
              </a:lnSpc>
              <a:spcBef>
                <a:spcPts val="0"/>
              </a:spcBef>
              <a:spcAft>
                <a:spcPts val="0"/>
              </a:spcAft>
              <a:buSzPts val="1400"/>
              <a:buNone/>
              <a:defRPr sz="1867" b="0"/>
            </a:lvl5pPr>
            <a:lvl6pPr lvl="5" algn="ctr" rtl="0">
              <a:lnSpc>
                <a:spcPct val="100000"/>
              </a:lnSpc>
              <a:spcBef>
                <a:spcPts val="0"/>
              </a:spcBef>
              <a:spcAft>
                <a:spcPts val="0"/>
              </a:spcAft>
              <a:buSzPts val="1400"/>
              <a:buNone/>
              <a:defRPr sz="1867" b="0"/>
            </a:lvl6pPr>
            <a:lvl7pPr lvl="6" algn="ctr" rtl="0">
              <a:lnSpc>
                <a:spcPct val="100000"/>
              </a:lnSpc>
              <a:spcBef>
                <a:spcPts val="0"/>
              </a:spcBef>
              <a:spcAft>
                <a:spcPts val="0"/>
              </a:spcAft>
              <a:buSzPts val="1400"/>
              <a:buNone/>
              <a:defRPr sz="1867" b="0"/>
            </a:lvl7pPr>
            <a:lvl8pPr lvl="7" algn="ctr" rtl="0">
              <a:lnSpc>
                <a:spcPct val="100000"/>
              </a:lnSpc>
              <a:spcBef>
                <a:spcPts val="0"/>
              </a:spcBef>
              <a:spcAft>
                <a:spcPts val="0"/>
              </a:spcAft>
              <a:buSzPts val="1400"/>
              <a:buNone/>
              <a:defRPr sz="1867" b="0"/>
            </a:lvl8pPr>
            <a:lvl9pPr lvl="8" algn="ctr" rtl="0">
              <a:lnSpc>
                <a:spcPct val="100000"/>
              </a:lnSpc>
              <a:spcBef>
                <a:spcPts val="0"/>
              </a:spcBef>
              <a:spcAft>
                <a:spcPts val="0"/>
              </a:spcAft>
              <a:buSzPts val="1400"/>
              <a:buNone/>
              <a:defRPr sz="1867" b="0"/>
            </a:lvl9pPr>
          </a:lstStyle>
          <a:p>
            <a:r>
              <a:rPr lang="es-ES" smtClean="0"/>
              <a:t>Haga clic para modificar el estilo de subtítulo del patrón</a:t>
            </a:r>
            <a:endParaRPr/>
          </a:p>
        </p:txBody>
      </p:sp>
      <p:sp>
        <p:nvSpPr>
          <p:cNvPr id="582" name="Google Shape;582;p23"/>
          <p:cNvSpPr txBox="1">
            <a:spLocks noGrp="1"/>
          </p:cNvSpPr>
          <p:nvPr>
            <p:ph type="title" hasCustomPrompt="1"/>
          </p:nvPr>
        </p:nvSpPr>
        <p:spPr>
          <a:xfrm>
            <a:off x="1441817" y="3751367"/>
            <a:ext cx="3280000" cy="58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Comfortaa"/>
              <a:buChar char="+"/>
              <a:defRPr sz="4800" b="1"/>
            </a:lvl1pPr>
            <a:lvl2pPr lvl="1"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2pPr>
            <a:lvl3pPr lvl="2"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3pPr>
            <a:lvl4pPr lvl="3"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4pPr>
            <a:lvl5pPr lvl="4"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5pPr>
            <a:lvl6pPr lvl="5"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6pPr>
            <a:lvl7pPr lvl="6"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7pPr>
            <a:lvl8pPr lvl="7"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8pPr>
            <a:lvl9pPr lvl="8"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9pPr>
          </a:lstStyle>
          <a:p>
            <a:r>
              <a:t>xx%</a:t>
            </a:r>
          </a:p>
        </p:txBody>
      </p:sp>
      <p:sp>
        <p:nvSpPr>
          <p:cNvPr id="583" name="Google Shape;583;p23"/>
          <p:cNvSpPr txBox="1">
            <a:spLocks noGrp="1"/>
          </p:cNvSpPr>
          <p:nvPr>
            <p:ph type="subTitle" idx="2"/>
          </p:nvPr>
        </p:nvSpPr>
        <p:spPr>
          <a:xfrm>
            <a:off x="4250600" y="2640300"/>
            <a:ext cx="3690800" cy="10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b="0"/>
            </a:lvl2pPr>
            <a:lvl3pPr lvl="2" algn="ctr" rtl="0">
              <a:lnSpc>
                <a:spcPct val="100000"/>
              </a:lnSpc>
              <a:spcBef>
                <a:spcPts val="0"/>
              </a:spcBef>
              <a:spcAft>
                <a:spcPts val="0"/>
              </a:spcAft>
              <a:buSzPts val="1400"/>
              <a:buNone/>
              <a:defRPr sz="1867" b="0"/>
            </a:lvl3pPr>
            <a:lvl4pPr lvl="3" algn="ctr" rtl="0">
              <a:lnSpc>
                <a:spcPct val="100000"/>
              </a:lnSpc>
              <a:spcBef>
                <a:spcPts val="0"/>
              </a:spcBef>
              <a:spcAft>
                <a:spcPts val="0"/>
              </a:spcAft>
              <a:buSzPts val="1400"/>
              <a:buNone/>
              <a:defRPr sz="1867" b="0"/>
            </a:lvl4pPr>
            <a:lvl5pPr lvl="4" algn="ctr" rtl="0">
              <a:lnSpc>
                <a:spcPct val="100000"/>
              </a:lnSpc>
              <a:spcBef>
                <a:spcPts val="0"/>
              </a:spcBef>
              <a:spcAft>
                <a:spcPts val="0"/>
              </a:spcAft>
              <a:buSzPts val="1400"/>
              <a:buNone/>
              <a:defRPr sz="1867" b="0"/>
            </a:lvl5pPr>
            <a:lvl6pPr lvl="5" algn="ctr" rtl="0">
              <a:lnSpc>
                <a:spcPct val="100000"/>
              </a:lnSpc>
              <a:spcBef>
                <a:spcPts val="0"/>
              </a:spcBef>
              <a:spcAft>
                <a:spcPts val="0"/>
              </a:spcAft>
              <a:buSzPts val="1400"/>
              <a:buNone/>
              <a:defRPr sz="1867" b="0"/>
            </a:lvl6pPr>
            <a:lvl7pPr lvl="6" algn="ctr" rtl="0">
              <a:lnSpc>
                <a:spcPct val="100000"/>
              </a:lnSpc>
              <a:spcBef>
                <a:spcPts val="0"/>
              </a:spcBef>
              <a:spcAft>
                <a:spcPts val="0"/>
              </a:spcAft>
              <a:buSzPts val="1400"/>
              <a:buNone/>
              <a:defRPr sz="1867" b="0"/>
            </a:lvl7pPr>
            <a:lvl8pPr lvl="7" algn="ctr" rtl="0">
              <a:lnSpc>
                <a:spcPct val="100000"/>
              </a:lnSpc>
              <a:spcBef>
                <a:spcPts val="0"/>
              </a:spcBef>
              <a:spcAft>
                <a:spcPts val="0"/>
              </a:spcAft>
              <a:buSzPts val="1400"/>
              <a:buNone/>
              <a:defRPr sz="1867" b="0"/>
            </a:lvl8pPr>
            <a:lvl9pPr lvl="8" algn="ctr" rtl="0">
              <a:lnSpc>
                <a:spcPct val="100000"/>
              </a:lnSpc>
              <a:spcBef>
                <a:spcPts val="0"/>
              </a:spcBef>
              <a:spcAft>
                <a:spcPts val="0"/>
              </a:spcAft>
              <a:buSzPts val="1400"/>
              <a:buNone/>
              <a:defRPr sz="1867" b="0"/>
            </a:lvl9pPr>
          </a:lstStyle>
          <a:p>
            <a:r>
              <a:rPr lang="es-ES" smtClean="0"/>
              <a:t>Haga clic para modificar el estilo de subtítulo del patrón</a:t>
            </a:r>
            <a:endParaRPr/>
          </a:p>
        </p:txBody>
      </p:sp>
      <p:sp>
        <p:nvSpPr>
          <p:cNvPr id="584" name="Google Shape;584;p23"/>
          <p:cNvSpPr txBox="1">
            <a:spLocks noGrp="1"/>
          </p:cNvSpPr>
          <p:nvPr>
            <p:ph type="title" idx="3" hasCustomPrompt="1"/>
          </p:nvPr>
        </p:nvSpPr>
        <p:spPr>
          <a:xfrm>
            <a:off x="4456000" y="2054300"/>
            <a:ext cx="3280000" cy="58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Comfortaa"/>
              <a:buChar char="+"/>
              <a:defRPr sz="4800" b="1"/>
            </a:lvl1pPr>
            <a:lvl2pPr lvl="1"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2pPr>
            <a:lvl3pPr lvl="2"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3pPr>
            <a:lvl4pPr lvl="3"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4pPr>
            <a:lvl5pPr lvl="4"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5pPr>
            <a:lvl6pPr lvl="5"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6pPr>
            <a:lvl7pPr lvl="6"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7pPr>
            <a:lvl8pPr lvl="7"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8pPr>
            <a:lvl9pPr lvl="8"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9pPr>
          </a:lstStyle>
          <a:p>
            <a:r>
              <a:t>xx%</a:t>
            </a:r>
          </a:p>
        </p:txBody>
      </p:sp>
      <p:sp>
        <p:nvSpPr>
          <p:cNvPr id="585" name="Google Shape;585;p23"/>
          <p:cNvSpPr txBox="1">
            <a:spLocks noGrp="1"/>
          </p:cNvSpPr>
          <p:nvPr>
            <p:ph type="subTitle" idx="4"/>
          </p:nvPr>
        </p:nvSpPr>
        <p:spPr>
          <a:xfrm>
            <a:off x="7468379" y="4337500"/>
            <a:ext cx="3409600" cy="10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b="0"/>
            </a:lvl2pPr>
            <a:lvl3pPr lvl="2" algn="ctr" rtl="0">
              <a:lnSpc>
                <a:spcPct val="100000"/>
              </a:lnSpc>
              <a:spcBef>
                <a:spcPts val="0"/>
              </a:spcBef>
              <a:spcAft>
                <a:spcPts val="0"/>
              </a:spcAft>
              <a:buSzPts val="1400"/>
              <a:buNone/>
              <a:defRPr sz="1867" b="0"/>
            </a:lvl3pPr>
            <a:lvl4pPr lvl="3" algn="ctr" rtl="0">
              <a:lnSpc>
                <a:spcPct val="100000"/>
              </a:lnSpc>
              <a:spcBef>
                <a:spcPts val="0"/>
              </a:spcBef>
              <a:spcAft>
                <a:spcPts val="0"/>
              </a:spcAft>
              <a:buSzPts val="1400"/>
              <a:buNone/>
              <a:defRPr sz="1867" b="0"/>
            </a:lvl4pPr>
            <a:lvl5pPr lvl="4" algn="ctr" rtl="0">
              <a:lnSpc>
                <a:spcPct val="100000"/>
              </a:lnSpc>
              <a:spcBef>
                <a:spcPts val="0"/>
              </a:spcBef>
              <a:spcAft>
                <a:spcPts val="0"/>
              </a:spcAft>
              <a:buSzPts val="1400"/>
              <a:buNone/>
              <a:defRPr sz="1867" b="0"/>
            </a:lvl5pPr>
            <a:lvl6pPr lvl="5" algn="ctr" rtl="0">
              <a:lnSpc>
                <a:spcPct val="100000"/>
              </a:lnSpc>
              <a:spcBef>
                <a:spcPts val="0"/>
              </a:spcBef>
              <a:spcAft>
                <a:spcPts val="0"/>
              </a:spcAft>
              <a:buSzPts val="1400"/>
              <a:buNone/>
              <a:defRPr sz="1867" b="0"/>
            </a:lvl6pPr>
            <a:lvl7pPr lvl="6" algn="ctr" rtl="0">
              <a:lnSpc>
                <a:spcPct val="100000"/>
              </a:lnSpc>
              <a:spcBef>
                <a:spcPts val="0"/>
              </a:spcBef>
              <a:spcAft>
                <a:spcPts val="0"/>
              </a:spcAft>
              <a:buSzPts val="1400"/>
              <a:buNone/>
              <a:defRPr sz="1867" b="0"/>
            </a:lvl7pPr>
            <a:lvl8pPr lvl="7" algn="ctr" rtl="0">
              <a:lnSpc>
                <a:spcPct val="100000"/>
              </a:lnSpc>
              <a:spcBef>
                <a:spcPts val="0"/>
              </a:spcBef>
              <a:spcAft>
                <a:spcPts val="0"/>
              </a:spcAft>
              <a:buSzPts val="1400"/>
              <a:buNone/>
              <a:defRPr sz="1867" b="0"/>
            </a:lvl8pPr>
            <a:lvl9pPr lvl="8" algn="ctr" rtl="0">
              <a:lnSpc>
                <a:spcPct val="100000"/>
              </a:lnSpc>
              <a:spcBef>
                <a:spcPts val="0"/>
              </a:spcBef>
              <a:spcAft>
                <a:spcPts val="0"/>
              </a:spcAft>
              <a:buSzPts val="1400"/>
              <a:buNone/>
              <a:defRPr sz="1867" b="0"/>
            </a:lvl9pPr>
          </a:lstStyle>
          <a:p>
            <a:r>
              <a:rPr lang="es-ES" smtClean="0"/>
              <a:t>Haga clic para modificar el estilo de subtítulo del patrón</a:t>
            </a:r>
            <a:endParaRPr/>
          </a:p>
        </p:txBody>
      </p:sp>
      <p:sp>
        <p:nvSpPr>
          <p:cNvPr id="586" name="Google Shape;586;p23"/>
          <p:cNvSpPr txBox="1">
            <a:spLocks noGrp="1"/>
          </p:cNvSpPr>
          <p:nvPr>
            <p:ph type="title" idx="5" hasCustomPrompt="1"/>
          </p:nvPr>
        </p:nvSpPr>
        <p:spPr>
          <a:xfrm>
            <a:off x="7533183" y="3751367"/>
            <a:ext cx="3280000" cy="58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000"/>
              <a:buFont typeface="Comfortaa"/>
              <a:buChar char="+"/>
              <a:defRPr sz="4800" b="1"/>
            </a:lvl1pPr>
            <a:lvl2pPr lvl="1"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2pPr>
            <a:lvl3pPr lvl="2"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3pPr>
            <a:lvl4pPr lvl="3"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4pPr>
            <a:lvl5pPr lvl="4"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5pPr>
            <a:lvl6pPr lvl="5"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6pPr>
            <a:lvl7pPr lvl="6"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7pPr>
            <a:lvl8pPr lvl="7"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8pPr>
            <a:lvl9pPr lvl="8"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9pPr>
          </a:lstStyle>
          <a:p>
            <a:r>
              <a:t>xx%</a:t>
            </a:r>
          </a:p>
        </p:txBody>
      </p:sp>
      <p:sp>
        <p:nvSpPr>
          <p:cNvPr id="587" name="Google Shape;587;p23"/>
          <p:cNvSpPr txBox="1">
            <a:spLocks noGrp="1"/>
          </p:cNvSpPr>
          <p:nvPr>
            <p:ph type="title" idx="6"/>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588" name="Google Shape;588;p23"/>
          <p:cNvSpPr/>
          <p:nvPr/>
        </p:nvSpPr>
        <p:spPr>
          <a:xfrm rot="-5400000" flipH="1">
            <a:off x="6941381" y="-771017"/>
            <a:ext cx="1693480" cy="229404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9" name="Google Shape;589;p23"/>
          <p:cNvGrpSpPr/>
          <p:nvPr/>
        </p:nvGrpSpPr>
        <p:grpSpPr>
          <a:xfrm rot="-5400000" flipH="1">
            <a:off x="8315938" y="-601268"/>
            <a:ext cx="1961908" cy="1576183"/>
            <a:chOff x="4649450" y="3527425"/>
            <a:chExt cx="1224050" cy="983475"/>
          </a:xfrm>
        </p:grpSpPr>
        <p:sp>
          <p:nvSpPr>
            <p:cNvPr id="590" name="Google Shape;590;p2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3"/>
          <p:cNvSpPr/>
          <p:nvPr/>
        </p:nvSpPr>
        <p:spPr>
          <a:xfrm rot="-5400000" flipH="1">
            <a:off x="9328639" y="-547469"/>
            <a:ext cx="1961816" cy="265753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23"/>
          <p:cNvSpPr/>
          <p:nvPr/>
        </p:nvSpPr>
        <p:spPr>
          <a:xfrm rot="9707568">
            <a:off x="10656341" y="-98040"/>
            <a:ext cx="1979335" cy="397521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5" name="Google Shape;595;p23"/>
          <p:cNvGrpSpPr/>
          <p:nvPr/>
        </p:nvGrpSpPr>
        <p:grpSpPr>
          <a:xfrm rot="-5400000" flipH="1">
            <a:off x="10916700" y="-164492"/>
            <a:ext cx="1458577" cy="1171909"/>
            <a:chOff x="4649450" y="3527425"/>
            <a:chExt cx="1224050" cy="983475"/>
          </a:xfrm>
        </p:grpSpPr>
        <p:sp>
          <p:nvSpPr>
            <p:cNvPr id="596" name="Google Shape;596;p2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23"/>
          <p:cNvGrpSpPr/>
          <p:nvPr/>
        </p:nvGrpSpPr>
        <p:grpSpPr>
          <a:xfrm rot="5400000" flipH="1">
            <a:off x="-506508" y="2253677"/>
            <a:ext cx="1609347" cy="1161025"/>
            <a:chOff x="4608571" y="3501085"/>
            <a:chExt cx="1211615" cy="983475"/>
          </a:xfrm>
        </p:grpSpPr>
        <p:sp>
          <p:nvSpPr>
            <p:cNvPr id="600" name="Google Shape;600;p23"/>
            <p:cNvSpPr/>
            <p:nvPr/>
          </p:nvSpPr>
          <p:spPr>
            <a:xfrm>
              <a:off x="4608571" y="4125915"/>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3"/>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3"/>
            <p:cNvSpPr/>
            <p:nvPr/>
          </p:nvSpPr>
          <p:spPr>
            <a:xfrm>
              <a:off x="4760365" y="361206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3" name="Google Shape;603;p23"/>
          <p:cNvSpPr/>
          <p:nvPr/>
        </p:nvSpPr>
        <p:spPr>
          <a:xfrm rot="-1347752">
            <a:off x="-852837" y="3147440"/>
            <a:ext cx="2302012" cy="311837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4" name="Google Shape;604;p23"/>
          <p:cNvGrpSpPr/>
          <p:nvPr/>
        </p:nvGrpSpPr>
        <p:grpSpPr>
          <a:xfrm rot="5400000" flipH="1">
            <a:off x="1139921" y="5805703"/>
            <a:ext cx="1239392" cy="1161287"/>
            <a:chOff x="4649450" y="3527425"/>
            <a:chExt cx="1224050" cy="983475"/>
          </a:xfrm>
        </p:grpSpPr>
        <p:sp>
          <p:nvSpPr>
            <p:cNvPr id="605" name="Google Shape;605;p23"/>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3"/>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3"/>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8" name="Google Shape;608;p23"/>
          <p:cNvSpPr/>
          <p:nvPr/>
        </p:nvSpPr>
        <p:spPr>
          <a:xfrm rot="6294493" flipH="1">
            <a:off x="-146418" y="5232867"/>
            <a:ext cx="1703027" cy="230697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9" name="Google Shape;609;p23"/>
          <p:cNvSpPr/>
          <p:nvPr/>
        </p:nvSpPr>
        <p:spPr>
          <a:xfrm rot="6152593" flipH="1">
            <a:off x="2271645" y="5309625"/>
            <a:ext cx="1922959" cy="260489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59667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10"/>
        <p:cNvGrpSpPr/>
        <p:nvPr/>
      </p:nvGrpSpPr>
      <p:grpSpPr>
        <a:xfrm>
          <a:off x="0" y="0"/>
          <a:ext cx="0" cy="0"/>
          <a:chOff x="0" y="0"/>
          <a:chExt cx="0" cy="0"/>
        </a:xfrm>
      </p:grpSpPr>
      <p:sp>
        <p:nvSpPr>
          <p:cNvPr id="611" name="Google Shape;611;p24"/>
          <p:cNvSpPr/>
          <p:nvPr/>
        </p:nvSpPr>
        <p:spPr>
          <a:xfrm rot="-10023347" flipH="1">
            <a:off x="-463556" y="1887746"/>
            <a:ext cx="1359880" cy="18421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24"/>
          <p:cNvSpPr txBox="1">
            <a:spLocks noGrp="1"/>
          </p:cNvSpPr>
          <p:nvPr>
            <p:ph type="subTitle" idx="1"/>
          </p:nvPr>
        </p:nvSpPr>
        <p:spPr>
          <a:xfrm>
            <a:off x="1101900" y="2571533"/>
            <a:ext cx="31748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13" name="Google Shape;613;p24"/>
          <p:cNvSpPr txBox="1">
            <a:spLocks noGrp="1"/>
          </p:cNvSpPr>
          <p:nvPr>
            <p:ph type="subTitle" idx="2"/>
          </p:nvPr>
        </p:nvSpPr>
        <p:spPr>
          <a:xfrm>
            <a:off x="1270500" y="3106551"/>
            <a:ext cx="28376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614" name="Google Shape;614;p24"/>
          <p:cNvSpPr txBox="1">
            <a:spLocks noGrp="1"/>
          </p:cNvSpPr>
          <p:nvPr>
            <p:ph type="subTitle" idx="3"/>
          </p:nvPr>
        </p:nvSpPr>
        <p:spPr>
          <a:xfrm>
            <a:off x="4508609" y="2571533"/>
            <a:ext cx="31748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15" name="Google Shape;615;p24"/>
          <p:cNvSpPr txBox="1">
            <a:spLocks noGrp="1"/>
          </p:cNvSpPr>
          <p:nvPr>
            <p:ph type="subTitle" idx="4"/>
          </p:nvPr>
        </p:nvSpPr>
        <p:spPr>
          <a:xfrm>
            <a:off x="4677209" y="3106551"/>
            <a:ext cx="28376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616" name="Google Shape;616;p24"/>
          <p:cNvSpPr txBox="1">
            <a:spLocks noGrp="1"/>
          </p:cNvSpPr>
          <p:nvPr>
            <p:ph type="subTitle" idx="5"/>
          </p:nvPr>
        </p:nvSpPr>
        <p:spPr>
          <a:xfrm>
            <a:off x="7915303" y="2571533"/>
            <a:ext cx="31748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17" name="Google Shape;617;p24"/>
          <p:cNvSpPr txBox="1">
            <a:spLocks noGrp="1"/>
          </p:cNvSpPr>
          <p:nvPr>
            <p:ph type="subTitle" idx="6"/>
          </p:nvPr>
        </p:nvSpPr>
        <p:spPr>
          <a:xfrm>
            <a:off x="8083903" y="3106551"/>
            <a:ext cx="28376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618" name="Google Shape;618;p24"/>
          <p:cNvSpPr txBox="1">
            <a:spLocks noGrp="1"/>
          </p:cNvSpPr>
          <p:nvPr>
            <p:ph type="subTitle" idx="7"/>
          </p:nvPr>
        </p:nvSpPr>
        <p:spPr>
          <a:xfrm>
            <a:off x="1101900" y="4702400"/>
            <a:ext cx="31748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19" name="Google Shape;619;p24"/>
          <p:cNvSpPr txBox="1">
            <a:spLocks noGrp="1"/>
          </p:cNvSpPr>
          <p:nvPr>
            <p:ph type="subTitle" idx="8"/>
          </p:nvPr>
        </p:nvSpPr>
        <p:spPr>
          <a:xfrm>
            <a:off x="1270500" y="5235367"/>
            <a:ext cx="28376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620" name="Google Shape;620;p24"/>
          <p:cNvSpPr txBox="1">
            <a:spLocks noGrp="1"/>
          </p:cNvSpPr>
          <p:nvPr>
            <p:ph type="subTitle" idx="9"/>
          </p:nvPr>
        </p:nvSpPr>
        <p:spPr>
          <a:xfrm>
            <a:off x="4508609" y="4702400"/>
            <a:ext cx="31748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21" name="Google Shape;621;p24"/>
          <p:cNvSpPr txBox="1">
            <a:spLocks noGrp="1"/>
          </p:cNvSpPr>
          <p:nvPr>
            <p:ph type="subTitle" idx="13"/>
          </p:nvPr>
        </p:nvSpPr>
        <p:spPr>
          <a:xfrm>
            <a:off x="4677209" y="5235367"/>
            <a:ext cx="28376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622" name="Google Shape;622;p24"/>
          <p:cNvSpPr txBox="1">
            <a:spLocks noGrp="1"/>
          </p:cNvSpPr>
          <p:nvPr>
            <p:ph type="subTitle" idx="14"/>
          </p:nvPr>
        </p:nvSpPr>
        <p:spPr>
          <a:xfrm>
            <a:off x="7915303" y="4702400"/>
            <a:ext cx="3174800" cy="58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23" name="Google Shape;623;p24"/>
          <p:cNvSpPr txBox="1">
            <a:spLocks noGrp="1"/>
          </p:cNvSpPr>
          <p:nvPr>
            <p:ph type="subTitle" idx="15"/>
          </p:nvPr>
        </p:nvSpPr>
        <p:spPr>
          <a:xfrm>
            <a:off x="8083903" y="5235367"/>
            <a:ext cx="2837600" cy="1016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grpSp>
        <p:nvGrpSpPr>
          <p:cNvPr id="624" name="Google Shape;624;p24"/>
          <p:cNvGrpSpPr/>
          <p:nvPr/>
        </p:nvGrpSpPr>
        <p:grpSpPr>
          <a:xfrm rot="10800000" flipH="1">
            <a:off x="8625957" y="21994"/>
            <a:ext cx="591131" cy="590549"/>
            <a:chOff x="4887569" y="4595026"/>
            <a:chExt cx="381145" cy="381032"/>
          </a:xfrm>
        </p:grpSpPr>
        <p:sp>
          <p:nvSpPr>
            <p:cNvPr id="625" name="Google Shape;625;p24"/>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26" name="Google Shape;626;p24"/>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27" name="Google Shape;627;p24"/>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28" name="Google Shape;628;p24"/>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29" name="Google Shape;629;p24"/>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0" name="Google Shape;630;p24"/>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1" name="Google Shape;631;p24"/>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2" name="Google Shape;632;p24"/>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3" name="Google Shape;633;p24"/>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4" name="Google Shape;634;p24"/>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5" name="Google Shape;635;p24"/>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6" name="Google Shape;636;p24"/>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7" name="Google Shape;637;p24"/>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8" name="Google Shape;638;p24"/>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39" name="Google Shape;639;p24"/>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40" name="Google Shape;640;p24"/>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41" name="Google Shape;641;p24"/>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42" name="Google Shape;642;p24"/>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43" name="Google Shape;643;p24"/>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44" name="Google Shape;644;p24"/>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645" name="Google Shape;645;p24"/>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646" name="Google Shape;646;p24"/>
          <p:cNvSpPr/>
          <p:nvPr/>
        </p:nvSpPr>
        <p:spPr>
          <a:xfrm rot="9549727">
            <a:off x="10903609" y="2066046"/>
            <a:ext cx="1707635" cy="231321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7" name="Google Shape;647;p24"/>
          <p:cNvGrpSpPr/>
          <p:nvPr/>
        </p:nvGrpSpPr>
        <p:grpSpPr>
          <a:xfrm rot="8310808">
            <a:off x="10930847" y="1071391"/>
            <a:ext cx="1679755" cy="1349517"/>
            <a:chOff x="4649450" y="3527425"/>
            <a:chExt cx="1224050" cy="983475"/>
          </a:xfrm>
        </p:grpSpPr>
        <p:sp>
          <p:nvSpPr>
            <p:cNvPr id="648" name="Google Shape;648;p2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1" name="Google Shape;651;p24"/>
          <p:cNvSpPr/>
          <p:nvPr/>
        </p:nvSpPr>
        <p:spPr>
          <a:xfrm rot="10800000">
            <a:off x="10844476" y="-205431"/>
            <a:ext cx="1449925" cy="196424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4"/>
          <p:cNvSpPr/>
          <p:nvPr/>
        </p:nvSpPr>
        <p:spPr>
          <a:xfrm rot="4108836">
            <a:off x="173477" y="-706417"/>
            <a:ext cx="1114451" cy="173496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3" name="Google Shape;653;p24"/>
          <p:cNvGrpSpPr/>
          <p:nvPr/>
        </p:nvGrpSpPr>
        <p:grpSpPr>
          <a:xfrm rot="10800000" flipH="1">
            <a:off x="-407054" y="1190969"/>
            <a:ext cx="1246899" cy="1001833"/>
            <a:chOff x="4649450" y="3527425"/>
            <a:chExt cx="1224050" cy="983475"/>
          </a:xfrm>
        </p:grpSpPr>
        <p:sp>
          <p:nvSpPr>
            <p:cNvPr id="654" name="Google Shape;654;p2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7" name="Google Shape;657;p24"/>
          <p:cNvSpPr/>
          <p:nvPr/>
        </p:nvSpPr>
        <p:spPr>
          <a:xfrm rot="10492658" flipH="1">
            <a:off x="-251025" y="39204"/>
            <a:ext cx="934831" cy="12663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8" name="Google Shape;658;p24"/>
          <p:cNvGrpSpPr/>
          <p:nvPr/>
        </p:nvGrpSpPr>
        <p:grpSpPr>
          <a:xfrm rot="10800000">
            <a:off x="9516794" y="-144643"/>
            <a:ext cx="1161868" cy="789403"/>
            <a:chOff x="4649450" y="3527425"/>
            <a:chExt cx="1224050" cy="983475"/>
          </a:xfrm>
        </p:grpSpPr>
        <p:sp>
          <p:nvSpPr>
            <p:cNvPr id="659" name="Google Shape;659;p2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2" name="Google Shape;662;p24"/>
          <p:cNvSpPr txBox="1">
            <a:spLocks noGrp="1"/>
          </p:cNvSpPr>
          <p:nvPr>
            <p:ph type="title"/>
          </p:nvPr>
        </p:nvSpPr>
        <p:spPr>
          <a:xfrm>
            <a:off x="1038000" y="603767"/>
            <a:ext cx="7672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663" name="Google Shape;663;p24"/>
          <p:cNvSpPr/>
          <p:nvPr/>
        </p:nvSpPr>
        <p:spPr>
          <a:xfrm rot="-5400000" flipH="1">
            <a:off x="10585912" y="-662308"/>
            <a:ext cx="1066305" cy="176699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67263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 Title and two columns 3">
  <p:cSld name=" Title and two columns 3">
    <p:spTree>
      <p:nvGrpSpPr>
        <p:cNvPr id="1" name="Shape 664"/>
        <p:cNvGrpSpPr/>
        <p:nvPr/>
      </p:nvGrpSpPr>
      <p:grpSpPr>
        <a:xfrm>
          <a:off x="0" y="0"/>
          <a:ext cx="0" cy="0"/>
          <a:chOff x="0" y="0"/>
          <a:chExt cx="0" cy="0"/>
        </a:xfrm>
      </p:grpSpPr>
      <p:sp>
        <p:nvSpPr>
          <p:cNvPr id="665" name="Google Shape;665;p25"/>
          <p:cNvSpPr txBox="1">
            <a:spLocks noGrp="1"/>
          </p:cNvSpPr>
          <p:nvPr>
            <p:ph type="subTitle" idx="1"/>
          </p:nvPr>
        </p:nvSpPr>
        <p:spPr>
          <a:xfrm>
            <a:off x="2012100" y="436538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66" name="Google Shape;666;p25"/>
          <p:cNvSpPr txBox="1">
            <a:spLocks noGrp="1"/>
          </p:cNvSpPr>
          <p:nvPr>
            <p:ph type="subTitle" idx="2"/>
          </p:nvPr>
        </p:nvSpPr>
        <p:spPr>
          <a:xfrm>
            <a:off x="2460700" y="4891347"/>
            <a:ext cx="3174800" cy="10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667" name="Google Shape;667;p25"/>
          <p:cNvSpPr txBox="1">
            <a:spLocks noGrp="1"/>
          </p:cNvSpPr>
          <p:nvPr>
            <p:ph type="subTitle" idx="3"/>
          </p:nvPr>
        </p:nvSpPr>
        <p:spPr>
          <a:xfrm>
            <a:off x="6084100" y="4365380"/>
            <a:ext cx="40720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s-ES" smtClean="0"/>
              <a:t>Haga clic para modificar el estilo de subtítulo del patrón</a:t>
            </a:r>
            <a:endParaRPr/>
          </a:p>
        </p:txBody>
      </p:sp>
      <p:sp>
        <p:nvSpPr>
          <p:cNvPr id="668" name="Google Shape;668;p25"/>
          <p:cNvSpPr txBox="1">
            <a:spLocks noGrp="1"/>
          </p:cNvSpPr>
          <p:nvPr>
            <p:ph type="subTitle" idx="4"/>
          </p:nvPr>
        </p:nvSpPr>
        <p:spPr>
          <a:xfrm>
            <a:off x="6532700" y="4901213"/>
            <a:ext cx="3174800" cy="102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r>
              <a:rPr lang="es-ES" smtClean="0"/>
              <a:t>Haga clic para modificar el estilo de subtítulo del patrón</a:t>
            </a:r>
            <a:endParaRPr/>
          </a:p>
        </p:txBody>
      </p:sp>
      <p:sp>
        <p:nvSpPr>
          <p:cNvPr id="669" name="Google Shape;669;p25"/>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670" name="Google Shape;670;p25"/>
          <p:cNvSpPr/>
          <p:nvPr/>
        </p:nvSpPr>
        <p:spPr>
          <a:xfrm rot="6409374" flipH="1">
            <a:off x="1785428" y="5492621"/>
            <a:ext cx="1099792" cy="21216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1" name="Google Shape;671;p25"/>
          <p:cNvGrpSpPr/>
          <p:nvPr/>
        </p:nvGrpSpPr>
        <p:grpSpPr>
          <a:xfrm rot="-5400000" flipH="1">
            <a:off x="11509526" y="1152311"/>
            <a:ext cx="956177" cy="787829"/>
            <a:chOff x="4626556" y="3501085"/>
            <a:chExt cx="1193630" cy="983475"/>
          </a:xfrm>
        </p:grpSpPr>
        <p:sp>
          <p:nvSpPr>
            <p:cNvPr id="672" name="Google Shape;672;p25"/>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5"/>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5"/>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5" name="Google Shape;675;p25"/>
          <p:cNvGrpSpPr/>
          <p:nvPr/>
        </p:nvGrpSpPr>
        <p:grpSpPr>
          <a:xfrm rot="5400000" flipH="1">
            <a:off x="536105" y="6097122"/>
            <a:ext cx="1273991" cy="1023601"/>
            <a:chOff x="4649450" y="3527425"/>
            <a:chExt cx="1224050" cy="983475"/>
          </a:xfrm>
        </p:grpSpPr>
        <p:sp>
          <p:nvSpPr>
            <p:cNvPr id="676" name="Google Shape;676;p2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9" name="Google Shape;679;p25"/>
          <p:cNvSpPr/>
          <p:nvPr/>
        </p:nvSpPr>
        <p:spPr>
          <a:xfrm rot="-857734">
            <a:off x="-254529" y="4211609"/>
            <a:ext cx="1237657" cy="23752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5"/>
          <p:cNvSpPr/>
          <p:nvPr/>
        </p:nvSpPr>
        <p:spPr>
          <a:xfrm rot="10800000">
            <a:off x="11312686" y="-67109"/>
            <a:ext cx="1094556" cy="14827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1" name="Google Shape;681;p25"/>
          <p:cNvGrpSpPr/>
          <p:nvPr/>
        </p:nvGrpSpPr>
        <p:grpSpPr>
          <a:xfrm rot="-5400000" flipH="1">
            <a:off x="10650770" y="-42832"/>
            <a:ext cx="796285" cy="639783"/>
            <a:chOff x="4649450" y="3527425"/>
            <a:chExt cx="1224050" cy="983475"/>
          </a:xfrm>
        </p:grpSpPr>
        <p:sp>
          <p:nvSpPr>
            <p:cNvPr id="682" name="Google Shape;682;p2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5" name="Google Shape;685;p25"/>
          <p:cNvSpPr/>
          <p:nvPr/>
        </p:nvSpPr>
        <p:spPr>
          <a:xfrm rot="-5400000" flipH="1">
            <a:off x="11124452" y="-244199"/>
            <a:ext cx="809765" cy="10969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5"/>
          <p:cNvSpPr/>
          <p:nvPr/>
        </p:nvSpPr>
        <p:spPr>
          <a:xfrm rot="-5400000" flipH="1">
            <a:off x="9644075" y="-603696"/>
            <a:ext cx="1177823" cy="159551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5"/>
          <p:cNvSpPr/>
          <p:nvPr/>
        </p:nvSpPr>
        <p:spPr>
          <a:xfrm rot="2163013" flipH="1">
            <a:off x="11311329" y="5114753"/>
            <a:ext cx="1352583" cy="18322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5"/>
          <p:cNvSpPr/>
          <p:nvPr/>
        </p:nvSpPr>
        <p:spPr>
          <a:xfrm rot="202934" flipH="1">
            <a:off x="10447735" y="4698105"/>
            <a:ext cx="1522263" cy="25082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25"/>
          <p:cNvSpPr/>
          <p:nvPr/>
        </p:nvSpPr>
        <p:spPr>
          <a:xfrm rot="3489563" flipH="1">
            <a:off x="-82298" y="5572484"/>
            <a:ext cx="1099763" cy="148977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3194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column text 3">
  <p:cSld name="One-column text 3">
    <p:spTree>
      <p:nvGrpSpPr>
        <p:cNvPr id="1" name="Shape 690"/>
        <p:cNvGrpSpPr/>
        <p:nvPr/>
      </p:nvGrpSpPr>
      <p:grpSpPr>
        <a:xfrm>
          <a:off x="0" y="0"/>
          <a:ext cx="0" cy="0"/>
          <a:chOff x="0" y="0"/>
          <a:chExt cx="0" cy="0"/>
        </a:xfrm>
      </p:grpSpPr>
      <p:sp>
        <p:nvSpPr>
          <p:cNvPr id="691" name="Google Shape;691;p26"/>
          <p:cNvSpPr txBox="1">
            <a:spLocks noGrp="1"/>
          </p:cNvSpPr>
          <p:nvPr>
            <p:ph type="body" idx="1"/>
          </p:nvPr>
        </p:nvSpPr>
        <p:spPr>
          <a:xfrm>
            <a:off x="1169167" y="3183500"/>
            <a:ext cx="3572400" cy="193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Montserrat"/>
              <a:buChar char="●"/>
              <a:defRPr/>
            </a:lvl1pPr>
            <a:lvl2pPr marL="1219170" lvl="1" indent="-423323" rtl="0">
              <a:spcBef>
                <a:spcPts val="0"/>
              </a:spcBef>
              <a:spcAft>
                <a:spcPts val="0"/>
              </a:spcAft>
              <a:buSzPts val="1400"/>
              <a:buFont typeface="Montserrat"/>
              <a:buChar char="○"/>
              <a:defRPr/>
            </a:lvl2pPr>
            <a:lvl3pPr marL="1828754" lvl="2" indent="-423323" rtl="0">
              <a:spcBef>
                <a:spcPts val="0"/>
              </a:spcBef>
              <a:spcAft>
                <a:spcPts val="0"/>
              </a:spcAft>
              <a:buSzPts val="1400"/>
              <a:buFont typeface="Montserrat"/>
              <a:buChar char="■"/>
              <a:defRPr/>
            </a:lvl3pPr>
            <a:lvl4pPr marL="2438339" lvl="3" indent="-423323" rtl="0">
              <a:spcBef>
                <a:spcPts val="0"/>
              </a:spcBef>
              <a:spcAft>
                <a:spcPts val="0"/>
              </a:spcAft>
              <a:buSzPts val="1400"/>
              <a:buFont typeface="Montserrat"/>
              <a:buChar char="●"/>
              <a:defRPr/>
            </a:lvl4pPr>
            <a:lvl5pPr marL="3047924" lvl="4" indent="-423323" rtl="0">
              <a:spcBef>
                <a:spcPts val="0"/>
              </a:spcBef>
              <a:spcAft>
                <a:spcPts val="0"/>
              </a:spcAft>
              <a:buSzPts val="1400"/>
              <a:buFont typeface="Montserrat"/>
              <a:buChar char="○"/>
              <a:defRPr/>
            </a:lvl5pPr>
            <a:lvl6pPr marL="3657509" lvl="5" indent="-423323" rtl="0">
              <a:spcBef>
                <a:spcPts val="0"/>
              </a:spcBef>
              <a:spcAft>
                <a:spcPts val="0"/>
              </a:spcAft>
              <a:buSzPts val="1400"/>
              <a:buFont typeface="Montserrat"/>
              <a:buChar char="■"/>
              <a:defRPr/>
            </a:lvl6pPr>
            <a:lvl7pPr marL="4267093" lvl="6" indent="-423323" rtl="0">
              <a:spcBef>
                <a:spcPts val="0"/>
              </a:spcBef>
              <a:spcAft>
                <a:spcPts val="0"/>
              </a:spcAft>
              <a:buSzPts val="1400"/>
              <a:buFont typeface="Montserrat"/>
              <a:buChar char="●"/>
              <a:defRPr/>
            </a:lvl7pPr>
            <a:lvl8pPr marL="4876678" lvl="7" indent="-423323" rtl="0">
              <a:spcBef>
                <a:spcPts val="0"/>
              </a:spcBef>
              <a:spcAft>
                <a:spcPts val="0"/>
              </a:spcAft>
              <a:buSzPts val="1400"/>
              <a:buFont typeface="Montserrat"/>
              <a:buChar char="○"/>
              <a:defRPr/>
            </a:lvl8pPr>
            <a:lvl9pPr marL="5486263" lvl="8" indent="-423323" rtl="0">
              <a:spcBef>
                <a:spcPts val="0"/>
              </a:spcBef>
              <a:spcAft>
                <a:spcPts val="0"/>
              </a:spcAft>
              <a:buSzPts val="1400"/>
              <a:buFont typeface="Montserrat"/>
              <a:buChar char="■"/>
              <a:defRPr/>
            </a:lvl9pPr>
          </a:lstStyle>
          <a:p>
            <a:pPr lvl="0"/>
            <a:r>
              <a:rPr lang="es-ES" smtClean="0"/>
              <a:t>Haga clic para modificar el estilo de texto del patrón</a:t>
            </a:r>
          </a:p>
        </p:txBody>
      </p:sp>
      <p:sp>
        <p:nvSpPr>
          <p:cNvPr id="692" name="Google Shape;692;p26"/>
          <p:cNvSpPr txBox="1">
            <a:spLocks noGrp="1"/>
          </p:cNvSpPr>
          <p:nvPr>
            <p:ph type="title"/>
          </p:nvPr>
        </p:nvSpPr>
        <p:spPr>
          <a:xfrm>
            <a:off x="1169167" y="2376133"/>
            <a:ext cx="3710000" cy="658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s-ES" smtClean="0"/>
              <a:t>Haga clic para modificar el estilo de título del patrón</a:t>
            </a:r>
            <a:endParaRPr/>
          </a:p>
        </p:txBody>
      </p:sp>
      <p:sp>
        <p:nvSpPr>
          <p:cNvPr id="693" name="Google Shape;693;p26"/>
          <p:cNvSpPr/>
          <p:nvPr/>
        </p:nvSpPr>
        <p:spPr>
          <a:xfrm rot="924198" flipH="1">
            <a:off x="11250214" y="2268028"/>
            <a:ext cx="2312729" cy="313289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4" name="Google Shape;694;p26"/>
          <p:cNvGrpSpPr/>
          <p:nvPr/>
        </p:nvGrpSpPr>
        <p:grpSpPr>
          <a:xfrm rot="10800000" flipH="1">
            <a:off x="1032909" y="-312383"/>
            <a:ext cx="1359147" cy="1141749"/>
            <a:chOff x="4649450" y="3501085"/>
            <a:chExt cx="1170736" cy="983475"/>
          </a:xfrm>
        </p:grpSpPr>
        <p:sp>
          <p:nvSpPr>
            <p:cNvPr id="695" name="Google Shape;695;p2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6"/>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8" name="Google Shape;698;p26"/>
          <p:cNvGrpSpPr/>
          <p:nvPr/>
        </p:nvGrpSpPr>
        <p:grpSpPr>
          <a:xfrm flipH="1">
            <a:off x="11530021" y="4959187"/>
            <a:ext cx="1634188" cy="1313005"/>
            <a:chOff x="4649450" y="3527425"/>
            <a:chExt cx="1224050" cy="983475"/>
          </a:xfrm>
        </p:grpSpPr>
        <p:sp>
          <p:nvSpPr>
            <p:cNvPr id="699" name="Google Shape;699;p2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2" name="Google Shape;702;p26"/>
          <p:cNvSpPr/>
          <p:nvPr/>
        </p:nvSpPr>
        <p:spPr>
          <a:xfrm flipH="1">
            <a:off x="10781324" y="5115909"/>
            <a:ext cx="1410672" cy="191093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26"/>
          <p:cNvSpPr/>
          <p:nvPr/>
        </p:nvSpPr>
        <p:spPr>
          <a:xfrm rot="-6715039">
            <a:off x="9832628" y="5769855"/>
            <a:ext cx="1601352" cy="216936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26"/>
          <p:cNvSpPr/>
          <p:nvPr/>
        </p:nvSpPr>
        <p:spPr>
          <a:xfrm rot="5400000">
            <a:off x="-35923" y="-462706"/>
            <a:ext cx="1586324" cy="214888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5" name="Google Shape;705;p26"/>
          <p:cNvGrpSpPr/>
          <p:nvPr/>
        </p:nvGrpSpPr>
        <p:grpSpPr>
          <a:xfrm rot="10800000" flipH="1">
            <a:off x="-121205" y="1598941"/>
            <a:ext cx="1153871" cy="927089"/>
            <a:chOff x="4649450" y="3527425"/>
            <a:chExt cx="1224050" cy="983475"/>
          </a:xfrm>
        </p:grpSpPr>
        <p:sp>
          <p:nvSpPr>
            <p:cNvPr id="706" name="Google Shape;706;p2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9" name="Google Shape;709;p26"/>
          <p:cNvSpPr/>
          <p:nvPr/>
        </p:nvSpPr>
        <p:spPr>
          <a:xfrm rot="10800000" flipH="1">
            <a:off x="-365739" y="296030"/>
            <a:ext cx="1173560" cy="158974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0" name="Google Shape;710;p26"/>
          <p:cNvSpPr/>
          <p:nvPr/>
        </p:nvSpPr>
        <p:spPr>
          <a:xfrm rot="10800000" flipH="1">
            <a:off x="-632478" y="2052185"/>
            <a:ext cx="1707060" cy="231243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1" name="Google Shape;711;p26"/>
          <p:cNvGrpSpPr/>
          <p:nvPr/>
        </p:nvGrpSpPr>
        <p:grpSpPr>
          <a:xfrm flipH="1">
            <a:off x="11445425" y="6294808"/>
            <a:ext cx="928809" cy="746261"/>
            <a:chOff x="4649450" y="3527425"/>
            <a:chExt cx="1224050" cy="983475"/>
          </a:xfrm>
        </p:grpSpPr>
        <p:sp>
          <p:nvSpPr>
            <p:cNvPr id="712" name="Google Shape;712;p2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6"/>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608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column text 4">
  <p:cSld name="One-column text 4">
    <p:spTree>
      <p:nvGrpSpPr>
        <p:cNvPr id="1" name="Shape 715"/>
        <p:cNvGrpSpPr/>
        <p:nvPr/>
      </p:nvGrpSpPr>
      <p:grpSpPr>
        <a:xfrm>
          <a:off x="0" y="0"/>
          <a:ext cx="0" cy="0"/>
          <a:chOff x="0" y="0"/>
          <a:chExt cx="0" cy="0"/>
        </a:xfrm>
      </p:grpSpPr>
      <p:sp>
        <p:nvSpPr>
          <p:cNvPr id="716" name="Google Shape;716;p27"/>
          <p:cNvSpPr txBox="1">
            <a:spLocks noGrp="1"/>
          </p:cNvSpPr>
          <p:nvPr>
            <p:ph type="body" idx="1"/>
          </p:nvPr>
        </p:nvSpPr>
        <p:spPr>
          <a:xfrm>
            <a:off x="7300033" y="3183500"/>
            <a:ext cx="3573600" cy="19324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SzPts val="1400"/>
              <a:buFont typeface="Montserrat"/>
              <a:buChar char="●"/>
              <a:defRPr/>
            </a:lvl1pPr>
            <a:lvl2pPr marL="1219170" lvl="1" indent="-423323" algn="r" rtl="0">
              <a:spcBef>
                <a:spcPts val="0"/>
              </a:spcBef>
              <a:spcAft>
                <a:spcPts val="0"/>
              </a:spcAft>
              <a:buSzPts val="1400"/>
              <a:buFont typeface="Montserrat"/>
              <a:buChar char="○"/>
              <a:defRPr/>
            </a:lvl2pPr>
            <a:lvl3pPr marL="1828754" lvl="2" indent="-423323" algn="r" rtl="0">
              <a:spcBef>
                <a:spcPts val="0"/>
              </a:spcBef>
              <a:spcAft>
                <a:spcPts val="0"/>
              </a:spcAft>
              <a:buSzPts val="1400"/>
              <a:buFont typeface="Montserrat"/>
              <a:buChar char="■"/>
              <a:defRPr/>
            </a:lvl3pPr>
            <a:lvl4pPr marL="2438339" lvl="3" indent="-423323" algn="r" rtl="0">
              <a:spcBef>
                <a:spcPts val="0"/>
              </a:spcBef>
              <a:spcAft>
                <a:spcPts val="0"/>
              </a:spcAft>
              <a:buSzPts val="1400"/>
              <a:buFont typeface="Montserrat"/>
              <a:buChar char="●"/>
              <a:defRPr/>
            </a:lvl4pPr>
            <a:lvl5pPr marL="3047924" lvl="4" indent="-423323" algn="r" rtl="0">
              <a:spcBef>
                <a:spcPts val="0"/>
              </a:spcBef>
              <a:spcAft>
                <a:spcPts val="0"/>
              </a:spcAft>
              <a:buSzPts val="1400"/>
              <a:buFont typeface="Montserrat"/>
              <a:buChar char="○"/>
              <a:defRPr/>
            </a:lvl5pPr>
            <a:lvl6pPr marL="3657509" lvl="5" indent="-423323" algn="r" rtl="0">
              <a:spcBef>
                <a:spcPts val="0"/>
              </a:spcBef>
              <a:spcAft>
                <a:spcPts val="0"/>
              </a:spcAft>
              <a:buSzPts val="1400"/>
              <a:buFont typeface="Montserrat"/>
              <a:buChar char="■"/>
              <a:defRPr/>
            </a:lvl6pPr>
            <a:lvl7pPr marL="4267093" lvl="6" indent="-423323" algn="r" rtl="0">
              <a:spcBef>
                <a:spcPts val="0"/>
              </a:spcBef>
              <a:spcAft>
                <a:spcPts val="0"/>
              </a:spcAft>
              <a:buSzPts val="1400"/>
              <a:buFont typeface="Montserrat"/>
              <a:buChar char="●"/>
              <a:defRPr/>
            </a:lvl7pPr>
            <a:lvl8pPr marL="4876678" lvl="7" indent="-423323" algn="r" rtl="0">
              <a:spcBef>
                <a:spcPts val="0"/>
              </a:spcBef>
              <a:spcAft>
                <a:spcPts val="0"/>
              </a:spcAft>
              <a:buSzPts val="1400"/>
              <a:buFont typeface="Montserrat"/>
              <a:buChar char="○"/>
              <a:defRPr/>
            </a:lvl8pPr>
            <a:lvl9pPr marL="5486263" lvl="8" indent="-423323" algn="r" rtl="0">
              <a:spcBef>
                <a:spcPts val="0"/>
              </a:spcBef>
              <a:spcAft>
                <a:spcPts val="0"/>
              </a:spcAft>
              <a:buSzPts val="1400"/>
              <a:buFont typeface="Montserrat"/>
              <a:buChar char="■"/>
              <a:defRPr/>
            </a:lvl9pPr>
          </a:lstStyle>
          <a:p>
            <a:pPr lvl="0"/>
            <a:r>
              <a:rPr lang="es-ES" smtClean="0"/>
              <a:t>Haga clic para modificar el estilo de texto del patrón</a:t>
            </a:r>
          </a:p>
        </p:txBody>
      </p:sp>
      <p:sp>
        <p:nvSpPr>
          <p:cNvPr id="717" name="Google Shape;717;p27"/>
          <p:cNvSpPr txBox="1">
            <a:spLocks noGrp="1"/>
          </p:cNvSpPr>
          <p:nvPr>
            <p:ph type="title"/>
          </p:nvPr>
        </p:nvSpPr>
        <p:spPr>
          <a:xfrm>
            <a:off x="7163567" y="2382067"/>
            <a:ext cx="3710000" cy="65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r>
              <a:rPr lang="es-ES" smtClean="0"/>
              <a:t>Haga clic para modificar el estilo de título del patrón</a:t>
            </a:r>
            <a:endParaRPr/>
          </a:p>
        </p:txBody>
      </p:sp>
      <p:sp>
        <p:nvSpPr>
          <p:cNvPr id="718" name="Google Shape;718;p27"/>
          <p:cNvSpPr/>
          <p:nvPr/>
        </p:nvSpPr>
        <p:spPr>
          <a:xfrm rot="-924198">
            <a:off x="-806082" y="2064828"/>
            <a:ext cx="2312729" cy="313289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9" name="Google Shape;719;p27"/>
          <p:cNvGrpSpPr/>
          <p:nvPr/>
        </p:nvGrpSpPr>
        <p:grpSpPr>
          <a:xfrm rot="10800000">
            <a:off x="9998539" y="-312383"/>
            <a:ext cx="1359147" cy="1141749"/>
            <a:chOff x="4649450" y="3501085"/>
            <a:chExt cx="1170736" cy="983475"/>
          </a:xfrm>
        </p:grpSpPr>
        <p:sp>
          <p:nvSpPr>
            <p:cNvPr id="720" name="Google Shape;720;p2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3" name="Google Shape;723;p27"/>
          <p:cNvGrpSpPr/>
          <p:nvPr/>
        </p:nvGrpSpPr>
        <p:grpSpPr>
          <a:xfrm>
            <a:off x="-773614" y="4755987"/>
            <a:ext cx="1634188" cy="1313005"/>
            <a:chOff x="4649450" y="3527425"/>
            <a:chExt cx="1224050" cy="983475"/>
          </a:xfrm>
        </p:grpSpPr>
        <p:sp>
          <p:nvSpPr>
            <p:cNvPr id="724" name="Google Shape;724;p2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7" name="Google Shape;727;p27"/>
          <p:cNvSpPr/>
          <p:nvPr/>
        </p:nvSpPr>
        <p:spPr>
          <a:xfrm>
            <a:off x="-241500" y="5130143"/>
            <a:ext cx="1410672" cy="191093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8" name="Google Shape;728;p27"/>
          <p:cNvSpPr/>
          <p:nvPr/>
        </p:nvSpPr>
        <p:spPr>
          <a:xfrm rot="6715039" flipH="1">
            <a:off x="504481" y="5583255"/>
            <a:ext cx="1601352" cy="216936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9" name="Google Shape;729;p27"/>
          <p:cNvSpPr/>
          <p:nvPr/>
        </p:nvSpPr>
        <p:spPr>
          <a:xfrm rot="-5400000" flipH="1">
            <a:off x="10840194" y="-462706"/>
            <a:ext cx="1586324" cy="214888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0" name="Google Shape;730;p27"/>
          <p:cNvSpPr/>
          <p:nvPr/>
        </p:nvSpPr>
        <p:spPr>
          <a:xfrm rot="10800000">
            <a:off x="11582772" y="296030"/>
            <a:ext cx="1173560" cy="158974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1" name="Google Shape;731;p27"/>
          <p:cNvSpPr/>
          <p:nvPr/>
        </p:nvSpPr>
        <p:spPr>
          <a:xfrm rot="9703309">
            <a:off x="11193119" y="2234210"/>
            <a:ext cx="1707048" cy="23124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2" name="Google Shape;732;p27"/>
          <p:cNvGrpSpPr/>
          <p:nvPr/>
        </p:nvGrpSpPr>
        <p:grpSpPr>
          <a:xfrm rot="10800000">
            <a:off x="11357929" y="1598941"/>
            <a:ext cx="1153871" cy="927089"/>
            <a:chOff x="4649450" y="3527425"/>
            <a:chExt cx="1224050" cy="983475"/>
          </a:xfrm>
        </p:grpSpPr>
        <p:sp>
          <p:nvSpPr>
            <p:cNvPr id="733" name="Google Shape;733;p2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2245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 Thanks ">
  <p:cSld name=" Thanks ">
    <p:spTree>
      <p:nvGrpSpPr>
        <p:cNvPr id="1" name="Shape 736"/>
        <p:cNvGrpSpPr/>
        <p:nvPr/>
      </p:nvGrpSpPr>
      <p:grpSpPr>
        <a:xfrm>
          <a:off x="0" y="0"/>
          <a:ext cx="0" cy="0"/>
          <a:chOff x="0" y="0"/>
          <a:chExt cx="0" cy="0"/>
        </a:xfrm>
      </p:grpSpPr>
      <p:sp>
        <p:nvSpPr>
          <p:cNvPr id="737" name="Google Shape;737;p28"/>
          <p:cNvSpPr txBox="1">
            <a:spLocks noGrp="1"/>
          </p:cNvSpPr>
          <p:nvPr>
            <p:ph type="ctrTitle"/>
          </p:nvPr>
        </p:nvSpPr>
        <p:spPr>
          <a:xfrm>
            <a:off x="2456000" y="1196133"/>
            <a:ext cx="7280000" cy="127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2800"/>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r>
              <a:rPr lang="es-ES" smtClean="0"/>
              <a:t>Haga clic para modificar el estilo de título del patrón</a:t>
            </a:r>
            <a:endParaRPr/>
          </a:p>
        </p:txBody>
      </p:sp>
      <p:sp>
        <p:nvSpPr>
          <p:cNvPr id="738" name="Google Shape;738;p28"/>
          <p:cNvSpPr txBox="1">
            <a:spLocks noGrp="1"/>
          </p:cNvSpPr>
          <p:nvPr>
            <p:ph type="body" idx="1"/>
          </p:nvPr>
        </p:nvSpPr>
        <p:spPr>
          <a:xfrm>
            <a:off x="3812600" y="3488600"/>
            <a:ext cx="4566800" cy="1297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r>
              <a:rPr lang="es-ES" smtClean="0"/>
              <a:t>Haga clic para modificar el estilo de texto del patrón</a:t>
            </a:r>
          </a:p>
        </p:txBody>
      </p:sp>
      <p:sp>
        <p:nvSpPr>
          <p:cNvPr id="739" name="Google Shape;739;p28"/>
          <p:cNvSpPr txBox="1"/>
          <p:nvPr/>
        </p:nvSpPr>
        <p:spPr>
          <a:xfrm>
            <a:off x="3779000" y="4952267"/>
            <a:ext cx="4634000" cy="646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1467">
                <a:solidFill>
                  <a:schemeClr val="dk1"/>
                </a:solidFill>
                <a:latin typeface="Comfortaa"/>
                <a:ea typeface="Comfortaa"/>
                <a:cs typeface="Comfortaa"/>
                <a:sym typeface="Comfortaa"/>
              </a:rPr>
              <a:t>CREDITS: This presentation template was created by </a:t>
            </a:r>
            <a:r>
              <a:rPr lang="en" sz="1467"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467">
                <a:solidFill>
                  <a:schemeClr val="dk1"/>
                </a:solidFill>
                <a:latin typeface="Comfortaa"/>
                <a:ea typeface="Comfortaa"/>
                <a:cs typeface="Comfortaa"/>
                <a:sym typeface="Comfortaa"/>
              </a:rPr>
              <a:t>, including icons by </a:t>
            </a:r>
            <a:r>
              <a:rPr lang="en" sz="1467"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467">
                <a:solidFill>
                  <a:schemeClr val="dk1"/>
                </a:solidFill>
                <a:latin typeface="Comfortaa"/>
                <a:ea typeface="Comfortaa"/>
                <a:cs typeface="Comfortaa"/>
                <a:sym typeface="Comfortaa"/>
              </a:rPr>
              <a:t>, infographics &amp; images by</a:t>
            </a:r>
            <a:r>
              <a:rPr lang="en" sz="1467" b="1">
                <a:solidFill>
                  <a:schemeClr val="dk1"/>
                </a:solidFill>
                <a:latin typeface="Comfortaa"/>
                <a:ea typeface="Comfortaa"/>
                <a:cs typeface="Comfortaa"/>
                <a:sym typeface="Comfortaa"/>
              </a:rPr>
              <a:t> </a:t>
            </a:r>
            <a:r>
              <a:rPr lang="en" sz="1467"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467">
                <a:solidFill>
                  <a:schemeClr val="dk1"/>
                </a:solidFill>
                <a:latin typeface="Comfortaa"/>
                <a:ea typeface="Comfortaa"/>
                <a:cs typeface="Comfortaa"/>
                <a:sym typeface="Comfortaa"/>
              </a:rPr>
              <a:t> </a:t>
            </a:r>
            <a:endParaRPr sz="1467">
              <a:solidFill>
                <a:schemeClr val="dk1"/>
              </a:solidFill>
              <a:latin typeface="Comfortaa"/>
              <a:ea typeface="Comfortaa"/>
              <a:cs typeface="Comfortaa"/>
              <a:sym typeface="Comfortaa"/>
            </a:endParaRPr>
          </a:p>
        </p:txBody>
      </p:sp>
      <p:sp>
        <p:nvSpPr>
          <p:cNvPr id="740" name="Google Shape;740;p28"/>
          <p:cNvSpPr txBox="1">
            <a:spLocks noGrp="1"/>
          </p:cNvSpPr>
          <p:nvPr>
            <p:ph type="subTitle" idx="2"/>
          </p:nvPr>
        </p:nvSpPr>
        <p:spPr>
          <a:xfrm>
            <a:off x="4132800" y="5687800"/>
            <a:ext cx="3926400" cy="5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100"/>
              <a:buNone/>
              <a:defRPr sz="1467"/>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r>
              <a:rPr lang="es-ES" smtClean="0"/>
              <a:t>Haga clic para modificar el estilo de subtítulo del patrón</a:t>
            </a:r>
            <a:endParaRPr/>
          </a:p>
        </p:txBody>
      </p:sp>
      <p:grpSp>
        <p:nvGrpSpPr>
          <p:cNvPr id="741" name="Google Shape;741;p28"/>
          <p:cNvGrpSpPr/>
          <p:nvPr/>
        </p:nvGrpSpPr>
        <p:grpSpPr>
          <a:xfrm>
            <a:off x="8693734" y="6322745"/>
            <a:ext cx="600431" cy="599847"/>
            <a:chOff x="4887569" y="4595026"/>
            <a:chExt cx="381145" cy="381032"/>
          </a:xfrm>
        </p:grpSpPr>
        <p:sp>
          <p:nvSpPr>
            <p:cNvPr id="742" name="Google Shape;742;p28"/>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3" name="Google Shape;743;p28"/>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4" name="Google Shape;744;p28"/>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5" name="Google Shape;745;p28"/>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6" name="Google Shape;746;p28"/>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7" name="Google Shape;747;p28"/>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8" name="Google Shape;748;p28"/>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49" name="Google Shape;749;p28"/>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0" name="Google Shape;750;p28"/>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1" name="Google Shape;751;p28"/>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2" name="Google Shape;752;p28"/>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3" name="Google Shape;753;p28"/>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4" name="Google Shape;754;p28"/>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5" name="Google Shape;755;p28"/>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6" name="Google Shape;756;p28"/>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7" name="Google Shape;757;p28"/>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8" name="Google Shape;758;p28"/>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59" name="Google Shape;759;p28"/>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0" name="Google Shape;760;p28"/>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1" name="Google Shape;761;p28"/>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2" name="Google Shape;762;p28"/>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grpSp>
        <p:nvGrpSpPr>
          <p:cNvPr id="763" name="Google Shape;763;p28"/>
          <p:cNvGrpSpPr/>
          <p:nvPr/>
        </p:nvGrpSpPr>
        <p:grpSpPr>
          <a:xfrm rot="10800000" flipH="1">
            <a:off x="8625957" y="21994"/>
            <a:ext cx="591131" cy="590549"/>
            <a:chOff x="4887569" y="4595026"/>
            <a:chExt cx="381145" cy="381032"/>
          </a:xfrm>
        </p:grpSpPr>
        <p:sp>
          <p:nvSpPr>
            <p:cNvPr id="764" name="Google Shape;764;p28"/>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5" name="Google Shape;765;p28"/>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6" name="Google Shape;766;p28"/>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7" name="Google Shape;767;p28"/>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8" name="Google Shape;768;p28"/>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69" name="Google Shape;769;p28"/>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0" name="Google Shape;770;p28"/>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1" name="Google Shape;771;p28"/>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2" name="Google Shape;772;p28"/>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3" name="Google Shape;773;p28"/>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4" name="Google Shape;774;p28"/>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5" name="Google Shape;775;p28"/>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6" name="Google Shape;776;p28"/>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7" name="Google Shape;777;p28"/>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8" name="Google Shape;778;p28"/>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79" name="Google Shape;779;p28"/>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0" name="Google Shape;780;p28"/>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1" name="Google Shape;781;p28"/>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2" name="Google Shape;782;p28"/>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3" name="Google Shape;783;p28"/>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784" name="Google Shape;784;p28"/>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785" name="Google Shape;785;p28"/>
          <p:cNvSpPr/>
          <p:nvPr/>
        </p:nvSpPr>
        <p:spPr>
          <a:xfrm rot="10800000">
            <a:off x="10316136" y="3309308"/>
            <a:ext cx="2268117" cy="307259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6" name="Google Shape;786;p28"/>
          <p:cNvGrpSpPr/>
          <p:nvPr/>
        </p:nvGrpSpPr>
        <p:grpSpPr>
          <a:xfrm rot="10800000" flipH="1">
            <a:off x="1323377" y="-535423"/>
            <a:ext cx="2016500" cy="1656828"/>
            <a:chOff x="4623213" y="3501085"/>
            <a:chExt cx="1196973" cy="983475"/>
          </a:xfrm>
        </p:grpSpPr>
        <p:sp>
          <p:nvSpPr>
            <p:cNvPr id="787" name="Google Shape;787;p28"/>
            <p:cNvSpPr/>
            <p:nvPr/>
          </p:nvSpPr>
          <p:spPr>
            <a:xfrm>
              <a:off x="4623213" y="4116714"/>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8"/>
            <p:cNvSpPr/>
            <p:nvPr/>
          </p:nvSpPr>
          <p:spPr>
            <a:xfrm>
              <a:off x="4804380" y="3597661"/>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0" name="Google Shape;790;p28"/>
          <p:cNvGrpSpPr/>
          <p:nvPr/>
        </p:nvGrpSpPr>
        <p:grpSpPr>
          <a:xfrm rot="9503256">
            <a:off x="10032433" y="1971245"/>
            <a:ext cx="2627607" cy="2111055"/>
            <a:chOff x="4649450" y="3527425"/>
            <a:chExt cx="1224050" cy="983475"/>
          </a:xfrm>
        </p:grpSpPr>
        <p:sp>
          <p:nvSpPr>
            <p:cNvPr id="791" name="Google Shape;791;p2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4" name="Google Shape;794;p28"/>
          <p:cNvSpPr/>
          <p:nvPr/>
        </p:nvSpPr>
        <p:spPr>
          <a:xfrm rot="-10302611">
            <a:off x="10316145" y="-253013"/>
            <a:ext cx="2268124" cy="307262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28"/>
          <p:cNvSpPr/>
          <p:nvPr/>
        </p:nvSpPr>
        <p:spPr>
          <a:xfrm rot="-5400000" flipH="1">
            <a:off x="10337611" y="-718684"/>
            <a:ext cx="1493541" cy="20233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28"/>
          <p:cNvSpPr/>
          <p:nvPr/>
        </p:nvSpPr>
        <p:spPr>
          <a:xfrm rot="6366138">
            <a:off x="18824" y="-556321"/>
            <a:ext cx="2302027" cy="311839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28"/>
          <p:cNvSpPr/>
          <p:nvPr/>
        </p:nvSpPr>
        <p:spPr>
          <a:xfrm rot="9622076" flipH="1">
            <a:off x="-238616" y="726251"/>
            <a:ext cx="1702963" cy="230688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28"/>
          <p:cNvSpPr/>
          <p:nvPr/>
        </p:nvSpPr>
        <p:spPr>
          <a:xfrm rot="10800000" flipH="1">
            <a:off x="-708225" y="2967076"/>
            <a:ext cx="2477176" cy="33556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9" name="Google Shape;799;p28"/>
          <p:cNvGrpSpPr/>
          <p:nvPr/>
        </p:nvGrpSpPr>
        <p:grpSpPr>
          <a:xfrm rot="10800000">
            <a:off x="9134923" y="-307010"/>
            <a:ext cx="1493504" cy="1199971"/>
            <a:chOff x="4649450" y="3527425"/>
            <a:chExt cx="1224050" cy="983475"/>
          </a:xfrm>
        </p:grpSpPr>
        <p:sp>
          <p:nvSpPr>
            <p:cNvPr id="800" name="Google Shape;800;p2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3" name="Google Shape;803;p28"/>
          <p:cNvGrpSpPr/>
          <p:nvPr/>
        </p:nvGrpSpPr>
        <p:grpSpPr>
          <a:xfrm rot="10800000" flipH="1">
            <a:off x="-306890" y="2237890"/>
            <a:ext cx="1674500" cy="1345393"/>
            <a:chOff x="4649450" y="3527425"/>
            <a:chExt cx="1224050" cy="983475"/>
          </a:xfrm>
        </p:grpSpPr>
        <p:sp>
          <p:nvSpPr>
            <p:cNvPr id="804" name="Google Shape;804;p2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9433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07"/>
        <p:cNvGrpSpPr/>
        <p:nvPr/>
      </p:nvGrpSpPr>
      <p:grpSpPr>
        <a:xfrm>
          <a:off x="0" y="0"/>
          <a:ext cx="0" cy="0"/>
          <a:chOff x="0" y="0"/>
          <a:chExt cx="0" cy="0"/>
        </a:xfrm>
      </p:grpSpPr>
      <p:sp>
        <p:nvSpPr>
          <p:cNvPr id="808" name="Google Shape;808;p29"/>
          <p:cNvSpPr/>
          <p:nvPr/>
        </p:nvSpPr>
        <p:spPr>
          <a:xfrm>
            <a:off x="-609138" y="462508"/>
            <a:ext cx="2303803" cy="31208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9" name="Google Shape;809;p29"/>
          <p:cNvGrpSpPr/>
          <p:nvPr/>
        </p:nvGrpSpPr>
        <p:grpSpPr>
          <a:xfrm rot="10800000">
            <a:off x="8765082" y="-535423"/>
            <a:ext cx="1972300" cy="1656828"/>
            <a:chOff x="4649450" y="3501085"/>
            <a:chExt cx="1170736" cy="983475"/>
          </a:xfrm>
        </p:grpSpPr>
        <p:sp>
          <p:nvSpPr>
            <p:cNvPr id="810" name="Google Shape;810;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9"/>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3" name="Google Shape;813;p29"/>
          <p:cNvGrpSpPr/>
          <p:nvPr/>
        </p:nvGrpSpPr>
        <p:grpSpPr>
          <a:xfrm>
            <a:off x="-1048958" y="3003468"/>
            <a:ext cx="2668919" cy="2144237"/>
            <a:chOff x="4649450" y="3527425"/>
            <a:chExt cx="1224050" cy="983475"/>
          </a:xfrm>
        </p:grpSpPr>
        <p:sp>
          <p:nvSpPr>
            <p:cNvPr id="814" name="Google Shape;814;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7" name="Google Shape;817;p29"/>
          <p:cNvSpPr/>
          <p:nvPr/>
        </p:nvSpPr>
        <p:spPr>
          <a:xfrm>
            <a:off x="-546000" y="4055253"/>
            <a:ext cx="2303803" cy="31208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8" name="Google Shape;818;p29"/>
          <p:cNvSpPr/>
          <p:nvPr/>
        </p:nvSpPr>
        <p:spPr>
          <a:xfrm rot="5400000" flipH="1">
            <a:off x="624119" y="5612739"/>
            <a:ext cx="1517035" cy="205515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9" name="Google Shape;819;p29"/>
          <p:cNvSpPr/>
          <p:nvPr/>
        </p:nvSpPr>
        <p:spPr>
          <a:xfrm rot="-5400000" flipH="1">
            <a:off x="9986175" y="-753763"/>
            <a:ext cx="2302019" cy="31183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0" name="Google Shape;820;p29"/>
          <p:cNvGrpSpPr/>
          <p:nvPr/>
        </p:nvGrpSpPr>
        <p:grpSpPr>
          <a:xfrm rot="10800000">
            <a:off x="10737347" y="2237890"/>
            <a:ext cx="1674500" cy="1345393"/>
            <a:chOff x="4649450" y="3527425"/>
            <a:chExt cx="1224050" cy="983475"/>
          </a:xfrm>
        </p:grpSpPr>
        <p:sp>
          <p:nvSpPr>
            <p:cNvPr id="821" name="Google Shape;821;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4" name="Google Shape;824;p29"/>
          <p:cNvSpPr/>
          <p:nvPr/>
        </p:nvSpPr>
        <p:spPr>
          <a:xfrm rot="10800000">
            <a:off x="11063834" y="347340"/>
            <a:ext cx="1702996" cy="23069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5" name="Google Shape;825;p29"/>
          <p:cNvSpPr/>
          <p:nvPr/>
        </p:nvSpPr>
        <p:spPr>
          <a:xfrm rot="10800000">
            <a:off x="10676741" y="2895842"/>
            <a:ext cx="2477176" cy="33556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6" name="Google Shape;826;p29"/>
          <p:cNvGrpSpPr/>
          <p:nvPr/>
        </p:nvGrpSpPr>
        <p:grpSpPr>
          <a:xfrm>
            <a:off x="1942012" y="6179988"/>
            <a:ext cx="1517005" cy="1218853"/>
            <a:chOff x="4649450" y="3527425"/>
            <a:chExt cx="1224050" cy="983475"/>
          </a:xfrm>
        </p:grpSpPr>
        <p:sp>
          <p:nvSpPr>
            <p:cNvPr id="827" name="Google Shape;827;p2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6789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
  <p:cSld name="Background 2 ">
    <p:spTree>
      <p:nvGrpSpPr>
        <p:cNvPr id="1" name="Shape 830"/>
        <p:cNvGrpSpPr/>
        <p:nvPr/>
      </p:nvGrpSpPr>
      <p:grpSpPr>
        <a:xfrm>
          <a:off x="0" y="0"/>
          <a:ext cx="0" cy="0"/>
          <a:chOff x="0" y="0"/>
          <a:chExt cx="0" cy="0"/>
        </a:xfrm>
      </p:grpSpPr>
      <p:sp>
        <p:nvSpPr>
          <p:cNvPr id="831" name="Google Shape;831;p30"/>
          <p:cNvSpPr/>
          <p:nvPr/>
        </p:nvSpPr>
        <p:spPr>
          <a:xfrm rot="5400000">
            <a:off x="2873881" y="-404407"/>
            <a:ext cx="1803015" cy="244255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2" name="Google Shape;832;p30"/>
          <p:cNvGrpSpPr/>
          <p:nvPr/>
        </p:nvGrpSpPr>
        <p:grpSpPr>
          <a:xfrm rot="10800000">
            <a:off x="8765082" y="-535423"/>
            <a:ext cx="1972300" cy="1656828"/>
            <a:chOff x="4649450" y="3501085"/>
            <a:chExt cx="1170736" cy="983475"/>
          </a:xfrm>
        </p:grpSpPr>
        <p:sp>
          <p:nvSpPr>
            <p:cNvPr id="833" name="Google Shape;833;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6" name="Google Shape;836;p30"/>
          <p:cNvGrpSpPr/>
          <p:nvPr/>
        </p:nvGrpSpPr>
        <p:grpSpPr>
          <a:xfrm rot="5400000">
            <a:off x="1124933" y="-223732"/>
            <a:ext cx="2088719" cy="1678071"/>
            <a:chOff x="4649450" y="3527425"/>
            <a:chExt cx="1224050" cy="983475"/>
          </a:xfrm>
        </p:grpSpPr>
        <p:sp>
          <p:nvSpPr>
            <p:cNvPr id="837" name="Google Shape;837;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0" name="Google Shape;840;p30"/>
          <p:cNvSpPr/>
          <p:nvPr/>
        </p:nvSpPr>
        <p:spPr>
          <a:xfrm rot="5400000">
            <a:off x="62070" y="-354995"/>
            <a:ext cx="1803015" cy="244255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30"/>
          <p:cNvSpPr/>
          <p:nvPr/>
        </p:nvSpPr>
        <p:spPr>
          <a:xfrm rot="10800000" flipH="1">
            <a:off x="-431953" y="669850"/>
            <a:ext cx="1187240" cy="160854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30"/>
          <p:cNvSpPr/>
          <p:nvPr/>
        </p:nvSpPr>
        <p:spPr>
          <a:xfrm rot="-5400000" flipH="1">
            <a:off x="9986175" y="-753763"/>
            <a:ext cx="2302019" cy="31183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3" name="Google Shape;843;p30"/>
          <p:cNvGrpSpPr/>
          <p:nvPr/>
        </p:nvGrpSpPr>
        <p:grpSpPr>
          <a:xfrm rot="10800000">
            <a:off x="10737347" y="2237890"/>
            <a:ext cx="1674500" cy="1345393"/>
            <a:chOff x="4649450" y="3527425"/>
            <a:chExt cx="1224050" cy="983475"/>
          </a:xfrm>
        </p:grpSpPr>
        <p:sp>
          <p:nvSpPr>
            <p:cNvPr id="844" name="Google Shape;844;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7" name="Google Shape;847;p30"/>
          <p:cNvSpPr/>
          <p:nvPr/>
        </p:nvSpPr>
        <p:spPr>
          <a:xfrm rot="10800000">
            <a:off x="11063834" y="347340"/>
            <a:ext cx="1702996" cy="23069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30"/>
          <p:cNvSpPr/>
          <p:nvPr/>
        </p:nvSpPr>
        <p:spPr>
          <a:xfrm rot="10800000">
            <a:off x="10676741" y="2895842"/>
            <a:ext cx="2477176" cy="33556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9" name="Google Shape;849;p30"/>
          <p:cNvGrpSpPr/>
          <p:nvPr/>
        </p:nvGrpSpPr>
        <p:grpSpPr>
          <a:xfrm rot="5400000">
            <a:off x="-548880" y="2028932"/>
            <a:ext cx="1187328" cy="953971"/>
            <a:chOff x="4649450" y="3527425"/>
            <a:chExt cx="1224050" cy="983475"/>
          </a:xfrm>
        </p:grpSpPr>
        <p:sp>
          <p:nvSpPr>
            <p:cNvPr id="850" name="Google Shape;850;p3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2656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1038000" y="1898667"/>
            <a:ext cx="10198400" cy="456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dk2"/>
              </a:buClr>
              <a:buSzPts val="1200"/>
              <a:buFont typeface="Roboto"/>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pPr lvl="0"/>
            <a:r>
              <a:rPr lang="es-ES" smtClean="0"/>
              <a:t>Haga clic para modificar el estilo de texto del patrón</a:t>
            </a:r>
          </a:p>
        </p:txBody>
      </p:sp>
      <p:grpSp>
        <p:nvGrpSpPr>
          <p:cNvPr id="99" name="Google Shape;99;p4"/>
          <p:cNvGrpSpPr/>
          <p:nvPr/>
        </p:nvGrpSpPr>
        <p:grpSpPr>
          <a:xfrm rot="10800000">
            <a:off x="10047949" y="-359109"/>
            <a:ext cx="1242385" cy="1043664"/>
            <a:chOff x="4649450" y="3501085"/>
            <a:chExt cx="1170736" cy="983475"/>
          </a:xfrm>
        </p:grpSpPr>
        <p:sp>
          <p:nvSpPr>
            <p:cNvPr id="100" name="Google Shape;100;p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4"/>
          <p:cNvSpPr/>
          <p:nvPr/>
        </p:nvSpPr>
        <p:spPr>
          <a:xfrm>
            <a:off x="-369167" y="5140876"/>
            <a:ext cx="1304904" cy="176766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4"/>
          <p:cNvSpPr/>
          <p:nvPr/>
        </p:nvSpPr>
        <p:spPr>
          <a:xfrm rot="5400000" flipH="1">
            <a:off x="100882" y="6249749"/>
            <a:ext cx="859229" cy="116407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4"/>
          <p:cNvSpPr/>
          <p:nvPr/>
        </p:nvSpPr>
        <p:spPr>
          <a:xfrm rot="-5400000" flipH="1">
            <a:off x="10817691" y="-496163"/>
            <a:ext cx="1449925" cy="196411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 name="Google Shape;106;p4"/>
          <p:cNvGrpSpPr/>
          <p:nvPr/>
        </p:nvGrpSpPr>
        <p:grpSpPr>
          <a:xfrm rot="10800000">
            <a:off x="11291041" y="1388332"/>
            <a:ext cx="1054641" cy="847363"/>
            <a:chOff x="4649450" y="3527425"/>
            <a:chExt cx="1224050" cy="983475"/>
          </a:xfrm>
        </p:grpSpPr>
        <p:sp>
          <p:nvSpPr>
            <p:cNvPr id="107" name="Google Shape;107;p4"/>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4"/>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4"/>
          <p:cNvSpPr/>
          <p:nvPr/>
        </p:nvSpPr>
        <p:spPr>
          <a:xfrm rot="10800000">
            <a:off x="11496445" y="197358"/>
            <a:ext cx="1072649" cy="145304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10800000">
            <a:off x="11252647" y="1802569"/>
            <a:ext cx="1560253" cy="21135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txBox="1">
            <a:spLocks noGrp="1"/>
          </p:cNvSpPr>
          <p:nvPr>
            <p:ph type="title"/>
          </p:nvPr>
        </p:nvSpPr>
        <p:spPr>
          <a:xfrm>
            <a:off x="1241200" y="8069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Tree>
    <p:extLst>
      <p:ext uri="{BB962C8B-B14F-4D97-AF65-F5344CB8AC3E}">
        <p14:creationId xmlns:p14="http://schemas.microsoft.com/office/powerpoint/2010/main" val="12380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853"/>
        <p:cNvGrpSpPr/>
        <p:nvPr/>
      </p:nvGrpSpPr>
      <p:grpSpPr>
        <a:xfrm>
          <a:off x="0" y="0"/>
          <a:ext cx="0" cy="0"/>
          <a:chOff x="0" y="0"/>
          <a:chExt cx="0" cy="0"/>
        </a:xfrm>
      </p:grpSpPr>
      <p:grpSp>
        <p:nvGrpSpPr>
          <p:cNvPr id="854" name="Google Shape;854;p31"/>
          <p:cNvGrpSpPr/>
          <p:nvPr/>
        </p:nvGrpSpPr>
        <p:grpSpPr>
          <a:xfrm rot="10800000" flipH="1">
            <a:off x="8625957" y="21994"/>
            <a:ext cx="591131" cy="590549"/>
            <a:chOff x="4887569" y="4595026"/>
            <a:chExt cx="381145" cy="381032"/>
          </a:xfrm>
        </p:grpSpPr>
        <p:sp>
          <p:nvSpPr>
            <p:cNvPr id="855" name="Google Shape;855;p31"/>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56" name="Google Shape;856;p31"/>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57" name="Google Shape;857;p31"/>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58" name="Google Shape;858;p31"/>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59" name="Google Shape;859;p31"/>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0" name="Google Shape;860;p31"/>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1" name="Google Shape;861;p31"/>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2" name="Google Shape;862;p31"/>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3" name="Google Shape;863;p31"/>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4" name="Google Shape;864;p31"/>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5" name="Google Shape;865;p31"/>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6" name="Google Shape;866;p31"/>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7" name="Google Shape;867;p31"/>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8" name="Google Shape;868;p31"/>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69" name="Google Shape;869;p31"/>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0" name="Google Shape;870;p31"/>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1" name="Google Shape;871;p31"/>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2" name="Google Shape;872;p31"/>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3" name="Google Shape;873;p31"/>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4" name="Google Shape;874;p31"/>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875" name="Google Shape;875;p31"/>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876" name="Google Shape;876;p31"/>
          <p:cNvSpPr/>
          <p:nvPr/>
        </p:nvSpPr>
        <p:spPr>
          <a:xfrm rot="10800000">
            <a:off x="10316136" y="3309308"/>
            <a:ext cx="2268117" cy="307259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7" name="Google Shape;877;p31"/>
          <p:cNvGrpSpPr/>
          <p:nvPr/>
        </p:nvGrpSpPr>
        <p:grpSpPr>
          <a:xfrm rot="10800000" flipH="1">
            <a:off x="1367577" y="-535423"/>
            <a:ext cx="1972300" cy="1656828"/>
            <a:chOff x="4649450" y="3501085"/>
            <a:chExt cx="1170736" cy="983475"/>
          </a:xfrm>
        </p:grpSpPr>
        <p:sp>
          <p:nvSpPr>
            <p:cNvPr id="878" name="Google Shape;878;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1"/>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1" name="Google Shape;881;p31"/>
          <p:cNvGrpSpPr/>
          <p:nvPr/>
        </p:nvGrpSpPr>
        <p:grpSpPr>
          <a:xfrm rot="10800000">
            <a:off x="10389643" y="1769232"/>
            <a:ext cx="2627628" cy="2111061"/>
            <a:chOff x="4649450" y="3527425"/>
            <a:chExt cx="1224050" cy="983475"/>
          </a:xfrm>
        </p:grpSpPr>
        <p:sp>
          <p:nvSpPr>
            <p:cNvPr id="882" name="Google Shape;882;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5" name="Google Shape;885;p31"/>
          <p:cNvSpPr/>
          <p:nvPr/>
        </p:nvSpPr>
        <p:spPr>
          <a:xfrm rot="10800000">
            <a:off x="10253976" y="-227876"/>
            <a:ext cx="2268117" cy="307259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31"/>
          <p:cNvSpPr/>
          <p:nvPr/>
        </p:nvSpPr>
        <p:spPr>
          <a:xfrm rot="-5400000" flipH="1">
            <a:off x="9876511" y="-712051"/>
            <a:ext cx="1493541" cy="20233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7" name="Google Shape;887;p31"/>
          <p:cNvSpPr/>
          <p:nvPr/>
        </p:nvSpPr>
        <p:spPr>
          <a:xfrm rot="5400000">
            <a:off x="-183236" y="-753763"/>
            <a:ext cx="2302019" cy="31183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8" name="Google Shape;888;p31"/>
          <p:cNvGrpSpPr/>
          <p:nvPr/>
        </p:nvGrpSpPr>
        <p:grpSpPr>
          <a:xfrm rot="10800000" flipH="1">
            <a:off x="-306890" y="2237890"/>
            <a:ext cx="1674500" cy="1345393"/>
            <a:chOff x="4649450" y="3527425"/>
            <a:chExt cx="1224050" cy="983475"/>
          </a:xfrm>
        </p:grpSpPr>
        <p:sp>
          <p:nvSpPr>
            <p:cNvPr id="889" name="Google Shape;889;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1"/>
          <p:cNvSpPr/>
          <p:nvPr/>
        </p:nvSpPr>
        <p:spPr>
          <a:xfrm rot="10800000" flipH="1">
            <a:off x="-661871" y="347340"/>
            <a:ext cx="1702996" cy="230693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31"/>
          <p:cNvSpPr/>
          <p:nvPr/>
        </p:nvSpPr>
        <p:spPr>
          <a:xfrm rot="10800000" flipH="1">
            <a:off x="-1048959" y="2895842"/>
            <a:ext cx="2477176" cy="335565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94" name="Google Shape;894;p31"/>
          <p:cNvGrpSpPr/>
          <p:nvPr/>
        </p:nvGrpSpPr>
        <p:grpSpPr>
          <a:xfrm rot="10800000">
            <a:off x="8579189" y="-447010"/>
            <a:ext cx="1493504" cy="1199971"/>
            <a:chOff x="4649450" y="3527425"/>
            <a:chExt cx="1224050" cy="983475"/>
          </a:xfrm>
        </p:grpSpPr>
        <p:sp>
          <p:nvSpPr>
            <p:cNvPr id="895" name="Google Shape;895;p31"/>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1"/>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1"/>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3210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898"/>
        <p:cNvGrpSpPr/>
        <p:nvPr/>
      </p:nvGrpSpPr>
      <p:grpSpPr>
        <a:xfrm>
          <a:off x="0" y="0"/>
          <a:ext cx="0" cy="0"/>
          <a:chOff x="0" y="0"/>
          <a:chExt cx="0" cy="0"/>
        </a:xfrm>
      </p:grpSpPr>
      <p:sp>
        <p:nvSpPr>
          <p:cNvPr id="899" name="Google Shape;899;p32"/>
          <p:cNvSpPr/>
          <p:nvPr/>
        </p:nvSpPr>
        <p:spPr>
          <a:xfrm>
            <a:off x="-552755" y="1680567"/>
            <a:ext cx="1950416" cy="264209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0" name="Google Shape;900;p32"/>
          <p:cNvGrpSpPr/>
          <p:nvPr/>
        </p:nvGrpSpPr>
        <p:grpSpPr>
          <a:xfrm rot="10800000">
            <a:off x="9722971" y="-230765"/>
            <a:ext cx="1359147" cy="1141749"/>
            <a:chOff x="4649450" y="3501085"/>
            <a:chExt cx="1170736" cy="983475"/>
          </a:xfrm>
        </p:grpSpPr>
        <p:sp>
          <p:nvSpPr>
            <p:cNvPr id="901" name="Google Shape;901;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2"/>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4" name="Google Shape;904;p32"/>
          <p:cNvGrpSpPr/>
          <p:nvPr/>
        </p:nvGrpSpPr>
        <p:grpSpPr>
          <a:xfrm>
            <a:off x="-1049245" y="3729321"/>
            <a:ext cx="2259433" cy="1815364"/>
            <a:chOff x="4649450" y="3527425"/>
            <a:chExt cx="1224050" cy="983475"/>
          </a:xfrm>
        </p:grpSpPr>
        <p:sp>
          <p:nvSpPr>
            <p:cNvPr id="905" name="Google Shape;905;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8" name="Google Shape;908;p32"/>
          <p:cNvSpPr/>
          <p:nvPr/>
        </p:nvSpPr>
        <p:spPr>
          <a:xfrm>
            <a:off x="-623160" y="4619580"/>
            <a:ext cx="1950416" cy="264209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9" name="Google Shape;909;p32"/>
          <p:cNvSpPr/>
          <p:nvPr/>
        </p:nvSpPr>
        <p:spPr>
          <a:xfrm rot="5400000" flipH="1">
            <a:off x="906545" y="5127365"/>
            <a:ext cx="2213995" cy="299941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0" name="Google Shape;910;p32"/>
          <p:cNvSpPr/>
          <p:nvPr/>
        </p:nvSpPr>
        <p:spPr>
          <a:xfrm rot="-5400000" flipH="1">
            <a:off x="10564626" y="-381088"/>
            <a:ext cx="1586324" cy="214888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1" name="Google Shape;911;p32"/>
          <p:cNvGrpSpPr/>
          <p:nvPr/>
        </p:nvGrpSpPr>
        <p:grpSpPr>
          <a:xfrm rot="10800000">
            <a:off x="11082361" y="1680558"/>
            <a:ext cx="1153871" cy="927089"/>
            <a:chOff x="4649450" y="3527425"/>
            <a:chExt cx="1224050" cy="983475"/>
          </a:xfrm>
        </p:grpSpPr>
        <p:sp>
          <p:nvSpPr>
            <p:cNvPr id="912" name="Google Shape;912;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2"/>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5" name="Google Shape;915;p32"/>
          <p:cNvSpPr/>
          <p:nvPr/>
        </p:nvSpPr>
        <p:spPr>
          <a:xfrm rot="10800000">
            <a:off x="11307204" y="377647"/>
            <a:ext cx="1173560" cy="158974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32"/>
          <p:cNvSpPr/>
          <p:nvPr/>
        </p:nvSpPr>
        <p:spPr>
          <a:xfrm rot="10800000">
            <a:off x="11040446" y="2133801"/>
            <a:ext cx="1707060" cy="231243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7" name="Google Shape;917;p32"/>
          <p:cNvGrpSpPr/>
          <p:nvPr/>
        </p:nvGrpSpPr>
        <p:grpSpPr>
          <a:xfrm>
            <a:off x="-10613" y="6111051"/>
            <a:ext cx="1284273" cy="1031861"/>
            <a:chOff x="4649450" y="3527425"/>
            <a:chExt cx="1224050" cy="983475"/>
          </a:xfrm>
        </p:grpSpPr>
        <p:sp>
          <p:nvSpPr>
            <p:cNvPr id="918" name="Google Shape;918;p32"/>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2"/>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2"/>
            <p:cNvSpPr/>
            <p:nvPr/>
          </p:nvSpPr>
          <p:spPr>
            <a:xfrm>
              <a:off x="4656211" y="3734789"/>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1005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924"/>
        <p:cNvGrpSpPr/>
        <p:nvPr/>
      </p:nvGrpSpPr>
      <p:grpSpPr>
        <a:xfrm>
          <a:off x="0" y="0"/>
          <a:ext cx="0" cy="0"/>
          <a:chOff x="0" y="0"/>
          <a:chExt cx="0" cy="0"/>
        </a:xfrm>
      </p:grpSpPr>
    </p:spTree>
    <p:extLst>
      <p:ext uri="{BB962C8B-B14F-4D97-AF65-F5344CB8AC3E}">
        <p14:creationId xmlns:p14="http://schemas.microsoft.com/office/powerpoint/2010/main" val="337703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3"/>
        <p:cNvGrpSpPr/>
        <p:nvPr/>
      </p:nvGrpSpPr>
      <p:grpSpPr>
        <a:xfrm>
          <a:off x="0" y="0"/>
          <a:ext cx="0" cy="0"/>
          <a:chOff x="0" y="0"/>
          <a:chExt cx="0" cy="0"/>
        </a:xfrm>
      </p:grpSpPr>
      <p:sp>
        <p:nvSpPr>
          <p:cNvPr id="114" name="Google Shape;114;p5"/>
          <p:cNvSpPr txBox="1">
            <a:spLocks noGrp="1"/>
          </p:cNvSpPr>
          <p:nvPr>
            <p:ph type="subTitle" idx="1"/>
          </p:nvPr>
        </p:nvSpPr>
        <p:spPr>
          <a:xfrm>
            <a:off x="2466877" y="3131667"/>
            <a:ext cx="27996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b="1">
                <a:latin typeface="Comfortaa"/>
                <a:ea typeface="Comfortaa"/>
                <a:cs typeface="Comfortaa"/>
                <a:sym typeface="Comfortaa"/>
              </a:defRPr>
            </a:lvl1pPr>
            <a:lvl2pPr lvl="1" algn="ctr" rtl="0">
              <a:spcBef>
                <a:spcPts val="0"/>
              </a:spcBef>
              <a:spcAft>
                <a:spcPts val="0"/>
              </a:spcAft>
              <a:buNone/>
              <a:defRPr sz="2667" b="1">
                <a:latin typeface="Comfortaa"/>
                <a:ea typeface="Comfortaa"/>
                <a:cs typeface="Comfortaa"/>
                <a:sym typeface="Comfortaa"/>
              </a:defRPr>
            </a:lvl2pPr>
            <a:lvl3pPr lvl="2" algn="ctr" rtl="0">
              <a:spcBef>
                <a:spcPts val="0"/>
              </a:spcBef>
              <a:spcAft>
                <a:spcPts val="0"/>
              </a:spcAft>
              <a:buNone/>
              <a:defRPr sz="2667" b="1">
                <a:latin typeface="Comfortaa"/>
                <a:ea typeface="Comfortaa"/>
                <a:cs typeface="Comfortaa"/>
                <a:sym typeface="Comfortaa"/>
              </a:defRPr>
            </a:lvl3pPr>
            <a:lvl4pPr lvl="3" algn="ctr" rtl="0">
              <a:spcBef>
                <a:spcPts val="0"/>
              </a:spcBef>
              <a:spcAft>
                <a:spcPts val="0"/>
              </a:spcAft>
              <a:buNone/>
              <a:defRPr sz="2667" b="1">
                <a:latin typeface="Comfortaa"/>
                <a:ea typeface="Comfortaa"/>
                <a:cs typeface="Comfortaa"/>
                <a:sym typeface="Comfortaa"/>
              </a:defRPr>
            </a:lvl4pPr>
            <a:lvl5pPr lvl="4" algn="ctr" rtl="0">
              <a:spcBef>
                <a:spcPts val="0"/>
              </a:spcBef>
              <a:spcAft>
                <a:spcPts val="0"/>
              </a:spcAft>
              <a:buNone/>
              <a:defRPr sz="2667" b="1">
                <a:latin typeface="Comfortaa"/>
                <a:ea typeface="Comfortaa"/>
                <a:cs typeface="Comfortaa"/>
                <a:sym typeface="Comfortaa"/>
              </a:defRPr>
            </a:lvl5pPr>
            <a:lvl6pPr lvl="5" algn="ctr" rtl="0">
              <a:spcBef>
                <a:spcPts val="0"/>
              </a:spcBef>
              <a:spcAft>
                <a:spcPts val="0"/>
              </a:spcAft>
              <a:buNone/>
              <a:defRPr sz="2667" b="1">
                <a:latin typeface="Comfortaa"/>
                <a:ea typeface="Comfortaa"/>
                <a:cs typeface="Comfortaa"/>
                <a:sym typeface="Comfortaa"/>
              </a:defRPr>
            </a:lvl6pPr>
            <a:lvl7pPr lvl="6" algn="ctr" rtl="0">
              <a:spcBef>
                <a:spcPts val="0"/>
              </a:spcBef>
              <a:spcAft>
                <a:spcPts val="0"/>
              </a:spcAft>
              <a:buNone/>
              <a:defRPr sz="2667" b="1">
                <a:latin typeface="Comfortaa"/>
                <a:ea typeface="Comfortaa"/>
                <a:cs typeface="Comfortaa"/>
                <a:sym typeface="Comfortaa"/>
              </a:defRPr>
            </a:lvl7pPr>
            <a:lvl8pPr lvl="7" algn="ctr" rtl="0">
              <a:spcBef>
                <a:spcPts val="0"/>
              </a:spcBef>
              <a:spcAft>
                <a:spcPts val="0"/>
              </a:spcAft>
              <a:buNone/>
              <a:defRPr sz="2667" b="1">
                <a:latin typeface="Comfortaa"/>
                <a:ea typeface="Comfortaa"/>
                <a:cs typeface="Comfortaa"/>
                <a:sym typeface="Comfortaa"/>
              </a:defRPr>
            </a:lvl8pPr>
            <a:lvl9pPr lvl="8" algn="ctr" rtl="0">
              <a:spcBef>
                <a:spcPts val="0"/>
              </a:spcBef>
              <a:spcAft>
                <a:spcPts val="0"/>
              </a:spcAft>
              <a:buNone/>
              <a:defRPr sz="2667" b="1">
                <a:latin typeface="Comfortaa"/>
                <a:ea typeface="Comfortaa"/>
                <a:cs typeface="Comfortaa"/>
                <a:sym typeface="Comfortaa"/>
              </a:defRPr>
            </a:lvl9pPr>
          </a:lstStyle>
          <a:p>
            <a:r>
              <a:rPr lang="es-ES" smtClean="0"/>
              <a:t>Haga clic para modificar el estilo de subtítulo del patrón</a:t>
            </a:r>
            <a:endParaRPr/>
          </a:p>
        </p:txBody>
      </p:sp>
      <p:sp>
        <p:nvSpPr>
          <p:cNvPr id="115" name="Google Shape;115;p5"/>
          <p:cNvSpPr txBox="1">
            <a:spLocks noGrp="1"/>
          </p:cNvSpPr>
          <p:nvPr>
            <p:ph type="subTitle" idx="2"/>
          </p:nvPr>
        </p:nvSpPr>
        <p:spPr>
          <a:xfrm>
            <a:off x="2571077" y="3659167"/>
            <a:ext cx="2591200" cy="106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Comfortaa"/>
                <a:ea typeface="Comfortaa"/>
                <a:cs typeface="Comfortaa"/>
                <a:sym typeface="Comfortaa"/>
              </a:defRPr>
            </a:lvl1pPr>
            <a:lvl2pPr lvl="1" algn="ctr" rtl="0">
              <a:spcBef>
                <a:spcPts val="0"/>
              </a:spcBef>
              <a:spcAft>
                <a:spcPts val="0"/>
              </a:spcAft>
              <a:buNone/>
              <a:defRPr sz="1867">
                <a:latin typeface="Comfortaa"/>
                <a:ea typeface="Comfortaa"/>
                <a:cs typeface="Comfortaa"/>
                <a:sym typeface="Comfortaa"/>
              </a:defRPr>
            </a:lvl2pPr>
            <a:lvl3pPr lvl="2" algn="ctr" rtl="0">
              <a:spcBef>
                <a:spcPts val="0"/>
              </a:spcBef>
              <a:spcAft>
                <a:spcPts val="0"/>
              </a:spcAft>
              <a:buNone/>
              <a:defRPr sz="1867">
                <a:latin typeface="Comfortaa"/>
                <a:ea typeface="Comfortaa"/>
                <a:cs typeface="Comfortaa"/>
                <a:sym typeface="Comfortaa"/>
              </a:defRPr>
            </a:lvl3pPr>
            <a:lvl4pPr lvl="3" algn="ctr" rtl="0">
              <a:spcBef>
                <a:spcPts val="0"/>
              </a:spcBef>
              <a:spcAft>
                <a:spcPts val="0"/>
              </a:spcAft>
              <a:buNone/>
              <a:defRPr sz="1867">
                <a:latin typeface="Comfortaa"/>
                <a:ea typeface="Comfortaa"/>
                <a:cs typeface="Comfortaa"/>
                <a:sym typeface="Comfortaa"/>
              </a:defRPr>
            </a:lvl4pPr>
            <a:lvl5pPr lvl="4" algn="ctr" rtl="0">
              <a:spcBef>
                <a:spcPts val="0"/>
              </a:spcBef>
              <a:spcAft>
                <a:spcPts val="0"/>
              </a:spcAft>
              <a:buNone/>
              <a:defRPr sz="1867">
                <a:latin typeface="Comfortaa"/>
                <a:ea typeface="Comfortaa"/>
                <a:cs typeface="Comfortaa"/>
                <a:sym typeface="Comfortaa"/>
              </a:defRPr>
            </a:lvl5pPr>
            <a:lvl6pPr lvl="5" algn="ctr" rtl="0">
              <a:spcBef>
                <a:spcPts val="0"/>
              </a:spcBef>
              <a:spcAft>
                <a:spcPts val="0"/>
              </a:spcAft>
              <a:buNone/>
              <a:defRPr sz="1867">
                <a:latin typeface="Comfortaa"/>
                <a:ea typeface="Comfortaa"/>
                <a:cs typeface="Comfortaa"/>
                <a:sym typeface="Comfortaa"/>
              </a:defRPr>
            </a:lvl6pPr>
            <a:lvl7pPr lvl="6" algn="ctr" rtl="0">
              <a:spcBef>
                <a:spcPts val="0"/>
              </a:spcBef>
              <a:spcAft>
                <a:spcPts val="0"/>
              </a:spcAft>
              <a:buNone/>
              <a:defRPr sz="1867">
                <a:latin typeface="Comfortaa"/>
                <a:ea typeface="Comfortaa"/>
                <a:cs typeface="Comfortaa"/>
                <a:sym typeface="Comfortaa"/>
              </a:defRPr>
            </a:lvl7pPr>
            <a:lvl8pPr lvl="7" algn="ctr" rtl="0">
              <a:spcBef>
                <a:spcPts val="0"/>
              </a:spcBef>
              <a:spcAft>
                <a:spcPts val="0"/>
              </a:spcAft>
              <a:buNone/>
              <a:defRPr sz="1867">
                <a:latin typeface="Comfortaa"/>
                <a:ea typeface="Comfortaa"/>
                <a:cs typeface="Comfortaa"/>
                <a:sym typeface="Comfortaa"/>
              </a:defRPr>
            </a:lvl8pPr>
            <a:lvl9pPr lvl="8" algn="ctr" rtl="0">
              <a:spcBef>
                <a:spcPts val="0"/>
              </a:spcBef>
              <a:spcAft>
                <a:spcPts val="0"/>
              </a:spcAft>
              <a:buNone/>
              <a:defRPr sz="1867">
                <a:latin typeface="Comfortaa"/>
                <a:ea typeface="Comfortaa"/>
                <a:cs typeface="Comfortaa"/>
                <a:sym typeface="Comfortaa"/>
              </a:defRPr>
            </a:lvl9pPr>
          </a:lstStyle>
          <a:p>
            <a:r>
              <a:rPr lang="es-ES" smtClean="0"/>
              <a:t>Haga clic para modificar el estilo de subtítulo del patrón</a:t>
            </a:r>
            <a:endParaRPr/>
          </a:p>
        </p:txBody>
      </p:sp>
      <p:sp>
        <p:nvSpPr>
          <p:cNvPr id="116" name="Google Shape;116;p5"/>
          <p:cNvSpPr txBox="1">
            <a:spLocks noGrp="1"/>
          </p:cNvSpPr>
          <p:nvPr>
            <p:ph type="subTitle" idx="3"/>
          </p:nvPr>
        </p:nvSpPr>
        <p:spPr>
          <a:xfrm>
            <a:off x="6763493" y="3131667"/>
            <a:ext cx="2799600" cy="54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67" b="1">
                <a:latin typeface="Comfortaa"/>
                <a:ea typeface="Comfortaa"/>
                <a:cs typeface="Comfortaa"/>
                <a:sym typeface="Comfortaa"/>
              </a:defRPr>
            </a:lvl1pPr>
            <a:lvl2pPr lvl="1" algn="ctr" rtl="0">
              <a:spcBef>
                <a:spcPts val="0"/>
              </a:spcBef>
              <a:spcAft>
                <a:spcPts val="0"/>
              </a:spcAft>
              <a:buNone/>
              <a:defRPr sz="2667" b="1">
                <a:latin typeface="Comfortaa"/>
                <a:ea typeface="Comfortaa"/>
                <a:cs typeface="Comfortaa"/>
                <a:sym typeface="Comfortaa"/>
              </a:defRPr>
            </a:lvl2pPr>
            <a:lvl3pPr lvl="2" algn="ctr" rtl="0">
              <a:spcBef>
                <a:spcPts val="0"/>
              </a:spcBef>
              <a:spcAft>
                <a:spcPts val="0"/>
              </a:spcAft>
              <a:buNone/>
              <a:defRPr sz="2667" b="1">
                <a:latin typeface="Comfortaa"/>
                <a:ea typeface="Comfortaa"/>
                <a:cs typeface="Comfortaa"/>
                <a:sym typeface="Comfortaa"/>
              </a:defRPr>
            </a:lvl3pPr>
            <a:lvl4pPr lvl="3" algn="ctr" rtl="0">
              <a:spcBef>
                <a:spcPts val="0"/>
              </a:spcBef>
              <a:spcAft>
                <a:spcPts val="0"/>
              </a:spcAft>
              <a:buNone/>
              <a:defRPr sz="2667" b="1">
                <a:latin typeface="Comfortaa"/>
                <a:ea typeface="Comfortaa"/>
                <a:cs typeface="Comfortaa"/>
                <a:sym typeface="Comfortaa"/>
              </a:defRPr>
            </a:lvl4pPr>
            <a:lvl5pPr lvl="4" algn="ctr" rtl="0">
              <a:spcBef>
                <a:spcPts val="0"/>
              </a:spcBef>
              <a:spcAft>
                <a:spcPts val="0"/>
              </a:spcAft>
              <a:buNone/>
              <a:defRPr sz="2667" b="1">
                <a:latin typeface="Comfortaa"/>
                <a:ea typeface="Comfortaa"/>
                <a:cs typeface="Comfortaa"/>
                <a:sym typeface="Comfortaa"/>
              </a:defRPr>
            </a:lvl5pPr>
            <a:lvl6pPr lvl="5" algn="ctr" rtl="0">
              <a:spcBef>
                <a:spcPts val="0"/>
              </a:spcBef>
              <a:spcAft>
                <a:spcPts val="0"/>
              </a:spcAft>
              <a:buNone/>
              <a:defRPr sz="2667" b="1">
                <a:latin typeface="Comfortaa"/>
                <a:ea typeface="Comfortaa"/>
                <a:cs typeface="Comfortaa"/>
                <a:sym typeface="Comfortaa"/>
              </a:defRPr>
            </a:lvl6pPr>
            <a:lvl7pPr lvl="6" algn="ctr" rtl="0">
              <a:spcBef>
                <a:spcPts val="0"/>
              </a:spcBef>
              <a:spcAft>
                <a:spcPts val="0"/>
              </a:spcAft>
              <a:buNone/>
              <a:defRPr sz="2667" b="1">
                <a:latin typeface="Comfortaa"/>
                <a:ea typeface="Comfortaa"/>
                <a:cs typeface="Comfortaa"/>
                <a:sym typeface="Comfortaa"/>
              </a:defRPr>
            </a:lvl7pPr>
            <a:lvl8pPr lvl="7" algn="ctr" rtl="0">
              <a:spcBef>
                <a:spcPts val="0"/>
              </a:spcBef>
              <a:spcAft>
                <a:spcPts val="0"/>
              </a:spcAft>
              <a:buNone/>
              <a:defRPr sz="2667" b="1">
                <a:latin typeface="Comfortaa"/>
                <a:ea typeface="Comfortaa"/>
                <a:cs typeface="Comfortaa"/>
                <a:sym typeface="Comfortaa"/>
              </a:defRPr>
            </a:lvl8pPr>
            <a:lvl9pPr lvl="8" algn="ctr" rtl="0">
              <a:spcBef>
                <a:spcPts val="0"/>
              </a:spcBef>
              <a:spcAft>
                <a:spcPts val="0"/>
              </a:spcAft>
              <a:buNone/>
              <a:defRPr sz="2667" b="1">
                <a:latin typeface="Comfortaa"/>
                <a:ea typeface="Comfortaa"/>
                <a:cs typeface="Comfortaa"/>
                <a:sym typeface="Comfortaa"/>
              </a:defRPr>
            </a:lvl9pPr>
          </a:lstStyle>
          <a:p>
            <a:r>
              <a:rPr lang="es-ES" smtClean="0"/>
              <a:t>Haga clic para modificar el estilo de subtítulo del patrón</a:t>
            </a:r>
            <a:endParaRPr/>
          </a:p>
        </p:txBody>
      </p:sp>
      <p:sp>
        <p:nvSpPr>
          <p:cNvPr id="117" name="Google Shape;117;p5"/>
          <p:cNvSpPr txBox="1">
            <a:spLocks noGrp="1"/>
          </p:cNvSpPr>
          <p:nvPr>
            <p:ph type="subTitle" idx="4"/>
          </p:nvPr>
        </p:nvSpPr>
        <p:spPr>
          <a:xfrm>
            <a:off x="6867693" y="3659167"/>
            <a:ext cx="2591200" cy="1065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Comfortaa"/>
                <a:ea typeface="Comfortaa"/>
                <a:cs typeface="Comfortaa"/>
                <a:sym typeface="Comfortaa"/>
              </a:defRPr>
            </a:lvl1pPr>
            <a:lvl2pPr lvl="1" algn="ctr" rtl="0">
              <a:spcBef>
                <a:spcPts val="0"/>
              </a:spcBef>
              <a:spcAft>
                <a:spcPts val="0"/>
              </a:spcAft>
              <a:buNone/>
              <a:defRPr sz="1867">
                <a:latin typeface="Comfortaa"/>
                <a:ea typeface="Comfortaa"/>
                <a:cs typeface="Comfortaa"/>
                <a:sym typeface="Comfortaa"/>
              </a:defRPr>
            </a:lvl2pPr>
            <a:lvl3pPr lvl="2" algn="ctr" rtl="0">
              <a:spcBef>
                <a:spcPts val="0"/>
              </a:spcBef>
              <a:spcAft>
                <a:spcPts val="0"/>
              </a:spcAft>
              <a:buNone/>
              <a:defRPr sz="1867">
                <a:latin typeface="Comfortaa"/>
                <a:ea typeface="Comfortaa"/>
                <a:cs typeface="Comfortaa"/>
                <a:sym typeface="Comfortaa"/>
              </a:defRPr>
            </a:lvl3pPr>
            <a:lvl4pPr lvl="3" algn="ctr" rtl="0">
              <a:spcBef>
                <a:spcPts val="0"/>
              </a:spcBef>
              <a:spcAft>
                <a:spcPts val="0"/>
              </a:spcAft>
              <a:buNone/>
              <a:defRPr sz="1867">
                <a:latin typeface="Comfortaa"/>
                <a:ea typeface="Comfortaa"/>
                <a:cs typeface="Comfortaa"/>
                <a:sym typeface="Comfortaa"/>
              </a:defRPr>
            </a:lvl4pPr>
            <a:lvl5pPr lvl="4" algn="ctr" rtl="0">
              <a:spcBef>
                <a:spcPts val="0"/>
              </a:spcBef>
              <a:spcAft>
                <a:spcPts val="0"/>
              </a:spcAft>
              <a:buNone/>
              <a:defRPr sz="1867">
                <a:latin typeface="Comfortaa"/>
                <a:ea typeface="Comfortaa"/>
                <a:cs typeface="Comfortaa"/>
                <a:sym typeface="Comfortaa"/>
              </a:defRPr>
            </a:lvl5pPr>
            <a:lvl6pPr lvl="5" algn="ctr" rtl="0">
              <a:spcBef>
                <a:spcPts val="0"/>
              </a:spcBef>
              <a:spcAft>
                <a:spcPts val="0"/>
              </a:spcAft>
              <a:buNone/>
              <a:defRPr sz="1867">
                <a:latin typeface="Comfortaa"/>
                <a:ea typeface="Comfortaa"/>
                <a:cs typeface="Comfortaa"/>
                <a:sym typeface="Comfortaa"/>
              </a:defRPr>
            </a:lvl6pPr>
            <a:lvl7pPr lvl="6" algn="ctr" rtl="0">
              <a:spcBef>
                <a:spcPts val="0"/>
              </a:spcBef>
              <a:spcAft>
                <a:spcPts val="0"/>
              </a:spcAft>
              <a:buNone/>
              <a:defRPr sz="1867">
                <a:latin typeface="Comfortaa"/>
                <a:ea typeface="Comfortaa"/>
                <a:cs typeface="Comfortaa"/>
                <a:sym typeface="Comfortaa"/>
              </a:defRPr>
            </a:lvl7pPr>
            <a:lvl8pPr lvl="7" algn="ctr" rtl="0">
              <a:spcBef>
                <a:spcPts val="0"/>
              </a:spcBef>
              <a:spcAft>
                <a:spcPts val="0"/>
              </a:spcAft>
              <a:buNone/>
              <a:defRPr sz="1867">
                <a:latin typeface="Comfortaa"/>
                <a:ea typeface="Comfortaa"/>
                <a:cs typeface="Comfortaa"/>
                <a:sym typeface="Comfortaa"/>
              </a:defRPr>
            </a:lvl8pPr>
            <a:lvl9pPr lvl="8" algn="ctr" rtl="0">
              <a:spcBef>
                <a:spcPts val="0"/>
              </a:spcBef>
              <a:spcAft>
                <a:spcPts val="0"/>
              </a:spcAft>
              <a:buNone/>
              <a:defRPr sz="1867">
                <a:latin typeface="Comfortaa"/>
                <a:ea typeface="Comfortaa"/>
                <a:cs typeface="Comfortaa"/>
                <a:sym typeface="Comfortaa"/>
              </a:defRPr>
            </a:lvl9pPr>
          </a:lstStyle>
          <a:p>
            <a:r>
              <a:rPr lang="es-ES" smtClean="0"/>
              <a:t>Haga clic para modificar el estilo de subtítulo del patrón</a:t>
            </a:r>
            <a:endParaRPr/>
          </a:p>
        </p:txBody>
      </p:sp>
      <p:sp>
        <p:nvSpPr>
          <p:cNvPr id="118" name="Google Shape;118;p5"/>
          <p:cNvSpPr/>
          <p:nvPr/>
        </p:nvSpPr>
        <p:spPr>
          <a:xfrm rot="-5400000" flipH="1">
            <a:off x="8909496" y="-472444"/>
            <a:ext cx="1232937" cy="16701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9" name="Google Shape;119;p5"/>
          <p:cNvGrpSpPr/>
          <p:nvPr/>
        </p:nvGrpSpPr>
        <p:grpSpPr>
          <a:xfrm rot="5400000" flipH="1">
            <a:off x="-410782" y="5070897"/>
            <a:ext cx="914111" cy="767897"/>
            <a:chOff x="4649450" y="3501085"/>
            <a:chExt cx="1170736" cy="983475"/>
          </a:xfrm>
        </p:grpSpPr>
        <p:sp>
          <p:nvSpPr>
            <p:cNvPr id="120" name="Google Shape;120;p5"/>
            <p:cNvSpPr/>
            <p:nvPr/>
          </p:nvSpPr>
          <p:spPr>
            <a:xfrm>
              <a:off x="4649450" y="4098367"/>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5"/>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4814851" y="3573482"/>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5"/>
          <p:cNvGrpSpPr/>
          <p:nvPr/>
        </p:nvGrpSpPr>
        <p:grpSpPr>
          <a:xfrm rot="-5400000" flipH="1">
            <a:off x="9910282" y="-348465"/>
            <a:ext cx="1428385" cy="1147519"/>
            <a:chOff x="4649450" y="3527425"/>
            <a:chExt cx="1224050" cy="983475"/>
          </a:xfrm>
        </p:grpSpPr>
        <p:sp>
          <p:nvSpPr>
            <p:cNvPr id="124" name="Google Shape;124;p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7" name="Google Shape;127;p5"/>
          <p:cNvSpPr/>
          <p:nvPr/>
        </p:nvSpPr>
        <p:spPr>
          <a:xfrm rot="-5400000" flipH="1">
            <a:off x="10832198" y="-438656"/>
            <a:ext cx="1232937" cy="167017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rot="10800000">
            <a:off x="11591092" y="262129"/>
            <a:ext cx="811848" cy="109988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99367" y="5593860"/>
            <a:ext cx="1067000" cy="144538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5"/>
          <p:cNvGrpSpPr/>
          <p:nvPr/>
        </p:nvGrpSpPr>
        <p:grpSpPr>
          <a:xfrm rot="5400000" flipH="1">
            <a:off x="922144" y="6207879"/>
            <a:ext cx="776048" cy="623523"/>
            <a:chOff x="4649450" y="3527425"/>
            <a:chExt cx="1224050" cy="983475"/>
          </a:xfrm>
        </p:grpSpPr>
        <p:sp>
          <p:nvSpPr>
            <p:cNvPr id="131" name="Google Shape;131;p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 name="Google Shape;134;p5"/>
          <p:cNvSpPr/>
          <p:nvPr/>
        </p:nvSpPr>
        <p:spPr>
          <a:xfrm rot="5400000" flipH="1">
            <a:off x="261766" y="6142576"/>
            <a:ext cx="789345" cy="106927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5400000" flipH="1">
            <a:off x="1506627" y="5899524"/>
            <a:ext cx="1148184" cy="155536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5"/>
          <p:cNvGrpSpPr/>
          <p:nvPr/>
        </p:nvGrpSpPr>
        <p:grpSpPr>
          <a:xfrm rot="-5400000" flipH="1">
            <a:off x="11670726" y="1191020"/>
            <a:ext cx="811789" cy="652240"/>
            <a:chOff x="4649450" y="3527425"/>
            <a:chExt cx="1224050" cy="983475"/>
          </a:xfrm>
        </p:grpSpPr>
        <p:sp>
          <p:nvSpPr>
            <p:cNvPr id="137" name="Google Shape;137;p5"/>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5"/>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Tree>
    <p:extLst>
      <p:ext uri="{BB962C8B-B14F-4D97-AF65-F5344CB8AC3E}">
        <p14:creationId xmlns:p14="http://schemas.microsoft.com/office/powerpoint/2010/main" val="199538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grpSp>
        <p:nvGrpSpPr>
          <p:cNvPr id="143" name="Google Shape;143;p6"/>
          <p:cNvGrpSpPr/>
          <p:nvPr/>
        </p:nvGrpSpPr>
        <p:grpSpPr>
          <a:xfrm>
            <a:off x="9570151" y="6473965"/>
            <a:ext cx="533704" cy="533192"/>
            <a:chOff x="4887569" y="4595026"/>
            <a:chExt cx="381145" cy="381032"/>
          </a:xfrm>
        </p:grpSpPr>
        <p:sp>
          <p:nvSpPr>
            <p:cNvPr id="144" name="Google Shape;144;p6"/>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45" name="Google Shape;145;p6"/>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46" name="Google Shape;146;p6"/>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47" name="Google Shape;147;p6"/>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48" name="Google Shape;148;p6"/>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49" name="Google Shape;149;p6"/>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0" name="Google Shape;150;p6"/>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1" name="Google Shape;151;p6"/>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2" name="Google Shape;152;p6"/>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3" name="Google Shape;153;p6"/>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4" name="Google Shape;154;p6"/>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5" name="Google Shape;155;p6"/>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6" name="Google Shape;156;p6"/>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7" name="Google Shape;157;p6"/>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8" name="Google Shape;158;p6"/>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59" name="Google Shape;159;p6"/>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60" name="Google Shape;160;p6"/>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61" name="Google Shape;161;p6"/>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62" name="Google Shape;162;p6"/>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63" name="Google Shape;163;p6"/>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164" name="Google Shape;164;p6"/>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165" name="Google Shape;165;p6"/>
          <p:cNvSpPr/>
          <p:nvPr/>
        </p:nvSpPr>
        <p:spPr>
          <a:xfrm rot="862056" flipH="1">
            <a:off x="11105210" y="1619417"/>
            <a:ext cx="1737719" cy="235409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6"/>
          <p:cNvGrpSpPr/>
          <p:nvPr/>
        </p:nvGrpSpPr>
        <p:grpSpPr>
          <a:xfrm>
            <a:off x="511228" y="6153933"/>
            <a:ext cx="1176512" cy="988327"/>
            <a:chOff x="4649450" y="3501085"/>
            <a:chExt cx="1170736" cy="983475"/>
          </a:xfrm>
        </p:grpSpPr>
        <p:sp>
          <p:nvSpPr>
            <p:cNvPr id="167" name="Google Shape;167;p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6"/>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0" name="Google Shape;170;p6"/>
          <p:cNvGrpSpPr/>
          <p:nvPr/>
        </p:nvGrpSpPr>
        <p:grpSpPr>
          <a:xfrm rot="2055339" flipH="1">
            <a:off x="10967826" y="3653398"/>
            <a:ext cx="2013095" cy="1617441"/>
            <a:chOff x="4649450" y="3527425"/>
            <a:chExt cx="1224050" cy="983475"/>
          </a:xfrm>
        </p:grpSpPr>
        <p:sp>
          <p:nvSpPr>
            <p:cNvPr id="171" name="Google Shape;171;p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 name="Google Shape;174;p6"/>
          <p:cNvSpPr/>
          <p:nvPr/>
        </p:nvSpPr>
        <p:spPr>
          <a:xfrm rot="858393" flipH="1">
            <a:off x="11057594" y="4564071"/>
            <a:ext cx="1737757" cy="235414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6"/>
          <p:cNvSpPr/>
          <p:nvPr/>
        </p:nvSpPr>
        <p:spPr>
          <a:xfrm rot="-5400000">
            <a:off x="10867500" y="5243618"/>
            <a:ext cx="1517629" cy="205596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6"/>
          <p:cNvSpPr/>
          <p:nvPr/>
        </p:nvSpPr>
        <p:spPr>
          <a:xfrm rot="5400000" flipH="1">
            <a:off x="-194122" y="5232303"/>
            <a:ext cx="1373201" cy="186004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 name="Google Shape;177;p6"/>
          <p:cNvGrpSpPr/>
          <p:nvPr/>
        </p:nvGrpSpPr>
        <p:grpSpPr>
          <a:xfrm>
            <a:off x="-225973" y="4673358"/>
            <a:ext cx="998825" cy="802516"/>
            <a:chOff x="4649450" y="3527425"/>
            <a:chExt cx="1224050" cy="983475"/>
          </a:xfrm>
        </p:grpSpPr>
        <p:sp>
          <p:nvSpPr>
            <p:cNvPr id="178" name="Google Shape;178;p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 name="Google Shape;181;p6"/>
          <p:cNvSpPr/>
          <p:nvPr/>
        </p:nvSpPr>
        <p:spPr>
          <a:xfrm>
            <a:off x="-437633" y="5227613"/>
            <a:ext cx="1015751" cy="13759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437625" y="2952934"/>
            <a:ext cx="1477681" cy="200157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 name="Google Shape;183;p6"/>
          <p:cNvGrpSpPr/>
          <p:nvPr/>
        </p:nvGrpSpPr>
        <p:grpSpPr>
          <a:xfrm flipH="1">
            <a:off x="10598357" y="6466581"/>
            <a:ext cx="1144241" cy="919352"/>
            <a:chOff x="4649450" y="3527425"/>
            <a:chExt cx="1224050" cy="983475"/>
          </a:xfrm>
        </p:grpSpPr>
        <p:sp>
          <p:nvSpPr>
            <p:cNvPr id="184" name="Google Shape;184;p6"/>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3085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7"/>
          <p:cNvSpPr txBox="1">
            <a:spLocks noGrp="1"/>
          </p:cNvSpPr>
          <p:nvPr>
            <p:ph type="body" idx="1"/>
          </p:nvPr>
        </p:nvSpPr>
        <p:spPr>
          <a:xfrm>
            <a:off x="1496433" y="1834600"/>
            <a:ext cx="4637600" cy="242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3"/>
              </a:buClr>
              <a:buSzPts val="1400"/>
              <a:buFont typeface="Montserrat"/>
              <a:buChar char="●"/>
              <a:defRPr/>
            </a:lvl1pPr>
            <a:lvl2pPr marL="1219170" lvl="1" indent="-423323" rtl="0">
              <a:spcBef>
                <a:spcPts val="0"/>
              </a:spcBef>
              <a:spcAft>
                <a:spcPts val="0"/>
              </a:spcAft>
              <a:buClr>
                <a:schemeClr val="dk2"/>
              </a:buClr>
              <a:buSzPts val="1400"/>
              <a:buFont typeface="Montserrat"/>
              <a:buChar char="○"/>
              <a:defRPr/>
            </a:lvl2pPr>
            <a:lvl3pPr marL="1828754" lvl="2" indent="-423323" rtl="0">
              <a:spcBef>
                <a:spcPts val="0"/>
              </a:spcBef>
              <a:spcAft>
                <a:spcPts val="0"/>
              </a:spcAft>
              <a:buClr>
                <a:schemeClr val="dk2"/>
              </a:buClr>
              <a:buSzPts val="1400"/>
              <a:buFont typeface="Montserrat"/>
              <a:buChar char="■"/>
              <a:defRPr/>
            </a:lvl3pPr>
            <a:lvl4pPr marL="2438339" lvl="3" indent="-423323" rtl="0">
              <a:spcBef>
                <a:spcPts val="0"/>
              </a:spcBef>
              <a:spcAft>
                <a:spcPts val="0"/>
              </a:spcAft>
              <a:buClr>
                <a:schemeClr val="dk2"/>
              </a:buClr>
              <a:buSzPts val="1400"/>
              <a:buFont typeface="Montserrat"/>
              <a:buChar char="●"/>
              <a:defRPr/>
            </a:lvl4pPr>
            <a:lvl5pPr marL="3047924" lvl="4" indent="-423323" rtl="0">
              <a:spcBef>
                <a:spcPts val="0"/>
              </a:spcBef>
              <a:spcAft>
                <a:spcPts val="0"/>
              </a:spcAft>
              <a:buClr>
                <a:schemeClr val="dk2"/>
              </a:buClr>
              <a:buSzPts val="1400"/>
              <a:buFont typeface="Montserrat"/>
              <a:buChar char="○"/>
              <a:defRPr/>
            </a:lvl5pPr>
            <a:lvl6pPr marL="3657509" lvl="5" indent="-423323" rtl="0">
              <a:spcBef>
                <a:spcPts val="0"/>
              </a:spcBef>
              <a:spcAft>
                <a:spcPts val="0"/>
              </a:spcAft>
              <a:buClr>
                <a:schemeClr val="dk2"/>
              </a:buClr>
              <a:buSzPts val="1400"/>
              <a:buFont typeface="Montserrat"/>
              <a:buChar char="■"/>
              <a:defRPr/>
            </a:lvl6pPr>
            <a:lvl7pPr marL="4267093" lvl="6" indent="-423323" rtl="0">
              <a:spcBef>
                <a:spcPts val="0"/>
              </a:spcBef>
              <a:spcAft>
                <a:spcPts val="0"/>
              </a:spcAft>
              <a:buClr>
                <a:schemeClr val="dk2"/>
              </a:buClr>
              <a:buSzPts val="1400"/>
              <a:buFont typeface="Montserrat"/>
              <a:buChar char="●"/>
              <a:defRPr/>
            </a:lvl7pPr>
            <a:lvl8pPr marL="4876678" lvl="7" indent="-423323" rtl="0">
              <a:spcBef>
                <a:spcPts val="0"/>
              </a:spcBef>
              <a:spcAft>
                <a:spcPts val="0"/>
              </a:spcAft>
              <a:buClr>
                <a:schemeClr val="dk2"/>
              </a:buClr>
              <a:buSzPts val="1400"/>
              <a:buFont typeface="Montserrat"/>
              <a:buChar char="○"/>
              <a:defRPr/>
            </a:lvl8pPr>
            <a:lvl9pPr marL="5486263" lvl="8" indent="-423323" rtl="0">
              <a:spcBef>
                <a:spcPts val="0"/>
              </a:spcBef>
              <a:spcAft>
                <a:spcPts val="0"/>
              </a:spcAft>
              <a:buClr>
                <a:schemeClr val="dk2"/>
              </a:buClr>
              <a:buSzPts val="1400"/>
              <a:buFont typeface="Montserrat"/>
              <a:buChar char="■"/>
              <a:defRPr/>
            </a:lvl9pPr>
          </a:lstStyle>
          <a:p>
            <a:pPr lvl="0"/>
            <a:r>
              <a:rPr lang="es-ES" smtClean="0"/>
              <a:t>Haga clic para modificar el estilo de texto del patrón</a:t>
            </a:r>
          </a:p>
        </p:txBody>
      </p:sp>
      <p:sp>
        <p:nvSpPr>
          <p:cNvPr id="189" name="Google Shape;189;p7"/>
          <p:cNvSpPr txBox="1">
            <a:spLocks noGrp="1"/>
          </p:cNvSpPr>
          <p:nvPr>
            <p:ph type="title"/>
          </p:nvPr>
        </p:nvSpPr>
        <p:spPr>
          <a:xfrm>
            <a:off x="1038000" y="603767"/>
            <a:ext cx="79340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190" name="Google Shape;190;p7"/>
          <p:cNvSpPr/>
          <p:nvPr/>
        </p:nvSpPr>
        <p:spPr>
          <a:xfrm rot="-5818795">
            <a:off x="8533723" y="5553881"/>
            <a:ext cx="1417709" cy="192047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7"/>
          <p:cNvGrpSpPr/>
          <p:nvPr/>
        </p:nvGrpSpPr>
        <p:grpSpPr>
          <a:xfrm rot="5400000">
            <a:off x="-461522" y="1047860"/>
            <a:ext cx="956177" cy="787829"/>
            <a:chOff x="4626556" y="3501085"/>
            <a:chExt cx="1193630" cy="983475"/>
          </a:xfrm>
        </p:grpSpPr>
        <p:sp>
          <p:nvSpPr>
            <p:cNvPr id="192" name="Google Shape;192;p7"/>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 name="Google Shape;195;p7"/>
          <p:cNvGrpSpPr/>
          <p:nvPr/>
        </p:nvGrpSpPr>
        <p:grpSpPr>
          <a:xfrm rot="-5400000">
            <a:off x="9684780" y="6012897"/>
            <a:ext cx="1642349" cy="1319561"/>
            <a:chOff x="4649450" y="3527425"/>
            <a:chExt cx="1224050" cy="983475"/>
          </a:xfrm>
        </p:grpSpPr>
        <p:sp>
          <p:nvSpPr>
            <p:cNvPr id="196" name="Google Shape;196;p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7"/>
          <p:cNvSpPr/>
          <p:nvPr/>
        </p:nvSpPr>
        <p:spPr>
          <a:xfrm rot="-3489614">
            <a:off x="10706698" y="5336450"/>
            <a:ext cx="1417717" cy="19204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7"/>
          <p:cNvSpPr/>
          <p:nvPr/>
        </p:nvSpPr>
        <p:spPr>
          <a:xfrm rot="857611" flipH="1">
            <a:off x="11040284" y="3990901"/>
            <a:ext cx="1595571" cy="2628792"/>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7"/>
          <p:cNvSpPr/>
          <p:nvPr/>
        </p:nvSpPr>
        <p:spPr>
          <a:xfrm rot="10800000" flipH="1">
            <a:off x="-330943" y="-199092"/>
            <a:ext cx="1094556" cy="148272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 name="Google Shape;202;p7"/>
          <p:cNvGrpSpPr/>
          <p:nvPr/>
        </p:nvGrpSpPr>
        <p:grpSpPr>
          <a:xfrm rot="5400000">
            <a:off x="629243" y="-174814"/>
            <a:ext cx="796285" cy="639783"/>
            <a:chOff x="4649450" y="3527425"/>
            <a:chExt cx="1224050" cy="983475"/>
          </a:xfrm>
        </p:grpSpPr>
        <p:sp>
          <p:nvSpPr>
            <p:cNvPr id="203" name="Google Shape;203;p7"/>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7"/>
          <p:cNvSpPr/>
          <p:nvPr/>
        </p:nvSpPr>
        <p:spPr>
          <a:xfrm rot="5400000">
            <a:off x="142080" y="-376181"/>
            <a:ext cx="809765" cy="10969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7"/>
          <p:cNvSpPr/>
          <p:nvPr/>
        </p:nvSpPr>
        <p:spPr>
          <a:xfrm rot="5400000">
            <a:off x="1254399" y="-735679"/>
            <a:ext cx="1177823" cy="159551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7"/>
          <p:cNvSpPr/>
          <p:nvPr/>
        </p:nvSpPr>
        <p:spPr>
          <a:xfrm rot="482232">
            <a:off x="-195083" y="4943282"/>
            <a:ext cx="1512963" cy="204950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7"/>
          <p:cNvSpPr/>
          <p:nvPr/>
        </p:nvSpPr>
        <p:spPr>
          <a:xfrm rot="2442351">
            <a:off x="454660" y="5159126"/>
            <a:ext cx="1702787" cy="280567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483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0"/>
        <p:cNvGrpSpPr/>
        <p:nvPr/>
      </p:nvGrpSpPr>
      <p:grpSpPr>
        <a:xfrm>
          <a:off x="0" y="0"/>
          <a:ext cx="0" cy="0"/>
          <a:chOff x="0" y="0"/>
          <a:chExt cx="0" cy="0"/>
        </a:xfrm>
      </p:grpSpPr>
      <p:sp>
        <p:nvSpPr>
          <p:cNvPr id="211" name="Google Shape;211;p8"/>
          <p:cNvSpPr/>
          <p:nvPr/>
        </p:nvSpPr>
        <p:spPr>
          <a:xfrm rot="1142206" flipH="1">
            <a:off x="11004217" y="3557851"/>
            <a:ext cx="1939835" cy="30091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8"/>
          <p:cNvSpPr txBox="1">
            <a:spLocks noGrp="1"/>
          </p:cNvSpPr>
          <p:nvPr>
            <p:ph type="title"/>
          </p:nvPr>
        </p:nvSpPr>
        <p:spPr>
          <a:xfrm>
            <a:off x="3400000" y="2007184"/>
            <a:ext cx="5392000" cy="17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6000"/>
              <a:buNone/>
              <a:defRPr sz="12800"/>
            </a:lvl1pPr>
            <a:lvl2pPr lvl="1" algn="ctr" rtl="0">
              <a:spcBef>
                <a:spcPts val="0"/>
              </a:spcBef>
              <a:spcAft>
                <a:spcPts val="0"/>
              </a:spcAft>
              <a:buSzPts val="3000"/>
              <a:buNone/>
              <a:defRPr>
                <a:latin typeface="Roboto"/>
                <a:ea typeface="Roboto"/>
                <a:cs typeface="Roboto"/>
                <a:sym typeface="Roboto"/>
              </a:defRPr>
            </a:lvl2pPr>
            <a:lvl3pPr lvl="2" algn="ctr" rtl="0">
              <a:spcBef>
                <a:spcPts val="0"/>
              </a:spcBef>
              <a:spcAft>
                <a:spcPts val="0"/>
              </a:spcAft>
              <a:buSzPts val="3000"/>
              <a:buNone/>
              <a:defRPr>
                <a:latin typeface="Roboto"/>
                <a:ea typeface="Roboto"/>
                <a:cs typeface="Roboto"/>
                <a:sym typeface="Roboto"/>
              </a:defRPr>
            </a:lvl3pPr>
            <a:lvl4pPr lvl="3" algn="ctr" rtl="0">
              <a:spcBef>
                <a:spcPts val="0"/>
              </a:spcBef>
              <a:spcAft>
                <a:spcPts val="0"/>
              </a:spcAft>
              <a:buSzPts val="3000"/>
              <a:buNone/>
              <a:defRPr>
                <a:latin typeface="Roboto"/>
                <a:ea typeface="Roboto"/>
                <a:cs typeface="Roboto"/>
                <a:sym typeface="Roboto"/>
              </a:defRPr>
            </a:lvl4pPr>
            <a:lvl5pPr lvl="4" algn="ctr" rtl="0">
              <a:spcBef>
                <a:spcPts val="0"/>
              </a:spcBef>
              <a:spcAft>
                <a:spcPts val="0"/>
              </a:spcAft>
              <a:buSzPts val="3000"/>
              <a:buNone/>
              <a:defRPr>
                <a:latin typeface="Roboto"/>
                <a:ea typeface="Roboto"/>
                <a:cs typeface="Roboto"/>
                <a:sym typeface="Roboto"/>
              </a:defRPr>
            </a:lvl5pPr>
            <a:lvl6pPr lvl="5" algn="ctr" rtl="0">
              <a:spcBef>
                <a:spcPts val="0"/>
              </a:spcBef>
              <a:spcAft>
                <a:spcPts val="0"/>
              </a:spcAft>
              <a:buSzPts val="3000"/>
              <a:buNone/>
              <a:defRPr>
                <a:latin typeface="Roboto"/>
                <a:ea typeface="Roboto"/>
                <a:cs typeface="Roboto"/>
                <a:sym typeface="Roboto"/>
              </a:defRPr>
            </a:lvl6pPr>
            <a:lvl7pPr lvl="6" algn="ctr" rtl="0">
              <a:spcBef>
                <a:spcPts val="0"/>
              </a:spcBef>
              <a:spcAft>
                <a:spcPts val="0"/>
              </a:spcAft>
              <a:buSzPts val="3000"/>
              <a:buNone/>
              <a:defRPr>
                <a:latin typeface="Roboto"/>
                <a:ea typeface="Roboto"/>
                <a:cs typeface="Roboto"/>
                <a:sym typeface="Roboto"/>
              </a:defRPr>
            </a:lvl7pPr>
            <a:lvl8pPr lvl="7" algn="ctr" rtl="0">
              <a:spcBef>
                <a:spcPts val="0"/>
              </a:spcBef>
              <a:spcAft>
                <a:spcPts val="0"/>
              </a:spcAft>
              <a:buSzPts val="3000"/>
              <a:buNone/>
              <a:defRPr>
                <a:latin typeface="Roboto"/>
                <a:ea typeface="Roboto"/>
                <a:cs typeface="Roboto"/>
                <a:sym typeface="Roboto"/>
              </a:defRPr>
            </a:lvl8pPr>
            <a:lvl9pPr lvl="8" algn="ctr" rtl="0">
              <a:spcBef>
                <a:spcPts val="0"/>
              </a:spcBef>
              <a:spcAft>
                <a:spcPts val="0"/>
              </a:spcAft>
              <a:buSzPts val="3000"/>
              <a:buNone/>
              <a:defRPr>
                <a:latin typeface="Roboto"/>
                <a:ea typeface="Roboto"/>
                <a:cs typeface="Roboto"/>
                <a:sym typeface="Roboto"/>
              </a:defRPr>
            </a:lvl9pPr>
          </a:lstStyle>
          <a:p>
            <a:r>
              <a:rPr lang="es-ES" smtClean="0"/>
              <a:t>Haga clic para modificar el estilo de título del patrón</a:t>
            </a:r>
            <a:endParaRPr/>
          </a:p>
        </p:txBody>
      </p:sp>
      <p:sp>
        <p:nvSpPr>
          <p:cNvPr id="213" name="Google Shape;213;p8"/>
          <p:cNvSpPr/>
          <p:nvPr/>
        </p:nvSpPr>
        <p:spPr>
          <a:xfrm rot="-5400000">
            <a:off x="8164189" y="5244045"/>
            <a:ext cx="1495623" cy="20260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4" name="Google Shape;214;p8"/>
          <p:cNvGrpSpPr/>
          <p:nvPr/>
        </p:nvGrpSpPr>
        <p:grpSpPr>
          <a:xfrm rot="-5400000">
            <a:off x="9378505" y="5728218"/>
            <a:ext cx="1732601" cy="1392076"/>
            <a:chOff x="4649450" y="3527425"/>
            <a:chExt cx="1224050" cy="983475"/>
          </a:xfrm>
        </p:grpSpPr>
        <p:sp>
          <p:nvSpPr>
            <p:cNvPr id="215" name="Google Shape;215;p8"/>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8"/>
          <p:cNvSpPr/>
          <p:nvPr/>
        </p:nvSpPr>
        <p:spPr>
          <a:xfrm rot="-3298146">
            <a:off x="10703142" y="5114469"/>
            <a:ext cx="1495660" cy="20260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8"/>
          <p:cNvSpPr/>
          <p:nvPr/>
        </p:nvSpPr>
        <p:spPr>
          <a:xfrm rot="10800000" flipH="1">
            <a:off x="-344687" y="-399234"/>
            <a:ext cx="1665625" cy="225630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8"/>
          <p:cNvSpPr/>
          <p:nvPr/>
        </p:nvSpPr>
        <p:spPr>
          <a:xfrm rot="5400000">
            <a:off x="375167" y="-668743"/>
            <a:ext cx="1232244" cy="16692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8"/>
          <p:cNvSpPr/>
          <p:nvPr/>
        </p:nvSpPr>
        <p:spPr>
          <a:xfrm rot="8874477">
            <a:off x="-590963" y="2214999"/>
            <a:ext cx="1792292" cy="242800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8"/>
          <p:cNvSpPr txBox="1">
            <a:spLocks noGrp="1"/>
          </p:cNvSpPr>
          <p:nvPr>
            <p:ph type="body" idx="1"/>
          </p:nvPr>
        </p:nvSpPr>
        <p:spPr>
          <a:xfrm>
            <a:off x="3400000" y="3778417"/>
            <a:ext cx="5392000" cy="1072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s-ES" smtClean="0"/>
              <a:t>Haga clic para modificar el estilo de texto del patrón</a:t>
            </a:r>
          </a:p>
        </p:txBody>
      </p:sp>
      <p:grpSp>
        <p:nvGrpSpPr>
          <p:cNvPr id="223" name="Google Shape;223;p8"/>
          <p:cNvGrpSpPr/>
          <p:nvPr/>
        </p:nvGrpSpPr>
        <p:grpSpPr>
          <a:xfrm rot="5400000">
            <a:off x="-556729" y="1236193"/>
            <a:ext cx="1454956" cy="1198791"/>
            <a:chOff x="4626556" y="3501085"/>
            <a:chExt cx="1193630" cy="983475"/>
          </a:xfrm>
        </p:grpSpPr>
        <p:sp>
          <p:nvSpPr>
            <p:cNvPr id="224" name="Google Shape;224;p8"/>
            <p:cNvSpPr/>
            <p:nvPr/>
          </p:nvSpPr>
          <p:spPr>
            <a:xfrm>
              <a:off x="4626556" y="4118393"/>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4702761" y="350108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4809818" y="3586908"/>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9054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sp>
        <p:nvSpPr>
          <p:cNvPr id="228" name="Google Shape;228;p9"/>
          <p:cNvSpPr txBox="1">
            <a:spLocks noGrp="1"/>
          </p:cNvSpPr>
          <p:nvPr>
            <p:ph type="title" hasCustomPrompt="1"/>
          </p:nvPr>
        </p:nvSpPr>
        <p:spPr>
          <a:xfrm>
            <a:off x="3346899" y="656037"/>
            <a:ext cx="1945600" cy="103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300"/>
              <a:buNone/>
              <a:defRPr sz="8400"/>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t>xx%</a:t>
            </a:r>
          </a:p>
        </p:txBody>
      </p:sp>
      <p:grpSp>
        <p:nvGrpSpPr>
          <p:cNvPr id="229" name="Google Shape;229;p9"/>
          <p:cNvGrpSpPr/>
          <p:nvPr/>
        </p:nvGrpSpPr>
        <p:grpSpPr>
          <a:xfrm>
            <a:off x="8693734" y="6322745"/>
            <a:ext cx="600431" cy="599847"/>
            <a:chOff x="4887569" y="4595026"/>
            <a:chExt cx="381145" cy="381032"/>
          </a:xfrm>
        </p:grpSpPr>
        <p:sp>
          <p:nvSpPr>
            <p:cNvPr id="230" name="Google Shape;230;p9"/>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1" name="Google Shape;231;p9"/>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2" name="Google Shape;232;p9"/>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3" name="Google Shape;233;p9"/>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4" name="Google Shape;234;p9"/>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5" name="Google Shape;235;p9"/>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6" name="Google Shape;236;p9"/>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7" name="Google Shape;237;p9"/>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8" name="Google Shape;238;p9"/>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39" name="Google Shape;239;p9"/>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0" name="Google Shape;240;p9"/>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1" name="Google Shape;241;p9"/>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2" name="Google Shape;242;p9"/>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3" name="Google Shape;243;p9"/>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4" name="Google Shape;244;p9"/>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5" name="Google Shape;245;p9"/>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6" name="Google Shape;246;p9"/>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7" name="Google Shape;247;p9"/>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8" name="Google Shape;248;p9"/>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49" name="Google Shape;249;p9"/>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50" name="Google Shape;250;p9"/>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251" name="Google Shape;251;p9"/>
          <p:cNvSpPr txBox="1">
            <a:spLocks noGrp="1"/>
          </p:cNvSpPr>
          <p:nvPr>
            <p:ph type="title" idx="2"/>
          </p:nvPr>
        </p:nvSpPr>
        <p:spPr>
          <a:xfrm>
            <a:off x="5334000" y="806967"/>
            <a:ext cx="35908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r>
              <a:rPr lang="es-ES" smtClean="0"/>
              <a:t>Haga clic para modificar el estilo de título del patrón</a:t>
            </a:r>
            <a:endParaRPr/>
          </a:p>
        </p:txBody>
      </p:sp>
      <p:sp>
        <p:nvSpPr>
          <p:cNvPr id="252" name="Google Shape;252;p9"/>
          <p:cNvSpPr/>
          <p:nvPr/>
        </p:nvSpPr>
        <p:spPr>
          <a:xfrm rot="10800000" flipH="1">
            <a:off x="-505817" y="2947135"/>
            <a:ext cx="2034972" cy="27565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3" name="Google Shape;253;p9"/>
          <p:cNvGrpSpPr/>
          <p:nvPr/>
        </p:nvGrpSpPr>
        <p:grpSpPr>
          <a:xfrm rot="10800000" flipH="1">
            <a:off x="-828636" y="1721754"/>
            <a:ext cx="2357357" cy="1893911"/>
            <a:chOff x="4649450" y="3527425"/>
            <a:chExt cx="1224050" cy="983475"/>
          </a:xfrm>
        </p:grpSpPr>
        <p:sp>
          <p:nvSpPr>
            <p:cNvPr id="254" name="Google Shape;254;p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 name="Google Shape;257;p9"/>
          <p:cNvSpPr/>
          <p:nvPr/>
        </p:nvSpPr>
        <p:spPr>
          <a:xfrm rot="10800000" flipH="1">
            <a:off x="-384066" y="-70093"/>
            <a:ext cx="2034972" cy="27565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9"/>
          <p:cNvSpPr/>
          <p:nvPr/>
        </p:nvSpPr>
        <p:spPr>
          <a:xfrm rot="5400000">
            <a:off x="437049" y="-877434"/>
            <a:ext cx="1877161" cy="254299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9" name="Google Shape;259;p9"/>
          <p:cNvGrpSpPr/>
          <p:nvPr/>
        </p:nvGrpSpPr>
        <p:grpSpPr>
          <a:xfrm rot="10800000" flipH="1">
            <a:off x="1813447" y="-266851"/>
            <a:ext cx="1339927" cy="1076577"/>
            <a:chOff x="4649450" y="3527425"/>
            <a:chExt cx="1224050" cy="983475"/>
          </a:xfrm>
        </p:grpSpPr>
        <p:sp>
          <p:nvSpPr>
            <p:cNvPr id="260" name="Google Shape;260;p9"/>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9"/>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9"/>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9"/>
          <p:cNvSpPr/>
          <p:nvPr/>
        </p:nvSpPr>
        <p:spPr>
          <a:xfrm flipH="1">
            <a:off x="10394850" y="4236435"/>
            <a:ext cx="2034972" cy="27565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391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4"/>
        <p:cNvGrpSpPr/>
        <p:nvPr/>
      </p:nvGrpSpPr>
      <p:grpSpPr>
        <a:xfrm>
          <a:off x="0" y="0"/>
          <a:ext cx="0" cy="0"/>
          <a:chOff x="0" y="0"/>
          <a:chExt cx="0" cy="0"/>
        </a:xfrm>
      </p:grpSpPr>
      <p:grpSp>
        <p:nvGrpSpPr>
          <p:cNvPr id="265" name="Google Shape;265;p10"/>
          <p:cNvGrpSpPr/>
          <p:nvPr/>
        </p:nvGrpSpPr>
        <p:grpSpPr>
          <a:xfrm>
            <a:off x="8693734" y="6322745"/>
            <a:ext cx="600431" cy="599847"/>
            <a:chOff x="4887569" y="4595026"/>
            <a:chExt cx="381145" cy="381032"/>
          </a:xfrm>
        </p:grpSpPr>
        <p:sp>
          <p:nvSpPr>
            <p:cNvPr id="266" name="Google Shape;266;p10"/>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67" name="Google Shape;267;p10"/>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68" name="Google Shape;268;p10"/>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69" name="Google Shape;269;p10"/>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0" name="Google Shape;270;p10"/>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1" name="Google Shape;271;p10"/>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2" name="Google Shape;272;p10"/>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3" name="Google Shape;273;p10"/>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4" name="Google Shape;274;p10"/>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5" name="Google Shape;275;p10"/>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6" name="Google Shape;276;p10"/>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7" name="Google Shape;277;p10"/>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8" name="Google Shape;278;p10"/>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79" name="Google Shape;279;p10"/>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80" name="Google Shape;280;p10"/>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81" name="Google Shape;281;p10"/>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82" name="Google Shape;282;p10"/>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83" name="Google Shape;283;p10"/>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84" name="Google Shape;284;p10"/>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85" name="Google Shape;285;p10"/>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sp>
          <p:nvSpPr>
            <p:cNvPr id="286" name="Google Shape;286;p10"/>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accent5"/>
                </a:solidFill>
              </a:endParaRPr>
            </a:p>
          </p:txBody>
        </p:sp>
      </p:grpSp>
      <p:sp>
        <p:nvSpPr>
          <p:cNvPr id="287" name="Google Shape;287;p10"/>
          <p:cNvSpPr txBox="1">
            <a:spLocks noGrp="1"/>
          </p:cNvSpPr>
          <p:nvPr>
            <p:ph type="title"/>
          </p:nvPr>
        </p:nvSpPr>
        <p:spPr>
          <a:xfrm>
            <a:off x="6870733" y="517367"/>
            <a:ext cx="4586400" cy="150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3600"/>
              <a:buNone/>
              <a:defRPr sz="4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smtClean="0"/>
              <a:t>Haga clic para modificar el estilo de título del patrón</a:t>
            </a:r>
            <a:endParaRPr/>
          </a:p>
        </p:txBody>
      </p:sp>
      <p:sp>
        <p:nvSpPr>
          <p:cNvPr id="288" name="Google Shape;288;p10"/>
          <p:cNvSpPr/>
          <p:nvPr/>
        </p:nvSpPr>
        <p:spPr>
          <a:xfrm flipH="1">
            <a:off x="11185860" y="3058234"/>
            <a:ext cx="1377265" cy="186568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9" name="Google Shape;289;p10"/>
          <p:cNvGrpSpPr/>
          <p:nvPr/>
        </p:nvGrpSpPr>
        <p:grpSpPr>
          <a:xfrm flipH="1">
            <a:off x="11230802" y="4577437"/>
            <a:ext cx="1595508" cy="1281927"/>
            <a:chOff x="4649450" y="3527425"/>
            <a:chExt cx="1224050" cy="983475"/>
          </a:xfrm>
        </p:grpSpPr>
        <p:sp>
          <p:nvSpPr>
            <p:cNvPr id="290" name="Google Shape;290;p1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3" name="Google Shape;293;p10"/>
          <p:cNvSpPr/>
          <p:nvPr/>
        </p:nvSpPr>
        <p:spPr>
          <a:xfrm flipH="1">
            <a:off x="11148114" y="5206081"/>
            <a:ext cx="1377265" cy="186568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0"/>
          <p:cNvSpPr/>
          <p:nvPr/>
        </p:nvSpPr>
        <p:spPr>
          <a:xfrm rot="-5400000">
            <a:off x="10872423" y="6048043"/>
            <a:ext cx="906909" cy="122866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0"/>
          <p:cNvSpPr/>
          <p:nvPr/>
        </p:nvSpPr>
        <p:spPr>
          <a:xfrm rot="6446550">
            <a:off x="-13875" y="-463651"/>
            <a:ext cx="1883995" cy="25521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0"/>
          <p:cNvSpPr/>
          <p:nvPr/>
        </p:nvSpPr>
        <p:spPr>
          <a:xfrm rot="9719030" flipH="1">
            <a:off x="-313799" y="450044"/>
            <a:ext cx="1393864" cy="188817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0"/>
          <p:cNvSpPr/>
          <p:nvPr/>
        </p:nvSpPr>
        <p:spPr>
          <a:xfrm rot="-10193601" flipH="1">
            <a:off x="-534750" y="2459606"/>
            <a:ext cx="2027375" cy="274647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rgbClr val="00C3B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8" name="Google Shape;298;p10"/>
          <p:cNvGrpSpPr/>
          <p:nvPr/>
        </p:nvGrpSpPr>
        <p:grpSpPr>
          <a:xfrm flipH="1">
            <a:off x="10026269" y="6387376"/>
            <a:ext cx="906940" cy="728689"/>
            <a:chOff x="4649450" y="3527425"/>
            <a:chExt cx="1224050" cy="983475"/>
          </a:xfrm>
        </p:grpSpPr>
        <p:sp>
          <p:nvSpPr>
            <p:cNvPr id="299" name="Google Shape;299;p1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 name="Google Shape;302;p10"/>
          <p:cNvGrpSpPr/>
          <p:nvPr/>
        </p:nvGrpSpPr>
        <p:grpSpPr>
          <a:xfrm rot="10800000" flipH="1">
            <a:off x="-302088" y="1846025"/>
            <a:ext cx="1370447" cy="1101099"/>
            <a:chOff x="4649450" y="3527425"/>
            <a:chExt cx="1224050" cy="983475"/>
          </a:xfrm>
        </p:grpSpPr>
        <p:sp>
          <p:nvSpPr>
            <p:cNvPr id="303" name="Google Shape;303;p10"/>
            <p:cNvSpPr/>
            <p:nvPr/>
          </p:nvSpPr>
          <p:spPr>
            <a:xfrm>
              <a:off x="4649450" y="4150450"/>
              <a:ext cx="456475" cy="1682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0"/>
            <p:cNvSpPr/>
            <p:nvPr/>
          </p:nvSpPr>
          <p:spPr>
            <a:xfrm>
              <a:off x="4756075" y="3527425"/>
              <a:ext cx="11174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0"/>
            <p:cNvSpPr/>
            <p:nvPr/>
          </p:nvSpPr>
          <p:spPr>
            <a:xfrm>
              <a:off x="4841875" y="3612075"/>
              <a:ext cx="811775" cy="7615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251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10833" y="800767"/>
            <a:ext cx="9144000" cy="7592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000"/>
              <a:buFont typeface="Sue Ellen Francisco"/>
              <a:buNone/>
              <a:defRPr sz="3000">
                <a:solidFill>
                  <a:schemeClr val="lt1"/>
                </a:solidFill>
                <a:latin typeface="Sue Ellen Francisco"/>
                <a:ea typeface="Sue Ellen Francisco"/>
                <a:cs typeface="Sue Ellen Francisco"/>
                <a:sym typeface="Sue Ellen Francisco"/>
              </a:defRPr>
            </a:lvl1pPr>
            <a:lvl2pPr lvl="1">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2pPr>
            <a:lvl3pPr lvl="2">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3pPr>
            <a:lvl4pPr lvl="3">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4pPr>
            <a:lvl5pPr lvl="4">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5pPr>
            <a:lvl6pPr lvl="5">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6pPr>
            <a:lvl7pPr lvl="6">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7pPr>
            <a:lvl8pPr lvl="7">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8pPr>
            <a:lvl9pPr lvl="8">
              <a:lnSpc>
                <a:spcPct val="80000"/>
              </a:lnSpc>
              <a:spcBef>
                <a:spcPts val="0"/>
              </a:spcBef>
              <a:spcAft>
                <a:spcPts val="0"/>
              </a:spcAft>
              <a:buClr>
                <a:schemeClr val="lt1"/>
              </a:buClr>
              <a:buSzPts val="3000"/>
              <a:buFont typeface="Fredericka the Great"/>
              <a:buNone/>
              <a:defRPr sz="3000">
                <a:solidFill>
                  <a:schemeClr val="lt1"/>
                </a:solidFill>
                <a:latin typeface="Fredericka the Great"/>
                <a:ea typeface="Fredericka the Great"/>
                <a:cs typeface="Fredericka the Great"/>
                <a:sym typeface="Fredericka the Great"/>
              </a:defRPr>
            </a:lvl9pPr>
          </a:lstStyle>
          <a:p>
            <a:endParaRPr/>
          </a:p>
        </p:txBody>
      </p:sp>
      <p:sp>
        <p:nvSpPr>
          <p:cNvPr id="7" name="Google Shape;7;p1"/>
          <p:cNvSpPr txBox="1">
            <a:spLocks noGrp="1"/>
          </p:cNvSpPr>
          <p:nvPr>
            <p:ph type="body" idx="1"/>
          </p:nvPr>
        </p:nvSpPr>
        <p:spPr>
          <a:xfrm>
            <a:off x="1073667" y="3662900"/>
            <a:ext cx="9776000" cy="2355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18691422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921"/>
        <p:cNvGrpSpPr/>
        <p:nvPr/>
      </p:nvGrpSpPr>
      <p:grpSpPr>
        <a:xfrm>
          <a:off x="0" y="0"/>
          <a:ext cx="0" cy="0"/>
          <a:chOff x="0" y="0"/>
          <a:chExt cx="0" cy="0"/>
        </a:xfrm>
      </p:grpSpPr>
      <p:sp>
        <p:nvSpPr>
          <p:cNvPr id="922" name="Google Shape;922;p3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923" name="Google Shape;923;p3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281053830"/>
      </p:ext>
    </p:extLst>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96980" y="1813366"/>
            <a:ext cx="8989454" cy="2371008"/>
          </a:xfrm>
        </p:spPr>
        <p:txBody>
          <a:bodyPr/>
          <a:lstStyle/>
          <a:p>
            <a:r>
              <a:rPr lang="es-CL" sz="5400" dirty="0" smtClean="0">
                <a:latin typeface="Segoe UI Semibold" panose="020B0702040204020203" pitchFamily="34" charset="0"/>
                <a:cs typeface="Segoe UI Semibold" panose="020B0702040204020203" pitchFamily="34" charset="0"/>
              </a:rPr>
              <a:t>Material de apoyo lenguaje, textos expositivos e informativos</a:t>
            </a:r>
            <a:endParaRPr lang="es-CL" sz="5400" dirty="0">
              <a:latin typeface="Segoe UI Semibold" panose="020B0702040204020203" pitchFamily="34" charset="0"/>
              <a:cs typeface="Segoe UI Semibold" panose="020B0702040204020203" pitchFamily="34" charset="0"/>
            </a:endParaRPr>
          </a:p>
        </p:txBody>
      </p:sp>
      <p:sp>
        <p:nvSpPr>
          <p:cNvPr id="3" name="Subtítulo 2"/>
          <p:cNvSpPr>
            <a:spLocks noGrp="1"/>
          </p:cNvSpPr>
          <p:nvPr>
            <p:ph type="subTitle" idx="1"/>
          </p:nvPr>
        </p:nvSpPr>
        <p:spPr>
          <a:xfrm>
            <a:off x="3076307" y="4351800"/>
            <a:ext cx="6030800" cy="1366419"/>
          </a:xfrm>
        </p:spPr>
        <p:txBody>
          <a:bodyPr/>
          <a:lstStyle/>
          <a:p>
            <a:r>
              <a:rPr lang="es-CL" i="1" dirty="0" smtClean="0">
                <a:latin typeface="Segoe UI Semibold" panose="020B0702040204020203" pitchFamily="34" charset="0"/>
                <a:cs typeface="Segoe UI Semibold" panose="020B0702040204020203" pitchFamily="34" charset="0"/>
              </a:rPr>
              <a:t>Programa de integración Escolar</a:t>
            </a:r>
          </a:p>
          <a:p>
            <a:r>
              <a:rPr lang="es-CL" i="1" dirty="0" smtClean="0">
                <a:latin typeface="Segoe UI Semibold" panose="020B0702040204020203" pitchFamily="34" charset="0"/>
                <a:cs typeface="Segoe UI Semibold" panose="020B0702040204020203" pitchFamily="34" charset="0"/>
              </a:rPr>
              <a:t>San Fernando </a:t>
            </a:r>
            <a:r>
              <a:rPr lang="es-CL" i="1" dirty="0" err="1" smtClean="0">
                <a:latin typeface="Segoe UI Semibold" panose="020B0702040204020203" pitchFamily="34" charset="0"/>
                <a:cs typeface="Segoe UI Semibold" panose="020B0702040204020203" pitchFamily="34" charset="0"/>
              </a:rPr>
              <a:t>College</a:t>
            </a:r>
            <a:endParaRPr lang="es-CL" i="1" dirty="0" smtClean="0">
              <a:latin typeface="Segoe UI Semibold" panose="020B0702040204020203" pitchFamily="34" charset="0"/>
              <a:cs typeface="Segoe UI Semibold" panose="020B0702040204020203" pitchFamily="34" charset="0"/>
            </a:endParaRPr>
          </a:p>
          <a:p>
            <a:r>
              <a:rPr lang="es-CL" i="1" dirty="0" smtClean="0">
                <a:latin typeface="Segoe UI Semibold" panose="020B0702040204020203" pitchFamily="34" charset="0"/>
                <a:cs typeface="Segoe UI Semibold" panose="020B0702040204020203" pitchFamily="34" charset="0"/>
              </a:rPr>
              <a:t>Educadora Diferencial: Paulina Albornoz Ch.</a:t>
            </a:r>
            <a:endParaRPr lang="es-CL" i="1" dirty="0">
              <a:latin typeface="Segoe UI Semibold" panose="020B0702040204020203" pitchFamily="34" charset="0"/>
              <a:cs typeface="Segoe UI Semibold" panose="020B0702040204020203" pitchFamily="34" charset="0"/>
            </a:endParaRPr>
          </a:p>
        </p:txBody>
      </p:sp>
      <p:pic>
        <p:nvPicPr>
          <p:cNvPr id="4" name="Imagen 3"/>
          <p:cNvPicPr>
            <a:picLocks noChangeAspect="1"/>
          </p:cNvPicPr>
          <p:nvPr/>
        </p:nvPicPr>
        <p:blipFill>
          <a:blip r:embed="rId2"/>
          <a:stretch>
            <a:fillRect/>
          </a:stretch>
        </p:blipFill>
        <p:spPr>
          <a:xfrm>
            <a:off x="1856301" y="737557"/>
            <a:ext cx="743776" cy="908383"/>
          </a:xfrm>
          <a:prstGeom prst="rect">
            <a:avLst/>
          </a:prstGeom>
        </p:spPr>
      </p:pic>
    </p:spTree>
    <p:extLst>
      <p:ext uri="{BB962C8B-B14F-4D97-AF65-F5344CB8AC3E}">
        <p14:creationId xmlns:p14="http://schemas.microsoft.com/office/powerpoint/2010/main" val="25836828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L" i="1" dirty="0" smtClean="0">
                <a:latin typeface="Segoe UI Semibold" panose="020B0702040204020203" pitchFamily="34" charset="0"/>
                <a:cs typeface="Segoe UI Semibold" panose="020B0702040204020203" pitchFamily="34" charset="0"/>
              </a:rPr>
              <a:t>Tipos: </a:t>
            </a:r>
            <a:endParaRPr lang="es-CL" i="1" dirty="0">
              <a:latin typeface="Segoe UI Semibold" panose="020B0702040204020203" pitchFamily="34" charset="0"/>
              <a:cs typeface="Segoe UI Semibold" panose="020B0702040204020203" pitchFamily="34" charset="0"/>
            </a:endParaRPr>
          </a:p>
        </p:txBody>
      </p:sp>
      <p:sp>
        <p:nvSpPr>
          <p:cNvPr id="5" name="Marcador de texto 4"/>
          <p:cNvSpPr>
            <a:spLocks noGrp="1"/>
          </p:cNvSpPr>
          <p:nvPr>
            <p:ph type="body" idx="1"/>
          </p:nvPr>
        </p:nvSpPr>
        <p:spPr>
          <a:xfrm>
            <a:off x="896332" y="1653968"/>
            <a:ext cx="6470383" cy="4836984"/>
          </a:xfrm>
        </p:spPr>
        <p:txBody>
          <a:bodyPr/>
          <a:lstStyle/>
          <a:p>
            <a:pPr algn="just"/>
            <a:r>
              <a:rPr lang="es-CL" sz="1600" b="1" dirty="0" smtClean="0">
                <a:latin typeface="Segoe UI" panose="020B0502040204020203" pitchFamily="34" charset="0"/>
                <a:cs typeface="Segoe UI" panose="020B0502040204020203" pitchFamily="34" charset="0"/>
              </a:rPr>
              <a:t>DIVULGATIVOS: </a:t>
            </a:r>
            <a:r>
              <a:rPr lang="es-CL" sz="1600" dirty="0" smtClean="0">
                <a:latin typeface="Segoe UI" panose="020B0502040204020203" pitchFamily="34" charset="0"/>
                <a:cs typeface="Segoe UI" panose="020B0502040204020203" pitchFamily="34" charset="0"/>
              </a:rPr>
              <a:t>Los </a:t>
            </a:r>
            <a:r>
              <a:rPr lang="es-CL" sz="1600" dirty="0">
                <a:latin typeface="Segoe UI" panose="020B0502040204020203" pitchFamily="34" charset="0"/>
                <a:cs typeface="Segoe UI" panose="020B0502040204020203" pitchFamily="34" charset="0"/>
              </a:rPr>
              <a:t>textos divulgativos son aquellos cuya finalidad es la de explicar un tema de interés general, dirigidos a sectores amplios de la </a:t>
            </a:r>
            <a:r>
              <a:rPr lang="es-CL" sz="1600" dirty="0" smtClean="0">
                <a:latin typeface="Segoe UI" panose="020B0502040204020203" pitchFamily="34" charset="0"/>
                <a:cs typeface="Segoe UI" panose="020B0502040204020203" pitchFamily="34" charset="0"/>
              </a:rPr>
              <a:t>población. Esta </a:t>
            </a:r>
            <a:r>
              <a:rPr lang="es-CL" sz="1600" dirty="0">
                <a:latin typeface="Segoe UI" panose="020B0502040204020203" pitchFamily="34" charset="0"/>
                <a:cs typeface="Segoe UI" panose="020B0502040204020203" pitchFamily="34" charset="0"/>
              </a:rPr>
              <a:t>clase de discursos no requieren de lenguaje muy especializado ni tampoco se espera que el lector posea unos conocimientos demasiado profundos sobre la materia que en ellos se </a:t>
            </a:r>
            <a:r>
              <a:rPr lang="es-CL" sz="1600" dirty="0" smtClean="0">
                <a:latin typeface="Segoe UI" panose="020B0502040204020203" pitchFamily="34" charset="0"/>
                <a:cs typeface="Segoe UI" panose="020B0502040204020203" pitchFamily="34" charset="0"/>
              </a:rPr>
              <a:t>aborda. Algunos </a:t>
            </a:r>
            <a:r>
              <a:rPr lang="es-CL" sz="1600" dirty="0">
                <a:latin typeface="Segoe UI" panose="020B0502040204020203" pitchFamily="34" charset="0"/>
                <a:cs typeface="Segoe UI" panose="020B0502040204020203" pitchFamily="34" charset="0"/>
              </a:rPr>
              <a:t>ejemplos de textos divulgativos que podemos encontrar son libros de texto escolares, artículos de periódico y de enciclopedias o, sin ir más lejos, este mismo artículo</a:t>
            </a:r>
            <a:r>
              <a:rPr lang="es-CL" sz="1600" dirty="0" smtClean="0">
                <a:latin typeface="Segoe UI" panose="020B0502040204020203" pitchFamily="34" charset="0"/>
                <a:cs typeface="Segoe UI" panose="020B0502040204020203" pitchFamily="34" charset="0"/>
              </a:rPr>
              <a:t>.</a:t>
            </a:r>
          </a:p>
          <a:p>
            <a:endParaRPr lang="es-CL" sz="1600" dirty="0">
              <a:latin typeface="Segoe UI" panose="020B0502040204020203" pitchFamily="34" charset="0"/>
              <a:cs typeface="Segoe UI" panose="020B0502040204020203" pitchFamily="34" charset="0"/>
            </a:endParaRPr>
          </a:p>
          <a:p>
            <a:pPr algn="just"/>
            <a:r>
              <a:rPr lang="es-CL" sz="1600" b="1" dirty="0" smtClean="0">
                <a:latin typeface="Segoe UI" panose="020B0502040204020203" pitchFamily="34" charset="0"/>
                <a:cs typeface="Segoe UI" panose="020B0502040204020203" pitchFamily="34" charset="0"/>
              </a:rPr>
              <a:t>ESPECIALIZADOS: </a:t>
            </a:r>
            <a:r>
              <a:rPr lang="es-CL" sz="1600" dirty="0" smtClean="0">
                <a:latin typeface="Segoe UI" panose="020B0502040204020203" pitchFamily="34" charset="0"/>
                <a:cs typeface="Segoe UI" panose="020B0502040204020203" pitchFamily="34" charset="0"/>
              </a:rPr>
              <a:t>A </a:t>
            </a:r>
            <a:r>
              <a:rPr lang="es-CL" sz="1600" dirty="0">
                <a:latin typeface="Segoe UI" panose="020B0502040204020203" pitchFamily="34" charset="0"/>
                <a:cs typeface="Segoe UI" panose="020B0502040204020203" pitchFamily="34" charset="0"/>
              </a:rPr>
              <a:t>diferencia de los divulgativos, los textos especializados son aquellos que se basan en explicar, de forma detallada, un tema complejo. Están dirigidos a un público con conocimientos en el área de la temática </a:t>
            </a:r>
            <a:r>
              <a:rPr lang="es-CL" sz="1600" dirty="0" smtClean="0">
                <a:latin typeface="Segoe UI" panose="020B0502040204020203" pitchFamily="34" charset="0"/>
                <a:cs typeface="Segoe UI" panose="020B0502040204020203" pitchFamily="34" charset="0"/>
              </a:rPr>
              <a:t>desarrollada. El </a:t>
            </a:r>
            <a:r>
              <a:rPr lang="es-CL" sz="1600" dirty="0">
                <a:latin typeface="Segoe UI" panose="020B0502040204020203" pitchFamily="34" charset="0"/>
                <a:cs typeface="Segoe UI" panose="020B0502040204020203" pitchFamily="34" charset="0"/>
              </a:rPr>
              <a:t>lenguaje utilizado es más técnico y profundo, siendo necesario conocer el vocabulario específico para poder comprender el texto en su totalidad. Comúnmente, estos textos son los que se desarrollan en campos como medicina, química, mecánica, derechos</a:t>
            </a:r>
            <a:r>
              <a:rPr lang="es-CL" sz="1600" dirty="0" smtClean="0">
                <a:latin typeface="Segoe UI" panose="020B0502040204020203" pitchFamily="34" charset="0"/>
                <a:cs typeface="Segoe UI" panose="020B0502040204020203" pitchFamily="34" charset="0"/>
              </a:rPr>
              <a:t>...</a:t>
            </a:r>
          </a:p>
          <a:p>
            <a:pPr algn="just"/>
            <a:endParaRPr lang="es-CL" sz="1600" dirty="0">
              <a:latin typeface="Segoe UI" panose="020B0502040204020203" pitchFamily="34" charset="0"/>
              <a:cs typeface="Segoe UI" panose="020B0502040204020203" pitchFamily="34" charset="0"/>
            </a:endParaRPr>
          </a:p>
          <a:p>
            <a:pPr algn="just"/>
            <a:endParaRPr lang="es-CL" sz="1600" dirty="0">
              <a:latin typeface="Segoe UI" panose="020B0502040204020203" pitchFamily="34" charset="0"/>
              <a:cs typeface="Segoe UI" panose="020B0502040204020203" pitchFamily="34" charset="0"/>
            </a:endParaRPr>
          </a:p>
          <a:p>
            <a:endParaRPr lang="es-CL" sz="1600" dirty="0">
              <a:latin typeface="Segoe UI" panose="020B0502040204020203" pitchFamily="34" charset="0"/>
              <a:cs typeface="Segoe UI" panose="020B0502040204020203" pitchFamily="34" charset="0"/>
            </a:endParaRPr>
          </a:p>
          <a:p>
            <a:endParaRPr lang="es-CL" dirty="0"/>
          </a:p>
        </p:txBody>
      </p:sp>
      <p:pic>
        <p:nvPicPr>
          <p:cNvPr id="6" name="Imagen 5"/>
          <p:cNvPicPr>
            <a:picLocks noChangeAspect="1"/>
          </p:cNvPicPr>
          <p:nvPr/>
        </p:nvPicPr>
        <p:blipFill>
          <a:blip r:embed="rId2"/>
          <a:stretch>
            <a:fillRect/>
          </a:stretch>
        </p:blipFill>
        <p:spPr>
          <a:xfrm>
            <a:off x="7366715" y="2938985"/>
            <a:ext cx="4610100" cy="2266950"/>
          </a:xfrm>
          <a:prstGeom prst="rect">
            <a:avLst/>
          </a:prstGeom>
          <a:ln>
            <a:noFill/>
          </a:ln>
          <a:effectLst>
            <a:softEdge rad="112500"/>
          </a:effectLst>
        </p:spPr>
      </p:pic>
    </p:spTree>
    <p:extLst>
      <p:ext uri="{BB962C8B-B14F-4D97-AF65-F5344CB8AC3E}">
        <p14:creationId xmlns:p14="http://schemas.microsoft.com/office/powerpoint/2010/main" val="3359935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70468" y="515155"/>
            <a:ext cx="8822027" cy="1077218"/>
          </a:xfrm>
          <a:prstGeom prst="rect">
            <a:avLst/>
          </a:prstGeom>
          <a:noFill/>
        </p:spPr>
        <p:txBody>
          <a:bodyPr wrap="square" rtlCol="0">
            <a:spAutoFit/>
          </a:bodyPr>
          <a:lstStyle/>
          <a:p>
            <a:pPr algn="ctr"/>
            <a:r>
              <a:rPr lang="es-CL" sz="3200" i="1" dirty="0" smtClean="0">
                <a:solidFill>
                  <a:schemeClr val="accent4"/>
                </a:solidFill>
                <a:latin typeface="Segoe UI Semibold" panose="020B0702040204020203" pitchFamily="34" charset="0"/>
                <a:cs typeface="Segoe UI Semibold" panose="020B0702040204020203" pitchFamily="34" charset="0"/>
              </a:rPr>
              <a:t>“SEMEJANZAS Y DIFERENCIAS ENTRE </a:t>
            </a:r>
          </a:p>
          <a:p>
            <a:pPr algn="ctr"/>
            <a:r>
              <a:rPr lang="es-CL" sz="3200" i="1" dirty="0" smtClean="0">
                <a:solidFill>
                  <a:schemeClr val="accent4"/>
                </a:solidFill>
                <a:latin typeface="Segoe UI Semibold" panose="020B0702040204020203" pitchFamily="34" charset="0"/>
                <a:cs typeface="Segoe UI Semibold" panose="020B0702040204020203" pitchFamily="34" charset="0"/>
              </a:rPr>
              <a:t>TEXTO INFORMATIVO Y EXPOSITIVO” </a:t>
            </a:r>
            <a:endParaRPr lang="es-CL" sz="3200" i="1" dirty="0">
              <a:solidFill>
                <a:schemeClr val="accent4"/>
              </a:solidFill>
              <a:latin typeface="Segoe UI Semibold" panose="020B0702040204020203" pitchFamily="34" charset="0"/>
              <a:cs typeface="Segoe UI Semibold" panose="020B0702040204020203" pitchFamily="34" charset="0"/>
            </a:endParaRPr>
          </a:p>
        </p:txBody>
      </p:sp>
      <p:sp>
        <p:nvSpPr>
          <p:cNvPr id="6" name="CuadroTexto 5"/>
          <p:cNvSpPr txBox="1"/>
          <p:nvPr/>
        </p:nvSpPr>
        <p:spPr>
          <a:xfrm>
            <a:off x="1197736" y="1882909"/>
            <a:ext cx="7907628" cy="4678204"/>
          </a:xfrm>
          <a:prstGeom prst="rect">
            <a:avLst/>
          </a:prstGeom>
          <a:noFill/>
        </p:spPr>
        <p:txBody>
          <a:bodyPr wrap="square" rtlCol="0">
            <a:spAutoFit/>
          </a:bodyPr>
          <a:lstStyle/>
          <a:p>
            <a:pPr marL="285750" indent="-285750">
              <a:buFont typeface="Wingdings" panose="05000000000000000000" pitchFamily="2" charset="2"/>
              <a:buChar char="v"/>
            </a:pPr>
            <a:r>
              <a:rPr lang="es-CL" sz="2000" dirty="0" smtClean="0">
                <a:solidFill>
                  <a:schemeClr val="accent4"/>
                </a:solidFill>
                <a:latin typeface="Segoe UI Semibold" panose="020B0702040204020203" pitchFamily="34" charset="0"/>
                <a:cs typeface="Segoe UI Semibold" panose="020B0702040204020203" pitchFamily="34" charset="0"/>
              </a:rPr>
              <a:t>SEMEJANZAS:</a:t>
            </a:r>
          </a:p>
          <a:p>
            <a:pPr marL="285750" indent="-285750">
              <a:buFont typeface="Courier New" panose="02070309020205020404" pitchFamily="49" charset="0"/>
              <a:buChar char="o"/>
            </a:pPr>
            <a:r>
              <a:rPr lang="es-CL" sz="2000" dirty="0" smtClean="0">
                <a:latin typeface="Segoe UI" panose="020B0502040204020203" pitchFamily="34" charset="0"/>
                <a:cs typeface="Segoe UI" panose="020B0502040204020203" pitchFamily="34" charset="0"/>
              </a:rPr>
              <a:t>Ambos </a:t>
            </a:r>
            <a:r>
              <a:rPr lang="es-CL" sz="2000" dirty="0">
                <a:latin typeface="Segoe UI" panose="020B0502040204020203" pitchFamily="34" charset="0"/>
                <a:cs typeface="Segoe UI" panose="020B0502040204020203" pitchFamily="34" charset="0"/>
              </a:rPr>
              <a:t>proporcionan información </a:t>
            </a:r>
            <a:r>
              <a:rPr lang="es-CL" sz="2000" dirty="0" smtClean="0">
                <a:latin typeface="Segoe UI" panose="020B0502040204020203" pitchFamily="34" charset="0"/>
                <a:cs typeface="Segoe UI" panose="020B0502040204020203" pitchFamily="34" charset="0"/>
              </a:rPr>
              <a:t>objetiva.</a:t>
            </a:r>
            <a:endParaRPr lang="es-CL" sz="2000" dirty="0">
              <a:latin typeface="Segoe UI" panose="020B0502040204020203" pitchFamily="34" charset="0"/>
              <a:cs typeface="Segoe UI" panose="020B0502040204020203" pitchFamily="34" charset="0"/>
            </a:endParaRPr>
          </a:p>
          <a:p>
            <a:pPr marL="285750" indent="-285750">
              <a:buFont typeface="Courier New" panose="02070309020205020404" pitchFamily="49" charset="0"/>
              <a:buChar char="o"/>
            </a:pPr>
            <a:r>
              <a:rPr lang="es-CL" sz="2000" dirty="0" smtClean="0">
                <a:latin typeface="Segoe UI" panose="020B0502040204020203" pitchFamily="34" charset="0"/>
                <a:cs typeface="Segoe UI" panose="020B0502040204020203" pitchFamily="34" charset="0"/>
              </a:rPr>
              <a:t>En </a:t>
            </a:r>
            <a:r>
              <a:rPr lang="es-CL" sz="2000" dirty="0">
                <a:latin typeface="Segoe UI" panose="020B0502040204020203" pitchFamily="34" charset="0"/>
                <a:cs typeface="Segoe UI" panose="020B0502040204020203" pitchFamily="34" charset="0"/>
              </a:rPr>
              <a:t>ambos se utiliza la tercera </a:t>
            </a:r>
            <a:r>
              <a:rPr lang="es-CL" sz="2000" dirty="0" smtClean="0">
                <a:latin typeface="Segoe UI" panose="020B0502040204020203" pitchFamily="34" charset="0"/>
                <a:cs typeface="Segoe UI" panose="020B0502040204020203" pitchFamily="34" charset="0"/>
              </a:rPr>
              <a:t>persona.</a:t>
            </a:r>
            <a:endParaRPr lang="es-CL" sz="2000" dirty="0">
              <a:latin typeface="Segoe UI" panose="020B0502040204020203" pitchFamily="34" charset="0"/>
              <a:cs typeface="Segoe UI" panose="020B0502040204020203" pitchFamily="34" charset="0"/>
            </a:endParaRPr>
          </a:p>
          <a:p>
            <a:pPr marL="285750" indent="-285750">
              <a:buFont typeface="Courier New" panose="02070309020205020404" pitchFamily="49" charset="0"/>
              <a:buChar char="o"/>
            </a:pPr>
            <a:r>
              <a:rPr lang="es-CL" sz="2000" dirty="0" smtClean="0">
                <a:latin typeface="Segoe UI" panose="020B0502040204020203" pitchFamily="34" charset="0"/>
                <a:cs typeface="Segoe UI" panose="020B0502040204020203" pitchFamily="34" charset="0"/>
              </a:rPr>
              <a:t>No </a:t>
            </a:r>
            <a:r>
              <a:rPr lang="es-CL" sz="2000" dirty="0">
                <a:latin typeface="Segoe UI" panose="020B0502040204020203" pitchFamily="34" charset="0"/>
                <a:cs typeface="Segoe UI" panose="020B0502040204020203" pitchFamily="34" charset="0"/>
              </a:rPr>
              <a:t>se utilizan </a:t>
            </a:r>
            <a:r>
              <a:rPr lang="es-CL" sz="2000" dirty="0" smtClean="0">
                <a:latin typeface="Segoe UI" panose="020B0502040204020203" pitchFamily="34" charset="0"/>
                <a:cs typeface="Segoe UI" panose="020B0502040204020203" pitchFamily="34" charset="0"/>
              </a:rPr>
              <a:t>personajes.</a:t>
            </a:r>
            <a:endParaRPr lang="es-CL" sz="2000" dirty="0">
              <a:latin typeface="Segoe UI" panose="020B0502040204020203" pitchFamily="34" charset="0"/>
              <a:cs typeface="Segoe UI" panose="020B0502040204020203" pitchFamily="34" charset="0"/>
            </a:endParaRPr>
          </a:p>
          <a:p>
            <a:pPr marL="285750" indent="-285750">
              <a:buFont typeface="Courier New" panose="02070309020205020404" pitchFamily="49" charset="0"/>
              <a:buChar char="o"/>
            </a:pPr>
            <a:r>
              <a:rPr lang="es-CL" sz="2000" dirty="0" smtClean="0">
                <a:latin typeface="Segoe UI" panose="020B0502040204020203" pitchFamily="34" charset="0"/>
                <a:cs typeface="Segoe UI" panose="020B0502040204020203" pitchFamily="34" charset="0"/>
              </a:rPr>
              <a:t>En </a:t>
            </a:r>
            <a:r>
              <a:rPr lang="es-CL" sz="2000" dirty="0">
                <a:latin typeface="Segoe UI" panose="020B0502040204020203" pitchFamily="34" charset="0"/>
                <a:cs typeface="Segoe UI" panose="020B0502040204020203" pitchFamily="34" charset="0"/>
              </a:rPr>
              <a:t>ambos se evitan las repeticiones</a:t>
            </a:r>
            <a:r>
              <a:rPr lang="es-CL" sz="2000" dirty="0" smtClean="0">
                <a:latin typeface="Segoe UI" panose="020B0502040204020203" pitchFamily="34" charset="0"/>
                <a:cs typeface="Segoe UI" panose="020B0502040204020203" pitchFamily="34" charset="0"/>
              </a:rPr>
              <a:t>.</a:t>
            </a:r>
          </a:p>
          <a:p>
            <a:pPr marL="285750" indent="-285750">
              <a:buFont typeface="Courier New" panose="02070309020205020404" pitchFamily="49" charset="0"/>
              <a:buChar char="o"/>
            </a:pPr>
            <a:endParaRPr lang="es-CL" sz="2000" dirty="0">
              <a:solidFill>
                <a:schemeClr val="accent4"/>
              </a:solidFill>
              <a:latin typeface="Segoe UI Semibold" panose="020B0702040204020203" pitchFamily="34" charset="0"/>
              <a:cs typeface="Segoe UI Semibold" panose="020B0702040204020203" pitchFamily="34" charset="0"/>
            </a:endParaRPr>
          </a:p>
          <a:p>
            <a:pPr marL="285750" indent="-285750">
              <a:buFont typeface="Wingdings" panose="05000000000000000000" pitchFamily="2" charset="2"/>
              <a:buChar char="v"/>
            </a:pPr>
            <a:r>
              <a:rPr lang="es-CL" sz="2000" dirty="0" smtClean="0">
                <a:solidFill>
                  <a:schemeClr val="accent4"/>
                </a:solidFill>
                <a:latin typeface="Segoe UI Semibold" panose="020B0702040204020203" pitchFamily="34" charset="0"/>
                <a:cs typeface="Segoe UI Semibold" panose="020B0702040204020203" pitchFamily="34" charset="0"/>
              </a:rPr>
              <a:t>DIFERENCIAS:</a:t>
            </a:r>
          </a:p>
          <a:p>
            <a:pPr marL="285750" indent="-285750">
              <a:buFont typeface="Courier New" panose="02070309020205020404" pitchFamily="49" charset="0"/>
              <a:buChar char="o"/>
            </a:pPr>
            <a:r>
              <a:rPr lang="es-CL" sz="2000" dirty="0">
                <a:latin typeface="Segoe UI" panose="020B0502040204020203" pitchFamily="34" charset="0"/>
                <a:cs typeface="Segoe UI" panose="020B0502040204020203" pitchFamily="34" charset="0"/>
              </a:rPr>
              <a:t>El informativo relata sucesos mientras que el expositivo proporciona información más </a:t>
            </a:r>
            <a:r>
              <a:rPr lang="es-CL" sz="2000" dirty="0" smtClean="0">
                <a:latin typeface="Segoe UI" panose="020B0502040204020203" pitchFamily="34" charset="0"/>
                <a:cs typeface="Segoe UI" panose="020B0502040204020203" pitchFamily="34" charset="0"/>
              </a:rPr>
              <a:t>formal.</a:t>
            </a:r>
            <a:endParaRPr lang="es-CL" sz="2000" dirty="0">
              <a:latin typeface="Segoe UI" panose="020B0502040204020203" pitchFamily="34" charset="0"/>
              <a:cs typeface="Segoe UI" panose="020B0502040204020203" pitchFamily="34" charset="0"/>
            </a:endParaRPr>
          </a:p>
          <a:p>
            <a:pPr marL="285750" indent="-285750">
              <a:buFont typeface="Courier New" panose="02070309020205020404" pitchFamily="49" charset="0"/>
              <a:buChar char="o"/>
            </a:pPr>
            <a:r>
              <a:rPr lang="es-CL" sz="2000" dirty="0" smtClean="0">
                <a:latin typeface="Segoe UI" panose="020B0502040204020203" pitchFamily="34" charset="0"/>
                <a:cs typeface="Segoe UI" panose="020B0502040204020203" pitchFamily="34" charset="0"/>
              </a:rPr>
              <a:t>El </a:t>
            </a:r>
            <a:r>
              <a:rPr lang="es-CL" sz="2000" dirty="0">
                <a:latin typeface="Segoe UI" panose="020B0502040204020203" pitchFamily="34" charset="0"/>
                <a:cs typeface="Segoe UI" panose="020B0502040204020203" pitchFamily="34" charset="0"/>
              </a:rPr>
              <a:t>informativo busca la opinión pública, el expositivo sólo </a:t>
            </a:r>
            <a:r>
              <a:rPr lang="es-CL" sz="2000" dirty="0" smtClean="0">
                <a:latin typeface="Segoe UI" panose="020B0502040204020203" pitchFamily="34" charset="0"/>
                <a:cs typeface="Segoe UI" panose="020B0502040204020203" pitchFamily="34" charset="0"/>
              </a:rPr>
              <a:t>enuncia.</a:t>
            </a:r>
            <a:endParaRPr lang="es-CL" sz="2000" dirty="0">
              <a:latin typeface="Segoe UI" panose="020B0502040204020203" pitchFamily="34" charset="0"/>
              <a:cs typeface="Segoe UI" panose="020B0502040204020203" pitchFamily="34" charset="0"/>
            </a:endParaRPr>
          </a:p>
          <a:p>
            <a:pPr marL="285750" indent="-285750">
              <a:buFont typeface="Courier New" panose="02070309020205020404" pitchFamily="49" charset="0"/>
              <a:buChar char="o"/>
            </a:pPr>
            <a:r>
              <a:rPr lang="es-CL" sz="2000" dirty="0" smtClean="0">
                <a:latin typeface="Segoe UI" panose="020B0502040204020203" pitchFamily="34" charset="0"/>
                <a:cs typeface="Segoe UI" panose="020B0502040204020203" pitchFamily="34" charset="0"/>
              </a:rPr>
              <a:t>El </a:t>
            </a:r>
            <a:r>
              <a:rPr lang="es-CL" sz="2000" dirty="0">
                <a:latin typeface="Segoe UI" panose="020B0502040204020203" pitchFamily="34" charset="0"/>
                <a:cs typeface="Segoe UI" panose="020B0502040204020203" pitchFamily="34" charset="0"/>
              </a:rPr>
              <a:t>informativo utiliza técnicas referenciales, el expositivo utiliza técnicas </a:t>
            </a:r>
            <a:r>
              <a:rPr lang="es-CL" sz="2000" dirty="0" smtClean="0">
                <a:latin typeface="Segoe UI" panose="020B0502040204020203" pitchFamily="34" charset="0"/>
                <a:cs typeface="Segoe UI" panose="020B0502040204020203" pitchFamily="34" charset="0"/>
              </a:rPr>
              <a:t>demostrativas.</a:t>
            </a:r>
            <a:endParaRPr lang="es-CL" sz="2000" dirty="0">
              <a:latin typeface="Segoe UI" panose="020B0502040204020203" pitchFamily="34" charset="0"/>
              <a:cs typeface="Segoe UI" panose="020B0502040204020203" pitchFamily="34" charset="0"/>
            </a:endParaRPr>
          </a:p>
          <a:p>
            <a:pPr marL="285750" indent="-285750">
              <a:buFont typeface="Courier New" panose="02070309020205020404" pitchFamily="49" charset="0"/>
              <a:buChar char="o"/>
            </a:pPr>
            <a:r>
              <a:rPr lang="es-CL" sz="2000" dirty="0" smtClean="0">
                <a:latin typeface="Segoe UI" panose="020B0502040204020203" pitchFamily="34" charset="0"/>
                <a:cs typeface="Segoe UI" panose="020B0502040204020203" pitchFamily="34" charset="0"/>
              </a:rPr>
              <a:t>El </a:t>
            </a:r>
            <a:r>
              <a:rPr lang="es-CL" sz="2000" dirty="0">
                <a:latin typeface="Segoe UI" panose="020B0502040204020203" pitchFamily="34" charset="0"/>
                <a:cs typeface="Segoe UI" panose="020B0502040204020203" pitchFamily="34" charset="0"/>
              </a:rPr>
              <a:t>expositivo presenta claves explícitas para enunciar, el informativo sigue una historia que no se distingue tan fácilmente.</a:t>
            </a:r>
            <a:endParaRPr lang="es-CL" sz="2000" dirty="0" smtClean="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v"/>
            </a:pPr>
            <a:endParaRPr lang="es-CL" dirty="0"/>
          </a:p>
        </p:txBody>
      </p:sp>
      <p:pic>
        <p:nvPicPr>
          <p:cNvPr id="7" name="Imagen 6"/>
          <p:cNvPicPr>
            <a:picLocks noChangeAspect="1"/>
          </p:cNvPicPr>
          <p:nvPr/>
        </p:nvPicPr>
        <p:blipFill rotWithShape="1">
          <a:blip r:embed="rId2"/>
          <a:srcRect t="-720" b="3791"/>
          <a:stretch/>
        </p:blipFill>
        <p:spPr>
          <a:xfrm>
            <a:off x="8203843" y="1751526"/>
            <a:ext cx="2936384" cy="2846231"/>
          </a:xfrm>
          <a:prstGeom prst="rect">
            <a:avLst/>
          </a:prstGeom>
          <a:ln>
            <a:noFill/>
          </a:ln>
          <a:effectLst>
            <a:softEdge rad="112500"/>
          </a:effectLst>
        </p:spPr>
      </p:pic>
    </p:spTree>
    <p:extLst>
      <p:ext uri="{BB962C8B-B14F-4D97-AF65-F5344CB8AC3E}">
        <p14:creationId xmlns:p14="http://schemas.microsoft.com/office/powerpoint/2010/main" val="38132259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0841" y="947669"/>
            <a:ext cx="5320046" cy="5320046"/>
          </a:xfrm>
          <a:prstGeom prst="rect">
            <a:avLst/>
          </a:prstGeom>
          <a:ln>
            <a:noFill/>
          </a:ln>
          <a:effectLst>
            <a:softEdge rad="112500"/>
          </a:effectLst>
        </p:spPr>
      </p:pic>
      <p:sp>
        <p:nvSpPr>
          <p:cNvPr id="3" name="CuadroTexto 2"/>
          <p:cNvSpPr txBox="1"/>
          <p:nvPr/>
        </p:nvSpPr>
        <p:spPr>
          <a:xfrm>
            <a:off x="6240887" y="2176531"/>
            <a:ext cx="4468968" cy="2862322"/>
          </a:xfrm>
          <a:prstGeom prst="rect">
            <a:avLst/>
          </a:prstGeom>
          <a:noFill/>
        </p:spPr>
        <p:txBody>
          <a:bodyPr wrap="square" rtlCol="0">
            <a:spAutoFit/>
          </a:bodyPr>
          <a:lstStyle/>
          <a:p>
            <a:pPr algn="ctr"/>
            <a:r>
              <a:rPr lang="es-CL" sz="3600" i="1" dirty="0" smtClean="0">
                <a:solidFill>
                  <a:schemeClr val="accent2"/>
                </a:solidFill>
                <a:latin typeface="Segoe UI Semibold" panose="020B0702040204020203" pitchFamily="34" charset="0"/>
                <a:cs typeface="Segoe UI Semibold" panose="020B0702040204020203" pitchFamily="34" charset="0"/>
              </a:rPr>
              <a:t>¡Que tengan una excelente semana mis queridas y queridos estudiantes!</a:t>
            </a:r>
            <a:endParaRPr lang="es-CL" sz="3600" i="1" dirty="0">
              <a:solidFill>
                <a:schemeClr val="accent2"/>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8519389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2188" y="1700011"/>
            <a:ext cx="10005200" cy="3191146"/>
          </a:xfrm>
        </p:spPr>
        <p:txBody>
          <a:bodyPr/>
          <a:lstStyle/>
          <a:p>
            <a:r>
              <a:rPr lang="es-CL" sz="12400" i="1" dirty="0" smtClean="0">
                <a:latin typeface="Segoe UI Semibold" panose="020B0702040204020203" pitchFamily="34" charset="0"/>
                <a:cs typeface="Segoe UI Semibold" panose="020B0702040204020203" pitchFamily="34" charset="0"/>
              </a:rPr>
              <a:t>Texto informativo</a:t>
            </a:r>
            <a:endParaRPr lang="es-CL" sz="12400"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4528608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321336" y="575361"/>
            <a:ext cx="9329492" cy="2853639"/>
          </a:xfrm>
        </p:spPr>
        <p:txBody>
          <a:bodyPr/>
          <a:lstStyle/>
          <a:p>
            <a:pPr marL="203195" indent="0" algn="ctr">
              <a:buNone/>
            </a:pPr>
            <a:r>
              <a:rPr lang="es-CL" sz="2400" b="1" dirty="0">
                <a:latin typeface="Segoe UI Semibold" panose="020B0702040204020203" pitchFamily="34" charset="0"/>
                <a:cs typeface="Segoe UI Semibold" panose="020B0702040204020203" pitchFamily="34" charset="0"/>
              </a:rPr>
              <a:t>Los textos informativos</a:t>
            </a:r>
            <a:r>
              <a:rPr lang="es-CL" sz="2400" dirty="0">
                <a:latin typeface="Segoe UI Semibold" panose="020B0702040204020203" pitchFamily="34" charset="0"/>
                <a:cs typeface="Segoe UI Semibold" panose="020B0702040204020203" pitchFamily="34" charset="0"/>
              </a:rPr>
              <a:t> tienen por objetivo transmitir información sobre un hecho o un tema </a:t>
            </a:r>
            <a:r>
              <a:rPr lang="es-CL" sz="2400" dirty="0" smtClean="0">
                <a:latin typeface="Segoe UI Semibold" panose="020B0702040204020203" pitchFamily="34" charset="0"/>
                <a:cs typeface="Segoe UI Semibold" panose="020B0702040204020203" pitchFamily="34" charset="0"/>
              </a:rPr>
              <a:t>concreto.</a:t>
            </a:r>
          </a:p>
          <a:p>
            <a:pPr marL="203195" indent="0" algn="ctr">
              <a:buNone/>
            </a:pPr>
            <a:r>
              <a:rPr lang="es-CL" sz="2400" dirty="0" smtClean="0">
                <a:latin typeface="Segoe UI Semibold" panose="020B0702040204020203" pitchFamily="34" charset="0"/>
                <a:cs typeface="Segoe UI Semibold" panose="020B0702040204020203" pitchFamily="34" charset="0"/>
              </a:rPr>
              <a:t>Este </a:t>
            </a:r>
            <a:r>
              <a:rPr lang="es-CL" sz="2400" dirty="0">
                <a:latin typeface="Segoe UI Semibold" panose="020B0702040204020203" pitchFamily="34" charset="0"/>
                <a:cs typeface="Segoe UI Semibold" panose="020B0702040204020203" pitchFamily="34" charset="0"/>
              </a:rPr>
              <a:t>tipo de textos pretenden ser objetivos, dado que su intención es informar. Además, deben facilitar la comprensión de la temática explicada y dar suficientes detalles como para que el lector pueda entender qué es lo que se le está explicando</a:t>
            </a:r>
            <a:r>
              <a:rPr lang="es-CL" sz="2400" dirty="0" smtClean="0">
                <a:latin typeface="Segoe UI Semibold" panose="020B0702040204020203" pitchFamily="34" charset="0"/>
                <a:cs typeface="Segoe UI Semibold" panose="020B0702040204020203" pitchFamily="34" charset="0"/>
              </a:rPr>
              <a:t>.</a:t>
            </a:r>
            <a:endParaRPr lang="es-CL" sz="2400" dirty="0">
              <a:latin typeface="Segoe UI Semibold" panose="020B0702040204020203" pitchFamily="34" charset="0"/>
              <a:cs typeface="Segoe UI Semibold" panose="020B0702040204020203" pitchFamily="34" charset="0"/>
            </a:endParaRPr>
          </a:p>
        </p:txBody>
      </p:sp>
      <p:pic>
        <p:nvPicPr>
          <p:cNvPr id="4" name="Imagen 3"/>
          <p:cNvPicPr>
            <a:picLocks noChangeAspect="1"/>
          </p:cNvPicPr>
          <p:nvPr/>
        </p:nvPicPr>
        <p:blipFill>
          <a:blip r:embed="rId2"/>
          <a:stretch>
            <a:fillRect/>
          </a:stretch>
        </p:blipFill>
        <p:spPr>
          <a:xfrm>
            <a:off x="3292251" y="3429000"/>
            <a:ext cx="5387663" cy="3030560"/>
          </a:xfrm>
          <a:prstGeom prst="rect">
            <a:avLst/>
          </a:prstGeom>
          <a:ln>
            <a:noFill/>
          </a:ln>
          <a:effectLst>
            <a:softEdge rad="112500"/>
          </a:effectLst>
        </p:spPr>
      </p:pic>
    </p:spTree>
    <p:extLst>
      <p:ext uri="{BB962C8B-B14F-4D97-AF65-F5344CB8AC3E}">
        <p14:creationId xmlns:p14="http://schemas.microsoft.com/office/powerpoint/2010/main" val="110346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8000" y="603767"/>
            <a:ext cx="7934000" cy="1418216"/>
          </a:xfrm>
        </p:spPr>
        <p:txBody>
          <a:bodyPr/>
          <a:lstStyle/>
          <a:p>
            <a:pPr algn="ctr"/>
            <a:r>
              <a:rPr lang="es-CL" i="1" dirty="0">
                <a:latin typeface="Segoe UI Semibold" panose="020B0702040204020203" pitchFamily="34" charset="0"/>
                <a:cs typeface="Segoe UI Semibold" panose="020B0702040204020203" pitchFamily="34" charset="0"/>
              </a:rPr>
              <a:t>Características del texto informativo</a:t>
            </a:r>
            <a:r>
              <a:rPr lang="es-CL" b="1" dirty="0"/>
              <a:t/>
            </a:r>
            <a:br>
              <a:rPr lang="es-CL" b="1" dirty="0"/>
            </a:br>
            <a:endParaRPr lang="es-CL" dirty="0"/>
          </a:p>
        </p:txBody>
      </p:sp>
      <p:sp>
        <p:nvSpPr>
          <p:cNvPr id="3" name="CuadroTexto 2"/>
          <p:cNvSpPr txBox="1"/>
          <p:nvPr/>
        </p:nvSpPr>
        <p:spPr>
          <a:xfrm>
            <a:off x="819059" y="2021983"/>
            <a:ext cx="7243115" cy="4524315"/>
          </a:xfrm>
          <a:prstGeom prst="rect">
            <a:avLst/>
          </a:prstGeom>
          <a:noFill/>
        </p:spPr>
        <p:txBody>
          <a:bodyPr wrap="square" rtlCol="0">
            <a:spAutoFit/>
          </a:bodyPr>
          <a:lstStyle/>
          <a:p>
            <a:pPr algn="just"/>
            <a:r>
              <a:rPr lang="es-CL" dirty="0">
                <a:latin typeface="Segoe UI" panose="020B0502040204020203" pitchFamily="34" charset="0"/>
                <a:cs typeface="Segoe UI" panose="020B0502040204020203" pitchFamily="34" charset="0"/>
              </a:rPr>
              <a:t>Este tipo de textos describen acontecimientos y temáticas reales. </a:t>
            </a:r>
            <a:r>
              <a:rPr lang="es-CL" b="1" dirty="0">
                <a:latin typeface="Segoe UI" panose="020B0502040204020203" pitchFamily="34" charset="0"/>
                <a:cs typeface="Segoe UI" panose="020B0502040204020203" pitchFamily="34" charset="0"/>
              </a:rPr>
              <a:t>Su propósito es transmitir información sobre la realidad, tocando diferentes temáticas</a:t>
            </a:r>
            <a:r>
              <a:rPr lang="es-CL" dirty="0">
                <a:latin typeface="Segoe UI" panose="020B0502040204020203" pitchFamily="34" charset="0"/>
                <a:cs typeface="Segoe UI" panose="020B0502040204020203" pitchFamily="34" charset="0"/>
              </a:rPr>
              <a:t>. Por lo tanto, se trata de un tipo de texto en el que los datos descritos no son ficción o, al menos, están sustentados en un hecho real.</a:t>
            </a:r>
          </a:p>
          <a:p>
            <a:pPr algn="just"/>
            <a:r>
              <a:rPr lang="es-CL" dirty="0">
                <a:latin typeface="Segoe UI" panose="020B0502040204020203" pitchFamily="34" charset="0"/>
                <a:cs typeface="Segoe UI" panose="020B0502040204020203" pitchFamily="34" charset="0"/>
              </a:rPr>
              <a:t>Se evita repetir algo que ya ha sido previamente explicado y la información pretende ser dada de la forma más clara posible. Su estructura consta, generalmente, de una introducción, un desarrollo y una conclusión.</a:t>
            </a:r>
          </a:p>
          <a:p>
            <a:pPr algn="just"/>
            <a:r>
              <a:rPr lang="es-CL" dirty="0">
                <a:latin typeface="Segoe UI" panose="020B0502040204020203" pitchFamily="34" charset="0"/>
                <a:cs typeface="Segoe UI" panose="020B0502040204020203" pitchFamily="34" charset="0"/>
              </a:rPr>
              <a:t>El lenguaje utilizado puede ser especializado, variando de acuerdo con la temática explicada. Además, </a:t>
            </a:r>
            <a:r>
              <a:rPr lang="es-CL" b="1" dirty="0">
                <a:latin typeface="Segoe UI" panose="020B0502040204020203" pitchFamily="34" charset="0"/>
                <a:cs typeface="Segoe UI" panose="020B0502040204020203" pitchFamily="34" charset="0"/>
              </a:rPr>
              <a:t>este lenguaje debe ser coherente, directo, objetivo y se debe evitar utilizar recursos lingüísticos tales como metáforas o jerga popular</a:t>
            </a:r>
            <a:r>
              <a:rPr lang="es-CL" dirty="0">
                <a:latin typeface="Segoe UI" panose="020B0502040204020203" pitchFamily="34" charset="0"/>
                <a:cs typeface="Segoe UI" panose="020B0502040204020203" pitchFamily="34" charset="0"/>
              </a:rPr>
              <a:t>, dado que puede hacer que el lector interprete la información explicada de una forma diferente a cómo ha pretendido el emisor.</a:t>
            </a:r>
          </a:p>
          <a:p>
            <a:endParaRPr lang="es-CL" dirty="0"/>
          </a:p>
        </p:txBody>
      </p:sp>
      <p:pic>
        <p:nvPicPr>
          <p:cNvPr id="4" name="Imagen 3"/>
          <p:cNvPicPr>
            <a:picLocks noChangeAspect="1"/>
          </p:cNvPicPr>
          <p:nvPr/>
        </p:nvPicPr>
        <p:blipFill>
          <a:blip r:embed="rId2"/>
          <a:stretch>
            <a:fillRect/>
          </a:stretch>
        </p:blipFill>
        <p:spPr>
          <a:xfrm>
            <a:off x="8242479" y="3255929"/>
            <a:ext cx="3564631" cy="2056422"/>
          </a:xfrm>
          <a:prstGeom prst="rect">
            <a:avLst/>
          </a:prstGeom>
          <a:ln>
            <a:noFill/>
          </a:ln>
          <a:effectLst>
            <a:softEdge rad="112500"/>
          </a:effectLst>
        </p:spPr>
      </p:pic>
    </p:spTree>
    <p:extLst>
      <p:ext uri="{BB962C8B-B14F-4D97-AF65-F5344CB8AC3E}">
        <p14:creationId xmlns:p14="http://schemas.microsoft.com/office/powerpoint/2010/main" val="41126001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75763" y="502277"/>
            <a:ext cx="10212947" cy="3970318"/>
          </a:xfrm>
          <a:prstGeom prst="rect">
            <a:avLst/>
          </a:prstGeom>
          <a:noFill/>
        </p:spPr>
        <p:txBody>
          <a:bodyPr wrap="square" rtlCol="0">
            <a:spAutoFit/>
          </a:bodyPr>
          <a:lstStyle/>
          <a:p>
            <a:pPr algn="just"/>
            <a:r>
              <a:rPr lang="es-CL" dirty="0" smtClean="0">
                <a:latin typeface="Segoe UI" panose="020B0502040204020203" pitchFamily="34" charset="0"/>
                <a:cs typeface="Segoe UI" panose="020B0502040204020203" pitchFamily="34" charset="0"/>
              </a:rPr>
              <a:t>Para facilitarle al lector la búsqueda y comprensión de la información, en el texto informativo se pueden incorporar varios recursos: índice, texto en negrita o resaltado, glosario con palabras especializadas, gráficos, leyendas, tablas, además de referencias para poder expandir todavía más el conocimiento.</a:t>
            </a:r>
          </a:p>
          <a:p>
            <a:pPr algn="just"/>
            <a:r>
              <a:rPr lang="es-CL" dirty="0" smtClean="0">
                <a:latin typeface="Segoe UI" panose="020B0502040204020203" pitchFamily="34" charset="0"/>
                <a:cs typeface="Segoe UI" panose="020B0502040204020203" pitchFamily="34" charset="0"/>
              </a:rPr>
              <a:t>Para que un texto informativo sea adecuado, </a:t>
            </a:r>
            <a:r>
              <a:rPr lang="es-CL" b="1" dirty="0" smtClean="0">
                <a:latin typeface="Segoe UI" panose="020B0502040204020203" pitchFamily="34" charset="0"/>
                <a:cs typeface="Segoe UI" panose="020B0502040204020203" pitchFamily="34" charset="0"/>
              </a:rPr>
              <a:t>es necesario que el contenido expuesto sea preciso y explicado de una manera impersonal</a:t>
            </a:r>
            <a:r>
              <a:rPr lang="es-CL" dirty="0" smtClean="0">
                <a:latin typeface="Segoe UI" panose="020B0502040204020203" pitchFamily="34" charset="0"/>
                <a:cs typeface="Segoe UI" panose="020B0502040204020203" pitchFamily="34" charset="0"/>
              </a:rPr>
              <a:t>. El propósito de este tipo de texto es siempre el de explicar a un lector una determinada temática, y que al acabar de leerlo haya adquirido un nuevo conocimiento.</a:t>
            </a:r>
          </a:p>
          <a:p>
            <a:pPr algn="just"/>
            <a:r>
              <a:rPr lang="es-CL" b="1" dirty="0" smtClean="0">
                <a:latin typeface="Segoe UI" panose="020B0502040204020203" pitchFamily="34" charset="0"/>
                <a:cs typeface="Segoe UI" panose="020B0502040204020203" pitchFamily="34" charset="0"/>
              </a:rPr>
              <a:t>Las ideas expuestas en el texto deben venir correctamente ordenadas</a:t>
            </a:r>
            <a:r>
              <a:rPr lang="es-CL" dirty="0" smtClean="0">
                <a:latin typeface="Segoe UI" panose="020B0502040204020203" pitchFamily="34" charset="0"/>
                <a:cs typeface="Segoe UI" panose="020B0502040204020203" pitchFamily="34" charset="0"/>
              </a:rPr>
              <a:t>. Por este motivo, habitualmente se recurre a ejemplos, fuentes bibliográficas y clarificaciones por tal de lograr que el receptor entienda plenamente la temática que se le está explicando. Un aspecto que pudiera parecer una obviedad es la importancia de saber utilizar correctamente los signos de puntuación: punto, coma, signos de interrogación, etc.</a:t>
            </a:r>
          </a:p>
          <a:p>
            <a:endParaRPr lang="es-CL" dirty="0"/>
          </a:p>
        </p:txBody>
      </p:sp>
      <p:pic>
        <p:nvPicPr>
          <p:cNvPr id="4" name="Imagen 3"/>
          <p:cNvPicPr>
            <a:picLocks noChangeAspect="1"/>
          </p:cNvPicPr>
          <p:nvPr/>
        </p:nvPicPr>
        <p:blipFill>
          <a:blip r:embed="rId2"/>
          <a:stretch>
            <a:fillRect/>
          </a:stretch>
        </p:blipFill>
        <p:spPr>
          <a:xfrm>
            <a:off x="5805295" y="3931037"/>
            <a:ext cx="4443098" cy="2495520"/>
          </a:xfrm>
          <a:prstGeom prst="rect">
            <a:avLst/>
          </a:prstGeom>
          <a:ln>
            <a:noFill/>
          </a:ln>
          <a:effectLst>
            <a:softEdge rad="112500"/>
          </a:effectLst>
        </p:spPr>
      </p:pic>
    </p:spTree>
    <p:extLst>
      <p:ext uri="{BB962C8B-B14F-4D97-AF65-F5344CB8AC3E}">
        <p14:creationId xmlns:p14="http://schemas.microsoft.com/office/powerpoint/2010/main" val="30513178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012242" y="1254723"/>
            <a:ext cx="10198400" cy="4978652"/>
          </a:xfrm>
        </p:spPr>
        <p:txBody>
          <a:bodyPr/>
          <a:lstStyle/>
          <a:p>
            <a:pPr algn="just">
              <a:buFont typeface="Wingdings" panose="05000000000000000000" pitchFamily="2" charset="2"/>
              <a:buChar char="ü"/>
            </a:pPr>
            <a:r>
              <a:rPr lang="es-CL" sz="1600" dirty="0" smtClean="0">
                <a:latin typeface="Segoe UI Semibold" panose="020B0702040204020203" pitchFamily="34" charset="0"/>
                <a:cs typeface="Segoe UI Semibold" panose="020B0702040204020203" pitchFamily="34" charset="0"/>
              </a:rPr>
              <a:t>NOTICIA: </a:t>
            </a:r>
            <a:r>
              <a:rPr lang="es-CL" sz="1600" dirty="0">
                <a:latin typeface="Segoe UI" panose="020B0502040204020203" pitchFamily="34" charset="0"/>
                <a:cs typeface="Segoe UI" panose="020B0502040204020203" pitchFamily="34" charset="0"/>
              </a:rPr>
              <a:t>Se trata de la descripción de un acontecimiento reciente que el emisor desea que se haga público. Es el texto informativo de referencia, dado que en la noticia el emisor trata de explicar el suceso de la forma más fiel a la verdad posible</a:t>
            </a:r>
            <a:r>
              <a:rPr lang="es-CL" sz="1600" dirty="0" smtClean="0">
                <a:latin typeface="Segoe UI" panose="020B0502040204020203" pitchFamily="34" charset="0"/>
                <a:cs typeface="Segoe UI" panose="020B0502040204020203" pitchFamily="34" charset="0"/>
              </a:rPr>
              <a:t>.</a:t>
            </a:r>
          </a:p>
          <a:p>
            <a:pPr marL="203195" indent="0" algn="just">
              <a:buNone/>
            </a:pPr>
            <a:endParaRPr lang="es-CL" sz="1600" dirty="0" smtClean="0">
              <a:latin typeface="Segoe UI" panose="020B0502040204020203" pitchFamily="34" charset="0"/>
              <a:cs typeface="Segoe UI" panose="020B0502040204020203" pitchFamily="34" charset="0"/>
            </a:endParaRPr>
          </a:p>
          <a:p>
            <a:pPr algn="just">
              <a:buFont typeface="Wingdings" panose="05000000000000000000" pitchFamily="2" charset="2"/>
              <a:buChar char="ü"/>
            </a:pPr>
            <a:r>
              <a:rPr lang="es-CL" sz="1600" dirty="0" smtClean="0">
                <a:latin typeface="Segoe UI Semibold" panose="020B0702040204020203" pitchFamily="34" charset="0"/>
                <a:cs typeface="Segoe UI Semibold" panose="020B0702040204020203" pitchFamily="34" charset="0"/>
              </a:rPr>
              <a:t>CARTA FORMAL: </a:t>
            </a:r>
            <a:r>
              <a:rPr lang="es-CL" sz="1600" dirty="0" smtClean="0">
                <a:latin typeface="Segoe UI" panose="020B0502040204020203" pitchFamily="34" charset="0"/>
                <a:cs typeface="Segoe UI" panose="020B0502040204020203" pitchFamily="34" charset="0"/>
              </a:rPr>
              <a:t>Su </a:t>
            </a:r>
            <a:r>
              <a:rPr lang="es-CL" sz="1600" dirty="0">
                <a:latin typeface="Segoe UI" panose="020B0502040204020203" pitchFamily="34" charset="0"/>
                <a:cs typeface="Segoe UI" panose="020B0502040204020203" pitchFamily="34" charset="0"/>
              </a:rPr>
              <a:t>principal objetivo es transmitir al receptor información que le concierne, que debe ser tratada </a:t>
            </a:r>
            <a:r>
              <a:rPr lang="es-CL" sz="1600" dirty="0" smtClean="0">
                <a:latin typeface="Segoe UI" panose="020B0502040204020203" pitchFamily="34" charset="0"/>
                <a:cs typeface="Segoe UI" panose="020B0502040204020203" pitchFamily="34" charset="0"/>
              </a:rPr>
              <a:t>seriamente. Habitualmente </a:t>
            </a:r>
            <a:r>
              <a:rPr lang="es-CL" sz="1600" dirty="0">
                <a:latin typeface="Segoe UI" panose="020B0502040204020203" pitchFamily="34" charset="0"/>
                <a:cs typeface="Segoe UI" panose="020B0502040204020203" pitchFamily="34" charset="0"/>
              </a:rPr>
              <a:t>las cartas formales son escritas para personas que no son conocidas personalmente o con las que no se tiene una relación de amistad y camaradería. También se puede redactar este tipo de texto informativo a una autoridad o a una empresa, por poner algunos ejemplos</a:t>
            </a:r>
            <a:r>
              <a:rPr lang="es-CL" sz="1600" dirty="0" smtClean="0">
                <a:latin typeface="Segoe UI" panose="020B0502040204020203" pitchFamily="34" charset="0"/>
                <a:cs typeface="Segoe UI" panose="020B0502040204020203" pitchFamily="34" charset="0"/>
              </a:rPr>
              <a:t>.</a:t>
            </a:r>
          </a:p>
          <a:p>
            <a:pPr marL="203195" indent="0" algn="just">
              <a:buNone/>
            </a:pPr>
            <a:endParaRPr lang="es-CL" sz="1600" dirty="0">
              <a:latin typeface="Segoe UI" panose="020B0502040204020203" pitchFamily="34" charset="0"/>
              <a:cs typeface="Segoe UI" panose="020B0502040204020203" pitchFamily="34" charset="0"/>
            </a:endParaRPr>
          </a:p>
          <a:p>
            <a:pPr algn="just">
              <a:buFont typeface="Wingdings" panose="05000000000000000000" pitchFamily="2" charset="2"/>
              <a:buChar char="ü"/>
            </a:pPr>
            <a:r>
              <a:rPr lang="es-CL" sz="1600" dirty="0" smtClean="0">
                <a:latin typeface="Segoe UI Semibold" panose="020B0702040204020203" pitchFamily="34" charset="0"/>
                <a:cs typeface="Segoe UI Semibold" panose="020B0702040204020203" pitchFamily="34" charset="0"/>
              </a:rPr>
              <a:t>MEMORANDUM O MEMORANDO: </a:t>
            </a:r>
            <a:r>
              <a:rPr lang="es-CL" sz="1600" dirty="0" smtClean="0">
                <a:latin typeface="Segoe UI" panose="020B0502040204020203" pitchFamily="34" charset="0"/>
                <a:cs typeface="Segoe UI" panose="020B0502040204020203" pitchFamily="34" charset="0"/>
              </a:rPr>
              <a:t>Básicamente </a:t>
            </a:r>
            <a:r>
              <a:rPr lang="es-CL" sz="1600" dirty="0">
                <a:latin typeface="Segoe UI" panose="020B0502040204020203" pitchFamily="34" charset="0"/>
                <a:cs typeface="Segoe UI" panose="020B0502040204020203" pitchFamily="34" charset="0"/>
              </a:rPr>
              <a:t>es una carta, pero mucho más breve. Se utiliza mucho en las empresas y otros tipos de organizaciones, dado que permite comunicar de forma rápida y </a:t>
            </a:r>
            <a:r>
              <a:rPr lang="es-CL" sz="1600" dirty="0" smtClean="0">
                <a:latin typeface="Segoe UI" panose="020B0502040204020203" pitchFamily="34" charset="0"/>
                <a:cs typeface="Segoe UI" panose="020B0502040204020203" pitchFamily="34" charset="0"/>
              </a:rPr>
              <a:t>sintética. En </a:t>
            </a:r>
            <a:r>
              <a:rPr lang="es-CL" sz="1600" dirty="0">
                <a:latin typeface="Segoe UI" panose="020B0502040204020203" pitchFamily="34" charset="0"/>
                <a:cs typeface="Segoe UI" panose="020B0502040204020203" pitchFamily="34" charset="0"/>
              </a:rPr>
              <a:t>este tipo de texto informativo el lenguaje es formal, pero no requiere de todos los aspectos protocolarios que hay en las cartas</a:t>
            </a:r>
            <a:r>
              <a:rPr lang="es-CL" sz="1600" dirty="0" smtClean="0">
                <a:latin typeface="Segoe UI" panose="020B0502040204020203" pitchFamily="34" charset="0"/>
                <a:cs typeface="Segoe UI" panose="020B0502040204020203" pitchFamily="34" charset="0"/>
              </a:rPr>
              <a:t>.</a:t>
            </a:r>
          </a:p>
          <a:p>
            <a:pPr marL="203195" indent="0" algn="just">
              <a:buNone/>
            </a:pPr>
            <a:endParaRPr lang="es-CL" sz="1600" dirty="0">
              <a:latin typeface="Segoe UI" panose="020B0502040204020203" pitchFamily="34" charset="0"/>
              <a:cs typeface="Segoe UI" panose="020B0502040204020203" pitchFamily="34" charset="0"/>
            </a:endParaRPr>
          </a:p>
          <a:p>
            <a:pPr algn="just">
              <a:buFont typeface="Wingdings" panose="05000000000000000000" pitchFamily="2" charset="2"/>
              <a:buChar char="ü"/>
            </a:pPr>
            <a:r>
              <a:rPr lang="es-CL" sz="1600" dirty="0" smtClean="0">
                <a:latin typeface="Segoe UI Semibold" panose="020B0702040204020203" pitchFamily="34" charset="0"/>
                <a:cs typeface="Segoe UI Semibold" panose="020B0702040204020203" pitchFamily="34" charset="0"/>
              </a:rPr>
              <a:t>INFORME: </a:t>
            </a:r>
            <a:r>
              <a:rPr lang="es-CL" sz="1600" dirty="0">
                <a:latin typeface="Segoe UI" panose="020B0502040204020203" pitchFamily="34" charset="0"/>
                <a:cs typeface="Segoe UI" panose="020B0502040204020203" pitchFamily="34" charset="0"/>
              </a:rPr>
              <a:t>Es un texto informativo cuyo propósito es el de divulgar. Es por este motivo que es un tipo de texto muy utilizado en disciplinas científicas, investigaciones o para describir la situación de una </a:t>
            </a:r>
            <a:r>
              <a:rPr lang="es-CL" sz="1600" dirty="0" smtClean="0">
                <a:latin typeface="Segoe UI" panose="020B0502040204020203" pitchFamily="34" charset="0"/>
                <a:cs typeface="Segoe UI" panose="020B0502040204020203" pitchFamily="34" charset="0"/>
              </a:rPr>
              <a:t>empresa. Al </a:t>
            </a:r>
            <a:r>
              <a:rPr lang="es-CL" sz="1600" dirty="0">
                <a:latin typeface="Segoe UI" panose="020B0502040204020203" pitchFamily="34" charset="0"/>
                <a:cs typeface="Segoe UI" panose="020B0502040204020203" pitchFamily="34" charset="0"/>
              </a:rPr>
              <a:t>tratarse de un texto divulgativo, cabe destacar que no tiene por finalidad la de persuadir a su lector. Sin embargo, en este tipo de textos se pueden incluir recomendaciones para guiar a quien lo está leyendo a un objetivo concreto.</a:t>
            </a:r>
          </a:p>
          <a:p>
            <a:endParaRPr lang="es-CL" dirty="0" smtClean="0">
              <a:latin typeface="Segoe UI Semibold" panose="020B0702040204020203" pitchFamily="34" charset="0"/>
              <a:cs typeface="Segoe UI Semibold" panose="020B0702040204020203" pitchFamily="34" charset="0"/>
            </a:endParaRPr>
          </a:p>
        </p:txBody>
      </p:sp>
      <p:sp>
        <p:nvSpPr>
          <p:cNvPr id="3" name="Título 2"/>
          <p:cNvSpPr>
            <a:spLocks noGrp="1"/>
          </p:cNvSpPr>
          <p:nvPr>
            <p:ph type="title"/>
          </p:nvPr>
        </p:nvSpPr>
        <p:spPr>
          <a:xfrm>
            <a:off x="1012242" y="407721"/>
            <a:ext cx="7934000" cy="587200"/>
          </a:xfrm>
        </p:spPr>
        <p:txBody>
          <a:bodyPr/>
          <a:lstStyle/>
          <a:p>
            <a:r>
              <a:rPr lang="es-CL" i="1" dirty="0" smtClean="0">
                <a:latin typeface="Segoe UI Semibold" panose="020B0702040204020203" pitchFamily="34" charset="0"/>
                <a:cs typeface="Segoe UI Semibold" panose="020B0702040204020203" pitchFamily="34" charset="0"/>
              </a:rPr>
              <a:t>Tipos:</a:t>
            </a:r>
            <a:endParaRPr lang="es-CL"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607803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6279" y="1506828"/>
            <a:ext cx="10005200" cy="3281298"/>
          </a:xfrm>
        </p:spPr>
        <p:txBody>
          <a:bodyPr/>
          <a:lstStyle/>
          <a:p>
            <a:r>
              <a:rPr lang="es-CL" sz="12400" i="1" smtClean="0">
                <a:latin typeface="Segoe UI Semibold" panose="020B0702040204020203" pitchFamily="34" charset="0"/>
                <a:cs typeface="Segoe UI Semibold" panose="020B0702040204020203" pitchFamily="34" charset="0"/>
              </a:rPr>
              <a:t>Texto expositivo</a:t>
            </a:r>
            <a:endParaRPr lang="es-CL" sz="12400"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631946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1032793" y="1345204"/>
            <a:ext cx="5476673" cy="3986650"/>
          </a:xfrm>
        </p:spPr>
        <p:txBody>
          <a:bodyPr/>
          <a:lstStyle/>
          <a:p>
            <a:pPr marL="186262" indent="0" algn="ctr">
              <a:buNone/>
            </a:pPr>
            <a:r>
              <a:rPr lang="es-CL" sz="2800" dirty="0">
                <a:latin typeface="Segoe UI Semibold" panose="020B0702040204020203" pitchFamily="34" charset="0"/>
                <a:cs typeface="Segoe UI Semibold" panose="020B0702040204020203" pitchFamily="34" charset="0"/>
              </a:rPr>
              <a:t>El texto expositivo es un tipo de discurso en el que se expresa, de la forma más objetiva y precisa posible, temáticas muy variadas. Pueden ser de prácticamente cualquier cosa, como medicina, química, ornitología.</a:t>
            </a:r>
          </a:p>
        </p:txBody>
      </p:sp>
      <p:pic>
        <p:nvPicPr>
          <p:cNvPr id="4" name="Imagen 3"/>
          <p:cNvPicPr>
            <a:picLocks noChangeAspect="1"/>
          </p:cNvPicPr>
          <p:nvPr/>
        </p:nvPicPr>
        <p:blipFill>
          <a:blip r:embed="rId2"/>
          <a:stretch>
            <a:fillRect/>
          </a:stretch>
        </p:blipFill>
        <p:spPr>
          <a:xfrm>
            <a:off x="6722771" y="915479"/>
            <a:ext cx="4600710" cy="4600710"/>
          </a:xfrm>
          <a:prstGeom prst="rect">
            <a:avLst/>
          </a:prstGeom>
          <a:ln>
            <a:noFill/>
          </a:ln>
          <a:effectLst>
            <a:softEdge rad="112500"/>
          </a:effectLst>
        </p:spPr>
      </p:pic>
    </p:spTree>
    <p:extLst>
      <p:ext uri="{BB962C8B-B14F-4D97-AF65-F5344CB8AC3E}">
        <p14:creationId xmlns:p14="http://schemas.microsoft.com/office/powerpoint/2010/main" val="1384962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99364" y="1782758"/>
            <a:ext cx="9806011" cy="4562400"/>
          </a:xfrm>
        </p:spPr>
        <p:txBody>
          <a:bodyPr/>
          <a:lstStyle/>
          <a:p>
            <a:pPr>
              <a:buFont typeface="Wingdings" panose="05000000000000000000" pitchFamily="2" charset="2"/>
              <a:buChar char="ü"/>
            </a:pPr>
            <a:r>
              <a:rPr lang="es-CL" sz="1800" dirty="0">
                <a:latin typeface="Segoe UI" panose="020B0502040204020203" pitchFamily="34" charset="0"/>
                <a:cs typeface="Segoe UI" panose="020B0502040204020203" pitchFamily="34" charset="0"/>
              </a:rPr>
              <a:t>El texto expositivo es </a:t>
            </a:r>
            <a:r>
              <a:rPr lang="es-CL" sz="1800" b="1" dirty="0">
                <a:latin typeface="Segoe UI" panose="020B0502040204020203" pitchFamily="34" charset="0"/>
                <a:cs typeface="Segoe UI" panose="020B0502040204020203" pitchFamily="34" charset="0"/>
              </a:rPr>
              <a:t>el tipo de discurso en el que se expresa conceptos, ideas o hechos de la forma más objetiva y precisa posible</a:t>
            </a:r>
            <a:r>
              <a:rPr lang="es-CL" sz="1800" dirty="0">
                <a:latin typeface="Segoe UI" panose="020B0502040204020203" pitchFamily="34" charset="0"/>
                <a:cs typeface="Segoe UI" panose="020B0502040204020203" pitchFamily="34" charset="0"/>
              </a:rPr>
              <a:t>. Se enfoca, principalmente, en informar de forma explícita sobre los puntos más importantes de un tema, situación o hecho. El autor debe dejar de lado toda opinión personal, es por este motivo que en estos textos se usa como recurso textual la tercera persona del singular.</a:t>
            </a:r>
          </a:p>
          <a:p>
            <a:pPr>
              <a:buFont typeface="Wingdings" panose="05000000000000000000" pitchFamily="2" charset="2"/>
              <a:buChar char="ü"/>
            </a:pPr>
            <a:r>
              <a:rPr lang="es-CL" sz="1800" dirty="0">
                <a:latin typeface="Segoe UI" panose="020B0502040204020203" pitchFamily="34" charset="0"/>
                <a:cs typeface="Segoe UI" panose="020B0502040204020203" pitchFamily="34" charset="0"/>
              </a:rPr>
              <a:t>Generalmente, estos textos son los que se usan en divulgación, especialmente para dar a conocer ideas o conceptos varios para un amplio público. Igualmente, también hay textos expositivos más especializados, en los que se presentan temas pertenecientes a varios ámbitos, como pueden ser el científico, el jurídico, el académico, el histórico, y muchos más.</a:t>
            </a:r>
          </a:p>
          <a:p>
            <a:pPr>
              <a:buFont typeface="Wingdings" panose="05000000000000000000" pitchFamily="2" charset="2"/>
              <a:buChar char="ü"/>
            </a:pPr>
            <a:r>
              <a:rPr lang="es-CL" sz="1800" dirty="0">
                <a:latin typeface="Segoe UI" panose="020B0502040204020203" pitchFamily="34" charset="0"/>
                <a:cs typeface="Segoe UI" panose="020B0502040204020203" pitchFamily="34" charset="0"/>
              </a:rPr>
              <a:t>Como los textos expositivos se pueden encontrar en un sinfín de temáticas y ámbitos, no existe una extensión mínima para este tipo de textos. </a:t>
            </a:r>
            <a:r>
              <a:rPr lang="es-CL" sz="1800" b="1" dirty="0">
                <a:latin typeface="Segoe UI" panose="020B0502040204020203" pitchFamily="34" charset="0"/>
                <a:cs typeface="Segoe UI" panose="020B0502040204020203" pitchFamily="34" charset="0"/>
              </a:rPr>
              <a:t>Dependerá todo de la temática que se aborde, yendo desde un simple párrafo a todo un libro</a:t>
            </a:r>
            <a:r>
              <a:rPr lang="es-CL" sz="1800" dirty="0">
                <a:latin typeface="Segoe UI" panose="020B0502040204020203" pitchFamily="34" charset="0"/>
                <a:cs typeface="Segoe UI" panose="020B0502040204020203" pitchFamily="34" charset="0"/>
              </a:rPr>
              <a:t>.</a:t>
            </a:r>
          </a:p>
          <a:p>
            <a:pPr>
              <a:buFont typeface="Wingdings" panose="05000000000000000000" pitchFamily="2" charset="2"/>
              <a:buChar char="ü"/>
            </a:pPr>
            <a:r>
              <a:rPr lang="es-CL" sz="1800" dirty="0">
                <a:latin typeface="Segoe UI" panose="020B0502040204020203" pitchFamily="34" charset="0"/>
                <a:cs typeface="Segoe UI" panose="020B0502040204020203" pitchFamily="34" charset="0"/>
              </a:rPr>
              <a:t>Es muy importante entender que los textos expositivos y los textos argumentativos son cosas bien diferentes. En el segundo caso, se expone una opinión, con la intención de convencer al lector, además de difundir las ideas del autor.</a:t>
            </a:r>
          </a:p>
          <a:p>
            <a:endParaRPr lang="es-CL" dirty="0"/>
          </a:p>
        </p:txBody>
      </p:sp>
      <p:sp>
        <p:nvSpPr>
          <p:cNvPr id="3" name="Título 2"/>
          <p:cNvSpPr>
            <a:spLocks noGrp="1"/>
          </p:cNvSpPr>
          <p:nvPr>
            <p:ph type="title"/>
          </p:nvPr>
        </p:nvSpPr>
        <p:spPr>
          <a:xfrm>
            <a:off x="1241199" y="497873"/>
            <a:ext cx="9126293" cy="1163501"/>
          </a:xfrm>
        </p:spPr>
        <p:txBody>
          <a:bodyPr/>
          <a:lstStyle/>
          <a:p>
            <a:r>
              <a:rPr lang="es-CL" sz="4600" i="1" dirty="0" smtClean="0">
                <a:latin typeface="Segoe UI Semibold" panose="020B0702040204020203" pitchFamily="34" charset="0"/>
                <a:cs typeface="Segoe UI Semibold" panose="020B0702040204020203" pitchFamily="34" charset="0"/>
              </a:rPr>
              <a:t>Características del texto expositivo </a:t>
            </a:r>
            <a:endParaRPr lang="es-CL" sz="4600" i="1"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01890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udying Organizer by Slidesgo">
  <a:themeElements>
    <a:clrScheme name="Simple Light">
      <a:dk1>
        <a:srgbClr val="000000"/>
      </a:dk1>
      <a:lt1>
        <a:srgbClr val="981D04"/>
      </a:lt1>
      <a:dk2>
        <a:srgbClr val="027268"/>
      </a:dk2>
      <a:lt2>
        <a:srgbClr val="F7BA9C"/>
      </a:lt2>
      <a:accent1>
        <a:srgbClr val="E1A28D"/>
      </a:accent1>
      <a:accent2>
        <a:srgbClr val="D74A2E"/>
      </a:accent2>
      <a:accent3>
        <a:srgbClr val="00C3B1"/>
      </a:accent3>
      <a:accent4>
        <a:srgbClr val="029083"/>
      </a:accent4>
      <a:accent5>
        <a:srgbClr val="C18A78"/>
      </a:accent5>
      <a:accent6>
        <a:srgbClr val="764B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Studying Organizer by Slidesgo </Template>
  <TotalTime>60</TotalTime>
  <Words>518</Words>
  <Application>Microsoft Office PowerPoint</Application>
  <PresentationFormat>Personalizado</PresentationFormat>
  <Paragraphs>49</Paragraphs>
  <Slides>12</Slides>
  <Notes>0</Notes>
  <HiddenSlides>0</HiddenSlides>
  <MMClips>0</MMClips>
  <ScaleCrop>false</ScaleCrop>
  <HeadingPairs>
    <vt:vector size="4" baseType="variant">
      <vt:variant>
        <vt:lpstr>Tema</vt:lpstr>
      </vt:variant>
      <vt:variant>
        <vt:i4>2</vt:i4>
      </vt:variant>
      <vt:variant>
        <vt:lpstr>Títulos de diapositiva</vt:lpstr>
      </vt:variant>
      <vt:variant>
        <vt:i4>12</vt:i4>
      </vt:variant>
    </vt:vector>
  </HeadingPairs>
  <TitlesOfParts>
    <vt:vector size="14" baseType="lpstr">
      <vt:lpstr>Studying Organizer by Slidesgo</vt:lpstr>
      <vt:lpstr>Slidesgo Final Pages</vt:lpstr>
      <vt:lpstr>Material de apoyo lenguaje, textos expositivos e informativos</vt:lpstr>
      <vt:lpstr>Texto informativo</vt:lpstr>
      <vt:lpstr>Presentación de PowerPoint</vt:lpstr>
      <vt:lpstr>Características del texto informativo </vt:lpstr>
      <vt:lpstr>Presentación de PowerPoint</vt:lpstr>
      <vt:lpstr>Tipos:</vt:lpstr>
      <vt:lpstr>Texto expositivo</vt:lpstr>
      <vt:lpstr>Presentación de PowerPoint</vt:lpstr>
      <vt:lpstr>Características del texto expositivo </vt:lpstr>
      <vt:lpstr>Tipos: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apoyo lenguaje, textos expositivos e informativos</dc:title>
  <dc:creator>Paulina Albornoz</dc:creator>
  <cp:lastModifiedBy>Enlaces</cp:lastModifiedBy>
  <cp:revision>9</cp:revision>
  <dcterms:created xsi:type="dcterms:W3CDTF">2020-11-02T11:51:08Z</dcterms:created>
  <dcterms:modified xsi:type="dcterms:W3CDTF">2020-11-02T18:21:10Z</dcterms:modified>
</cp:coreProperties>
</file>