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4"/>
  </p:sldMasterIdLst>
  <p:notesMasterIdLst>
    <p:notesMasterId r:id="rId23"/>
  </p:notesMasterIdLst>
  <p:handoutMasterIdLst>
    <p:handoutMasterId r:id="rId24"/>
  </p:handoutMasterIdLst>
  <p:sldIdLst>
    <p:sldId id="3825" r:id="rId5"/>
    <p:sldId id="3826" r:id="rId6"/>
    <p:sldId id="3827" r:id="rId7"/>
    <p:sldId id="3791" r:id="rId8"/>
    <p:sldId id="3835" r:id="rId9"/>
    <p:sldId id="3836" r:id="rId10"/>
    <p:sldId id="3837" r:id="rId11"/>
    <p:sldId id="3838" r:id="rId12"/>
    <p:sldId id="3839" r:id="rId13"/>
    <p:sldId id="3840" r:id="rId14"/>
    <p:sldId id="3841" r:id="rId15"/>
    <p:sldId id="3846" r:id="rId16"/>
    <p:sldId id="3843" r:id="rId17"/>
    <p:sldId id="3844" r:id="rId18"/>
    <p:sldId id="3851" r:id="rId19"/>
    <p:sldId id="3845" r:id="rId20"/>
    <p:sldId id="3847" r:id="rId21"/>
    <p:sldId id="3848" r:id="rId22"/>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orient="horz" pos="3408" userDrawn="1">
          <p15:clr>
            <a:srgbClr val="A4A3A4"/>
          </p15:clr>
        </p15:guide>
        <p15:guide id="3" pos="6936" userDrawn="1">
          <p15:clr>
            <a:srgbClr val="A4A3A4"/>
          </p15:clr>
        </p15:guide>
        <p15:guide id="4" pos="74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guide orient="horz" pos="1200"/>
        <p:guide orient="horz" pos="3408"/>
        <p:guide pos="6936"/>
        <p:guide pos="744"/>
      </p:guideLst>
    </p:cSldViewPr>
  </p:slideViewPr>
  <p:notesTextViewPr>
    <p:cViewPr>
      <p:scale>
        <a:sx n="1" d="1"/>
        <a:sy n="1" d="1"/>
      </p:scale>
      <p:origin x="0" y="0"/>
    </p:cViewPr>
  </p:notesTextViewPr>
  <p:notesViewPr>
    <p:cSldViewPr snapToGrid="0">
      <p:cViewPr varScale="1">
        <p:scale>
          <a:sx n="87" d="100"/>
          <a:sy n="87"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DA378894-AA4E-4300-8B79-55F5F5C4F3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143E08A5-F1BF-492B-BF27-BB8260ACC7A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412843-E4DF-409D-B381-08D9B0CEB225}" type="datetime1">
              <a:rPr lang="es-ES" smtClean="0"/>
              <a:t>31/10/2020</a:t>
            </a:fld>
            <a:endParaRPr lang="es-ES" dirty="0"/>
          </a:p>
        </p:txBody>
      </p:sp>
      <p:sp>
        <p:nvSpPr>
          <p:cNvPr id="4" name="Marcador de pie de página 3">
            <a:extLst>
              <a:ext uri="{FF2B5EF4-FFF2-40B4-BE49-F238E27FC236}">
                <a16:creationId xmlns:a16="http://schemas.microsoft.com/office/drawing/2014/main" id="{25E6C855-A4D1-4D71-9410-B35305EE8F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77E4332A-7340-4D24-9306-1D6B7E04D43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0D9BAB-0E33-40C7-B758-E46852043F77}" type="slidenum">
              <a:rPr lang="es-ES" smtClean="0"/>
              <a:t>‹Nº›</a:t>
            </a:fld>
            <a:endParaRPr lang="es-ES"/>
          </a:p>
        </p:txBody>
      </p:sp>
    </p:spTree>
    <p:extLst>
      <p:ext uri="{BB962C8B-B14F-4D97-AF65-F5344CB8AC3E}">
        <p14:creationId xmlns:p14="http://schemas.microsoft.com/office/powerpoint/2010/main" val="16668723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9A0D20-FBC3-42BB-85EB-DAC7A2C5FD7C}" type="datetime1">
              <a:rPr lang="es-ES" smtClean="0"/>
              <a:pPr/>
              <a:t>31/10/2020</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40C6A29-4676-420C-BBE3-ACC2B80F64D4}" type="slidenum">
              <a:rPr lang="es-ES" noProof="0" smtClean="0"/>
              <a:t>‹Nº›</a:t>
            </a:fld>
            <a:endParaRPr lang="es-ES" noProof="0"/>
          </a:p>
        </p:txBody>
      </p:sp>
    </p:spTree>
    <p:extLst>
      <p:ext uri="{BB962C8B-B14F-4D97-AF65-F5344CB8AC3E}">
        <p14:creationId xmlns:p14="http://schemas.microsoft.com/office/powerpoint/2010/main" val="38045970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D40C6A29-4676-420C-BBE3-ACC2B80F64D4}" type="slidenum">
              <a:rPr lang="es-ES" smtClean="0"/>
              <a:t>1</a:t>
            </a:fld>
            <a:endParaRPr lang="es-ES"/>
          </a:p>
        </p:txBody>
      </p:sp>
    </p:spTree>
    <p:extLst>
      <p:ext uri="{BB962C8B-B14F-4D97-AF65-F5344CB8AC3E}">
        <p14:creationId xmlns:p14="http://schemas.microsoft.com/office/powerpoint/2010/main" val="244406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D40C6A29-4676-420C-BBE3-ACC2B80F64D4}" type="slidenum">
              <a:rPr lang="es-ES" smtClean="0"/>
              <a:t>2</a:t>
            </a:fld>
            <a:endParaRPr lang="es-ES"/>
          </a:p>
        </p:txBody>
      </p:sp>
    </p:spTree>
    <p:extLst>
      <p:ext uri="{BB962C8B-B14F-4D97-AF65-F5344CB8AC3E}">
        <p14:creationId xmlns:p14="http://schemas.microsoft.com/office/powerpoint/2010/main" val="3388160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D40C6A29-4676-420C-BBE3-ACC2B80F64D4}" type="slidenum">
              <a:rPr lang="es-ES" smtClean="0"/>
              <a:t>3</a:t>
            </a:fld>
            <a:endParaRPr lang="es-ES"/>
          </a:p>
        </p:txBody>
      </p:sp>
    </p:spTree>
    <p:extLst>
      <p:ext uri="{BB962C8B-B14F-4D97-AF65-F5344CB8AC3E}">
        <p14:creationId xmlns:p14="http://schemas.microsoft.com/office/powerpoint/2010/main" val="1038952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D40C6A29-4676-420C-BBE3-ACC2B80F64D4}" type="slidenum">
              <a:rPr lang="es-ES" smtClean="0"/>
              <a:t>4</a:t>
            </a:fld>
            <a:endParaRPr lang="es-ES"/>
          </a:p>
        </p:txBody>
      </p:sp>
    </p:spTree>
    <p:extLst>
      <p:ext uri="{BB962C8B-B14F-4D97-AF65-F5344CB8AC3E}">
        <p14:creationId xmlns:p14="http://schemas.microsoft.com/office/powerpoint/2010/main" val="858321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Forma libre 13">
            <a:extLst>
              <a:ext uri="{FF2B5EF4-FFF2-40B4-BE49-F238E27FC236}">
                <a16:creationId xmlns:a16="http://schemas.microsoft.com/office/drawing/2014/main" id="{FCE00AC6-1AA1-42D9-83DD-4C308C3F9322}"/>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12" name="Conector recto 11">
            <a:extLst>
              <a:ext uri="{FF2B5EF4-FFF2-40B4-BE49-F238E27FC236}">
                <a16:creationId xmlns:a16="http://schemas.microsoft.com/office/drawing/2014/main" id="{5319A315-F756-49EC-8181-0EC3F0A37B09}"/>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Forma libre: Forma 13">
            <a:extLst>
              <a:ext uri="{FF2B5EF4-FFF2-40B4-BE49-F238E27FC236}">
                <a16:creationId xmlns:a16="http://schemas.microsoft.com/office/drawing/2014/main" id="{560F3E26-F530-48F5-983F-9DCFF41D4F39}"/>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orma libre: Forma 15">
            <a:extLst>
              <a:ext uri="{FF2B5EF4-FFF2-40B4-BE49-F238E27FC236}">
                <a16:creationId xmlns:a16="http://schemas.microsoft.com/office/drawing/2014/main" id="{5C97701E-DAF9-4174-AA91-DA203CD27D6A}"/>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Elipse 17">
            <a:extLst>
              <a:ext uri="{FF2B5EF4-FFF2-40B4-BE49-F238E27FC236}">
                <a16:creationId xmlns:a16="http://schemas.microsoft.com/office/drawing/2014/main" id="{4F765374-1A4B-41DC-9E75-A95A6C655328}"/>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Forma libre: Forma 19">
            <a:extLst>
              <a:ext uri="{FF2B5EF4-FFF2-40B4-BE49-F238E27FC236}">
                <a16:creationId xmlns:a16="http://schemas.microsoft.com/office/drawing/2014/main" id="{7618DB8E-B14E-42E2-B454-6F4F36A8A9D9}"/>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Arco 21">
            <a:extLst>
              <a:ext uri="{FF2B5EF4-FFF2-40B4-BE49-F238E27FC236}">
                <a16:creationId xmlns:a16="http://schemas.microsoft.com/office/drawing/2014/main" id="{97666F55-03F1-4D18-9653-0F360E127A7E}"/>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84DE1A06-8754-4870-9E44-E39BADAD9845}"/>
              </a:ext>
            </a:extLst>
          </p:cNvPr>
          <p:cNvSpPr>
            <a:spLocks noGrp="1"/>
          </p:cNvSpPr>
          <p:nvPr>
            <p:ph type="ctrTitle" hasCustomPrompt="1"/>
          </p:nvPr>
        </p:nvSpPr>
        <p:spPr>
          <a:xfrm>
            <a:off x="5093208" y="2743200"/>
            <a:ext cx="6592824" cy="2386584"/>
          </a:xfrm>
        </p:spPr>
        <p:txBody>
          <a:bodyPr rtlCol="0" anchor="b"/>
          <a:lstStyle>
            <a:lvl1pPr algn="r">
              <a:defRPr sz="6000">
                <a:solidFill>
                  <a:schemeClr val="bg1"/>
                </a:solidFill>
              </a:defRPr>
            </a:lvl1pPr>
          </a:lstStyle>
          <a:p>
            <a:pPr rtl="0"/>
            <a:r>
              <a:rPr lang="es-ES" noProof="0"/>
              <a:t>Haga clic para editar el estilo de título del patrón</a:t>
            </a:r>
          </a:p>
        </p:txBody>
      </p:sp>
      <p:sp>
        <p:nvSpPr>
          <p:cNvPr id="3" name="Subtítulo 2">
            <a:extLst>
              <a:ext uri="{FF2B5EF4-FFF2-40B4-BE49-F238E27FC236}">
                <a16:creationId xmlns:a16="http://schemas.microsoft.com/office/drawing/2014/main" id="{3527F020-BBC3-49BB-91C2-5B2CBD64B3C5}"/>
              </a:ext>
            </a:extLst>
          </p:cNvPr>
          <p:cNvSpPr>
            <a:spLocks noGrp="1"/>
          </p:cNvSpPr>
          <p:nvPr>
            <p:ph type="subTitle" idx="1"/>
          </p:nvPr>
        </p:nvSpPr>
        <p:spPr>
          <a:xfrm>
            <a:off x="5093208" y="5221224"/>
            <a:ext cx="6592824" cy="996696"/>
          </a:xfrm>
        </p:spPr>
        <p:txBody>
          <a:bodyPr rtlCol="0"/>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p>
        </p:txBody>
      </p:sp>
    </p:spTree>
    <p:extLst>
      <p:ext uri="{BB962C8B-B14F-4D97-AF65-F5344CB8AC3E}">
        <p14:creationId xmlns:p14="http://schemas.microsoft.com/office/powerpoint/2010/main" val="10104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lumna de comparación 3">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rtlCol="0"/>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a:extLst>
              <a:ext uri="{FF2B5EF4-FFF2-40B4-BE49-F238E27FC236}">
                <a16:creationId xmlns:a16="http://schemas.microsoft.com/office/drawing/2014/main" id="{060D1D55-B722-4968-B171-AF3B462DDAD8}"/>
              </a:ext>
            </a:extLst>
          </p:cNvPr>
          <p:cNvSpPr>
            <a:spLocks noGrp="1"/>
          </p:cNvSpPr>
          <p:nvPr>
            <p:ph type="body" sz="quarter" idx="3"/>
          </p:nvPr>
        </p:nvSpPr>
        <p:spPr>
          <a:xfrm>
            <a:off x="445312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a:extLst>
              <a:ext uri="{FF2B5EF4-FFF2-40B4-BE49-F238E27FC236}">
                <a16:creationId xmlns:a16="http://schemas.microsoft.com/office/drawing/2014/main" id="{D71085A8-02C2-4E7F-935E-5AEECBAD19BE}"/>
              </a:ext>
            </a:extLst>
          </p:cNvPr>
          <p:cNvSpPr>
            <a:spLocks noGrp="1"/>
          </p:cNvSpPr>
          <p:nvPr>
            <p:ph sz="quarter" idx="4"/>
          </p:nvPr>
        </p:nvSpPr>
        <p:spPr>
          <a:xfrm>
            <a:off x="445312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a:extLst>
              <a:ext uri="{FF2B5EF4-FFF2-40B4-BE49-F238E27FC236}">
                <a16:creationId xmlns:a16="http://schemas.microsoft.com/office/drawing/2014/main" id="{9A8A5018-8A77-40E8-B159-4894ECF228B1}"/>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8" name="Marcador de pie de página 7">
            <a:extLst>
              <a:ext uri="{FF2B5EF4-FFF2-40B4-BE49-F238E27FC236}">
                <a16:creationId xmlns:a16="http://schemas.microsoft.com/office/drawing/2014/main" id="{8AD79441-8908-4461-9FDD-BCE638837098}"/>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9" name="Marcador de número de diapositiva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10" name="Forma libre: Forma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orma libre: Forma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Marcador de posición de texto 4">
            <a:extLst>
              <a:ext uri="{FF2B5EF4-FFF2-40B4-BE49-F238E27FC236}">
                <a16:creationId xmlns:a16="http://schemas.microsoft.com/office/drawing/2014/main" id="{ACF5677B-E56F-4452-ADDC-DA0E20A955EC}"/>
              </a:ext>
            </a:extLst>
          </p:cNvPr>
          <p:cNvSpPr>
            <a:spLocks noGrp="1"/>
          </p:cNvSpPr>
          <p:nvPr>
            <p:ph type="body" sz="quarter" idx="13"/>
          </p:nvPr>
        </p:nvSpPr>
        <p:spPr>
          <a:xfrm>
            <a:off x="806500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3" name="Marcador de posición de contenido 5">
            <a:extLst>
              <a:ext uri="{FF2B5EF4-FFF2-40B4-BE49-F238E27FC236}">
                <a16:creationId xmlns:a16="http://schemas.microsoft.com/office/drawing/2014/main" id="{865D9C09-AB3B-40EB-B1DA-9C6D72343451}"/>
              </a:ext>
            </a:extLst>
          </p:cNvPr>
          <p:cNvSpPr>
            <a:spLocks noGrp="1"/>
          </p:cNvSpPr>
          <p:nvPr>
            <p:ph sz="quarter" idx="14"/>
          </p:nvPr>
        </p:nvSpPr>
        <p:spPr>
          <a:xfrm>
            <a:off x="806500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567273847"/>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y contenido con 2 imágenes de tamaño medio">
    <p:spTree>
      <p:nvGrpSpPr>
        <p:cNvPr id="1" name=""/>
        <p:cNvGrpSpPr/>
        <p:nvPr/>
      </p:nvGrpSpPr>
      <p:grpSpPr>
        <a:xfrm>
          <a:off x="0" y="0"/>
          <a:ext cx="0" cy="0"/>
          <a:chOff x="0" y="0"/>
          <a:chExt cx="0" cy="0"/>
        </a:xfrm>
      </p:grpSpPr>
      <p:sp>
        <p:nvSpPr>
          <p:cNvPr id="20" name="Marcador de posición de imagen 19">
            <a:extLst>
              <a:ext uri="{FF2B5EF4-FFF2-40B4-BE49-F238E27FC236}">
                <a16:creationId xmlns:a16="http://schemas.microsoft.com/office/drawing/2014/main" id="{FAA9DFF3-1B49-48A9-BF8A-57DD7D07CFAF}"/>
              </a:ext>
            </a:extLst>
          </p:cNvPr>
          <p:cNvSpPr>
            <a:spLocks noGrp="1"/>
          </p:cNvSpPr>
          <p:nvPr>
            <p:ph type="pic" sz="quarter" idx="14"/>
          </p:nvPr>
        </p:nvSpPr>
        <p:spPr>
          <a:xfrm>
            <a:off x="7901259" y="2727729"/>
            <a:ext cx="4290740"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rtlCol="0" anchor="ctr">
            <a:noAutofit/>
          </a:bodyPr>
          <a:lstStyle>
            <a:lvl1pPr algn="ctr">
              <a:buNone/>
              <a:defRPr sz="1800"/>
            </a:lvl1pPr>
          </a:lstStyle>
          <a:p>
            <a:pPr rtl="0"/>
            <a:r>
              <a:rPr lang="es-ES" noProof="0"/>
              <a:t>Haga clic en el icono para agregar una imagen</a:t>
            </a:r>
          </a:p>
        </p:txBody>
      </p:sp>
      <p:sp>
        <p:nvSpPr>
          <p:cNvPr id="21" name="Marcador de posición de imagen 20">
            <a:extLst>
              <a:ext uri="{FF2B5EF4-FFF2-40B4-BE49-F238E27FC236}">
                <a16:creationId xmlns:a16="http://schemas.microsoft.com/office/drawing/2014/main" id="{5CFEFC13-B998-4A6F-A7ED-411E266D288C}"/>
              </a:ext>
            </a:extLst>
          </p:cNvPr>
          <p:cNvSpPr>
            <a:spLocks noGrp="1"/>
          </p:cNvSpPr>
          <p:nvPr>
            <p:ph type="pic" sz="quarter" idx="13"/>
          </p:nvPr>
        </p:nvSpPr>
        <p:spPr>
          <a:xfrm>
            <a:off x="6261609" y="0"/>
            <a:ext cx="3519311"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rtlCol="0" anchor="ctr">
            <a:noAutofit/>
          </a:bodyPr>
          <a:lstStyle>
            <a:lvl1pPr algn="ctr">
              <a:buNone/>
              <a:defRPr sz="1800"/>
            </a:lvl1pPr>
          </a:lstStyle>
          <a:p>
            <a:pPr rtl="0"/>
            <a:r>
              <a:rPr lang="es-ES" noProof="0"/>
              <a:t>Haga clic en el icono para agregar una imagen</a:t>
            </a:r>
          </a:p>
        </p:txBody>
      </p:sp>
      <p:sp>
        <p:nvSpPr>
          <p:cNvPr id="10" name="Elipse 9">
            <a:extLst>
              <a:ext uri="{FF2B5EF4-FFF2-40B4-BE49-F238E27FC236}">
                <a16:creationId xmlns:a16="http://schemas.microsoft.com/office/drawing/2014/main" id="{B7BFFB5A-A05C-4B0C-905C-5884361304B2}"/>
              </a:ext>
            </a:extLst>
          </p:cNvPr>
          <p:cNvSpPr/>
          <p:nvPr userDrawn="1"/>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Arco 11">
            <a:extLst>
              <a:ext uri="{FF2B5EF4-FFF2-40B4-BE49-F238E27FC236}">
                <a16:creationId xmlns:a16="http://schemas.microsoft.com/office/drawing/2014/main" id="{9F33AC6C-4807-4785-AE9F-84BFEEDA9F7E}"/>
              </a:ext>
            </a:extLst>
          </p:cNvPr>
          <p:cNvSpPr/>
          <p:nvPr userDrawn="1"/>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E0E11BF3-02E8-4EB7-818E-652B82CF2C9D}"/>
              </a:ext>
            </a:extLst>
          </p:cNvPr>
          <p:cNvSpPr>
            <a:spLocks noGrp="1"/>
          </p:cNvSpPr>
          <p:nvPr>
            <p:ph type="title"/>
          </p:nvPr>
        </p:nvSpPr>
        <p:spPr>
          <a:xfrm>
            <a:off x="841248" y="365760"/>
            <a:ext cx="5120640" cy="1325880"/>
          </a:xfrm>
        </p:spPr>
        <p:txBody>
          <a:bodyPr rtlCol="0"/>
          <a:lstStyle/>
          <a:p>
            <a:pPr rtl="0"/>
            <a:r>
              <a:rPr lang="es-ES" noProof="0"/>
              <a:t>Haga clic para modificar el estilo de título del patrón</a:t>
            </a:r>
          </a:p>
        </p:txBody>
      </p:sp>
      <p:sp>
        <p:nvSpPr>
          <p:cNvPr id="3" name="Marcador de fecha 2">
            <a:extLst>
              <a:ext uri="{FF2B5EF4-FFF2-40B4-BE49-F238E27FC236}">
                <a16:creationId xmlns:a16="http://schemas.microsoft.com/office/drawing/2014/main" id="{254D3190-B78C-42F1-9D62-F523886BBE51}"/>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4" name="Marcador de pie de página 3">
            <a:extLst>
              <a:ext uri="{FF2B5EF4-FFF2-40B4-BE49-F238E27FC236}">
                <a16:creationId xmlns:a16="http://schemas.microsoft.com/office/drawing/2014/main" id="{EA381C40-F9FC-4D58-8508-F0632DF5A018}"/>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5" name="Marcador de número de diapositiva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8" name="Marcador de contenido 2">
            <a:extLst>
              <a:ext uri="{FF2B5EF4-FFF2-40B4-BE49-F238E27FC236}">
                <a16:creationId xmlns:a16="http://schemas.microsoft.com/office/drawing/2014/main" id="{4753B078-30BA-4AB9-A020-EE8D9404B69E}"/>
              </a:ext>
            </a:extLst>
          </p:cNvPr>
          <p:cNvSpPr>
            <a:spLocks noGrp="1"/>
          </p:cNvSpPr>
          <p:nvPr>
            <p:ph idx="1"/>
          </p:nvPr>
        </p:nvSpPr>
        <p:spPr>
          <a:xfrm>
            <a:off x="841248" y="1828800"/>
            <a:ext cx="5093208" cy="4352544"/>
          </a:xfrm>
        </p:spPr>
        <p:txBody>
          <a:bodyPr rtlCol="0"/>
          <a:lstStyle>
            <a:lvl1pPr marL="0" indent="0">
              <a:buNone/>
              <a:defRPr sz="2400"/>
            </a:lvl1pPr>
            <a:lvl2pPr marL="228600">
              <a:defRPr/>
            </a:lvl2pPr>
            <a:lvl3pPr marL="457200">
              <a:defRPr/>
            </a:lvl3pPr>
            <a:lvl4pPr marL="685800">
              <a:defRPr/>
            </a:lvl4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spTree>
    <p:extLst>
      <p:ext uri="{BB962C8B-B14F-4D97-AF65-F5344CB8AC3E}">
        <p14:creationId xmlns:p14="http://schemas.microsoft.com/office/powerpoint/2010/main" val="1413178610"/>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10" name="Elipse 9">
            <a:extLst>
              <a:ext uri="{FF2B5EF4-FFF2-40B4-BE49-F238E27FC236}">
                <a16:creationId xmlns:a16="http://schemas.microsoft.com/office/drawing/2014/main" id="{2642EAF0-DE94-4F90-82E3-6F316AA8353A}"/>
              </a:ext>
            </a:extLst>
          </p:cNvPr>
          <p:cNvSpPr/>
          <p:nvPr userDrawn="1"/>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orma libre: Forma 11">
            <a:extLst>
              <a:ext uri="{FF2B5EF4-FFF2-40B4-BE49-F238E27FC236}">
                <a16:creationId xmlns:a16="http://schemas.microsoft.com/office/drawing/2014/main" id="{D22D7888-22FA-4AA1-9BA4-CC61D6643D47}"/>
              </a:ext>
            </a:extLst>
          </p:cNvPr>
          <p:cNvSpPr/>
          <p:nvPr userDrawn="1"/>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orma libre: Forma 13">
            <a:extLst>
              <a:ext uri="{FF2B5EF4-FFF2-40B4-BE49-F238E27FC236}">
                <a16:creationId xmlns:a16="http://schemas.microsoft.com/office/drawing/2014/main" id="{EBB6E464-8999-4773-A1F2-E6CAA990E572}"/>
              </a:ext>
            </a:extLst>
          </p:cNvPr>
          <p:cNvSpPr/>
          <p:nvPr userDrawn="1"/>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orma libre: Forma 15">
            <a:extLst>
              <a:ext uri="{FF2B5EF4-FFF2-40B4-BE49-F238E27FC236}">
                <a16:creationId xmlns:a16="http://schemas.microsoft.com/office/drawing/2014/main" id="{CE9CE183-B21E-41EB-A082-DF9C3AD659D5}"/>
              </a:ext>
            </a:extLst>
          </p:cNvPr>
          <p:cNvSpPr/>
          <p:nvPr userDrawn="1"/>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orma libre: Forma 17">
            <a:extLst>
              <a:ext uri="{FF2B5EF4-FFF2-40B4-BE49-F238E27FC236}">
                <a16:creationId xmlns:a16="http://schemas.microsoft.com/office/drawing/2014/main" id="{1EA14BE8-FDD0-4434-9C3E-BFF78C22D9E3}"/>
              </a:ext>
            </a:extLst>
          </p:cNvPr>
          <p:cNvSpPr/>
          <p:nvPr userDrawn="1"/>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orma libre: Forma 19">
            <a:extLst>
              <a:ext uri="{FF2B5EF4-FFF2-40B4-BE49-F238E27FC236}">
                <a16:creationId xmlns:a16="http://schemas.microsoft.com/office/drawing/2014/main" id="{5C76330B-4C5E-463F-921A-D91F1F1F6049}"/>
              </a:ext>
            </a:extLst>
          </p:cNvPr>
          <p:cNvSpPr/>
          <p:nvPr userDrawn="1"/>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orma libre: Forma 21">
            <a:extLst>
              <a:ext uri="{FF2B5EF4-FFF2-40B4-BE49-F238E27FC236}">
                <a16:creationId xmlns:a16="http://schemas.microsoft.com/office/drawing/2014/main" id="{E494E364-7EA8-4D92-915D-75D1A3A67C07}"/>
              </a:ext>
            </a:extLst>
          </p:cNvPr>
          <p:cNvSpPr/>
          <p:nvPr userDrawn="1"/>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E0E11BF3-02E8-4EB7-818E-652B82CF2C9D}"/>
              </a:ext>
            </a:extLst>
          </p:cNvPr>
          <p:cNvSpPr>
            <a:spLocks noGrp="1"/>
          </p:cNvSpPr>
          <p:nvPr>
            <p:ph type="title"/>
          </p:nvPr>
        </p:nvSpPr>
        <p:spPr>
          <a:xfrm>
            <a:off x="1389888" y="1234440"/>
            <a:ext cx="3236976" cy="4069080"/>
          </a:xfrm>
        </p:spPr>
        <p:txBody>
          <a:bodyPr rtlCol="0"/>
          <a:lstStyle>
            <a:lvl1pPr algn="ctr">
              <a:defRPr>
                <a:solidFill>
                  <a:schemeClr val="bg1"/>
                </a:solidFill>
              </a:defRPr>
            </a:lvl1pPr>
          </a:lstStyle>
          <a:p>
            <a:pPr rtl="0"/>
            <a:r>
              <a:rPr lang="es-ES" noProof="0"/>
              <a:t>Haga clic para modificar el estilo de título del patrón</a:t>
            </a:r>
          </a:p>
        </p:txBody>
      </p:sp>
      <p:sp>
        <p:nvSpPr>
          <p:cNvPr id="3" name="Marcador de fecha 2">
            <a:extLst>
              <a:ext uri="{FF2B5EF4-FFF2-40B4-BE49-F238E27FC236}">
                <a16:creationId xmlns:a16="http://schemas.microsoft.com/office/drawing/2014/main" id="{254D3190-B78C-42F1-9D62-F523886BBE51}"/>
              </a:ext>
            </a:extLst>
          </p:cNvPr>
          <p:cNvSpPr>
            <a:spLocks noGrp="1"/>
          </p:cNvSpPr>
          <p:nvPr>
            <p:ph type="dt" sz="half" idx="10"/>
          </p:nvPr>
        </p:nvSpPr>
        <p:spPr>
          <a:xfrm>
            <a:off x="1682496" y="6356350"/>
            <a:ext cx="1545336" cy="365125"/>
          </a:xfrm>
        </p:spPr>
        <p:txBody>
          <a:bodyPr rtlCol="0"/>
          <a:lstStyle>
            <a:lvl1pPr>
              <a:defRPr>
                <a:latin typeface="+mn-lt"/>
              </a:defRPr>
            </a:lvl1pPr>
          </a:lstStyle>
          <a:p>
            <a:pPr rtl="0">
              <a:defRPr/>
            </a:pPr>
            <a:r>
              <a:rPr lang="es-ES" noProof="0">
                <a:solidFill>
                  <a:prstClr val="black">
                    <a:tint val="75000"/>
                  </a:prstClr>
                </a:solidFill>
              </a:rPr>
              <a:t>3/9/20XX</a:t>
            </a:r>
          </a:p>
        </p:txBody>
      </p:sp>
      <p:sp>
        <p:nvSpPr>
          <p:cNvPr id="4" name="Marcador de pie de página 3">
            <a:extLst>
              <a:ext uri="{FF2B5EF4-FFF2-40B4-BE49-F238E27FC236}">
                <a16:creationId xmlns:a16="http://schemas.microsoft.com/office/drawing/2014/main" id="{EA381C40-F9FC-4D58-8508-F0632DF5A018}"/>
              </a:ext>
            </a:extLst>
          </p:cNvPr>
          <p:cNvSpPr>
            <a:spLocks noGrp="1"/>
          </p:cNvSpPr>
          <p:nvPr>
            <p:ph type="ftr" sz="quarter" idx="11"/>
          </p:nvPr>
        </p:nvSpPr>
        <p:spPr>
          <a:xfrm>
            <a:off x="6099048" y="6356350"/>
            <a:ext cx="4114800" cy="365125"/>
          </a:xfrm>
        </p:spPr>
        <p:txBody>
          <a:bodyPr rtlCol="0"/>
          <a:lstStyle>
            <a:lvl1pPr algn="l">
              <a:defRPr>
                <a:latin typeface="+mn-lt"/>
              </a:defRPr>
            </a:lvl1pPr>
          </a:lstStyle>
          <a:p>
            <a:pPr algn="l" rtl="0">
              <a:defRPr/>
            </a:pPr>
            <a:r>
              <a:rPr lang="es-ES" noProof="0">
                <a:solidFill>
                  <a:prstClr val="black">
                    <a:tint val="75000"/>
                  </a:prstClr>
                </a:solidFill>
              </a:rPr>
              <a:t>Título de la presentación</a:t>
            </a:r>
          </a:p>
        </p:txBody>
      </p:sp>
      <p:sp>
        <p:nvSpPr>
          <p:cNvPr id="5" name="Marcador de número de diapositiva 4">
            <a:extLst>
              <a:ext uri="{FF2B5EF4-FFF2-40B4-BE49-F238E27FC236}">
                <a16:creationId xmlns:a16="http://schemas.microsoft.com/office/drawing/2014/main" id="{2101CBCC-4CC2-49BD-B155-01E0F4D798BE}"/>
              </a:ext>
            </a:extLst>
          </p:cNvPr>
          <p:cNvSpPr>
            <a:spLocks noGrp="1"/>
          </p:cNvSpPr>
          <p:nvPr>
            <p:ph type="sldNum" sz="quarter" idx="12"/>
          </p:nvPr>
        </p:nvSpPr>
        <p:spPr>
          <a:xfrm>
            <a:off x="10506456" y="6356350"/>
            <a:ext cx="850392" cy="365125"/>
          </a:xfrm>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8" name="Marcador de posición de contenido 2">
            <a:extLst>
              <a:ext uri="{FF2B5EF4-FFF2-40B4-BE49-F238E27FC236}">
                <a16:creationId xmlns:a16="http://schemas.microsoft.com/office/drawing/2014/main" id="{4753B078-30BA-4AB9-A020-EE8D9404B69E}"/>
              </a:ext>
            </a:extLst>
          </p:cNvPr>
          <p:cNvSpPr>
            <a:spLocks noGrp="1"/>
          </p:cNvSpPr>
          <p:nvPr>
            <p:ph idx="1"/>
          </p:nvPr>
        </p:nvSpPr>
        <p:spPr>
          <a:xfrm>
            <a:off x="6665976" y="2551176"/>
            <a:ext cx="4709160" cy="1755648"/>
          </a:xfrm>
        </p:spPr>
        <p:txBody>
          <a:bodyPr rtlCol="0"/>
          <a:lstStyle>
            <a:lvl1pPr marL="0" indent="0">
              <a:buNone/>
              <a:defRPr sz="2400"/>
            </a:lvl1pPr>
            <a:lvl2pPr marL="228600">
              <a:defRPr sz="1800"/>
            </a:lvl2pPr>
            <a:lvl3pPr marL="457200">
              <a:defRPr sz="1800"/>
            </a:lvl3pPr>
          </a:lstStyle>
          <a:p>
            <a:pPr lvl="0" rtl="0"/>
            <a:r>
              <a:rPr lang="es-ES" noProof="0"/>
              <a:t>Haga clic para modificar los estilos de texto del patrón</a:t>
            </a:r>
          </a:p>
          <a:p>
            <a:pPr lvl="1" rtl="0"/>
            <a:r>
              <a:rPr lang="es-ES" noProof="0"/>
              <a:t>Segundo nivel</a:t>
            </a:r>
          </a:p>
          <a:p>
            <a:pPr lvl="2" rtl="0"/>
            <a:r>
              <a:rPr lang="es-ES" noProof="0"/>
              <a:t>Tercer nivel</a:t>
            </a:r>
          </a:p>
        </p:txBody>
      </p:sp>
    </p:spTree>
    <p:extLst>
      <p:ext uri="{BB962C8B-B14F-4D97-AF65-F5344CB8AC3E}">
        <p14:creationId xmlns:p14="http://schemas.microsoft.com/office/powerpoint/2010/main" val="82677912"/>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7024287-C9B9-48AC-8E4D-A282DE2F44F5}"/>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3" name="Marcador de pie de página 2">
            <a:extLst>
              <a:ext uri="{FF2B5EF4-FFF2-40B4-BE49-F238E27FC236}">
                <a16:creationId xmlns:a16="http://schemas.microsoft.com/office/drawing/2014/main" id="{2D34C9A2-75A7-4164-B3B8-E6A9D60BA0B6}"/>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4" name="Marcador de número de diapositiva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5" name="Forma libre: Forma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rma libre: Forma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648955"/>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7024287-C9B9-48AC-8E4D-A282DE2F44F5}"/>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3" name="Marcador de pie de página 2">
            <a:extLst>
              <a:ext uri="{FF2B5EF4-FFF2-40B4-BE49-F238E27FC236}">
                <a16:creationId xmlns:a16="http://schemas.microsoft.com/office/drawing/2014/main" id="{2D34C9A2-75A7-4164-B3B8-E6A9D60BA0B6}"/>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4" name="Marcador de número de diapositiva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5" name="Forma libre: Forma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rma libre: Forma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ítulo 6">
            <a:extLst>
              <a:ext uri="{FF2B5EF4-FFF2-40B4-BE49-F238E27FC236}">
                <a16:creationId xmlns:a16="http://schemas.microsoft.com/office/drawing/2014/main" id="{C9A1C714-6A0E-456D-A2E2-6288C0EA077B}"/>
              </a:ext>
            </a:extLst>
          </p:cNvPr>
          <p:cNvSpPr>
            <a:spLocks noGrp="1"/>
          </p:cNvSpPr>
          <p:nvPr>
            <p:ph type="title"/>
          </p:nvPr>
        </p:nvSpPr>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3635405683"/>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a:extLst>
              <a:ext uri="{FF2B5EF4-FFF2-40B4-BE49-F238E27FC236}">
                <a16:creationId xmlns:a16="http://schemas.microsoft.com/office/drawing/2014/main" id="{81A70783-FF31-4C4E-9196-EB169B209747}"/>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6" name="Marcador de pie de página 5">
            <a:extLst>
              <a:ext uri="{FF2B5EF4-FFF2-40B4-BE49-F238E27FC236}">
                <a16:creationId xmlns:a16="http://schemas.microsoft.com/office/drawing/2014/main" id="{7D92E260-747D-40FD-A062-9DD5E6835ABB}"/>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7" name="Marcador de número de diapositiva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8" name="Forma libre: Forma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orma libre: Forma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628127"/>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a:t>Haga clic para modificar el estilo de título del patrón</a:t>
            </a:r>
          </a:p>
        </p:txBody>
      </p:sp>
      <p:sp>
        <p:nvSpPr>
          <p:cNvPr id="3" name="Marcador de posición de imagen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posición de texto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a:extLst>
              <a:ext uri="{FF2B5EF4-FFF2-40B4-BE49-F238E27FC236}">
                <a16:creationId xmlns:a16="http://schemas.microsoft.com/office/drawing/2014/main" id="{62A07CB7-0520-4D64-B76C-C31AC557832D}"/>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6" name="Marcador de pie de página 5">
            <a:extLst>
              <a:ext uri="{FF2B5EF4-FFF2-40B4-BE49-F238E27FC236}">
                <a16:creationId xmlns:a16="http://schemas.microsoft.com/office/drawing/2014/main" id="{92EEB226-AD45-45DF-AAB5-5513AE732AAE}"/>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7" name="Marcador de número de diapositiva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8" name="Forma libre: Forma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orma libre: Forma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01258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10" name="Elipse 9">
            <a:extLst>
              <a:ext uri="{FF2B5EF4-FFF2-40B4-BE49-F238E27FC236}">
                <a16:creationId xmlns:a16="http://schemas.microsoft.com/office/drawing/2014/main" id="{AFA665D7-34D0-4262-B345-9B1A1BA8DA17}"/>
              </a:ext>
            </a:extLst>
          </p:cNvPr>
          <p:cNvSpPr/>
          <p:nvPr userDrawn="1"/>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o 11">
            <a:extLst>
              <a:ext uri="{FF2B5EF4-FFF2-40B4-BE49-F238E27FC236}">
                <a16:creationId xmlns:a16="http://schemas.microsoft.com/office/drawing/2014/main" id="{39ECC553-79E5-4B14-89C9-4DAD2B1021B1}"/>
              </a:ext>
            </a:extLst>
          </p:cNvPr>
          <p:cNvSpPr/>
          <p:nvPr userDrawn="1"/>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Elipse 13">
            <a:extLst>
              <a:ext uri="{FF2B5EF4-FFF2-40B4-BE49-F238E27FC236}">
                <a16:creationId xmlns:a16="http://schemas.microsoft.com/office/drawing/2014/main" id="{55797934-7E2B-4F94-89C4-0279413FF821}"/>
              </a:ext>
            </a:extLst>
          </p:cNvPr>
          <p:cNvSpPr/>
          <p:nvPr userDrawn="1"/>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249FF209-11EE-4A3F-9685-A155FECD0DC8}"/>
              </a:ext>
            </a:extLst>
          </p:cNvPr>
          <p:cNvSpPr>
            <a:spLocks noGrp="1"/>
          </p:cNvSpPr>
          <p:nvPr>
            <p:ph type="title"/>
          </p:nvPr>
        </p:nvSpPr>
        <p:spPr>
          <a:xfrm>
            <a:off x="1170432" y="1399032"/>
            <a:ext cx="3236976" cy="4069080"/>
          </a:xfrm>
        </p:spPr>
        <p:txBody>
          <a:bodyPr rtlCol="0"/>
          <a:lstStyle>
            <a:lvl1pPr algn="ctr">
              <a:defRPr>
                <a:solidFill>
                  <a:schemeClr val="bg1"/>
                </a:solidFill>
              </a:defRPr>
            </a:lvl1pPr>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0A47AF11-F208-4FDA-9E19-D6CA3472134E}"/>
              </a:ext>
            </a:extLst>
          </p:cNvPr>
          <p:cNvSpPr>
            <a:spLocks noGrp="1"/>
          </p:cNvSpPr>
          <p:nvPr>
            <p:ph idx="1"/>
          </p:nvPr>
        </p:nvSpPr>
        <p:spPr>
          <a:xfrm>
            <a:off x="5788152" y="1527048"/>
            <a:ext cx="5111496" cy="3931920"/>
          </a:xfrm>
        </p:spPr>
        <p:txBody>
          <a:bodyPr rtlCol="0" anchor="ctr"/>
          <a:lstStyle>
            <a:lvl1pPr marL="0" indent="0">
              <a:buNone/>
              <a:defRPr/>
            </a:lvl1pPr>
            <a:lvl2pPr marL="228600">
              <a:defRPr/>
            </a:lvl2pPr>
            <a:lvl3pPr marL="457200">
              <a:defRPr/>
            </a:lvl3pPr>
            <a:lvl4pPr>
              <a:buNone/>
              <a:defRPr/>
            </a:lvl4pPr>
          </a:lstStyle>
          <a:p>
            <a:pPr lvl="0" rtl="0"/>
            <a:r>
              <a:rPr lang="es-ES" noProof="0"/>
              <a:t>Haga clic para modificar los estilos de texto del patrón</a:t>
            </a:r>
          </a:p>
          <a:p>
            <a:pPr lvl="1" rtl="0"/>
            <a:r>
              <a:rPr lang="es-ES" noProof="0"/>
              <a:t>Segundo nivel</a:t>
            </a:r>
          </a:p>
          <a:p>
            <a:pPr lvl="2" rtl="0"/>
            <a:r>
              <a:rPr lang="es-ES" noProof="0"/>
              <a:t>Tercer nivel</a:t>
            </a:r>
          </a:p>
        </p:txBody>
      </p:sp>
      <p:sp>
        <p:nvSpPr>
          <p:cNvPr id="4" name="Marcador de fecha 3">
            <a:extLst>
              <a:ext uri="{FF2B5EF4-FFF2-40B4-BE49-F238E27FC236}">
                <a16:creationId xmlns:a16="http://schemas.microsoft.com/office/drawing/2014/main" id="{96E82FA1-02B7-467E-9F16-D178149407C5}"/>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5" name="Marcador de pie de página 4">
            <a:extLst>
              <a:ext uri="{FF2B5EF4-FFF2-40B4-BE49-F238E27FC236}">
                <a16:creationId xmlns:a16="http://schemas.microsoft.com/office/drawing/2014/main" id="{6D389247-FB8A-4494-859B-B3754B02A5EE}"/>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6" name="Marcador de número de diapositiva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Tree>
    <p:extLst>
      <p:ext uri="{BB962C8B-B14F-4D97-AF65-F5344CB8AC3E}">
        <p14:creationId xmlns:p14="http://schemas.microsoft.com/office/powerpoint/2010/main" val="813944643"/>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contenido con 2 imágenes pequeñas">
    <p:spTree>
      <p:nvGrpSpPr>
        <p:cNvPr id="1" name=""/>
        <p:cNvGrpSpPr/>
        <p:nvPr/>
      </p:nvGrpSpPr>
      <p:grpSpPr>
        <a:xfrm>
          <a:off x="0" y="0"/>
          <a:ext cx="0" cy="0"/>
          <a:chOff x="0" y="0"/>
          <a:chExt cx="0" cy="0"/>
        </a:xfrm>
      </p:grpSpPr>
      <p:sp>
        <p:nvSpPr>
          <p:cNvPr id="22" name="Marcador de posición de imagen 21">
            <a:extLst>
              <a:ext uri="{FF2B5EF4-FFF2-40B4-BE49-F238E27FC236}">
                <a16:creationId xmlns:a16="http://schemas.microsoft.com/office/drawing/2014/main"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rtlCol="0" anchor="ctr">
            <a:noAutofit/>
          </a:bodyPr>
          <a:lstStyle>
            <a:lvl1pPr algn="ctr">
              <a:buNone/>
              <a:defRPr sz="1800"/>
            </a:lvl1pPr>
          </a:lstStyle>
          <a:p>
            <a:pPr rtl="0"/>
            <a:r>
              <a:rPr lang="es-ES" noProof="0"/>
              <a:t>Haga clic en el icono para agregar una imagen</a:t>
            </a:r>
          </a:p>
        </p:txBody>
      </p:sp>
      <p:sp>
        <p:nvSpPr>
          <p:cNvPr id="21" name="Marcador de posición de imagen 20">
            <a:extLst>
              <a:ext uri="{FF2B5EF4-FFF2-40B4-BE49-F238E27FC236}">
                <a16:creationId xmlns:a16="http://schemas.microsoft.com/office/drawing/2014/main"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rtlCol="0" anchor="ctr">
            <a:noAutofit/>
          </a:bodyPr>
          <a:lstStyle>
            <a:lvl1pPr algn="ctr">
              <a:buNone/>
              <a:defRPr sz="1800"/>
            </a:lvl1pPr>
          </a:lstStyle>
          <a:p>
            <a:pPr rtl="0"/>
            <a:r>
              <a:rPr lang="es-ES" noProof="0"/>
              <a:t>Haga clic en el icono para agregar una imagen</a:t>
            </a:r>
          </a:p>
        </p:txBody>
      </p:sp>
      <p:sp>
        <p:nvSpPr>
          <p:cNvPr id="2" name="Título 1">
            <a:extLst>
              <a:ext uri="{FF2B5EF4-FFF2-40B4-BE49-F238E27FC236}">
                <a16:creationId xmlns:a16="http://schemas.microsoft.com/office/drawing/2014/main" id="{249FF209-11EE-4A3F-9685-A155FECD0DC8}"/>
              </a:ext>
            </a:extLst>
          </p:cNvPr>
          <p:cNvSpPr>
            <a:spLocks noGrp="1"/>
          </p:cNvSpPr>
          <p:nvPr>
            <p:ph type="title"/>
          </p:nvPr>
        </p:nvSpPr>
        <p:spPr>
          <a:xfrm>
            <a:off x="539496" y="365124"/>
            <a:ext cx="5806440" cy="1325880"/>
          </a:xfrm>
        </p:spPr>
        <p:txBody>
          <a:bodyPr rtlCol="0"/>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0A47AF11-F208-4FDA-9E19-D6CA3472134E}"/>
              </a:ext>
            </a:extLst>
          </p:cNvPr>
          <p:cNvSpPr>
            <a:spLocks noGrp="1"/>
          </p:cNvSpPr>
          <p:nvPr>
            <p:ph idx="1"/>
          </p:nvPr>
        </p:nvSpPr>
        <p:spPr>
          <a:xfrm>
            <a:off x="539496" y="1825625"/>
            <a:ext cx="5806440" cy="4352544"/>
          </a:xfrm>
        </p:spPr>
        <p:txBody>
          <a:bodyPr rtlCol="0">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sp>
        <p:nvSpPr>
          <p:cNvPr id="4" name="Marcador de fecha 3">
            <a:extLst>
              <a:ext uri="{FF2B5EF4-FFF2-40B4-BE49-F238E27FC236}">
                <a16:creationId xmlns:a16="http://schemas.microsoft.com/office/drawing/2014/main" id="{96E82FA1-02B7-467E-9F16-D178149407C5}"/>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5" name="Marcador de pie de página 4">
            <a:extLst>
              <a:ext uri="{FF2B5EF4-FFF2-40B4-BE49-F238E27FC236}">
                <a16:creationId xmlns:a16="http://schemas.microsoft.com/office/drawing/2014/main" id="{6D389247-FB8A-4494-859B-B3754B02A5EE}"/>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6" name="Marcador de número de diapositiva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10" name="Elipse 9">
            <a:extLst>
              <a:ext uri="{FF2B5EF4-FFF2-40B4-BE49-F238E27FC236}">
                <a16:creationId xmlns:a16="http://schemas.microsoft.com/office/drawing/2014/main"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ángulo 11">
            <a:extLst>
              <a:ext uri="{FF2B5EF4-FFF2-40B4-BE49-F238E27FC236}">
                <a16:creationId xmlns:a16="http://schemas.microsoft.com/office/drawing/2014/main"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839939"/>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Elipse 6">
            <a:extLst>
              <a:ext uri="{FF2B5EF4-FFF2-40B4-BE49-F238E27FC236}">
                <a16:creationId xmlns:a16="http://schemas.microsoft.com/office/drawing/2014/main" id="{200EACD1-D216-4037-8AFF-80CF273586DF}"/>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o 7">
            <a:extLst>
              <a:ext uri="{FF2B5EF4-FFF2-40B4-BE49-F238E27FC236}">
                <a16:creationId xmlns:a16="http://schemas.microsoft.com/office/drawing/2014/main" id="{F941DE04-3FEA-4A57-B200-F9F6A765C792}"/>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Elipse 13">
            <a:extLst>
              <a:ext uri="{FF2B5EF4-FFF2-40B4-BE49-F238E27FC236}">
                <a16:creationId xmlns:a16="http://schemas.microsoft.com/office/drawing/2014/main" id="{A565C7B4-4152-4548-A771-EB148A028FDB}"/>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04C0001-5D76-45A0-A9F4-7172BDDD5D28}"/>
              </a:ext>
            </a:extLst>
          </p:cNvPr>
          <p:cNvSpPr>
            <a:spLocks noGrp="1"/>
          </p:cNvSpPr>
          <p:nvPr>
            <p:ph type="title"/>
          </p:nvPr>
        </p:nvSpPr>
        <p:spPr>
          <a:xfrm>
            <a:off x="3319272" y="1380744"/>
            <a:ext cx="5559552" cy="2514600"/>
          </a:xfrm>
        </p:spPr>
        <p:txBody>
          <a:bodyPr rtlCol="0" anchor="b"/>
          <a:lstStyle>
            <a:lvl1pPr algn="ctr">
              <a:defRPr sz="6000">
                <a:solidFill>
                  <a:schemeClr val="bg1"/>
                </a:solidFill>
              </a:defRPr>
            </a:lvl1p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9E1462C4-0E4B-4DB7-A8BF-FE55142760AF}"/>
              </a:ext>
            </a:extLst>
          </p:cNvPr>
          <p:cNvSpPr>
            <a:spLocks noGrp="1"/>
          </p:cNvSpPr>
          <p:nvPr>
            <p:ph type="body" idx="1"/>
          </p:nvPr>
        </p:nvSpPr>
        <p:spPr>
          <a:xfrm>
            <a:off x="3319272" y="4078224"/>
            <a:ext cx="5559552" cy="1536192"/>
          </a:xfrm>
        </p:spPr>
        <p:txBody>
          <a:bodyPr rtlCol="0"/>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Tree>
    <p:extLst>
      <p:ext uri="{BB962C8B-B14F-4D97-AF65-F5344CB8AC3E}">
        <p14:creationId xmlns:p14="http://schemas.microsoft.com/office/powerpoint/2010/main" val="78557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9FF209-11EE-4A3F-9685-A155FECD0DC8}"/>
              </a:ext>
            </a:extLst>
          </p:cNvPr>
          <p:cNvSpPr>
            <a:spLocks noGrp="1"/>
          </p:cNvSpPr>
          <p:nvPr>
            <p:ph type="title"/>
          </p:nvPr>
        </p:nvSpPr>
        <p:spPr>
          <a:xfrm>
            <a:off x="539496" y="365125"/>
            <a:ext cx="10515600" cy="1325563"/>
          </a:xfrm>
        </p:spPr>
        <p:txBody>
          <a:bodyPr rtlCol="0"/>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0A47AF11-F208-4FDA-9E19-D6CA3472134E}"/>
              </a:ext>
            </a:extLst>
          </p:cNvPr>
          <p:cNvSpPr>
            <a:spLocks noGrp="1"/>
          </p:cNvSpPr>
          <p:nvPr>
            <p:ph idx="1"/>
          </p:nvPr>
        </p:nvSpPr>
        <p:spPr>
          <a:xfrm>
            <a:off x="1179576" y="1911096"/>
            <a:ext cx="9829800" cy="3859742"/>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96E82FA1-02B7-467E-9F16-D178149407C5}"/>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5" name="Marcador de pie de página 4">
            <a:extLst>
              <a:ext uri="{FF2B5EF4-FFF2-40B4-BE49-F238E27FC236}">
                <a16:creationId xmlns:a16="http://schemas.microsoft.com/office/drawing/2014/main" id="{6D389247-FB8A-4494-859B-B3754B02A5EE}"/>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6" name="Marcador de número de diapositiva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7" name="Forma libre: Forma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orma libre: Forma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5081286"/>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ítulo y contenido 2">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11BF3-02E8-4EB7-818E-652B82CF2C9D}"/>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fecha 2">
            <a:extLst>
              <a:ext uri="{FF2B5EF4-FFF2-40B4-BE49-F238E27FC236}">
                <a16:creationId xmlns:a16="http://schemas.microsoft.com/office/drawing/2014/main" id="{254D3190-B78C-42F1-9D62-F523886BBE51}"/>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4" name="Marcador de pie de página 3">
            <a:extLst>
              <a:ext uri="{FF2B5EF4-FFF2-40B4-BE49-F238E27FC236}">
                <a16:creationId xmlns:a16="http://schemas.microsoft.com/office/drawing/2014/main" id="{EA381C40-F9FC-4D58-8508-F0632DF5A018}"/>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5" name="Marcador de número de diapositiva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6" name="Forma libre: Forma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orma libre: Forma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Marcador de contenido 2">
            <a:extLst>
              <a:ext uri="{FF2B5EF4-FFF2-40B4-BE49-F238E27FC236}">
                <a16:creationId xmlns:a16="http://schemas.microsoft.com/office/drawing/2014/main" id="{4753B078-30BA-4AB9-A020-EE8D9404B69E}"/>
              </a:ext>
            </a:extLst>
          </p:cNvPr>
          <p:cNvSpPr>
            <a:spLocks noGrp="1"/>
          </p:cNvSpPr>
          <p:nvPr>
            <p:ph idx="1"/>
          </p:nvPr>
        </p:nvSpPr>
        <p:spPr>
          <a:xfrm>
            <a:off x="838200" y="1911096"/>
            <a:ext cx="10515600" cy="3859742"/>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89892302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cita con imagen">
    <p:bg>
      <p:bgPr>
        <a:solidFill>
          <a:schemeClr val="tx1"/>
        </a:solidFill>
        <a:effectLst/>
      </p:bgPr>
    </p:bg>
    <p:spTree>
      <p:nvGrpSpPr>
        <p:cNvPr id="1" name=""/>
        <p:cNvGrpSpPr/>
        <p:nvPr/>
      </p:nvGrpSpPr>
      <p:grpSpPr>
        <a:xfrm>
          <a:off x="0" y="0"/>
          <a:ext cx="0" cy="0"/>
          <a:chOff x="0" y="0"/>
          <a:chExt cx="0" cy="0"/>
        </a:xfrm>
      </p:grpSpPr>
      <p:sp>
        <p:nvSpPr>
          <p:cNvPr id="6" name="Marcador de posición de imagen 5">
            <a:extLst>
              <a:ext uri="{FF2B5EF4-FFF2-40B4-BE49-F238E27FC236}">
                <a16:creationId xmlns:a16="http://schemas.microsoft.com/office/drawing/2014/main" id="{63E3FD7E-C80A-4707-A8E9-4134DF91F3FF}"/>
              </a:ext>
            </a:extLst>
          </p:cNvPr>
          <p:cNvSpPr>
            <a:spLocks noGrp="1"/>
          </p:cNvSpPr>
          <p:nvPr>
            <p:ph type="pic" sz="quarter" idx="10"/>
          </p:nvPr>
        </p:nvSpPr>
        <p:spPr>
          <a:xfrm>
            <a:off x="0" y="1"/>
            <a:ext cx="12192000" cy="6858000"/>
          </a:xfrm>
        </p:spPr>
        <p:txBody>
          <a:bodyPr rtlCol="0"/>
          <a:lstStyle>
            <a:lvl1pPr>
              <a:buNone/>
              <a:defRPr>
                <a:solidFill>
                  <a:schemeClr val="bg1"/>
                </a:solidFill>
              </a:defRPr>
            </a:lvl1pPr>
          </a:lstStyle>
          <a:p>
            <a:pPr rtl="0"/>
            <a:r>
              <a:rPr lang="es-ES" noProof="0"/>
              <a:t>Haga clic en el icono para agregar una imagen</a:t>
            </a:r>
          </a:p>
        </p:txBody>
      </p:sp>
      <p:sp>
        <p:nvSpPr>
          <p:cNvPr id="10" name="Título 9">
            <a:extLst>
              <a:ext uri="{FF2B5EF4-FFF2-40B4-BE49-F238E27FC236}">
                <a16:creationId xmlns:a16="http://schemas.microsoft.com/office/drawing/2014/main" id="{10EC23F5-CD2E-4207-A4E6-73BDFF74D868}"/>
              </a:ext>
            </a:extLst>
          </p:cNvPr>
          <p:cNvSpPr>
            <a:spLocks noGrp="1"/>
          </p:cNvSpPr>
          <p:nvPr>
            <p:ph type="title"/>
          </p:nvPr>
        </p:nvSpPr>
        <p:spPr>
          <a:xfrm>
            <a:off x="3111500" y="370600"/>
            <a:ext cx="592384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rtlCol="0" anchor="b" anchorCtr="0">
            <a:noAutofit/>
          </a:bodyPr>
          <a:lstStyle>
            <a:lvl1pPr algn="ctr">
              <a:defRPr sz="4000">
                <a:solidFill>
                  <a:schemeClr val="tx1"/>
                </a:solidFill>
              </a:defRPr>
            </a:lvl1p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9E1462C4-0E4B-4DB7-A8BF-FE55142760AF}"/>
              </a:ext>
            </a:extLst>
          </p:cNvPr>
          <p:cNvSpPr>
            <a:spLocks noGrp="1"/>
          </p:cNvSpPr>
          <p:nvPr>
            <p:ph type="body" idx="1"/>
          </p:nvPr>
        </p:nvSpPr>
        <p:spPr>
          <a:xfrm>
            <a:off x="3575304" y="4379976"/>
            <a:ext cx="5038344" cy="713232"/>
          </a:xfrm>
        </p:spPr>
        <p:txBody>
          <a:bodyPr rtlCol="0"/>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11" name="Marcador de fecha 10">
            <a:extLst>
              <a:ext uri="{FF2B5EF4-FFF2-40B4-BE49-F238E27FC236}">
                <a16:creationId xmlns:a16="http://schemas.microsoft.com/office/drawing/2014/main" id="{6B76FE53-FB67-4871-8485-71BAAFD7D1BF}"/>
              </a:ext>
            </a:extLst>
          </p:cNvPr>
          <p:cNvSpPr>
            <a:spLocks noGrp="1"/>
          </p:cNvSpPr>
          <p:nvPr>
            <p:ph type="dt" sz="half" idx="11"/>
          </p:nvPr>
        </p:nvSpPr>
        <p:spPr/>
        <p:txBody>
          <a:bodyPr rtlCol="0"/>
          <a:lstStyle>
            <a:lvl1pPr>
              <a:defRPr>
                <a:solidFill>
                  <a:schemeClr val="bg1"/>
                </a:solidFill>
                <a:latin typeface="+mn-lt"/>
              </a:defRPr>
            </a:lvl1pPr>
          </a:lstStyle>
          <a:p>
            <a:pPr rtl="0">
              <a:defRPr/>
            </a:pPr>
            <a:r>
              <a:rPr lang="es-ES" noProof="0"/>
              <a:t>3/9/20XX</a:t>
            </a:r>
          </a:p>
        </p:txBody>
      </p:sp>
      <p:sp>
        <p:nvSpPr>
          <p:cNvPr id="12" name="Marcador de pie de página 11">
            <a:extLst>
              <a:ext uri="{FF2B5EF4-FFF2-40B4-BE49-F238E27FC236}">
                <a16:creationId xmlns:a16="http://schemas.microsoft.com/office/drawing/2014/main" id="{AD26FED4-1CE2-444B-A77E-EB3CB505AF19}"/>
              </a:ext>
            </a:extLst>
          </p:cNvPr>
          <p:cNvSpPr>
            <a:spLocks noGrp="1"/>
          </p:cNvSpPr>
          <p:nvPr>
            <p:ph type="ftr" sz="quarter" idx="12"/>
          </p:nvPr>
        </p:nvSpPr>
        <p:spPr/>
        <p:txBody>
          <a:bodyPr rtlCol="0"/>
          <a:lstStyle>
            <a:lvl1pPr>
              <a:defRPr>
                <a:solidFill>
                  <a:schemeClr val="bg1"/>
                </a:solidFill>
                <a:latin typeface="+mn-lt"/>
              </a:defRPr>
            </a:lvl1pPr>
          </a:lstStyle>
          <a:p>
            <a:pPr rtl="0">
              <a:defRPr/>
            </a:pPr>
            <a:r>
              <a:rPr lang="es-ES" noProof="0"/>
              <a:t>Título de la presentación</a:t>
            </a:r>
          </a:p>
        </p:txBody>
      </p:sp>
      <p:sp>
        <p:nvSpPr>
          <p:cNvPr id="13" name="Marcador de número de diapositiva 12">
            <a:extLst>
              <a:ext uri="{FF2B5EF4-FFF2-40B4-BE49-F238E27FC236}">
                <a16:creationId xmlns:a16="http://schemas.microsoft.com/office/drawing/2014/main" id="{28FD25AA-10CC-48D8-9577-257871107B9A}"/>
              </a:ext>
            </a:extLst>
          </p:cNvPr>
          <p:cNvSpPr>
            <a:spLocks noGrp="1"/>
          </p:cNvSpPr>
          <p:nvPr>
            <p:ph type="sldNum" sz="quarter" idx="13"/>
          </p:nvPr>
        </p:nvSpPr>
        <p:spPr/>
        <p:txBody>
          <a:bodyPr rtlCol="0"/>
          <a:lstStyle>
            <a:lvl1pPr>
              <a:defRPr>
                <a:solidFill>
                  <a:schemeClr val="bg1"/>
                </a:solidFill>
                <a:latin typeface="+mn-lt"/>
              </a:defRPr>
            </a:lvl1pPr>
          </a:lstStyle>
          <a:p>
            <a:pPr rtl="0">
              <a:defRPr/>
            </a:pPr>
            <a:fld id="{D76B855D-E9CC-4FF8-AD85-6CDC7B89A0DE}" type="slidenum">
              <a:rPr lang="es-ES" noProof="0" smtClean="0"/>
              <a:pPr rtl="0">
                <a:defRPr/>
              </a:pPr>
              <a:t>‹Nº›</a:t>
            </a:fld>
            <a:endParaRPr lang="es-ES" noProof="0"/>
          </a:p>
        </p:txBody>
      </p:sp>
    </p:spTree>
    <p:extLst>
      <p:ext uri="{BB962C8B-B14F-4D97-AF65-F5344CB8AC3E}">
        <p14:creationId xmlns:p14="http://schemas.microsoft.com/office/powerpoint/2010/main" val="220328163"/>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ABFD05-2CB2-4A7E-89E7-57615BA82B4F}"/>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a:extLst>
              <a:ext uri="{FF2B5EF4-FFF2-40B4-BE49-F238E27FC236}">
                <a16:creationId xmlns:a16="http://schemas.microsoft.com/office/drawing/2014/main" id="{63D8B65F-F709-469F-9961-4D01896CAA12}"/>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6" name="Marcador de pie de página 5">
            <a:extLst>
              <a:ext uri="{FF2B5EF4-FFF2-40B4-BE49-F238E27FC236}">
                <a16:creationId xmlns:a16="http://schemas.microsoft.com/office/drawing/2014/main" id="{B781C6BC-B23D-48BC-AD44-654DDB8D0122}"/>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7" name="Marcador de número de diapositiva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8" name="Forma libre: Forma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orma libre: Forma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6906992"/>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rtlCol="0"/>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rtlCol="0">
            <a:normAutofit/>
          </a:bodyPr>
          <a:lstStyle>
            <a:lvl1pPr>
              <a:defRPr sz="2400"/>
            </a:lvl1pPr>
            <a:lvl2pPr>
              <a:defRPr sz="2000"/>
            </a:lvl2pPr>
            <a:lvl3pPr>
              <a:defRPr sz="1800"/>
            </a:lvl3pPr>
            <a:lvl4pPr>
              <a:defRPr sz="1600"/>
            </a:lvl4pPr>
            <a:lvl5pPr>
              <a:defRPr sz="16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rtlCol="0">
            <a:normAutofit/>
          </a:bodyPr>
          <a:lstStyle>
            <a:lvl1pPr>
              <a:defRPr sz="2400"/>
            </a:lvl1pPr>
            <a:lvl2pPr>
              <a:defRPr sz="2000"/>
            </a:lvl2pPr>
            <a:lvl3pPr>
              <a:defRPr sz="1800"/>
            </a:lvl3pPr>
            <a:lvl4pPr>
              <a:defRPr sz="1600"/>
            </a:lvl4pPr>
            <a:lvl5pPr>
              <a:defRPr sz="16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a:extLst>
              <a:ext uri="{FF2B5EF4-FFF2-40B4-BE49-F238E27FC236}">
                <a16:creationId xmlns:a16="http://schemas.microsoft.com/office/drawing/2014/main" id="{9A8A5018-8A77-40E8-B159-4894ECF228B1}"/>
              </a:ext>
            </a:extLst>
          </p:cNvPr>
          <p:cNvSpPr>
            <a:spLocks noGrp="1"/>
          </p:cNvSpPr>
          <p:nvPr>
            <p:ph type="dt" sz="half" idx="10"/>
          </p:nvPr>
        </p:nvSpPr>
        <p:spPr/>
        <p:txBody>
          <a:bodyPr rtlCol="0"/>
          <a:lstStyle>
            <a:lvl1pPr>
              <a:defRPr>
                <a:latin typeface="+mn-lt"/>
              </a:defRPr>
            </a:lvl1pPr>
          </a:lstStyle>
          <a:p>
            <a:pPr rtl="0">
              <a:defRPr/>
            </a:pPr>
            <a:r>
              <a:rPr lang="es-ES" noProof="0">
                <a:solidFill>
                  <a:prstClr val="black">
                    <a:tint val="75000"/>
                  </a:prstClr>
                </a:solidFill>
              </a:rPr>
              <a:t>3/9/20XX</a:t>
            </a:r>
          </a:p>
        </p:txBody>
      </p:sp>
      <p:sp>
        <p:nvSpPr>
          <p:cNvPr id="8" name="Marcador de pie de página 7">
            <a:extLst>
              <a:ext uri="{FF2B5EF4-FFF2-40B4-BE49-F238E27FC236}">
                <a16:creationId xmlns:a16="http://schemas.microsoft.com/office/drawing/2014/main" id="{8AD79441-8908-4461-9FDD-BCE638837098}"/>
              </a:ext>
            </a:extLst>
          </p:cNvPr>
          <p:cNvSpPr>
            <a:spLocks noGrp="1"/>
          </p:cNvSpPr>
          <p:nvPr>
            <p:ph type="ftr" sz="quarter" idx="11"/>
          </p:nvPr>
        </p:nvSpPr>
        <p:spPr/>
        <p:txBody>
          <a:bodyPr rtlCol="0"/>
          <a:lstStyle>
            <a:lvl1pPr>
              <a:defRPr>
                <a:latin typeface="+mn-lt"/>
              </a:defRPr>
            </a:lvl1pPr>
          </a:lstStyle>
          <a:p>
            <a:pPr rtl="0">
              <a:defRPr/>
            </a:pPr>
            <a:r>
              <a:rPr lang="es-ES" noProof="0">
                <a:solidFill>
                  <a:prstClr val="black">
                    <a:tint val="75000"/>
                  </a:prstClr>
                </a:solidFill>
              </a:rPr>
              <a:t>Título de la presentación</a:t>
            </a:r>
          </a:p>
        </p:txBody>
      </p:sp>
      <p:sp>
        <p:nvSpPr>
          <p:cNvPr id="9" name="Marcador de número de diapositiva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
        <p:nvSpPr>
          <p:cNvPr id="10" name="Forma libre: Forma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orma libre: Forma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9466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pPr rtl="0">
              <a:defRPr/>
            </a:pPr>
            <a:r>
              <a:rPr lang="es-ES" noProof="0">
                <a:solidFill>
                  <a:prstClr val="black">
                    <a:tint val="75000"/>
                  </a:prstClr>
                </a:solidFill>
              </a:rPr>
              <a:t>3/9/20XX</a:t>
            </a:r>
          </a:p>
        </p:txBody>
      </p:sp>
      <p:sp>
        <p:nvSpPr>
          <p:cNvPr id="5" name="Marcador de pie de página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pPr rtl="0">
              <a:defRPr/>
            </a:pPr>
            <a:r>
              <a:rPr lang="es-ES" noProof="0">
                <a:solidFill>
                  <a:prstClr val="black">
                    <a:tint val="75000"/>
                  </a:prstClr>
                </a:solidFill>
              </a:rPr>
              <a:t>Título de la presentación</a:t>
            </a:r>
          </a:p>
        </p:txBody>
      </p:sp>
      <p:sp>
        <p:nvSpPr>
          <p:cNvPr id="6" name="Marcador de número de diapositiva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pPr rtl="0">
              <a:defRPr/>
            </a:pPr>
            <a:fld id="{D76B855D-E9CC-4FF8-AD85-6CDC7B89A0DE}" type="slidenum">
              <a:rPr lang="es-ES" noProof="0" smtClean="0">
                <a:solidFill>
                  <a:prstClr val="black">
                    <a:tint val="75000"/>
                  </a:prstClr>
                </a:solidFill>
              </a:rPr>
              <a:pPr rtl="0">
                <a:defRPr/>
              </a:pPr>
              <a:t>‹Nº›</a:t>
            </a:fld>
            <a:endParaRPr lang="es-ES" noProof="0">
              <a:solidFill>
                <a:prstClr val="black">
                  <a:tint val="75000"/>
                </a:prstClr>
              </a:solidFill>
            </a:endParaRPr>
          </a:p>
        </p:txBody>
      </p:sp>
    </p:spTree>
    <p:extLst>
      <p:ext uri="{BB962C8B-B14F-4D97-AF65-F5344CB8AC3E}">
        <p14:creationId xmlns:p14="http://schemas.microsoft.com/office/powerpoint/2010/main" val="30676686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71" r:id="rId4"/>
    <p:sldLayoutId id="2147483770" r:id="rId5"/>
    <p:sldLayoutId id="2147483774" r:id="rId6"/>
    <p:sldLayoutId id="2147483783" r:id="rId7"/>
    <p:sldLayoutId id="2147483772" r:id="rId8"/>
    <p:sldLayoutId id="2147483773" r:id="rId9"/>
    <p:sldLayoutId id="2147483785" r:id="rId10"/>
    <p:sldLayoutId id="2147483786" r:id="rId11"/>
    <p:sldLayoutId id="2147483787" r:id="rId12"/>
    <p:sldLayoutId id="2147483775" r:id="rId13"/>
    <p:sldLayoutId id="2147483788" r:id="rId14"/>
    <p:sldLayoutId id="2147483776" r:id="rId15"/>
    <p:sldLayoutId id="2147483777" r:id="rId1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png"/><Relationship Id="rId1" Type="http://schemas.openxmlformats.org/officeDocument/2006/relationships/slideLayout" Target="../slideLayouts/slideLayout5.xml"/><Relationship Id="rId4" Type="http://schemas.openxmlformats.org/officeDocument/2006/relationships/image" Target="../media/image15.tmp"/></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image" Target="../media/image18.png"/><Relationship Id="rId1" Type="http://schemas.openxmlformats.org/officeDocument/2006/relationships/slideLayout" Target="../slideLayouts/slideLayout5.xml"/><Relationship Id="rId4" Type="http://schemas.openxmlformats.org/officeDocument/2006/relationships/image" Target="../media/image19.tmp"/></Relationships>
</file>

<file path=ppt/slides/_rels/slide14.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3.tmp"/><Relationship Id="rId2" Type="http://schemas.openxmlformats.org/officeDocument/2006/relationships/image" Target="../media/image22.png"/><Relationship Id="rId1" Type="http://schemas.openxmlformats.org/officeDocument/2006/relationships/slideLayout" Target="../slideLayouts/slideLayout9.xml"/><Relationship Id="rId6" Type="http://schemas.openxmlformats.org/officeDocument/2006/relationships/image" Target="../media/image26.tmp"/><Relationship Id="rId5" Type="http://schemas.openxmlformats.org/officeDocument/2006/relationships/image" Target="../media/image25.tmp"/><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7.tmp"/><Relationship Id="rId2" Type="http://schemas.openxmlformats.org/officeDocument/2006/relationships/image" Target="../media/image26.tmp"/><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9.tmp"/><Relationship Id="rId2" Type="http://schemas.openxmlformats.org/officeDocument/2006/relationships/image" Target="../media/image28.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tmp"/><Relationship Id="rId4" Type="http://schemas.openxmlformats.org/officeDocument/2006/relationships/image" Target="../media/image2.tmp"/></Relationships>
</file>

<file path=ppt/slides/_rels/slide4.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tmp"/><Relationship Id="rId1" Type="http://schemas.openxmlformats.org/officeDocument/2006/relationships/slideLayout" Target="../slideLayouts/slideLayout5.xml"/><Relationship Id="rId4" Type="http://schemas.openxmlformats.org/officeDocument/2006/relationships/image" Target="../media/image7.tmp"/></Relationships>
</file>

<file path=ppt/slides/_rels/slide8.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10.tmp"/></Relationships>
</file>

<file path=ppt/slides/_rels/slide9.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B08836-40C5-46C2-81BA-21AA27176925}"/>
              </a:ext>
            </a:extLst>
          </p:cNvPr>
          <p:cNvSpPr>
            <a:spLocks noGrp="1"/>
          </p:cNvSpPr>
          <p:nvPr>
            <p:ph type="ctrTitle"/>
          </p:nvPr>
        </p:nvSpPr>
        <p:spPr>
          <a:xfrm>
            <a:off x="5093208" y="2107096"/>
            <a:ext cx="6592824" cy="2386584"/>
          </a:xfrm>
        </p:spPr>
        <p:txBody>
          <a:bodyPr rtlCol="0">
            <a:normAutofit fontScale="90000"/>
          </a:bodyPr>
          <a:lstStyle/>
          <a:p>
            <a:pPr rtl="0"/>
            <a:r>
              <a:rPr lang="es-ES" b="1" dirty="0">
                <a:solidFill>
                  <a:srgbClr val="FFFFFF"/>
                </a:solidFill>
                <a:latin typeface="Calibri" panose="020F0502020204030204" pitchFamily="34" charset="0"/>
                <a:cs typeface="Calibri" panose="020F0502020204030204" pitchFamily="34" charset="0"/>
              </a:rPr>
              <a:t>SISTEMA DE ECUACIONES LINEALES</a:t>
            </a:r>
            <a:endParaRPr lang="es-ES" b="1" dirty="0">
              <a:latin typeface="Calibri" panose="020F0502020204030204" pitchFamily="34" charset="0"/>
              <a:cs typeface="Calibri" panose="020F0502020204030204" pitchFamily="34" charset="0"/>
            </a:endParaRPr>
          </a:p>
        </p:txBody>
      </p:sp>
      <p:sp>
        <p:nvSpPr>
          <p:cNvPr id="3" name="Subtítulo 2">
            <a:extLst>
              <a:ext uri="{FF2B5EF4-FFF2-40B4-BE49-F238E27FC236}">
                <a16:creationId xmlns:a16="http://schemas.microsoft.com/office/drawing/2014/main" id="{72CC4EC4-809C-4FD2-AA20-009F08590DA6}"/>
              </a:ext>
            </a:extLst>
          </p:cNvPr>
          <p:cNvSpPr>
            <a:spLocks noGrp="1"/>
          </p:cNvSpPr>
          <p:nvPr>
            <p:ph type="subTitle" idx="1"/>
          </p:nvPr>
        </p:nvSpPr>
        <p:spPr>
          <a:xfrm>
            <a:off x="5093207" y="4493679"/>
            <a:ext cx="6701227" cy="1840859"/>
          </a:xfrm>
        </p:spPr>
        <p:txBody>
          <a:bodyPr rtlCol="0">
            <a:normAutofit/>
          </a:bodyPr>
          <a:lstStyle/>
          <a:p>
            <a:pPr rtl="0"/>
            <a:r>
              <a:rPr lang="es-ES" dirty="0">
                <a:solidFill>
                  <a:srgbClr val="FFFFFF"/>
                </a:solidFill>
              </a:rPr>
              <a:t>Profesores: Angela Bustamante </a:t>
            </a:r>
          </a:p>
          <a:p>
            <a:pPr rtl="0"/>
            <a:r>
              <a:rPr lang="es-ES" dirty="0">
                <a:solidFill>
                  <a:srgbClr val="FFFFFF"/>
                </a:solidFill>
              </a:rPr>
              <a:t>Franco Cabezas</a:t>
            </a:r>
          </a:p>
          <a:p>
            <a:pPr rtl="0"/>
            <a:r>
              <a:rPr lang="es-ES" dirty="0">
                <a:solidFill>
                  <a:srgbClr val="FFFFFF"/>
                </a:solidFill>
              </a:rPr>
              <a:t>Renata Rojas</a:t>
            </a:r>
          </a:p>
          <a:p>
            <a:pPr rtl="0"/>
            <a:r>
              <a:rPr lang="es-ES" dirty="0">
                <a:solidFill>
                  <a:srgbClr val="FFFFFF"/>
                </a:solidFill>
              </a:rPr>
              <a:t>Curso: 2° Medio</a:t>
            </a:r>
          </a:p>
          <a:p>
            <a:pPr rtl="0"/>
            <a:endParaRPr lang="es-ES" dirty="0"/>
          </a:p>
        </p:txBody>
      </p:sp>
    </p:spTree>
    <p:extLst>
      <p:ext uri="{BB962C8B-B14F-4D97-AF65-F5344CB8AC3E}">
        <p14:creationId xmlns:p14="http://schemas.microsoft.com/office/powerpoint/2010/main" val="800962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A3447B7B-3EC9-4F9D-AEEB-B822D2AE7799}"/>
                  </a:ext>
                </a:extLst>
              </p:cNvPr>
              <p:cNvSpPr>
                <a:spLocks noGrp="1"/>
              </p:cNvSpPr>
              <p:nvPr>
                <p:ph idx="1"/>
              </p:nvPr>
            </p:nvSpPr>
            <p:spPr>
              <a:xfrm>
                <a:off x="838200" y="525780"/>
                <a:ext cx="10171176" cy="5245058"/>
              </a:xfrm>
            </p:spPr>
            <p:txBody>
              <a:bodyPr/>
              <a:lstStyle/>
              <a:p>
                <a:pPr marL="0" indent="0">
                  <a:buNone/>
                </a:pPr>
                <a:r>
                  <a:rPr lang="es-ES" dirty="0">
                    <a:latin typeface="Calibri" panose="020F0502020204030204" pitchFamily="34" charset="0"/>
                    <a:cs typeface="Calibri" panose="020F0502020204030204" pitchFamily="34" charset="0"/>
                  </a:rPr>
                  <a:t>Ahora que hemos obtenido el valor de x debemos reemplazar este valor en una de las ecuaciones iniciales (1) o (2).</a:t>
                </a: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r>
                  <a:rPr lang="es-CL" dirty="0">
                    <a:latin typeface="Calibri" panose="020F0502020204030204" pitchFamily="34" charset="0"/>
                    <a:cs typeface="Calibri" panose="020F0502020204030204" pitchFamily="34" charset="0"/>
                  </a:rPr>
                  <a:t>Como</a:t>
                </a:r>
                <a14:m>
                  <m:oMath xmlns:m="http://schemas.openxmlformats.org/officeDocument/2006/math">
                    <m:r>
                      <a:rPr lang="es-CL" i="1" dirty="0" smtClean="0">
                        <a:latin typeface="Cambria Math" panose="02040503050406030204" pitchFamily="18" charset="0"/>
                      </a:rPr>
                      <m:t> </m:t>
                    </m:r>
                    <m:r>
                      <a:rPr lang="es-CL" i="1" dirty="0" smtClean="0">
                        <a:latin typeface="Cambria Math" panose="02040503050406030204" pitchFamily="18" charset="0"/>
                      </a:rPr>
                      <m:t>𝑥</m:t>
                    </m:r>
                    <m:r>
                      <a:rPr lang="es-CL" i="1" dirty="0" smtClean="0">
                        <a:latin typeface="Cambria Math" panose="02040503050406030204" pitchFamily="18" charset="0"/>
                      </a:rPr>
                      <m:t>=2</m:t>
                    </m:r>
                  </m:oMath>
                </a14:m>
                <a:endParaRPr lang="es-CL" dirty="0">
                  <a:latin typeface="Calibri" panose="020F0502020204030204" pitchFamily="34" charset="0"/>
                  <a:cs typeface="Calibri" panose="020F0502020204030204" pitchFamily="34" charset="0"/>
                </a:endParaRPr>
              </a:p>
            </p:txBody>
          </p:sp>
        </mc:Choice>
        <mc:Fallback>
          <p:sp>
            <p:nvSpPr>
              <p:cNvPr id="3" name="Marcador de contenido 2">
                <a:extLst>
                  <a:ext uri="{FF2B5EF4-FFF2-40B4-BE49-F238E27FC236}">
                    <a16:creationId xmlns:a16="http://schemas.microsoft.com/office/drawing/2014/main" id="{A3447B7B-3EC9-4F9D-AEEB-B822D2AE7799}"/>
                  </a:ext>
                </a:extLst>
              </p:cNvPr>
              <p:cNvSpPr>
                <a:spLocks noGrp="1" noRot="1" noChangeAspect="1" noMove="1" noResize="1" noEditPoints="1" noAdjustHandles="1" noChangeArrowheads="1" noChangeShapeType="1" noTextEdit="1"/>
              </p:cNvSpPr>
              <p:nvPr>
                <p:ph idx="1"/>
              </p:nvPr>
            </p:nvSpPr>
            <p:spPr>
              <a:xfrm>
                <a:off x="838200" y="525780"/>
                <a:ext cx="10171176" cy="5245058"/>
              </a:xfrm>
              <a:blipFill>
                <a:blip r:embed="rId2"/>
                <a:stretch>
                  <a:fillRect l="-1259" t="-1858"/>
                </a:stretch>
              </a:blipFill>
            </p:spPr>
            <p:txBody>
              <a:bodyPr/>
              <a:lstStyle/>
              <a:p>
                <a:r>
                  <a:rPr lang="es-CL">
                    <a:noFill/>
                  </a:rPr>
                  <a:t> </a:t>
                </a:r>
              </a:p>
            </p:txBody>
          </p:sp>
        </mc:Fallback>
      </mc:AlternateContent>
      <p:sp>
        <p:nvSpPr>
          <p:cNvPr id="6" name="Marcador de número de diapositiva 5">
            <a:extLst>
              <a:ext uri="{FF2B5EF4-FFF2-40B4-BE49-F238E27FC236}">
                <a16:creationId xmlns:a16="http://schemas.microsoft.com/office/drawing/2014/main" id="{90B07DCC-2511-456B-8D15-C6DB0F688414}"/>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10</a:t>
            </a:fld>
            <a:endParaRPr lang="es-ES" noProof="0">
              <a:solidFill>
                <a:prstClr val="black">
                  <a:tint val="75000"/>
                </a:prstClr>
              </a:solidFill>
            </a:endParaRPr>
          </a:p>
        </p:txBody>
      </p:sp>
      <p:pic>
        <p:nvPicPr>
          <p:cNvPr id="8" name="Imagen 7">
            <a:extLst>
              <a:ext uri="{FF2B5EF4-FFF2-40B4-BE49-F238E27FC236}">
                <a16:creationId xmlns:a16="http://schemas.microsoft.com/office/drawing/2014/main" id="{6DECDDAE-CD1F-47F5-B8C1-AC5136FFCBCF}"/>
              </a:ext>
            </a:extLst>
          </p:cNvPr>
          <p:cNvPicPr>
            <a:picLocks noChangeAspect="1"/>
          </p:cNvPicPr>
          <p:nvPr/>
        </p:nvPicPr>
        <p:blipFill>
          <a:blip r:embed="rId3"/>
          <a:stretch>
            <a:fillRect/>
          </a:stretch>
        </p:blipFill>
        <p:spPr>
          <a:xfrm>
            <a:off x="3906078" y="1530606"/>
            <a:ext cx="3201414" cy="719158"/>
          </a:xfrm>
          <a:prstGeom prst="rect">
            <a:avLst/>
          </a:prstGeom>
        </p:spPr>
      </p:pic>
      <p:pic>
        <p:nvPicPr>
          <p:cNvPr id="10" name="Imagen 9" descr="Imagen que contiene Tabla&#10;&#10;Descripción generada automáticamente">
            <a:extLst>
              <a:ext uri="{FF2B5EF4-FFF2-40B4-BE49-F238E27FC236}">
                <a16:creationId xmlns:a16="http://schemas.microsoft.com/office/drawing/2014/main" id="{B6C7850E-E07C-4ABF-8009-820370C68D7E}"/>
              </a:ext>
            </a:extLst>
          </p:cNvPr>
          <p:cNvPicPr>
            <a:picLocks noChangeAspect="1"/>
          </p:cNvPicPr>
          <p:nvPr/>
        </p:nvPicPr>
        <p:blipFill>
          <a:blip r:embed="rId4"/>
          <a:stretch>
            <a:fillRect/>
          </a:stretch>
        </p:blipFill>
        <p:spPr>
          <a:xfrm>
            <a:off x="2244046" y="2835276"/>
            <a:ext cx="9109754" cy="3521074"/>
          </a:xfrm>
          <a:prstGeom prst="rect">
            <a:avLst/>
          </a:prstGeom>
        </p:spPr>
      </p:pic>
    </p:spTree>
    <p:extLst>
      <p:ext uri="{BB962C8B-B14F-4D97-AF65-F5344CB8AC3E}">
        <p14:creationId xmlns:p14="http://schemas.microsoft.com/office/powerpoint/2010/main" val="58786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A3447B7B-3EC9-4F9D-AEEB-B822D2AE7799}"/>
                  </a:ext>
                </a:extLst>
              </p:cNvPr>
              <p:cNvSpPr>
                <a:spLocks noGrp="1"/>
              </p:cNvSpPr>
              <p:nvPr>
                <p:ph idx="1"/>
              </p:nvPr>
            </p:nvSpPr>
            <p:spPr>
              <a:xfrm>
                <a:off x="993913" y="2205797"/>
                <a:ext cx="9930848" cy="2207177"/>
              </a:xfrm>
            </p:spPr>
            <p:txBody>
              <a:bodyPr>
                <a:normAutofit/>
              </a:bodyPr>
              <a:lstStyle/>
              <a:p>
                <a:pPr marL="0" indent="0">
                  <a:buNone/>
                </a:pPr>
                <a:r>
                  <a:rPr lang="es-ES" sz="4000" dirty="0">
                    <a:latin typeface="Calibri" panose="020F0502020204030204" pitchFamily="34" charset="0"/>
                    <a:cs typeface="Calibri" panose="020F0502020204030204" pitchFamily="34" charset="0"/>
                  </a:rPr>
                  <a:t>Por lo tanto, la solución del sistema es: </a:t>
                </a:r>
              </a:p>
              <a:p>
                <a:pPr marL="0" indent="0">
                  <a:buNone/>
                </a:pPr>
                <a:endParaRPr lang="es-ES" sz="4000" dirty="0">
                  <a:latin typeface="Calibri" panose="020F0502020204030204" pitchFamily="34" charset="0"/>
                  <a:cs typeface="Calibri" panose="020F0502020204030204" pitchFamily="34" charset="0"/>
                </a:endParaRPr>
              </a:p>
              <a:p>
                <a:pPr marL="0" indent="0">
                  <a:buNone/>
                </a:pPr>
                <a14:m>
                  <m:oMathPara xmlns:m="http://schemas.openxmlformats.org/officeDocument/2006/math">
                    <m:oMathParaPr>
                      <m:jc m:val="centerGroup"/>
                    </m:oMathParaPr>
                    <m:oMath xmlns:m="http://schemas.openxmlformats.org/officeDocument/2006/math">
                      <m:r>
                        <a:rPr lang="es-ES" sz="4000" i="1" dirty="0" smtClean="0">
                          <a:latin typeface="Cambria Math" panose="02040503050406030204" pitchFamily="18" charset="0"/>
                        </a:rPr>
                        <m:t>𝑥</m:t>
                      </m:r>
                      <m:r>
                        <a:rPr lang="es-ES" sz="4000" i="1" dirty="0" smtClean="0">
                          <a:latin typeface="Cambria Math" panose="02040503050406030204" pitchFamily="18" charset="0"/>
                        </a:rPr>
                        <m:t>=2 ,</m:t>
                      </m:r>
                      <m:r>
                        <a:rPr lang="es-ES" sz="4000" i="1" dirty="0" smtClean="0">
                          <a:latin typeface="Cambria Math" panose="02040503050406030204" pitchFamily="18" charset="0"/>
                        </a:rPr>
                        <m:t>𝑦</m:t>
                      </m:r>
                      <m:r>
                        <a:rPr lang="es-ES" sz="4000" i="1" dirty="0" smtClean="0">
                          <a:latin typeface="Cambria Math" panose="02040503050406030204" pitchFamily="18" charset="0"/>
                        </a:rPr>
                        <m:t>=3</m:t>
                      </m:r>
                    </m:oMath>
                  </m:oMathPara>
                </a14:m>
                <a:endParaRPr lang="es-ES" sz="4000" dirty="0">
                  <a:latin typeface="Calibri" panose="020F0502020204030204" pitchFamily="34" charset="0"/>
                  <a:cs typeface="Calibri" panose="020F0502020204030204" pitchFamily="34" charset="0"/>
                </a:endParaRPr>
              </a:p>
            </p:txBody>
          </p:sp>
        </mc:Choice>
        <mc:Fallback>
          <p:sp>
            <p:nvSpPr>
              <p:cNvPr id="3" name="Marcador de contenido 2">
                <a:extLst>
                  <a:ext uri="{FF2B5EF4-FFF2-40B4-BE49-F238E27FC236}">
                    <a16:creationId xmlns:a16="http://schemas.microsoft.com/office/drawing/2014/main" id="{A3447B7B-3EC9-4F9D-AEEB-B822D2AE7799}"/>
                  </a:ext>
                </a:extLst>
              </p:cNvPr>
              <p:cNvSpPr>
                <a:spLocks noGrp="1" noRot="1" noChangeAspect="1" noMove="1" noResize="1" noEditPoints="1" noAdjustHandles="1" noChangeArrowheads="1" noChangeShapeType="1" noTextEdit="1"/>
              </p:cNvSpPr>
              <p:nvPr>
                <p:ph idx="1"/>
              </p:nvPr>
            </p:nvSpPr>
            <p:spPr>
              <a:xfrm>
                <a:off x="993913" y="2205797"/>
                <a:ext cx="9930848" cy="2207177"/>
              </a:xfrm>
              <a:blipFill>
                <a:blip r:embed="rId2"/>
                <a:stretch>
                  <a:fillRect l="-2149" t="-7735"/>
                </a:stretch>
              </a:blipFill>
            </p:spPr>
            <p:txBody>
              <a:bodyPr/>
              <a:lstStyle/>
              <a:p>
                <a:r>
                  <a:rPr lang="es-CL">
                    <a:noFill/>
                  </a:rPr>
                  <a:t> </a:t>
                </a:r>
              </a:p>
            </p:txBody>
          </p:sp>
        </mc:Fallback>
      </mc:AlternateContent>
      <p:sp>
        <p:nvSpPr>
          <p:cNvPr id="6" name="Marcador de número de diapositiva 5">
            <a:extLst>
              <a:ext uri="{FF2B5EF4-FFF2-40B4-BE49-F238E27FC236}">
                <a16:creationId xmlns:a16="http://schemas.microsoft.com/office/drawing/2014/main" id="{90B07DCC-2511-456B-8D15-C6DB0F688414}"/>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11</a:t>
            </a:fld>
            <a:endParaRPr lang="es-ES" noProof="0">
              <a:solidFill>
                <a:prstClr val="black">
                  <a:tint val="75000"/>
                </a:prstClr>
              </a:solidFill>
            </a:endParaRPr>
          </a:p>
        </p:txBody>
      </p:sp>
    </p:spTree>
    <p:extLst>
      <p:ext uri="{BB962C8B-B14F-4D97-AF65-F5344CB8AC3E}">
        <p14:creationId xmlns:p14="http://schemas.microsoft.com/office/powerpoint/2010/main" val="90318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75A747-C547-4693-A58A-E7C0B787CDF6}"/>
              </a:ext>
            </a:extLst>
          </p:cNvPr>
          <p:cNvSpPr>
            <a:spLocks noGrp="1"/>
          </p:cNvSpPr>
          <p:nvPr>
            <p:ph type="title"/>
          </p:nvPr>
        </p:nvSpPr>
        <p:spPr>
          <a:xfrm>
            <a:off x="1181100" y="221986"/>
            <a:ext cx="10515600" cy="1325563"/>
          </a:xfrm>
        </p:spPr>
        <p:txBody>
          <a:bodyPr>
            <a:normAutofit/>
          </a:bodyPr>
          <a:lstStyle/>
          <a:p>
            <a:r>
              <a:rPr lang="es-ES" sz="6000" dirty="0">
                <a:latin typeface="Calibri" panose="020F0502020204030204" pitchFamily="34" charset="0"/>
                <a:cs typeface="Calibri" panose="020F0502020204030204" pitchFamily="34" charset="0"/>
              </a:rPr>
              <a:t>Igualación</a:t>
            </a:r>
            <a:endParaRPr lang="es-CL" sz="6000" dirty="0">
              <a:latin typeface="Calibri" panose="020F0502020204030204" pitchFamily="34" charset="0"/>
              <a:cs typeface="Calibri" panose="020F0502020204030204" pitchFamily="34" charset="0"/>
            </a:endParaRPr>
          </a:p>
        </p:txBody>
      </p:sp>
      <p:sp>
        <p:nvSpPr>
          <p:cNvPr id="3" name="Marcador de contenido 2">
            <a:extLst>
              <a:ext uri="{FF2B5EF4-FFF2-40B4-BE49-F238E27FC236}">
                <a16:creationId xmlns:a16="http://schemas.microsoft.com/office/drawing/2014/main" id="{3D9DA598-75B7-44B6-9D27-D69401844BFA}"/>
              </a:ext>
            </a:extLst>
          </p:cNvPr>
          <p:cNvSpPr>
            <a:spLocks noGrp="1"/>
          </p:cNvSpPr>
          <p:nvPr>
            <p:ph idx="1"/>
          </p:nvPr>
        </p:nvSpPr>
        <p:spPr>
          <a:xfrm>
            <a:off x="1181100" y="1690688"/>
            <a:ext cx="9829800" cy="3859742"/>
          </a:xfrm>
        </p:spPr>
        <p:txBody>
          <a:bodyPr/>
          <a:lstStyle/>
          <a:p>
            <a:pPr marL="0" indent="0">
              <a:buNone/>
            </a:pPr>
            <a:r>
              <a:rPr lang="es-CL" sz="3600" dirty="0">
                <a:effectLst/>
                <a:latin typeface="Calibri" panose="020F0502020204030204" pitchFamily="34" charset="0"/>
                <a:ea typeface="Times New Roman" panose="02020603050405020304" pitchFamily="18" charset="0"/>
                <a:cs typeface="Times New Roman" panose="02020603050405020304" pitchFamily="18" charset="0"/>
              </a:rPr>
              <a:t>En este método se elige una variable, luego se despeja en ambas ecuaciones para luego igualar las ecuaciones despejadas, así obtendremos una ecuación de primer grado. Por último, el valor que se obtiene se sustituye en una de las ecuaciones iniciales para así obtener el otro valor.</a:t>
            </a:r>
            <a:endParaRPr lang="es-CL"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L" dirty="0"/>
          </a:p>
        </p:txBody>
      </p:sp>
      <p:sp>
        <p:nvSpPr>
          <p:cNvPr id="6" name="Marcador de número de diapositiva 5">
            <a:extLst>
              <a:ext uri="{FF2B5EF4-FFF2-40B4-BE49-F238E27FC236}">
                <a16:creationId xmlns:a16="http://schemas.microsoft.com/office/drawing/2014/main" id="{9559B639-91AB-47F9-BE8D-0996D5D06FEA}"/>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12</a:t>
            </a:fld>
            <a:endParaRPr lang="es-ES" noProof="0">
              <a:solidFill>
                <a:prstClr val="black">
                  <a:tint val="75000"/>
                </a:prstClr>
              </a:solidFill>
            </a:endParaRPr>
          </a:p>
        </p:txBody>
      </p:sp>
      <p:pic>
        <p:nvPicPr>
          <p:cNvPr id="8" name="Imagen 7" descr="Texto&#10;&#10;Descripción generada automáticamente">
            <a:extLst>
              <a:ext uri="{FF2B5EF4-FFF2-40B4-BE49-F238E27FC236}">
                <a16:creationId xmlns:a16="http://schemas.microsoft.com/office/drawing/2014/main" id="{CFA169A1-2C4E-4E61-A146-FE2C73D944EA}"/>
              </a:ext>
            </a:extLst>
          </p:cNvPr>
          <p:cNvPicPr>
            <a:picLocks noChangeAspect="1"/>
          </p:cNvPicPr>
          <p:nvPr/>
        </p:nvPicPr>
        <p:blipFill>
          <a:blip r:embed="rId2"/>
          <a:stretch>
            <a:fillRect/>
          </a:stretch>
        </p:blipFill>
        <p:spPr>
          <a:xfrm>
            <a:off x="4040927" y="4893113"/>
            <a:ext cx="4453328" cy="1463237"/>
          </a:xfrm>
          <a:prstGeom prst="rect">
            <a:avLst/>
          </a:prstGeom>
        </p:spPr>
      </p:pic>
    </p:spTree>
    <p:extLst>
      <p:ext uri="{BB962C8B-B14F-4D97-AF65-F5344CB8AC3E}">
        <p14:creationId xmlns:p14="http://schemas.microsoft.com/office/powerpoint/2010/main" val="1750974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A3447B7B-3EC9-4F9D-AEEB-B822D2AE7799}"/>
                  </a:ext>
                </a:extLst>
              </p:cNvPr>
              <p:cNvSpPr>
                <a:spLocks noGrp="1"/>
              </p:cNvSpPr>
              <p:nvPr>
                <p:ph idx="1"/>
              </p:nvPr>
            </p:nvSpPr>
            <p:spPr>
              <a:xfrm>
                <a:off x="838200" y="2057498"/>
                <a:ext cx="10171176" cy="3713340"/>
              </a:xfrm>
            </p:spPr>
            <p:txBody>
              <a:bodyPr/>
              <a:lstStyle/>
              <a:p>
                <a:pPr marL="0" indent="0">
                  <a:buNone/>
                </a:pPr>
                <a:r>
                  <a:rPr lang="es-ES" dirty="0">
                    <a:latin typeface="Calibri" panose="020F0502020204030204" pitchFamily="34" charset="0"/>
                    <a:cs typeface="Calibri" panose="020F0502020204030204" pitchFamily="34" charset="0"/>
                  </a:rPr>
                  <a:t>Se despeja </a:t>
                </a:r>
                <a14:m>
                  <m:oMath xmlns:m="http://schemas.openxmlformats.org/officeDocument/2006/math">
                    <m:r>
                      <a:rPr lang="es-ES" b="0" i="1" smtClean="0">
                        <a:latin typeface="Cambria Math" panose="02040503050406030204" pitchFamily="18" charset="0"/>
                      </a:rPr>
                      <m:t>𝑚</m:t>
                    </m:r>
                  </m:oMath>
                </a14:m>
                <a:r>
                  <a:rPr lang="es-CL" dirty="0">
                    <a:latin typeface="Calibri" panose="020F0502020204030204" pitchFamily="34" charset="0"/>
                    <a:cs typeface="Calibri" panose="020F0502020204030204" pitchFamily="34" charset="0"/>
                  </a:rPr>
                  <a:t> en ambas ecuaciones</a:t>
                </a:r>
              </a:p>
              <a:p>
                <a:pPr marL="0" indent="0">
                  <a:buNone/>
                </a:pPr>
                <a:r>
                  <a:rPr lang="es-CL" dirty="0">
                    <a:latin typeface="Calibri" panose="020F0502020204030204" pitchFamily="34" charset="0"/>
                    <a:cs typeface="Calibri" panose="020F0502020204030204" pitchFamily="34" charset="0"/>
                  </a:rPr>
                  <a:t>Ecuación: </a:t>
                </a:r>
                <a14:m>
                  <m:oMath xmlns:m="http://schemas.openxmlformats.org/officeDocument/2006/math">
                    <m:r>
                      <a:rPr lang="es-CL" sz="3200" i="1" smtClean="0">
                        <a:effectLst/>
                        <a:latin typeface="Cambria Math" panose="02040503050406030204" pitchFamily="18" charset="0"/>
                        <a:ea typeface="Times New Roman" panose="02020603050405020304" pitchFamily="18" charset="0"/>
                        <a:cs typeface="Times New Roman" panose="02020603050405020304" pitchFamily="18" charset="0"/>
                      </a:rPr>
                      <m:t>6</m:t>
                    </m:r>
                    <m:r>
                      <a:rPr lang="es-CL" sz="3200" i="1" smtClean="0">
                        <a:effectLst/>
                        <a:latin typeface="Cambria Math" panose="02040503050406030204" pitchFamily="18" charset="0"/>
                        <a:ea typeface="Times New Roman" panose="02020603050405020304" pitchFamily="18" charset="0"/>
                        <a:cs typeface="Times New Roman" panose="02020603050405020304" pitchFamily="18" charset="0"/>
                      </a:rPr>
                      <m:t>𝑚</m:t>
                    </m:r>
                    <m:r>
                      <a:rPr lang="es-CL" sz="3200" i="1" smtClean="0">
                        <a:effectLst/>
                        <a:latin typeface="Cambria Math" panose="02040503050406030204" pitchFamily="18" charset="0"/>
                        <a:ea typeface="Times New Roman" panose="02020603050405020304" pitchFamily="18" charset="0"/>
                        <a:cs typeface="Times New Roman" panose="02020603050405020304" pitchFamily="18" charset="0"/>
                      </a:rPr>
                      <m:t>−7</m:t>
                    </m:r>
                    <m:r>
                      <a:rPr lang="es-CL" sz="3200" i="1" smtClean="0">
                        <a:effectLst/>
                        <a:latin typeface="Cambria Math" panose="02040503050406030204" pitchFamily="18" charset="0"/>
                        <a:ea typeface="Times New Roman" panose="02020603050405020304" pitchFamily="18" charset="0"/>
                        <a:cs typeface="Times New Roman" panose="02020603050405020304" pitchFamily="18" charset="0"/>
                      </a:rPr>
                      <m:t>𝑛</m:t>
                    </m:r>
                    <m:r>
                      <a:rPr lang="es-CL" sz="3200" i="1" smtClean="0">
                        <a:effectLst/>
                        <a:latin typeface="Cambria Math" panose="02040503050406030204" pitchFamily="18" charset="0"/>
                        <a:ea typeface="Times New Roman" panose="02020603050405020304" pitchFamily="18" charset="0"/>
                        <a:cs typeface="Times New Roman" panose="02020603050405020304" pitchFamily="18" charset="0"/>
                      </a:rPr>
                      <m:t>=4</m:t>
                    </m:r>
                  </m:oMath>
                </a14:m>
                <a:endParaRPr lang="es-CL" sz="32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s-CL" dirty="0"/>
              </a:p>
            </p:txBody>
          </p:sp>
        </mc:Choice>
        <mc:Fallback>
          <p:sp>
            <p:nvSpPr>
              <p:cNvPr id="3" name="Marcador de contenido 2">
                <a:extLst>
                  <a:ext uri="{FF2B5EF4-FFF2-40B4-BE49-F238E27FC236}">
                    <a16:creationId xmlns:a16="http://schemas.microsoft.com/office/drawing/2014/main" id="{A3447B7B-3EC9-4F9D-AEEB-B822D2AE7799}"/>
                  </a:ext>
                </a:extLst>
              </p:cNvPr>
              <p:cNvSpPr>
                <a:spLocks noGrp="1" noRot="1" noChangeAspect="1" noMove="1" noResize="1" noEditPoints="1" noAdjustHandles="1" noChangeArrowheads="1" noChangeShapeType="1" noTextEdit="1"/>
              </p:cNvSpPr>
              <p:nvPr>
                <p:ph idx="1"/>
              </p:nvPr>
            </p:nvSpPr>
            <p:spPr>
              <a:xfrm>
                <a:off x="838200" y="2057498"/>
                <a:ext cx="10171176" cy="3713340"/>
              </a:xfrm>
              <a:blipFill>
                <a:blip r:embed="rId2"/>
                <a:stretch>
                  <a:fillRect l="-1259" t="-2791"/>
                </a:stretch>
              </a:blipFill>
            </p:spPr>
            <p:txBody>
              <a:bodyPr/>
              <a:lstStyle/>
              <a:p>
                <a:r>
                  <a:rPr lang="es-CL">
                    <a:noFill/>
                  </a:rPr>
                  <a:t> </a:t>
                </a:r>
              </a:p>
            </p:txBody>
          </p:sp>
        </mc:Fallback>
      </mc:AlternateContent>
      <p:sp>
        <p:nvSpPr>
          <p:cNvPr id="6" name="Marcador de número de diapositiva 5">
            <a:extLst>
              <a:ext uri="{FF2B5EF4-FFF2-40B4-BE49-F238E27FC236}">
                <a16:creationId xmlns:a16="http://schemas.microsoft.com/office/drawing/2014/main" id="{90B07DCC-2511-456B-8D15-C6DB0F688414}"/>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13</a:t>
            </a:fld>
            <a:endParaRPr lang="es-ES" noProof="0">
              <a:solidFill>
                <a:prstClr val="black">
                  <a:tint val="75000"/>
                </a:prstClr>
              </a:solidFill>
            </a:endParaRPr>
          </a:p>
        </p:txBody>
      </p:sp>
      <p:pic>
        <p:nvPicPr>
          <p:cNvPr id="2" name="Imagen 1" descr="Texto&#10;&#10;Descripción generada automáticamente">
            <a:extLst>
              <a:ext uri="{FF2B5EF4-FFF2-40B4-BE49-F238E27FC236}">
                <a16:creationId xmlns:a16="http://schemas.microsoft.com/office/drawing/2014/main" id="{A14D0F7C-7798-488C-B225-ED465F77A396}"/>
              </a:ext>
            </a:extLst>
          </p:cNvPr>
          <p:cNvPicPr>
            <a:picLocks noChangeAspect="1"/>
          </p:cNvPicPr>
          <p:nvPr/>
        </p:nvPicPr>
        <p:blipFill>
          <a:blip r:embed="rId3"/>
          <a:stretch>
            <a:fillRect/>
          </a:stretch>
        </p:blipFill>
        <p:spPr>
          <a:xfrm>
            <a:off x="4038600" y="594261"/>
            <a:ext cx="4453328" cy="1463237"/>
          </a:xfrm>
          <a:prstGeom prst="rect">
            <a:avLst/>
          </a:prstGeom>
        </p:spPr>
      </p:pic>
      <p:pic>
        <p:nvPicPr>
          <p:cNvPr id="9" name="Imagen 8">
            <a:extLst>
              <a:ext uri="{FF2B5EF4-FFF2-40B4-BE49-F238E27FC236}">
                <a16:creationId xmlns:a16="http://schemas.microsoft.com/office/drawing/2014/main" id="{418AA8AC-C073-44CE-A578-01D4C7D78E82}"/>
              </a:ext>
            </a:extLst>
          </p:cNvPr>
          <p:cNvPicPr>
            <a:picLocks noChangeAspect="1"/>
          </p:cNvPicPr>
          <p:nvPr/>
        </p:nvPicPr>
        <p:blipFill>
          <a:blip r:embed="rId4"/>
          <a:stretch>
            <a:fillRect/>
          </a:stretch>
        </p:blipFill>
        <p:spPr>
          <a:xfrm>
            <a:off x="1342587" y="3336828"/>
            <a:ext cx="10011213" cy="3384647"/>
          </a:xfrm>
          <a:prstGeom prst="rect">
            <a:avLst/>
          </a:prstGeom>
        </p:spPr>
      </p:pic>
    </p:spTree>
    <p:extLst>
      <p:ext uri="{BB962C8B-B14F-4D97-AF65-F5344CB8AC3E}">
        <p14:creationId xmlns:p14="http://schemas.microsoft.com/office/powerpoint/2010/main" val="2262339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A3447B7B-3EC9-4F9D-AEEB-B822D2AE7799}"/>
                  </a:ext>
                </a:extLst>
              </p:cNvPr>
              <p:cNvSpPr>
                <a:spLocks noGrp="1"/>
              </p:cNvSpPr>
              <p:nvPr>
                <p:ph idx="1"/>
              </p:nvPr>
            </p:nvSpPr>
            <p:spPr>
              <a:xfrm>
                <a:off x="623308" y="806471"/>
                <a:ext cx="10171176" cy="5245058"/>
              </a:xfrm>
            </p:spPr>
            <p:txBody>
              <a:bodyPr/>
              <a:lstStyle/>
              <a:p>
                <a:pPr marL="0" indent="0">
                  <a:buNone/>
                </a:pPr>
                <a:r>
                  <a:rPr lang="es-CL" sz="3600" dirty="0">
                    <a:effectLst/>
                    <a:latin typeface="Calibri" panose="020F0502020204030204" pitchFamily="34" charset="0"/>
                    <a:ea typeface="Times New Roman" panose="02020603050405020304" pitchFamily="18" charset="0"/>
                    <a:cs typeface="Calibri" panose="020F0502020204030204" pitchFamily="34" charset="0"/>
                  </a:rPr>
                  <a:t>Ecuación:  </a:t>
                </a:r>
                <a14:m>
                  <m:oMath xmlns:m="http://schemas.openxmlformats.org/officeDocument/2006/math">
                    <m:r>
                      <a:rPr lang="es-CL" sz="3600" i="1">
                        <a:effectLst/>
                        <a:latin typeface="Cambria Math" panose="02040503050406030204" pitchFamily="18" charset="0"/>
                        <a:ea typeface="Times New Roman" panose="02020603050405020304" pitchFamily="18" charset="0"/>
                        <a:cs typeface="Times New Roman" panose="02020603050405020304" pitchFamily="18" charset="0"/>
                      </a:rPr>
                      <m:t>2</m:t>
                    </m:r>
                    <m:r>
                      <a:rPr lang="es-CL" sz="3600" i="1">
                        <a:effectLst/>
                        <a:latin typeface="Cambria Math" panose="02040503050406030204" pitchFamily="18" charset="0"/>
                        <a:ea typeface="Times New Roman" panose="02020603050405020304" pitchFamily="18" charset="0"/>
                        <a:cs typeface="Times New Roman" panose="02020603050405020304" pitchFamily="18" charset="0"/>
                      </a:rPr>
                      <m:t>𝑚</m:t>
                    </m:r>
                    <m:r>
                      <a:rPr lang="es-CL" sz="3600" i="1">
                        <a:effectLst/>
                        <a:latin typeface="Cambria Math" panose="02040503050406030204" pitchFamily="18" charset="0"/>
                        <a:ea typeface="Times New Roman" panose="02020603050405020304" pitchFamily="18" charset="0"/>
                        <a:cs typeface="Times New Roman" panose="02020603050405020304" pitchFamily="18" charset="0"/>
                      </a:rPr>
                      <m:t>−14</m:t>
                    </m:r>
                    <m:r>
                      <a:rPr lang="es-CL" sz="36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es-CL" sz="3600" i="1">
                        <a:effectLst/>
                        <a:latin typeface="Cambria Math" panose="02040503050406030204" pitchFamily="18" charset="0"/>
                        <a:ea typeface="Times New Roman" panose="02020603050405020304" pitchFamily="18" charset="0"/>
                        <a:cs typeface="Times New Roman" panose="02020603050405020304" pitchFamily="18" charset="0"/>
                      </a:rPr>
                      <m:t>=−1</m:t>
                    </m:r>
                  </m:oMath>
                </a14:m>
                <a:endParaRPr lang="es-CL" sz="3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s-CL" dirty="0"/>
              </a:p>
            </p:txBody>
          </p:sp>
        </mc:Choice>
        <mc:Fallback>
          <p:sp>
            <p:nvSpPr>
              <p:cNvPr id="3" name="Marcador de contenido 2">
                <a:extLst>
                  <a:ext uri="{FF2B5EF4-FFF2-40B4-BE49-F238E27FC236}">
                    <a16:creationId xmlns:a16="http://schemas.microsoft.com/office/drawing/2014/main" id="{A3447B7B-3EC9-4F9D-AEEB-B822D2AE7799}"/>
                  </a:ext>
                </a:extLst>
              </p:cNvPr>
              <p:cNvSpPr>
                <a:spLocks noGrp="1" noRot="1" noChangeAspect="1" noMove="1" noResize="1" noEditPoints="1" noAdjustHandles="1" noChangeArrowheads="1" noChangeShapeType="1" noTextEdit="1"/>
              </p:cNvSpPr>
              <p:nvPr>
                <p:ph idx="1"/>
              </p:nvPr>
            </p:nvSpPr>
            <p:spPr>
              <a:xfrm>
                <a:off x="623308" y="806471"/>
                <a:ext cx="10171176" cy="5245058"/>
              </a:xfrm>
              <a:blipFill>
                <a:blip r:embed="rId2"/>
                <a:stretch>
                  <a:fillRect l="-1797" t="-2787"/>
                </a:stretch>
              </a:blipFill>
            </p:spPr>
            <p:txBody>
              <a:bodyPr/>
              <a:lstStyle/>
              <a:p>
                <a:r>
                  <a:rPr lang="es-CL">
                    <a:noFill/>
                  </a:rPr>
                  <a:t> </a:t>
                </a:r>
              </a:p>
            </p:txBody>
          </p:sp>
        </mc:Fallback>
      </mc:AlternateContent>
      <p:sp>
        <p:nvSpPr>
          <p:cNvPr id="6" name="Marcador de número de diapositiva 5">
            <a:extLst>
              <a:ext uri="{FF2B5EF4-FFF2-40B4-BE49-F238E27FC236}">
                <a16:creationId xmlns:a16="http://schemas.microsoft.com/office/drawing/2014/main" id="{90B07DCC-2511-456B-8D15-C6DB0F688414}"/>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14</a:t>
            </a:fld>
            <a:endParaRPr lang="es-ES" noProof="0">
              <a:solidFill>
                <a:prstClr val="black">
                  <a:tint val="75000"/>
                </a:prstClr>
              </a:solidFill>
            </a:endParaRPr>
          </a:p>
        </p:txBody>
      </p:sp>
      <p:pic>
        <p:nvPicPr>
          <p:cNvPr id="7" name="Imagen 6" descr="Texto&#10;&#10;Descripción generada automáticamente">
            <a:extLst>
              <a:ext uri="{FF2B5EF4-FFF2-40B4-BE49-F238E27FC236}">
                <a16:creationId xmlns:a16="http://schemas.microsoft.com/office/drawing/2014/main" id="{429F47D1-CFAF-4FC3-B0C8-5BE8B3E794E9}"/>
              </a:ext>
            </a:extLst>
          </p:cNvPr>
          <p:cNvPicPr>
            <a:picLocks noChangeAspect="1"/>
          </p:cNvPicPr>
          <p:nvPr/>
        </p:nvPicPr>
        <p:blipFill>
          <a:blip r:embed="rId3"/>
          <a:stretch>
            <a:fillRect/>
          </a:stretch>
        </p:blipFill>
        <p:spPr>
          <a:xfrm>
            <a:off x="623308" y="1711810"/>
            <a:ext cx="10945383" cy="4013308"/>
          </a:xfrm>
          <a:prstGeom prst="rect">
            <a:avLst/>
          </a:prstGeom>
        </p:spPr>
      </p:pic>
    </p:spTree>
    <p:extLst>
      <p:ext uri="{BB962C8B-B14F-4D97-AF65-F5344CB8AC3E}">
        <p14:creationId xmlns:p14="http://schemas.microsoft.com/office/powerpoint/2010/main" val="3901229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texto 2">
                <a:extLst>
                  <a:ext uri="{FF2B5EF4-FFF2-40B4-BE49-F238E27FC236}">
                    <a16:creationId xmlns:a16="http://schemas.microsoft.com/office/drawing/2014/main" id="{A4ADB56F-1A07-49D4-9E43-F4009D5E556A}"/>
                  </a:ext>
                </a:extLst>
              </p:cNvPr>
              <p:cNvSpPr>
                <a:spLocks noGrp="1"/>
              </p:cNvSpPr>
              <p:nvPr>
                <p:ph type="body" idx="1"/>
              </p:nvPr>
            </p:nvSpPr>
            <p:spPr>
              <a:xfrm>
                <a:off x="721618" y="668337"/>
                <a:ext cx="5183188" cy="1709738"/>
              </a:xfrm>
            </p:spPr>
            <p:txBody>
              <a:bodyPr>
                <a:normAutofit fontScale="85000" lnSpcReduction="20000"/>
              </a:bodyPr>
              <a:lstStyle/>
              <a:p>
                <a:r>
                  <a:rPr lang="es-CL" sz="3200" b="0" dirty="0">
                    <a:effectLst/>
                    <a:latin typeface="Calibri" panose="020F0502020204030204" pitchFamily="34" charset="0"/>
                    <a:ea typeface="Times New Roman" panose="02020603050405020304" pitchFamily="18" charset="0"/>
                    <a:cs typeface="Times New Roman" panose="02020603050405020304" pitchFamily="18" charset="0"/>
                  </a:rPr>
                  <a:t>Hemos obtenido que la ecuación</a:t>
                </a:r>
              </a:p>
              <a:p>
                <a:pPr algn="ctr"/>
                <a:r>
                  <a:rPr lang="es-CL" sz="3200" b="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r>
                      <a:rPr lang="es-CL" sz="3200" b="0" i="1" dirty="0" smtClean="0">
                        <a:effectLst/>
                        <a:latin typeface="Cambria Math" panose="02040503050406030204" pitchFamily="18" charset="0"/>
                        <a:ea typeface="Times New Roman" panose="02020603050405020304" pitchFamily="18" charset="0"/>
                        <a:cs typeface="Times New Roman" panose="02020603050405020304" pitchFamily="18" charset="0"/>
                      </a:rPr>
                      <m:t>6</m:t>
                    </m:r>
                    <m:r>
                      <a:rPr lang="es-CL" sz="3200" b="0" i="1" dirty="0" smtClean="0">
                        <a:effectLst/>
                        <a:latin typeface="Cambria Math" panose="02040503050406030204" pitchFamily="18" charset="0"/>
                        <a:ea typeface="Times New Roman" panose="02020603050405020304" pitchFamily="18" charset="0"/>
                        <a:cs typeface="Times New Roman" panose="02020603050405020304" pitchFamily="18" charset="0"/>
                      </a:rPr>
                      <m:t>𝑚</m:t>
                    </m:r>
                    <m:r>
                      <a:rPr lang="es-CL" sz="3200" b="0" i="1" dirty="0" smtClean="0">
                        <a:effectLst/>
                        <a:latin typeface="Cambria Math" panose="02040503050406030204" pitchFamily="18" charset="0"/>
                        <a:ea typeface="Times New Roman" panose="02020603050405020304" pitchFamily="18" charset="0"/>
                        <a:cs typeface="Times New Roman" panose="02020603050405020304" pitchFamily="18" charset="0"/>
                      </a:rPr>
                      <m:t>−7</m:t>
                    </m:r>
                    <m:r>
                      <a:rPr lang="es-CL" sz="3200" b="0" i="1" dirty="0" smtClean="0">
                        <a:effectLst/>
                        <a:latin typeface="Cambria Math" panose="02040503050406030204" pitchFamily="18" charset="0"/>
                        <a:ea typeface="Times New Roman" panose="02020603050405020304" pitchFamily="18" charset="0"/>
                        <a:cs typeface="Times New Roman" panose="02020603050405020304" pitchFamily="18" charset="0"/>
                      </a:rPr>
                      <m:t>𝑛</m:t>
                    </m:r>
                    <m:r>
                      <a:rPr lang="es-CL" sz="3200" b="0" i="1" dirty="0" smtClean="0">
                        <a:effectLst/>
                        <a:latin typeface="Cambria Math" panose="02040503050406030204" pitchFamily="18" charset="0"/>
                        <a:ea typeface="Times New Roman" panose="02020603050405020304" pitchFamily="18" charset="0"/>
                        <a:cs typeface="Times New Roman" panose="02020603050405020304" pitchFamily="18" charset="0"/>
                      </a:rPr>
                      <m:t>=4 </m:t>
                    </m:r>
                  </m:oMath>
                </a14:m>
                <a:endParaRPr lang="es-CL" sz="3200" b="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s-CL" sz="3200" b="0" dirty="0">
                    <a:effectLst/>
                    <a:latin typeface="Calibri" panose="020F0502020204030204" pitchFamily="34" charset="0"/>
                    <a:ea typeface="Times New Roman" panose="02020603050405020304" pitchFamily="18" charset="0"/>
                    <a:cs typeface="Times New Roman" panose="02020603050405020304" pitchFamily="18" charset="0"/>
                  </a:rPr>
                  <a:t>corresponde a:</a:t>
                </a:r>
                <a:endParaRPr lang="es-CL" sz="3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mc:Choice>
        <mc:Fallback>
          <p:sp>
            <p:nvSpPr>
              <p:cNvPr id="3" name="Marcador de texto 2">
                <a:extLst>
                  <a:ext uri="{FF2B5EF4-FFF2-40B4-BE49-F238E27FC236}">
                    <a16:creationId xmlns:a16="http://schemas.microsoft.com/office/drawing/2014/main" id="{A4ADB56F-1A07-49D4-9E43-F4009D5E556A}"/>
                  </a:ext>
                </a:extLst>
              </p:cNvPr>
              <p:cNvSpPr>
                <a:spLocks noGrp="1" noRot="1" noChangeAspect="1" noMove="1" noResize="1" noEditPoints="1" noAdjustHandles="1" noChangeArrowheads="1" noChangeShapeType="1" noTextEdit="1"/>
              </p:cNvSpPr>
              <p:nvPr>
                <p:ph type="body" idx="1"/>
              </p:nvPr>
            </p:nvSpPr>
            <p:spPr>
              <a:xfrm>
                <a:off x="721618" y="668337"/>
                <a:ext cx="5183188" cy="1709738"/>
              </a:xfrm>
              <a:blipFill>
                <a:blip r:embed="rId2"/>
                <a:stretch>
                  <a:fillRect l="-2233" t="-714"/>
                </a:stretch>
              </a:blipFill>
            </p:spPr>
            <p:txBody>
              <a:bodyPr/>
              <a:lstStyle/>
              <a:p>
                <a:r>
                  <a:rPr lang="es-CL">
                    <a:noFill/>
                  </a:rPr>
                  <a:t> </a:t>
                </a:r>
              </a:p>
            </p:txBody>
          </p:sp>
        </mc:Fallback>
      </mc:AlternateContent>
      <p:pic>
        <p:nvPicPr>
          <p:cNvPr id="11" name="Marcador de contenido 10" descr="Diagrama&#10;&#10;Descripción generada automáticamente">
            <a:extLst>
              <a:ext uri="{FF2B5EF4-FFF2-40B4-BE49-F238E27FC236}">
                <a16:creationId xmlns:a16="http://schemas.microsoft.com/office/drawing/2014/main" id="{CEA29EA0-1E45-4EB1-9B3D-141AF68AC222}"/>
              </a:ext>
            </a:extLst>
          </p:cNvPr>
          <p:cNvPicPr>
            <a:picLocks noGrp="1" noChangeAspect="1"/>
          </p:cNvPicPr>
          <p:nvPr>
            <p:ph sz="half" idx="2"/>
          </p:nvPr>
        </p:nvPicPr>
        <p:blipFill>
          <a:blip r:embed="rId3"/>
          <a:stretch>
            <a:fillRect/>
          </a:stretch>
        </p:blipFill>
        <p:spPr>
          <a:xfrm>
            <a:off x="1699606" y="2275509"/>
            <a:ext cx="2484568" cy="1232944"/>
          </a:xfrm>
        </p:spPr>
      </p:pic>
      <mc:AlternateContent xmlns:mc="http://schemas.openxmlformats.org/markup-compatibility/2006">
        <mc:Choice xmlns:a14="http://schemas.microsoft.com/office/drawing/2010/main" Requires="a14">
          <p:sp>
            <p:nvSpPr>
              <p:cNvPr id="5" name="Marcador de texto 4">
                <a:extLst>
                  <a:ext uri="{FF2B5EF4-FFF2-40B4-BE49-F238E27FC236}">
                    <a16:creationId xmlns:a16="http://schemas.microsoft.com/office/drawing/2014/main" id="{384DFBB4-1094-4EA5-83BF-C9C1C9E000AC}"/>
                  </a:ext>
                </a:extLst>
              </p:cNvPr>
              <p:cNvSpPr>
                <a:spLocks noGrp="1"/>
              </p:cNvSpPr>
              <p:nvPr>
                <p:ph type="body" sz="quarter" idx="3"/>
              </p:nvPr>
            </p:nvSpPr>
            <p:spPr>
              <a:xfrm>
                <a:off x="6287196" y="1050346"/>
                <a:ext cx="5183188" cy="1225163"/>
              </a:xfrm>
            </p:spPr>
            <p:txBody>
              <a:bodyPr>
                <a:normAutofit fontScale="85000" lnSpcReduction="20000"/>
              </a:bodyPr>
              <a:lstStyle/>
              <a:p>
                <a:r>
                  <a:rPr lang="es-CL" sz="3200" b="0" dirty="0">
                    <a:effectLst/>
                    <a:latin typeface="Calibri" panose="020F0502020204030204" pitchFamily="34" charset="0"/>
                    <a:ea typeface="Times New Roman" panose="02020603050405020304" pitchFamily="18" charset="0"/>
                    <a:cs typeface="Times New Roman" panose="02020603050405020304" pitchFamily="18" charset="0"/>
                  </a:rPr>
                  <a:t>Y que la ecuación </a:t>
                </a:r>
                <a:endParaRPr lang="es-ES" sz="3200" b="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algn="ctr"/>
                <a14:m>
                  <m:oMath xmlns:m="http://schemas.openxmlformats.org/officeDocument/2006/math">
                    <m:r>
                      <a:rPr lang="es-CL" sz="3200" b="0" i="1">
                        <a:effectLst/>
                        <a:latin typeface="Cambria Math" panose="02040503050406030204" pitchFamily="18" charset="0"/>
                        <a:ea typeface="Times New Roman" panose="02020603050405020304" pitchFamily="18" charset="0"/>
                        <a:cs typeface="Times New Roman" panose="02020603050405020304" pitchFamily="18" charset="0"/>
                      </a:rPr>
                      <m:t>2</m:t>
                    </m:r>
                    <m:r>
                      <a:rPr lang="es-CL" sz="3200" b="0" i="1">
                        <a:effectLst/>
                        <a:latin typeface="Cambria Math" panose="02040503050406030204" pitchFamily="18" charset="0"/>
                        <a:ea typeface="Times New Roman" panose="02020603050405020304" pitchFamily="18" charset="0"/>
                        <a:cs typeface="Times New Roman" panose="02020603050405020304" pitchFamily="18" charset="0"/>
                      </a:rPr>
                      <m:t>𝑚</m:t>
                    </m:r>
                    <m:r>
                      <a:rPr lang="es-CL" sz="3200" b="0" i="1">
                        <a:effectLst/>
                        <a:latin typeface="Cambria Math" panose="02040503050406030204" pitchFamily="18" charset="0"/>
                        <a:ea typeface="Times New Roman" panose="02020603050405020304" pitchFamily="18" charset="0"/>
                        <a:cs typeface="Times New Roman" panose="02020603050405020304" pitchFamily="18" charset="0"/>
                      </a:rPr>
                      <m:t>−14</m:t>
                    </m:r>
                    <m:r>
                      <a:rPr lang="es-CL" sz="3200" b="0" i="1">
                        <a:effectLst/>
                        <a:latin typeface="Cambria Math" panose="02040503050406030204" pitchFamily="18" charset="0"/>
                        <a:ea typeface="Times New Roman" panose="02020603050405020304" pitchFamily="18" charset="0"/>
                        <a:cs typeface="Times New Roman" panose="02020603050405020304" pitchFamily="18" charset="0"/>
                      </a:rPr>
                      <m:t>𝑛</m:t>
                    </m:r>
                    <m:r>
                      <a:rPr lang="es-CL" sz="3200" b="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s-CL" sz="3200" b="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es-CL" sz="3200" b="0" dirty="0">
                    <a:effectLst/>
                    <a:latin typeface="Calibri" panose="020F0502020204030204" pitchFamily="34" charset="0"/>
                    <a:ea typeface="Times New Roman" panose="02020603050405020304" pitchFamily="18" charset="0"/>
                    <a:cs typeface="Times New Roman" panose="02020603050405020304" pitchFamily="18" charset="0"/>
                  </a:rPr>
                  <a:t>corresponde a</a:t>
                </a:r>
                <a:r>
                  <a:rPr lang="es-CL" sz="3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mc:Choice>
        <mc:Fallback>
          <p:sp>
            <p:nvSpPr>
              <p:cNvPr id="5" name="Marcador de texto 4">
                <a:extLst>
                  <a:ext uri="{FF2B5EF4-FFF2-40B4-BE49-F238E27FC236}">
                    <a16:creationId xmlns:a16="http://schemas.microsoft.com/office/drawing/2014/main" id="{384DFBB4-1094-4EA5-83BF-C9C1C9E000AC}"/>
                  </a:ext>
                </a:extLst>
              </p:cNvPr>
              <p:cNvSpPr>
                <a:spLocks noGrp="1" noRot="1" noChangeAspect="1" noMove="1" noResize="1" noEditPoints="1" noAdjustHandles="1" noChangeArrowheads="1" noChangeShapeType="1" noTextEdit="1"/>
              </p:cNvSpPr>
              <p:nvPr>
                <p:ph type="body" sz="quarter" idx="3"/>
              </p:nvPr>
            </p:nvSpPr>
            <p:spPr>
              <a:xfrm>
                <a:off x="6287196" y="1050346"/>
                <a:ext cx="5183188" cy="1225163"/>
              </a:xfrm>
              <a:blipFill>
                <a:blip r:embed="rId4"/>
                <a:stretch>
                  <a:fillRect l="-2233" t="-40299"/>
                </a:stretch>
              </a:blipFill>
            </p:spPr>
            <p:txBody>
              <a:bodyPr/>
              <a:lstStyle/>
              <a:p>
                <a:r>
                  <a:rPr lang="es-CL">
                    <a:noFill/>
                  </a:rPr>
                  <a:t> </a:t>
                </a:r>
              </a:p>
            </p:txBody>
          </p:sp>
        </mc:Fallback>
      </mc:AlternateContent>
      <p:pic>
        <p:nvPicPr>
          <p:cNvPr id="13" name="Marcador de contenido 12" descr="Diagrama&#10;&#10;Descripción generada automáticamente">
            <a:extLst>
              <a:ext uri="{FF2B5EF4-FFF2-40B4-BE49-F238E27FC236}">
                <a16:creationId xmlns:a16="http://schemas.microsoft.com/office/drawing/2014/main" id="{17D0DA62-7B64-44D3-A846-395559DF488E}"/>
              </a:ext>
            </a:extLst>
          </p:cNvPr>
          <p:cNvPicPr>
            <a:picLocks noGrp="1" noChangeAspect="1"/>
          </p:cNvPicPr>
          <p:nvPr>
            <p:ph sz="quarter" idx="4"/>
          </p:nvPr>
        </p:nvPicPr>
        <p:blipFill>
          <a:blip r:embed="rId5"/>
          <a:stretch>
            <a:fillRect/>
          </a:stretch>
        </p:blipFill>
        <p:spPr>
          <a:xfrm>
            <a:off x="7181244" y="2203837"/>
            <a:ext cx="2858712" cy="1225163"/>
          </a:xfrm>
        </p:spPr>
      </p:pic>
      <p:sp>
        <p:nvSpPr>
          <p:cNvPr id="7" name="Marcador de fecha 6">
            <a:extLst>
              <a:ext uri="{FF2B5EF4-FFF2-40B4-BE49-F238E27FC236}">
                <a16:creationId xmlns:a16="http://schemas.microsoft.com/office/drawing/2014/main" id="{A7C8A6DD-0D6A-4050-B29D-A8AEA5089EFB}"/>
              </a:ext>
            </a:extLst>
          </p:cNvPr>
          <p:cNvSpPr>
            <a:spLocks noGrp="1"/>
          </p:cNvSpPr>
          <p:nvPr>
            <p:ph type="dt" sz="half" idx="10"/>
          </p:nvPr>
        </p:nvSpPr>
        <p:spPr/>
        <p:txBody>
          <a:bodyPr/>
          <a:lstStyle/>
          <a:p>
            <a:pPr rtl="0">
              <a:defRPr/>
            </a:pPr>
            <a:r>
              <a:rPr lang="es-ES" noProof="0">
                <a:solidFill>
                  <a:prstClr val="black">
                    <a:tint val="75000"/>
                  </a:prstClr>
                </a:solidFill>
              </a:rPr>
              <a:t>3/9/20XX</a:t>
            </a:r>
          </a:p>
        </p:txBody>
      </p:sp>
      <p:sp>
        <p:nvSpPr>
          <p:cNvPr id="9" name="Marcador de número de diapositiva 8">
            <a:extLst>
              <a:ext uri="{FF2B5EF4-FFF2-40B4-BE49-F238E27FC236}">
                <a16:creationId xmlns:a16="http://schemas.microsoft.com/office/drawing/2014/main" id="{453469A1-6ACB-4409-AD48-0295205A252C}"/>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15</a:t>
            </a:fld>
            <a:endParaRPr lang="es-ES" noProof="0">
              <a:solidFill>
                <a:prstClr val="black">
                  <a:tint val="75000"/>
                </a:prstClr>
              </a:solidFill>
            </a:endParaRPr>
          </a:p>
        </p:txBody>
      </p:sp>
      <p:sp>
        <p:nvSpPr>
          <p:cNvPr id="14" name="CuadroTexto 13">
            <a:extLst>
              <a:ext uri="{FF2B5EF4-FFF2-40B4-BE49-F238E27FC236}">
                <a16:creationId xmlns:a16="http://schemas.microsoft.com/office/drawing/2014/main" id="{4748CB1C-5D71-4A1C-8378-1FA513F2C365}"/>
              </a:ext>
            </a:extLst>
          </p:cNvPr>
          <p:cNvSpPr txBox="1"/>
          <p:nvPr/>
        </p:nvSpPr>
        <p:spPr>
          <a:xfrm>
            <a:off x="721618" y="3792709"/>
            <a:ext cx="10515600" cy="523220"/>
          </a:xfrm>
          <a:prstGeom prst="rect">
            <a:avLst/>
          </a:prstGeom>
          <a:noFill/>
        </p:spPr>
        <p:txBody>
          <a:bodyPr wrap="square" rtlCol="0">
            <a:spAutoFit/>
          </a:bodyPr>
          <a:lstStyle/>
          <a:p>
            <a:r>
              <a:rPr lang="es-ES" sz="2800" dirty="0">
                <a:latin typeface="Calibri" panose="020F0502020204030204" pitchFamily="34" charset="0"/>
                <a:cs typeface="Calibri" panose="020F0502020204030204" pitchFamily="34" charset="0"/>
              </a:rPr>
              <a:t>Ahora igualamos las ecuaciones despejadas</a:t>
            </a:r>
            <a:r>
              <a:rPr lang="es-ES" dirty="0"/>
              <a:t>.</a:t>
            </a:r>
            <a:endParaRPr lang="es-CL" dirty="0"/>
          </a:p>
        </p:txBody>
      </p:sp>
      <p:pic>
        <p:nvPicPr>
          <p:cNvPr id="16" name="Imagen 15">
            <a:extLst>
              <a:ext uri="{FF2B5EF4-FFF2-40B4-BE49-F238E27FC236}">
                <a16:creationId xmlns:a16="http://schemas.microsoft.com/office/drawing/2014/main" id="{DA1BDDDF-7729-4565-AB15-2A2D86944CE6}"/>
              </a:ext>
            </a:extLst>
          </p:cNvPr>
          <p:cNvPicPr>
            <a:picLocks noChangeAspect="1"/>
          </p:cNvPicPr>
          <p:nvPr/>
        </p:nvPicPr>
        <p:blipFill>
          <a:blip r:embed="rId6"/>
          <a:stretch>
            <a:fillRect/>
          </a:stretch>
        </p:blipFill>
        <p:spPr>
          <a:xfrm>
            <a:off x="3942516" y="4582492"/>
            <a:ext cx="3585162" cy="1250638"/>
          </a:xfrm>
          <a:prstGeom prst="rect">
            <a:avLst/>
          </a:prstGeom>
        </p:spPr>
      </p:pic>
    </p:spTree>
    <p:extLst>
      <p:ext uri="{BB962C8B-B14F-4D97-AF65-F5344CB8AC3E}">
        <p14:creationId xmlns:p14="http://schemas.microsoft.com/office/powerpoint/2010/main" val="1420934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3447B7B-3EC9-4F9D-AEEB-B822D2AE7799}"/>
              </a:ext>
            </a:extLst>
          </p:cNvPr>
          <p:cNvSpPr>
            <a:spLocks noGrp="1"/>
          </p:cNvSpPr>
          <p:nvPr>
            <p:ph idx="1"/>
          </p:nvPr>
        </p:nvSpPr>
        <p:spPr>
          <a:xfrm>
            <a:off x="1182624" y="1257886"/>
            <a:ext cx="10171176" cy="5245058"/>
          </a:xfrm>
        </p:spPr>
        <p:txBody>
          <a:bodyPr/>
          <a:lstStyle/>
          <a:p>
            <a:pPr marL="0" indent="0">
              <a:buNone/>
            </a:pPr>
            <a:r>
              <a:rPr lang="es-ES" dirty="0">
                <a:latin typeface="Calibri" panose="020F0502020204030204" pitchFamily="34" charset="0"/>
                <a:cs typeface="Calibri" panose="020F0502020204030204" pitchFamily="34" charset="0"/>
              </a:rPr>
              <a:t>Resolvemos,</a:t>
            </a:r>
            <a:endParaRPr lang="es-CL" dirty="0">
              <a:latin typeface="Calibri" panose="020F0502020204030204" pitchFamily="34" charset="0"/>
              <a:cs typeface="Calibri" panose="020F0502020204030204" pitchFamily="34" charset="0"/>
            </a:endParaRPr>
          </a:p>
        </p:txBody>
      </p:sp>
      <p:sp>
        <p:nvSpPr>
          <p:cNvPr id="6" name="Marcador de número de diapositiva 5">
            <a:extLst>
              <a:ext uri="{FF2B5EF4-FFF2-40B4-BE49-F238E27FC236}">
                <a16:creationId xmlns:a16="http://schemas.microsoft.com/office/drawing/2014/main" id="{90B07DCC-2511-456B-8D15-C6DB0F688414}"/>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16</a:t>
            </a:fld>
            <a:endParaRPr lang="es-ES" noProof="0">
              <a:solidFill>
                <a:prstClr val="black">
                  <a:tint val="75000"/>
                </a:prstClr>
              </a:solidFill>
            </a:endParaRPr>
          </a:p>
        </p:txBody>
      </p:sp>
      <p:pic>
        <p:nvPicPr>
          <p:cNvPr id="2" name="Imagen 1">
            <a:extLst>
              <a:ext uri="{FF2B5EF4-FFF2-40B4-BE49-F238E27FC236}">
                <a16:creationId xmlns:a16="http://schemas.microsoft.com/office/drawing/2014/main" id="{D77830AF-2741-4085-AA21-86D3CF05DB70}"/>
              </a:ext>
            </a:extLst>
          </p:cNvPr>
          <p:cNvPicPr>
            <a:picLocks noChangeAspect="1"/>
          </p:cNvPicPr>
          <p:nvPr/>
        </p:nvPicPr>
        <p:blipFill>
          <a:blip r:embed="rId2"/>
          <a:stretch>
            <a:fillRect/>
          </a:stretch>
        </p:blipFill>
        <p:spPr>
          <a:xfrm>
            <a:off x="4616647" y="355056"/>
            <a:ext cx="2958706" cy="1032107"/>
          </a:xfrm>
          <a:prstGeom prst="rect">
            <a:avLst/>
          </a:prstGeom>
        </p:spPr>
      </p:pic>
      <p:pic>
        <p:nvPicPr>
          <p:cNvPr id="9" name="Imagen 8" descr="Imagen que contiene Texto&#10;&#10;Descripción generada automáticamente">
            <a:extLst>
              <a:ext uri="{FF2B5EF4-FFF2-40B4-BE49-F238E27FC236}">
                <a16:creationId xmlns:a16="http://schemas.microsoft.com/office/drawing/2014/main" id="{744DB8CC-91D3-4AA5-A905-1F33AE3BE6F4}"/>
              </a:ext>
            </a:extLst>
          </p:cNvPr>
          <p:cNvPicPr>
            <a:picLocks noChangeAspect="1"/>
          </p:cNvPicPr>
          <p:nvPr/>
        </p:nvPicPr>
        <p:blipFill rotWithShape="1">
          <a:blip r:embed="rId3"/>
          <a:srcRect t="1965"/>
          <a:stretch/>
        </p:blipFill>
        <p:spPr>
          <a:xfrm>
            <a:off x="2822280" y="1742250"/>
            <a:ext cx="7159920" cy="4796662"/>
          </a:xfrm>
          <a:prstGeom prst="rect">
            <a:avLst/>
          </a:prstGeom>
        </p:spPr>
      </p:pic>
    </p:spTree>
    <p:extLst>
      <p:ext uri="{BB962C8B-B14F-4D97-AF65-F5344CB8AC3E}">
        <p14:creationId xmlns:p14="http://schemas.microsoft.com/office/powerpoint/2010/main" val="1764388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A3447B7B-3EC9-4F9D-AEEB-B822D2AE7799}"/>
                  </a:ext>
                </a:extLst>
              </p:cNvPr>
              <p:cNvSpPr>
                <a:spLocks noGrp="1"/>
              </p:cNvSpPr>
              <p:nvPr>
                <p:ph idx="1"/>
              </p:nvPr>
            </p:nvSpPr>
            <p:spPr>
              <a:xfrm>
                <a:off x="419100" y="502920"/>
                <a:ext cx="11353800" cy="5245058"/>
              </a:xfrm>
            </p:spPr>
            <p:txBody>
              <a:bodyPr/>
              <a:lstStyle/>
              <a:p>
                <a:pPr marL="0" indent="0">
                  <a:lnSpc>
                    <a:spcPct val="107000"/>
                  </a:lnSpc>
                  <a:spcAft>
                    <a:spcPts val="800"/>
                  </a:spcAft>
                  <a:buNone/>
                  <a:tabLst>
                    <a:tab pos="5610225" algn="l"/>
                  </a:tabLst>
                </a:pPr>
                <a:r>
                  <a:rPr lang="es-CL" sz="2400" dirty="0">
                    <a:effectLst/>
                    <a:latin typeface="Calibri" panose="020F0502020204030204" pitchFamily="34" charset="0"/>
                    <a:ea typeface="Times New Roman" panose="02020603050405020304" pitchFamily="18" charset="0"/>
                    <a:cs typeface="Times New Roman" panose="02020603050405020304" pitchFamily="18" charset="0"/>
                  </a:rPr>
                  <a:t>Ahora que hemos obtenido que </a:t>
                </a:r>
                <a14:m>
                  <m:oMath xmlns:m="http://schemas.openxmlformats.org/officeDocument/2006/math">
                    <m:r>
                      <a:rPr lang="es-CL" sz="24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es-CL"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CL"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CL"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CL" sz="2400" i="1">
                            <a:effectLst/>
                            <a:latin typeface="Cambria Math" panose="02040503050406030204" pitchFamily="18" charset="0"/>
                            <a:ea typeface="Times New Roman" panose="02020603050405020304" pitchFamily="18" charset="0"/>
                            <a:cs typeface="Times New Roman" panose="02020603050405020304" pitchFamily="18" charset="0"/>
                          </a:rPr>
                          <m:t>5</m:t>
                        </m:r>
                      </m:den>
                    </m:f>
                  </m:oMath>
                </a14:m>
                <a:r>
                  <a:rPr lang="es-CL" sz="2400" dirty="0">
                    <a:effectLst/>
                    <a:latin typeface="Calibri" panose="020F0502020204030204" pitchFamily="34" charset="0"/>
                    <a:ea typeface="Times New Roman" panose="02020603050405020304" pitchFamily="18" charset="0"/>
                    <a:cs typeface="Times New Roman" panose="02020603050405020304" pitchFamily="18" charset="0"/>
                  </a:rPr>
                  <a:t>, sustituimos este valor en una de las ecuaciones iniciales.</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610225" algn="l"/>
                  </a:tabLst>
                </a:pPr>
                <a14:m>
                  <m:oMathPara xmlns:m="http://schemas.openxmlformats.org/officeDocument/2006/math">
                    <m:oMathParaPr>
                      <m:jc m:val="centerGroup"/>
                    </m:oMathParaPr>
                    <m:oMath xmlns:m="http://schemas.openxmlformats.org/officeDocument/2006/math">
                      <m:r>
                        <a:rPr lang="es-CL" sz="2400" i="1">
                          <a:effectLst/>
                          <a:latin typeface="Cambria Math" panose="02040503050406030204" pitchFamily="18" charset="0"/>
                          <a:ea typeface="Times New Roman" panose="02020603050405020304" pitchFamily="18" charset="0"/>
                          <a:cs typeface="Times New Roman" panose="02020603050405020304" pitchFamily="18" charset="0"/>
                        </a:rPr>
                        <m:t>6</m:t>
                      </m:r>
                      <m:r>
                        <a:rPr lang="es-CL" sz="2400" i="1">
                          <a:effectLst/>
                          <a:latin typeface="Cambria Math" panose="02040503050406030204" pitchFamily="18" charset="0"/>
                          <a:ea typeface="Times New Roman" panose="02020603050405020304" pitchFamily="18" charset="0"/>
                          <a:cs typeface="Times New Roman" panose="02020603050405020304" pitchFamily="18" charset="0"/>
                        </a:rPr>
                        <m:t>𝑚</m:t>
                      </m:r>
                      <m:r>
                        <a:rPr lang="es-CL" sz="2400" i="1">
                          <a:effectLst/>
                          <a:latin typeface="Cambria Math" panose="02040503050406030204" pitchFamily="18" charset="0"/>
                          <a:ea typeface="Times New Roman" panose="02020603050405020304" pitchFamily="18" charset="0"/>
                          <a:cs typeface="Times New Roman" panose="02020603050405020304" pitchFamily="18" charset="0"/>
                        </a:rPr>
                        <m:t>−7</m:t>
                      </m:r>
                      <m:r>
                        <a:rPr lang="es-CL" sz="24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es-CL" sz="2400" i="1">
                          <a:effectLst/>
                          <a:latin typeface="Cambria Math" panose="02040503050406030204" pitchFamily="18" charset="0"/>
                          <a:ea typeface="Times New Roman" panose="02020603050405020304" pitchFamily="18" charset="0"/>
                          <a:cs typeface="Times New Roman" panose="02020603050405020304" pitchFamily="18" charset="0"/>
                        </a:rPr>
                        <m:t>=4</m:t>
                      </m:r>
                    </m:oMath>
                  </m:oMathPara>
                </a14:m>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L" dirty="0"/>
              </a:p>
            </p:txBody>
          </p:sp>
        </mc:Choice>
        <mc:Fallback>
          <p:sp>
            <p:nvSpPr>
              <p:cNvPr id="3" name="Marcador de contenido 2">
                <a:extLst>
                  <a:ext uri="{FF2B5EF4-FFF2-40B4-BE49-F238E27FC236}">
                    <a16:creationId xmlns:a16="http://schemas.microsoft.com/office/drawing/2014/main" id="{A3447B7B-3EC9-4F9D-AEEB-B822D2AE7799}"/>
                  </a:ext>
                </a:extLst>
              </p:cNvPr>
              <p:cNvSpPr>
                <a:spLocks noGrp="1" noRot="1" noChangeAspect="1" noMove="1" noResize="1" noEditPoints="1" noAdjustHandles="1" noChangeArrowheads="1" noChangeShapeType="1" noTextEdit="1"/>
              </p:cNvSpPr>
              <p:nvPr>
                <p:ph idx="1"/>
              </p:nvPr>
            </p:nvSpPr>
            <p:spPr>
              <a:xfrm>
                <a:off x="419100" y="502920"/>
                <a:ext cx="11353800" cy="5245058"/>
              </a:xfrm>
              <a:blipFill>
                <a:blip r:embed="rId2"/>
                <a:stretch>
                  <a:fillRect l="-859"/>
                </a:stretch>
              </a:blipFill>
            </p:spPr>
            <p:txBody>
              <a:bodyPr/>
              <a:lstStyle/>
              <a:p>
                <a:r>
                  <a:rPr lang="es-CL">
                    <a:noFill/>
                  </a:rPr>
                  <a:t> </a:t>
                </a:r>
              </a:p>
            </p:txBody>
          </p:sp>
        </mc:Fallback>
      </mc:AlternateContent>
      <p:sp>
        <p:nvSpPr>
          <p:cNvPr id="4" name="Marcador de fecha 3">
            <a:extLst>
              <a:ext uri="{FF2B5EF4-FFF2-40B4-BE49-F238E27FC236}">
                <a16:creationId xmlns:a16="http://schemas.microsoft.com/office/drawing/2014/main" id="{9B8FD6DA-64D4-40A9-B80E-C1EEDAB39BEA}"/>
              </a:ext>
            </a:extLst>
          </p:cNvPr>
          <p:cNvSpPr>
            <a:spLocks noGrp="1"/>
          </p:cNvSpPr>
          <p:nvPr>
            <p:ph type="dt" sz="half" idx="10"/>
          </p:nvPr>
        </p:nvSpPr>
        <p:spPr/>
        <p:txBody>
          <a:bodyPr/>
          <a:lstStyle/>
          <a:p>
            <a:pPr rtl="0">
              <a:defRPr/>
            </a:pPr>
            <a:r>
              <a:rPr lang="es-ES" noProof="0">
                <a:solidFill>
                  <a:prstClr val="black">
                    <a:tint val="75000"/>
                  </a:prstClr>
                </a:solidFill>
              </a:rPr>
              <a:t>3/9/20XX</a:t>
            </a:r>
          </a:p>
        </p:txBody>
      </p:sp>
      <p:sp>
        <p:nvSpPr>
          <p:cNvPr id="6" name="Marcador de número de diapositiva 5">
            <a:extLst>
              <a:ext uri="{FF2B5EF4-FFF2-40B4-BE49-F238E27FC236}">
                <a16:creationId xmlns:a16="http://schemas.microsoft.com/office/drawing/2014/main" id="{90B07DCC-2511-456B-8D15-C6DB0F688414}"/>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17</a:t>
            </a:fld>
            <a:endParaRPr lang="es-ES" noProof="0">
              <a:solidFill>
                <a:prstClr val="black">
                  <a:tint val="75000"/>
                </a:prstClr>
              </a:solidFill>
            </a:endParaRPr>
          </a:p>
        </p:txBody>
      </p:sp>
      <p:pic>
        <p:nvPicPr>
          <p:cNvPr id="7" name="Imagen 6">
            <a:extLst>
              <a:ext uri="{FF2B5EF4-FFF2-40B4-BE49-F238E27FC236}">
                <a16:creationId xmlns:a16="http://schemas.microsoft.com/office/drawing/2014/main" id="{F70FB948-F63E-4BA4-A606-110AF633F4AB}"/>
              </a:ext>
            </a:extLst>
          </p:cNvPr>
          <p:cNvPicPr>
            <a:picLocks noChangeAspect="1"/>
          </p:cNvPicPr>
          <p:nvPr/>
        </p:nvPicPr>
        <p:blipFill>
          <a:blip r:embed="rId3"/>
          <a:stretch>
            <a:fillRect/>
          </a:stretch>
        </p:blipFill>
        <p:spPr>
          <a:xfrm>
            <a:off x="2209800" y="2087869"/>
            <a:ext cx="8695082" cy="4487334"/>
          </a:xfrm>
          <a:prstGeom prst="rect">
            <a:avLst/>
          </a:prstGeom>
        </p:spPr>
      </p:pic>
    </p:spTree>
    <p:extLst>
      <p:ext uri="{BB962C8B-B14F-4D97-AF65-F5344CB8AC3E}">
        <p14:creationId xmlns:p14="http://schemas.microsoft.com/office/powerpoint/2010/main" val="1355700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A3447B7B-3EC9-4F9D-AEEB-B822D2AE7799}"/>
                  </a:ext>
                </a:extLst>
              </p:cNvPr>
              <p:cNvSpPr>
                <a:spLocks noGrp="1"/>
              </p:cNvSpPr>
              <p:nvPr>
                <p:ph idx="1"/>
              </p:nvPr>
            </p:nvSpPr>
            <p:spPr>
              <a:xfrm>
                <a:off x="1010412" y="1996771"/>
                <a:ext cx="10171176" cy="2151159"/>
              </a:xfrm>
            </p:spPr>
            <p:txBody>
              <a:bodyPr/>
              <a:lstStyle/>
              <a:p>
                <a:pPr marL="0" indent="0">
                  <a:lnSpc>
                    <a:spcPct val="107000"/>
                  </a:lnSpc>
                  <a:spcAft>
                    <a:spcPts val="800"/>
                  </a:spcAft>
                  <a:buNone/>
                  <a:tabLst>
                    <a:tab pos="5610225" algn="l"/>
                  </a:tabLst>
                </a:pPr>
                <a:r>
                  <a:rPr lang="es-CL" sz="3200" dirty="0">
                    <a:effectLst/>
                    <a:latin typeface="Calibri" panose="020F0502020204030204" pitchFamily="34" charset="0"/>
                    <a:ea typeface="Times New Roman" panose="02020603050405020304" pitchFamily="18" charset="0"/>
                    <a:cs typeface="Times New Roman" panose="02020603050405020304" pitchFamily="18" charset="0"/>
                  </a:rPr>
                  <a:t>Por lo tanto, la solución es:</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610225" algn="l"/>
                  </a:tabLst>
                </a:pPr>
                <a14:m>
                  <m:oMathPara xmlns:m="http://schemas.openxmlformats.org/officeDocument/2006/math">
                    <m:oMathParaPr>
                      <m:jc m:val="centerGroup"/>
                    </m:oMathParaPr>
                    <m:oMath xmlns:m="http://schemas.openxmlformats.org/officeDocument/2006/math">
                      <m:r>
                        <a:rPr lang="es-CL" sz="3200" i="1">
                          <a:effectLst/>
                          <a:latin typeface="Cambria Math" panose="02040503050406030204" pitchFamily="18" charset="0"/>
                          <a:ea typeface="Times New Roman" panose="02020603050405020304" pitchFamily="18" charset="0"/>
                          <a:cs typeface="Times New Roman" panose="02020603050405020304" pitchFamily="18" charset="0"/>
                        </a:rPr>
                        <m:t>𝑚</m:t>
                      </m:r>
                      <m:r>
                        <a:rPr lang="es-CL" sz="32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CL" sz="32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CL" sz="3200" i="1">
                              <a:effectLst/>
                              <a:latin typeface="Cambria Math" panose="02040503050406030204" pitchFamily="18" charset="0"/>
                              <a:ea typeface="Times New Roman" panose="02020603050405020304" pitchFamily="18" charset="0"/>
                              <a:cs typeface="Times New Roman" panose="02020603050405020304" pitchFamily="18" charset="0"/>
                            </a:rPr>
                            <m:t>9</m:t>
                          </m:r>
                        </m:num>
                        <m:den>
                          <m:r>
                            <a:rPr lang="es-CL" sz="3200" i="1">
                              <a:effectLst/>
                              <a:latin typeface="Cambria Math" panose="02040503050406030204" pitchFamily="18" charset="0"/>
                              <a:ea typeface="Times New Roman" panose="02020603050405020304" pitchFamily="18" charset="0"/>
                              <a:cs typeface="Times New Roman" panose="02020603050405020304" pitchFamily="18" charset="0"/>
                            </a:rPr>
                            <m:t>10</m:t>
                          </m:r>
                        </m:den>
                      </m:f>
                      <m:r>
                        <a:rPr lang="es-CL" sz="3200" i="1">
                          <a:effectLst/>
                          <a:latin typeface="Cambria Math" panose="02040503050406030204" pitchFamily="18" charset="0"/>
                          <a:ea typeface="Times New Roman" panose="02020603050405020304" pitchFamily="18" charset="0"/>
                          <a:cs typeface="Times New Roman" panose="02020603050405020304" pitchFamily="18" charset="0"/>
                        </a:rPr>
                        <m:t>      ;    </m:t>
                      </m:r>
                      <m:r>
                        <a:rPr lang="es-CL" sz="32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es-CL" sz="32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CL" sz="32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CL" sz="32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CL" sz="3200" i="1">
                              <a:effectLst/>
                              <a:latin typeface="Cambria Math" panose="02040503050406030204" pitchFamily="18" charset="0"/>
                              <a:ea typeface="Times New Roman" panose="02020603050405020304" pitchFamily="18" charset="0"/>
                              <a:cs typeface="Times New Roman" panose="02020603050405020304" pitchFamily="18" charset="0"/>
                            </a:rPr>
                            <m:t>5</m:t>
                          </m:r>
                        </m:den>
                      </m:f>
                    </m:oMath>
                  </m:oMathPara>
                </a14:m>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L" dirty="0"/>
              </a:p>
            </p:txBody>
          </p:sp>
        </mc:Choice>
        <mc:Fallback>
          <p:sp>
            <p:nvSpPr>
              <p:cNvPr id="3" name="Marcador de contenido 2">
                <a:extLst>
                  <a:ext uri="{FF2B5EF4-FFF2-40B4-BE49-F238E27FC236}">
                    <a16:creationId xmlns:a16="http://schemas.microsoft.com/office/drawing/2014/main" id="{A3447B7B-3EC9-4F9D-AEEB-B822D2AE7799}"/>
                  </a:ext>
                </a:extLst>
              </p:cNvPr>
              <p:cNvSpPr>
                <a:spLocks noGrp="1" noRot="1" noChangeAspect="1" noMove="1" noResize="1" noEditPoints="1" noAdjustHandles="1" noChangeArrowheads="1" noChangeShapeType="1" noTextEdit="1"/>
              </p:cNvSpPr>
              <p:nvPr>
                <p:ph idx="1"/>
              </p:nvPr>
            </p:nvSpPr>
            <p:spPr>
              <a:xfrm>
                <a:off x="1010412" y="1996771"/>
                <a:ext cx="10171176" cy="2151159"/>
              </a:xfrm>
              <a:blipFill>
                <a:blip r:embed="rId2"/>
                <a:stretch>
                  <a:fillRect l="-1559" t="-3125"/>
                </a:stretch>
              </a:blipFill>
            </p:spPr>
            <p:txBody>
              <a:bodyPr/>
              <a:lstStyle/>
              <a:p>
                <a:r>
                  <a:rPr lang="es-CL">
                    <a:noFill/>
                  </a:rPr>
                  <a:t> </a:t>
                </a:r>
              </a:p>
            </p:txBody>
          </p:sp>
        </mc:Fallback>
      </mc:AlternateContent>
      <p:sp>
        <p:nvSpPr>
          <p:cNvPr id="6" name="Marcador de número de diapositiva 5">
            <a:extLst>
              <a:ext uri="{FF2B5EF4-FFF2-40B4-BE49-F238E27FC236}">
                <a16:creationId xmlns:a16="http://schemas.microsoft.com/office/drawing/2014/main" id="{90B07DCC-2511-456B-8D15-C6DB0F688414}"/>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18</a:t>
            </a:fld>
            <a:endParaRPr lang="es-ES" noProof="0">
              <a:solidFill>
                <a:prstClr val="black">
                  <a:tint val="75000"/>
                </a:prstClr>
              </a:solidFill>
            </a:endParaRPr>
          </a:p>
        </p:txBody>
      </p:sp>
    </p:spTree>
    <p:extLst>
      <p:ext uri="{BB962C8B-B14F-4D97-AF65-F5344CB8AC3E}">
        <p14:creationId xmlns:p14="http://schemas.microsoft.com/office/powerpoint/2010/main" val="361794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36E49C-11A0-4C95-8A6E-FC7E9C57C105}"/>
              </a:ext>
            </a:extLst>
          </p:cNvPr>
          <p:cNvSpPr>
            <a:spLocks noGrp="1"/>
          </p:cNvSpPr>
          <p:nvPr>
            <p:ph type="title"/>
          </p:nvPr>
        </p:nvSpPr>
        <p:spPr/>
        <p:txBody>
          <a:bodyPr rtlCol="0">
            <a:normAutofit/>
          </a:bodyPr>
          <a:lstStyle/>
          <a:p>
            <a:pPr rtl="0"/>
            <a:r>
              <a:rPr lang="es-ES" sz="6000" b="1" dirty="0">
                <a:solidFill>
                  <a:srgbClr val="FFFFFF"/>
                </a:solidFill>
                <a:latin typeface="Calibri" panose="020F0502020204030204" pitchFamily="34" charset="0"/>
                <a:cs typeface="Calibri" panose="020F0502020204030204" pitchFamily="34" charset="0"/>
              </a:rPr>
              <a:t>TEMAS</a:t>
            </a:r>
            <a:endParaRPr lang="es-ES" sz="6000" b="1" dirty="0">
              <a:latin typeface="Calibri" panose="020F0502020204030204" pitchFamily="34" charset="0"/>
              <a:cs typeface="Calibri" panose="020F0502020204030204" pitchFamily="34" charset="0"/>
            </a:endParaRPr>
          </a:p>
        </p:txBody>
      </p:sp>
      <p:sp>
        <p:nvSpPr>
          <p:cNvPr id="3" name="Marcador de contenido 2">
            <a:extLst>
              <a:ext uri="{FF2B5EF4-FFF2-40B4-BE49-F238E27FC236}">
                <a16:creationId xmlns:a16="http://schemas.microsoft.com/office/drawing/2014/main" id="{869C3FD2-AF88-4EF1-AFB7-5D31BD5AA0BF}"/>
              </a:ext>
            </a:extLst>
          </p:cNvPr>
          <p:cNvSpPr>
            <a:spLocks noGrp="1"/>
          </p:cNvSpPr>
          <p:nvPr>
            <p:ph idx="1"/>
          </p:nvPr>
        </p:nvSpPr>
        <p:spPr>
          <a:xfrm>
            <a:off x="5788152" y="1527048"/>
            <a:ext cx="6403848" cy="3931920"/>
          </a:xfrm>
        </p:spPr>
        <p:txBody>
          <a:bodyPr rtlCol="0"/>
          <a:lstStyle/>
          <a:p>
            <a:pPr marL="457200" indent="-457200" rtl="0">
              <a:buFont typeface="Wingdings" panose="05000000000000000000" pitchFamily="2" charset="2"/>
              <a:buChar char="v"/>
            </a:pPr>
            <a:r>
              <a:rPr lang="es-ES" dirty="0">
                <a:latin typeface="Calibri" panose="020F0502020204030204" pitchFamily="34" charset="0"/>
                <a:cs typeface="Calibri" panose="020F0502020204030204" pitchFamily="34" charset="0"/>
              </a:rPr>
              <a:t>Ecuación lineal de dos incógnita</a:t>
            </a:r>
          </a:p>
          <a:p>
            <a:pPr marL="457200" indent="-457200" rtl="0">
              <a:buFont typeface="Wingdings" panose="05000000000000000000" pitchFamily="2" charset="2"/>
              <a:buChar char="v"/>
            </a:pPr>
            <a:r>
              <a:rPr lang="es-ES" dirty="0">
                <a:latin typeface="Calibri" panose="020F0502020204030204" pitchFamily="34" charset="0"/>
                <a:cs typeface="Calibri" panose="020F0502020204030204" pitchFamily="34" charset="0"/>
              </a:rPr>
              <a:t>Sistema de ecuaciones lineales</a:t>
            </a:r>
          </a:p>
          <a:p>
            <a:pPr marL="457200" indent="-457200" rtl="0">
              <a:buFont typeface="Wingdings" panose="05000000000000000000" pitchFamily="2" charset="2"/>
              <a:buChar char="v"/>
            </a:pPr>
            <a:r>
              <a:rPr lang="es-ES" dirty="0">
                <a:latin typeface="Calibri" panose="020F0502020204030204" pitchFamily="34" charset="0"/>
                <a:cs typeface="Calibri" panose="020F0502020204030204" pitchFamily="34" charset="0"/>
              </a:rPr>
              <a:t>Método de resolución</a:t>
            </a:r>
          </a:p>
          <a:p>
            <a:pPr marL="457200" indent="-457200" rtl="0">
              <a:buFont typeface="Wingdings" panose="05000000000000000000" pitchFamily="2" charset="2"/>
              <a:buChar char="v"/>
            </a:pPr>
            <a:r>
              <a:rPr lang="es-ES" dirty="0">
                <a:latin typeface="Calibri" panose="020F0502020204030204" pitchFamily="34" charset="0"/>
                <a:cs typeface="Calibri" panose="020F0502020204030204" pitchFamily="34" charset="0"/>
              </a:rPr>
              <a:t>Reducción</a:t>
            </a:r>
          </a:p>
          <a:p>
            <a:pPr marL="457200" indent="-457200" rtl="0">
              <a:buFont typeface="Wingdings" panose="05000000000000000000" pitchFamily="2" charset="2"/>
              <a:buChar char="v"/>
            </a:pPr>
            <a:r>
              <a:rPr lang="es-ES" dirty="0">
                <a:latin typeface="Calibri" panose="020F0502020204030204" pitchFamily="34" charset="0"/>
                <a:cs typeface="Calibri" panose="020F0502020204030204" pitchFamily="34" charset="0"/>
              </a:rPr>
              <a:t>Igualación</a:t>
            </a:r>
          </a:p>
        </p:txBody>
      </p:sp>
      <p:sp>
        <p:nvSpPr>
          <p:cNvPr id="4" name="Marcador de fecha 3">
            <a:extLst>
              <a:ext uri="{FF2B5EF4-FFF2-40B4-BE49-F238E27FC236}">
                <a16:creationId xmlns:a16="http://schemas.microsoft.com/office/drawing/2014/main" id="{78C8B647-084C-492D-A242-148BEA5B6823}"/>
              </a:ext>
            </a:extLst>
          </p:cNvPr>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a:ln>
                  <a:noFill/>
                </a:ln>
                <a:solidFill>
                  <a:prstClr val="black">
                    <a:tint val="75000"/>
                  </a:prstClr>
                </a:solidFill>
                <a:effectLst/>
                <a:uLnTx/>
                <a:uFillTx/>
                <a:latin typeface="Calibri" panose="020F0502020204030204"/>
                <a:ea typeface="+mn-ea"/>
                <a:cs typeface="+mn-cs"/>
              </a:rPr>
              <a:t>3/9/20XX</a:t>
            </a:r>
          </a:p>
        </p:txBody>
      </p:sp>
      <p:sp>
        <p:nvSpPr>
          <p:cNvPr id="5" name="Marcador de pie de página 4">
            <a:extLst>
              <a:ext uri="{FF2B5EF4-FFF2-40B4-BE49-F238E27FC236}">
                <a16:creationId xmlns:a16="http://schemas.microsoft.com/office/drawing/2014/main" id="{A4A2B84E-2163-44C1-99D0-6F162AEA82E9}"/>
              </a:ext>
            </a:extLst>
          </p:cNvPr>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a:ln>
                  <a:noFill/>
                </a:ln>
                <a:solidFill>
                  <a:prstClr val="black">
                    <a:tint val="75000"/>
                  </a:prstClr>
                </a:solidFill>
                <a:effectLst/>
                <a:uLnTx/>
                <a:uFillTx/>
                <a:latin typeface="Calibri" panose="020F0502020204030204"/>
                <a:ea typeface="+mn-ea"/>
                <a:cs typeface="+mn-cs"/>
              </a:rPr>
              <a:t>Título de la presentación</a:t>
            </a:r>
          </a:p>
        </p:txBody>
      </p:sp>
      <p:sp>
        <p:nvSpPr>
          <p:cNvPr id="6" name="Marcador de número de diapositiva 5">
            <a:extLst>
              <a:ext uri="{FF2B5EF4-FFF2-40B4-BE49-F238E27FC236}">
                <a16:creationId xmlns:a16="http://schemas.microsoft.com/office/drawing/2014/main" id="{88AB1A36-2D6E-4392-AAA4-996FFE03208D}"/>
              </a:ext>
            </a:extLst>
          </p:cNvPr>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s-ES" sz="1200" b="0" i="0" u="none" strike="noStrike" kern="1200" cap="none" spc="0" normalizeH="0" baseline="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ES" sz="1200" b="0" i="0" u="none" strike="noStrike" kern="1200" cap="none" spc="0" normalizeH="0" baseline="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160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B290457-2071-4F7C-9327-CE85A282B4D5}"/>
              </a:ext>
            </a:extLst>
          </p:cNvPr>
          <p:cNvSpPr>
            <a:spLocks noGrp="1"/>
          </p:cNvSpPr>
          <p:nvPr>
            <p:ph type="title"/>
          </p:nvPr>
        </p:nvSpPr>
        <p:spPr>
          <a:xfrm>
            <a:off x="2003132" y="136524"/>
            <a:ext cx="7332295" cy="1596198"/>
          </a:xfrm>
        </p:spPr>
        <p:txBody>
          <a:bodyPr rtlCol="0">
            <a:normAutofit/>
          </a:bodyPr>
          <a:lstStyle/>
          <a:p>
            <a:pPr algn="ctr" rtl="0"/>
            <a:r>
              <a:rPr lang="es-ES" sz="5400" dirty="0">
                <a:latin typeface="Calibri" panose="020F0502020204030204" pitchFamily="34" charset="0"/>
                <a:cs typeface="Calibri" panose="020F0502020204030204" pitchFamily="34" charset="0"/>
              </a:rPr>
              <a:t>Ecuación lineal de dos incógnitas</a:t>
            </a:r>
          </a:p>
        </p:txBody>
      </p:sp>
      <mc:AlternateContent xmlns:mc="http://schemas.openxmlformats.org/markup-compatibility/2006">
        <mc:Choice xmlns:a14="http://schemas.microsoft.com/office/drawing/2010/main" Requires="a14">
          <p:sp>
            <p:nvSpPr>
              <p:cNvPr id="5" name="Marcador de contenido 4">
                <a:extLst>
                  <a:ext uri="{FF2B5EF4-FFF2-40B4-BE49-F238E27FC236}">
                    <a16:creationId xmlns:a16="http://schemas.microsoft.com/office/drawing/2014/main" id="{B67B1E24-2840-4BB0-AE5A-2320A01CB80F}"/>
                  </a:ext>
                </a:extLst>
              </p:cNvPr>
              <p:cNvSpPr>
                <a:spLocks noGrp="1"/>
              </p:cNvSpPr>
              <p:nvPr>
                <p:ph idx="1"/>
              </p:nvPr>
            </p:nvSpPr>
            <p:spPr>
              <a:xfrm>
                <a:off x="539496" y="1825625"/>
                <a:ext cx="5129784" cy="4026535"/>
              </a:xfrm>
            </p:spPr>
            <p:txBody>
              <a:bodyPr rtlCol="0">
                <a:normAutofit lnSpcReduction="10000"/>
              </a:bodyPr>
              <a:lstStyle/>
              <a:p>
                <a:pPr rtl="0"/>
                <a:r>
                  <a:rPr lang="es-ES" sz="4400" dirty="0">
                    <a:latin typeface="Calibri" panose="020F0502020204030204" pitchFamily="34" charset="0"/>
                    <a:cs typeface="Calibri" panose="020F0502020204030204" pitchFamily="34" charset="0"/>
                  </a:rPr>
                  <a:t>Tiene la forma:</a:t>
                </a:r>
              </a:p>
              <a:p>
                <a:pPr algn="ctr" rtl="0"/>
                <a:r>
                  <a:rPr lang="es-ES" sz="4400" dirty="0">
                    <a:latin typeface="Calibri" panose="020F0502020204030204" pitchFamily="34" charset="0"/>
                    <a:cs typeface="Calibri" panose="020F0502020204030204" pitchFamily="34" charset="0"/>
                  </a:rPr>
                  <a:t> </a:t>
                </a:r>
                <a14:m>
                  <m:oMath xmlns:m="http://schemas.openxmlformats.org/officeDocument/2006/math">
                    <m:r>
                      <a:rPr lang="es-ES" sz="4400" i="1" dirty="0" smtClean="0">
                        <a:latin typeface="Cambria Math" panose="02040503050406030204" pitchFamily="18" charset="0"/>
                      </a:rPr>
                      <m:t>𝑎𝑥</m:t>
                    </m:r>
                    <m:r>
                      <a:rPr lang="es-ES" sz="4400" i="1" dirty="0" smtClean="0">
                        <a:latin typeface="Cambria Math" panose="02040503050406030204" pitchFamily="18" charset="0"/>
                      </a:rPr>
                      <m:t>+</m:t>
                    </m:r>
                    <m:r>
                      <a:rPr lang="es-ES" sz="4400" i="1" dirty="0" smtClean="0">
                        <a:latin typeface="Cambria Math" panose="02040503050406030204" pitchFamily="18" charset="0"/>
                      </a:rPr>
                      <m:t>𝑏𝑦</m:t>
                    </m:r>
                    <m:r>
                      <a:rPr lang="es-ES" sz="4400" i="1" dirty="0" smtClean="0">
                        <a:latin typeface="Cambria Math" panose="02040503050406030204" pitchFamily="18" charset="0"/>
                      </a:rPr>
                      <m:t>=</m:t>
                    </m:r>
                    <m:r>
                      <a:rPr lang="es-ES" sz="4400" i="1" dirty="0" smtClean="0">
                        <a:latin typeface="Cambria Math" panose="02040503050406030204" pitchFamily="18" charset="0"/>
                      </a:rPr>
                      <m:t>𝑐</m:t>
                    </m:r>
                    <m:r>
                      <a:rPr lang="es-ES" sz="4400" i="1" dirty="0" smtClean="0">
                        <a:latin typeface="Cambria Math" panose="02040503050406030204" pitchFamily="18" charset="0"/>
                      </a:rPr>
                      <m:t> </m:t>
                    </m:r>
                  </m:oMath>
                </a14:m>
                <a:endParaRPr lang="es-ES" sz="4400" dirty="0">
                  <a:latin typeface="Calibri" panose="020F0502020204030204" pitchFamily="34" charset="0"/>
                  <a:cs typeface="Calibri" panose="020F0502020204030204" pitchFamily="34" charset="0"/>
                </a:endParaRPr>
              </a:p>
              <a:p>
                <a:pPr rtl="0"/>
                <a:r>
                  <a:rPr lang="es-ES" sz="4400" dirty="0">
                    <a:latin typeface="Calibri" panose="020F0502020204030204" pitchFamily="34" charset="0"/>
                    <a:cs typeface="Calibri" panose="020F0502020204030204" pitchFamily="34" charset="0"/>
                  </a:rPr>
                  <a:t>Donde </a:t>
                </a:r>
                <a14:m>
                  <m:oMath xmlns:m="http://schemas.openxmlformats.org/officeDocument/2006/math">
                    <m:r>
                      <a:rPr lang="es-ES" sz="4400" i="1" dirty="0" smtClean="0">
                        <a:latin typeface="Cambria Math" panose="02040503050406030204" pitchFamily="18" charset="0"/>
                      </a:rPr>
                      <m:t>𝑎</m:t>
                    </m:r>
                    <m:r>
                      <a:rPr lang="es-ES" sz="4400" i="1" dirty="0" smtClean="0">
                        <a:latin typeface="Cambria Math" panose="02040503050406030204" pitchFamily="18" charset="0"/>
                      </a:rPr>
                      <m:t>,</m:t>
                    </m:r>
                    <m:r>
                      <a:rPr lang="es-ES" sz="4400" i="1" dirty="0" smtClean="0">
                        <a:latin typeface="Cambria Math" panose="02040503050406030204" pitchFamily="18" charset="0"/>
                      </a:rPr>
                      <m:t>𝑏</m:t>
                    </m:r>
                    <m:r>
                      <a:rPr lang="es-ES" sz="4400" i="1" dirty="0" smtClean="0">
                        <a:latin typeface="Cambria Math" panose="02040503050406030204" pitchFamily="18" charset="0"/>
                      </a:rPr>
                      <m:t>,</m:t>
                    </m:r>
                    <m:r>
                      <a:rPr lang="es-ES" sz="4400" i="1" dirty="0" smtClean="0">
                        <a:latin typeface="Cambria Math" panose="02040503050406030204" pitchFamily="18" charset="0"/>
                      </a:rPr>
                      <m:t>𝑐</m:t>
                    </m:r>
                  </m:oMath>
                </a14:m>
                <a:r>
                  <a:rPr lang="es-ES" sz="4400" dirty="0">
                    <a:latin typeface="Calibri" panose="020F0502020204030204" pitchFamily="34" charset="0"/>
                    <a:cs typeface="Calibri" panose="020F0502020204030204" pitchFamily="34" charset="0"/>
                  </a:rPr>
                  <a:t> son números racionales con </a:t>
                </a:r>
                <a14:m>
                  <m:oMath xmlns:m="http://schemas.openxmlformats.org/officeDocument/2006/math">
                    <m:r>
                      <a:rPr lang="es-ES" sz="4400" i="1" dirty="0" smtClean="0">
                        <a:latin typeface="Cambria Math" panose="02040503050406030204" pitchFamily="18" charset="0"/>
                      </a:rPr>
                      <m:t>𝑎</m:t>
                    </m:r>
                    <m:r>
                      <a:rPr lang="es-ES" sz="4400" i="1" dirty="0" smtClean="0">
                        <a:latin typeface="Cambria Math" panose="02040503050406030204" pitchFamily="18" charset="0"/>
                      </a:rPr>
                      <m:t>≠0</m:t>
                    </m:r>
                  </m:oMath>
                </a14:m>
                <a:r>
                  <a:rPr lang="es-ES" sz="4400" dirty="0">
                    <a:latin typeface="Calibri" panose="020F0502020204030204" pitchFamily="34" charset="0"/>
                    <a:cs typeface="Calibri" panose="020F0502020204030204" pitchFamily="34" charset="0"/>
                  </a:rPr>
                  <a:t> y </a:t>
                </a:r>
                <a14:m>
                  <m:oMath xmlns:m="http://schemas.openxmlformats.org/officeDocument/2006/math">
                    <m:r>
                      <a:rPr lang="es-ES" sz="4400" i="1" dirty="0" smtClean="0">
                        <a:latin typeface="Cambria Math" panose="02040503050406030204" pitchFamily="18" charset="0"/>
                      </a:rPr>
                      <m:t>𝑏</m:t>
                    </m:r>
                    <m:r>
                      <a:rPr lang="es-ES" sz="4400" i="1" dirty="0" smtClean="0">
                        <a:latin typeface="Cambria Math" panose="02040503050406030204" pitchFamily="18" charset="0"/>
                      </a:rPr>
                      <m:t>≠0</m:t>
                    </m:r>
                  </m:oMath>
                </a14:m>
                <a:r>
                  <a:rPr lang="es-ES" sz="4400" dirty="0">
                    <a:latin typeface="Calibri" panose="020F0502020204030204" pitchFamily="34" charset="0"/>
                    <a:cs typeface="Calibri" panose="020F0502020204030204" pitchFamily="34" charset="0"/>
                  </a:rPr>
                  <a:t>.</a:t>
                </a:r>
              </a:p>
              <a:p>
                <a:pPr rtl="0"/>
                <a:endParaRPr lang="es-ES" dirty="0"/>
              </a:p>
            </p:txBody>
          </p:sp>
        </mc:Choice>
        <mc:Fallback>
          <p:sp>
            <p:nvSpPr>
              <p:cNvPr id="5" name="Marcador de contenido 4">
                <a:extLst>
                  <a:ext uri="{FF2B5EF4-FFF2-40B4-BE49-F238E27FC236}">
                    <a16:creationId xmlns:a16="http://schemas.microsoft.com/office/drawing/2014/main" id="{B67B1E24-2840-4BB0-AE5A-2320A01CB80F}"/>
                  </a:ext>
                </a:extLst>
              </p:cNvPr>
              <p:cNvSpPr>
                <a:spLocks noGrp="1" noRot="1" noChangeAspect="1" noMove="1" noResize="1" noEditPoints="1" noAdjustHandles="1" noChangeArrowheads="1" noChangeShapeType="1" noTextEdit="1"/>
              </p:cNvSpPr>
              <p:nvPr>
                <p:ph idx="1"/>
              </p:nvPr>
            </p:nvSpPr>
            <p:spPr>
              <a:xfrm>
                <a:off x="539496" y="1825625"/>
                <a:ext cx="5129784" cy="4026535"/>
              </a:xfrm>
              <a:blipFill>
                <a:blip r:embed="rId3"/>
                <a:stretch>
                  <a:fillRect l="-4875" t="-3026"/>
                </a:stretch>
              </a:blipFill>
            </p:spPr>
            <p:txBody>
              <a:bodyPr/>
              <a:lstStyle/>
              <a:p>
                <a:r>
                  <a:rPr lang="es-CL">
                    <a:noFill/>
                  </a:rPr>
                  <a:t> </a:t>
                </a:r>
              </a:p>
            </p:txBody>
          </p:sp>
        </mc:Fallback>
      </mc:AlternateContent>
      <p:sp>
        <p:nvSpPr>
          <p:cNvPr id="14" name="Marcador de fecha 13">
            <a:extLst>
              <a:ext uri="{FF2B5EF4-FFF2-40B4-BE49-F238E27FC236}">
                <a16:creationId xmlns:a16="http://schemas.microsoft.com/office/drawing/2014/main" id="{A01CAB10-68AF-4904-BD59-D332B297A10F}"/>
              </a:ext>
            </a:extLst>
          </p:cNvPr>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a:ln>
                  <a:noFill/>
                </a:ln>
                <a:solidFill>
                  <a:prstClr val="black">
                    <a:tint val="75000"/>
                  </a:prstClr>
                </a:solidFill>
                <a:effectLst/>
                <a:uLnTx/>
                <a:uFillTx/>
                <a:latin typeface="Calibri" panose="020F0502020204030204"/>
                <a:ea typeface="+mn-ea"/>
                <a:cs typeface="+mn-cs"/>
              </a:rPr>
              <a:t>3/9/20XX</a:t>
            </a:r>
          </a:p>
        </p:txBody>
      </p:sp>
      <p:sp>
        <p:nvSpPr>
          <p:cNvPr id="15" name="Marcador de pie de página 14">
            <a:extLst>
              <a:ext uri="{FF2B5EF4-FFF2-40B4-BE49-F238E27FC236}">
                <a16:creationId xmlns:a16="http://schemas.microsoft.com/office/drawing/2014/main" id="{96B342A5-1683-4650-BB07-B98D8B23C1FC}"/>
              </a:ext>
            </a:extLst>
          </p:cNvPr>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a:ln>
                  <a:noFill/>
                </a:ln>
                <a:solidFill>
                  <a:prstClr val="black">
                    <a:tint val="75000"/>
                  </a:prstClr>
                </a:solidFill>
                <a:effectLst/>
                <a:uLnTx/>
                <a:uFillTx/>
                <a:latin typeface="Calibri" panose="020F0502020204030204"/>
                <a:ea typeface="+mn-ea"/>
                <a:cs typeface="+mn-cs"/>
              </a:rPr>
              <a:t>Título de la presentación</a:t>
            </a:r>
          </a:p>
        </p:txBody>
      </p:sp>
      <p:sp>
        <p:nvSpPr>
          <p:cNvPr id="16" name="Marcador de número de diapositiva 15">
            <a:extLst>
              <a:ext uri="{FF2B5EF4-FFF2-40B4-BE49-F238E27FC236}">
                <a16:creationId xmlns:a16="http://schemas.microsoft.com/office/drawing/2014/main" id="{46EEA4F1-5FA3-4EBF-97F1-DF392077DB76}"/>
              </a:ext>
            </a:extLst>
          </p:cNvPr>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s-ES" sz="1200" b="0" i="0" u="none" strike="noStrike" kern="1200" cap="none" spc="0" normalizeH="0" baseline="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ES" sz="1200" b="0" i="0" u="none" strike="noStrike" kern="1200" cap="none" spc="0" normalizeH="0" baseline="0">
              <a:ln>
                <a:noFill/>
              </a:ln>
              <a:solidFill>
                <a:prstClr val="black">
                  <a:tint val="75000"/>
                </a:prstClr>
              </a:solidFill>
              <a:effectLst/>
              <a:uLnTx/>
              <a:uFillTx/>
              <a:latin typeface="Calibri" panose="020F0502020204030204"/>
              <a:ea typeface="+mn-ea"/>
              <a:cs typeface="+mn-cs"/>
            </a:endParaRPr>
          </a:p>
        </p:txBody>
      </p:sp>
      <p:pic>
        <p:nvPicPr>
          <p:cNvPr id="12" name="Imagen 11" descr="Imagen que contiene Aplicación&#10;&#10;Descripción generada automáticamente">
            <a:extLst>
              <a:ext uri="{FF2B5EF4-FFF2-40B4-BE49-F238E27FC236}">
                <a16:creationId xmlns:a16="http://schemas.microsoft.com/office/drawing/2014/main" id="{10BDEF83-E408-4A76-9C67-7FF95E801709}"/>
              </a:ext>
            </a:extLst>
          </p:cNvPr>
          <p:cNvPicPr>
            <a:picLocks noChangeAspect="1"/>
          </p:cNvPicPr>
          <p:nvPr/>
        </p:nvPicPr>
        <p:blipFill rotWithShape="1">
          <a:blip r:embed="rId4"/>
          <a:srcRect r="52763" b="60"/>
          <a:stretch/>
        </p:blipFill>
        <p:spPr>
          <a:xfrm rot="2397207">
            <a:off x="7308759" y="2299810"/>
            <a:ext cx="4416580" cy="1325880"/>
          </a:xfrm>
          <a:prstGeom prst="rect">
            <a:avLst/>
          </a:prstGeom>
        </p:spPr>
      </p:pic>
      <p:pic>
        <p:nvPicPr>
          <p:cNvPr id="18" name="Imagen 17" descr="Imagen que contiene Aplicación&#10;&#10;Descripción generada automáticamente">
            <a:extLst>
              <a:ext uri="{FF2B5EF4-FFF2-40B4-BE49-F238E27FC236}">
                <a16:creationId xmlns:a16="http://schemas.microsoft.com/office/drawing/2014/main" id="{5C8EABF9-6D84-40D2-B2E2-1481D93CAE1E}"/>
              </a:ext>
            </a:extLst>
          </p:cNvPr>
          <p:cNvPicPr>
            <a:picLocks noChangeAspect="1"/>
          </p:cNvPicPr>
          <p:nvPr/>
        </p:nvPicPr>
        <p:blipFill rotWithShape="1">
          <a:blip r:embed="rId4"/>
          <a:srcRect l="53542" t="-14435"/>
          <a:stretch/>
        </p:blipFill>
        <p:spPr>
          <a:xfrm rot="19668705">
            <a:off x="4952403" y="3824857"/>
            <a:ext cx="3599726" cy="1258136"/>
          </a:xfrm>
          <a:prstGeom prst="rect">
            <a:avLst/>
          </a:prstGeom>
        </p:spPr>
      </p:pic>
      <p:pic>
        <p:nvPicPr>
          <p:cNvPr id="20" name="Imagen 19" descr="Imagen que contiene Icono&#10;&#10;Descripción generada automáticamente">
            <a:extLst>
              <a:ext uri="{FF2B5EF4-FFF2-40B4-BE49-F238E27FC236}">
                <a16:creationId xmlns:a16="http://schemas.microsoft.com/office/drawing/2014/main" id="{B6F4EF1D-1BF4-418F-823F-B1E9E1D2CDFE}"/>
              </a:ext>
            </a:extLst>
          </p:cNvPr>
          <p:cNvPicPr>
            <a:picLocks noChangeAspect="1"/>
          </p:cNvPicPr>
          <p:nvPr/>
        </p:nvPicPr>
        <p:blipFill>
          <a:blip r:embed="rId5"/>
          <a:stretch>
            <a:fillRect/>
          </a:stretch>
        </p:blipFill>
        <p:spPr>
          <a:xfrm rot="20573440">
            <a:off x="8143809" y="4690299"/>
            <a:ext cx="3676780" cy="1524053"/>
          </a:xfrm>
          <a:prstGeom prst="rect">
            <a:avLst/>
          </a:prstGeom>
        </p:spPr>
      </p:pic>
    </p:spTree>
    <p:extLst>
      <p:ext uri="{BB962C8B-B14F-4D97-AF65-F5344CB8AC3E}">
        <p14:creationId xmlns:p14="http://schemas.microsoft.com/office/powerpoint/2010/main" val="100219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E78514DD-3FC6-4AEF-9C9C-057CF64C8E2D}"/>
              </a:ext>
            </a:extLst>
          </p:cNvPr>
          <p:cNvSpPr>
            <a:spLocks noGrp="1"/>
          </p:cNvSpPr>
          <p:nvPr>
            <p:ph type="title"/>
          </p:nvPr>
        </p:nvSpPr>
        <p:spPr>
          <a:xfrm>
            <a:off x="539308" y="365125"/>
            <a:ext cx="8071292" cy="1549513"/>
          </a:xfrm>
        </p:spPr>
        <p:txBody>
          <a:bodyPr rtlCol="0">
            <a:normAutofit fontScale="90000"/>
          </a:bodyPr>
          <a:lstStyle/>
          <a:p>
            <a:pPr rtl="0"/>
            <a:r>
              <a:rPr lang="es-ES" sz="5400" dirty="0">
                <a:latin typeface="Calibri" panose="020F0502020204030204" pitchFamily="34" charset="0"/>
                <a:cs typeface="Calibri" panose="020F0502020204030204" pitchFamily="34" charset="0"/>
              </a:rPr>
              <a:t>Sistema de ecuaciones lineales</a:t>
            </a:r>
          </a:p>
        </p:txBody>
      </p:sp>
      <p:sp>
        <p:nvSpPr>
          <p:cNvPr id="12" name="Marcador de fecha 11">
            <a:extLst>
              <a:ext uri="{FF2B5EF4-FFF2-40B4-BE49-F238E27FC236}">
                <a16:creationId xmlns:a16="http://schemas.microsoft.com/office/drawing/2014/main" id="{BB55F5DE-D801-496C-806A-73E6EF45CB06}"/>
              </a:ext>
            </a:extLst>
          </p:cNvPr>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dirty="0">
                <a:ln>
                  <a:noFill/>
                </a:ln>
                <a:solidFill>
                  <a:prstClr val="black">
                    <a:tint val="75000"/>
                  </a:prstClr>
                </a:solidFill>
                <a:effectLst/>
                <a:uLnTx/>
                <a:uFillTx/>
                <a:latin typeface="Calibri" panose="020F0502020204030204"/>
                <a:ea typeface="+mn-ea"/>
                <a:cs typeface="+mn-cs"/>
              </a:rPr>
              <a:t>3/9/20XX</a:t>
            </a:r>
          </a:p>
        </p:txBody>
      </p:sp>
      <p:sp>
        <p:nvSpPr>
          <p:cNvPr id="13" name="Marcador de pie de página 12">
            <a:extLst>
              <a:ext uri="{FF2B5EF4-FFF2-40B4-BE49-F238E27FC236}">
                <a16:creationId xmlns:a16="http://schemas.microsoft.com/office/drawing/2014/main" id="{9B6754F1-BBB9-45C3-8F76-FA0E19B7463B}"/>
              </a:ext>
            </a:extLst>
          </p:cNvPr>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dirty="0">
                <a:ln>
                  <a:noFill/>
                </a:ln>
                <a:solidFill>
                  <a:prstClr val="black">
                    <a:tint val="75000"/>
                  </a:prstClr>
                </a:solidFill>
                <a:effectLst/>
                <a:uLnTx/>
                <a:uFillTx/>
                <a:latin typeface="Calibri" panose="020F0502020204030204"/>
                <a:ea typeface="+mn-ea"/>
                <a:cs typeface="+mn-cs"/>
              </a:rPr>
              <a:t>Título de la presentación</a:t>
            </a:r>
          </a:p>
        </p:txBody>
      </p:sp>
      <p:sp>
        <p:nvSpPr>
          <p:cNvPr id="14" name="Marcador de número de diapositiva 13">
            <a:extLst>
              <a:ext uri="{FF2B5EF4-FFF2-40B4-BE49-F238E27FC236}">
                <a16:creationId xmlns:a16="http://schemas.microsoft.com/office/drawing/2014/main" id="{47FB0EFA-9228-4C2B-BC70-5B5C93771274}"/>
              </a:ext>
            </a:extLst>
          </p:cNvPr>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s-ES" sz="1200" b="0" i="0" u="none" strike="noStrike" kern="1200" cap="none" spc="0" normalizeH="0" baseline="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dirty="0">
              <a:ln>
                <a:noFill/>
              </a:ln>
              <a:solidFill>
                <a:prstClr val="black">
                  <a:tint val="75000"/>
                </a:prstClr>
              </a:solidFill>
              <a:effectLst/>
              <a:uLnTx/>
              <a:uFillTx/>
              <a:latin typeface="Calibri" panose="020F0502020204030204"/>
              <a:ea typeface="+mn-ea"/>
              <a:cs typeface="+mn-cs"/>
            </a:endParaRPr>
          </a:p>
        </p:txBody>
      </p:sp>
      <p:pic>
        <p:nvPicPr>
          <p:cNvPr id="5" name="Imagen 4" descr="Texto&#10;&#10;Descripción generada automáticamente">
            <a:extLst>
              <a:ext uri="{FF2B5EF4-FFF2-40B4-BE49-F238E27FC236}">
                <a16:creationId xmlns:a16="http://schemas.microsoft.com/office/drawing/2014/main" id="{07786CFB-E13E-49FF-B40E-9F94990C512F}"/>
              </a:ext>
            </a:extLst>
          </p:cNvPr>
          <p:cNvPicPr>
            <a:picLocks noChangeAspect="1"/>
          </p:cNvPicPr>
          <p:nvPr/>
        </p:nvPicPr>
        <p:blipFill>
          <a:blip r:embed="rId3"/>
          <a:stretch>
            <a:fillRect/>
          </a:stretch>
        </p:blipFill>
        <p:spPr>
          <a:xfrm>
            <a:off x="539308" y="1914638"/>
            <a:ext cx="11645978" cy="3103369"/>
          </a:xfrm>
          <a:prstGeom prst="rect">
            <a:avLst/>
          </a:prstGeom>
        </p:spPr>
      </p:pic>
    </p:spTree>
    <p:extLst>
      <p:ext uri="{BB962C8B-B14F-4D97-AF65-F5344CB8AC3E}">
        <p14:creationId xmlns:p14="http://schemas.microsoft.com/office/powerpoint/2010/main" val="101921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392E14-9766-4306-B75E-7C6E8641B7C9}"/>
              </a:ext>
            </a:extLst>
          </p:cNvPr>
          <p:cNvSpPr>
            <a:spLocks noGrp="1"/>
          </p:cNvSpPr>
          <p:nvPr>
            <p:ph type="title"/>
          </p:nvPr>
        </p:nvSpPr>
        <p:spPr>
          <a:xfrm>
            <a:off x="1321308" y="1028700"/>
            <a:ext cx="3236976" cy="4069080"/>
          </a:xfrm>
        </p:spPr>
        <p:txBody>
          <a:bodyPr>
            <a:normAutofit/>
          </a:bodyPr>
          <a:lstStyle/>
          <a:p>
            <a:r>
              <a:rPr lang="es-ES" sz="5400" b="1" dirty="0">
                <a:latin typeface="Calibri" panose="020F0502020204030204" pitchFamily="34" charset="0"/>
                <a:cs typeface="Calibri" panose="020F0502020204030204" pitchFamily="34" charset="0"/>
              </a:rPr>
              <a:t>Método de resolución</a:t>
            </a:r>
            <a:endParaRPr lang="es-CL" sz="5400" b="1" dirty="0">
              <a:latin typeface="Calibri" panose="020F0502020204030204" pitchFamily="34" charset="0"/>
              <a:cs typeface="Calibri" panose="020F0502020204030204" pitchFamily="34" charset="0"/>
            </a:endParaRPr>
          </a:p>
        </p:txBody>
      </p:sp>
      <p:sp>
        <p:nvSpPr>
          <p:cNvPr id="3" name="Marcador de fecha 2">
            <a:extLst>
              <a:ext uri="{FF2B5EF4-FFF2-40B4-BE49-F238E27FC236}">
                <a16:creationId xmlns:a16="http://schemas.microsoft.com/office/drawing/2014/main" id="{75DFF0EF-A781-4D99-9192-C10016283639}"/>
              </a:ext>
            </a:extLst>
          </p:cNvPr>
          <p:cNvSpPr>
            <a:spLocks noGrp="1"/>
          </p:cNvSpPr>
          <p:nvPr>
            <p:ph type="dt" sz="half" idx="10"/>
          </p:nvPr>
        </p:nvSpPr>
        <p:spPr/>
        <p:txBody>
          <a:bodyPr/>
          <a:lstStyle/>
          <a:p>
            <a:pPr rtl="0">
              <a:defRPr/>
            </a:pPr>
            <a:r>
              <a:rPr lang="es-ES" noProof="0">
                <a:solidFill>
                  <a:prstClr val="black">
                    <a:tint val="75000"/>
                  </a:prstClr>
                </a:solidFill>
              </a:rPr>
              <a:t>3/9/20XX</a:t>
            </a:r>
          </a:p>
        </p:txBody>
      </p:sp>
      <p:sp>
        <p:nvSpPr>
          <p:cNvPr id="4" name="Marcador de pie de página 3">
            <a:extLst>
              <a:ext uri="{FF2B5EF4-FFF2-40B4-BE49-F238E27FC236}">
                <a16:creationId xmlns:a16="http://schemas.microsoft.com/office/drawing/2014/main" id="{B548A82A-5F35-4CE8-8818-10AFAB6A6B88}"/>
              </a:ext>
            </a:extLst>
          </p:cNvPr>
          <p:cNvSpPr>
            <a:spLocks noGrp="1"/>
          </p:cNvSpPr>
          <p:nvPr>
            <p:ph type="ftr" sz="quarter" idx="11"/>
          </p:nvPr>
        </p:nvSpPr>
        <p:spPr/>
        <p:txBody>
          <a:bodyPr/>
          <a:lstStyle/>
          <a:p>
            <a:pPr algn="l" rtl="0">
              <a:defRPr/>
            </a:pPr>
            <a:r>
              <a:rPr lang="es-ES" noProof="0">
                <a:solidFill>
                  <a:prstClr val="black">
                    <a:tint val="75000"/>
                  </a:prstClr>
                </a:solidFill>
              </a:rPr>
              <a:t>Título de la presentación</a:t>
            </a:r>
          </a:p>
        </p:txBody>
      </p:sp>
      <p:sp>
        <p:nvSpPr>
          <p:cNvPr id="5" name="Marcador de número de diapositiva 4">
            <a:extLst>
              <a:ext uri="{FF2B5EF4-FFF2-40B4-BE49-F238E27FC236}">
                <a16:creationId xmlns:a16="http://schemas.microsoft.com/office/drawing/2014/main" id="{A4C41FE4-078C-41B9-8335-15CD1EFFE019}"/>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5</a:t>
            </a:fld>
            <a:endParaRPr lang="es-ES" noProof="0">
              <a:solidFill>
                <a:prstClr val="black">
                  <a:tint val="75000"/>
                </a:prstClr>
              </a:solidFill>
            </a:endParaRPr>
          </a:p>
        </p:txBody>
      </p:sp>
      <p:sp>
        <p:nvSpPr>
          <p:cNvPr id="6" name="Marcador de contenido 5">
            <a:extLst>
              <a:ext uri="{FF2B5EF4-FFF2-40B4-BE49-F238E27FC236}">
                <a16:creationId xmlns:a16="http://schemas.microsoft.com/office/drawing/2014/main" id="{E85A0D13-6D39-4169-BD62-2C599A25558D}"/>
              </a:ext>
            </a:extLst>
          </p:cNvPr>
          <p:cNvSpPr>
            <a:spLocks noGrp="1"/>
          </p:cNvSpPr>
          <p:nvPr>
            <p:ph idx="1"/>
          </p:nvPr>
        </p:nvSpPr>
        <p:spPr>
          <a:xfrm>
            <a:off x="6647688" y="1498346"/>
            <a:ext cx="4709160" cy="3805174"/>
          </a:xfrm>
        </p:spPr>
        <p:txBody>
          <a:bodyPr>
            <a:normAutofit fontScale="92500"/>
          </a:bodyPr>
          <a:lstStyle/>
          <a:p>
            <a:r>
              <a:rPr lang="es-CL" sz="4000" dirty="0">
                <a:effectLst/>
                <a:latin typeface="Calibri" panose="020F0502020204030204" pitchFamily="34" charset="0"/>
                <a:ea typeface="Times New Roman" panose="02020603050405020304" pitchFamily="18" charset="0"/>
                <a:cs typeface="Times New Roman" panose="02020603050405020304" pitchFamily="18" charset="0"/>
              </a:rPr>
              <a:t>Para resolver sistemas de ecuaciones existen una cantidad variada de métodos, los que estudiaremos son: igualación, reducción, gráfico y sustitución.</a:t>
            </a:r>
            <a:endParaRPr lang="es-CL"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p:spTree>
    <p:extLst>
      <p:ext uri="{BB962C8B-B14F-4D97-AF65-F5344CB8AC3E}">
        <p14:creationId xmlns:p14="http://schemas.microsoft.com/office/powerpoint/2010/main" val="1440411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052879-0F0B-4763-884C-8CAF5F955C3C}"/>
              </a:ext>
            </a:extLst>
          </p:cNvPr>
          <p:cNvSpPr>
            <a:spLocks noGrp="1"/>
          </p:cNvSpPr>
          <p:nvPr>
            <p:ph type="title"/>
          </p:nvPr>
        </p:nvSpPr>
        <p:spPr/>
        <p:txBody>
          <a:bodyPr>
            <a:normAutofit/>
          </a:bodyPr>
          <a:lstStyle/>
          <a:p>
            <a:r>
              <a:rPr lang="es-ES" sz="6600" b="1" dirty="0">
                <a:latin typeface="Calibri" panose="020F0502020204030204" pitchFamily="34" charset="0"/>
                <a:cs typeface="Calibri" panose="020F0502020204030204" pitchFamily="34" charset="0"/>
              </a:rPr>
              <a:t>Reducción</a:t>
            </a:r>
            <a:endParaRPr lang="es-CL" sz="6600" b="1" dirty="0">
              <a:latin typeface="Calibri" panose="020F0502020204030204" pitchFamily="34" charset="0"/>
              <a:cs typeface="Calibri" panose="020F0502020204030204" pitchFamily="34" charset="0"/>
            </a:endParaRPr>
          </a:p>
        </p:txBody>
      </p:sp>
      <p:sp>
        <p:nvSpPr>
          <p:cNvPr id="3" name="Marcador de fecha 2">
            <a:extLst>
              <a:ext uri="{FF2B5EF4-FFF2-40B4-BE49-F238E27FC236}">
                <a16:creationId xmlns:a16="http://schemas.microsoft.com/office/drawing/2014/main" id="{9A63CCA4-A07D-443B-B376-312872AC3FBE}"/>
              </a:ext>
            </a:extLst>
          </p:cNvPr>
          <p:cNvSpPr>
            <a:spLocks noGrp="1"/>
          </p:cNvSpPr>
          <p:nvPr>
            <p:ph type="dt" sz="half" idx="10"/>
          </p:nvPr>
        </p:nvSpPr>
        <p:spPr/>
        <p:txBody>
          <a:bodyPr/>
          <a:lstStyle/>
          <a:p>
            <a:pPr rtl="0">
              <a:defRPr/>
            </a:pPr>
            <a:r>
              <a:rPr lang="es-ES" noProof="0">
                <a:solidFill>
                  <a:prstClr val="black">
                    <a:tint val="75000"/>
                  </a:prstClr>
                </a:solidFill>
              </a:rPr>
              <a:t>3/9/20XX</a:t>
            </a:r>
          </a:p>
        </p:txBody>
      </p:sp>
      <p:sp>
        <p:nvSpPr>
          <p:cNvPr id="4" name="Marcador de pie de página 3">
            <a:extLst>
              <a:ext uri="{FF2B5EF4-FFF2-40B4-BE49-F238E27FC236}">
                <a16:creationId xmlns:a16="http://schemas.microsoft.com/office/drawing/2014/main" id="{C020C0D9-9C02-46E5-9699-A51017425E76}"/>
              </a:ext>
            </a:extLst>
          </p:cNvPr>
          <p:cNvSpPr>
            <a:spLocks noGrp="1"/>
          </p:cNvSpPr>
          <p:nvPr>
            <p:ph type="ftr" sz="quarter" idx="11"/>
          </p:nvPr>
        </p:nvSpPr>
        <p:spPr/>
        <p:txBody>
          <a:bodyPr/>
          <a:lstStyle/>
          <a:p>
            <a:pPr rtl="0">
              <a:defRPr/>
            </a:pPr>
            <a:r>
              <a:rPr lang="es-ES" noProof="0">
                <a:solidFill>
                  <a:prstClr val="black">
                    <a:tint val="75000"/>
                  </a:prstClr>
                </a:solidFill>
              </a:rPr>
              <a:t>Título de la presentación</a:t>
            </a:r>
          </a:p>
        </p:txBody>
      </p:sp>
      <p:sp>
        <p:nvSpPr>
          <p:cNvPr id="5" name="Marcador de número de diapositiva 4">
            <a:extLst>
              <a:ext uri="{FF2B5EF4-FFF2-40B4-BE49-F238E27FC236}">
                <a16:creationId xmlns:a16="http://schemas.microsoft.com/office/drawing/2014/main" id="{91DD69BB-1A9C-481E-A847-1D768FCE7CBF}"/>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6</a:t>
            </a:fld>
            <a:endParaRPr lang="es-ES" noProof="0">
              <a:solidFill>
                <a:prstClr val="black">
                  <a:tint val="75000"/>
                </a:prstClr>
              </a:solidFill>
            </a:endParaRPr>
          </a:p>
        </p:txBody>
      </p:sp>
      <p:sp>
        <p:nvSpPr>
          <p:cNvPr id="6" name="Marcador de contenido 5">
            <a:extLst>
              <a:ext uri="{FF2B5EF4-FFF2-40B4-BE49-F238E27FC236}">
                <a16:creationId xmlns:a16="http://schemas.microsoft.com/office/drawing/2014/main" id="{A11D147F-5C3C-422C-8685-E1C767E6789B}"/>
              </a:ext>
            </a:extLst>
          </p:cNvPr>
          <p:cNvSpPr>
            <a:spLocks noGrp="1"/>
          </p:cNvSpPr>
          <p:nvPr>
            <p:ph idx="1"/>
          </p:nvPr>
        </p:nvSpPr>
        <p:spPr/>
        <p:txBody>
          <a:bodyPr/>
          <a:lstStyle/>
          <a:p>
            <a:pPr marL="0" indent="0">
              <a:buNone/>
            </a:pPr>
            <a:r>
              <a:rPr lang="es-CL" sz="3600" dirty="0">
                <a:effectLst/>
                <a:latin typeface="Calibri" panose="020F0502020204030204" pitchFamily="34" charset="0"/>
                <a:ea typeface="Times New Roman" panose="02020603050405020304" pitchFamily="18" charset="0"/>
                <a:cs typeface="Times New Roman" panose="02020603050405020304" pitchFamily="18" charset="0"/>
              </a:rPr>
              <a:t>Este método consiste en multiplicar las ecuaciones dadas por algún número, de tal forma que al sumar las ecuaciones equivalentes que resultan, una de las variables se elimina para obtener una ecuación con una incógnita, y al resolverla se determina su valor, para posteriormente sustituirla en alguna de las ecuaciones originales y así obtener el valor de la otra incógnita.</a:t>
            </a:r>
            <a:endParaRPr lang="es-CL"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L" dirty="0"/>
          </a:p>
        </p:txBody>
      </p:sp>
    </p:spTree>
    <p:extLst>
      <p:ext uri="{BB962C8B-B14F-4D97-AF65-F5344CB8AC3E}">
        <p14:creationId xmlns:p14="http://schemas.microsoft.com/office/powerpoint/2010/main" val="1171598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C4CB85-2366-49F3-8663-BBD3A624184F}"/>
              </a:ext>
            </a:extLst>
          </p:cNvPr>
          <p:cNvSpPr>
            <a:spLocks noGrp="1"/>
          </p:cNvSpPr>
          <p:nvPr>
            <p:ph type="title"/>
          </p:nvPr>
        </p:nvSpPr>
        <p:spPr/>
        <p:txBody>
          <a:bodyPr/>
          <a:lstStyle/>
          <a:p>
            <a:r>
              <a:rPr lang="es-ES" dirty="0">
                <a:latin typeface="Calibri" panose="020F0502020204030204" pitchFamily="34" charset="0"/>
                <a:cs typeface="Calibri" panose="020F0502020204030204" pitchFamily="34" charset="0"/>
              </a:rPr>
              <a:t>Ejemplo: </a:t>
            </a:r>
            <a:endParaRPr lang="es-CL" dirty="0">
              <a:latin typeface="Calibri" panose="020F0502020204030204" pitchFamily="34" charset="0"/>
              <a:cs typeface="Calibri" panose="020F0502020204030204" pitchFamily="34" charset="0"/>
            </a:endParaRPr>
          </a:p>
        </p:txBody>
      </p:sp>
      <p:pic>
        <p:nvPicPr>
          <p:cNvPr id="8" name="Marcador de contenido 7" descr="Diagrama, Texto, Esquemático&#10;&#10;Descripción generada automáticamente">
            <a:extLst>
              <a:ext uri="{FF2B5EF4-FFF2-40B4-BE49-F238E27FC236}">
                <a16:creationId xmlns:a16="http://schemas.microsoft.com/office/drawing/2014/main" id="{A6FDAC5D-935B-4895-B8DA-E253C8370475}"/>
              </a:ext>
            </a:extLst>
          </p:cNvPr>
          <p:cNvPicPr>
            <a:picLocks noGrp="1" noChangeAspect="1"/>
          </p:cNvPicPr>
          <p:nvPr>
            <p:ph idx="1"/>
          </p:nvPr>
        </p:nvPicPr>
        <p:blipFill>
          <a:blip r:embed="rId2"/>
          <a:stretch>
            <a:fillRect/>
          </a:stretch>
        </p:blipFill>
        <p:spPr>
          <a:xfrm>
            <a:off x="3398520" y="1233489"/>
            <a:ext cx="4134963" cy="1325562"/>
          </a:xfrm>
        </p:spPr>
      </p:pic>
      <p:sp>
        <p:nvSpPr>
          <p:cNvPr id="4" name="Marcador de fecha 3">
            <a:extLst>
              <a:ext uri="{FF2B5EF4-FFF2-40B4-BE49-F238E27FC236}">
                <a16:creationId xmlns:a16="http://schemas.microsoft.com/office/drawing/2014/main" id="{4D185024-A8B2-4E06-9126-86049ADA872B}"/>
              </a:ext>
            </a:extLst>
          </p:cNvPr>
          <p:cNvSpPr>
            <a:spLocks noGrp="1"/>
          </p:cNvSpPr>
          <p:nvPr>
            <p:ph type="dt" sz="half" idx="10"/>
          </p:nvPr>
        </p:nvSpPr>
        <p:spPr/>
        <p:txBody>
          <a:bodyPr/>
          <a:lstStyle/>
          <a:p>
            <a:pPr rtl="0">
              <a:defRPr/>
            </a:pPr>
            <a:r>
              <a:rPr lang="es-ES" noProof="0">
                <a:solidFill>
                  <a:prstClr val="black">
                    <a:tint val="75000"/>
                  </a:prstClr>
                </a:solidFill>
              </a:rPr>
              <a:t>3/9/20XX</a:t>
            </a:r>
          </a:p>
        </p:txBody>
      </p:sp>
      <p:sp>
        <p:nvSpPr>
          <p:cNvPr id="5" name="Marcador de pie de página 4">
            <a:extLst>
              <a:ext uri="{FF2B5EF4-FFF2-40B4-BE49-F238E27FC236}">
                <a16:creationId xmlns:a16="http://schemas.microsoft.com/office/drawing/2014/main" id="{84FE603C-0161-414F-99CA-7418B61A661A}"/>
              </a:ext>
            </a:extLst>
          </p:cNvPr>
          <p:cNvSpPr>
            <a:spLocks noGrp="1"/>
          </p:cNvSpPr>
          <p:nvPr>
            <p:ph type="ftr" sz="quarter" idx="11"/>
          </p:nvPr>
        </p:nvSpPr>
        <p:spPr/>
        <p:txBody>
          <a:bodyPr/>
          <a:lstStyle/>
          <a:p>
            <a:pPr rtl="0">
              <a:defRPr/>
            </a:pPr>
            <a:r>
              <a:rPr lang="es-ES" noProof="0">
                <a:solidFill>
                  <a:prstClr val="black">
                    <a:tint val="75000"/>
                  </a:prstClr>
                </a:solidFill>
              </a:rPr>
              <a:t>Título de la presentación</a:t>
            </a:r>
          </a:p>
        </p:txBody>
      </p:sp>
      <p:sp>
        <p:nvSpPr>
          <p:cNvPr id="6" name="Marcador de número de diapositiva 5">
            <a:extLst>
              <a:ext uri="{FF2B5EF4-FFF2-40B4-BE49-F238E27FC236}">
                <a16:creationId xmlns:a16="http://schemas.microsoft.com/office/drawing/2014/main" id="{EA4C888E-E2C1-4DCB-8298-BF7558A6F8A7}"/>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7</a:t>
            </a:fld>
            <a:endParaRPr lang="es-ES" noProof="0">
              <a:solidFill>
                <a:prstClr val="black">
                  <a:tint val="75000"/>
                </a:prstClr>
              </a:solidFill>
            </a:endParaRPr>
          </a:p>
        </p:txBody>
      </p:sp>
      <mc:AlternateContent xmlns:mc="http://schemas.openxmlformats.org/markup-compatibility/2006">
        <mc:Choice xmlns:a14="http://schemas.microsoft.com/office/drawing/2010/main" Requires="a14">
          <p:sp>
            <p:nvSpPr>
              <p:cNvPr id="9" name="CuadroTexto 8">
                <a:extLst>
                  <a:ext uri="{FF2B5EF4-FFF2-40B4-BE49-F238E27FC236}">
                    <a16:creationId xmlns:a16="http://schemas.microsoft.com/office/drawing/2014/main" id="{FA6AE965-E361-43AE-9C13-2DDFA8737413}"/>
                  </a:ext>
                </a:extLst>
              </p:cNvPr>
              <p:cNvSpPr txBox="1"/>
              <p:nvPr/>
            </p:nvSpPr>
            <p:spPr>
              <a:xfrm>
                <a:off x="582930" y="2685336"/>
                <a:ext cx="11026140" cy="2092881"/>
              </a:xfrm>
              <a:prstGeom prst="rect">
                <a:avLst/>
              </a:prstGeom>
              <a:noFill/>
            </p:spPr>
            <p:txBody>
              <a:bodyPr wrap="square" rtlCol="0">
                <a:spAutoFit/>
              </a:bodyPr>
              <a:lstStyle/>
              <a:p>
                <a:r>
                  <a:rPr lang="es-CL" sz="2800" dirty="0">
                    <a:effectLst/>
                    <a:latin typeface="Calibri" panose="020F0502020204030204" pitchFamily="34" charset="0"/>
                    <a:ea typeface="Times New Roman" panose="02020603050405020304" pitchFamily="18" charset="0"/>
                    <a:cs typeface="Calibri" panose="020F0502020204030204" pitchFamily="34" charset="0"/>
                  </a:rPr>
                  <a:t>Se elige la variable a eliminar, en este caso, elegiremos a las </a:t>
                </a:r>
                <a14:m>
                  <m:oMath xmlns:m="http://schemas.openxmlformats.org/officeDocument/2006/math">
                    <m:r>
                      <a:rPr lang="es-CL" sz="2800" i="1">
                        <a:effectLst/>
                        <a:latin typeface="Cambria Math" panose="02040503050406030204" pitchFamily="18" charset="0"/>
                        <a:ea typeface="Times New Roman" panose="02020603050405020304" pitchFamily="18" charset="0"/>
                        <a:cs typeface="Times New Roman" panose="02020603050405020304" pitchFamily="18" charset="0"/>
                      </a:rPr>
                      <m:t>𝑦</m:t>
                    </m:r>
                  </m:oMath>
                </a14:m>
                <a:r>
                  <a:rPr lang="es-CL" sz="2800" dirty="0">
                    <a:effectLst/>
                    <a:latin typeface="Calibri" panose="020F0502020204030204" pitchFamily="34" charset="0"/>
                    <a:ea typeface="Times New Roman" panose="02020603050405020304" pitchFamily="18" charset="0"/>
                    <a:cs typeface="Calibri" panose="020F0502020204030204" pitchFamily="34" charset="0"/>
                  </a:rPr>
                  <a:t>. Ahora bien, para eliminarla necesitamos que los coeficientes de </a:t>
                </a:r>
                <a14:m>
                  <m:oMath xmlns:m="http://schemas.openxmlformats.org/officeDocument/2006/math">
                    <m:r>
                      <a:rPr lang="es-CL" sz="2800" i="1">
                        <a:effectLst/>
                        <a:latin typeface="Cambria Math" panose="02040503050406030204" pitchFamily="18" charset="0"/>
                        <a:ea typeface="Times New Roman" panose="02020603050405020304" pitchFamily="18" charset="0"/>
                        <a:cs typeface="Times New Roman" panose="02020603050405020304" pitchFamily="18" charset="0"/>
                      </a:rPr>
                      <m:t>𝑦</m:t>
                    </m:r>
                  </m:oMath>
                </a14:m>
                <a:r>
                  <a:rPr lang="es-CL" sz="2800" dirty="0">
                    <a:effectLst/>
                    <a:latin typeface="Calibri" panose="020F0502020204030204" pitchFamily="34" charset="0"/>
                    <a:ea typeface="Times New Roman" panose="02020603050405020304" pitchFamily="18" charset="0"/>
                    <a:cs typeface="Calibri" panose="020F0502020204030204" pitchFamily="34" charset="0"/>
                  </a:rPr>
                  <a:t> sean iguales, pero con signos. Para lograr esto en nuestro ejemplo, debemos amplificar la ecuación (1) por </a:t>
                </a:r>
                <a14:m>
                  <m:oMath xmlns:m="http://schemas.openxmlformats.org/officeDocument/2006/math">
                    <m:r>
                      <a:rPr lang="es-CL" sz="2800" i="1">
                        <a:effectLst/>
                        <a:latin typeface="Cambria Math" panose="02040503050406030204" pitchFamily="18" charset="0"/>
                        <a:ea typeface="Times New Roman" panose="02020603050405020304" pitchFamily="18" charset="0"/>
                        <a:cs typeface="Times New Roman" panose="02020603050405020304" pitchFamily="18" charset="0"/>
                      </a:rPr>
                      <m:t>4</m:t>
                    </m:r>
                  </m:oMath>
                </a14:m>
                <a:r>
                  <a:rPr lang="es-CL" sz="2800" dirty="0">
                    <a:effectLst/>
                    <a:latin typeface="Calibri" panose="020F0502020204030204" pitchFamily="34" charset="0"/>
                    <a:ea typeface="Times New Roman" panose="02020603050405020304" pitchFamily="18" charset="0"/>
                    <a:cs typeface="Calibri" panose="020F0502020204030204" pitchFamily="34" charset="0"/>
                  </a:rPr>
                  <a:t> y la ecuación (2) se amplifica por </a:t>
                </a:r>
                <a14:m>
                  <m:oMath xmlns:m="http://schemas.openxmlformats.org/officeDocument/2006/math">
                    <m:r>
                      <a:rPr lang="es-CL" sz="2800" i="1">
                        <a:effectLst/>
                        <a:latin typeface="Cambria Math" panose="02040503050406030204" pitchFamily="18" charset="0"/>
                        <a:ea typeface="Times New Roman" panose="02020603050405020304" pitchFamily="18" charset="0"/>
                        <a:cs typeface="Times New Roman" panose="02020603050405020304" pitchFamily="18" charset="0"/>
                      </a:rPr>
                      <m:t>5</m:t>
                    </m:r>
                  </m:oMath>
                </a14:m>
                <a:r>
                  <a:rPr lang="es-CL" sz="2800" dirty="0">
                    <a:effectLst/>
                    <a:latin typeface="Calibri" panose="020F0502020204030204" pitchFamily="34" charset="0"/>
                    <a:ea typeface="Times New Roman" panose="02020603050405020304" pitchFamily="18" charset="0"/>
                    <a:cs typeface="Calibri" panose="020F0502020204030204" pitchFamily="34" charset="0"/>
                  </a:rPr>
                  <a:t>, es decir:</a:t>
                </a:r>
                <a:endParaRPr lang="es-CL" sz="2800" dirty="0">
                  <a:effectLst/>
                  <a:latin typeface="Calibri" panose="020F0502020204030204" pitchFamily="34" charset="0"/>
                  <a:ea typeface="Calibri" panose="020F0502020204030204" pitchFamily="34" charset="0"/>
                  <a:cs typeface="Calibri" panose="020F0502020204030204" pitchFamily="34" charset="0"/>
                </a:endParaRPr>
              </a:p>
              <a:p>
                <a:endParaRPr lang="es-CL" dirty="0"/>
              </a:p>
            </p:txBody>
          </p:sp>
        </mc:Choice>
        <mc:Fallback>
          <p:sp>
            <p:nvSpPr>
              <p:cNvPr id="9" name="CuadroTexto 8">
                <a:extLst>
                  <a:ext uri="{FF2B5EF4-FFF2-40B4-BE49-F238E27FC236}">
                    <a16:creationId xmlns:a16="http://schemas.microsoft.com/office/drawing/2014/main" id="{FA6AE965-E361-43AE-9C13-2DDFA8737413}"/>
                  </a:ext>
                </a:extLst>
              </p:cNvPr>
              <p:cNvSpPr txBox="1">
                <a:spLocks noRot="1" noChangeAspect="1" noMove="1" noResize="1" noEditPoints="1" noAdjustHandles="1" noChangeArrowheads="1" noChangeShapeType="1" noTextEdit="1"/>
              </p:cNvSpPr>
              <p:nvPr/>
            </p:nvSpPr>
            <p:spPr>
              <a:xfrm>
                <a:off x="582930" y="2685336"/>
                <a:ext cx="11026140" cy="2092881"/>
              </a:xfrm>
              <a:prstGeom prst="rect">
                <a:avLst/>
              </a:prstGeom>
              <a:blipFill>
                <a:blip r:embed="rId3"/>
                <a:stretch>
                  <a:fillRect l="-1162" t="-2915" r="-442"/>
                </a:stretch>
              </a:blipFill>
            </p:spPr>
            <p:txBody>
              <a:bodyPr/>
              <a:lstStyle/>
              <a:p>
                <a:r>
                  <a:rPr lang="es-CL">
                    <a:noFill/>
                  </a:rPr>
                  <a:t> </a:t>
                </a:r>
              </a:p>
            </p:txBody>
          </p:sp>
        </mc:Fallback>
      </mc:AlternateContent>
      <p:pic>
        <p:nvPicPr>
          <p:cNvPr id="12" name="Imagen 11">
            <a:extLst>
              <a:ext uri="{FF2B5EF4-FFF2-40B4-BE49-F238E27FC236}">
                <a16:creationId xmlns:a16="http://schemas.microsoft.com/office/drawing/2014/main" id="{49DA44D8-3262-4445-87E3-BBDA7EBCF303}"/>
              </a:ext>
            </a:extLst>
          </p:cNvPr>
          <p:cNvPicPr>
            <a:picLocks noChangeAspect="1"/>
          </p:cNvPicPr>
          <p:nvPr/>
        </p:nvPicPr>
        <p:blipFill>
          <a:blip r:embed="rId4"/>
          <a:stretch>
            <a:fillRect/>
          </a:stretch>
        </p:blipFill>
        <p:spPr>
          <a:xfrm>
            <a:off x="3420474" y="4778217"/>
            <a:ext cx="4753644" cy="1578133"/>
          </a:xfrm>
          <a:prstGeom prst="rect">
            <a:avLst/>
          </a:prstGeom>
        </p:spPr>
      </p:pic>
    </p:spTree>
    <p:extLst>
      <p:ext uri="{BB962C8B-B14F-4D97-AF65-F5344CB8AC3E}">
        <p14:creationId xmlns:p14="http://schemas.microsoft.com/office/powerpoint/2010/main" val="356990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322D0315-EC66-4136-966E-14A7D65145F4}"/>
                  </a:ext>
                </a:extLst>
              </p:cNvPr>
              <p:cNvSpPr>
                <a:spLocks noGrp="1"/>
              </p:cNvSpPr>
              <p:nvPr>
                <p:ph idx="1"/>
              </p:nvPr>
            </p:nvSpPr>
            <p:spPr>
              <a:xfrm>
                <a:off x="653796" y="562356"/>
                <a:ext cx="11164824" cy="5793994"/>
              </a:xfrm>
            </p:spPr>
            <p:txBody>
              <a:bodyPr>
                <a:normAutofit lnSpcReduction="10000"/>
              </a:bodyPr>
              <a:lstStyle/>
              <a:p>
                <a:pPr marL="0" indent="0">
                  <a:buNone/>
                </a:pPr>
                <a:r>
                  <a:rPr lang="es-ES" dirty="0">
                    <a:latin typeface="Calibri" panose="020F0502020204030204" pitchFamily="34" charset="0"/>
                    <a:cs typeface="Calibri" panose="020F0502020204030204" pitchFamily="34" charset="0"/>
                  </a:rPr>
                  <a:t>Quedando, </a:t>
                </a: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r>
                  <a:rPr lang="es-ES" dirty="0">
                    <a:latin typeface="Calibri" panose="020F0502020204030204" pitchFamily="34" charset="0"/>
                    <a:cs typeface="Calibri" panose="020F0502020204030204" pitchFamily="34" charset="0"/>
                  </a:rPr>
                  <a:t>Luego,</a:t>
                </a: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r>
                  <a:rPr lang="es-CL" dirty="0">
                    <a:effectLst/>
                    <a:latin typeface="Calibri" panose="020F0502020204030204" pitchFamily="34" charset="0"/>
                    <a:ea typeface="Times New Roman" panose="02020603050405020304" pitchFamily="18" charset="0"/>
                    <a:cs typeface="Calibri" panose="020F0502020204030204" pitchFamily="34" charset="0"/>
                  </a:rPr>
                  <a:t>Notemos que los coeficientes de y ya poseen signos distintos, por lo tanto, no es necesario aplicar una operación para cambiar los signos. (Si tuviesen signos iguales debes multiplicar solo una de las ecuaciones por </a:t>
                </a:r>
                <a14:m>
                  <m:oMath xmlns:m="http://schemas.openxmlformats.org/officeDocument/2006/math">
                    <m:r>
                      <a:rPr lang="es-CL" i="1">
                        <a:effectLst/>
                        <a:latin typeface="Cambria Math" panose="02040503050406030204" pitchFamily="18" charset="0"/>
                        <a:ea typeface="Times New Roman" panose="02020603050405020304" pitchFamily="18" charset="0"/>
                        <a:cs typeface="Times New Roman" panose="02020603050405020304" pitchFamily="18" charset="0"/>
                      </a:rPr>
                      <m:t>−1)</m:t>
                    </m:r>
                  </m:oMath>
                </a14:m>
                <a:endParaRPr lang="es-CL"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s-ES" dirty="0">
                    <a:latin typeface="Calibri" panose="020F0502020204030204" pitchFamily="34" charset="0"/>
                    <a:cs typeface="Calibri" panose="020F0502020204030204" pitchFamily="34" charset="0"/>
                  </a:rPr>
                  <a:t> </a:t>
                </a:r>
              </a:p>
            </p:txBody>
          </p:sp>
        </mc:Choice>
        <mc:Fallback>
          <p:sp>
            <p:nvSpPr>
              <p:cNvPr id="3" name="Marcador de contenido 2">
                <a:extLst>
                  <a:ext uri="{FF2B5EF4-FFF2-40B4-BE49-F238E27FC236}">
                    <a16:creationId xmlns:a16="http://schemas.microsoft.com/office/drawing/2014/main" id="{322D0315-EC66-4136-966E-14A7D65145F4}"/>
                  </a:ext>
                </a:extLst>
              </p:cNvPr>
              <p:cNvSpPr>
                <a:spLocks noGrp="1" noRot="1" noChangeAspect="1" noMove="1" noResize="1" noEditPoints="1" noAdjustHandles="1" noChangeArrowheads="1" noChangeShapeType="1" noTextEdit="1"/>
              </p:cNvSpPr>
              <p:nvPr>
                <p:ph idx="1"/>
              </p:nvPr>
            </p:nvSpPr>
            <p:spPr>
              <a:xfrm>
                <a:off x="653796" y="562356"/>
                <a:ext cx="11164824" cy="5793994"/>
              </a:xfrm>
              <a:blipFill>
                <a:blip r:embed="rId2"/>
                <a:stretch>
                  <a:fillRect l="-1092" t="-2313"/>
                </a:stretch>
              </a:blipFill>
            </p:spPr>
            <p:txBody>
              <a:bodyPr/>
              <a:lstStyle/>
              <a:p>
                <a:r>
                  <a:rPr lang="es-CL">
                    <a:noFill/>
                  </a:rPr>
                  <a:t> </a:t>
                </a:r>
              </a:p>
            </p:txBody>
          </p:sp>
        </mc:Fallback>
      </mc:AlternateContent>
      <p:sp>
        <p:nvSpPr>
          <p:cNvPr id="4" name="Marcador de fecha 3">
            <a:extLst>
              <a:ext uri="{FF2B5EF4-FFF2-40B4-BE49-F238E27FC236}">
                <a16:creationId xmlns:a16="http://schemas.microsoft.com/office/drawing/2014/main" id="{82EA8DD2-5A6A-405A-B411-0CE9E4142240}"/>
              </a:ext>
            </a:extLst>
          </p:cNvPr>
          <p:cNvSpPr>
            <a:spLocks noGrp="1"/>
          </p:cNvSpPr>
          <p:nvPr>
            <p:ph type="dt" sz="half" idx="10"/>
          </p:nvPr>
        </p:nvSpPr>
        <p:spPr/>
        <p:txBody>
          <a:bodyPr/>
          <a:lstStyle/>
          <a:p>
            <a:pPr rtl="0">
              <a:defRPr/>
            </a:pPr>
            <a:r>
              <a:rPr lang="es-ES" noProof="0">
                <a:solidFill>
                  <a:prstClr val="black">
                    <a:tint val="75000"/>
                  </a:prstClr>
                </a:solidFill>
              </a:rPr>
              <a:t>3/9/20XX</a:t>
            </a:r>
          </a:p>
        </p:txBody>
      </p:sp>
      <p:sp>
        <p:nvSpPr>
          <p:cNvPr id="5" name="Marcador de pie de página 4">
            <a:extLst>
              <a:ext uri="{FF2B5EF4-FFF2-40B4-BE49-F238E27FC236}">
                <a16:creationId xmlns:a16="http://schemas.microsoft.com/office/drawing/2014/main" id="{4690DDF0-B2AA-4175-9EA6-88C5C72A05E1}"/>
              </a:ext>
            </a:extLst>
          </p:cNvPr>
          <p:cNvSpPr>
            <a:spLocks noGrp="1"/>
          </p:cNvSpPr>
          <p:nvPr>
            <p:ph type="ftr" sz="quarter" idx="11"/>
          </p:nvPr>
        </p:nvSpPr>
        <p:spPr/>
        <p:txBody>
          <a:bodyPr/>
          <a:lstStyle/>
          <a:p>
            <a:pPr rtl="0">
              <a:defRPr/>
            </a:pPr>
            <a:r>
              <a:rPr lang="es-ES" noProof="0">
                <a:solidFill>
                  <a:prstClr val="black">
                    <a:tint val="75000"/>
                  </a:prstClr>
                </a:solidFill>
              </a:rPr>
              <a:t>Título de la presentación</a:t>
            </a:r>
          </a:p>
        </p:txBody>
      </p:sp>
      <p:sp>
        <p:nvSpPr>
          <p:cNvPr id="6" name="Marcador de número de diapositiva 5">
            <a:extLst>
              <a:ext uri="{FF2B5EF4-FFF2-40B4-BE49-F238E27FC236}">
                <a16:creationId xmlns:a16="http://schemas.microsoft.com/office/drawing/2014/main" id="{B04CB544-6218-4704-BCA9-8DBDC67A524B}"/>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8</a:t>
            </a:fld>
            <a:endParaRPr lang="es-ES" noProof="0">
              <a:solidFill>
                <a:prstClr val="black">
                  <a:tint val="75000"/>
                </a:prstClr>
              </a:solidFill>
            </a:endParaRPr>
          </a:p>
        </p:txBody>
      </p:sp>
      <p:pic>
        <p:nvPicPr>
          <p:cNvPr id="8" name="Imagen 7" descr="Texto&#10;&#10;Descripción generada automáticamente">
            <a:extLst>
              <a:ext uri="{FF2B5EF4-FFF2-40B4-BE49-F238E27FC236}">
                <a16:creationId xmlns:a16="http://schemas.microsoft.com/office/drawing/2014/main" id="{E32D4940-A41A-43A4-8FEA-2C16FC507F05}"/>
              </a:ext>
            </a:extLst>
          </p:cNvPr>
          <p:cNvPicPr>
            <a:picLocks noChangeAspect="1"/>
          </p:cNvPicPr>
          <p:nvPr/>
        </p:nvPicPr>
        <p:blipFill>
          <a:blip r:embed="rId3"/>
          <a:stretch>
            <a:fillRect/>
          </a:stretch>
        </p:blipFill>
        <p:spPr>
          <a:xfrm>
            <a:off x="2385694" y="923040"/>
            <a:ext cx="6396955" cy="1786163"/>
          </a:xfrm>
          <a:prstGeom prst="rect">
            <a:avLst/>
          </a:prstGeom>
        </p:spPr>
      </p:pic>
      <p:pic>
        <p:nvPicPr>
          <p:cNvPr id="10" name="Imagen 9" descr="Imagen que contiene Tabla&#10;&#10;Descripción generada automáticamente">
            <a:extLst>
              <a:ext uri="{FF2B5EF4-FFF2-40B4-BE49-F238E27FC236}">
                <a16:creationId xmlns:a16="http://schemas.microsoft.com/office/drawing/2014/main" id="{F9E94B6E-B847-4855-84E1-1F8CBB339931}"/>
              </a:ext>
            </a:extLst>
          </p:cNvPr>
          <p:cNvPicPr>
            <a:picLocks noChangeAspect="1"/>
          </p:cNvPicPr>
          <p:nvPr/>
        </p:nvPicPr>
        <p:blipFill>
          <a:blip r:embed="rId4"/>
          <a:stretch>
            <a:fillRect/>
          </a:stretch>
        </p:blipFill>
        <p:spPr>
          <a:xfrm>
            <a:off x="2835573" y="2709203"/>
            <a:ext cx="4982547" cy="1540787"/>
          </a:xfrm>
          <a:prstGeom prst="rect">
            <a:avLst/>
          </a:prstGeom>
        </p:spPr>
      </p:pic>
    </p:spTree>
    <p:extLst>
      <p:ext uri="{BB962C8B-B14F-4D97-AF65-F5344CB8AC3E}">
        <p14:creationId xmlns:p14="http://schemas.microsoft.com/office/powerpoint/2010/main" val="2337071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444E65C-848D-4379-B06A-4AA7A12704ED}"/>
              </a:ext>
            </a:extLst>
          </p:cNvPr>
          <p:cNvSpPr>
            <a:spLocks noGrp="1"/>
          </p:cNvSpPr>
          <p:nvPr>
            <p:ph idx="1"/>
          </p:nvPr>
        </p:nvSpPr>
        <p:spPr>
          <a:xfrm>
            <a:off x="1179576" y="502920"/>
            <a:ext cx="9829800" cy="5267918"/>
          </a:xfrm>
        </p:spPr>
        <p:txBody>
          <a:bodyPr/>
          <a:lstStyle/>
          <a:p>
            <a:pPr marL="0" indent="0">
              <a:buNone/>
            </a:pPr>
            <a:r>
              <a:rPr lang="es-ES" dirty="0">
                <a:latin typeface="Calibri" panose="020F0502020204030204" pitchFamily="34" charset="0"/>
                <a:cs typeface="Calibri" panose="020F0502020204030204" pitchFamily="34" charset="0"/>
              </a:rPr>
              <a:t>Ahora tenemos que sumar las ecuaciones.</a:t>
            </a: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endParaRPr lang="es-ES" dirty="0">
              <a:latin typeface="Calibri" panose="020F0502020204030204" pitchFamily="34" charset="0"/>
              <a:cs typeface="Calibri" panose="020F0502020204030204" pitchFamily="34" charset="0"/>
            </a:endParaRPr>
          </a:p>
          <a:p>
            <a:pPr marL="0" indent="0">
              <a:buNone/>
            </a:pPr>
            <a:r>
              <a:rPr lang="es-ES" dirty="0">
                <a:latin typeface="Calibri" panose="020F0502020204030204" pitchFamily="34" charset="0"/>
                <a:cs typeface="Calibri" panose="020F0502020204030204" pitchFamily="34" charset="0"/>
              </a:rPr>
              <a:t>Luego, resolvemos la ecuación resultante</a:t>
            </a:r>
            <a:endParaRPr lang="es-CL" dirty="0">
              <a:latin typeface="Calibri" panose="020F0502020204030204" pitchFamily="34" charset="0"/>
              <a:cs typeface="Calibri" panose="020F0502020204030204" pitchFamily="34" charset="0"/>
            </a:endParaRPr>
          </a:p>
        </p:txBody>
      </p:sp>
      <p:sp>
        <p:nvSpPr>
          <p:cNvPr id="6" name="Marcador de número de diapositiva 5">
            <a:extLst>
              <a:ext uri="{FF2B5EF4-FFF2-40B4-BE49-F238E27FC236}">
                <a16:creationId xmlns:a16="http://schemas.microsoft.com/office/drawing/2014/main" id="{890DB705-DBA9-4821-8BF2-D9A630F722A6}"/>
              </a:ext>
            </a:extLst>
          </p:cNvPr>
          <p:cNvSpPr>
            <a:spLocks noGrp="1"/>
          </p:cNvSpPr>
          <p:nvPr>
            <p:ph type="sldNum" sz="quarter" idx="12"/>
          </p:nvPr>
        </p:nvSpPr>
        <p:spPr/>
        <p:txBody>
          <a:bodyPr/>
          <a:lstStyle/>
          <a:p>
            <a:pPr rtl="0">
              <a:defRPr/>
            </a:pPr>
            <a:fld id="{D76B855D-E9CC-4FF8-AD85-6CDC7B89A0DE}" type="slidenum">
              <a:rPr lang="es-ES" noProof="0" smtClean="0">
                <a:solidFill>
                  <a:prstClr val="black">
                    <a:tint val="75000"/>
                  </a:prstClr>
                </a:solidFill>
              </a:rPr>
              <a:pPr rtl="0">
                <a:defRPr/>
              </a:pPr>
              <a:t>9</a:t>
            </a:fld>
            <a:endParaRPr lang="es-ES" noProof="0">
              <a:solidFill>
                <a:prstClr val="black">
                  <a:tint val="75000"/>
                </a:prstClr>
              </a:solidFill>
            </a:endParaRPr>
          </a:p>
        </p:txBody>
      </p:sp>
      <p:pic>
        <p:nvPicPr>
          <p:cNvPr id="8" name="Imagen 7">
            <a:extLst>
              <a:ext uri="{FF2B5EF4-FFF2-40B4-BE49-F238E27FC236}">
                <a16:creationId xmlns:a16="http://schemas.microsoft.com/office/drawing/2014/main" id="{49FE4650-68B2-4CCD-9573-68BD4DC68443}"/>
              </a:ext>
            </a:extLst>
          </p:cNvPr>
          <p:cNvPicPr>
            <a:picLocks noChangeAspect="1"/>
          </p:cNvPicPr>
          <p:nvPr/>
        </p:nvPicPr>
        <p:blipFill>
          <a:blip r:embed="rId2"/>
          <a:stretch>
            <a:fillRect/>
          </a:stretch>
        </p:blipFill>
        <p:spPr>
          <a:xfrm>
            <a:off x="3328247" y="1087162"/>
            <a:ext cx="5038594" cy="2890478"/>
          </a:xfrm>
          <a:prstGeom prst="rect">
            <a:avLst/>
          </a:prstGeom>
        </p:spPr>
      </p:pic>
      <p:pic>
        <p:nvPicPr>
          <p:cNvPr id="10" name="Imagen 9" descr="Imagen que contiene Interfaz de usuario gráfica&#10;&#10;Descripción generada automáticamente">
            <a:extLst>
              <a:ext uri="{FF2B5EF4-FFF2-40B4-BE49-F238E27FC236}">
                <a16:creationId xmlns:a16="http://schemas.microsoft.com/office/drawing/2014/main" id="{3B647B2F-AD48-4139-ABF0-0DAB27B95E7E}"/>
              </a:ext>
            </a:extLst>
          </p:cNvPr>
          <p:cNvPicPr>
            <a:picLocks noChangeAspect="1"/>
          </p:cNvPicPr>
          <p:nvPr/>
        </p:nvPicPr>
        <p:blipFill>
          <a:blip r:embed="rId3"/>
          <a:stretch>
            <a:fillRect/>
          </a:stretch>
        </p:blipFill>
        <p:spPr>
          <a:xfrm>
            <a:off x="4038600" y="4681335"/>
            <a:ext cx="6209594" cy="1673745"/>
          </a:xfrm>
          <a:prstGeom prst="rect">
            <a:avLst/>
          </a:prstGeom>
        </p:spPr>
      </p:pic>
    </p:spTree>
    <p:extLst>
      <p:ext uri="{BB962C8B-B14F-4D97-AF65-F5344CB8AC3E}">
        <p14:creationId xmlns:p14="http://schemas.microsoft.com/office/powerpoint/2010/main" val="3626453604"/>
      </p:ext>
    </p:extLst>
  </p:cSld>
  <p:clrMapOvr>
    <a:masterClrMapping/>
  </p:clrMapOvr>
</p:sld>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8167135_TF78504181_Win32" id="{5D374B88-5411-4C44-829A-7183F655D19C}" vid="{6DABD57F-DD9C-4887-92D2-023DC65F0F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449C04-64B3-4403-94B7-8D2284C38D1B}">
  <ds:schemaRefs>
    <ds:schemaRef ds:uri="http://schemas.microsoft.com/sharepoint/v3/contenttype/forms"/>
  </ds:schemaRefs>
</ds:datastoreItem>
</file>

<file path=customXml/itemProps2.xml><?xml version="1.0" encoding="utf-8"?>
<ds:datastoreItem xmlns:ds="http://schemas.openxmlformats.org/officeDocument/2006/customXml" ds:itemID="{FBDEF148-1770-458F-8F5B-C3D0A278AA97}">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8413533D-8C39-401E-8B75-B1AEEEC56B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Presentación de formas</Template>
  <TotalTime>38</TotalTime>
  <Words>551</Words>
  <Application>Microsoft Office PowerPoint</Application>
  <PresentationFormat>Panorámica</PresentationFormat>
  <Paragraphs>101</Paragraphs>
  <Slides>18</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Avenir Next LT Pro</vt:lpstr>
      <vt:lpstr>Calibri</vt:lpstr>
      <vt:lpstr>Cambria Math</vt:lpstr>
      <vt:lpstr>Tw Cen MT</vt:lpstr>
      <vt:lpstr>Wingdings</vt:lpstr>
      <vt:lpstr>ShapesVTI</vt:lpstr>
      <vt:lpstr>SISTEMA DE ECUACIONES LINEALES</vt:lpstr>
      <vt:lpstr>TEMAS</vt:lpstr>
      <vt:lpstr>Ecuación lineal de dos incógnitas</vt:lpstr>
      <vt:lpstr>Sistema de ecuaciones lineales</vt:lpstr>
      <vt:lpstr>Método de resolución</vt:lpstr>
      <vt:lpstr>Reducción</vt:lpstr>
      <vt:lpstr>Ejemplo: </vt:lpstr>
      <vt:lpstr>Presentación de PowerPoint</vt:lpstr>
      <vt:lpstr>Presentación de PowerPoint</vt:lpstr>
      <vt:lpstr>Presentación de PowerPoint</vt:lpstr>
      <vt:lpstr>Presentación de PowerPoint</vt:lpstr>
      <vt:lpstr>Igualación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ECUACIONES LINEALES</dc:title>
  <dc:creator>Angela  Bustamante</dc:creator>
  <cp:lastModifiedBy>Angela  Bustamante</cp:lastModifiedBy>
  <cp:revision>5</cp:revision>
  <dcterms:created xsi:type="dcterms:W3CDTF">2020-10-31T21:02:42Z</dcterms:created>
  <dcterms:modified xsi:type="dcterms:W3CDTF">2020-10-31T21:44:00Z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