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1" r:id="rId3"/>
    <p:sldId id="266" r:id="rId4"/>
    <p:sldId id="287" r:id="rId5"/>
    <p:sldId id="272" r:id="rId6"/>
    <p:sldId id="286" r:id="rId7"/>
    <p:sldId id="288" r:id="rId8"/>
    <p:sldId id="284" r:id="rId9"/>
    <p:sldId id="289" r:id="rId10"/>
    <p:sldId id="293" r:id="rId11"/>
    <p:sldId id="291" r:id="rId12"/>
    <p:sldId id="292" r:id="rId13"/>
    <p:sldId id="290" r:id="rId14"/>
    <p:sldId id="294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94660"/>
  </p:normalViewPr>
  <p:slideViewPr>
    <p:cSldViewPr snapToGrid="0">
      <p:cViewPr>
        <p:scale>
          <a:sx n="81" d="100"/>
          <a:sy n="81" d="100"/>
        </p:scale>
        <p:origin x="-324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10/5/2020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10/5/2020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19fef0afa_0_7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19fef0afa_0_7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966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rgbClr val="799CF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813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-73600" y="1400"/>
            <a:ext cx="12294000" cy="961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3575800" y="1395600"/>
            <a:ext cx="50404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 rtl="0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 rtl="0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345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‹Nº›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‹Nº›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10/5/2020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8.png"/><Relationship Id="rId5" Type="http://schemas.openxmlformats.org/officeDocument/2006/relationships/audio" Target="../media/audio4.wav"/><Relationship Id="rId15" Type="http://schemas.microsoft.com/office/2007/relationships/hdphoto" Target="../media/hdphoto4.wdp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audio" Target="../media/audio7.wav"/><Relationship Id="rId7" Type="http://schemas.microsoft.com/office/2007/relationships/hdphoto" Target="../media/hdphoto6.wdp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" Type="http://schemas.openxmlformats.org/officeDocument/2006/relationships/audio" Target="../media/audio6.wav"/><Relationship Id="rId16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7.wdp"/><Relationship Id="rId14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10" Type="http://schemas.microsoft.com/office/2007/relationships/hdphoto" Target="../media/hdphoto14.wdp"/><Relationship Id="rId4" Type="http://schemas.microsoft.com/office/2007/relationships/hdphoto" Target="../media/hdphoto11.wdp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17.wdp"/><Relationship Id="rId18" Type="http://schemas.openxmlformats.org/officeDocument/2006/relationships/image" Target="../media/image29.png"/><Relationship Id="rId26" Type="http://schemas.microsoft.com/office/2007/relationships/hdphoto" Target="../media/hdphoto22.wdp"/><Relationship Id="rId3" Type="http://schemas.openxmlformats.org/officeDocument/2006/relationships/audio" Target="../media/audio8.wav"/><Relationship Id="rId21" Type="http://schemas.microsoft.com/office/2007/relationships/hdphoto" Target="../media/hdphoto9.wdp"/><Relationship Id="rId7" Type="http://schemas.microsoft.com/office/2007/relationships/hdphoto" Target="../media/hdphoto15.wdp"/><Relationship Id="rId12" Type="http://schemas.openxmlformats.org/officeDocument/2006/relationships/image" Target="../media/image26.png"/><Relationship Id="rId17" Type="http://schemas.microsoft.com/office/2007/relationships/hdphoto" Target="../media/hdphoto19.wdp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16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png"/><Relationship Id="rId11" Type="http://schemas.microsoft.com/office/2007/relationships/hdphoto" Target="../media/hdphoto14.wdp"/><Relationship Id="rId24" Type="http://schemas.openxmlformats.org/officeDocument/2006/relationships/image" Target="../media/image18.gif"/><Relationship Id="rId32" Type="http://schemas.microsoft.com/office/2007/relationships/hdphoto" Target="../media/hdphoto12.wdp"/><Relationship Id="rId5" Type="http://schemas.openxmlformats.org/officeDocument/2006/relationships/audio" Target="../media/audio10.wav"/><Relationship Id="rId15" Type="http://schemas.microsoft.com/office/2007/relationships/hdphoto" Target="../media/hdphoto18.wdp"/><Relationship Id="rId23" Type="http://schemas.microsoft.com/office/2007/relationships/hdphoto" Target="../media/hdphoto21.wdp"/><Relationship Id="rId28" Type="http://schemas.microsoft.com/office/2007/relationships/hdphoto" Target="../media/hdphoto23.wdp"/><Relationship Id="rId10" Type="http://schemas.openxmlformats.org/officeDocument/2006/relationships/image" Target="../media/image23.png"/><Relationship Id="rId19" Type="http://schemas.microsoft.com/office/2007/relationships/hdphoto" Target="../media/hdphoto20.wdp"/><Relationship Id="rId31" Type="http://schemas.openxmlformats.org/officeDocument/2006/relationships/image" Target="../media/image21.png"/><Relationship Id="rId4" Type="http://schemas.openxmlformats.org/officeDocument/2006/relationships/audio" Target="../media/audio9.wav"/><Relationship Id="rId9" Type="http://schemas.microsoft.com/office/2007/relationships/hdphoto" Target="../media/hdphoto16.wdp"/><Relationship Id="rId14" Type="http://schemas.openxmlformats.org/officeDocument/2006/relationships/image" Target="../media/image27.png"/><Relationship Id="rId22" Type="http://schemas.openxmlformats.org/officeDocument/2006/relationships/image" Target="../media/image30.png"/><Relationship Id="rId27" Type="http://schemas.openxmlformats.org/officeDocument/2006/relationships/image" Target="../media/image32.png"/><Relationship Id="rId30" Type="http://schemas.microsoft.com/office/2007/relationships/hdphoto" Target="../media/hdphoto2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40926" y="344935"/>
            <a:ext cx="7560743" cy="3210339"/>
          </a:xfrm>
        </p:spPr>
        <p:txBody>
          <a:bodyPr>
            <a:noAutofit/>
          </a:bodyPr>
          <a:lstStyle/>
          <a:p>
            <a:pPr algn="r"/>
            <a: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  <a:t/>
            </a:r>
            <a:br>
              <a:rPr lang="es-UY" altLang="es-CL" sz="4000" dirty="0">
                <a:solidFill>
                  <a:schemeClr val="tx1"/>
                </a:solidFill>
                <a:latin typeface="AR BLANCA" panose="02000000000000000000" pitchFamily="2" charset="0"/>
              </a:rPr>
            </a:br>
            <a: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MATERIAL DE APOYO COMPLEMENTARIO KINDER.</a:t>
            </a:r>
            <a:b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/>
            </a:r>
            <a:b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Programa Integración Escolar</a:t>
            </a:r>
            <a:b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</a:br>
            <a:r>
              <a:rPr lang="es-UY" altLang="es-C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San Fernando </a:t>
            </a:r>
            <a:r>
              <a:rPr lang="es-UY" altLang="es-CL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College</a:t>
            </a:r>
            <a:r>
              <a:rPr lang="es-UY" altLang="es-CL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.</a:t>
            </a:r>
            <a:endParaRPr lang="es-CL" altLang="es-CL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7773" y="4049486"/>
            <a:ext cx="6798365" cy="1254034"/>
          </a:xfrm>
        </p:spPr>
        <p:txBody>
          <a:bodyPr>
            <a:normAutofit/>
          </a:bodyPr>
          <a:lstStyle/>
          <a:p>
            <a:pPr algn="r"/>
            <a:endParaRPr lang="es-UY" altLang="es-CL" dirty="0">
              <a:latin typeface="AR BLANCA" panose="02000000000000000000" pitchFamily="2" charset="0"/>
            </a:endParaRPr>
          </a:p>
          <a:p>
            <a:pPr algn="r"/>
            <a:r>
              <a:rPr lang="es-UY" altLang="es-CL" dirty="0">
                <a:latin typeface="AR BLANCA" panose="02000000000000000000" pitchFamily="2" charset="0"/>
              </a:rPr>
              <a:t> </a:t>
            </a:r>
            <a:r>
              <a:rPr lang="es-UY" altLang="es-C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Educadora Diferencial: Yovana Galaz Lorca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182DD2D-2AD8-4507-B046-560B8831632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77" y="371061"/>
            <a:ext cx="1278666" cy="1732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en blanco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EC78E35-5D88-419F-B3F9-BD5BFE66157F}"/>
              </a:ext>
            </a:extLst>
          </p:cNvPr>
          <p:cNvSpPr/>
          <p:nvPr/>
        </p:nvSpPr>
        <p:spPr>
          <a:xfrm>
            <a:off x="1277815" y="267286"/>
            <a:ext cx="9636369" cy="6386732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1D2718E-0FEB-470E-A5A3-52FD8D3A2023}"/>
              </a:ext>
            </a:extLst>
          </p:cNvPr>
          <p:cNvSpPr txBox="1">
            <a:spLocks/>
          </p:cNvSpPr>
          <p:nvPr/>
        </p:nvSpPr>
        <p:spPr>
          <a:xfrm>
            <a:off x="950742" y="304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¿Con qué vocal comienza?</a:t>
            </a:r>
          </a:p>
        </p:txBody>
      </p:sp>
      <p:sp>
        <p:nvSpPr>
          <p:cNvPr id="2" name="Diagrama de flujo: conector 1">
            <a:hlinkClick r:id="" action="ppaction://hlinkshowjump?jump=nextslide">
              <a:snd r:embed="rId2" name="008863839_prev.wav"/>
            </a:hlinkClick>
            <a:extLst>
              <a:ext uri="{FF2B5EF4-FFF2-40B4-BE49-F238E27FC236}">
                <a16:creationId xmlns:a16="http://schemas.microsoft.com/office/drawing/2014/main" xmlns="" id="{048974D5-637D-4EBF-B073-CB6803D4DC64}"/>
              </a:ext>
            </a:extLst>
          </p:cNvPr>
          <p:cNvSpPr/>
          <p:nvPr/>
        </p:nvSpPr>
        <p:spPr>
          <a:xfrm>
            <a:off x="4887350" y="2307100"/>
            <a:ext cx="1350499" cy="1325563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Diagrama de flujo: conector 6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0861D2EB-6FAD-408D-91D5-4F72EE6709D8}"/>
              </a:ext>
            </a:extLst>
          </p:cNvPr>
          <p:cNvSpPr/>
          <p:nvPr/>
        </p:nvSpPr>
        <p:spPr>
          <a:xfrm>
            <a:off x="8203308" y="4621237"/>
            <a:ext cx="1350499" cy="132556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U</a:t>
            </a:r>
          </a:p>
        </p:txBody>
      </p:sp>
      <p:sp>
        <p:nvSpPr>
          <p:cNvPr id="8" name="Diagrama de flujo: conector 7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2773B701-D50D-492E-8357-B79C1590964F}"/>
              </a:ext>
            </a:extLst>
          </p:cNvPr>
          <p:cNvSpPr/>
          <p:nvPr/>
        </p:nvSpPr>
        <p:spPr>
          <a:xfrm>
            <a:off x="9154552" y="2307101"/>
            <a:ext cx="1350499" cy="13255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9" name="Diagrama de flujo: conector 8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83312809-9FDB-4575-A9FB-E2948C0EB258}"/>
              </a:ext>
            </a:extLst>
          </p:cNvPr>
          <p:cNvSpPr/>
          <p:nvPr/>
        </p:nvSpPr>
        <p:spPr>
          <a:xfrm>
            <a:off x="7020951" y="2307100"/>
            <a:ext cx="1350499" cy="13255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0" name="Diagrama de flujo: conector 9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FA204393-01CC-4F17-95A6-8C72AD445CD6}"/>
              </a:ext>
            </a:extLst>
          </p:cNvPr>
          <p:cNvSpPr/>
          <p:nvPr/>
        </p:nvSpPr>
        <p:spPr>
          <a:xfrm>
            <a:off x="6014023" y="4621237"/>
            <a:ext cx="1350499" cy="132556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O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F433F348-8721-4F43-AA84-0860ABE5B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348" y="3393018"/>
            <a:ext cx="3461368" cy="183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83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en blanco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EC78E35-5D88-419F-B3F9-BD5BFE66157F}"/>
              </a:ext>
            </a:extLst>
          </p:cNvPr>
          <p:cNvSpPr/>
          <p:nvPr/>
        </p:nvSpPr>
        <p:spPr>
          <a:xfrm>
            <a:off x="1277816" y="267286"/>
            <a:ext cx="9551294" cy="6159640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1D2718E-0FEB-470E-A5A3-52FD8D3A2023}"/>
              </a:ext>
            </a:extLst>
          </p:cNvPr>
          <p:cNvSpPr txBox="1">
            <a:spLocks/>
          </p:cNvSpPr>
          <p:nvPr/>
        </p:nvSpPr>
        <p:spPr>
          <a:xfrm>
            <a:off x="950742" y="304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¿Con qué vocal comienza?</a:t>
            </a:r>
          </a:p>
        </p:txBody>
      </p:sp>
      <p:sp>
        <p:nvSpPr>
          <p:cNvPr id="8" name="Diagrama de flujo: conector 7">
            <a:hlinkClick r:id="" action="ppaction://hlinkshowjump?jump=nextslide">
              <a:snd r:embed="rId2" name="008863839_prev.wav"/>
            </a:hlinkClick>
            <a:extLst>
              <a:ext uri="{FF2B5EF4-FFF2-40B4-BE49-F238E27FC236}">
                <a16:creationId xmlns:a16="http://schemas.microsoft.com/office/drawing/2014/main" xmlns="" id="{2773B701-D50D-492E-8357-B79C1590964F}"/>
              </a:ext>
            </a:extLst>
          </p:cNvPr>
          <p:cNvSpPr/>
          <p:nvPr/>
        </p:nvSpPr>
        <p:spPr>
          <a:xfrm>
            <a:off x="9154552" y="2307101"/>
            <a:ext cx="1350499" cy="13255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I</a:t>
            </a:r>
          </a:p>
        </p:txBody>
      </p:sp>
      <p:pic>
        <p:nvPicPr>
          <p:cNvPr id="11" name="Picture 2" descr="iguana mascota de Animaluno | Iguanas">
            <a:extLst>
              <a:ext uri="{FF2B5EF4-FFF2-40B4-BE49-F238E27FC236}">
                <a16:creationId xmlns:a16="http://schemas.microsoft.com/office/drawing/2014/main" xmlns="" id="{046904A5-4733-4D43-957D-88B816CF4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33" y="2710457"/>
            <a:ext cx="4580280" cy="28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iagrama de flujo: conector 12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28698818-3FE8-4D5C-A94A-58D18A8F6EAA}"/>
              </a:ext>
            </a:extLst>
          </p:cNvPr>
          <p:cNvSpPr/>
          <p:nvPr/>
        </p:nvSpPr>
        <p:spPr>
          <a:xfrm>
            <a:off x="4887350" y="2307100"/>
            <a:ext cx="1350499" cy="1325563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Diagrama de flujo: conector 13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067CA9E0-727F-4444-9515-45CF902EBCEA}"/>
              </a:ext>
            </a:extLst>
          </p:cNvPr>
          <p:cNvSpPr/>
          <p:nvPr/>
        </p:nvSpPr>
        <p:spPr>
          <a:xfrm>
            <a:off x="7020951" y="2307100"/>
            <a:ext cx="1350499" cy="13255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Diagrama de flujo: conector 14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5917DF87-9D4B-4993-B1FD-1560A190AFF5}"/>
              </a:ext>
            </a:extLst>
          </p:cNvPr>
          <p:cNvSpPr/>
          <p:nvPr/>
        </p:nvSpPr>
        <p:spPr>
          <a:xfrm>
            <a:off x="6014023" y="4621237"/>
            <a:ext cx="1350499" cy="132556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Diagrama de flujo: conector 15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943A1F11-D8DD-4CDB-90A1-BC67E884B5AF}"/>
              </a:ext>
            </a:extLst>
          </p:cNvPr>
          <p:cNvSpPr/>
          <p:nvPr/>
        </p:nvSpPr>
        <p:spPr>
          <a:xfrm>
            <a:off x="8203308" y="4621237"/>
            <a:ext cx="1350499" cy="132556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8819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en blanco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EC78E35-5D88-419F-B3F9-BD5BFE66157F}"/>
              </a:ext>
            </a:extLst>
          </p:cNvPr>
          <p:cNvSpPr/>
          <p:nvPr/>
        </p:nvSpPr>
        <p:spPr>
          <a:xfrm>
            <a:off x="1277815" y="267286"/>
            <a:ext cx="9636369" cy="6386732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1D2718E-0FEB-470E-A5A3-52FD8D3A2023}"/>
              </a:ext>
            </a:extLst>
          </p:cNvPr>
          <p:cNvSpPr txBox="1">
            <a:spLocks/>
          </p:cNvSpPr>
          <p:nvPr/>
        </p:nvSpPr>
        <p:spPr>
          <a:xfrm>
            <a:off x="950742" y="304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¿Con qué vocal comienza?</a:t>
            </a:r>
          </a:p>
        </p:txBody>
      </p:sp>
      <p:sp>
        <p:nvSpPr>
          <p:cNvPr id="2" name="Diagrama de flujo: conector 1">
            <a:hlinkClick r:id="" action="ppaction://noaction">
              <a:snd r:embed="rId2" name="chicharra-error-incorrecto-.wav"/>
            </a:hlinkClick>
            <a:extLst>
              <a:ext uri="{FF2B5EF4-FFF2-40B4-BE49-F238E27FC236}">
                <a16:creationId xmlns:a16="http://schemas.microsoft.com/office/drawing/2014/main" xmlns="" id="{048974D5-637D-4EBF-B073-CB6803D4DC64}"/>
              </a:ext>
            </a:extLst>
          </p:cNvPr>
          <p:cNvSpPr/>
          <p:nvPr/>
        </p:nvSpPr>
        <p:spPr>
          <a:xfrm>
            <a:off x="4887350" y="2307100"/>
            <a:ext cx="1350499" cy="1325563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1" name="Picture 2" descr="Elefante para imprimir | Elefante de dibujos animados, Dibujo ...">
            <a:extLst>
              <a:ext uri="{FF2B5EF4-FFF2-40B4-BE49-F238E27FC236}">
                <a16:creationId xmlns:a16="http://schemas.microsoft.com/office/drawing/2014/main" xmlns="" id="{A36BAC12-ACE6-4C1B-BFFF-97B9503E4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664" y="2708498"/>
            <a:ext cx="3548249" cy="257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grama de flujo: conector 13">
            <a:hlinkClick r:id="" action="ppaction://hlinkshowjump?jump=nextslide">
              <a:snd r:embed="rId4" name="008863839_prev.wav"/>
            </a:hlinkClick>
            <a:extLst>
              <a:ext uri="{FF2B5EF4-FFF2-40B4-BE49-F238E27FC236}">
                <a16:creationId xmlns:a16="http://schemas.microsoft.com/office/drawing/2014/main" xmlns="" id="{60E3E566-9FF8-4C77-ACD4-9B1187A8D0A7}"/>
              </a:ext>
            </a:extLst>
          </p:cNvPr>
          <p:cNvSpPr/>
          <p:nvPr/>
        </p:nvSpPr>
        <p:spPr>
          <a:xfrm>
            <a:off x="7020951" y="2307100"/>
            <a:ext cx="1350499" cy="13255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Diagrama de flujo: conector 14">
            <a:hlinkClick r:id="" action="ppaction://noaction">
              <a:snd r:embed="rId2" name="chicharra-error-incorrecto-.wav"/>
            </a:hlinkClick>
            <a:extLst>
              <a:ext uri="{FF2B5EF4-FFF2-40B4-BE49-F238E27FC236}">
                <a16:creationId xmlns:a16="http://schemas.microsoft.com/office/drawing/2014/main" xmlns="" id="{347AA528-6D65-4677-9D37-F4DED6668CE5}"/>
              </a:ext>
            </a:extLst>
          </p:cNvPr>
          <p:cNvSpPr/>
          <p:nvPr/>
        </p:nvSpPr>
        <p:spPr>
          <a:xfrm>
            <a:off x="6014023" y="4621237"/>
            <a:ext cx="1350499" cy="132556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6" name="Diagrama de flujo: conector 15">
            <a:hlinkClick r:id="" action="ppaction://noaction">
              <a:snd r:embed="rId2" name="chicharra-error-incorrecto-.wav"/>
            </a:hlinkClick>
            <a:extLst>
              <a:ext uri="{FF2B5EF4-FFF2-40B4-BE49-F238E27FC236}">
                <a16:creationId xmlns:a16="http://schemas.microsoft.com/office/drawing/2014/main" xmlns="" id="{A6C87821-DF75-4207-824D-53534CBB62CB}"/>
              </a:ext>
            </a:extLst>
          </p:cNvPr>
          <p:cNvSpPr/>
          <p:nvPr/>
        </p:nvSpPr>
        <p:spPr>
          <a:xfrm>
            <a:off x="9154552" y="2307101"/>
            <a:ext cx="1350499" cy="13255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7" name="Diagrama de flujo: conector 16">
            <a:hlinkClick r:id="" action="ppaction://noaction">
              <a:snd r:embed="rId2" name="chicharra-error-incorrecto-.wav"/>
            </a:hlinkClick>
            <a:extLst>
              <a:ext uri="{FF2B5EF4-FFF2-40B4-BE49-F238E27FC236}">
                <a16:creationId xmlns:a16="http://schemas.microsoft.com/office/drawing/2014/main" xmlns="" id="{53C3104E-A670-4DFF-BFB8-A71D86BC8DF4}"/>
              </a:ext>
            </a:extLst>
          </p:cNvPr>
          <p:cNvSpPr/>
          <p:nvPr/>
        </p:nvSpPr>
        <p:spPr>
          <a:xfrm>
            <a:off x="8203308" y="4621237"/>
            <a:ext cx="1350499" cy="132556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0774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en blanco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EC78E35-5D88-419F-B3F9-BD5BFE66157F}"/>
              </a:ext>
            </a:extLst>
          </p:cNvPr>
          <p:cNvSpPr/>
          <p:nvPr/>
        </p:nvSpPr>
        <p:spPr>
          <a:xfrm>
            <a:off x="1277815" y="267286"/>
            <a:ext cx="9636369" cy="6386732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1D2718E-0FEB-470E-A5A3-52FD8D3A2023}"/>
              </a:ext>
            </a:extLst>
          </p:cNvPr>
          <p:cNvSpPr txBox="1">
            <a:spLocks/>
          </p:cNvSpPr>
          <p:nvPr/>
        </p:nvSpPr>
        <p:spPr>
          <a:xfrm>
            <a:off x="980049" y="28006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¿Con qué vocal comienza?</a:t>
            </a:r>
          </a:p>
        </p:txBody>
      </p:sp>
      <p:pic>
        <p:nvPicPr>
          <p:cNvPr id="13" name="Picture 2" descr="Uvas Clipart| (39)++ Big Photos | FREE | #UC | 4570book.info">
            <a:extLst>
              <a:ext uri="{FF2B5EF4-FFF2-40B4-BE49-F238E27FC236}">
                <a16:creationId xmlns:a16="http://schemas.microsoft.com/office/drawing/2014/main" xmlns="" id="{F0FDBD41-1354-44EF-B020-C60DE9BEA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73" y="2759546"/>
            <a:ext cx="2269420" cy="230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iagrama de flujo: conector 13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A1A0DE2D-9751-49E4-B897-8EC3D76DF528}"/>
              </a:ext>
            </a:extLst>
          </p:cNvPr>
          <p:cNvSpPr/>
          <p:nvPr/>
        </p:nvSpPr>
        <p:spPr>
          <a:xfrm>
            <a:off x="4887350" y="2307100"/>
            <a:ext cx="1350499" cy="1325563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Diagrama de flujo: conector 15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D7E4DD42-9827-4528-8159-45980A0EC31F}"/>
              </a:ext>
            </a:extLst>
          </p:cNvPr>
          <p:cNvSpPr/>
          <p:nvPr/>
        </p:nvSpPr>
        <p:spPr>
          <a:xfrm>
            <a:off x="9154552" y="2307101"/>
            <a:ext cx="1350499" cy="13255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7" name="Diagrama de flujo: conector 16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F3852AA7-AEC9-4514-AC1F-CE84B469CF24}"/>
              </a:ext>
            </a:extLst>
          </p:cNvPr>
          <p:cNvSpPr/>
          <p:nvPr/>
        </p:nvSpPr>
        <p:spPr>
          <a:xfrm>
            <a:off x="7020951" y="2307100"/>
            <a:ext cx="1350499" cy="13255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8" name="Diagrama de flujo: conector 17">
            <a:hlinkClick r:id="" action="ppaction://noaction">
              <a:snd r:embed="rId3" name="chicharra-error-incorrecto-.wav"/>
            </a:hlinkClick>
            <a:extLst>
              <a:ext uri="{FF2B5EF4-FFF2-40B4-BE49-F238E27FC236}">
                <a16:creationId xmlns:a16="http://schemas.microsoft.com/office/drawing/2014/main" xmlns="" id="{C836C31F-7F7C-4FCB-9004-C9EAC482E614}"/>
              </a:ext>
            </a:extLst>
          </p:cNvPr>
          <p:cNvSpPr/>
          <p:nvPr/>
        </p:nvSpPr>
        <p:spPr>
          <a:xfrm>
            <a:off x="6014023" y="4621237"/>
            <a:ext cx="1350499" cy="132556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9" name="Diagrama de flujo: conector 18">
            <a:hlinkClick r:id="" action="ppaction://hlinkshowjump?jump=nextslide">
              <a:snd r:embed="rId4" name="008863839_prev.wav"/>
            </a:hlinkClick>
            <a:extLst>
              <a:ext uri="{FF2B5EF4-FFF2-40B4-BE49-F238E27FC236}">
                <a16:creationId xmlns:a16="http://schemas.microsoft.com/office/drawing/2014/main" xmlns="" id="{C1FCB832-2DAE-4D19-AD7B-9FF2FD8735CF}"/>
              </a:ext>
            </a:extLst>
          </p:cNvPr>
          <p:cNvSpPr/>
          <p:nvPr/>
        </p:nvSpPr>
        <p:spPr>
          <a:xfrm>
            <a:off x="8203308" y="4621237"/>
            <a:ext cx="1350499" cy="132556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07901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563265C8-C4C5-49CC-945E-98AF44D59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18" b="4297"/>
          <a:stretch/>
        </p:blipFill>
        <p:spPr>
          <a:xfrm>
            <a:off x="5579314" y="924798"/>
            <a:ext cx="4351338" cy="32527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23D206-63D4-4BA2-9ADB-CC28A9BB45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8599" y="2704079"/>
            <a:ext cx="4351338" cy="3508513"/>
          </a:xfrm>
          <a:prstGeom prst="rect">
            <a:avLst/>
          </a:prstGeom>
        </p:spPr>
      </p:pic>
      <p:sp>
        <p:nvSpPr>
          <p:cNvPr id="5" name="Botón de acción: ir hacia delante o siguiente 2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8399771" y="4679015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37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9633" y="246966"/>
            <a:ext cx="1043722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Este </a:t>
            </a:r>
            <a:r>
              <a:rPr lang="es-ES_tradnl" altLang="es-CL" sz="4000" b="1" dirty="0" err="1">
                <a:solidFill>
                  <a:schemeClr val="accent5"/>
                </a:solidFill>
                <a:latin typeface="Ink Free" panose="03080402000500000000" pitchFamily="66" charset="0"/>
              </a:rPr>
              <a:t>ppt</a:t>
            </a: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 es interactivo</a:t>
            </a:r>
          </a:p>
          <a:p>
            <a:pPr algn="ctr">
              <a:spcBef>
                <a:spcPct val="50000"/>
              </a:spcBef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No debes imprimirlo</a:t>
            </a:r>
          </a:p>
          <a:p>
            <a:pPr algn="ctr">
              <a:spcBef>
                <a:spcPct val="50000"/>
              </a:spcBef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Recuerda activar los parlantes</a:t>
            </a:r>
          </a:p>
          <a:p>
            <a:pPr algn="ctr">
              <a:spcBef>
                <a:spcPct val="50000"/>
              </a:spcBef>
            </a:pPr>
            <a:r>
              <a:rPr lang="es-ES_tradnl" altLang="es-CL" sz="4000" b="1" dirty="0">
                <a:solidFill>
                  <a:schemeClr val="accent5"/>
                </a:solidFill>
                <a:latin typeface="Ink Free" panose="03080402000500000000" pitchFamily="66" charset="0"/>
              </a:rPr>
              <a:t> y poner modo </a:t>
            </a:r>
            <a:r>
              <a:rPr lang="es-ES_tradnl" altLang="es-CL" sz="4000" b="1" dirty="0" smtClean="0">
                <a:solidFill>
                  <a:schemeClr val="accent5"/>
                </a:solidFill>
                <a:latin typeface="Ink Free" panose="03080402000500000000" pitchFamily="66" charset="0"/>
              </a:rPr>
              <a:t>presentación</a:t>
            </a:r>
          </a:p>
          <a:p>
            <a:pPr algn="ctr">
              <a:spcBef>
                <a:spcPct val="50000"/>
              </a:spcBef>
            </a:pPr>
            <a:r>
              <a:rPr lang="es-ES_tradnl" altLang="es-CL" sz="4000" b="1" dirty="0" smtClean="0">
                <a:solidFill>
                  <a:schemeClr val="accent5"/>
                </a:solidFill>
                <a:latin typeface="Ink Free" panose="03080402000500000000" pitchFamily="66" charset="0"/>
              </a:rPr>
              <a:t>Haz clic en la flecha para avanzar a la siguiente página. </a:t>
            </a:r>
            <a:endParaRPr lang="es-ES_tradnl" altLang="es-CL" sz="4000" b="1" dirty="0">
              <a:solidFill>
                <a:schemeClr val="accent5"/>
              </a:solidFill>
              <a:latin typeface="Ink Free" panose="03080402000500000000" pitchFamily="66" charset="0"/>
            </a:endParaRPr>
          </a:p>
        </p:txBody>
      </p:sp>
      <p:sp>
        <p:nvSpPr>
          <p:cNvPr id="4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8486503" y="5080845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6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67097" y="435819"/>
            <a:ext cx="9470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Haz clic en las siguientes imágenes.</a:t>
            </a:r>
          </a:p>
        </p:txBody>
      </p:sp>
      <p:pic>
        <p:nvPicPr>
          <p:cNvPr id="7" name="UsleroPicture 2" descr="Resultado de imagen para DIBUJO DE Uslero">
            <a:extLst>
              <a:ext uri="{FF2B5EF4-FFF2-40B4-BE49-F238E27FC236}">
                <a16:creationId xmlns:a16="http://schemas.microsoft.com/office/drawing/2014/main" xmlns="" id="{E54EE18E-E790-4CA2-A22D-18E2B992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32" b="89555" l="3430" r="96029">
                        <a14:foregroundMark x1="92058" y1="70034" x2="92058" y2="70034"/>
                        <a14:foregroundMark x1="96209" y1="75342" x2="96209" y2="75342"/>
                        <a14:foregroundMark x1="8303" y1="14384" x2="8303" y2="14384"/>
                        <a14:foregroundMark x1="3430" y1="13870" x2="3430" y2="13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0" y="1590721"/>
            <a:ext cx="2304255" cy="242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Uva Picture 3">
            <a:extLst>
              <a:ext uri="{FF2B5EF4-FFF2-40B4-BE49-F238E27FC236}">
                <a16:creationId xmlns:a16="http://schemas.microsoft.com/office/drawing/2014/main" xmlns="" id="{C1EE3FE2-E639-4298-A2CA-516939F8A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362" l="9667" r="88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48" r="12821"/>
          <a:stretch/>
        </p:blipFill>
        <p:spPr bwMode="auto">
          <a:xfrm>
            <a:off x="9110757" y="1590721"/>
            <a:ext cx="26165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Unicornio Picture 8">
            <a:extLst>
              <a:ext uri="{FF2B5EF4-FFF2-40B4-BE49-F238E27FC236}">
                <a16:creationId xmlns:a16="http://schemas.microsoft.com/office/drawing/2014/main" xmlns="" id="{5918977C-8F36-4824-BB44-E8457F130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306" l="667" r="99778">
                        <a14:foregroundMark x1="61556" y1="95602" x2="61556" y2="95602"/>
                        <a14:foregroundMark x1="70667" y1="96991" x2="70667" y2="96991"/>
                        <a14:foregroundMark x1="34667" y1="94676" x2="34667" y2="94676"/>
                        <a14:foregroundMark x1="24222" y1="94676" x2="24222" y2="94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66" y="3926778"/>
            <a:ext cx="2423598" cy="2108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Uno Picture 6">
            <a:extLst>
              <a:ext uri="{FF2B5EF4-FFF2-40B4-BE49-F238E27FC236}">
                <a16:creationId xmlns:a16="http://schemas.microsoft.com/office/drawing/2014/main" xmlns="" id="{79209811-4106-4B6E-B18F-5099970C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220" y="4353973"/>
            <a:ext cx="1177491" cy="197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Uña Picture 7">
            <a:extLst>
              <a:ext uri="{FF2B5EF4-FFF2-40B4-BE49-F238E27FC236}">
                <a16:creationId xmlns:a16="http://schemas.microsoft.com/office/drawing/2014/main" xmlns="" id="{03F89FCC-DFC5-4F76-8F1D-D3D843EFBA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600" b="86000" l="1000" r="94800">
                        <a14:foregroundMark x1="19600" y1="60600" x2="19600" y2="60600"/>
                        <a14:foregroundMark x1="24600" y1="61800" x2="24600" y2="61800"/>
                        <a14:foregroundMark x1="27400" y1="67200" x2="27400" y2="67200"/>
                        <a14:foregroundMark x1="20200" y1="67800" x2="20200" y2="67800"/>
                        <a14:foregroundMark x1="39400" y1="66800" x2="39400" y2="66800"/>
                        <a14:foregroundMark x1="33400" y1="59000" x2="33400" y2="59000"/>
                        <a14:foregroundMark x1="27400" y1="57400" x2="27400" y2="57400"/>
                        <a14:foregroundMark x1="10400" y1="40400" x2="10400" y2="40400"/>
                        <a14:foregroundMark x1="10400" y1="27800" x2="10400" y2="27800"/>
                        <a14:foregroundMark x1="15800" y1="26600" x2="15800" y2="26600"/>
                        <a14:foregroundMark x1="24600" y1="24000" x2="24600" y2="24000"/>
                        <a14:foregroundMark x1="18600" y1="20600" x2="18600" y2="20600"/>
                        <a14:foregroundMark x1="33400" y1="71600" x2="33400" y2="71600"/>
                        <a14:foregroundMark x1="27400" y1="71600" x2="27400" y2="71600"/>
                        <a14:foregroundMark x1="32800" y1="64000" x2="32800" y2="64000"/>
                        <a14:foregroundMark x1="38400" y1="61200" x2="38400" y2="61200"/>
                        <a14:foregroundMark x1="17400" y1="63400" x2="17400" y2="63400"/>
                        <a14:foregroundMark x1="15200" y1="20600" x2="15200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1" t="16691" r="5886" b="14363"/>
          <a:stretch/>
        </p:blipFill>
        <p:spPr bwMode="auto">
          <a:xfrm>
            <a:off x="4733229" y="1734799"/>
            <a:ext cx="2186529" cy="164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9900843" y="4825144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ñ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sle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v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nicorn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6171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Haz clic en todas las </a:t>
            </a:r>
            <a:r>
              <a:rPr lang="es-C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U </a:t>
            </a:r>
            <a:r>
              <a:rPr lang="es-CL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que encuentres. </a:t>
            </a:r>
          </a:p>
        </p:txBody>
      </p:sp>
      <p:sp>
        <p:nvSpPr>
          <p:cNvPr id="6" name="5 Elipse"/>
          <p:cNvSpPr/>
          <p:nvPr/>
        </p:nvSpPr>
        <p:spPr>
          <a:xfrm>
            <a:off x="907477" y="1602185"/>
            <a:ext cx="1503011" cy="11055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accent1">
                    <a:lumMod val="75000"/>
                  </a:schemeClr>
                </a:solidFill>
                <a:latin typeface="Script MT Bold" panose="03040602040607080904" pitchFamily="66" charset="0"/>
              </a:rPr>
              <a:t>E</a:t>
            </a:r>
          </a:p>
        </p:txBody>
      </p:sp>
      <p:sp>
        <p:nvSpPr>
          <p:cNvPr id="7" name="6 Elipse"/>
          <p:cNvSpPr/>
          <p:nvPr/>
        </p:nvSpPr>
        <p:spPr>
          <a:xfrm>
            <a:off x="3461657" y="1602185"/>
            <a:ext cx="1439768" cy="11235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U</a:t>
            </a:r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3605281" y="3491600"/>
            <a:ext cx="1430243" cy="11457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1543040" y="3289949"/>
            <a:ext cx="1364436" cy="11263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</a:p>
        </p:txBody>
      </p:sp>
      <p:sp>
        <p:nvSpPr>
          <p:cNvPr id="10" name="9 Elipse"/>
          <p:cNvSpPr/>
          <p:nvPr/>
        </p:nvSpPr>
        <p:spPr>
          <a:xfrm>
            <a:off x="7752184" y="1602185"/>
            <a:ext cx="1457130" cy="11235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O</a:t>
            </a:r>
          </a:p>
        </p:txBody>
      </p:sp>
      <p:sp>
        <p:nvSpPr>
          <p:cNvPr id="11" name="10 Elipse"/>
          <p:cNvSpPr/>
          <p:nvPr/>
        </p:nvSpPr>
        <p:spPr>
          <a:xfrm>
            <a:off x="3226526" y="4998527"/>
            <a:ext cx="1354320" cy="11922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o</a:t>
            </a:r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58123" y="4998527"/>
            <a:ext cx="1357614" cy="11922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U</a:t>
            </a:r>
          </a:p>
        </p:txBody>
      </p:sp>
      <p:sp>
        <p:nvSpPr>
          <p:cNvPr id="13" name="12 Elipse"/>
          <p:cNvSpPr/>
          <p:nvPr/>
        </p:nvSpPr>
        <p:spPr>
          <a:xfrm>
            <a:off x="5911250" y="3301533"/>
            <a:ext cx="1452816" cy="12051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</a:p>
        </p:txBody>
      </p:sp>
      <p:sp>
        <p:nvSpPr>
          <p:cNvPr id="14" name="13 Elipse"/>
          <p:cNvSpPr/>
          <p:nvPr/>
        </p:nvSpPr>
        <p:spPr>
          <a:xfrm>
            <a:off x="5812971" y="1717576"/>
            <a:ext cx="1455918" cy="11420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a</a:t>
            </a:r>
          </a:p>
        </p:txBody>
      </p:sp>
      <p:sp>
        <p:nvSpPr>
          <p:cNvPr id="15" name="14 Elipse"/>
          <p:cNvSpPr/>
          <p:nvPr/>
        </p:nvSpPr>
        <p:spPr>
          <a:xfrm>
            <a:off x="5646881" y="5107577"/>
            <a:ext cx="1439535" cy="119426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16" name="15 Elipse"/>
          <p:cNvSpPr/>
          <p:nvPr/>
        </p:nvSpPr>
        <p:spPr>
          <a:xfrm>
            <a:off x="9272182" y="2784826"/>
            <a:ext cx="1431005" cy="11516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</a:p>
        </p:txBody>
      </p:sp>
      <p:sp>
        <p:nvSpPr>
          <p:cNvPr id="17" name="12 Elipse"/>
          <p:cNvSpPr/>
          <p:nvPr/>
        </p:nvSpPr>
        <p:spPr>
          <a:xfrm>
            <a:off x="7756498" y="4064456"/>
            <a:ext cx="1452816" cy="12051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u</a:t>
            </a:r>
          </a:p>
        </p:txBody>
      </p:sp>
      <p:sp>
        <p:nvSpPr>
          <p:cNvPr id="18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10080735" y="4822706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3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iguana error 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926" y1="69165" x2="2926" y2="69165"/>
                        <a14:foregroundMark x1="24046" y1="91863" x2="24046" y2="91863"/>
                        <a14:foregroundMark x1="9415" y1="81799" x2="9415" y2="81799"/>
                        <a14:foregroundMark x1="2926" y1="58244" x2="2926" y2="58244"/>
                        <a14:foregroundMark x1="11578" y1="21842" x2="11578" y2="21842"/>
                        <a14:foregroundMark x1="3435" y1="75375" x2="3435" y2="75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89" y="1346273"/>
            <a:ext cx="2419054" cy="1438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00446" y="299203"/>
            <a:ext cx="113777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5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nk Free" panose="03080402000500000000" pitchFamily="66" charset="0"/>
              </a:rPr>
              <a:t>Haz clic en el dibujo que empieza </a:t>
            </a:r>
          </a:p>
          <a:p>
            <a:pPr algn="ctr"/>
            <a:r>
              <a:rPr lang="es-ES" sz="35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nk Free" panose="03080402000500000000" pitchFamily="66" charset="0"/>
              </a:rPr>
              <a:t>con la vocal </a:t>
            </a:r>
            <a:r>
              <a:rPr lang="es-ES" sz="35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nk Free" panose="03080402000500000000" pitchFamily="66" charset="0"/>
              </a:rPr>
              <a:t>U</a:t>
            </a:r>
            <a:endParaRPr lang="es-ES" sz="35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Ink Free" panose="03080402000500000000" pitchFamily="66" charset="0"/>
            </a:endParaRPr>
          </a:p>
        </p:txBody>
      </p:sp>
      <p:pic>
        <p:nvPicPr>
          <p:cNvPr id="9" name="unicornio correcto Picture 56" descr="Resultado de imagen de unicornio dibujo color infantil">
            <a:extLst>
              <a:ext uri="{FF2B5EF4-FFF2-40B4-BE49-F238E27FC236}">
                <a16:creationId xmlns:a16="http://schemas.microsoft.com/office/drawing/2014/main" xmlns="" id="{14CA7F74-8813-4B60-A213-F2076C7B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7990" l="6693" r="897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00" y="2134562"/>
            <a:ext cx="2550138" cy="21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lla correcto" descr="Resultado de imagen para dibujo de O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10" b="87838" l="0" r="962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63" y="4539965"/>
            <a:ext cx="2770006" cy="184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uña correcto Picture 22" descr="Resultado de imagen de una uña dibujo color">
            <a:extLst>
              <a:ext uri="{FF2B5EF4-FFF2-40B4-BE49-F238E27FC236}">
                <a16:creationId xmlns:a16="http://schemas.microsoft.com/office/drawing/2014/main" xmlns="" id="{AE3A5BD8-2AA8-4305-B536-0BE688F9E2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4511" r="466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650" r="47638"/>
          <a:stretch/>
        </p:blipFill>
        <p:spPr bwMode="auto">
          <a:xfrm>
            <a:off x="415151" y="3683725"/>
            <a:ext cx="1222961" cy="171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uno correcto Picture 10" descr="dibujo del numero uno a color clipart Number Clip art clipart ...">
            <a:extLst>
              <a:ext uri="{FF2B5EF4-FFF2-40B4-BE49-F238E27FC236}">
                <a16:creationId xmlns:a16="http://schemas.microsoft.com/office/drawing/2014/main" xmlns="" id="{D554B4DD-8FBF-45AB-B76C-500922AF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131" y="4828942"/>
            <a:ext cx="929002" cy="155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presora error Picture 32" descr="Ilustración de dibujos animados de impresora | Vector Premium">
            <a:extLst>
              <a:ext uri="{FF2B5EF4-FFF2-40B4-BE49-F238E27FC236}">
                <a16:creationId xmlns:a16="http://schemas.microsoft.com/office/drawing/2014/main" xmlns="" id="{30D2E6C8-A630-4EB6-BDC0-B96C5AC29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17" b="93525" l="3355" r="9904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317" y="1717841"/>
            <a:ext cx="2207427" cy="168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uslero correcto Picture 2" descr="Resultado de imagen para DIBUJO DE Uslero">
            <a:extLst>
              <a:ext uri="{FF2B5EF4-FFF2-40B4-BE49-F238E27FC236}">
                <a16:creationId xmlns:a16="http://schemas.microsoft.com/office/drawing/2014/main" xmlns="" id="{E54EE18E-E790-4CA2-A22D-18E2B992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932" b="89555" l="3430" r="96029">
                        <a14:foregroundMark x1="92058" y1="70034" x2="92058" y2="70034"/>
                        <a14:foregroundMark x1="96209" y1="75342" x2="96209" y2="75342"/>
                        <a14:foregroundMark x1="8303" y1="14384" x2="8303" y2="14384"/>
                        <a14:foregroundMark x1="3430" y1="13870" x2="3430" y2="13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721" y="1145862"/>
            <a:ext cx="2216473" cy="23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Enchufe error Picture 38">
            <a:extLst>
              <a:ext uri="{FF2B5EF4-FFF2-40B4-BE49-F238E27FC236}">
                <a16:creationId xmlns:a16="http://schemas.microsoft.com/office/drawing/2014/main" xmlns="" id="{5A23544A-FC74-48AD-9414-C5FF57E0C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280" y="3683725"/>
            <a:ext cx="2009079" cy="17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10119359" y="5396206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44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6171"/>
          </a:xfrm>
        </p:spPr>
        <p:txBody>
          <a:bodyPr/>
          <a:lstStyle/>
          <a:p>
            <a:pPr algn="ctr"/>
            <a:r>
              <a:rPr lang="es-CL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Haz clic en todas las </a:t>
            </a:r>
            <a:r>
              <a:rPr lang="es-CL" sz="45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O</a:t>
            </a:r>
            <a:r>
              <a:rPr lang="es-CL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 </a:t>
            </a:r>
            <a:r>
              <a:rPr lang="es-CL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que encuentres. </a:t>
            </a:r>
          </a:p>
        </p:txBody>
      </p:sp>
      <p:sp>
        <p:nvSpPr>
          <p:cNvPr id="6" name="5 Elipse"/>
          <p:cNvSpPr/>
          <p:nvPr/>
        </p:nvSpPr>
        <p:spPr>
          <a:xfrm>
            <a:off x="8857595" y="2938811"/>
            <a:ext cx="1503011" cy="110557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A</a:t>
            </a:r>
          </a:p>
        </p:txBody>
      </p:sp>
      <p:sp>
        <p:nvSpPr>
          <p:cNvPr id="7" name="6 Elipse"/>
          <p:cNvSpPr/>
          <p:nvPr/>
        </p:nvSpPr>
        <p:spPr>
          <a:xfrm>
            <a:off x="3461657" y="1602185"/>
            <a:ext cx="1439768" cy="11235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accent1">
                    <a:lumMod val="75000"/>
                  </a:schemeClr>
                </a:solidFill>
                <a:latin typeface="Script MT Bold" panose="03040602040607080904" pitchFamily="66" charset="0"/>
              </a:rPr>
              <a:t>E</a:t>
            </a:r>
          </a:p>
        </p:txBody>
      </p:sp>
      <p:sp>
        <p:nvSpPr>
          <p:cNvPr id="8" name="7 Elipse"/>
          <p:cNvSpPr/>
          <p:nvPr/>
        </p:nvSpPr>
        <p:spPr>
          <a:xfrm>
            <a:off x="5975270" y="3373321"/>
            <a:ext cx="1430243" cy="114571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</a:p>
        </p:txBody>
      </p:sp>
      <p:sp>
        <p:nvSpPr>
          <p:cNvPr id="9" name="8 Elipse"/>
          <p:cNvSpPr/>
          <p:nvPr/>
        </p:nvSpPr>
        <p:spPr>
          <a:xfrm>
            <a:off x="1658983" y="3373321"/>
            <a:ext cx="1364436" cy="112639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10" name="9 Elipse"/>
          <p:cNvSpPr/>
          <p:nvPr/>
        </p:nvSpPr>
        <p:spPr>
          <a:xfrm>
            <a:off x="419286" y="4918618"/>
            <a:ext cx="1457130" cy="112350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O</a:t>
            </a:r>
          </a:p>
        </p:txBody>
      </p:sp>
      <p:sp>
        <p:nvSpPr>
          <p:cNvPr id="11" name="10 Elipse"/>
          <p:cNvSpPr/>
          <p:nvPr/>
        </p:nvSpPr>
        <p:spPr>
          <a:xfrm>
            <a:off x="8180435" y="1416772"/>
            <a:ext cx="1354320" cy="11922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U</a:t>
            </a:r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  <a:latin typeface="Script MT Bold" panose="03040602040607080904" pitchFamily="66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794779" y="4976317"/>
            <a:ext cx="1357614" cy="119225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</a:t>
            </a:r>
          </a:p>
        </p:txBody>
      </p:sp>
      <p:sp>
        <p:nvSpPr>
          <p:cNvPr id="13" name="12 Elipse U"/>
          <p:cNvSpPr/>
          <p:nvPr/>
        </p:nvSpPr>
        <p:spPr>
          <a:xfrm>
            <a:off x="3784003" y="3441827"/>
            <a:ext cx="1452816" cy="12051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</a:t>
            </a:r>
          </a:p>
        </p:txBody>
      </p:sp>
      <p:sp>
        <p:nvSpPr>
          <p:cNvPr id="14" name="13 Elipse"/>
          <p:cNvSpPr/>
          <p:nvPr/>
        </p:nvSpPr>
        <p:spPr>
          <a:xfrm>
            <a:off x="5812971" y="1717576"/>
            <a:ext cx="1455918" cy="11420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O</a:t>
            </a:r>
          </a:p>
        </p:txBody>
      </p:sp>
      <p:sp>
        <p:nvSpPr>
          <p:cNvPr id="15" name="14 Elipse"/>
          <p:cNvSpPr/>
          <p:nvPr/>
        </p:nvSpPr>
        <p:spPr>
          <a:xfrm>
            <a:off x="5669838" y="5172891"/>
            <a:ext cx="1439535" cy="119426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o</a:t>
            </a:r>
          </a:p>
        </p:txBody>
      </p:sp>
      <p:sp>
        <p:nvSpPr>
          <p:cNvPr id="16" name="15 Elipse"/>
          <p:cNvSpPr/>
          <p:nvPr/>
        </p:nvSpPr>
        <p:spPr>
          <a:xfrm>
            <a:off x="570319" y="1802725"/>
            <a:ext cx="1431005" cy="11516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cript MT Bold" panose="03040602040607080904" pitchFamily="66" charset="0"/>
              </a:rPr>
              <a:t>I</a:t>
            </a:r>
          </a:p>
        </p:txBody>
      </p:sp>
      <p:sp>
        <p:nvSpPr>
          <p:cNvPr id="17" name="12 Elipse O"/>
          <p:cNvSpPr/>
          <p:nvPr/>
        </p:nvSpPr>
        <p:spPr>
          <a:xfrm>
            <a:off x="7819366" y="4316056"/>
            <a:ext cx="1452816" cy="120512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endParaRPr lang="es-CL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10202445" y="4822706"/>
            <a:ext cx="1673649" cy="131532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20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charra-error-incorrecto-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0085E6D6-FFFC-474B-9DB8-86B2B10CC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Clasificar según el sonido inicial</a:t>
            </a:r>
            <a:br>
              <a:rPr lang="es-CL" dirty="0" smtClean="0"/>
            </a:br>
            <a:endParaRPr lang="es-CL" dirty="0"/>
          </a:p>
        </p:txBody>
      </p:sp>
      <p:graphicFrame>
        <p:nvGraphicFramePr>
          <p:cNvPr id="6" name="Tabla 11">
            <a:extLst>
              <a:ext uri="{FF2B5EF4-FFF2-40B4-BE49-F238E27FC236}">
                <a16:creationId xmlns:a16="http://schemas.microsoft.com/office/drawing/2014/main" xmlns="" id="{DD0EAF8F-1383-4823-9F7E-323AAB373B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56639"/>
              </p:ext>
            </p:extLst>
          </p:nvPr>
        </p:nvGraphicFramePr>
        <p:xfrm>
          <a:off x="575787" y="1489167"/>
          <a:ext cx="8329000" cy="4611188"/>
        </p:xfrm>
        <a:graphic>
          <a:graphicData uri="http://schemas.openxmlformats.org/drawingml/2006/table">
            <a:tbl>
              <a:tblPr firstRow="1" bandRow="1"/>
              <a:tblGrid>
                <a:gridCol w="1703084">
                  <a:extLst>
                    <a:ext uri="{9D8B030D-6E8A-4147-A177-3AD203B41FA5}">
                      <a16:colId xmlns:a16="http://schemas.microsoft.com/office/drawing/2014/main" xmlns="" val="4289293517"/>
                    </a:ext>
                  </a:extLst>
                </a:gridCol>
                <a:gridCol w="1628516">
                  <a:extLst>
                    <a:ext uri="{9D8B030D-6E8A-4147-A177-3AD203B41FA5}">
                      <a16:colId xmlns:a16="http://schemas.microsoft.com/office/drawing/2014/main" xmlns="" val="2597092645"/>
                    </a:ext>
                  </a:extLst>
                </a:gridCol>
                <a:gridCol w="1665800">
                  <a:extLst>
                    <a:ext uri="{9D8B030D-6E8A-4147-A177-3AD203B41FA5}">
                      <a16:colId xmlns:a16="http://schemas.microsoft.com/office/drawing/2014/main" xmlns="" val="3968543455"/>
                    </a:ext>
                  </a:extLst>
                </a:gridCol>
                <a:gridCol w="1665800">
                  <a:extLst>
                    <a:ext uri="{9D8B030D-6E8A-4147-A177-3AD203B41FA5}">
                      <a16:colId xmlns:a16="http://schemas.microsoft.com/office/drawing/2014/main" xmlns="" val="236262761"/>
                    </a:ext>
                  </a:extLst>
                </a:gridCol>
                <a:gridCol w="1665800">
                  <a:extLst>
                    <a:ext uri="{9D8B030D-6E8A-4147-A177-3AD203B41FA5}">
                      <a16:colId xmlns:a16="http://schemas.microsoft.com/office/drawing/2014/main" xmlns="" val="1832904122"/>
                    </a:ext>
                  </a:extLst>
                </a:gridCol>
              </a:tblGrid>
              <a:tr h="154707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CL" sz="1900" dirty="0"/>
                        <a:t>       </a:t>
                      </a:r>
                      <a:r>
                        <a:rPr lang="es-ES" sz="5900" dirty="0">
                          <a:ln w="0"/>
                          <a:solidFill>
                            <a:srgbClr val="B7E7FF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  <a:p>
                      <a:endParaRPr lang="es-CL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" sz="5900" dirty="0">
                          <a:ln w="0"/>
                          <a:solidFill>
                            <a:srgbClr val="85FF85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s-ES" sz="5900" dirty="0">
                          <a:ln w="0"/>
                          <a:solidFill>
                            <a:srgbClr val="BAFCAA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Arial Rounded MT Bold" panose="020F070403050403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s-CL" sz="5900" dirty="0">
                          <a:solidFill>
                            <a:srgbClr val="85FF85"/>
                          </a:solidFill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L" sz="5900" dirty="0">
                          <a:solidFill>
                            <a:srgbClr val="85FF85"/>
                          </a:solidFill>
                        </a:rPr>
                        <a:t>   </a:t>
                      </a:r>
                      <a:r>
                        <a:rPr lang="es-CL" sz="5900" dirty="0">
                          <a:solidFill>
                            <a:srgbClr val="FFC775"/>
                          </a:solidFill>
                        </a:rPr>
                        <a:t>I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L" sz="5900" dirty="0">
                          <a:solidFill>
                            <a:srgbClr val="85FF85"/>
                          </a:solidFill>
                        </a:rPr>
                        <a:t>  </a:t>
                      </a:r>
                      <a:r>
                        <a:rPr lang="es-CL" sz="5900" dirty="0">
                          <a:solidFill>
                            <a:srgbClr val="B7E7FF"/>
                          </a:solidFill>
                          <a:latin typeface="Arial Rounded MT Bold" panose="020F0704030504030204" pitchFamily="34" charset="0"/>
                        </a:rPr>
                        <a:t>O</a:t>
                      </a:r>
                      <a:endParaRPr lang="es-CL" sz="5900" dirty="0">
                        <a:solidFill>
                          <a:srgbClr val="B7E7FF"/>
                        </a:solidFill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r>
                        <a:rPr lang="es-CL" sz="5900" dirty="0">
                          <a:solidFill>
                            <a:srgbClr val="85FF85"/>
                          </a:solidFill>
                        </a:rPr>
                        <a:t>  </a:t>
                      </a:r>
                      <a:r>
                        <a:rPr lang="es-CL" sz="5900" dirty="0">
                          <a:solidFill>
                            <a:srgbClr val="BAFCAA"/>
                          </a:solidFill>
                          <a:latin typeface="Arial Rounded MT Bold" panose="020F0704030504030204" pitchFamily="34" charset="0"/>
                        </a:rPr>
                        <a:t>U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1566312"/>
                  </a:ext>
                </a:extLst>
              </a:tr>
              <a:tr h="30641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sz="1900"/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dk1"/>
                          </a:solidFill>
                          <a:latin typeface="Arial"/>
                          <a:sym typeface="Arial"/>
                        </a:defRPr>
                      </a:lvl9pPr>
                    </a:lstStyle>
                    <a:p>
                      <a:endParaRPr lang="es-CL" sz="1900" dirty="0"/>
                    </a:p>
                  </a:txBody>
                  <a:tcPr marL="121920" marR="121920" marT="60960" marB="60960">
                    <a:lnL w="12700" cmpd="sng">
                      <a:solidFill>
                        <a:srgbClr val="8BAB42"/>
                      </a:solidFill>
                    </a:lnL>
                    <a:lnR w="12700" cmpd="sng">
                      <a:solidFill>
                        <a:srgbClr val="8BAB42"/>
                      </a:solidFill>
                    </a:lnR>
                    <a:lnT w="12700" cmpd="sng">
                      <a:solidFill>
                        <a:srgbClr val="8BAB42"/>
                      </a:solidFill>
                    </a:lnT>
                    <a:lnB w="12700" cmpd="sng">
                      <a:solidFill>
                        <a:srgbClr val="8BAB42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9F3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2139085"/>
                  </a:ext>
                </a:extLst>
              </a:tr>
            </a:tbl>
          </a:graphicData>
        </a:graphic>
      </p:graphicFrame>
      <p:pic>
        <p:nvPicPr>
          <p:cNvPr id="7" name="Picture 10" descr="dibujo del numero uno a color clipart Number Clip art clipart ...">
            <a:extLst>
              <a:ext uri="{FF2B5EF4-FFF2-40B4-BE49-F238E27FC236}">
                <a16:creationId xmlns:a16="http://schemas.microsoft.com/office/drawing/2014/main" xmlns="" id="{281FC56B-E2A8-4C22-8CBB-9344C4D2D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081" y="1093161"/>
            <a:ext cx="538816" cy="11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esultado de imagen de estrella dibujo color">
            <a:extLst>
              <a:ext uri="{FF2B5EF4-FFF2-40B4-BE49-F238E27FC236}">
                <a16:creationId xmlns:a16="http://schemas.microsoft.com/office/drawing/2014/main" xmlns="" id="{574D5B6F-385D-4374-A131-D546F20A3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016" y="3189913"/>
            <a:ext cx="1049841" cy="100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9CD4148E-825F-4A14-B1FF-2C184380E9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8" b="94222" l="1778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7521" y="1896183"/>
            <a:ext cx="1213187" cy="1213187"/>
          </a:xfrm>
          <a:prstGeom prst="rect">
            <a:avLst/>
          </a:prstGeom>
        </p:spPr>
      </p:pic>
      <p:pic>
        <p:nvPicPr>
          <p:cNvPr id="10" name="Picture 30" descr="Resultado de imagen de abeja dibujo">
            <a:extLst>
              <a:ext uri="{FF2B5EF4-FFF2-40B4-BE49-F238E27FC236}">
                <a16:creationId xmlns:a16="http://schemas.microsoft.com/office/drawing/2014/main" xmlns="" id="{7B4CF195-3023-4D78-8F66-0342BAB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521" y="4339977"/>
            <a:ext cx="1177811" cy="1115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Resultado de imagen de iman dibujo color">
            <a:extLst>
              <a:ext uri="{FF2B5EF4-FFF2-40B4-BE49-F238E27FC236}">
                <a16:creationId xmlns:a16="http://schemas.microsoft.com/office/drawing/2014/main" xmlns="" id="{26CA7BC4-C1D8-40CF-8FAC-F7C125C68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784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422" y="5455672"/>
            <a:ext cx="862511" cy="97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otón de acción: ir hacia delante o siguiente 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9D523C23-7376-4B5C-A659-8D2912026C4D}"/>
              </a:ext>
            </a:extLst>
          </p:cNvPr>
          <p:cNvSpPr/>
          <p:nvPr/>
        </p:nvSpPr>
        <p:spPr>
          <a:xfrm>
            <a:off x="10776857" y="5680600"/>
            <a:ext cx="1242589" cy="1005679"/>
          </a:xfrm>
          <a:prstGeom prst="actionButtonForwardNext">
            <a:avLst/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solidFill>
              <a:srgbClr val="E87070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457200">
              <a:buClr>
                <a:srgbClr val="000000"/>
              </a:buClr>
              <a:defRPr/>
            </a:pPr>
            <a:endParaRPr lang="es-CL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9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2717 L -0.00243 0.02747 C -0.00503 0.03457 -0.00746 0.04229 -0.01007 0.04939 C -0.01128 0.05278 -0.01285 0.05525 -0.01389 0.05865 C -0.02014 0.07963 -0.02153 0.09507 -0.03038 0.11482 C -0.03212 0.11852 -0.03368 0.12223 -0.03542 0.12593 C -0.03698 0.12902 -0.03889 0.13179 -0.04045 0.13488 C -0.04323 0.14075 -0.04531 0.14723 -0.04809 0.15309 C -0.04913 0.15494 -0.05087 0.15556 -0.05191 0.15741 C -0.0533 0.16019 -0.05434 0.16359 -0.05573 0.16636 C -0.05799 0.1713 -0.06042 0.17377 -0.06319 0.17778 C -0.06806 0.19075 -0.06354 0.17963 -0.07344 0.19568 C -0.07552 0.19939 -0.0776 0.20309 -0.07969 0.20679 L -0.09115 0.22717 L -0.09496 0.23396 C -0.09618 0.23612 -0.09705 0.2392 -0.09861 0.24075 C -0.10035 0.24229 -0.10208 0.24352 -0.10382 0.24507 C -0.10764 0.24939 -0.11076 0.25618 -0.1151 0.25865 C -0.11649 0.25926 -0.11771 0.25988 -0.11892 0.26081 C -0.12031 0.26204 -0.12135 0.26389 -0.12274 0.26544 C -0.12708 0.26976 -0.12726 0.26976 -0.1316 0.27223 C -0.13663 0.28118 -0.13108 0.27254 -0.13924 0.27902 C -0.14062 0.27994 -0.14167 0.2821 -0.14306 0.28334 C -0.1441 0.28457 -0.14549 0.28488 -0.1467 0.2855 C -0.14757 0.28704 -0.14826 0.28889 -0.14931 0.29013 C -0.15069 0.29167 -0.15712 0.29414 -0.15816 0.29476 C -0.15937 0.29538 -0.16076 0.2963 -0.16198 0.29692 C -0.16528 0.29846 -0.16875 0.29939 -0.17205 0.30124 C -0.17795 0.30494 -0.17465 0.30309 -0.18229 0.30587 C -0.18576 0.30896 -0.18733 0.31081 -0.19115 0.31266 C -0.19323 0.31359 -0.19531 0.31389 -0.1974 0.31482 C -0.19913 0.31544 -0.20069 0.31636 -0.20243 0.31698 C -0.24549 0.33365 -0.23524 0.32161 -0.31753 0.32161 L -0.31753 0.32192 " pathEditMode="relative" rAng="0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4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98 0.00401 L -0.01198 0.00432 C -0.01805 0.00463 -0.02396 0.00524 -0.02986 0.00617 C -0.03281 0.00679 -0.03576 0.0074 -0.03871 0.00833 C -0.04028 0.00895 -0.04201 0.01018 -0.04375 0.0108 C -0.04878 0.01173 -0.05382 0.01234 -0.05885 0.01296 C -0.06267 0.0145 -0.06649 0.01635 -0.07031 0.01759 C -0.07708 0.01913 -0.09062 0.02191 -0.09062 0.02222 C -0.09965 0.02716 -0.09149 0.02314 -0.10955 0.02654 C -0.1125 0.02685 -0.11545 0.02808 -0.1184 0.0287 C -0.15694 0.05154 -0.12291 0.0321 -0.23229 0.0287 C -0.24288 0.02839 -0.25347 0.02716 -0.26389 0.02654 C -0.26736 0.02561 -0.27066 0.02531 -0.27413 0.02407 C -0.27587 0.02376 -0.27743 0.02253 -0.27916 0.02191 C -0.28246 0.02098 -0.28593 0.02068 -0.28923 0.01975 C -0.30034 0.01635 -0.28906 0.01882 -0.29809 0.01512 C -0.30069 0.01419 -0.3033 0.01389 -0.30573 0.01296 C -0.30746 0.01234 -0.30903 0.01142 -0.31076 0.0108 C -0.31337 0.00987 -0.31597 0.00926 -0.3184 0.00833 C -0.32014 0.00771 -0.3217 0.00679 -0.32343 0.00617 C -0.32552 0.00524 -0.32778 0.00493 -0.32986 0.00401 C -0.33368 0.00185 -0.33732 -0.00062 -0.34114 -0.00278 C -0.34253 -0.00371 -0.34375 -0.00402 -0.34496 -0.00494 C -0.35156 -0.01081 -0.34826 -0.00865 -0.35503 -0.01173 C -0.36076 -0.01852 -0.36649 -0.02377 -0.37031 -0.03426 C -0.37205 -0.03889 -0.37448 -0.0426 -0.37534 -0.04784 C -0.37708 -0.05648 -0.37569 -0.05278 -0.37916 -0.05895 C -0.37951 -0.06142 -0.37968 -0.06389 -0.38038 -0.06574 C -0.38107 -0.0676 -0.38246 -0.06852 -0.38298 -0.07037 C -0.3842 -0.07469 -0.38403 -0.07994 -0.38541 -0.08395 C -0.39114 -0.09908 -0.38837 -0.09352 -0.39305 -0.10186 L -0.39566 -0.11544 C -0.39965 -0.13704 -0.39687 -0.11976 -0.39687 -0.16914 L -0.39687 -0.16883 " pathEditMode="relative" rAng="0" ptsTypes="AAAAAAAAAAAAAAAAAAAAAAAAAAAAAAAA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6" y="-6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2 0.01913 L 0.00572 0.01944 C 0.00486 0.02561 0.00416 0.0324 0.00312 0.03919 C 0.00243 0.04382 0.00138 0.04814 0.00052 0.05277 C 0.00017 0.05493 -0.00035 0.0571 -0.0007 0.05956 C -0.00243 0.07531 -0.00122 0.06697 -0.00452 0.08426 C -0.00487 0.08642 -0.00504 0.08889 -0.00573 0.09105 C -0.0066 0.09321 -0.00764 0.09537 -0.00834 0.09784 C -0.00886 0.1 -0.00903 0.10216 -0.00955 0.10463 C -0.01025 0.1074 -0.01146 0.11049 -0.01216 0.11358 C -0.01598 0.13055 -0.01233 0.12284 -0.01719 0.13148 C -0.01806 0.13611 -0.01823 0.14105 -0.01962 0.14506 C -0.02049 0.14722 -0.02153 0.14938 -0.02223 0.15185 C -0.0257 0.16574 -0.02292 0.16234 -0.02726 0.17191 C -0.02796 0.17376 -0.029 0.175 -0.02987 0.17654 C -0.03264 0.19166 -0.029 0.17284 -0.03351 0.19444 C -0.03403 0.1966 -0.03438 0.19907 -0.0349 0.20123 C -0.03559 0.20432 -0.03664 0.2071 -0.03733 0.21018 C -0.03785 0.21234 -0.0382 0.21481 -0.03872 0.21697 C -0.0415 0.22901 -0.0408 0.22222 -0.04237 0.23271 C -0.04289 0.2358 -0.04323 0.23889 -0.04375 0.24166 C -0.04445 0.24629 -0.04549 0.25061 -0.04618 0.25524 L -0.04879 0.26882 L -0.05139 0.2821 C -0.05174 0.28456 -0.05157 0.28734 -0.05261 0.28889 L -0.05504 0.29352 C -0.05816 0.30956 -0.05539 0.30432 -0.06146 0.31142 C -0.06181 0.3145 -0.06181 0.3179 -0.06268 0.32037 C -0.06389 0.32407 -0.0665 0.32592 -0.06771 0.32932 C -0.06858 0.33179 -0.06928 0.33426 -0.07032 0.33611 C -0.07223 0.34012 -0.075 0.3429 -0.07657 0.34753 L -0.0816 0.36111 C -0.08247 0.36327 -0.08316 0.36574 -0.08421 0.36759 L -0.08681 0.37222 C -0.08924 0.38549 -0.08612 0.37314 -0.09184 0.38333 C -0.09289 0.38549 -0.09341 0.38796 -0.09428 0.39012 C -0.09514 0.39197 -0.09601 0.39321 -0.09688 0.39475 C -0.09948 0.40864 -0.09601 0.39568 -0.10191 0.4037 C -0.10434 0.40679 -0.10573 0.41203 -0.10834 0.41481 C -0.10955 0.41635 -0.11077 0.41821 -0.11198 0.41944 C -0.1132 0.42037 -0.11476 0.42068 -0.1158 0.4216 C -0.11858 0.42438 -0.12049 0.42901 -0.12344 0.43055 L -0.13108 0.43518 C -0.13473 0.44197 -0.13386 0.44166 -0.14115 0.44413 L -0.1474 0.4466 L -0.1474 0.44691 " pathEditMode="relative" rAng="0" ptsTypes="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67 0.00401 L -0.03767 0.00432 C -0.04583 0.00463 -0.05382 0.00494 -0.0618 0.00617 C -0.06354 0.00648 -0.07604 0.00988 -0.0783 0.0108 C -0.09844 0.01821 -0.08177 0.01204 -0.09219 0.01728 C -0.10139 0.02191 -0.11111 0.02469 -0.11996 0.03086 C -0.1283 0.03673 -0.12413 0.03457 -0.13264 0.03765 C -0.14496 0.05216 -0.12569 0.03055 -0.14288 0.04444 C -0.16128 0.05926 -0.14219 0.04969 -0.15555 0.05555 C -0.16667 0.06883 -0.14965 0.05 -0.1783 0.06697 C -0.18507 0.07099 -0.18871 0.07346 -0.19601 0.07592 C -0.20069 0.07747 -0.21007 0.07839 -0.21493 0.08055 C -0.21962 0.08241 -0.22413 0.0858 -0.22899 0.08704 C -0.24062 0.09074 -0.25955 0.09259 -0.27187 0.09383 C -0.28767 0.09784 -0.2743 0.09475 -0.29479 0.09846 C -0.30399 0.1 -0.31319 0.10247 -0.32257 0.10278 L -0.42517 0.10525 C -0.44913 0.10679 -0.47326 0.10648 -0.49722 0.10957 C -0.52778 0.11358 -0.5092 0.1108 -0.55295 0.11883 C -0.56094 0.11296 -0.56215 0.11173 -0.57205 0.10741 C -0.59132 0.09876 -0.57899 0.10741 -0.60104 0.0963 C -0.60451 0.09444 -0.60781 0.09167 -0.61128 0.08951 C -0.6125 0.08858 -0.61371 0.08765 -0.61493 0.08704 C -0.61788 0.08611 -0.62101 0.0858 -0.62396 0.08488 C -0.62552 0.08426 -0.62726 0.08333 -0.62899 0.08271 C -0.63107 0.08179 -0.63316 0.08148 -0.63524 0.08055 C -0.6441 0.07654 -0.63333 0.08025 -0.6441 0.07376 C -0.64618 0.07253 -0.64844 0.07222 -0.65052 0.0713 C -0.65173 0.07099 -0.65295 0.06975 -0.65434 0.06913 C -0.65642 0.06821 -0.65851 0.0679 -0.66059 0.06697 C -0.66319 0.06574 -0.66562 0.06389 -0.66823 0.06234 C -0.66979 0.06142 -0.67153 0.06111 -0.67326 0.06018 C -0.67448 0.05957 -0.67569 0.05833 -0.67708 0.05802 C -0.67951 0.05679 -0.68212 0.05679 -0.68472 0.05555 C -0.68594 0.05525 -0.68715 0.05401 -0.68837 0.05339 C -0.69184 0.05185 -0.69514 0.05 -0.69861 0.04876 C -0.70278 0.04753 -0.70712 0.04691 -0.71128 0.04444 L -0.72257 0.03765 L -0.72639 0.03549 C -0.7276 0.03457 -0.72899 0.03364 -0.73021 0.03302 L -0.73524 0.03086 C -0.74253 0.0179 -0.73871 0.0213 -0.74548 0.01728 C -0.74583 0.01512 -0.74601 0.01265 -0.7467 0.0108 C -0.74722 0.00895 -0.74861 0.00802 -0.74913 0.00617 C -0.75035 0.00185 -0.75087 -0.00278 -0.75173 -0.00741 C -0.75208 -0.00957 -0.75226 -0.01204 -0.75295 -0.0142 C -0.75382 -0.01636 -0.75538 -0.01821 -0.75555 -0.02099 C -0.75625 -0.0284 -0.75555 -0.0358 -0.75555 -0.04321 L -0.75555 -0.0429 " pathEditMode="relative" rAng="0" ptsTypes="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20" y="3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9 -0.00031 L 0.00869 -1.60494E-6 C -4.72222E-6 0.00525 -0.00156 0.00556 -0.0092 0.01296 C -0.01041 0.01451 -0.01163 0.01636 -0.01284 0.01759 C -0.01493 0.01945 -0.01718 0.02037 -0.01927 0.02192 C -0.02152 0.02408 -0.02343 0.02685 -0.02552 0.02871 C -0.02673 0.02994 -0.02812 0.02994 -0.02934 0.03117 C -0.03072 0.03241 -0.03177 0.03426 -0.03315 0.0355 C -0.03437 0.03673 -0.03576 0.03704 -0.03697 0.03796 C -0.03871 0.0392 -0.04027 0.04105 -0.04201 0.04229 C -0.04409 0.04383 -0.04635 0.04506 -0.04843 0.04692 C -0.05295 0.05062 -0.05277 0.05154 -0.05729 0.05371 C -0.07152 0.05988 -0.05486 0.05062 -0.07118 0.0605 C -0.07239 0.06173 -0.07361 0.06389 -0.075 0.06482 C -0.07743 0.06667 -0.08003 0.0679 -0.08263 0.06945 C -0.08732 0.07192 -0.0901 0.07222 -0.09531 0.07377 C -0.09756 0.07531 -0.0993 0.07716 -0.10156 0.0784 C -0.10312 0.07932 -0.10503 0.07994 -0.10659 0.08056 C -0.1151 0.08364 -0.12378 0.0858 -0.13211 0.08951 C -0.13524 0.09105 -0.13888 0.0929 -0.14201 0.09414 C -0.14756 0.09599 -0.15312 0.09568 -0.1585 0.09877 C -0.16076 0.09969 -0.16284 0.10216 -0.16475 0.10309 C -0.16736 0.10432 -0.16996 0.10432 -0.17256 0.10525 C -0.17378 0.10587 -0.175 0.1071 -0.17638 0.10772 C -0.1802 0.10895 -0.18854 0.11019 -0.19288 0.11204 C -0.19531 0.11327 -0.19756 0.11574 -0.20034 0.11667 C -0.20277 0.11729 -0.20538 0.1179 -0.20781 0.11883 C -0.2092 0.11945 -0.21041 0.12068 -0.21163 0.1213 C -0.21579 0.12222 -0.22013 0.12253 -0.2243 0.12346 C -0.22552 0.12408 -0.2269 0.125 -0.22812 0.12562 C -0.24687 0.13333 -0.24548 0.13056 -0.27118 0.13241 L -0.35347 0.13704 C -0.37881 0.14815 -0.35312 0.13735 -0.42048 0.14136 C -0.42569 0.14167 -0.43072 0.1429 -0.43576 0.14383 L -0.51041 0.14136 C -0.51336 0.14136 -0.51631 0.13982 -0.51927 0.1392 C -0.52274 0.13827 -0.52604 0.13735 -0.52951 0.13704 C -0.53663 0.1358 -0.55086 0.13457 -0.55086 0.13488 L -0.55086 0.13457 " pathEditMode="relative" rAng="0" ptsTypes="AAAAAAAAAAAAAAAAAAAAAAAAAAAAAAAAAAAAA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86" y="7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5"/>
          <p:cNvSpPr txBox="1">
            <a:spLocks noGrp="1"/>
          </p:cNvSpPr>
          <p:nvPr>
            <p:ph type="title"/>
          </p:nvPr>
        </p:nvSpPr>
        <p:spPr>
          <a:xfrm>
            <a:off x="3375800" y="105167"/>
            <a:ext cx="84004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-CL" dirty="0"/>
              <a:t>ENCADENADOS</a:t>
            </a:r>
            <a:endParaRPr dirty="0"/>
          </a:p>
        </p:txBody>
      </p:sp>
      <p:cxnSp>
        <p:nvCxnSpPr>
          <p:cNvPr id="554" name="Google Shape;554;p45"/>
          <p:cNvCxnSpPr/>
          <p:nvPr/>
        </p:nvCxnSpPr>
        <p:spPr>
          <a:xfrm>
            <a:off x="7061500" y="3628200"/>
            <a:ext cx="65912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555" name="Google Shape;555;p45"/>
          <p:cNvCxnSpPr/>
          <p:nvPr/>
        </p:nvCxnSpPr>
        <p:spPr>
          <a:xfrm>
            <a:off x="7061500" y="5152200"/>
            <a:ext cx="65912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xmlns="" id="{6CE58C13-9023-4210-BCE1-0F55CCC9ECC6}"/>
              </a:ext>
            </a:extLst>
          </p:cNvPr>
          <p:cNvSpPr/>
          <p:nvPr/>
        </p:nvSpPr>
        <p:spPr>
          <a:xfrm>
            <a:off x="1890235" y="1105907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xmlns="" id="{9953278B-51A6-4661-A3FA-9E03AB4F638E}"/>
              </a:ext>
            </a:extLst>
          </p:cNvPr>
          <p:cNvSpPr/>
          <p:nvPr/>
        </p:nvSpPr>
        <p:spPr>
          <a:xfrm>
            <a:off x="3221947" y="1107308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xmlns="" id="{8CF369AA-32AF-432F-8A93-A2F8FA0A8833}"/>
              </a:ext>
            </a:extLst>
          </p:cNvPr>
          <p:cNvSpPr/>
          <p:nvPr/>
        </p:nvSpPr>
        <p:spPr>
          <a:xfrm>
            <a:off x="4540563" y="1122657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8" name="Rectángulo: esquinas redondeadas 47">
            <a:extLst>
              <a:ext uri="{FF2B5EF4-FFF2-40B4-BE49-F238E27FC236}">
                <a16:creationId xmlns:a16="http://schemas.microsoft.com/office/drawing/2014/main" xmlns="" id="{68624637-E77F-400B-8010-59ABE362820B}"/>
              </a:ext>
            </a:extLst>
          </p:cNvPr>
          <p:cNvSpPr/>
          <p:nvPr/>
        </p:nvSpPr>
        <p:spPr>
          <a:xfrm>
            <a:off x="5883580" y="1109777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49" name="Rectángulo: esquinas redondeadas 48">
            <a:extLst>
              <a:ext uri="{FF2B5EF4-FFF2-40B4-BE49-F238E27FC236}">
                <a16:creationId xmlns:a16="http://schemas.microsoft.com/office/drawing/2014/main" xmlns="" id="{4436573A-E7FF-433A-88AD-1779EACF39E9}"/>
              </a:ext>
            </a:extLst>
          </p:cNvPr>
          <p:cNvSpPr/>
          <p:nvPr/>
        </p:nvSpPr>
        <p:spPr>
          <a:xfrm>
            <a:off x="7214699" y="1081204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0" name="Rectángulo: esquinas redondeadas 49">
            <a:extLst>
              <a:ext uri="{FF2B5EF4-FFF2-40B4-BE49-F238E27FC236}">
                <a16:creationId xmlns:a16="http://schemas.microsoft.com/office/drawing/2014/main" xmlns="" id="{ECD2A3CB-D80F-4ACD-9308-A2B44D92DCE3}"/>
              </a:ext>
            </a:extLst>
          </p:cNvPr>
          <p:cNvSpPr/>
          <p:nvPr/>
        </p:nvSpPr>
        <p:spPr>
          <a:xfrm>
            <a:off x="8555337" y="1109777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xmlns="" id="{94A7F358-F49D-4115-ABFA-AA5E214774B0}"/>
              </a:ext>
            </a:extLst>
          </p:cNvPr>
          <p:cNvSpPr/>
          <p:nvPr/>
        </p:nvSpPr>
        <p:spPr>
          <a:xfrm>
            <a:off x="1909299" y="2622851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xmlns="" id="{728F1F7D-5C95-4F2C-9753-682F66DE005D}"/>
              </a:ext>
            </a:extLst>
          </p:cNvPr>
          <p:cNvSpPr/>
          <p:nvPr/>
        </p:nvSpPr>
        <p:spPr>
          <a:xfrm>
            <a:off x="4569901" y="2609960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xmlns="" id="{E48D95CA-8555-4DCA-9DEC-557FA69851EA}"/>
              </a:ext>
            </a:extLst>
          </p:cNvPr>
          <p:cNvSpPr/>
          <p:nvPr/>
        </p:nvSpPr>
        <p:spPr>
          <a:xfrm>
            <a:off x="7207553" y="2609960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xmlns="" id="{7DB67583-EF3D-48CE-8FFC-5D8ED759B182}"/>
              </a:ext>
            </a:extLst>
          </p:cNvPr>
          <p:cNvSpPr/>
          <p:nvPr/>
        </p:nvSpPr>
        <p:spPr>
          <a:xfrm>
            <a:off x="5905008" y="2609960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xmlns="" id="{5C86883B-B86A-4DB7-8F23-9EC819EA0A43}"/>
              </a:ext>
            </a:extLst>
          </p:cNvPr>
          <p:cNvSpPr/>
          <p:nvPr/>
        </p:nvSpPr>
        <p:spPr>
          <a:xfrm>
            <a:off x="3255451" y="2609960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xmlns="" id="{65B8FF28-6E0C-4F54-873B-5F01BED40F61}"/>
              </a:ext>
            </a:extLst>
          </p:cNvPr>
          <p:cNvSpPr/>
          <p:nvPr/>
        </p:nvSpPr>
        <p:spPr>
          <a:xfrm>
            <a:off x="1881592" y="4135912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xmlns="" id="{3D9BA7C9-EE97-47D7-89F7-20094071F07C}"/>
              </a:ext>
            </a:extLst>
          </p:cNvPr>
          <p:cNvSpPr/>
          <p:nvPr/>
        </p:nvSpPr>
        <p:spPr>
          <a:xfrm>
            <a:off x="4552467" y="4135912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xmlns="" id="{36F79D09-5472-44EB-9708-F353FD176ED5}"/>
              </a:ext>
            </a:extLst>
          </p:cNvPr>
          <p:cNvSpPr/>
          <p:nvPr/>
        </p:nvSpPr>
        <p:spPr>
          <a:xfrm>
            <a:off x="7214699" y="4135912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xmlns="" id="{450DD013-914E-4275-95F7-71BA7DD42232}"/>
              </a:ext>
            </a:extLst>
          </p:cNvPr>
          <p:cNvSpPr/>
          <p:nvPr/>
        </p:nvSpPr>
        <p:spPr>
          <a:xfrm>
            <a:off x="3221947" y="4135912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xmlns="" id="{C1BEC1FE-F390-4265-BAEF-7B1D55E55029}"/>
              </a:ext>
            </a:extLst>
          </p:cNvPr>
          <p:cNvSpPr/>
          <p:nvPr/>
        </p:nvSpPr>
        <p:spPr>
          <a:xfrm>
            <a:off x="5866917" y="4135912"/>
            <a:ext cx="1314451" cy="1500187"/>
          </a:xfrm>
          <a:prstGeom prst="roundRect">
            <a:avLst/>
          </a:prstGeom>
          <a:solidFill>
            <a:srgbClr val="FFD88B"/>
          </a:solidFill>
          <a:ln w="28575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xmlns="" id="{515A5523-85AA-4261-9F6B-9254E22FDD08}"/>
              </a:ext>
            </a:extLst>
          </p:cNvPr>
          <p:cNvSpPr txBox="1"/>
          <p:nvPr/>
        </p:nvSpPr>
        <p:spPr>
          <a:xfrm>
            <a:off x="2097817" y="1162272"/>
            <a:ext cx="6721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5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s-CL" sz="8000" b="1" dirty="0">
                <a:solidFill>
                  <a:srgbClr val="FFC775"/>
                </a:solidFill>
                <a:latin typeface="Century Gothic" panose="020B0502020202020204" pitchFamily="34" charset="0"/>
              </a:rPr>
              <a:t>i</a:t>
            </a:r>
          </a:p>
        </p:txBody>
      </p:sp>
      <p:sp>
        <p:nvSpPr>
          <p:cNvPr id="62" name="Flecha: a la derecha 61">
            <a:extLst>
              <a:ext uri="{FF2B5EF4-FFF2-40B4-BE49-F238E27FC236}">
                <a16:creationId xmlns:a16="http://schemas.microsoft.com/office/drawing/2014/main" xmlns="" id="{837276EF-2DD0-4461-B666-A6C913A99675}"/>
              </a:ext>
            </a:extLst>
          </p:cNvPr>
          <p:cNvSpPr/>
          <p:nvPr/>
        </p:nvSpPr>
        <p:spPr>
          <a:xfrm>
            <a:off x="8579139" y="4452435"/>
            <a:ext cx="1048235" cy="655645"/>
          </a:xfrm>
          <a:prstGeom prst="rightArrow">
            <a:avLst/>
          </a:prstGeom>
          <a:solidFill>
            <a:srgbClr val="BAFCAA"/>
          </a:solidFill>
          <a:ln w="12700" cap="flat" cmpd="sng" algn="ctr">
            <a:solidFill>
              <a:srgbClr val="85FF8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r>
              <a:rPr lang="es-CL" sz="1733" b="1" dirty="0">
                <a:solidFill>
                  <a:prstClr val="white"/>
                </a:solidFill>
                <a:latin typeface="Century Gothic" panose="020B0502020202020204" pitchFamily="34" charset="0"/>
              </a:rPr>
              <a:t>META</a:t>
            </a:r>
          </a:p>
        </p:txBody>
      </p:sp>
      <p:sp>
        <p:nvSpPr>
          <p:cNvPr id="63" name="Flecha: a la derecha 62">
            <a:extLst>
              <a:ext uri="{FF2B5EF4-FFF2-40B4-BE49-F238E27FC236}">
                <a16:creationId xmlns:a16="http://schemas.microsoft.com/office/drawing/2014/main" xmlns="" id="{022B0412-9C36-47DF-AEE1-B94DB4ECC130}"/>
              </a:ext>
            </a:extLst>
          </p:cNvPr>
          <p:cNvSpPr/>
          <p:nvPr/>
        </p:nvSpPr>
        <p:spPr>
          <a:xfrm>
            <a:off x="362773" y="1458967"/>
            <a:ext cx="1250987" cy="662415"/>
          </a:xfrm>
          <a:prstGeom prst="rightArrow">
            <a:avLst/>
          </a:prstGeom>
          <a:solidFill>
            <a:srgbClr val="BAFCAA"/>
          </a:solidFill>
          <a:ln>
            <a:solidFill>
              <a:srgbClr val="85FF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733" b="1" dirty="0">
                <a:latin typeface="Century Gothic" panose="020B0502020202020204" pitchFamily="34" charset="0"/>
              </a:rPr>
              <a:t>INICIO</a:t>
            </a:r>
          </a:p>
        </p:txBody>
      </p:sp>
      <p:pic>
        <p:nvPicPr>
          <p:cNvPr id="64" name="Picture 12" descr="Vectores de stock de Nido de pájaro azul, ilustraciones de Nido de ...">
            <a:extLst>
              <a:ext uri="{FF2B5EF4-FFF2-40B4-BE49-F238E27FC236}">
                <a16:creationId xmlns:a16="http://schemas.microsoft.com/office/drawing/2014/main" xmlns="" id="{97EC347C-131F-498E-8AB3-16AB0A3F9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374" y="4409673"/>
            <a:ext cx="2576052" cy="24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8" descr="Lindo pájaro de dibujos animados | Vector Premium">
            <a:extLst>
              <a:ext uri="{FF2B5EF4-FFF2-40B4-BE49-F238E27FC236}">
                <a16:creationId xmlns:a16="http://schemas.microsoft.com/office/drawing/2014/main" xmlns="" id="{FC7470CB-C251-4948-AF87-7525499C8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04" l="16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10" y="2706206"/>
            <a:ext cx="1692159" cy="183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2" descr="Resultado de imagen de iman dibujo color">
            <a:extLst>
              <a:ext uri="{FF2B5EF4-FFF2-40B4-BE49-F238E27FC236}">
                <a16:creationId xmlns:a16="http://schemas.microsoft.com/office/drawing/2014/main" xmlns="" id="{1EA899E4-F87A-4C0E-9AD4-76E2CAAD6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2784" l="934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071" y="1391939"/>
            <a:ext cx="878115" cy="99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4" descr="Común Iguanas, Una Fotografía De Stock, Dibujo imagen png - imagen ...">
            <a:extLst>
              <a:ext uri="{FF2B5EF4-FFF2-40B4-BE49-F238E27FC236}">
                <a16:creationId xmlns:a16="http://schemas.microsoft.com/office/drawing/2014/main" xmlns="" id="{AE56F170-3850-4C36-8343-AF54C7CED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7655">
            <a:off x="2975428" y="1148852"/>
            <a:ext cx="1906193" cy="144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6" descr="Arpa de judia, instrumento musical, arpa. PNG Clipart | PNGOcean">
            <a:extLst>
              <a:ext uri="{FF2B5EF4-FFF2-40B4-BE49-F238E27FC236}">
                <a16:creationId xmlns:a16="http://schemas.microsoft.com/office/drawing/2014/main" xmlns="" id="{2C31EA3D-E5BB-4F3D-87D7-DE931E7A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740" b="96918" l="9753" r="920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66" y="2635731"/>
            <a:ext cx="1991469" cy="139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8" descr="Icono De La Iglesia. Ilustración De Dibujos Animados De Icono De ...">
            <a:extLst>
              <a:ext uri="{FF2B5EF4-FFF2-40B4-BE49-F238E27FC236}">
                <a16:creationId xmlns:a16="http://schemas.microsoft.com/office/drawing/2014/main" xmlns="" id="{0C5B6549-BF3F-40CF-BD3E-E933B5426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308" b="9661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05" y="1107209"/>
            <a:ext cx="1433567" cy="143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2" descr="Resultado de imagen de escalera dibujo">
            <a:extLst>
              <a:ext uri="{FF2B5EF4-FFF2-40B4-BE49-F238E27FC236}">
                <a16:creationId xmlns:a16="http://schemas.microsoft.com/office/drawing/2014/main" xmlns="" id="{089FCE4A-CE0E-49E9-8452-94E6E33F6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472" b="95122" l="9268" r="926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925" y="2581389"/>
            <a:ext cx="1776059" cy="149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2" descr="Ilustración de dibujos animados de impresora | Vector Premium">
            <a:extLst>
              <a:ext uri="{FF2B5EF4-FFF2-40B4-BE49-F238E27FC236}">
                <a16:creationId xmlns:a16="http://schemas.microsoft.com/office/drawing/2014/main" xmlns="" id="{D8EA1B19-D69F-4D7D-B164-CFF353E14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317" b="93525" l="3355" r="99042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64" y="1362085"/>
            <a:ext cx="1432560" cy="109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36" descr="Nuevas elecciones: sin ajo, por favor, Opinión | Interactiva">
            <a:extLst>
              <a:ext uri="{FF2B5EF4-FFF2-40B4-BE49-F238E27FC236}">
                <a16:creationId xmlns:a16="http://schemas.microsoft.com/office/drawing/2014/main" xmlns="" id="{C518BA89-8663-43A9-AE73-1436B7054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22" y="2581391"/>
            <a:ext cx="2112615" cy="15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8">
            <a:extLst>
              <a:ext uri="{FF2B5EF4-FFF2-40B4-BE49-F238E27FC236}">
                <a16:creationId xmlns:a16="http://schemas.microsoft.com/office/drawing/2014/main" xmlns="" id="{CF4E21AE-7DE0-4186-B13A-9847441FC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915" y="2809508"/>
            <a:ext cx="1118011" cy="117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0" descr="Resultado de imagen para dibujos de indios a color | Dibujo indio ...">
            <a:extLst>
              <a:ext uri="{FF2B5EF4-FFF2-40B4-BE49-F238E27FC236}">
                <a16:creationId xmlns:a16="http://schemas.microsoft.com/office/drawing/2014/main" xmlns="" id="{AB7A383E-A5EA-441C-AAB7-710E5C26D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4" b="9881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68" y="4255877"/>
            <a:ext cx="1000203" cy="126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2" descr="84 tendencias de COLOR AMARILLO para explorar">
            <a:extLst>
              <a:ext uri="{FF2B5EF4-FFF2-40B4-BE49-F238E27FC236}">
                <a16:creationId xmlns:a16="http://schemas.microsoft.com/office/drawing/2014/main" xmlns="" id="{3A2C768B-F48D-4657-9BCA-8E0193D8D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741" y="1336922"/>
            <a:ext cx="1143644" cy="11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0" descr="Resultado de imagen de iglu dibujo">
            <a:extLst>
              <a:ext uri="{FF2B5EF4-FFF2-40B4-BE49-F238E27FC236}">
                <a16:creationId xmlns:a16="http://schemas.microsoft.com/office/drawing/2014/main" xmlns="" id="{6D90B467-6354-4BD7-BA44-B783EE10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9459" r="898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23" y="2905423"/>
            <a:ext cx="1837711" cy="108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xmlns="" id="{4E167EDA-EA4A-4D34-B5CB-C206FABC7769}"/>
              </a:ext>
            </a:extLst>
          </p:cNvPr>
          <p:cNvSpPr/>
          <p:nvPr/>
        </p:nvSpPr>
        <p:spPr>
          <a:xfrm>
            <a:off x="8579139" y="2645335"/>
            <a:ext cx="1314451" cy="1500187"/>
          </a:xfrm>
          <a:prstGeom prst="roundRect">
            <a:avLst/>
          </a:prstGeom>
          <a:solidFill>
            <a:srgbClr val="B9F9F6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>
              <a:defRPr/>
            </a:pPr>
            <a:endParaRPr lang="es-CL" dirty="0">
              <a:solidFill>
                <a:prstClr val="black"/>
              </a:solidFill>
              <a:latin typeface="Cambria"/>
            </a:endParaRPr>
          </a:p>
        </p:txBody>
      </p:sp>
      <p:pic>
        <p:nvPicPr>
          <p:cNvPr id="78" name="Imagen 77">
            <a:extLst>
              <a:ext uri="{FF2B5EF4-FFF2-40B4-BE49-F238E27FC236}">
                <a16:creationId xmlns:a16="http://schemas.microsoft.com/office/drawing/2014/main" xmlns="" id="{FE2FB8A6-AEE7-45F3-B9EB-31FEFED1E134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9778" b="94222" l="1778" r="1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587" y="2839565"/>
            <a:ext cx="1176459" cy="1176459"/>
          </a:xfrm>
          <a:prstGeom prst="rect">
            <a:avLst/>
          </a:prstGeom>
        </p:spPr>
      </p:pic>
      <p:sp>
        <p:nvSpPr>
          <p:cNvPr id="79" name="Botón de acción: ir hacia delante o siguiente 78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xmlns="" id="{DCFEB0F9-1AA7-4FFA-8B12-D1CAEEA742A1}"/>
              </a:ext>
            </a:extLst>
          </p:cNvPr>
          <p:cNvSpPr/>
          <p:nvPr/>
        </p:nvSpPr>
        <p:spPr>
          <a:xfrm>
            <a:off x="11011989" y="6048524"/>
            <a:ext cx="1191437" cy="809476"/>
          </a:xfrm>
          <a:prstGeom prst="actionButtonForwardNex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</p:spTree>
    <p:extLst>
      <p:ext uri="{BB962C8B-B14F-4D97-AF65-F5344CB8AC3E}">
        <p14:creationId xmlns:p14="http://schemas.microsoft.com/office/powerpoint/2010/main" val="40402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6.17284E-7 L -1.11111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tón de acción: en blanco 3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DEC78E35-5D88-419F-B3F9-BD5BFE66157F}"/>
              </a:ext>
            </a:extLst>
          </p:cNvPr>
          <p:cNvSpPr/>
          <p:nvPr/>
        </p:nvSpPr>
        <p:spPr>
          <a:xfrm>
            <a:off x="1390357" y="108156"/>
            <a:ext cx="9636369" cy="6386732"/>
          </a:xfrm>
          <a:prstGeom prst="actionButtonBlank">
            <a:avLst/>
          </a:prstGeom>
          <a:solidFill>
            <a:schemeClr val="bg1"/>
          </a:solidFill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Picture 4" descr="Oso de dibujos animados con tarro de miel clipart. Dibujos ...">
            <a:extLst>
              <a:ext uri="{FF2B5EF4-FFF2-40B4-BE49-F238E27FC236}">
                <a16:creationId xmlns:a16="http://schemas.microsoft.com/office/drawing/2014/main" xmlns="" id="{525FBE49-7EFA-46F3-B2CD-E7944CDB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159" y="2243070"/>
            <a:ext cx="2309983" cy="336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C1D2718E-0FEB-470E-A5A3-52FD8D3A2023}"/>
              </a:ext>
            </a:extLst>
          </p:cNvPr>
          <p:cNvSpPr txBox="1">
            <a:spLocks/>
          </p:cNvSpPr>
          <p:nvPr/>
        </p:nvSpPr>
        <p:spPr>
          <a:xfrm>
            <a:off x="950742" y="30400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5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¿Con qué vocal comienza?</a:t>
            </a:r>
          </a:p>
        </p:txBody>
      </p:sp>
      <p:sp>
        <p:nvSpPr>
          <p:cNvPr id="10" name="Diagrama de flujo: conector 9">
            <a:hlinkClick r:id="" action="ppaction://hlinkshowjump?jump=nextslide">
              <a:snd r:embed="rId3" name="008863839_prev.wav"/>
            </a:hlinkClick>
            <a:extLst>
              <a:ext uri="{FF2B5EF4-FFF2-40B4-BE49-F238E27FC236}">
                <a16:creationId xmlns:a16="http://schemas.microsoft.com/office/drawing/2014/main" xmlns="" id="{FA204393-01CC-4F17-95A6-8C72AD445CD6}"/>
              </a:ext>
            </a:extLst>
          </p:cNvPr>
          <p:cNvSpPr/>
          <p:nvPr/>
        </p:nvSpPr>
        <p:spPr>
          <a:xfrm>
            <a:off x="6014023" y="4621237"/>
            <a:ext cx="1350499" cy="1325563"/>
          </a:xfrm>
          <a:prstGeom prst="flowChartConnector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13" name="Diagrama de flujo: conector 12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F6E4F9C2-F4BB-4913-9F5A-E5527B1817F9}"/>
              </a:ext>
            </a:extLst>
          </p:cNvPr>
          <p:cNvSpPr/>
          <p:nvPr/>
        </p:nvSpPr>
        <p:spPr>
          <a:xfrm>
            <a:off x="4887350" y="2307100"/>
            <a:ext cx="1350499" cy="1325563"/>
          </a:xfrm>
          <a:prstGeom prst="flowChartConnector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Diagrama de flujo: conector 13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FB6A12CF-AEE1-4ED0-8566-C00D8A5DA9B9}"/>
              </a:ext>
            </a:extLst>
          </p:cNvPr>
          <p:cNvSpPr/>
          <p:nvPr/>
        </p:nvSpPr>
        <p:spPr>
          <a:xfrm>
            <a:off x="7020951" y="2307100"/>
            <a:ext cx="1350499" cy="1325563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15" name="Diagrama de flujo: conector 14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B65AEF81-E945-4451-907A-DBB710425A83}"/>
              </a:ext>
            </a:extLst>
          </p:cNvPr>
          <p:cNvSpPr/>
          <p:nvPr/>
        </p:nvSpPr>
        <p:spPr>
          <a:xfrm>
            <a:off x="9154552" y="2307101"/>
            <a:ext cx="1350499" cy="1325563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16" name="Diagrama de flujo: conector 15">
            <a:hlinkClick r:id="" action="ppaction://noaction">
              <a:snd r:embed="rId4" name="chicharra-error-incorrecto-.wav"/>
            </a:hlinkClick>
            <a:extLst>
              <a:ext uri="{FF2B5EF4-FFF2-40B4-BE49-F238E27FC236}">
                <a16:creationId xmlns:a16="http://schemas.microsoft.com/office/drawing/2014/main" xmlns="" id="{957390BE-6721-40EC-BC53-6691284556CB}"/>
              </a:ext>
            </a:extLst>
          </p:cNvPr>
          <p:cNvSpPr/>
          <p:nvPr/>
        </p:nvSpPr>
        <p:spPr>
          <a:xfrm>
            <a:off x="8203308" y="4621237"/>
            <a:ext cx="1350499" cy="1325563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dirty="0">
                <a:latin typeface="Comic Sans MS" panose="030F0702030302020204" pitchFamily="66" charset="0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05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tf03431377</Template>
  <TotalTime>878</TotalTime>
  <Words>170</Words>
  <Application>Microsoft Office PowerPoint</Application>
  <PresentationFormat>Personalizado</PresentationFormat>
  <Paragraphs>77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Nature Illustration 16x9</vt:lpstr>
      <vt:lpstr>     MATERIAL DE APOYO COMPLEMENTARIO KINDER.  Programa Integración Escolar San Fernando College.</vt:lpstr>
      <vt:lpstr>Presentación de PowerPoint</vt:lpstr>
      <vt:lpstr>Presentación de PowerPoint</vt:lpstr>
      <vt:lpstr>Haz clic en todas las U que encuentres. </vt:lpstr>
      <vt:lpstr>Presentación de PowerPoint</vt:lpstr>
      <vt:lpstr>Haz clic en todas las O que encuentres. </vt:lpstr>
      <vt:lpstr>Clasificar según el sonido inicial </vt:lpstr>
      <vt:lpstr>ENCADENADOS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Yovana Galaz</dc:creator>
  <cp:lastModifiedBy>Enlaces</cp:lastModifiedBy>
  <cp:revision>40</cp:revision>
  <dcterms:created xsi:type="dcterms:W3CDTF">2020-05-28T04:06:44Z</dcterms:created>
  <dcterms:modified xsi:type="dcterms:W3CDTF">2020-10-05T19:17:32Z</dcterms:modified>
  <cp:contentStatus/>
</cp:coreProperties>
</file>