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0" r:id="rId1"/>
  </p:sldMasterIdLst>
  <p:notesMasterIdLst>
    <p:notesMasterId r:id="rId10"/>
  </p:notesMasterIdLst>
  <p:sldIdLst>
    <p:sldId id="256" r:id="rId2"/>
    <p:sldId id="312" r:id="rId3"/>
    <p:sldId id="258" r:id="rId4"/>
    <p:sldId id="260" r:id="rId5"/>
    <p:sldId id="313" r:id="rId6"/>
    <p:sldId id="314" r:id="rId7"/>
    <p:sldId id="261" r:id="rId8"/>
    <p:sldId id="289" r:id="rId9"/>
  </p:sldIdLst>
  <p:sldSz cx="9144000" cy="5143500" type="screen16x9"/>
  <p:notesSz cx="6858000" cy="9144000"/>
  <p:embeddedFontLst>
    <p:embeddedFont>
      <p:font typeface="Oswald" panose="020B0604020202020204" charset="0"/>
      <p:regular r:id="rId11"/>
      <p:bold r:id="rId12"/>
    </p:embeddedFont>
    <p:embeddedFont>
      <p:font typeface="Roboto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72859B6-66D7-4725-914B-F5F8D5DC9807}">
  <a:tblStyle styleId="{B72859B6-66D7-4725-914B-F5F8D5DC980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408533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" name="Google Shape;128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7" name="Google Shape;128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8" name="Google Shape;1298;g91ef2ac56a_0_8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9" name="Google Shape;1299;g91ef2ac56a_0_8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" name="Google Shape;1331;g91ef2ac56a_0_13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2" name="Google Shape;1332;g91ef2ac56a_0_13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" name="Google Shape;1331;g91ef2ac56a_0_13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2" name="Google Shape;1332;g91ef2ac56a_0_13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" name="Google Shape;1331;g91ef2ac56a_0_13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2" name="Google Shape;1332;g91ef2ac56a_0_13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Google Shape;1337;g91ef2ac56a_0_4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8" name="Google Shape;1338;g91ef2ac56a_0_4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1" name="Google Shape;2171;g90a8a9c5c4_0_277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2" name="Google Shape;2172;g90a8a9c5c4_0_277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nxth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yoMsr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5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8088538" y="480788"/>
            <a:ext cx="1550125" cy="1817650"/>
          </a:xfrm>
          <a:custGeom>
            <a:avLst/>
            <a:gdLst/>
            <a:ahLst/>
            <a:cxnLst/>
            <a:rect l="l" t="t" r="r" b="b"/>
            <a:pathLst>
              <a:path w="62005" h="72706" extrusionOk="0">
                <a:moveTo>
                  <a:pt x="62002" y="0"/>
                </a:moveTo>
                <a:lnTo>
                  <a:pt x="62002" y="0"/>
                </a:lnTo>
                <a:cubicBezTo>
                  <a:pt x="62002" y="0"/>
                  <a:pt x="62002" y="1"/>
                  <a:pt x="62002" y="1"/>
                </a:cubicBezTo>
                <a:lnTo>
                  <a:pt x="1" y="40741"/>
                </a:lnTo>
                <a:lnTo>
                  <a:pt x="34367" y="72705"/>
                </a:lnTo>
                <a:cubicBezTo>
                  <a:pt x="34367" y="72705"/>
                  <a:pt x="62005" y="1"/>
                  <a:pt x="62002" y="0"/>
                </a:cubicBezTo>
                <a:close/>
              </a:path>
            </a:pathLst>
          </a:custGeom>
          <a:solidFill>
            <a:srgbClr val="F3D9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3718363" y="1935075"/>
            <a:ext cx="2261675" cy="1942925"/>
          </a:xfrm>
          <a:custGeom>
            <a:avLst/>
            <a:gdLst/>
            <a:ahLst/>
            <a:cxnLst/>
            <a:rect l="l" t="t" r="r" b="b"/>
            <a:pathLst>
              <a:path w="90467" h="77717" extrusionOk="0">
                <a:moveTo>
                  <a:pt x="0" y="49103"/>
                </a:moveTo>
                <a:lnTo>
                  <a:pt x="0" y="49103"/>
                </a:lnTo>
                <a:cubicBezTo>
                  <a:pt x="1" y="49106"/>
                  <a:pt x="3" y="49107"/>
                  <a:pt x="5" y="49107"/>
                </a:cubicBezTo>
                <a:lnTo>
                  <a:pt x="5" y="49107"/>
                </a:lnTo>
                <a:lnTo>
                  <a:pt x="0" y="49103"/>
                </a:lnTo>
                <a:close/>
                <a:moveTo>
                  <a:pt x="18977" y="1"/>
                </a:moveTo>
                <a:cubicBezTo>
                  <a:pt x="18977" y="1"/>
                  <a:pt x="397" y="49107"/>
                  <a:pt x="5" y="49107"/>
                </a:cubicBezTo>
                <a:cubicBezTo>
                  <a:pt x="5" y="49107"/>
                  <a:pt x="5" y="49107"/>
                  <a:pt x="5" y="49107"/>
                </a:cubicBezTo>
                <a:lnTo>
                  <a:pt x="5" y="49107"/>
                </a:lnTo>
                <a:lnTo>
                  <a:pt x="30868" y="75759"/>
                </a:lnTo>
                <a:lnTo>
                  <a:pt x="71282" y="77716"/>
                </a:lnTo>
                <a:lnTo>
                  <a:pt x="90467" y="28140"/>
                </a:lnTo>
                <a:lnTo>
                  <a:pt x="60549" y="1068"/>
                </a:lnTo>
                <a:lnTo>
                  <a:pt x="18977" y="1"/>
                </a:lnTo>
                <a:close/>
              </a:path>
            </a:pathLst>
          </a:custGeom>
          <a:solidFill>
            <a:srgbClr val="F3D9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089013" y="4139650"/>
            <a:ext cx="1659750" cy="568575"/>
          </a:xfrm>
          <a:custGeom>
            <a:avLst/>
            <a:gdLst/>
            <a:ahLst/>
            <a:cxnLst/>
            <a:rect l="l" t="t" r="r" b="b"/>
            <a:pathLst>
              <a:path w="66390" h="22743" extrusionOk="0">
                <a:moveTo>
                  <a:pt x="51238" y="0"/>
                </a:moveTo>
                <a:lnTo>
                  <a:pt x="39288" y="11772"/>
                </a:lnTo>
                <a:lnTo>
                  <a:pt x="26805" y="653"/>
                </a:lnTo>
                <a:lnTo>
                  <a:pt x="14885" y="12395"/>
                </a:lnTo>
                <a:lnTo>
                  <a:pt x="5011" y="3618"/>
                </a:lnTo>
                <a:lnTo>
                  <a:pt x="0" y="9252"/>
                </a:lnTo>
                <a:lnTo>
                  <a:pt x="15152" y="22743"/>
                </a:lnTo>
                <a:lnTo>
                  <a:pt x="27072" y="10971"/>
                </a:lnTo>
                <a:lnTo>
                  <a:pt x="39585" y="22091"/>
                </a:lnTo>
                <a:lnTo>
                  <a:pt x="51505" y="10319"/>
                </a:lnTo>
                <a:lnTo>
                  <a:pt x="61378" y="19096"/>
                </a:lnTo>
                <a:lnTo>
                  <a:pt x="66390" y="13462"/>
                </a:lnTo>
                <a:lnTo>
                  <a:pt x="51238" y="0"/>
                </a:lnTo>
                <a:close/>
              </a:path>
            </a:pathLst>
          </a:custGeom>
          <a:solidFill>
            <a:srgbClr val="F3D9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1032138" y="2938700"/>
            <a:ext cx="1702750" cy="1703475"/>
          </a:xfrm>
          <a:custGeom>
            <a:avLst/>
            <a:gdLst/>
            <a:ahLst/>
            <a:cxnLst/>
            <a:rect l="l" t="t" r="r" b="b"/>
            <a:pathLst>
              <a:path w="68110" h="68139" extrusionOk="0">
                <a:moveTo>
                  <a:pt x="34070" y="0"/>
                </a:moveTo>
                <a:cubicBezTo>
                  <a:pt x="15241" y="0"/>
                  <a:pt x="0" y="15241"/>
                  <a:pt x="0" y="34069"/>
                </a:cubicBezTo>
                <a:cubicBezTo>
                  <a:pt x="0" y="52868"/>
                  <a:pt x="15241" y="68139"/>
                  <a:pt x="34070" y="68139"/>
                </a:cubicBezTo>
                <a:cubicBezTo>
                  <a:pt x="52869" y="68139"/>
                  <a:pt x="68110" y="52868"/>
                  <a:pt x="68110" y="34069"/>
                </a:cubicBezTo>
                <a:cubicBezTo>
                  <a:pt x="68110" y="15241"/>
                  <a:pt x="52869" y="0"/>
                  <a:pt x="34070" y="0"/>
                </a:cubicBezTo>
                <a:close/>
              </a:path>
            </a:pathLst>
          </a:custGeom>
          <a:solidFill>
            <a:srgbClr val="F3D9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325243" y="480810"/>
            <a:ext cx="4798500" cy="4301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2160925" y="304000"/>
            <a:ext cx="4798500" cy="4301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2139900" y="699384"/>
            <a:ext cx="4864200" cy="278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2136275" y="3281800"/>
            <a:ext cx="4864200" cy="3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7" name="Google Shape;17;p2"/>
          <p:cNvGrpSpPr/>
          <p:nvPr/>
        </p:nvGrpSpPr>
        <p:grpSpPr>
          <a:xfrm>
            <a:off x="7463188" y="4327575"/>
            <a:ext cx="737600" cy="682000"/>
            <a:chOff x="244775" y="3236275"/>
            <a:chExt cx="737600" cy="682000"/>
          </a:xfrm>
        </p:grpSpPr>
        <p:sp>
          <p:nvSpPr>
            <p:cNvPr id="18" name="Google Shape;18;p2"/>
            <p:cNvSpPr/>
            <p:nvPr/>
          </p:nvSpPr>
          <p:spPr>
            <a:xfrm>
              <a:off x="407875" y="3334125"/>
              <a:ext cx="574500" cy="584150"/>
            </a:xfrm>
            <a:custGeom>
              <a:avLst/>
              <a:gdLst/>
              <a:ahLst/>
              <a:cxnLst/>
              <a:rect l="l" t="t" r="r" b="b"/>
              <a:pathLst>
                <a:path w="22980" h="23366" extrusionOk="0">
                  <a:moveTo>
                    <a:pt x="21349" y="0"/>
                  </a:moveTo>
                  <a:lnTo>
                    <a:pt x="0" y="3114"/>
                  </a:lnTo>
                  <a:lnTo>
                    <a:pt x="3914" y="23365"/>
                  </a:lnTo>
                  <a:cubicBezTo>
                    <a:pt x="15182" y="21735"/>
                    <a:pt x="22980" y="11268"/>
                    <a:pt x="21349" y="0"/>
                  </a:cubicBezTo>
                  <a:close/>
                </a:path>
              </a:pathLst>
            </a:custGeom>
            <a:solidFill>
              <a:srgbClr val="6DF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44775" y="3236275"/>
              <a:ext cx="574525" cy="584900"/>
            </a:xfrm>
            <a:custGeom>
              <a:avLst/>
              <a:gdLst/>
              <a:ahLst/>
              <a:cxnLst/>
              <a:rect l="l" t="t" r="r" b="b"/>
              <a:pathLst>
                <a:path w="22981" h="23396" fill="none" extrusionOk="0">
                  <a:moveTo>
                    <a:pt x="3915" y="23395"/>
                  </a:moveTo>
                  <a:cubicBezTo>
                    <a:pt x="15182" y="21735"/>
                    <a:pt x="22981" y="11268"/>
                    <a:pt x="21320" y="0"/>
                  </a:cubicBezTo>
                  <a:lnTo>
                    <a:pt x="1" y="3114"/>
                  </a:lnTo>
                  <a:close/>
                </a:path>
              </a:pathLst>
            </a:custGeom>
            <a:noFill/>
            <a:ln w="952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" name="Google Shape;20;p2"/>
          <p:cNvGrpSpPr/>
          <p:nvPr/>
        </p:nvGrpSpPr>
        <p:grpSpPr>
          <a:xfrm>
            <a:off x="817300" y="226388"/>
            <a:ext cx="952575" cy="889575"/>
            <a:chOff x="263325" y="93538"/>
            <a:chExt cx="952575" cy="889575"/>
          </a:xfrm>
        </p:grpSpPr>
        <p:sp>
          <p:nvSpPr>
            <p:cNvPr id="21" name="Google Shape;21;p2"/>
            <p:cNvSpPr/>
            <p:nvPr/>
          </p:nvSpPr>
          <p:spPr>
            <a:xfrm>
              <a:off x="333750" y="93538"/>
              <a:ext cx="882150" cy="797650"/>
            </a:xfrm>
            <a:custGeom>
              <a:avLst/>
              <a:gdLst/>
              <a:ahLst/>
              <a:cxnLst/>
              <a:rect l="l" t="t" r="r" b="b"/>
              <a:pathLst>
                <a:path w="35286" h="31906" extrusionOk="0">
                  <a:moveTo>
                    <a:pt x="21586" y="1"/>
                  </a:moveTo>
                  <a:lnTo>
                    <a:pt x="4745" y="2017"/>
                  </a:lnTo>
                  <a:cubicBezTo>
                    <a:pt x="4745" y="2017"/>
                    <a:pt x="136" y="22946"/>
                    <a:pt x="2" y="22981"/>
                  </a:cubicBezTo>
                  <a:lnTo>
                    <a:pt x="2" y="22981"/>
                  </a:lnTo>
                  <a:lnTo>
                    <a:pt x="0" y="22980"/>
                  </a:lnTo>
                  <a:lnTo>
                    <a:pt x="0" y="22980"/>
                  </a:lnTo>
                  <a:cubicBezTo>
                    <a:pt x="1" y="22981"/>
                    <a:pt x="1" y="22982"/>
                    <a:pt x="2" y="22982"/>
                  </a:cubicBezTo>
                  <a:cubicBezTo>
                    <a:pt x="2" y="22982"/>
                    <a:pt x="2" y="22981"/>
                    <a:pt x="2" y="22981"/>
                  </a:cubicBezTo>
                  <a:lnTo>
                    <a:pt x="2" y="22981"/>
                  </a:lnTo>
                  <a:lnTo>
                    <a:pt x="14025" y="31905"/>
                  </a:lnTo>
                  <a:lnTo>
                    <a:pt x="30482" y="30304"/>
                  </a:lnTo>
                  <a:lnTo>
                    <a:pt x="35285" y="9163"/>
                  </a:lnTo>
                  <a:lnTo>
                    <a:pt x="21586" y="1"/>
                  </a:lnTo>
                  <a:close/>
                </a:path>
              </a:pathLst>
            </a:custGeom>
            <a:solidFill>
              <a:srgbClr val="D479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382675" y="185463"/>
              <a:ext cx="762800" cy="272825"/>
            </a:xfrm>
            <a:custGeom>
              <a:avLst/>
              <a:gdLst/>
              <a:ahLst/>
              <a:cxnLst/>
              <a:rect l="l" t="t" r="r" b="b"/>
              <a:pathLst>
                <a:path w="30512" h="10913" fill="none" extrusionOk="0">
                  <a:moveTo>
                    <a:pt x="16842" y="0"/>
                  </a:moveTo>
                  <a:lnTo>
                    <a:pt x="0" y="2017"/>
                  </a:lnTo>
                  <a:lnTo>
                    <a:pt x="14263" y="10912"/>
                  </a:lnTo>
                  <a:lnTo>
                    <a:pt x="30512" y="9163"/>
                  </a:lnTo>
                  <a:close/>
                </a:path>
              </a:pathLst>
            </a:custGeom>
            <a:noFill/>
            <a:ln w="952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63325" y="235863"/>
              <a:ext cx="475925" cy="747250"/>
            </a:xfrm>
            <a:custGeom>
              <a:avLst/>
              <a:gdLst/>
              <a:ahLst/>
              <a:cxnLst/>
              <a:rect l="l" t="t" r="r" b="b"/>
              <a:pathLst>
                <a:path w="19037" h="29890" fill="none" extrusionOk="0">
                  <a:moveTo>
                    <a:pt x="0" y="20964"/>
                  </a:moveTo>
                  <a:lnTo>
                    <a:pt x="14055" y="29889"/>
                  </a:lnTo>
                  <a:lnTo>
                    <a:pt x="19037" y="8896"/>
                  </a:lnTo>
                  <a:lnTo>
                    <a:pt x="4774" y="1"/>
                  </a:lnTo>
                  <a:cubicBezTo>
                    <a:pt x="4774" y="1"/>
                    <a:pt x="119" y="21142"/>
                    <a:pt x="0" y="20964"/>
                  </a:cubicBezTo>
                  <a:close/>
                </a:path>
              </a:pathLst>
            </a:custGeom>
            <a:noFill/>
            <a:ln w="952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614700" y="414513"/>
              <a:ext cx="530775" cy="568600"/>
            </a:xfrm>
            <a:custGeom>
              <a:avLst/>
              <a:gdLst/>
              <a:ahLst/>
              <a:cxnLst/>
              <a:rect l="l" t="t" r="r" b="b"/>
              <a:pathLst>
                <a:path w="21231" h="22744" fill="none" extrusionOk="0">
                  <a:moveTo>
                    <a:pt x="21231" y="1"/>
                  </a:moveTo>
                  <a:lnTo>
                    <a:pt x="4982" y="1750"/>
                  </a:lnTo>
                  <a:lnTo>
                    <a:pt x="0" y="22743"/>
                  </a:lnTo>
                  <a:lnTo>
                    <a:pt x="16457" y="21142"/>
                  </a:lnTo>
                  <a:close/>
                </a:path>
              </a:pathLst>
            </a:custGeom>
            <a:noFill/>
            <a:ln w="952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" name="Google Shape;25;p2"/>
          <p:cNvGrpSpPr/>
          <p:nvPr/>
        </p:nvGrpSpPr>
        <p:grpSpPr>
          <a:xfrm>
            <a:off x="8033950" y="112825"/>
            <a:ext cx="995575" cy="851000"/>
            <a:chOff x="6207675" y="569150"/>
            <a:chExt cx="995575" cy="851000"/>
          </a:xfrm>
        </p:grpSpPr>
        <p:sp>
          <p:nvSpPr>
            <p:cNvPr id="26" name="Google Shape;26;p2"/>
            <p:cNvSpPr/>
            <p:nvPr/>
          </p:nvSpPr>
          <p:spPr>
            <a:xfrm>
              <a:off x="6415225" y="632150"/>
              <a:ext cx="788025" cy="788000"/>
            </a:xfrm>
            <a:custGeom>
              <a:avLst/>
              <a:gdLst/>
              <a:ahLst/>
              <a:cxnLst/>
              <a:rect l="l" t="t" r="r" b="b"/>
              <a:pathLst>
                <a:path w="31521" h="31520" extrusionOk="0">
                  <a:moveTo>
                    <a:pt x="15746" y="1"/>
                  </a:moveTo>
                  <a:cubicBezTo>
                    <a:pt x="7058" y="1"/>
                    <a:pt x="1" y="7058"/>
                    <a:pt x="1" y="15775"/>
                  </a:cubicBezTo>
                  <a:cubicBezTo>
                    <a:pt x="1" y="24463"/>
                    <a:pt x="7058" y="31520"/>
                    <a:pt x="15746" y="31520"/>
                  </a:cubicBezTo>
                  <a:cubicBezTo>
                    <a:pt x="24463" y="31520"/>
                    <a:pt x="31520" y="24463"/>
                    <a:pt x="31520" y="15775"/>
                  </a:cubicBezTo>
                  <a:cubicBezTo>
                    <a:pt x="31520" y="7058"/>
                    <a:pt x="24463" y="1"/>
                    <a:pt x="15746" y="1"/>
                  </a:cubicBezTo>
                  <a:close/>
                </a:path>
              </a:pathLst>
            </a:custGeom>
            <a:solidFill>
              <a:srgbClr val="FFB3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207675" y="569150"/>
              <a:ext cx="788750" cy="789475"/>
            </a:xfrm>
            <a:custGeom>
              <a:avLst/>
              <a:gdLst/>
              <a:ahLst/>
              <a:cxnLst/>
              <a:rect l="l" t="t" r="r" b="b"/>
              <a:pathLst>
                <a:path w="31550" h="31579" fill="none" extrusionOk="0">
                  <a:moveTo>
                    <a:pt x="31549" y="15804"/>
                  </a:moveTo>
                  <a:cubicBezTo>
                    <a:pt x="31549" y="24522"/>
                    <a:pt x="24492" y="31579"/>
                    <a:pt x="15775" y="31579"/>
                  </a:cubicBezTo>
                  <a:cubicBezTo>
                    <a:pt x="7057" y="31579"/>
                    <a:pt x="0" y="24522"/>
                    <a:pt x="0" y="15804"/>
                  </a:cubicBezTo>
                  <a:cubicBezTo>
                    <a:pt x="0" y="7087"/>
                    <a:pt x="7057" y="0"/>
                    <a:pt x="15775" y="0"/>
                  </a:cubicBezTo>
                  <a:cubicBezTo>
                    <a:pt x="24492" y="0"/>
                    <a:pt x="31549" y="7087"/>
                    <a:pt x="31549" y="15804"/>
                  </a:cubicBezTo>
                  <a:close/>
                </a:path>
              </a:pathLst>
            </a:custGeom>
            <a:noFill/>
            <a:ln w="1407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6279575" y="641775"/>
              <a:ext cx="644950" cy="644950"/>
            </a:xfrm>
            <a:custGeom>
              <a:avLst/>
              <a:gdLst/>
              <a:ahLst/>
              <a:cxnLst/>
              <a:rect l="l" t="t" r="r" b="b"/>
              <a:pathLst>
                <a:path w="25798" h="25798" fill="none" extrusionOk="0">
                  <a:moveTo>
                    <a:pt x="25797" y="12899"/>
                  </a:moveTo>
                  <a:cubicBezTo>
                    <a:pt x="25797" y="20016"/>
                    <a:pt x="20015" y="25798"/>
                    <a:pt x="12899" y="25798"/>
                  </a:cubicBezTo>
                  <a:cubicBezTo>
                    <a:pt x="5782" y="25798"/>
                    <a:pt x="0" y="20016"/>
                    <a:pt x="0" y="12899"/>
                  </a:cubicBezTo>
                  <a:cubicBezTo>
                    <a:pt x="0" y="5783"/>
                    <a:pt x="5782" y="1"/>
                    <a:pt x="12899" y="1"/>
                  </a:cubicBezTo>
                  <a:cubicBezTo>
                    <a:pt x="20015" y="1"/>
                    <a:pt x="25797" y="5783"/>
                    <a:pt x="25797" y="12899"/>
                  </a:cubicBezTo>
                  <a:close/>
                </a:path>
              </a:pathLst>
            </a:custGeom>
            <a:noFill/>
            <a:ln w="1407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352950" y="715175"/>
              <a:ext cx="498175" cy="498175"/>
            </a:xfrm>
            <a:custGeom>
              <a:avLst/>
              <a:gdLst/>
              <a:ahLst/>
              <a:cxnLst/>
              <a:rect l="l" t="t" r="r" b="b"/>
              <a:pathLst>
                <a:path w="19927" h="19927" fill="none" extrusionOk="0">
                  <a:moveTo>
                    <a:pt x="16368" y="3529"/>
                  </a:moveTo>
                  <a:cubicBezTo>
                    <a:pt x="19927" y="7087"/>
                    <a:pt x="19927" y="12839"/>
                    <a:pt x="16368" y="16368"/>
                  </a:cubicBezTo>
                  <a:cubicBezTo>
                    <a:pt x="12840" y="19926"/>
                    <a:pt x="7088" y="19926"/>
                    <a:pt x="3559" y="16368"/>
                  </a:cubicBezTo>
                  <a:cubicBezTo>
                    <a:pt x="1" y="12839"/>
                    <a:pt x="1" y="7087"/>
                    <a:pt x="3559" y="3529"/>
                  </a:cubicBezTo>
                  <a:cubicBezTo>
                    <a:pt x="7088" y="0"/>
                    <a:pt x="12840" y="0"/>
                    <a:pt x="16368" y="3529"/>
                  </a:cubicBezTo>
                  <a:close/>
                </a:path>
              </a:pathLst>
            </a:custGeom>
            <a:noFill/>
            <a:ln w="1407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456000" y="818200"/>
              <a:ext cx="292100" cy="292100"/>
            </a:xfrm>
            <a:custGeom>
              <a:avLst/>
              <a:gdLst/>
              <a:ahLst/>
              <a:cxnLst/>
              <a:rect l="l" t="t" r="r" b="b"/>
              <a:pathLst>
                <a:path w="11684" h="11684" fill="none" extrusionOk="0">
                  <a:moveTo>
                    <a:pt x="11683" y="5842"/>
                  </a:moveTo>
                  <a:cubicBezTo>
                    <a:pt x="11683" y="9074"/>
                    <a:pt x="9074" y="11684"/>
                    <a:pt x="5842" y="11684"/>
                  </a:cubicBezTo>
                  <a:cubicBezTo>
                    <a:pt x="2610" y="11684"/>
                    <a:pt x="0" y="9074"/>
                    <a:pt x="0" y="5842"/>
                  </a:cubicBezTo>
                  <a:cubicBezTo>
                    <a:pt x="0" y="2610"/>
                    <a:pt x="2610" y="1"/>
                    <a:pt x="5842" y="1"/>
                  </a:cubicBezTo>
                  <a:cubicBezTo>
                    <a:pt x="9074" y="1"/>
                    <a:pt x="11683" y="2610"/>
                    <a:pt x="11683" y="5842"/>
                  </a:cubicBezTo>
                  <a:close/>
                </a:path>
              </a:pathLst>
            </a:custGeom>
            <a:noFill/>
            <a:ln w="1407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" name="Google Shape;31;p2"/>
          <p:cNvGrpSpPr/>
          <p:nvPr/>
        </p:nvGrpSpPr>
        <p:grpSpPr>
          <a:xfrm>
            <a:off x="1841600" y="4202638"/>
            <a:ext cx="899200" cy="805050"/>
            <a:chOff x="2106150" y="3378600"/>
            <a:chExt cx="899200" cy="805050"/>
          </a:xfrm>
        </p:grpSpPr>
        <p:sp>
          <p:nvSpPr>
            <p:cNvPr id="32" name="Google Shape;32;p2"/>
            <p:cNvSpPr/>
            <p:nvPr/>
          </p:nvSpPr>
          <p:spPr>
            <a:xfrm>
              <a:off x="2106150" y="3378600"/>
              <a:ext cx="500400" cy="805050"/>
            </a:xfrm>
            <a:custGeom>
              <a:avLst/>
              <a:gdLst/>
              <a:ahLst/>
              <a:cxnLst/>
              <a:rect l="l" t="t" r="r" b="b"/>
              <a:pathLst>
                <a:path w="20016" h="32202" extrusionOk="0">
                  <a:moveTo>
                    <a:pt x="11149" y="0"/>
                  </a:moveTo>
                  <a:cubicBezTo>
                    <a:pt x="11149" y="0"/>
                    <a:pt x="11149" y="0"/>
                    <a:pt x="11149" y="0"/>
                  </a:cubicBezTo>
                  <a:lnTo>
                    <a:pt x="0" y="29859"/>
                  </a:lnTo>
                  <a:lnTo>
                    <a:pt x="20015" y="32202"/>
                  </a:lnTo>
                  <a:cubicBezTo>
                    <a:pt x="20015" y="32202"/>
                    <a:pt x="11174" y="0"/>
                    <a:pt x="11149" y="0"/>
                  </a:cubicBezTo>
                  <a:close/>
                </a:path>
              </a:pathLst>
            </a:custGeom>
            <a:solidFill>
              <a:srgbClr val="FFB3D1"/>
            </a:solidFill>
            <a:ln w="9525" cap="flat" cmpd="sng">
              <a:solidFill>
                <a:srgbClr val="262626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2384875" y="3378600"/>
              <a:ext cx="620475" cy="805050"/>
            </a:xfrm>
            <a:custGeom>
              <a:avLst/>
              <a:gdLst/>
              <a:ahLst/>
              <a:cxnLst/>
              <a:rect l="l" t="t" r="r" b="b"/>
              <a:pathLst>
                <a:path w="24819" h="32202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lnTo>
                    <a:pt x="1" y="1"/>
                  </a:lnTo>
                  <a:lnTo>
                    <a:pt x="1" y="1"/>
                  </a:lnTo>
                  <a:cubicBezTo>
                    <a:pt x="0" y="0"/>
                    <a:pt x="0" y="0"/>
                    <a:pt x="0" y="0"/>
                  </a:cubicBezTo>
                  <a:close/>
                  <a:moveTo>
                    <a:pt x="1" y="1"/>
                  </a:moveTo>
                  <a:lnTo>
                    <a:pt x="1" y="1"/>
                  </a:lnTo>
                  <a:cubicBezTo>
                    <a:pt x="63" y="140"/>
                    <a:pt x="8896" y="32202"/>
                    <a:pt x="8896" y="32202"/>
                  </a:cubicBezTo>
                  <a:lnTo>
                    <a:pt x="24818" y="200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92"/>
            </a:solidFill>
            <a:ln w="9625" cap="flat" cmpd="sng">
              <a:solidFill>
                <a:srgbClr val="000000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" name="Google Shape;34;p2"/>
          <p:cNvGrpSpPr/>
          <p:nvPr/>
        </p:nvGrpSpPr>
        <p:grpSpPr>
          <a:xfrm>
            <a:off x="4151675" y="4702925"/>
            <a:ext cx="840650" cy="177175"/>
            <a:chOff x="1831125" y="4779625"/>
            <a:chExt cx="840650" cy="177175"/>
          </a:xfrm>
        </p:grpSpPr>
        <p:sp>
          <p:nvSpPr>
            <p:cNvPr id="35" name="Google Shape;35;p2"/>
            <p:cNvSpPr/>
            <p:nvPr/>
          </p:nvSpPr>
          <p:spPr>
            <a:xfrm>
              <a:off x="2527200" y="4779625"/>
              <a:ext cx="144575" cy="123800"/>
            </a:xfrm>
            <a:custGeom>
              <a:avLst/>
              <a:gdLst/>
              <a:ahLst/>
              <a:cxnLst/>
              <a:rect l="l" t="t" r="r" b="b"/>
              <a:pathLst>
                <a:path w="5783" h="4952" extrusionOk="0">
                  <a:moveTo>
                    <a:pt x="2497" y="1113"/>
                  </a:moveTo>
                  <a:cubicBezTo>
                    <a:pt x="2827" y="1113"/>
                    <a:pt x="3164" y="1236"/>
                    <a:pt x="3440" y="1512"/>
                  </a:cubicBezTo>
                  <a:cubicBezTo>
                    <a:pt x="4300" y="2372"/>
                    <a:pt x="3677" y="3825"/>
                    <a:pt x="2491" y="3825"/>
                  </a:cubicBezTo>
                  <a:cubicBezTo>
                    <a:pt x="1720" y="3825"/>
                    <a:pt x="1127" y="3232"/>
                    <a:pt x="1127" y="2491"/>
                  </a:cubicBezTo>
                  <a:cubicBezTo>
                    <a:pt x="1127" y="1665"/>
                    <a:pt x="1797" y="1113"/>
                    <a:pt x="2497" y="1113"/>
                  </a:cubicBezTo>
                  <a:close/>
                  <a:moveTo>
                    <a:pt x="2491" y="0"/>
                  </a:moveTo>
                  <a:cubicBezTo>
                    <a:pt x="1127" y="0"/>
                    <a:pt x="0" y="1097"/>
                    <a:pt x="0" y="2491"/>
                  </a:cubicBezTo>
                  <a:cubicBezTo>
                    <a:pt x="0" y="3970"/>
                    <a:pt x="1214" y="4951"/>
                    <a:pt x="2486" y="4951"/>
                  </a:cubicBezTo>
                  <a:cubicBezTo>
                    <a:pt x="3101" y="4951"/>
                    <a:pt x="3729" y="4722"/>
                    <a:pt x="4240" y="4211"/>
                  </a:cubicBezTo>
                  <a:cubicBezTo>
                    <a:pt x="5782" y="2669"/>
                    <a:pt x="4685" y="0"/>
                    <a:pt x="2491" y="0"/>
                  </a:cubicBez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301850" y="4779625"/>
              <a:ext cx="144575" cy="123800"/>
            </a:xfrm>
            <a:custGeom>
              <a:avLst/>
              <a:gdLst/>
              <a:ahLst/>
              <a:cxnLst/>
              <a:rect l="l" t="t" r="r" b="b"/>
              <a:pathLst>
                <a:path w="5783" h="4952" extrusionOk="0">
                  <a:moveTo>
                    <a:pt x="2497" y="1113"/>
                  </a:moveTo>
                  <a:cubicBezTo>
                    <a:pt x="2827" y="1113"/>
                    <a:pt x="3164" y="1236"/>
                    <a:pt x="3440" y="1512"/>
                  </a:cubicBezTo>
                  <a:cubicBezTo>
                    <a:pt x="4300" y="2372"/>
                    <a:pt x="3677" y="3825"/>
                    <a:pt x="2461" y="3825"/>
                  </a:cubicBezTo>
                  <a:cubicBezTo>
                    <a:pt x="1720" y="3825"/>
                    <a:pt x="1127" y="3232"/>
                    <a:pt x="1127" y="2491"/>
                  </a:cubicBezTo>
                  <a:cubicBezTo>
                    <a:pt x="1127" y="1665"/>
                    <a:pt x="1797" y="1113"/>
                    <a:pt x="2497" y="1113"/>
                  </a:cubicBezTo>
                  <a:close/>
                  <a:moveTo>
                    <a:pt x="2461" y="0"/>
                  </a:moveTo>
                  <a:cubicBezTo>
                    <a:pt x="1097" y="0"/>
                    <a:pt x="0" y="1127"/>
                    <a:pt x="0" y="2491"/>
                  </a:cubicBezTo>
                  <a:cubicBezTo>
                    <a:pt x="0" y="3970"/>
                    <a:pt x="1214" y="4951"/>
                    <a:pt x="2477" y="4951"/>
                  </a:cubicBezTo>
                  <a:cubicBezTo>
                    <a:pt x="3087" y="4951"/>
                    <a:pt x="3709" y="4722"/>
                    <a:pt x="4211" y="4211"/>
                  </a:cubicBezTo>
                  <a:cubicBezTo>
                    <a:pt x="5782" y="2669"/>
                    <a:pt x="4685" y="0"/>
                    <a:pt x="2461" y="0"/>
                  </a:cubicBez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076500" y="4779625"/>
              <a:ext cx="144575" cy="123800"/>
            </a:xfrm>
            <a:custGeom>
              <a:avLst/>
              <a:gdLst/>
              <a:ahLst/>
              <a:cxnLst/>
              <a:rect l="l" t="t" r="r" b="b"/>
              <a:pathLst>
                <a:path w="5783" h="4952" extrusionOk="0">
                  <a:moveTo>
                    <a:pt x="2489" y="1113"/>
                  </a:moveTo>
                  <a:cubicBezTo>
                    <a:pt x="2824" y="1113"/>
                    <a:pt x="3164" y="1236"/>
                    <a:pt x="3440" y="1512"/>
                  </a:cubicBezTo>
                  <a:cubicBezTo>
                    <a:pt x="4300" y="2372"/>
                    <a:pt x="3677" y="3825"/>
                    <a:pt x="2461" y="3825"/>
                  </a:cubicBezTo>
                  <a:cubicBezTo>
                    <a:pt x="1720" y="3825"/>
                    <a:pt x="1097" y="3232"/>
                    <a:pt x="1097" y="2491"/>
                  </a:cubicBezTo>
                  <a:cubicBezTo>
                    <a:pt x="1097" y="1665"/>
                    <a:pt x="1781" y="1113"/>
                    <a:pt x="2489" y="1113"/>
                  </a:cubicBezTo>
                  <a:close/>
                  <a:moveTo>
                    <a:pt x="2461" y="0"/>
                  </a:moveTo>
                  <a:cubicBezTo>
                    <a:pt x="1097" y="0"/>
                    <a:pt x="0" y="1097"/>
                    <a:pt x="0" y="2491"/>
                  </a:cubicBezTo>
                  <a:cubicBezTo>
                    <a:pt x="0" y="3970"/>
                    <a:pt x="1214" y="4951"/>
                    <a:pt x="2477" y="4951"/>
                  </a:cubicBezTo>
                  <a:cubicBezTo>
                    <a:pt x="3087" y="4951"/>
                    <a:pt x="3709" y="4722"/>
                    <a:pt x="4211" y="4211"/>
                  </a:cubicBezTo>
                  <a:cubicBezTo>
                    <a:pt x="5782" y="2669"/>
                    <a:pt x="4685" y="0"/>
                    <a:pt x="2461" y="0"/>
                  </a:cubicBez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1851150" y="4779625"/>
              <a:ext cx="144575" cy="123800"/>
            </a:xfrm>
            <a:custGeom>
              <a:avLst/>
              <a:gdLst/>
              <a:ahLst/>
              <a:cxnLst/>
              <a:rect l="l" t="t" r="r" b="b"/>
              <a:pathLst>
                <a:path w="5783" h="4952" extrusionOk="0">
                  <a:moveTo>
                    <a:pt x="2489" y="1113"/>
                  </a:moveTo>
                  <a:cubicBezTo>
                    <a:pt x="2824" y="1113"/>
                    <a:pt x="3164" y="1236"/>
                    <a:pt x="3440" y="1512"/>
                  </a:cubicBezTo>
                  <a:cubicBezTo>
                    <a:pt x="4270" y="2372"/>
                    <a:pt x="3677" y="3825"/>
                    <a:pt x="2461" y="3825"/>
                  </a:cubicBezTo>
                  <a:cubicBezTo>
                    <a:pt x="1720" y="3825"/>
                    <a:pt x="1097" y="3232"/>
                    <a:pt x="1097" y="2491"/>
                  </a:cubicBezTo>
                  <a:cubicBezTo>
                    <a:pt x="1097" y="1665"/>
                    <a:pt x="1781" y="1113"/>
                    <a:pt x="2489" y="1113"/>
                  </a:cubicBezTo>
                  <a:close/>
                  <a:moveTo>
                    <a:pt x="2461" y="0"/>
                  </a:moveTo>
                  <a:cubicBezTo>
                    <a:pt x="1097" y="0"/>
                    <a:pt x="0" y="1097"/>
                    <a:pt x="0" y="2491"/>
                  </a:cubicBezTo>
                  <a:cubicBezTo>
                    <a:pt x="0" y="3970"/>
                    <a:pt x="1214" y="4951"/>
                    <a:pt x="2477" y="4951"/>
                  </a:cubicBezTo>
                  <a:cubicBezTo>
                    <a:pt x="3087" y="4951"/>
                    <a:pt x="3709" y="4722"/>
                    <a:pt x="4211" y="4211"/>
                  </a:cubicBezTo>
                  <a:cubicBezTo>
                    <a:pt x="5782" y="2669"/>
                    <a:pt x="4656" y="0"/>
                    <a:pt x="2461" y="0"/>
                  </a:cubicBez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2507175" y="4812225"/>
              <a:ext cx="144575" cy="144575"/>
            </a:xfrm>
            <a:custGeom>
              <a:avLst/>
              <a:gdLst/>
              <a:ahLst/>
              <a:cxnLst/>
              <a:rect l="l" t="t" r="r" b="b"/>
              <a:pathLst>
                <a:path w="5783" h="5783" fill="none" extrusionOk="0">
                  <a:moveTo>
                    <a:pt x="2491" y="1"/>
                  </a:moveTo>
                  <a:cubicBezTo>
                    <a:pt x="4686" y="1"/>
                    <a:pt x="5783" y="2669"/>
                    <a:pt x="4211" y="4211"/>
                  </a:cubicBezTo>
                  <a:cubicBezTo>
                    <a:pt x="2669" y="5783"/>
                    <a:pt x="1" y="4686"/>
                    <a:pt x="1" y="2462"/>
                  </a:cubicBezTo>
                  <a:cubicBezTo>
                    <a:pt x="1" y="1098"/>
                    <a:pt x="1098" y="1"/>
                    <a:pt x="2491" y="1"/>
                  </a:cubicBezTo>
                  <a:close/>
                  <a:moveTo>
                    <a:pt x="2491" y="3826"/>
                  </a:moveTo>
                  <a:cubicBezTo>
                    <a:pt x="3678" y="3826"/>
                    <a:pt x="4300" y="2373"/>
                    <a:pt x="3440" y="1513"/>
                  </a:cubicBezTo>
                  <a:cubicBezTo>
                    <a:pt x="2580" y="653"/>
                    <a:pt x="1128" y="1246"/>
                    <a:pt x="1128" y="2462"/>
                  </a:cubicBezTo>
                  <a:cubicBezTo>
                    <a:pt x="1128" y="3233"/>
                    <a:pt x="1721" y="3826"/>
                    <a:pt x="2491" y="3826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2281825" y="4812225"/>
              <a:ext cx="144575" cy="144575"/>
            </a:xfrm>
            <a:custGeom>
              <a:avLst/>
              <a:gdLst/>
              <a:ahLst/>
              <a:cxnLst/>
              <a:rect l="l" t="t" r="r" b="b"/>
              <a:pathLst>
                <a:path w="5783" h="5783" fill="none" extrusionOk="0">
                  <a:moveTo>
                    <a:pt x="2462" y="1"/>
                  </a:moveTo>
                  <a:cubicBezTo>
                    <a:pt x="4686" y="1"/>
                    <a:pt x="5783" y="2669"/>
                    <a:pt x="4211" y="4211"/>
                  </a:cubicBezTo>
                  <a:cubicBezTo>
                    <a:pt x="2669" y="5783"/>
                    <a:pt x="1" y="4686"/>
                    <a:pt x="1" y="2462"/>
                  </a:cubicBezTo>
                  <a:cubicBezTo>
                    <a:pt x="1" y="1098"/>
                    <a:pt x="1098" y="1"/>
                    <a:pt x="2462" y="1"/>
                  </a:cubicBezTo>
                  <a:close/>
                  <a:moveTo>
                    <a:pt x="2462" y="3826"/>
                  </a:moveTo>
                  <a:cubicBezTo>
                    <a:pt x="3678" y="3826"/>
                    <a:pt x="4300" y="2373"/>
                    <a:pt x="3440" y="1513"/>
                  </a:cubicBezTo>
                  <a:cubicBezTo>
                    <a:pt x="2580" y="653"/>
                    <a:pt x="1098" y="1246"/>
                    <a:pt x="1128" y="2462"/>
                  </a:cubicBezTo>
                  <a:cubicBezTo>
                    <a:pt x="1098" y="3233"/>
                    <a:pt x="1721" y="3826"/>
                    <a:pt x="2462" y="3826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2056475" y="4812225"/>
              <a:ext cx="144575" cy="144575"/>
            </a:xfrm>
            <a:custGeom>
              <a:avLst/>
              <a:gdLst/>
              <a:ahLst/>
              <a:cxnLst/>
              <a:rect l="l" t="t" r="r" b="b"/>
              <a:pathLst>
                <a:path w="5783" h="5783" fill="none" extrusionOk="0">
                  <a:moveTo>
                    <a:pt x="2462" y="1"/>
                  </a:moveTo>
                  <a:cubicBezTo>
                    <a:pt x="4656" y="1"/>
                    <a:pt x="5783" y="2669"/>
                    <a:pt x="4211" y="4211"/>
                  </a:cubicBezTo>
                  <a:cubicBezTo>
                    <a:pt x="2669" y="5783"/>
                    <a:pt x="1" y="4686"/>
                    <a:pt x="1" y="2462"/>
                  </a:cubicBezTo>
                  <a:cubicBezTo>
                    <a:pt x="1" y="1098"/>
                    <a:pt x="1098" y="1"/>
                    <a:pt x="2462" y="1"/>
                  </a:cubicBezTo>
                  <a:close/>
                  <a:moveTo>
                    <a:pt x="2462" y="3826"/>
                  </a:moveTo>
                  <a:cubicBezTo>
                    <a:pt x="3678" y="3826"/>
                    <a:pt x="4300" y="2373"/>
                    <a:pt x="3440" y="1513"/>
                  </a:cubicBezTo>
                  <a:cubicBezTo>
                    <a:pt x="2580" y="653"/>
                    <a:pt x="1098" y="1246"/>
                    <a:pt x="1098" y="2462"/>
                  </a:cubicBezTo>
                  <a:cubicBezTo>
                    <a:pt x="1098" y="3233"/>
                    <a:pt x="1721" y="3826"/>
                    <a:pt x="2462" y="3826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1831125" y="4812225"/>
              <a:ext cx="143850" cy="144575"/>
            </a:xfrm>
            <a:custGeom>
              <a:avLst/>
              <a:gdLst/>
              <a:ahLst/>
              <a:cxnLst/>
              <a:rect l="l" t="t" r="r" b="b"/>
              <a:pathLst>
                <a:path w="5754" h="5783" fill="none" extrusionOk="0">
                  <a:moveTo>
                    <a:pt x="2462" y="1"/>
                  </a:moveTo>
                  <a:cubicBezTo>
                    <a:pt x="4656" y="1"/>
                    <a:pt x="5753" y="2669"/>
                    <a:pt x="4211" y="4211"/>
                  </a:cubicBezTo>
                  <a:cubicBezTo>
                    <a:pt x="2640" y="5783"/>
                    <a:pt x="1" y="4686"/>
                    <a:pt x="1" y="2462"/>
                  </a:cubicBezTo>
                  <a:cubicBezTo>
                    <a:pt x="1" y="1098"/>
                    <a:pt x="1098" y="1"/>
                    <a:pt x="2462" y="1"/>
                  </a:cubicBezTo>
                  <a:close/>
                  <a:moveTo>
                    <a:pt x="2462" y="3826"/>
                  </a:moveTo>
                  <a:cubicBezTo>
                    <a:pt x="3678" y="3826"/>
                    <a:pt x="4271" y="2373"/>
                    <a:pt x="3411" y="1513"/>
                  </a:cubicBezTo>
                  <a:cubicBezTo>
                    <a:pt x="2580" y="653"/>
                    <a:pt x="1098" y="1246"/>
                    <a:pt x="1098" y="2462"/>
                  </a:cubicBezTo>
                  <a:cubicBezTo>
                    <a:pt x="1098" y="3233"/>
                    <a:pt x="1721" y="3826"/>
                    <a:pt x="2462" y="3826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2"/>
          <p:cNvGrpSpPr/>
          <p:nvPr/>
        </p:nvGrpSpPr>
        <p:grpSpPr>
          <a:xfrm>
            <a:off x="771825" y="3772325"/>
            <a:ext cx="515950" cy="555250"/>
            <a:chOff x="6320350" y="1896025"/>
            <a:chExt cx="515950" cy="555250"/>
          </a:xfrm>
        </p:grpSpPr>
        <p:sp>
          <p:nvSpPr>
            <p:cNvPr id="44" name="Google Shape;44;p2"/>
            <p:cNvSpPr/>
            <p:nvPr/>
          </p:nvSpPr>
          <p:spPr>
            <a:xfrm>
              <a:off x="6320350" y="1896025"/>
              <a:ext cx="430700" cy="478900"/>
            </a:xfrm>
            <a:custGeom>
              <a:avLst/>
              <a:gdLst/>
              <a:ahLst/>
              <a:cxnLst/>
              <a:rect l="l" t="t" r="r" b="b"/>
              <a:pathLst>
                <a:path w="17228" h="19156" fill="none" extrusionOk="0">
                  <a:moveTo>
                    <a:pt x="0" y="19156"/>
                  </a:moveTo>
                  <a:lnTo>
                    <a:pt x="17228" y="1"/>
                  </a:lnTo>
                </a:path>
              </a:pathLst>
            </a:custGeom>
            <a:noFill/>
            <a:ln w="9525" cap="flat" cmpd="sng">
              <a:solidFill>
                <a:srgbClr val="FFB3D1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6361850" y="1933850"/>
              <a:ext cx="430725" cy="478150"/>
            </a:xfrm>
            <a:custGeom>
              <a:avLst/>
              <a:gdLst/>
              <a:ahLst/>
              <a:cxnLst/>
              <a:rect l="l" t="t" r="r" b="b"/>
              <a:pathLst>
                <a:path w="17229" h="19126" fill="none" extrusionOk="0">
                  <a:moveTo>
                    <a:pt x="1" y="19125"/>
                  </a:moveTo>
                  <a:lnTo>
                    <a:pt x="17228" y="0"/>
                  </a:lnTo>
                </a:path>
              </a:pathLst>
            </a:custGeom>
            <a:noFill/>
            <a:ln w="9525" cap="flat" cmpd="sng">
              <a:solidFill>
                <a:srgbClr val="FFB3D1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6405600" y="1973125"/>
              <a:ext cx="430700" cy="478150"/>
            </a:xfrm>
            <a:custGeom>
              <a:avLst/>
              <a:gdLst/>
              <a:ahLst/>
              <a:cxnLst/>
              <a:rect l="l" t="t" r="r" b="b"/>
              <a:pathLst>
                <a:path w="17228" h="19126" fill="none" extrusionOk="0">
                  <a:moveTo>
                    <a:pt x="0" y="19126"/>
                  </a:moveTo>
                  <a:lnTo>
                    <a:pt x="17228" y="1"/>
                  </a:lnTo>
                </a:path>
              </a:pathLst>
            </a:custGeom>
            <a:noFill/>
            <a:ln w="9525" cap="flat" cmpd="sng">
              <a:solidFill>
                <a:srgbClr val="FFB3D1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2"/>
          <p:cNvSpPr/>
          <p:nvPr/>
        </p:nvSpPr>
        <p:spPr>
          <a:xfrm>
            <a:off x="8377125" y="2676275"/>
            <a:ext cx="567850" cy="262425"/>
          </a:xfrm>
          <a:custGeom>
            <a:avLst/>
            <a:gdLst/>
            <a:ahLst/>
            <a:cxnLst/>
            <a:rect l="l" t="t" r="r" b="b"/>
            <a:pathLst>
              <a:path w="22714" h="10497" extrusionOk="0">
                <a:moveTo>
                  <a:pt x="2254" y="0"/>
                </a:moveTo>
                <a:lnTo>
                  <a:pt x="1" y="1513"/>
                </a:lnTo>
                <a:lnTo>
                  <a:pt x="4063" y="7591"/>
                </a:lnTo>
                <a:lnTo>
                  <a:pt x="9252" y="4567"/>
                </a:lnTo>
                <a:lnTo>
                  <a:pt x="12603" y="9578"/>
                </a:lnTo>
                <a:lnTo>
                  <a:pt x="17821" y="6553"/>
                </a:lnTo>
                <a:lnTo>
                  <a:pt x="20460" y="10497"/>
                </a:lnTo>
                <a:lnTo>
                  <a:pt x="22714" y="8985"/>
                </a:lnTo>
                <a:lnTo>
                  <a:pt x="18651" y="2936"/>
                </a:lnTo>
                <a:lnTo>
                  <a:pt x="13433" y="5960"/>
                </a:lnTo>
                <a:lnTo>
                  <a:pt x="10112" y="949"/>
                </a:lnTo>
                <a:lnTo>
                  <a:pt x="4893" y="3974"/>
                </a:lnTo>
                <a:lnTo>
                  <a:pt x="22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" name="Google Shape;48;p2"/>
          <p:cNvGrpSpPr/>
          <p:nvPr/>
        </p:nvGrpSpPr>
        <p:grpSpPr>
          <a:xfrm>
            <a:off x="253650" y="4642175"/>
            <a:ext cx="518175" cy="436650"/>
            <a:chOff x="1960125" y="1681800"/>
            <a:chExt cx="518175" cy="436650"/>
          </a:xfrm>
        </p:grpSpPr>
        <p:sp>
          <p:nvSpPr>
            <p:cNvPr id="49" name="Google Shape;49;p2"/>
            <p:cNvSpPr/>
            <p:nvPr/>
          </p:nvSpPr>
          <p:spPr>
            <a:xfrm>
              <a:off x="1960125" y="1732200"/>
              <a:ext cx="485550" cy="386250"/>
            </a:xfrm>
            <a:custGeom>
              <a:avLst/>
              <a:gdLst/>
              <a:ahLst/>
              <a:cxnLst/>
              <a:rect l="l" t="t" r="r" b="b"/>
              <a:pathLst>
                <a:path w="19422" h="15450" extrusionOk="0">
                  <a:moveTo>
                    <a:pt x="2580" y="1"/>
                  </a:moveTo>
                  <a:lnTo>
                    <a:pt x="0" y="772"/>
                  </a:lnTo>
                  <a:lnTo>
                    <a:pt x="2046" y="7740"/>
                  </a:lnTo>
                  <a:lnTo>
                    <a:pt x="7917" y="6435"/>
                  </a:lnTo>
                  <a:lnTo>
                    <a:pt x="9607" y="12217"/>
                  </a:lnTo>
                  <a:lnTo>
                    <a:pt x="15478" y="10913"/>
                  </a:lnTo>
                  <a:lnTo>
                    <a:pt x="16812" y="15449"/>
                  </a:lnTo>
                  <a:lnTo>
                    <a:pt x="19422" y="14708"/>
                  </a:lnTo>
                  <a:lnTo>
                    <a:pt x="17376" y="7710"/>
                  </a:lnTo>
                  <a:lnTo>
                    <a:pt x="11475" y="9015"/>
                  </a:lnTo>
                  <a:lnTo>
                    <a:pt x="9785" y="3233"/>
                  </a:lnTo>
                  <a:lnTo>
                    <a:pt x="3914" y="4567"/>
                  </a:lnTo>
                  <a:lnTo>
                    <a:pt x="2580" y="1"/>
                  </a:lnTo>
                  <a:close/>
                </a:path>
              </a:pathLst>
            </a:custGeom>
            <a:solidFill>
              <a:srgbClr val="6DF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1992725" y="1681800"/>
              <a:ext cx="485575" cy="386225"/>
            </a:xfrm>
            <a:custGeom>
              <a:avLst/>
              <a:gdLst/>
              <a:ahLst/>
              <a:cxnLst/>
              <a:rect l="l" t="t" r="r" b="b"/>
              <a:pathLst>
                <a:path w="19423" h="15449" fill="none" extrusionOk="0">
                  <a:moveTo>
                    <a:pt x="2047" y="7740"/>
                  </a:moveTo>
                  <a:lnTo>
                    <a:pt x="1" y="742"/>
                  </a:lnTo>
                  <a:lnTo>
                    <a:pt x="2580" y="1"/>
                  </a:lnTo>
                  <a:lnTo>
                    <a:pt x="3915" y="4537"/>
                  </a:lnTo>
                  <a:lnTo>
                    <a:pt x="9786" y="3233"/>
                  </a:lnTo>
                  <a:lnTo>
                    <a:pt x="11476" y="9015"/>
                  </a:lnTo>
                  <a:lnTo>
                    <a:pt x="17376" y="7680"/>
                  </a:lnTo>
                  <a:lnTo>
                    <a:pt x="19422" y="14678"/>
                  </a:lnTo>
                  <a:lnTo>
                    <a:pt x="16813" y="15449"/>
                  </a:lnTo>
                  <a:lnTo>
                    <a:pt x="15479" y="10883"/>
                  </a:lnTo>
                  <a:lnTo>
                    <a:pt x="9608" y="12187"/>
                  </a:lnTo>
                  <a:lnTo>
                    <a:pt x="7918" y="6435"/>
                  </a:ln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" name="Google Shape;51;p2"/>
          <p:cNvGrpSpPr/>
          <p:nvPr/>
        </p:nvGrpSpPr>
        <p:grpSpPr>
          <a:xfrm>
            <a:off x="7339300" y="1421888"/>
            <a:ext cx="304700" cy="355100"/>
            <a:chOff x="6480450" y="3841150"/>
            <a:chExt cx="304700" cy="355100"/>
          </a:xfrm>
        </p:grpSpPr>
        <p:sp>
          <p:nvSpPr>
            <p:cNvPr id="52" name="Google Shape;52;p2"/>
            <p:cNvSpPr/>
            <p:nvPr/>
          </p:nvSpPr>
          <p:spPr>
            <a:xfrm>
              <a:off x="6480450" y="3841150"/>
              <a:ext cx="286175" cy="320250"/>
            </a:xfrm>
            <a:custGeom>
              <a:avLst/>
              <a:gdLst/>
              <a:ahLst/>
              <a:cxnLst/>
              <a:rect l="l" t="t" r="r" b="b"/>
              <a:pathLst>
                <a:path w="11447" h="12810" extrusionOk="0">
                  <a:moveTo>
                    <a:pt x="11446" y="1"/>
                  </a:moveTo>
                  <a:lnTo>
                    <a:pt x="1" y="5753"/>
                  </a:lnTo>
                  <a:lnTo>
                    <a:pt x="10705" y="12810"/>
                  </a:lnTo>
                  <a:lnTo>
                    <a:pt x="11446" y="1"/>
                  </a:ln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6499000" y="3876000"/>
              <a:ext cx="286150" cy="320250"/>
            </a:xfrm>
            <a:custGeom>
              <a:avLst/>
              <a:gdLst/>
              <a:ahLst/>
              <a:cxnLst/>
              <a:rect l="l" t="t" r="r" b="b"/>
              <a:pathLst>
                <a:path w="11446" h="12810" fill="none" extrusionOk="0">
                  <a:moveTo>
                    <a:pt x="11446" y="0"/>
                  </a:moveTo>
                  <a:lnTo>
                    <a:pt x="0" y="5753"/>
                  </a:lnTo>
                  <a:lnTo>
                    <a:pt x="10704" y="12810"/>
                  </a:ln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54;p2"/>
          <p:cNvGrpSpPr/>
          <p:nvPr/>
        </p:nvGrpSpPr>
        <p:grpSpPr>
          <a:xfrm>
            <a:off x="2874950" y="-12"/>
            <a:ext cx="349175" cy="318025"/>
            <a:chOff x="4293675" y="3764800"/>
            <a:chExt cx="349175" cy="318025"/>
          </a:xfrm>
        </p:grpSpPr>
        <p:sp>
          <p:nvSpPr>
            <p:cNvPr id="55" name="Google Shape;55;p2"/>
            <p:cNvSpPr/>
            <p:nvPr/>
          </p:nvSpPr>
          <p:spPr>
            <a:xfrm>
              <a:off x="4332975" y="3772950"/>
              <a:ext cx="309875" cy="309875"/>
            </a:xfrm>
            <a:custGeom>
              <a:avLst/>
              <a:gdLst/>
              <a:ahLst/>
              <a:cxnLst/>
              <a:rect l="l" t="t" r="r" b="b"/>
              <a:pathLst>
                <a:path w="12395" h="12395" extrusionOk="0">
                  <a:moveTo>
                    <a:pt x="7769" y="1"/>
                  </a:moveTo>
                  <a:lnTo>
                    <a:pt x="5574" y="4182"/>
                  </a:lnTo>
                  <a:lnTo>
                    <a:pt x="1394" y="1958"/>
                  </a:lnTo>
                  <a:lnTo>
                    <a:pt x="0" y="4597"/>
                  </a:lnTo>
                  <a:lnTo>
                    <a:pt x="4181" y="6821"/>
                  </a:lnTo>
                  <a:lnTo>
                    <a:pt x="1957" y="10972"/>
                  </a:lnTo>
                  <a:lnTo>
                    <a:pt x="4596" y="12395"/>
                  </a:lnTo>
                  <a:lnTo>
                    <a:pt x="6820" y="8214"/>
                  </a:lnTo>
                  <a:lnTo>
                    <a:pt x="10971" y="10408"/>
                  </a:lnTo>
                  <a:lnTo>
                    <a:pt x="12394" y="7769"/>
                  </a:lnTo>
                  <a:lnTo>
                    <a:pt x="8213" y="5575"/>
                  </a:lnTo>
                  <a:lnTo>
                    <a:pt x="10408" y="1394"/>
                  </a:lnTo>
                  <a:lnTo>
                    <a:pt x="7769" y="1"/>
                  </a:ln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4293675" y="3764800"/>
              <a:ext cx="309875" cy="309150"/>
            </a:xfrm>
            <a:custGeom>
              <a:avLst/>
              <a:gdLst/>
              <a:ahLst/>
              <a:cxnLst/>
              <a:rect l="l" t="t" r="r" b="b"/>
              <a:pathLst>
                <a:path w="12395" h="12366" fill="none" extrusionOk="0">
                  <a:moveTo>
                    <a:pt x="12395" y="7769"/>
                  </a:moveTo>
                  <a:lnTo>
                    <a:pt x="8214" y="5575"/>
                  </a:lnTo>
                  <a:lnTo>
                    <a:pt x="10438" y="1394"/>
                  </a:lnTo>
                  <a:lnTo>
                    <a:pt x="7799" y="1"/>
                  </a:lnTo>
                  <a:lnTo>
                    <a:pt x="5575" y="4152"/>
                  </a:lnTo>
                  <a:lnTo>
                    <a:pt x="1424" y="1958"/>
                  </a:lnTo>
                  <a:lnTo>
                    <a:pt x="1" y="4597"/>
                  </a:lnTo>
                  <a:lnTo>
                    <a:pt x="4181" y="6791"/>
                  </a:lnTo>
                  <a:lnTo>
                    <a:pt x="1987" y="10972"/>
                  </a:lnTo>
                  <a:lnTo>
                    <a:pt x="4626" y="12365"/>
                  </a:lnTo>
                  <a:lnTo>
                    <a:pt x="6820" y="8214"/>
                  </a:lnTo>
                  <a:lnTo>
                    <a:pt x="11001" y="10408"/>
                  </a:ln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" name="Google Shape;57;p2"/>
          <p:cNvGrpSpPr/>
          <p:nvPr/>
        </p:nvGrpSpPr>
        <p:grpSpPr>
          <a:xfrm>
            <a:off x="412263" y="3488763"/>
            <a:ext cx="200925" cy="229825"/>
            <a:chOff x="1369300" y="3414175"/>
            <a:chExt cx="200925" cy="229825"/>
          </a:xfrm>
        </p:grpSpPr>
        <p:sp>
          <p:nvSpPr>
            <p:cNvPr id="58" name="Google Shape;58;p2"/>
            <p:cNvSpPr/>
            <p:nvPr/>
          </p:nvSpPr>
          <p:spPr>
            <a:xfrm>
              <a:off x="1369300" y="3414175"/>
              <a:ext cx="190550" cy="206100"/>
            </a:xfrm>
            <a:custGeom>
              <a:avLst/>
              <a:gdLst/>
              <a:ahLst/>
              <a:cxnLst/>
              <a:rect l="l" t="t" r="r" b="b"/>
              <a:pathLst>
                <a:path w="7622" h="8244" extrusionOk="0">
                  <a:moveTo>
                    <a:pt x="7621" y="1"/>
                  </a:moveTo>
                  <a:lnTo>
                    <a:pt x="1" y="3322"/>
                  </a:lnTo>
                  <a:lnTo>
                    <a:pt x="6673" y="8244"/>
                  </a:lnTo>
                  <a:lnTo>
                    <a:pt x="7621" y="1"/>
                  </a:lnTo>
                  <a:close/>
                </a:path>
              </a:pathLst>
            </a:custGeom>
            <a:solidFill>
              <a:srgbClr val="FE9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379700" y="3437150"/>
              <a:ext cx="190525" cy="206850"/>
            </a:xfrm>
            <a:custGeom>
              <a:avLst/>
              <a:gdLst/>
              <a:ahLst/>
              <a:cxnLst/>
              <a:rect l="l" t="t" r="r" b="b"/>
              <a:pathLst>
                <a:path w="7621" h="8274" fill="none" extrusionOk="0">
                  <a:moveTo>
                    <a:pt x="7620" y="1"/>
                  </a:moveTo>
                  <a:lnTo>
                    <a:pt x="0" y="3322"/>
                  </a:lnTo>
                  <a:lnTo>
                    <a:pt x="6701" y="8273"/>
                  </a:ln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" name="Google Shape;60;p2"/>
          <p:cNvGrpSpPr/>
          <p:nvPr/>
        </p:nvGrpSpPr>
        <p:grpSpPr>
          <a:xfrm>
            <a:off x="-236392" y="1489475"/>
            <a:ext cx="1913380" cy="1075725"/>
            <a:chOff x="2581945" y="630575"/>
            <a:chExt cx="1913380" cy="1075725"/>
          </a:xfrm>
        </p:grpSpPr>
        <p:sp>
          <p:nvSpPr>
            <p:cNvPr id="61" name="Google Shape;61;p2"/>
            <p:cNvSpPr/>
            <p:nvPr/>
          </p:nvSpPr>
          <p:spPr>
            <a:xfrm>
              <a:off x="2874850" y="770025"/>
              <a:ext cx="1311375" cy="781350"/>
            </a:xfrm>
            <a:custGeom>
              <a:avLst/>
              <a:gdLst/>
              <a:ahLst/>
              <a:cxnLst/>
              <a:rect l="l" t="t" r="r" b="b"/>
              <a:pathLst>
                <a:path w="52455" h="31254" extrusionOk="0">
                  <a:moveTo>
                    <a:pt x="26213" y="1"/>
                  </a:moveTo>
                  <a:lnTo>
                    <a:pt x="1" y="31253"/>
                  </a:lnTo>
                  <a:lnTo>
                    <a:pt x="52454" y="31253"/>
                  </a:lnTo>
                  <a:lnTo>
                    <a:pt x="26213" y="1"/>
                  </a:lnTo>
                  <a:close/>
                </a:path>
              </a:pathLst>
            </a:custGeom>
            <a:solidFill>
              <a:srgbClr val="6DF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3183225" y="924225"/>
              <a:ext cx="1312100" cy="782075"/>
            </a:xfrm>
            <a:custGeom>
              <a:avLst/>
              <a:gdLst/>
              <a:ahLst/>
              <a:cxnLst/>
              <a:rect l="l" t="t" r="r" b="b"/>
              <a:pathLst>
                <a:path w="52484" h="31283" fill="none" extrusionOk="0">
                  <a:moveTo>
                    <a:pt x="1" y="31282"/>
                  </a:moveTo>
                  <a:lnTo>
                    <a:pt x="26242" y="0"/>
                  </a:lnTo>
                  <a:lnTo>
                    <a:pt x="52484" y="31282"/>
                  </a:lnTo>
                  <a:close/>
                </a:path>
              </a:pathLst>
            </a:custGeom>
            <a:noFill/>
            <a:ln w="952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63" name="Google Shape;63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2581945" y="630575"/>
              <a:ext cx="1319925" cy="7868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4" name="Google Shape;6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3536" y="2571748"/>
            <a:ext cx="1319925" cy="13152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noFill/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"/>
          <p:cNvSpPr/>
          <p:nvPr/>
        </p:nvSpPr>
        <p:spPr>
          <a:xfrm rot="-2501045">
            <a:off x="1027331" y="-1146864"/>
            <a:ext cx="6326399" cy="54554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3"/>
          <p:cNvSpPr/>
          <p:nvPr/>
        </p:nvSpPr>
        <p:spPr>
          <a:xfrm>
            <a:off x="-897687" y="2579950"/>
            <a:ext cx="1863600" cy="1863600"/>
          </a:xfrm>
          <a:custGeom>
            <a:avLst/>
            <a:gdLst/>
            <a:ahLst/>
            <a:cxnLst/>
            <a:rect l="l" t="t" r="r" b="b"/>
            <a:pathLst>
              <a:path w="74544" h="74544" extrusionOk="0">
                <a:moveTo>
                  <a:pt x="40949" y="1"/>
                </a:moveTo>
                <a:lnTo>
                  <a:pt x="31875" y="26153"/>
                </a:lnTo>
                <a:lnTo>
                  <a:pt x="5753" y="17080"/>
                </a:lnTo>
                <a:lnTo>
                  <a:pt x="0" y="33595"/>
                </a:lnTo>
                <a:lnTo>
                  <a:pt x="26153" y="42669"/>
                </a:lnTo>
                <a:lnTo>
                  <a:pt x="17079" y="68821"/>
                </a:lnTo>
                <a:lnTo>
                  <a:pt x="33625" y="74544"/>
                </a:lnTo>
                <a:lnTo>
                  <a:pt x="42698" y="48421"/>
                </a:lnTo>
                <a:lnTo>
                  <a:pt x="68821" y="57465"/>
                </a:lnTo>
                <a:lnTo>
                  <a:pt x="74544" y="40949"/>
                </a:lnTo>
                <a:lnTo>
                  <a:pt x="48421" y="31876"/>
                </a:lnTo>
                <a:lnTo>
                  <a:pt x="57494" y="5723"/>
                </a:lnTo>
                <a:lnTo>
                  <a:pt x="40949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3"/>
          <p:cNvSpPr/>
          <p:nvPr/>
        </p:nvSpPr>
        <p:spPr>
          <a:xfrm>
            <a:off x="6275475" y="-1369568"/>
            <a:ext cx="1702750" cy="1703475"/>
          </a:xfrm>
          <a:custGeom>
            <a:avLst/>
            <a:gdLst/>
            <a:ahLst/>
            <a:cxnLst/>
            <a:rect l="l" t="t" r="r" b="b"/>
            <a:pathLst>
              <a:path w="68110" h="68139" extrusionOk="0">
                <a:moveTo>
                  <a:pt x="34070" y="0"/>
                </a:moveTo>
                <a:cubicBezTo>
                  <a:pt x="15241" y="0"/>
                  <a:pt x="0" y="15241"/>
                  <a:pt x="0" y="34069"/>
                </a:cubicBezTo>
                <a:cubicBezTo>
                  <a:pt x="0" y="52868"/>
                  <a:pt x="15241" y="68139"/>
                  <a:pt x="34070" y="68139"/>
                </a:cubicBezTo>
                <a:cubicBezTo>
                  <a:pt x="52869" y="68139"/>
                  <a:pt x="68110" y="52868"/>
                  <a:pt x="68110" y="34069"/>
                </a:cubicBezTo>
                <a:cubicBezTo>
                  <a:pt x="68110" y="15241"/>
                  <a:pt x="52869" y="0"/>
                  <a:pt x="3407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3"/>
          <p:cNvSpPr/>
          <p:nvPr/>
        </p:nvSpPr>
        <p:spPr>
          <a:xfrm rot="-2501045">
            <a:off x="260626" y="-987625"/>
            <a:ext cx="6326399" cy="5455400"/>
          </a:xfrm>
          <a:prstGeom prst="triangle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3"/>
          <p:cNvSpPr/>
          <p:nvPr/>
        </p:nvSpPr>
        <p:spPr>
          <a:xfrm>
            <a:off x="7221025" y="4399300"/>
            <a:ext cx="1863600" cy="1863600"/>
          </a:xfrm>
          <a:custGeom>
            <a:avLst/>
            <a:gdLst/>
            <a:ahLst/>
            <a:cxnLst/>
            <a:rect l="l" t="t" r="r" b="b"/>
            <a:pathLst>
              <a:path w="74544" h="74544" extrusionOk="0">
                <a:moveTo>
                  <a:pt x="40949" y="1"/>
                </a:moveTo>
                <a:lnTo>
                  <a:pt x="31875" y="26153"/>
                </a:lnTo>
                <a:lnTo>
                  <a:pt x="5753" y="17080"/>
                </a:lnTo>
                <a:lnTo>
                  <a:pt x="0" y="33595"/>
                </a:lnTo>
                <a:lnTo>
                  <a:pt x="26153" y="42669"/>
                </a:lnTo>
                <a:lnTo>
                  <a:pt x="17079" y="68821"/>
                </a:lnTo>
                <a:lnTo>
                  <a:pt x="33625" y="74544"/>
                </a:lnTo>
                <a:lnTo>
                  <a:pt x="42698" y="48421"/>
                </a:lnTo>
                <a:lnTo>
                  <a:pt x="68821" y="57465"/>
                </a:lnTo>
                <a:lnTo>
                  <a:pt x="74544" y="40949"/>
                </a:lnTo>
                <a:lnTo>
                  <a:pt x="48421" y="31876"/>
                </a:lnTo>
                <a:lnTo>
                  <a:pt x="57494" y="5723"/>
                </a:lnTo>
                <a:lnTo>
                  <a:pt x="40949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" name="Google Shape;71;p3"/>
          <p:cNvGrpSpPr/>
          <p:nvPr/>
        </p:nvGrpSpPr>
        <p:grpSpPr>
          <a:xfrm>
            <a:off x="8198388" y="146975"/>
            <a:ext cx="931825" cy="669400"/>
            <a:chOff x="3785150" y="4328925"/>
            <a:chExt cx="931825" cy="669400"/>
          </a:xfrm>
        </p:grpSpPr>
        <p:sp>
          <p:nvSpPr>
            <p:cNvPr id="72" name="Google Shape;72;p3"/>
            <p:cNvSpPr/>
            <p:nvPr/>
          </p:nvSpPr>
          <p:spPr>
            <a:xfrm>
              <a:off x="4191375" y="4473475"/>
              <a:ext cx="525600" cy="524850"/>
            </a:xfrm>
            <a:custGeom>
              <a:avLst/>
              <a:gdLst/>
              <a:ahLst/>
              <a:cxnLst/>
              <a:rect l="l" t="t" r="r" b="b"/>
              <a:pathLst>
                <a:path w="21024" h="20994" extrusionOk="0">
                  <a:moveTo>
                    <a:pt x="1" y="0"/>
                  </a:moveTo>
                  <a:lnTo>
                    <a:pt x="1" y="20993"/>
                  </a:lnTo>
                  <a:lnTo>
                    <a:pt x="21023" y="20993"/>
                  </a:lnTo>
                  <a:lnTo>
                    <a:pt x="2102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3785150" y="4328925"/>
              <a:ext cx="70450" cy="60275"/>
            </a:xfrm>
            <a:custGeom>
              <a:avLst/>
              <a:gdLst/>
              <a:ahLst/>
              <a:cxnLst/>
              <a:rect l="l" t="t" r="r" b="b"/>
              <a:pathLst>
                <a:path w="2818" h="2411" extrusionOk="0">
                  <a:moveTo>
                    <a:pt x="1602" y="0"/>
                  </a:moveTo>
                  <a:cubicBezTo>
                    <a:pt x="534" y="0"/>
                    <a:pt x="1" y="1305"/>
                    <a:pt x="772" y="2046"/>
                  </a:cubicBezTo>
                  <a:cubicBezTo>
                    <a:pt x="1014" y="2298"/>
                    <a:pt x="1317" y="2411"/>
                    <a:pt x="1614" y="2411"/>
                  </a:cubicBezTo>
                  <a:cubicBezTo>
                    <a:pt x="2227" y="2411"/>
                    <a:pt x="2818" y="1934"/>
                    <a:pt x="2818" y="1216"/>
                  </a:cubicBezTo>
                  <a:cubicBezTo>
                    <a:pt x="2818" y="534"/>
                    <a:pt x="2284" y="0"/>
                    <a:pt x="1602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3939350" y="4328925"/>
              <a:ext cx="70450" cy="60275"/>
            </a:xfrm>
            <a:custGeom>
              <a:avLst/>
              <a:gdLst/>
              <a:ahLst/>
              <a:cxnLst/>
              <a:rect l="l" t="t" r="r" b="b"/>
              <a:pathLst>
                <a:path w="2818" h="2411" extrusionOk="0">
                  <a:moveTo>
                    <a:pt x="1601" y="0"/>
                  </a:moveTo>
                  <a:cubicBezTo>
                    <a:pt x="534" y="0"/>
                    <a:pt x="0" y="1305"/>
                    <a:pt x="741" y="2046"/>
                  </a:cubicBezTo>
                  <a:cubicBezTo>
                    <a:pt x="994" y="2298"/>
                    <a:pt x="1300" y="2411"/>
                    <a:pt x="1598" y="2411"/>
                  </a:cubicBezTo>
                  <a:cubicBezTo>
                    <a:pt x="2213" y="2411"/>
                    <a:pt x="2797" y="1934"/>
                    <a:pt x="2817" y="1216"/>
                  </a:cubicBezTo>
                  <a:cubicBezTo>
                    <a:pt x="2817" y="534"/>
                    <a:pt x="2254" y="0"/>
                    <a:pt x="1601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4093525" y="4328925"/>
              <a:ext cx="70450" cy="60275"/>
            </a:xfrm>
            <a:custGeom>
              <a:avLst/>
              <a:gdLst/>
              <a:ahLst/>
              <a:cxnLst/>
              <a:rect l="l" t="t" r="r" b="b"/>
              <a:pathLst>
                <a:path w="2818" h="2411" extrusionOk="0">
                  <a:moveTo>
                    <a:pt x="1602" y="0"/>
                  </a:moveTo>
                  <a:cubicBezTo>
                    <a:pt x="534" y="0"/>
                    <a:pt x="1" y="1305"/>
                    <a:pt x="742" y="2046"/>
                  </a:cubicBezTo>
                  <a:cubicBezTo>
                    <a:pt x="994" y="2298"/>
                    <a:pt x="1303" y="2411"/>
                    <a:pt x="1605" y="2411"/>
                  </a:cubicBezTo>
                  <a:cubicBezTo>
                    <a:pt x="2227" y="2411"/>
                    <a:pt x="2818" y="1934"/>
                    <a:pt x="2818" y="1216"/>
                  </a:cubicBezTo>
                  <a:cubicBezTo>
                    <a:pt x="2818" y="534"/>
                    <a:pt x="2254" y="0"/>
                    <a:pt x="1602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4247725" y="4328925"/>
              <a:ext cx="69700" cy="60275"/>
            </a:xfrm>
            <a:custGeom>
              <a:avLst/>
              <a:gdLst/>
              <a:ahLst/>
              <a:cxnLst/>
              <a:rect l="l" t="t" r="r" b="b"/>
              <a:pathLst>
                <a:path w="2788" h="2411" extrusionOk="0">
                  <a:moveTo>
                    <a:pt x="1601" y="0"/>
                  </a:moveTo>
                  <a:cubicBezTo>
                    <a:pt x="534" y="0"/>
                    <a:pt x="0" y="1305"/>
                    <a:pt x="741" y="2046"/>
                  </a:cubicBezTo>
                  <a:cubicBezTo>
                    <a:pt x="994" y="2298"/>
                    <a:pt x="1300" y="2411"/>
                    <a:pt x="1597" y="2411"/>
                  </a:cubicBezTo>
                  <a:cubicBezTo>
                    <a:pt x="2210" y="2411"/>
                    <a:pt x="2787" y="1934"/>
                    <a:pt x="2787" y="1216"/>
                  </a:cubicBezTo>
                  <a:cubicBezTo>
                    <a:pt x="2787" y="534"/>
                    <a:pt x="2254" y="0"/>
                    <a:pt x="1601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3785150" y="4485325"/>
              <a:ext cx="70450" cy="60300"/>
            </a:xfrm>
            <a:custGeom>
              <a:avLst/>
              <a:gdLst/>
              <a:ahLst/>
              <a:cxnLst/>
              <a:rect l="l" t="t" r="r" b="b"/>
              <a:pathLst>
                <a:path w="2818" h="2412" extrusionOk="0">
                  <a:moveTo>
                    <a:pt x="1602" y="1"/>
                  </a:moveTo>
                  <a:cubicBezTo>
                    <a:pt x="534" y="1"/>
                    <a:pt x="1" y="1305"/>
                    <a:pt x="772" y="2047"/>
                  </a:cubicBezTo>
                  <a:cubicBezTo>
                    <a:pt x="1014" y="2299"/>
                    <a:pt x="1317" y="2411"/>
                    <a:pt x="1614" y="2411"/>
                  </a:cubicBezTo>
                  <a:cubicBezTo>
                    <a:pt x="2227" y="2411"/>
                    <a:pt x="2818" y="1935"/>
                    <a:pt x="2818" y="1216"/>
                  </a:cubicBezTo>
                  <a:cubicBezTo>
                    <a:pt x="2818" y="534"/>
                    <a:pt x="2284" y="1"/>
                    <a:pt x="1602" y="1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3939350" y="4485325"/>
              <a:ext cx="70450" cy="60300"/>
            </a:xfrm>
            <a:custGeom>
              <a:avLst/>
              <a:gdLst/>
              <a:ahLst/>
              <a:cxnLst/>
              <a:rect l="l" t="t" r="r" b="b"/>
              <a:pathLst>
                <a:path w="2818" h="2412" extrusionOk="0">
                  <a:moveTo>
                    <a:pt x="1601" y="1"/>
                  </a:moveTo>
                  <a:cubicBezTo>
                    <a:pt x="534" y="1"/>
                    <a:pt x="0" y="1305"/>
                    <a:pt x="741" y="2047"/>
                  </a:cubicBezTo>
                  <a:cubicBezTo>
                    <a:pt x="994" y="2299"/>
                    <a:pt x="1300" y="2411"/>
                    <a:pt x="1598" y="2411"/>
                  </a:cubicBezTo>
                  <a:cubicBezTo>
                    <a:pt x="2213" y="2411"/>
                    <a:pt x="2797" y="1935"/>
                    <a:pt x="2817" y="1216"/>
                  </a:cubicBezTo>
                  <a:cubicBezTo>
                    <a:pt x="2817" y="534"/>
                    <a:pt x="2254" y="1"/>
                    <a:pt x="1601" y="1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4093525" y="4486050"/>
              <a:ext cx="70450" cy="59800"/>
            </a:xfrm>
            <a:custGeom>
              <a:avLst/>
              <a:gdLst/>
              <a:ahLst/>
              <a:cxnLst/>
              <a:rect l="l" t="t" r="r" b="b"/>
              <a:pathLst>
                <a:path w="2818" h="2392" extrusionOk="0">
                  <a:moveTo>
                    <a:pt x="1654" y="0"/>
                  </a:moveTo>
                  <a:cubicBezTo>
                    <a:pt x="1636" y="0"/>
                    <a:pt x="1619" y="0"/>
                    <a:pt x="1602" y="1"/>
                  </a:cubicBezTo>
                  <a:cubicBezTo>
                    <a:pt x="534" y="1"/>
                    <a:pt x="1" y="1276"/>
                    <a:pt x="742" y="2047"/>
                  </a:cubicBezTo>
                  <a:cubicBezTo>
                    <a:pt x="989" y="2285"/>
                    <a:pt x="1291" y="2391"/>
                    <a:pt x="1587" y="2391"/>
                  </a:cubicBezTo>
                  <a:cubicBezTo>
                    <a:pt x="2215" y="2391"/>
                    <a:pt x="2818" y="1913"/>
                    <a:pt x="2818" y="1187"/>
                  </a:cubicBezTo>
                  <a:cubicBezTo>
                    <a:pt x="2789" y="523"/>
                    <a:pt x="2282" y="0"/>
                    <a:pt x="1654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4247725" y="4486050"/>
              <a:ext cx="70200" cy="59800"/>
            </a:xfrm>
            <a:custGeom>
              <a:avLst/>
              <a:gdLst/>
              <a:ahLst/>
              <a:cxnLst/>
              <a:rect l="l" t="t" r="r" b="b"/>
              <a:pathLst>
                <a:path w="2808" h="2392" extrusionOk="0">
                  <a:moveTo>
                    <a:pt x="1653" y="0"/>
                  </a:moveTo>
                  <a:cubicBezTo>
                    <a:pt x="1636" y="0"/>
                    <a:pt x="1619" y="0"/>
                    <a:pt x="1601" y="1"/>
                  </a:cubicBezTo>
                  <a:cubicBezTo>
                    <a:pt x="504" y="1"/>
                    <a:pt x="0" y="1306"/>
                    <a:pt x="741" y="2047"/>
                  </a:cubicBezTo>
                  <a:cubicBezTo>
                    <a:pt x="989" y="2285"/>
                    <a:pt x="1291" y="2391"/>
                    <a:pt x="1586" y="2391"/>
                  </a:cubicBezTo>
                  <a:cubicBezTo>
                    <a:pt x="2212" y="2391"/>
                    <a:pt x="2807" y="1913"/>
                    <a:pt x="2787" y="1187"/>
                  </a:cubicBezTo>
                  <a:cubicBezTo>
                    <a:pt x="2787" y="523"/>
                    <a:pt x="2282" y="0"/>
                    <a:pt x="1653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3785150" y="4641750"/>
              <a:ext cx="70450" cy="60275"/>
            </a:xfrm>
            <a:custGeom>
              <a:avLst/>
              <a:gdLst/>
              <a:ahLst/>
              <a:cxnLst/>
              <a:rect l="l" t="t" r="r" b="b"/>
              <a:pathLst>
                <a:path w="2818" h="2411" extrusionOk="0">
                  <a:moveTo>
                    <a:pt x="1602" y="0"/>
                  </a:moveTo>
                  <a:cubicBezTo>
                    <a:pt x="534" y="0"/>
                    <a:pt x="1" y="1305"/>
                    <a:pt x="772" y="2046"/>
                  </a:cubicBezTo>
                  <a:cubicBezTo>
                    <a:pt x="1014" y="2298"/>
                    <a:pt x="1317" y="2411"/>
                    <a:pt x="1614" y="2411"/>
                  </a:cubicBezTo>
                  <a:cubicBezTo>
                    <a:pt x="2227" y="2411"/>
                    <a:pt x="2818" y="1934"/>
                    <a:pt x="2818" y="1216"/>
                  </a:cubicBezTo>
                  <a:cubicBezTo>
                    <a:pt x="2818" y="534"/>
                    <a:pt x="2284" y="0"/>
                    <a:pt x="1602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3939350" y="4641750"/>
              <a:ext cx="70450" cy="60275"/>
            </a:xfrm>
            <a:custGeom>
              <a:avLst/>
              <a:gdLst/>
              <a:ahLst/>
              <a:cxnLst/>
              <a:rect l="l" t="t" r="r" b="b"/>
              <a:pathLst>
                <a:path w="2818" h="2411" extrusionOk="0">
                  <a:moveTo>
                    <a:pt x="1601" y="0"/>
                  </a:moveTo>
                  <a:cubicBezTo>
                    <a:pt x="534" y="0"/>
                    <a:pt x="0" y="1305"/>
                    <a:pt x="741" y="2046"/>
                  </a:cubicBezTo>
                  <a:cubicBezTo>
                    <a:pt x="994" y="2298"/>
                    <a:pt x="1303" y="2411"/>
                    <a:pt x="1605" y="2411"/>
                  </a:cubicBezTo>
                  <a:cubicBezTo>
                    <a:pt x="2226" y="2411"/>
                    <a:pt x="2817" y="1934"/>
                    <a:pt x="2817" y="1216"/>
                  </a:cubicBezTo>
                  <a:cubicBezTo>
                    <a:pt x="2787" y="534"/>
                    <a:pt x="2254" y="0"/>
                    <a:pt x="1601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4093525" y="4641750"/>
              <a:ext cx="70450" cy="60275"/>
            </a:xfrm>
            <a:custGeom>
              <a:avLst/>
              <a:gdLst/>
              <a:ahLst/>
              <a:cxnLst/>
              <a:rect l="l" t="t" r="r" b="b"/>
              <a:pathLst>
                <a:path w="2818" h="2411" extrusionOk="0">
                  <a:moveTo>
                    <a:pt x="1602" y="0"/>
                  </a:moveTo>
                  <a:cubicBezTo>
                    <a:pt x="534" y="0"/>
                    <a:pt x="1" y="1305"/>
                    <a:pt x="742" y="2046"/>
                  </a:cubicBezTo>
                  <a:cubicBezTo>
                    <a:pt x="994" y="2298"/>
                    <a:pt x="1303" y="2411"/>
                    <a:pt x="1605" y="2411"/>
                  </a:cubicBezTo>
                  <a:cubicBezTo>
                    <a:pt x="2227" y="2411"/>
                    <a:pt x="2818" y="1934"/>
                    <a:pt x="2818" y="1216"/>
                  </a:cubicBezTo>
                  <a:cubicBezTo>
                    <a:pt x="2788" y="534"/>
                    <a:pt x="2254" y="0"/>
                    <a:pt x="1602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4247725" y="4641750"/>
              <a:ext cx="69700" cy="60275"/>
            </a:xfrm>
            <a:custGeom>
              <a:avLst/>
              <a:gdLst/>
              <a:ahLst/>
              <a:cxnLst/>
              <a:rect l="l" t="t" r="r" b="b"/>
              <a:pathLst>
                <a:path w="2788" h="2411" extrusionOk="0">
                  <a:moveTo>
                    <a:pt x="1601" y="0"/>
                  </a:moveTo>
                  <a:cubicBezTo>
                    <a:pt x="534" y="0"/>
                    <a:pt x="0" y="1305"/>
                    <a:pt x="741" y="2046"/>
                  </a:cubicBezTo>
                  <a:cubicBezTo>
                    <a:pt x="994" y="2298"/>
                    <a:pt x="1300" y="2411"/>
                    <a:pt x="1597" y="2411"/>
                  </a:cubicBezTo>
                  <a:cubicBezTo>
                    <a:pt x="2210" y="2411"/>
                    <a:pt x="2787" y="1934"/>
                    <a:pt x="2787" y="1216"/>
                  </a:cubicBezTo>
                  <a:cubicBezTo>
                    <a:pt x="2787" y="534"/>
                    <a:pt x="2254" y="0"/>
                    <a:pt x="1601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3785150" y="4798900"/>
              <a:ext cx="70450" cy="59775"/>
            </a:xfrm>
            <a:custGeom>
              <a:avLst/>
              <a:gdLst/>
              <a:ahLst/>
              <a:cxnLst/>
              <a:rect l="l" t="t" r="r" b="b"/>
              <a:pathLst>
                <a:path w="2818" h="2391" extrusionOk="0">
                  <a:moveTo>
                    <a:pt x="1602" y="0"/>
                  </a:moveTo>
                  <a:cubicBezTo>
                    <a:pt x="534" y="0"/>
                    <a:pt x="1" y="1275"/>
                    <a:pt x="772" y="2046"/>
                  </a:cubicBezTo>
                  <a:cubicBezTo>
                    <a:pt x="1009" y="2284"/>
                    <a:pt x="1305" y="2390"/>
                    <a:pt x="1597" y="2390"/>
                  </a:cubicBezTo>
                  <a:cubicBezTo>
                    <a:pt x="2215" y="2390"/>
                    <a:pt x="2818" y="1911"/>
                    <a:pt x="2818" y="1186"/>
                  </a:cubicBezTo>
                  <a:cubicBezTo>
                    <a:pt x="2818" y="534"/>
                    <a:pt x="2284" y="0"/>
                    <a:pt x="1602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3939550" y="4798875"/>
              <a:ext cx="70250" cy="59800"/>
            </a:xfrm>
            <a:custGeom>
              <a:avLst/>
              <a:gdLst/>
              <a:ahLst/>
              <a:cxnLst/>
              <a:rect l="l" t="t" r="r" b="b"/>
              <a:pathLst>
                <a:path w="2810" h="2392" extrusionOk="0">
                  <a:moveTo>
                    <a:pt x="1558" y="1"/>
                  </a:moveTo>
                  <a:cubicBezTo>
                    <a:pt x="514" y="1"/>
                    <a:pt x="0" y="1285"/>
                    <a:pt x="733" y="2047"/>
                  </a:cubicBezTo>
                  <a:cubicBezTo>
                    <a:pt x="981" y="2285"/>
                    <a:pt x="1280" y="2391"/>
                    <a:pt x="1573" y="2391"/>
                  </a:cubicBezTo>
                  <a:cubicBezTo>
                    <a:pt x="2194" y="2391"/>
                    <a:pt x="2789" y="1912"/>
                    <a:pt x="2809" y="1187"/>
                  </a:cubicBezTo>
                  <a:cubicBezTo>
                    <a:pt x="2809" y="535"/>
                    <a:pt x="2246" y="1"/>
                    <a:pt x="1593" y="1"/>
                  </a:cubicBezTo>
                  <a:cubicBezTo>
                    <a:pt x="1581" y="1"/>
                    <a:pt x="1569" y="1"/>
                    <a:pt x="1558" y="1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4093525" y="4798900"/>
              <a:ext cx="70450" cy="59775"/>
            </a:xfrm>
            <a:custGeom>
              <a:avLst/>
              <a:gdLst/>
              <a:ahLst/>
              <a:cxnLst/>
              <a:rect l="l" t="t" r="r" b="b"/>
              <a:pathLst>
                <a:path w="2818" h="2391" extrusionOk="0">
                  <a:moveTo>
                    <a:pt x="1602" y="0"/>
                  </a:moveTo>
                  <a:cubicBezTo>
                    <a:pt x="534" y="0"/>
                    <a:pt x="1" y="1275"/>
                    <a:pt x="742" y="2046"/>
                  </a:cubicBezTo>
                  <a:cubicBezTo>
                    <a:pt x="989" y="2284"/>
                    <a:pt x="1291" y="2390"/>
                    <a:pt x="1587" y="2390"/>
                  </a:cubicBezTo>
                  <a:cubicBezTo>
                    <a:pt x="2215" y="2390"/>
                    <a:pt x="2818" y="1911"/>
                    <a:pt x="2818" y="1186"/>
                  </a:cubicBezTo>
                  <a:cubicBezTo>
                    <a:pt x="2818" y="534"/>
                    <a:pt x="2254" y="0"/>
                    <a:pt x="1602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3"/>
            <p:cNvSpPr/>
            <p:nvPr/>
          </p:nvSpPr>
          <p:spPr>
            <a:xfrm>
              <a:off x="4247725" y="4798900"/>
              <a:ext cx="69700" cy="59775"/>
            </a:xfrm>
            <a:custGeom>
              <a:avLst/>
              <a:gdLst/>
              <a:ahLst/>
              <a:cxnLst/>
              <a:rect l="l" t="t" r="r" b="b"/>
              <a:pathLst>
                <a:path w="2788" h="2391" extrusionOk="0">
                  <a:moveTo>
                    <a:pt x="1601" y="0"/>
                  </a:moveTo>
                  <a:cubicBezTo>
                    <a:pt x="534" y="0"/>
                    <a:pt x="0" y="1275"/>
                    <a:pt x="741" y="2046"/>
                  </a:cubicBezTo>
                  <a:cubicBezTo>
                    <a:pt x="989" y="2284"/>
                    <a:pt x="1287" y="2390"/>
                    <a:pt x="1580" y="2390"/>
                  </a:cubicBezTo>
                  <a:cubicBezTo>
                    <a:pt x="2199" y="2390"/>
                    <a:pt x="2787" y="1911"/>
                    <a:pt x="2787" y="1186"/>
                  </a:cubicBezTo>
                  <a:cubicBezTo>
                    <a:pt x="2787" y="534"/>
                    <a:pt x="2254" y="0"/>
                    <a:pt x="1601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3"/>
          <p:cNvGrpSpPr/>
          <p:nvPr/>
        </p:nvGrpSpPr>
        <p:grpSpPr>
          <a:xfrm>
            <a:off x="673850" y="1524838"/>
            <a:ext cx="841375" cy="177175"/>
            <a:chOff x="2472625" y="371450"/>
            <a:chExt cx="841375" cy="177175"/>
          </a:xfrm>
        </p:grpSpPr>
        <p:sp>
          <p:nvSpPr>
            <p:cNvPr id="90" name="Google Shape;90;p3"/>
            <p:cNvSpPr/>
            <p:nvPr/>
          </p:nvSpPr>
          <p:spPr>
            <a:xfrm>
              <a:off x="3169425" y="371450"/>
              <a:ext cx="144575" cy="123775"/>
            </a:xfrm>
            <a:custGeom>
              <a:avLst/>
              <a:gdLst/>
              <a:ahLst/>
              <a:cxnLst/>
              <a:rect l="l" t="t" r="r" b="b"/>
              <a:pathLst>
                <a:path w="5783" h="4951" extrusionOk="0">
                  <a:moveTo>
                    <a:pt x="2473" y="1106"/>
                  </a:moveTo>
                  <a:cubicBezTo>
                    <a:pt x="2813" y="1106"/>
                    <a:pt x="3160" y="1232"/>
                    <a:pt x="3440" y="1512"/>
                  </a:cubicBezTo>
                  <a:cubicBezTo>
                    <a:pt x="4300" y="2372"/>
                    <a:pt x="3678" y="3825"/>
                    <a:pt x="2462" y="3825"/>
                  </a:cubicBezTo>
                  <a:cubicBezTo>
                    <a:pt x="1721" y="3825"/>
                    <a:pt x="1098" y="3232"/>
                    <a:pt x="1098" y="2461"/>
                  </a:cubicBezTo>
                  <a:cubicBezTo>
                    <a:pt x="1098" y="1642"/>
                    <a:pt x="1771" y="1106"/>
                    <a:pt x="2473" y="1106"/>
                  </a:cubicBezTo>
                  <a:close/>
                  <a:moveTo>
                    <a:pt x="2462" y="0"/>
                  </a:moveTo>
                  <a:cubicBezTo>
                    <a:pt x="1098" y="0"/>
                    <a:pt x="1" y="1097"/>
                    <a:pt x="1" y="2461"/>
                  </a:cubicBezTo>
                  <a:cubicBezTo>
                    <a:pt x="1" y="3962"/>
                    <a:pt x="1217" y="4950"/>
                    <a:pt x="2482" y="4950"/>
                  </a:cubicBezTo>
                  <a:cubicBezTo>
                    <a:pt x="3090" y="4950"/>
                    <a:pt x="3710" y="4721"/>
                    <a:pt x="4211" y="4211"/>
                  </a:cubicBezTo>
                  <a:cubicBezTo>
                    <a:pt x="5783" y="2669"/>
                    <a:pt x="4686" y="0"/>
                    <a:pt x="2462" y="0"/>
                  </a:cubicBezTo>
                  <a:close/>
                </a:path>
              </a:pathLst>
            </a:custGeom>
            <a:solidFill>
              <a:srgbClr val="FE9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3"/>
            <p:cNvSpPr/>
            <p:nvPr/>
          </p:nvSpPr>
          <p:spPr>
            <a:xfrm>
              <a:off x="2944075" y="371450"/>
              <a:ext cx="143850" cy="123775"/>
            </a:xfrm>
            <a:custGeom>
              <a:avLst/>
              <a:gdLst/>
              <a:ahLst/>
              <a:cxnLst/>
              <a:rect l="l" t="t" r="r" b="b"/>
              <a:pathLst>
                <a:path w="5754" h="4951" extrusionOk="0">
                  <a:moveTo>
                    <a:pt x="2464" y="1106"/>
                  </a:moveTo>
                  <a:cubicBezTo>
                    <a:pt x="2799" y="1106"/>
                    <a:pt x="3140" y="1232"/>
                    <a:pt x="3411" y="1512"/>
                  </a:cubicBezTo>
                  <a:cubicBezTo>
                    <a:pt x="4271" y="2372"/>
                    <a:pt x="3678" y="3825"/>
                    <a:pt x="2462" y="3825"/>
                  </a:cubicBezTo>
                  <a:cubicBezTo>
                    <a:pt x="1721" y="3825"/>
                    <a:pt x="1098" y="3232"/>
                    <a:pt x="1098" y="2461"/>
                  </a:cubicBezTo>
                  <a:cubicBezTo>
                    <a:pt x="1098" y="1642"/>
                    <a:pt x="1771" y="1106"/>
                    <a:pt x="2464" y="1106"/>
                  </a:cubicBezTo>
                  <a:close/>
                  <a:moveTo>
                    <a:pt x="2462" y="0"/>
                  </a:moveTo>
                  <a:cubicBezTo>
                    <a:pt x="1098" y="0"/>
                    <a:pt x="1" y="1097"/>
                    <a:pt x="1" y="2461"/>
                  </a:cubicBezTo>
                  <a:cubicBezTo>
                    <a:pt x="1" y="3962"/>
                    <a:pt x="1203" y="4950"/>
                    <a:pt x="2468" y="4950"/>
                  </a:cubicBezTo>
                  <a:cubicBezTo>
                    <a:pt x="3077" y="4950"/>
                    <a:pt x="3701" y="4721"/>
                    <a:pt x="4211" y="4211"/>
                  </a:cubicBezTo>
                  <a:cubicBezTo>
                    <a:pt x="5753" y="2669"/>
                    <a:pt x="4656" y="0"/>
                    <a:pt x="2462" y="0"/>
                  </a:cubicBezTo>
                  <a:close/>
                </a:path>
              </a:pathLst>
            </a:custGeom>
            <a:solidFill>
              <a:srgbClr val="FE9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3"/>
            <p:cNvSpPr/>
            <p:nvPr/>
          </p:nvSpPr>
          <p:spPr>
            <a:xfrm>
              <a:off x="2718225" y="371450"/>
              <a:ext cx="144350" cy="123775"/>
            </a:xfrm>
            <a:custGeom>
              <a:avLst/>
              <a:gdLst/>
              <a:ahLst/>
              <a:cxnLst/>
              <a:rect l="l" t="t" r="r" b="b"/>
              <a:pathLst>
                <a:path w="5774" h="4951" extrusionOk="0">
                  <a:moveTo>
                    <a:pt x="2471" y="1106"/>
                  </a:moveTo>
                  <a:cubicBezTo>
                    <a:pt x="2806" y="1106"/>
                    <a:pt x="3150" y="1232"/>
                    <a:pt x="3431" y="1512"/>
                  </a:cubicBezTo>
                  <a:cubicBezTo>
                    <a:pt x="4291" y="2372"/>
                    <a:pt x="3698" y="3825"/>
                    <a:pt x="2482" y="3825"/>
                  </a:cubicBezTo>
                  <a:cubicBezTo>
                    <a:pt x="1741" y="3825"/>
                    <a:pt x="1118" y="3232"/>
                    <a:pt x="1118" y="2461"/>
                  </a:cubicBezTo>
                  <a:cubicBezTo>
                    <a:pt x="1118" y="1642"/>
                    <a:pt x="1777" y="1106"/>
                    <a:pt x="2471" y="1106"/>
                  </a:cubicBezTo>
                  <a:close/>
                  <a:moveTo>
                    <a:pt x="2482" y="0"/>
                  </a:moveTo>
                  <a:cubicBezTo>
                    <a:pt x="1118" y="0"/>
                    <a:pt x="21" y="1097"/>
                    <a:pt x="21" y="2461"/>
                  </a:cubicBezTo>
                  <a:cubicBezTo>
                    <a:pt x="1" y="3962"/>
                    <a:pt x="1210" y="4950"/>
                    <a:pt x="2482" y="4950"/>
                  </a:cubicBezTo>
                  <a:cubicBezTo>
                    <a:pt x="3094" y="4950"/>
                    <a:pt x="3721" y="4721"/>
                    <a:pt x="4231" y="4211"/>
                  </a:cubicBezTo>
                  <a:cubicBezTo>
                    <a:pt x="5773" y="2669"/>
                    <a:pt x="4676" y="0"/>
                    <a:pt x="2482" y="0"/>
                  </a:cubicBezTo>
                  <a:close/>
                </a:path>
              </a:pathLst>
            </a:custGeom>
            <a:solidFill>
              <a:srgbClr val="FE9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3"/>
            <p:cNvSpPr/>
            <p:nvPr/>
          </p:nvSpPr>
          <p:spPr>
            <a:xfrm>
              <a:off x="2492650" y="371450"/>
              <a:ext cx="144575" cy="123775"/>
            </a:xfrm>
            <a:custGeom>
              <a:avLst/>
              <a:gdLst/>
              <a:ahLst/>
              <a:cxnLst/>
              <a:rect l="l" t="t" r="r" b="b"/>
              <a:pathLst>
                <a:path w="5783" h="4951" extrusionOk="0">
                  <a:moveTo>
                    <a:pt x="2480" y="1106"/>
                  </a:moveTo>
                  <a:cubicBezTo>
                    <a:pt x="2815" y="1106"/>
                    <a:pt x="3159" y="1232"/>
                    <a:pt x="3440" y="1512"/>
                  </a:cubicBezTo>
                  <a:cubicBezTo>
                    <a:pt x="4300" y="2372"/>
                    <a:pt x="3707" y="3825"/>
                    <a:pt x="2491" y="3825"/>
                  </a:cubicBezTo>
                  <a:cubicBezTo>
                    <a:pt x="1720" y="3825"/>
                    <a:pt x="1127" y="3232"/>
                    <a:pt x="1127" y="2461"/>
                  </a:cubicBezTo>
                  <a:cubicBezTo>
                    <a:pt x="1127" y="1642"/>
                    <a:pt x="1786" y="1106"/>
                    <a:pt x="2480" y="1106"/>
                  </a:cubicBezTo>
                  <a:close/>
                  <a:moveTo>
                    <a:pt x="2491" y="0"/>
                  </a:moveTo>
                  <a:cubicBezTo>
                    <a:pt x="1127" y="0"/>
                    <a:pt x="0" y="1097"/>
                    <a:pt x="0" y="2461"/>
                  </a:cubicBezTo>
                  <a:cubicBezTo>
                    <a:pt x="0" y="3962"/>
                    <a:pt x="1216" y="4950"/>
                    <a:pt x="2490" y="4950"/>
                  </a:cubicBezTo>
                  <a:cubicBezTo>
                    <a:pt x="3103" y="4950"/>
                    <a:pt x="3730" y="4721"/>
                    <a:pt x="4240" y="4211"/>
                  </a:cubicBezTo>
                  <a:cubicBezTo>
                    <a:pt x="5782" y="2669"/>
                    <a:pt x="4685" y="0"/>
                    <a:pt x="2491" y="0"/>
                  </a:cubicBezTo>
                  <a:close/>
                </a:path>
              </a:pathLst>
            </a:custGeom>
            <a:solidFill>
              <a:srgbClr val="FE9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3"/>
            <p:cNvSpPr/>
            <p:nvPr/>
          </p:nvSpPr>
          <p:spPr>
            <a:xfrm>
              <a:off x="3149425" y="404050"/>
              <a:ext cx="144575" cy="143850"/>
            </a:xfrm>
            <a:custGeom>
              <a:avLst/>
              <a:gdLst/>
              <a:ahLst/>
              <a:cxnLst/>
              <a:rect l="l" t="t" r="r" b="b"/>
              <a:pathLst>
                <a:path w="5783" h="5754" fill="none" extrusionOk="0">
                  <a:moveTo>
                    <a:pt x="2461" y="1"/>
                  </a:moveTo>
                  <a:cubicBezTo>
                    <a:pt x="4656" y="1"/>
                    <a:pt x="5782" y="2640"/>
                    <a:pt x="4211" y="4211"/>
                  </a:cubicBezTo>
                  <a:cubicBezTo>
                    <a:pt x="2639" y="5753"/>
                    <a:pt x="0" y="4656"/>
                    <a:pt x="0" y="2462"/>
                  </a:cubicBezTo>
                  <a:cubicBezTo>
                    <a:pt x="0" y="1098"/>
                    <a:pt x="1097" y="1"/>
                    <a:pt x="2461" y="1"/>
                  </a:cubicBezTo>
                  <a:close/>
                  <a:moveTo>
                    <a:pt x="2461" y="3826"/>
                  </a:moveTo>
                  <a:cubicBezTo>
                    <a:pt x="3677" y="3826"/>
                    <a:pt x="4270" y="2343"/>
                    <a:pt x="3440" y="1483"/>
                  </a:cubicBezTo>
                  <a:cubicBezTo>
                    <a:pt x="2580" y="653"/>
                    <a:pt x="1097" y="1246"/>
                    <a:pt x="1097" y="2462"/>
                  </a:cubicBezTo>
                  <a:cubicBezTo>
                    <a:pt x="1097" y="3203"/>
                    <a:pt x="1720" y="3826"/>
                    <a:pt x="2461" y="3826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3"/>
            <p:cNvSpPr/>
            <p:nvPr/>
          </p:nvSpPr>
          <p:spPr>
            <a:xfrm>
              <a:off x="2924075" y="404050"/>
              <a:ext cx="143825" cy="143850"/>
            </a:xfrm>
            <a:custGeom>
              <a:avLst/>
              <a:gdLst/>
              <a:ahLst/>
              <a:cxnLst/>
              <a:rect l="l" t="t" r="r" b="b"/>
              <a:pathLst>
                <a:path w="5753" h="5754" fill="none" extrusionOk="0">
                  <a:moveTo>
                    <a:pt x="2461" y="1"/>
                  </a:moveTo>
                  <a:cubicBezTo>
                    <a:pt x="4656" y="1"/>
                    <a:pt x="5753" y="2640"/>
                    <a:pt x="4211" y="4211"/>
                  </a:cubicBezTo>
                  <a:cubicBezTo>
                    <a:pt x="2639" y="5753"/>
                    <a:pt x="0" y="4656"/>
                    <a:pt x="0" y="2462"/>
                  </a:cubicBezTo>
                  <a:cubicBezTo>
                    <a:pt x="0" y="1098"/>
                    <a:pt x="1097" y="1"/>
                    <a:pt x="2461" y="1"/>
                  </a:cubicBezTo>
                  <a:close/>
                  <a:moveTo>
                    <a:pt x="2461" y="3826"/>
                  </a:moveTo>
                  <a:cubicBezTo>
                    <a:pt x="3677" y="3826"/>
                    <a:pt x="4270" y="2343"/>
                    <a:pt x="3410" y="1483"/>
                  </a:cubicBezTo>
                  <a:cubicBezTo>
                    <a:pt x="2580" y="653"/>
                    <a:pt x="1097" y="1246"/>
                    <a:pt x="1097" y="2462"/>
                  </a:cubicBezTo>
                  <a:cubicBezTo>
                    <a:pt x="1097" y="3203"/>
                    <a:pt x="1720" y="3826"/>
                    <a:pt x="2461" y="3826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3"/>
            <p:cNvSpPr/>
            <p:nvPr/>
          </p:nvSpPr>
          <p:spPr>
            <a:xfrm>
              <a:off x="2697975" y="404050"/>
              <a:ext cx="144575" cy="144575"/>
            </a:xfrm>
            <a:custGeom>
              <a:avLst/>
              <a:gdLst/>
              <a:ahLst/>
              <a:cxnLst/>
              <a:rect l="l" t="t" r="r" b="b"/>
              <a:pathLst>
                <a:path w="5783" h="5783" fill="none" extrusionOk="0">
                  <a:moveTo>
                    <a:pt x="2491" y="1"/>
                  </a:moveTo>
                  <a:cubicBezTo>
                    <a:pt x="4686" y="1"/>
                    <a:pt x="5783" y="2640"/>
                    <a:pt x="4241" y="4211"/>
                  </a:cubicBezTo>
                  <a:cubicBezTo>
                    <a:pt x="2669" y="5783"/>
                    <a:pt x="1" y="4656"/>
                    <a:pt x="30" y="2462"/>
                  </a:cubicBezTo>
                  <a:cubicBezTo>
                    <a:pt x="30" y="1098"/>
                    <a:pt x="1127" y="1"/>
                    <a:pt x="2491" y="1"/>
                  </a:cubicBezTo>
                  <a:close/>
                  <a:moveTo>
                    <a:pt x="2491" y="3826"/>
                  </a:moveTo>
                  <a:cubicBezTo>
                    <a:pt x="3707" y="3826"/>
                    <a:pt x="4300" y="2343"/>
                    <a:pt x="3440" y="1483"/>
                  </a:cubicBezTo>
                  <a:cubicBezTo>
                    <a:pt x="2580" y="653"/>
                    <a:pt x="1127" y="1246"/>
                    <a:pt x="1127" y="2462"/>
                  </a:cubicBezTo>
                  <a:cubicBezTo>
                    <a:pt x="1127" y="3203"/>
                    <a:pt x="1720" y="3826"/>
                    <a:pt x="2491" y="3826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3"/>
            <p:cNvSpPr/>
            <p:nvPr/>
          </p:nvSpPr>
          <p:spPr>
            <a:xfrm>
              <a:off x="2472625" y="404050"/>
              <a:ext cx="144575" cy="143850"/>
            </a:xfrm>
            <a:custGeom>
              <a:avLst/>
              <a:gdLst/>
              <a:ahLst/>
              <a:cxnLst/>
              <a:rect l="l" t="t" r="r" b="b"/>
              <a:pathLst>
                <a:path w="5783" h="5754" fill="none" extrusionOk="0">
                  <a:moveTo>
                    <a:pt x="2491" y="1"/>
                  </a:moveTo>
                  <a:cubicBezTo>
                    <a:pt x="4686" y="1"/>
                    <a:pt x="5783" y="2640"/>
                    <a:pt x="4241" y="4211"/>
                  </a:cubicBezTo>
                  <a:cubicBezTo>
                    <a:pt x="2669" y="5753"/>
                    <a:pt x="1" y="4656"/>
                    <a:pt x="1" y="2462"/>
                  </a:cubicBezTo>
                  <a:cubicBezTo>
                    <a:pt x="1" y="1098"/>
                    <a:pt x="1127" y="1"/>
                    <a:pt x="2491" y="1"/>
                  </a:cubicBezTo>
                  <a:close/>
                  <a:moveTo>
                    <a:pt x="2491" y="3826"/>
                  </a:moveTo>
                  <a:cubicBezTo>
                    <a:pt x="3677" y="3826"/>
                    <a:pt x="4300" y="2343"/>
                    <a:pt x="3440" y="1483"/>
                  </a:cubicBezTo>
                  <a:cubicBezTo>
                    <a:pt x="2580" y="653"/>
                    <a:pt x="1127" y="1246"/>
                    <a:pt x="1127" y="2462"/>
                  </a:cubicBezTo>
                  <a:cubicBezTo>
                    <a:pt x="1127" y="3203"/>
                    <a:pt x="1720" y="3826"/>
                    <a:pt x="2491" y="3826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" name="Google Shape;98;p3"/>
          <p:cNvGrpSpPr/>
          <p:nvPr/>
        </p:nvGrpSpPr>
        <p:grpSpPr>
          <a:xfrm>
            <a:off x="7766300" y="4011438"/>
            <a:ext cx="840650" cy="177175"/>
            <a:chOff x="1831125" y="4779625"/>
            <a:chExt cx="840650" cy="177175"/>
          </a:xfrm>
        </p:grpSpPr>
        <p:sp>
          <p:nvSpPr>
            <p:cNvPr id="99" name="Google Shape;99;p3"/>
            <p:cNvSpPr/>
            <p:nvPr/>
          </p:nvSpPr>
          <p:spPr>
            <a:xfrm>
              <a:off x="2527200" y="4779625"/>
              <a:ext cx="144575" cy="123800"/>
            </a:xfrm>
            <a:custGeom>
              <a:avLst/>
              <a:gdLst/>
              <a:ahLst/>
              <a:cxnLst/>
              <a:rect l="l" t="t" r="r" b="b"/>
              <a:pathLst>
                <a:path w="5783" h="4952" extrusionOk="0">
                  <a:moveTo>
                    <a:pt x="2497" y="1113"/>
                  </a:moveTo>
                  <a:cubicBezTo>
                    <a:pt x="2827" y="1113"/>
                    <a:pt x="3164" y="1236"/>
                    <a:pt x="3440" y="1512"/>
                  </a:cubicBezTo>
                  <a:cubicBezTo>
                    <a:pt x="4300" y="2372"/>
                    <a:pt x="3677" y="3825"/>
                    <a:pt x="2491" y="3825"/>
                  </a:cubicBezTo>
                  <a:cubicBezTo>
                    <a:pt x="1720" y="3825"/>
                    <a:pt x="1127" y="3232"/>
                    <a:pt x="1127" y="2491"/>
                  </a:cubicBezTo>
                  <a:cubicBezTo>
                    <a:pt x="1127" y="1665"/>
                    <a:pt x="1797" y="1113"/>
                    <a:pt x="2497" y="1113"/>
                  </a:cubicBezTo>
                  <a:close/>
                  <a:moveTo>
                    <a:pt x="2491" y="0"/>
                  </a:moveTo>
                  <a:cubicBezTo>
                    <a:pt x="1127" y="0"/>
                    <a:pt x="0" y="1097"/>
                    <a:pt x="0" y="2491"/>
                  </a:cubicBezTo>
                  <a:cubicBezTo>
                    <a:pt x="0" y="3970"/>
                    <a:pt x="1214" y="4951"/>
                    <a:pt x="2486" y="4951"/>
                  </a:cubicBezTo>
                  <a:cubicBezTo>
                    <a:pt x="3101" y="4951"/>
                    <a:pt x="3729" y="4722"/>
                    <a:pt x="4240" y="4211"/>
                  </a:cubicBezTo>
                  <a:cubicBezTo>
                    <a:pt x="5782" y="2669"/>
                    <a:pt x="4685" y="0"/>
                    <a:pt x="2491" y="0"/>
                  </a:cubicBez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3"/>
            <p:cNvSpPr/>
            <p:nvPr/>
          </p:nvSpPr>
          <p:spPr>
            <a:xfrm>
              <a:off x="2301850" y="4779625"/>
              <a:ext cx="144575" cy="123800"/>
            </a:xfrm>
            <a:custGeom>
              <a:avLst/>
              <a:gdLst/>
              <a:ahLst/>
              <a:cxnLst/>
              <a:rect l="l" t="t" r="r" b="b"/>
              <a:pathLst>
                <a:path w="5783" h="4952" extrusionOk="0">
                  <a:moveTo>
                    <a:pt x="2497" y="1113"/>
                  </a:moveTo>
                  <a:cubicBezTo>
                    <a:pt x="2827" y="1113"/>
                    <a:pt x="3164" y="1236"/>
                    <a:pt x="3440" y="1512"/>
                  </a:cubicBezTo>
                  <a:cubicBezTo>
                    <a:pt x="4300" y="2372"/>
                    <a:pt x="3677" y="3825"/>
                    <a:pt x="2461" y="3825"/>
                  </a:cubicBezTo>
                  <a:cubicBezTo>
                    <a:pt x="1720" y="3825"/>
                    <a:pt x="1127" y="3232"/>
                    <a:pt x="1127" y="2491"/>
                  </a:cubicBezTo>
                  <a:cubicBezTo>
                    <a:pt x="1127" y="1665"/>
                    <a:pt x="1797" y="1113"/>
                    <a:pt x="2497" y="1113"/>
                  </a:cubicBezTo>
                  <a:close/>
                  <a:moveTo>
                    <a:pt x="2461" y="0"/>
                  </a:moveTo>
                  <a:cubicBezTo>
                    <a:pt x="1097" y="0"/>
                    <a:pt x="0" y="1127"/>
                    <a:pt x="0" y="2491"/>
                  </a:cubicBezTo>
                  <a:cubicBezTo>
                    <a:pt x="0" y="3970"/>
                    <a:pt x="1214" y="4951"/>
                    <a:pt x="2477" y="4951"/>
                  </a:cubicBezTo>
                  <a:cubicBezTo>
                    <a:pt x="3087" y="4951"/>
                    <a:pt x="3709" y="4722"/>
                    <a:pt x="4211" y="4211"/>
                  </a:cubicBezTo>
                  <a:cubicBezTo>
                    <a:pt x="5782" y="2669"/>
                    <a:pt x="4685" y="0"/>
                    <a:pt x="2461" y="0"/>
                  </a:cubicBez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3"/>
            <p:cNvSpPr/>
            <p:nvPr/>
          </p:nvSpPr>
          <p:spPr>
            <a:xfrm>
              <a:off x="2076500" y="4779625"/>
              <a:ext cx="144575" cy="123800"/>
            </a:xfrm>
            <a:custGeom>
              <a:avLst/>
              <a:gdLst/>
              <a:ahLst/>
              <a:cxnLst/>
              <a:rect l="l" t="t" r="r" b="b"/>
              <a:pathLst>
                <a:path w="5783" h="4952" extrusionOk="0">
                  <a:moveTo>
                    <a:pt x="2489" y="1113"/>
                  </a:moveTo>
                  <a:cubicBezTo>
                    <a:pt x="2824" y="1113"/>
                    <a:pt x="3164" y="1236"/>
                    <a:pt x="3440" y="1512"/>
                  </a:cubicBezTo>
                  <a:cubicBezTo>
                    <a:pt x="4300" y="2372"/>
                    <a:pt x="3677" y="3825"/>
                    <a:pt x="2461" y="3825"/>
                  </a:cubicBezTo>
                  <a:cubicBezTo>
                    <a:pt x="1720" y="3825"/>
                    <a:pt x="1097" y="3232"/>
                    <a:pt x="1097" y="2491"/>
                  </a:cubicBezTo>
                  <a:cubicBezTo>
                    <a:pt x="1097" y="1665"/>
                    <a:pt x="1781" y="1113"/>
                    <a:pt x="2489" y="1113"/>
                  </a:cubicBezTo>
                  <a:close/>
                  <a:moveTo>
                    <a:pt x="2461" y="0"/>
                  </a:moveTo>
                  <a:cubicBezTo>
                    <a:pt x="1097" y="0"/>
                    <a:pt x="0" y="1097"/>
                    <a:pt x="0" y="2491"/>
                  </a:cubicBezTo>
                  <a:cubicBezTo>
                    <a:pt x="0" y="3970"/>
                    <a:pt x="1214" y="4951"/>
                    <a:pt x="2477" y="4951"/>
                  </a:cubicBezTo>
                  <a:cubicBezTo>
                    <a:pt x="3087" y="4951"/>
                    <a:pt x="3709" y="4722"/>
                    <a:pt x="4211" y="4211"/>
                  </a:cubicBezTo>
                  <a:cubicBezTo>
                    <a:pt x="5782" y="2669"/>
                    <a:pt x="4685" y="0"/>
                    <a:pt x="2461" y="0"/>
                  </a:cubicBez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1851150" y="4779625"/>
              <a:ext cx="144575" cy="123800"/>
            </a:xfrm>
            <a:custGeom>
              <a:avLst/>
              <a:gdLst/>
              <a:ahLst/>
              <a:cxnLst/>
              <a:rect l="l" t="t" r="r" b="b"/>
              <a:pathLst>
                <a:path w="5783" h="4952" extrusionOk="0">
                  <a:moveTo>
                    <a:pt x="2489" y="1113"/>
                  </a:moveTo>
                  <a:cubicBezTo>
                    <a:pt x="2824" y="1113"/>
                    <a:pt x="3164" y="1236"/>
                    <a:pt x="3440" y="1512"/>
                  </a:cubicBezTo>
                  <a:cubicBezTo>
                    <a:pt x="4270" y="2372"/>
                    <a:pt x="3677" y="3825"/>
                    <a:pt x="2461" y="3825"/>
                  </a:cubicBezTo>
                  <a:cubicBezTo>
                    <a:pt x="1720" y="3825"/>
                    <a:pt x="1097" y="3232"/>
                    <a:pt x="1097" y="2491"/>
                  </a:cubicBezTo>
                  <a:cubicBezTo>
                    <a:pt x="1097" y="1665"/>
                    <a:pt x="1781" y="1113"/>
                    <a:pt x="2489" y="1113"/>
                  </a:cubicBezTo>
                  <a:close/>
                  <a:moveTo>
                    <a:pt x="2461" y="0"/>
                  </a:moveTo>
                  <a:cubicBezTo>
                    <a:pt x="1097" y="0"/>
                    <a:pt x="0" y="1097"/>
                    <a:pt x="0" y="2491"/>
                  </a:cubicBezTo>
                  <a:cubicBezTo>
                    <a:pt x="0" y="3970"/>
                    <a:pt x="1214" y="4951"/>
                    <a:pt x="2477" y="4951"/>
                  </a:cubicBezTo>
                  <a:cubicBezTo>
                    <a:pt x="3087" y="4951"/>
                    <a:pt x="3709" y="4722"/>
                    <a:pt x="4211" y="4211"/>
                  </a:cubicBezTo>
                  <a:cubicBezTo>
                    <a:pt x="5782" y="2669"/>
                    <a:pt x="4656" y="0"/>
                    <a:pt x="2461" y="0"/>
                  </a:cubicBez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2507175" y="4812225"/>
              <a:ext cx="144575" cy="144575"/>
            </a:xfrm>
            <a:custGeom>
              <a:avLst/>
              <a:gdLst/>
              <a:ahLst/>
              <a:cxnLst/>
              <a:rect l="l" t="t" r="r" b="b"/>
              <a:pathLst>
                <a:path w="5783" h="5783" fill="none" extrusionOk="0">
                  <a:moveTo>
                    <a:pt x="2491" y="1"/>
                  </a:moveTo>
                  <a:cubicBezTo>
                    <a:pt x="4686" y="1"/>
                    <a:pt x="5783" y="2669"/>
                    <a:pt x="4211" y="4211"/>
                  </a:cubicBezTo>
                  <a:cubicBezTo>
                    <a:pt x="2669" y="5783"/>
                    <a:pt x="1" y="4686"/>
                    <a:pt x="1" y="2462"/>
                  </a:cubicBezTo>
                  <a:cubicBezTo>
                    <a:pt x="1" y="1098"/>
                    <a:pt x="1098" y="1"/>
                    <a:pt x="2491" y="1"/>
                  </a:cubicBezTo>
                  <a:close/>
                  <a:moveTo>
                    <a:pt x="2491" y="3826"/>
                  </a:moveTo>
                  <a:cubicBezTo>
                    <a:pt x="3678" y="3826"/>
                    <a:pt x="4300" y="2373"/>
                    <a:pt x="3440" y="1513"/>
                  </a:cubicBezTo>
                  <a:cubicBezTo>
                    <a:pt x="2580" y="653"/>
                    <a:pt x="1128" y="1246"/>
                    <a:pt x="1128" y="2462"/>
                  </a:cubicBezTo>
                  <a:cubicBezTo>
                    <a:pt x="1128" y="3233"/>
                    <a:pt x="1721" y="3826"/>
                    <a:pt x="2491" y="3826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2281825" y="4812225"/>
              <a:ext cx="144575" cy="144575"/>
            </a:xfrm>
            <a:custGeom>
              <a:avLst/>
              <a:gdLst/>
              <a:ahLst/>
              <a:cxnLst/>
              <a:rect l="l" t="t" r="r" b="b"/>
              <a:pathLst>
                <a:path w="5783" h="5783" fill="none" extrusionOk="0">
                  <a:moveTo>
                    <a:pt x="2462" y="1"/>
                  </a:moveTo>
                  <a:cubicBezTo>
                    <a:pt x="4686" y="1"/>
                    <a:pt x="5783" y="2669"/>
                    <a:pt x="4211" y="4211"/>
                  </a:cubicBezTo>
                  <a:cubicBezTo>
                    <a:pt x="2669" y="5783"/>
                    <a:pt x="1" y="4686"/>
                    <a:pt x="1" y="2462"/>
                  </a:cubicBezTo>
                  <a:cubicBezTo>
                    <a:pt x="1" y="1098"/>
                    <a:pt x="1098" y="1"/>
                    <a:pt x="2462" y="1"/>
                  </a:cubicBezTo>
                  <a:close/>
                  <a:moveTo>
                    <a:pt x="2462" y="3826"/>
                  </a:moveTo>
                  <a:cubicBezTo>
                    <a:pt x="3678" y="3826"/>
                    <a:pt x="4300" y="2373"/>
                    <a:pt x="3440" y="1513"/>
                  </a:cubicBezTo>
                  <a:cubicBezTo>
                    <a:pt x="2580" y="653"/>
                    <a:pt x="1098" y="1246"/>
                    <a:pt x="1128" y="2462"/>
                  </a:cubicBezTo>
                  <a:cubicBezTo>
                    <a:pt x="1098" y="3233"/>
                    <a:pt x="1721" y="3826"/>
                    <a:pt x="2462" y="3826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3"/>
            <p:cNvSpPr/>
            <p:nvPr/>
          </p:nvSpPr>
          <p:spPr>
            <a:xfrm>
              <a:off x="2056475" y="4812225"/>
              <a:ext cx="144575" cy="144575"/>
            </a:xfrm>
            <a:custGeom>
              <a:avLst/>
              <a:gdLst/>
              <a:ahLst/>
              <a:cxnLst/>
              <a:rect l="l" t="t" r="r" b="b"/>
              <a:pathLst>
                <a:path w="5783" h="5783" fill="none" extrusionOk="0">
                  <a:moveTo>
                    <a:pt x="2462" y="1"/>
                  </a:moveTo>
                  <a:cubicBezTo>
                    <a:pt x="4656" y="1"/>
                    <a:pt x="5783" y="2669"/>
                    <a:pt x="4211" y="4211"/>
                  </a:cubicBezTo>
                  <a:cubicBezTo>
                    <a:pt x="2669" y="5783"/>
                    <a:pt x="1" y="4686"/>
                    <a:pt x="1" y="2462"/>
                  </a:cubicBezTo>
                  <a:cubicBezTo>
                    <a:pt x="1" y="1098"/>
                    <a:pt x="1098" y="1"/>
                    <a:pt x="2462" y="1"/>
                  </a:cubicBezTo>
                  <a:close/>
                  <a:moveTo>
                    <a:pt x="2462" y="3826"/>
                  </a:moveTo>
                  <a:cubicBezTo>
                    <a:pt x="3678" y="3826"/>
                    <a:pt x="4300" y="2373"/>
                    <a:pt x="3440" y="1513"/>
                  </a:cubicBezTo>
                  <a:cubicBezTo>
                    <a:pt x="2580" y="653"/>
                    <a:pt x="1098" y="1246"/>
                    <a:pt x="1098" y="2462"/>
                  </a:cubicBezTo>
                  <a:cubicBezTo>
                    <a:pt x="1098" y="3233"/>
                    <a:pt x="1721" y="3826"/>
                    <a:pt x="2462" y="3826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3"/>
            <p:cNvSpPr/>
            <p:nvPr/>
          </p:nvSpPr>
          <p:spPr>
            <a:xfrm>
              <a:off x="1831125" y="4812225"/>
              <a:ext cx="143850" cy="144575"/>
            </a:xfrm>
            <a:custGeom>
              <a:avLst/>
              <a:gdLst/>
              <a:ahLst/>
              <a:cxnLst/>
              <a:rect l="l" t="t" r="r" b="b"/>
              <a:pathLst>
                <a:path w="5754" h="5783" fill="none" extrusionOk="0">
                  <a:moveTo>
                    <a:pt x="2462" y="1"/>
                  </a:moveTo>
                  <a:cubicBezTo>
                    <a:pt x="4656" y="1"/>
                    <a:pt x="5753" y="2669"/>
                    <a:pt x="4211" y="4211"/>
                  </a:cubicBezTo>
                  <a:cubicBezTo>
                    <a:pt x="2640" y="5783"/>
                    <a:pt x="1" y="4686"/>
                    <a:pt x="1" y="2462"/>
                  </a:cubicBezTo>
                  <a:cubicBezTo>
                    <a:pt x="1" y="1098"/>
                    <a:pt x="1098" y="1"/>
                    <a:pt x="2462" y="1"/>
                  </a:cubicBezTo>
                  <a:close/>
                  <a:moveTo>
                    <a:pt x="2462" y="3826"/>
                  </a:moveTo>
                  <a:cubicBezTo>
                    <a:pt x="3678" y="3826"/>
                    <a:pt x="4271" y="2373"/>
                    <a:pt x="3411" y="1513"/>
                  </a:cubicBezTo>
                  <a:cubicBezTo>
                    <a:pt x="2580" y="653"/>
                    <a:pt x="1098" y="1246"/>
                    <a:pt x="1098" y="2462"/>
                  </a:cubicBezTo>
                  <a:cubicBezTo>
                    <a:pt x="1098" y="3233"/>
                    <a:pt x="1721" y="3826"/>
                    <a:pt x="2462" y="3826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7" name="Google Shape;107;p3"/>
          <p:cNvSpPr/>
          <p:nvPr/>
        </p:nvSpPr>
        <p:spPr>
          <a:xfrm>
            <a:off x="6080025" y="4549775"/>
            <a:ext cx="567850" cy="262425"/>
          </a:xfrm>
          <a:custGeom>
            <a:avLst/>
            <a:gdLst/>
            <a:ahLst/>
            <a:cxnLst/>
            <a:rect l="l" t="t" r="r" b="b"/>
            <a:pathLst>
              <a:path w="22714" h="10497" extrusionOk="0">
                <a:moveTo>
                  <a:pt x="2254" y="0"/>
                </a:moveTo>
                <a:lnTo>
                  <a:pt x="1" y="1513"/>
                </a:lnTo>
                <a:lnTo>
                  <a:pt x="4063" y="7591"/>
                </a:lnTo>
                <a:lnTo>
                  <a:pt x="9252" y="4567"/>
                </a:lnTo>
                <a:lnTo>
                  <a:pt x="12603" y="9578"/>
                </a:lnTo>
                <a:lnTo>
                  <a:pt x="17821" y="6553"/>
                </a:lnTo>
                <a:lnTo>
                  <a:pt x="20460" y="10497"/>
                </a:lnTo>
                <a:lnTo>
                  <a:pt x="22714" y="8985"/>
                </a:lnTo>
                <a:lnTo>
                  <a:pt x="18651" y="2936"/>
                </a:lnTo>
                <a:lnTo>
                  <a:pt x="13433" y="5960"/>
                </a:lnTo>
                <a:lnTo>
                  <a:pt x="10112" y="949"/>
                </a:lnTo>
                <a:lnTo>
                  <a:pt x="4893" y="3974"/>
                </a:lnTo>
                <a:lnTo>
                  <a:pt x="2254" y="0"/>
                </a:lnTo>
                <a:close/>
              </a:path>
            </a:pathLst>
          </a:custGeom>
          <a:solidFill>
            <a:srgbClr val="D479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" name="Google Shape;108;p3"/>
          <p:cNvGrpSpPr/>
          <p:nvPr/>
        </p:nvGrpSpPr>
        <p:grpSpPr>
          <a:xfrm>
            <a:off x="254800" y="210238"/>
            <a:ext cx="518175" cy="436650"/>
            <a:chOff x="1960125" y="1681800"/>
            <a:chExt cx="518175" cy="436650"/>
          </a:xfrm>
        </p:grpSpPr>
        <p:sp>
          <p:nvSpPr>
            <p:cNvPr id="109" name="Google Shape;109;p3"/>
            <p:cNvSpPr/>
            <p:nvPr/>
          </p:nvSpPr>
          <p:spPr>
            <a:xfrm>
              <a:off x="1960125" y="1732200"/>
              <a:ext cx="485550" cy="386250"/>
            </a:xfrm>
            <a:custGeom>
              <a:avLst/>
              <a:gdLst/>
              <a:ahLst/>
              <a:cxnLst/>
              <a:rect l="l" t="t" r="r" b="b"/>
              <a:pathLst>
                <a:path w="19422" h="15450" extrusionOk="0">
                  <a:moveTo>
                    <a:pt x="2580" y="1"/>
                  </a:moveTo>
                  <a:lnTo>
                    <a:pt x="0" y="772"/>
                  </a:lnTo>
                  <a:lnTo>
                    <a:pt x="2046" y="7740"/>
                  </a:lnTo>
                  <a:lnTo>
                    <a:pt x="7917" y="6435"/>
                  </a:lnTo>
                  <a:lnTo>
                    <a:pt x="9607" y="12217"/>
                  </a:lnTo>
                  <a:lnTo>
                    <a:pt x="15478" y="10913"/>
                  </a:lnTo>
                  <a:lnTo>
                    <a:pt x="16812" y="15449"/>
                  </a:lnTo>
                  <a:lnTo>
                    <a:pt x="19422" y="14708"/>
                  </a:lnTo>
                  <a:lnTo>
                    <a:pt x="17376" y="7710"/>
                  </a:lnTo>
                  <a:lnTo>
                    <a:pt x="11475" y="9015"/>
                  </a:lnTo>
                  <a:lnTo>
                    <a:pt x="9785" y="3233"/>
                  </a:lnTo>
                  <a:lnTo>
                    <a:pt x="3914" y="4567"/>
                  </a:lnTo>
                  <a:lnTo>
                    <a:pt x="25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1992725" y="1681800"/>
              <a:ext cx="485575" cy="386225"/>
            </a:xfrm>
            <a:custGeom>
              <a:avLst/>
              <a:gdLst/>
              <a:ahLst/>
              <a:cxnLst/>
              <a:rect l="l" t="t" r="r" b="b"/>
              <a:pathLst>
                <a:path w="19423" h="15449" fill="none" extrusionOk="0">
                  <a:moveTo>
                    <a:pt x="2047" y="7740"/>
                  </a:moveTo>
                  <a:lnTo>
                    <a:pt x="1" y="742"/>
                  </a:lnTo>
                  <a:lnTo>
                    <a:pt x="2580" y="1"/>
                  </a:lnTo>
                  <a:lnTo>
                    <a:pt x="3915" y="4537"/>
                  </a:lnTo>
                  <a:lnTo>
                    <a:pt x="9786" y="3233"/>
                  </a:lnTo>
                  <a:lnTo>
                    <a:pt x="11476" y="9015"/>
                  </a:lnTo>
                  <a:lnTo>
                    <a:pt x="17376" y="7680"/>
                  </a:lnTo>
                  <a:lnTo>
                    <a:pt x="19422" y="14678"/>
                  </a:lnTo>
                  <a:lnTo>
                    <a:pt x="16813" y="15449"/>
                  </a:lnTo>
                  <a:lnTo>
                    <a:pt x="15479" y="10883"/>
                  </a:lnTo>
                  <a:lnTo>
                    <a:pt x="9608" y="12187"/>
                  </a:lnTo>
                  <a:lnTo>
                    <a:pt x="7918" y="6435"/>
                  </a:ln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" name="Google Shape;111;p3"/>
          <p:cNvGrpSpPr/>
          <p:nvPr/>
        </p:nvGrpSpPr>
        <p:grpSpPr>
          <a:xfrm>
            <a:off x="965925" y="2805300"/>
            <a:ext cx="278913" cy="242425"/>
            <a:chOff x="7185175" y="901450"/>
            <a:chExt cx="278913" cy="242425"/>
          </a:xfrm>
        </p:grpSpPr>
        <p:sp>
          <p:nvSpPr>
            <p:cNvPr id="112" name="Google Shape;112;p3"/>
            <p:cNvSpPr/>
            <p:nvPr/>
          </p:nvSpPr>
          <p:spPr>
            <a:xfrm>
              <a:off x="7185175" y="901450"/>
              <a:ext cx="241700" cy="242425"/>
            </a:xfrm>
            <a:custGeom>
              <a:avLst/>
              <a:gdLst/>
              <a:ahLst/>
              <a:cxnLst/>
              <a:rect l="l" t="t" r="r" b="b"/>
              <a:pathLst>
                <a:path w="9668" h="9697" extrusionOk="0">
                  <a:moveTo>
                    <a:pt x="2610" y="0"/>
                  </a:moveTo>
                  <a:lnTo>
                    <a:pt x="653" y="1542"/>
                  </a:lnTo>
                  <a:lnTo>
                    <a:pt x="3085" y="4656"/>
                  </a:lnTo>
                  <a:lnTo>
                    <a:pt x="1" y="7087"/>
                  </a:lnTo>
                  <a:lnTo>
                    <a:pt x="1543" y="9044"/>
                  </a:lnTo>
                  <a:lnTo>
                    <a:pt x="4626" y="6613"/>
                  </a:lnTo>
                  <a:lnTo>
                    <a:pt x="7058" y="9696"/>
                  </a:lnTo>
                  <a:lnTo>
                    <a:pt x="9015" y="8155"/>
                  </a:lnTo>
                  <a:lnTo>
                    <a:pt x="6583" y="5071"/>
                  </a:lnTo>
                  <a:lnTo>
                    <a:pt x="9667" y="2639"/>
                  </a:lnTo>
                  <a:lnTo>
                    <a:pt x="8125" y="682"/>
                  </a:lnTo>
                  <a:lnTo>
                    <a:pt x="5042" y="3114"/>
                  </a:lnTo>
                  <a:lnTo>
                    <a:pt x="2610" y="0"/>
                  </a:lnTo>
                  <a:close/>
                </a:path>
              </a:pathLst>
            </a:custGeom>
            <a:solidFill>
              <a:srgbClr val="6DF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7221663" y="901825"/>
              <a:ext cx="242425" cy="241675"/>
            </a:xfrm>
            <a:custGeom>
              <a:avLst/>
              <a:gdLst/>
              <a:ahLst/>
              <a:cxnLst/>
              <a:rect l="l" t="t" r="r" b="b"/>
              <a:pathLst>
                <a:path w="9697" h="9667" fill="none" extrusionOk="0">
                  <a:moveTo>
                    <a:pt x="8155" y="653"/>
                  </a:moveTo>
                  <a:lnTo>
                    <a:pt x="5042" y="3084"/>
                  </a:lnTo>
                  <a:lnTo>
                    <a:pt x="2610" y="0"/>
                  </a:lnTo>
                  <a:lnTo>
                    <a:pt x="653" y="1542"/>
                  </a:lnTo>
                  <a:lnTo>
                    <a:pt x="3085" y="4626"/>
                  </a:lnTo>
                  <a:lnTo>
                    <a:pt x="1" y="7057"/>
                  </a:lnTo>
                  <a:lnTo>
                    <a:pt x="1543" y="9014"/>
                  </a:lnTo>
                  <a:lnTo>
                    <a:pt x="4656" y="6583"/>
                  </a:lnTo>
                  <a:lnTo>
                    <a:pt x="7088" y="9667"/>
                  </a:lnTo>
                  <a:lnTo>
                    <a:pt x="9045" y="8125"/>
                  </a:lnTo>
                  <a:lnTo>
                    <a:pt x="6584" y="5041"/>
                  </a:lnTo>
                  <a:lnTo>
                    <a:pt x="9697" y="2610"/>
                  </a:ln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114;p3"/>
          <p:cNvGrpSpPr/>
          <p:nvPr/>
        </p:nvGrpSpPr>
        <p:grpSpPr>
          <a:xfrm>
            <a:off x="1350525" y="4443550"/>
            <a:ext cx="330625" cy="323225"/>
            <a:chOff x="3080200" y="2085050"/>
            <a:chExt cx="330625" cy="323225"/>
          </a:xfrm>
        </p:grpSpPr>
        <p:sp>
          <p:nvSpPr>
            <p:cNvPr id="115" name="Google Shape;115;p3"/>
            <p:cNvSpPr/>
            <p:nvPr/>
          </p:nvSpPr>
          <p:spPr>
            <a:xfrm>
              <a:off x="3080200" y="2089500"/>
              <a:ext cx="291350" cy="318775"/>
            </a:xfrm>
            <a:custGeom>
              <a:avLst/>
              <a:gdLst/>
              <a:ahLst/>
              <a:cxnLst/>
              <a:rect l="l" t="t" r="r" b="b"/>
              <a:pathLst>
                <a:path w="11654" h="12751" extrusionOk="0">
                  <a:moveTo>
                    <a:pt x="0" y="1"/>
                  </a:moveTo>
                  <a:lnTo>
                    <a:pt x="1216" y="12751"/>
                  </a:lnTo>
                  <a:lnTo>
                    <a:pt x="11653" y="530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3119475" y="2085050"/>
              <a:ext cx="291350" cy="318775"/>
            </a:xfrm>
            <a:custGeom>
              <a:avLst/>
              <a:gdLst/>
              <a:ahLst/>
              <a:cxnLst/>
              <a:rect l="l" t="t" r="r" b="b"/>
              <a:pathLst>
                <a:path w="11654" h="12751" fill="none" extrusionOk="0">
                  <a:moveTo>
                    <a:pt x="1" y="1"/>
                  </a:moveTo>
                  <a:lnTo>
                    <a:pt x="1216" y="12751"/>
                  </a:lnTo>
                  <a:lnTo>
                    <a:pt x="11654" y="5308"/>
                  </a:ln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117;p3"/>
          <p:cNvSpPr txBox="1">
            <a:spLocks noGrp="1"/>
          </p:cNvSpPr>
          <p:nvPr>
            <p:ph type="title"/>
          </p:nvPr>
        </p:nvSpPr>
        <p:spPr>
          <a:xfrm>
            <a:off x="2139750" y="2319683"/>
            <a:ext cx="4864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8" name="Google Shape;118;p3"/>
          <p:cNvSpPr txBox="1">
            <a:spLocks noGrp="1"/>
          </p:cNvSpPr>
          <p:nvPr>
            <p:ph type="title" idx="2" hasCustomPrompt="1"/>
          </p:nvPr>
        </p:nvSpPr>
        <p:spPr>
          <a:xfrm>
            <a:off x="2139750" y="952502"/>
            <a:ext cx="4864500" cy="148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9" name="Google Shape;119;p3"/>
          <p:cNvSpPr txBox="1">
            <a:spLocks noGrp="1"/>
          </p:cNvSpPr>
          <p:nvPr>
            <p:ph type="subTitle" idx="1"/>
          </p:nvPr>
        </p:nvSpPr>
        <p:spPr>
          <a:xfrm>
            <a:off x="3316592" y="3341399"/>
            <a:ext cx="2494800" cy="97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20" name="Google Shape;120;p3"/>
          <p:cNvGrpSpPr/>
          <p:nvPr/>
        </p:nvGrpSpPr>
        <p:grpSpPr>
          <a:xfrm rot="1008573">
            <a:off x="8214693" y="2205296"/>
            <a:ext cx="899227" cy="805074"/>
            <a:chOff x="2106150" y="3378600"/>
            <a:chExt cx="899200" cy="805050"/>
          </a:xfrm>
        </p:grpSpPr>
        <p:sp>
          <p:nvSpPr>
            <p:cNvPr id="121" name="Google Shape;121;p3"/>
            <p:cNvSpPr/>
            <p:nvPr/>
          </p:nvSpPr>
          <p:spPr>
            <a:xfrm>
              <a:off x="2106150" y="3378600"/>
              <a:ext cx="500400" cy="805050"/>
            </a:xfrm>
            <a:custGeom>
              <a:avLst/>
              <a:gdLst/>
              <a:ahLst/>
              <a:cxnLst/>
              <a:rect l="l" t="t" r="r" b="b"/>
              <a:pathLst>
                <a:path w="20016" h="32202" extrusionOk="0">
                  <a:moveTo>
                    <a:pt x="11149" y="0"/>
                  </a:moveTo>
                  <a:cubicBezTo>
                    <a:pt x="11149" y="0"/>
                    <a:pt x="11149" y="0"/>
                    <a:pt x="11149" y="0"/>
                  </a:cubicBezTo>
                  <a:lnTo>
                    <a:pt x="0" y="29859"/>
                  </a:lnTo>
                  <a:lnTo>
                    <a:pt x="20015" y="32202"/>
                  </a:lnTo>
                  <a:cubicBezTo>
                    <a:pt x="20015" y="32202"/>
                    <a:pt x="11174" y="0"/>
                    <a:pt x="1114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rgbClr val="262626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2384875" y="3378600"/>
              <a:ext cx="620475" cy="805050"/>
            </a:xfrm>
            <a:custGeom>
              <a:avLst/>
              <a:gdLst/>
              <a:ahLst/>
              <a:cxnLst/>
              <a:rect l="l" t="t" r="r" b="b"/>
              <a:pathLst>
                <a:path w="24819" h="32202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lnTo>
                    <a:pt x="1" y="1"/>
                  </a:lnTo>
                  <a:lnTo>
                    <a:pt x="1" y="1"/>
                  </a:lnTo>
                  <a:cubicBezTo>
                    <a:pt x="0" y="0"/>
                    <a:pt x="0" y="0"/>
                    <a:pt x="0" y="0"/>
                  </a:cubicBezTo>
                  <a:close/>
                  <a:moveTo>
                    <a:pt x="1" y="1"/>
                  </a:moveTo>
                  <a:lnTo>
                    <a:pt x="1" y="1"/>
                  </a:lnTo>
                  <a:cubicBezTo>
                    <a:pt x="63" y="140"/>
                    <a:pt x="8896" y="32202"/>
                    <a:pt x="8896" y="32202"/>
                  </a:cubicBezTo>
                  <a:lnTo>
                    <a:pt x="24818" y="200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rgbClr val="000000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7"/>
          <p:cNvSpPr/>
          <p:nvPr/>
        </p:nvSpPr>
        <p:spPr>
          <a:xfrm>
            <a:off x="14288" y="2300050"/>
            <a:ext cx="1863600" cy="1863600"/>
          </a:xfrm>
          <a:custGeom>
            <a:avLst/>
            <a:gdLst/>
            <a:ahLst/>
            <a:cxnLst/>
            <a:rect l="l" t="t" r="r" b="b"/>
            <a:pathLst>
              <a:path w="74544" h="74544" extrusionOk="0">
                <a:moveTo>
                  <a:pt x="40949" y="1"/>
                </a:moveTo>
                <a:lnTo>
                  <a:pt x="31875" y="26153"/>
                </a:lnTo>
                <a:lnTo>
                  <a:pt x="5753" y="17080"/>
                </a:lnTo>
                <a:lnTo>
                  <a:pt x="0" y="33595"/>
                </a:lnTo>
                <a:lnTo>
                  <a:pt x="26153" y="42669"/>
                </a:lnTo>
                <a:lnTo>
                  <a:pt x="17079" y="68821"/>
                </a:lnTo>
                <a:lnTo>
                  <a:pt x="33625" y="74544"/>
                </a:lnTo>
                <a:lnTo>
                  <a:pt x="42698" y="48421"/>
                </a:lnTo>
                <a:lnTo>
                  <a:pt x="68821" y="57465"/>
                </a:lnTo>
                <a:lnTo>
                  <a:pt x="74544" y="40949"/>
                </a:lnTo>
                <a:lnTo>
                  <a:pt x="48421" y="31876"/>
                </a:lnTo>
                <a:lnTo>
                  <a:pt x="57494" y="5723"/>
                </a:lnTo>
                <a:lnTo>
                  <a:pt x="40949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7"/>
          <p:cNvSpPr/>
          <p:nvPr/>
        </p:nvSpPr>
        <p:spPr>
          <a:xfrm>
            <a:off x="6025275" y="-1255843"/>
            <a:ext cx="1702750" cy="1703475"/>
          </a:xfrm>
          <a:custGeom>
            <a:avLst/>
            <a:gdLst/>
            <a:ahLst/>
            <a:cxnLst/>
            <a:rect l="l" t="t" r="r" b="b"/>
            <a:pathLst>
              <a:path w="68110" h="68139" extrusionOk="0">
                <a:moveTo>
                  <a:pt x="34070" y="0"/>
                </a:moveTo>
                <a:cubicBezTo>
                  <a:pt x="15241" y="0"/>
                  <a:pt x="0" y="15241"/>
                  <a:pt x="0" y="34069"/>
                </a:cubicBezTo>
                <a:cubicBezTo>
                  <a:pt x="0" y="52868"/>
                  <a:pt x="15241" y="68139"/>
                  <a:pt x="34070" y="68139"/>
                </a:cubicBezTo>
                <a:cubicBezTo>
                  <a:pt x="52869" y="68139"/>
                  <a:pt x="68110" y="52868"/>
                  <a:pt x="68110" y="34069"/>
                </a:cubicBezTo>
                <a:cubicBezTo>
                  <a:pt x="68110" y="15241"/>
                  <a:pt x="52869" y="0"/>
                  <a:pt x="3407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7"/>
          <p:cNvSpPr/>
          <p:nvPr/>
        </p:nvSpPr>
        <p:spPr>
          <a:xfrm rot="817245">
            <a:off x="7820995" y="1663700"/>
            <a:ext cx="1550164" cy="1817695"/>
          </a:xfrm>
          <a:custGeom>
            <a:avLst/>
            <a:gdLst/>
            <a:ahLst/>
            <a:cxnLst/>
            <a:rect l="l" t="t" r="r" b="b"/>
            <a:pathLst>
              <a:path w="62005" h="72706" extrusionOk="0">
                <a:moveTo>
                  <a:pt x="62002" y="0"/>
                </a:moveTo>
                <a:lnTo>
                  <a:pt x="62002" y="0"/>
                </a:lnTo>
                <a:cubicBezTo>
                  <a:pt x="62002" y="0"/>
                  <a:pt x="62002" y="1"/>
                  <a:pt x="62002" y="1"/>
                </a:cubicBezTo>
                <a:lnTo>
                  <a:pt x="1" y="40741"/>
                </a:lnTo>
                <a:lnTo>
                  <a:pt x="34367" y="72705"/>
                </a:lnTo>
                <a:cubicBezTo>
                  <a:pt x="34367" y="72705"/>
                  <a:pt x="62005" y="1"/>
                  <a:pt x="6200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7"/>
          <p:cNvSpPr/>
          <p:nvPr/>
        </p:nvSpPr>
        <p:spPr>
          <a:xfrm>
            <a:off x="-3164475" y="-508000"/>
            <a:ext cx="4006105" cy="2744964"/>
          </a:xfrm>
          <a:custGeom>
            <a:avLst/>
            <a:gdLst/>
            <a:ahLst/>
            <a:cxnLst/>
            <a:rect l="l" t="t" r="r" b="b"/>
            <a:pathLst>
              <a:path w="90467" h="77717" extrusionOk="0">
                <a:moveTo>
                  <a:pt x="0" y="49103"/>
                </a:moveTo>
                <a:lnTo>
                  <a:pt x="0" y="49103"/>
                </a:lnTo>
                <a:cubicBezTo>
                  <a:pt x="1" y="49106"/>
                  <a:pt x="3" y="49107"/>
                  <a:pt x="5" y="49107"/>
                </a:cubicBezTo>
                <a:lnTo>
                  <a:pt x="5" y="49107"/>
                </a:lnTo>
                <a:lnTo>
                  <a:pt x="0" y="49103"/>
                </a:lnTo>
                <a:close/>
                <a:moveTo>
                  <a:pt x="18977" y="1"/>
                </a:moveTo>
                <a:cubicBezTo>
                  <a:pt x="18977" y="1"/>
                  <a:pt x="397" y="49107"/>
                  <a:pt x="5" y="49107"/>
                </a:cubicBezTo>
                <a:cubicBezTo>
                  <a:pt x="5" y="49107"/>
                  <a:pt x="5" y="49107"/>
                  <a:pt x="5" y="49107"/>
                </a:cubicBezTo>
                <a:lnTo>
                  <a:pt x="5" y="49107"/>
                </a:lnTo>
                <a:lnTo>
                  <a:pt x="30868" y="75759"/>
                </a:lnTo>
                <a:lnTo>
                  <a:pt x="71282" y="77716"/>
                </a:lnTo>
                <a:lnTo>
                  <a:pt x="90467" y="28140"/>
                </a:lnTo>
                <a:lnTo>
                  <a:pt x="60549" y="1068"/>
                </a:lnTo>
                <a:lnTo>
                  <a:pt x="18977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7"/>
          <p:cNvSpPr/>
          <p:nvPr/>
        </p:nvSpPr>
        <p:spPr>
          <a:xfrm>
            <a:off x="7221025" y="4399300"/>
            <a:ext cx="1863600" cy="1863600"/>
          </a:xfrm>
          <a:custGeom>
            <a:avLst/>
            <a:gdLst/>
            <a:ahLst/>
            <a:cxnLst/>
            <a:rect l="l" t="t" r="r" b="b"/>
            <a:pathLst>
              <a:path w="74544" h="74544" extrusionOk="0">
                <a:moveTo>
                  <a:pt x="40949" y="1"/>
                </a:moveTo>
                <a:lnTo>
                  <a:pt x="31875" y="26153"/>
                </a:lnTo>
                <a:lnTo>
                  <a:pt x="5753" y="17080"/>
                </a:lnTo>
                <a:lnTo>
                  <a:pt x="0" y="33595"/>
                </a:lnTo>
                <a:lnTo>
                  <a:pt x="26153" y="42669"/>
                </a:lnTo>
                <a:lnTo>
                  <a:pt x="17079" y="68821"/>
                </a:lnTo>
                <a:lnTo>
                  <a:pt x="33625" y="74544"/>
                </a:lnTo>
                <a:lnTo>
                  <a:pt x="42698" y="48421"/>
                </a:lnTo>
                <a:lnTo>
                  <a:pt x="68821" y="57465"/>
                </a:lnTo>
                <a:lnTo>
                  <a:pt x="74544" y="40949"/>
                </a:lnTo>
                <a:lnTo>
                  <a:pt x="48421" y="31876"/>
                </a:lnTo>
                <a:lnTo>
                  <a:pt x="57494" y="5723"/>
                </a:lnTo>
                <a:lnTo>
                  <a:pt x="40949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9" name="Google Shape;229;p7"/>
          <p:cNvGrpSpPr/>
          <p:nvPr/>
        </p:nvGrpSpPr>
        <p:grpSpPr>
          <a:xfrm>
            <a:off x="7520088" y="146950"/>
            <a:ext cx="931825" cy="669400"/>
            <a:chOff x="3785150" y="4328925"/>
            <a:chExt cx="931825" cy="669400"/>
          </a:xfrm>
        </p:grpSpPr>
        <p:sp>
          <p:nvSpPr>
            <p:cNvPr id="230" name="Google Shape;230;p7"/>
            <p:cNvSpPr/>
            <p:nvPr/>
          </p:nvSpPr>
          <p:spPr>
            <a:xfrm>
              <a:off x="4191375" y="4473475"/>
              <a:ext cx="525600" cy="524850"/>
            </a:xfrm>
            <a:custGeom>
              <a:avLst/>
              <a:gdLst/>
              <a:ahLst/>
              <a:cxnLst/>
              <a:rect l="l" t="t" r="r" b="b"/>
              <a:pathLst>
                <a:path w="21024" h="20994" extrusionOk="0">
                  <a:moveTo>
                    <a:pt x="1" y="0"/>
                  </a:moveTo>
                  <a:lnTo>
                    <a:pt x="1" y="20993"/>
                  </a:lnTo>
                  <a:lnTo>
                    <a:pt x="21023" y="20993"/>
                  </a:lnTo>
                  <a:lnTo>
                    <a:pt x="2102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7"/>
            <p:cNvSpPr/>
            <p:nvPr/>
          </p:nvSpPr>
          <p:spPr>
            <a:xfrm>
              <a:off x="3785150" y="4328925"/>
              <a:ext cx="70450" cy="60275"/>
            </a:xfrm>
            <a:custGeom>
              <a:avLst/>
              <a:gdLst/>
              <a:ahLst/>
              <a:cxnLst/>
              <a:rect l="l" t="t" r="r" b="b"/>
              <a:pathLst>
                <a:path w="2818" h="2411" extrusionOk="0">
                  <a:moveTo>
                    <a:pt x="1602" y="0"/>
                  </a:moveTo>
                  <a:cubicBezTo>
                    <a:pt x="534" y="0"/>
                    <a:pt x="1" y="1305"/>
                    <a:pt x="772" y="2046"/>
                  </a:cubicBezTo>
                  <a:cubicBezTo>
                    <a:pt x="1014" y="2298"/>
                    <a:pt x="1317" y="2411"/>
                    <a:pt x="1614" y="2411"/>
                  </a:cubicBezTo>
                  <a:cubicBezTo>
                    <a:pt x="2227" y="2411"/>
                    <a:pt x="2818" y="1934"/>
                    <a:pt x="2818" y="1216"/>
                  </a:cubicBezTo>
                  <a:cubicBezTo>
                    <a:pt x="2818" y="534"/>
                    <a:pt x="2284" y="0"/>
                    <a:pt x="1602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7"/>
            <p:cNvSpPr/>
            <p:nvPr/>
          </p:nvSpPr>
          <p:spPr>
            <a:xfrm>
              <a:off x="3939350" y="4328925"/>
              <a:ext cx="70450" cy="60275"/>
            </a:xfrm>
            <a:custGeom>
              <a:avLst/>
              <a:gdLst/>
              <a:ahLst/>
              <a:cxnLst/>
              <a:rect l="l" t="t" r="r" b="b"/>
              <a:pathLst>
                <a:path w="2818" h="2411" extrusionOk="0">
                  <a:moveTo>
                    <a:pt x="1601" y="0"/>
                  </a:moveTo>
                  <a:cubicBezTo>
                    <a:pt x="534" y="0"/>
                    <a:pt x="0" y="1305"/>
                    <a:pt x="741" y="2046"/>
                  </a:cubicBezTo>
                  <a:cubicBezTo>
                    <a:pt x="994" y="2298"/>
                    <a:pt x="1300" y="2411"/>
                    <a:pt x="1598" y="2411"/>
                  </a:cubicBezTo>
                  <a:cubicBezTo>
                    <a:pt x="2213" y="2411"/>
                    <a:pt x="2797" y="1934"/>
                    <a:pt x="2817" y="1216"/>
                  </a:cubicBezTo>
                  <a:cubicBezTo>
                    <a:pt x="2817" y="534"/>
                    <a:pt x="2254" y="0"/>
                    <a:pt x="1601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7"/>
            <p:cNvSpPr/>
            <p:nvPr/>
          </p:nvSpPr>
          <p:spPr>
            <a:xfrm>
              <a:off x="4093525" y="4328925"/>
              <a:ext cx="70450" cy="60275"/>
            </a:xfrm>
            <a:custGeom>
              <a:avLst/>
              <a:gdLst/>
              <a:ahLst/>
              <a:cxnLst/>
              <a:rect l="l" t="t" r="r" b="b"/>
              <a:pathLst>
                <a:path w="2818" h="2411" extrusionOk="0">
                  <a:moveTo>
                    <a:pt x="1602" y="0"/>
                  </a:moveTo>
                  <a:cubicBezTo>
                    <a:pt x="534" y="0"/>
                    <a:pt x="1" y="1305"/>
                    <a:pt x="742" y="2046"/>
                  </a:cubicBezTo>
                  <a:cubicBezTo>
                    <a:pt x="994" y="2298"/>
                    <a:pt x="1303" y="2411"/>
                    <a:pt x="1605" y="2411"/>
                  </a:cubicBezTo>
                  <a:cubicBezTo>
                    <a:pt x="2227" y="2411"/>
                    <a:pt x="2818" y="1934"/>
                    <a:pt x="2818" y="1216"/>
                  </a:cubicBezTo>
                  <a:cubicBezTo>
                    <a:pt x="2818" y="534"/>
                    <a:pt x="2254" y="0"/>
                    <a:pt x="1602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7"/>
            <p:cNvSpPr/>
            <p:nvPr/>
          </p:nvSpPr>
          <p:spPr>
            <a:xfrm>
              <a:off x="4247725" y="4328925"/>
              <a:ext cx="69700" cy="60275"/>
            </a:xfrm>
            <a:custGeom>
              <a:avLst/>
              <a:gdLst/>
              <a:ahLst/>
              <a:cxnLst/>
              <a:rect l="l" t="t" r="r" b="b"/>
              <a:pathLst>
                <a:path w="2788" h="2411" extrusionOk="0">
                  <a:moveTo>
                    <a:pt x="1601" y="0"/>
                  </a:moveTo>
                  <a:cubicBezTo>
                    <a:pt x="534" y="0"/>
                    <a:pt x="0" y="1305"/>
                    <a:pt x="741" y="2046"/>
                  </a:cubicBezTo>
                  <a:cubicBezTo>
                    <a:pt x="994" y="2298"/>
                    <a:pt x="1300" y="2411"/>
                    <a:pt x="1597" y="2411"/>
                  </a:cubicBezTo>
                  <a:cubicBezTo>
                    <a:pt x="2210" y="2411"/>
                    <a:pt x="2787" y="1934"/>
                    <a:pt x="2787" y="1216"/>
                  </a:cubicBezTo>
                  <a:cubicBezTo>
                    <a:pt x="2787" y="534"/>
                    <a:pt x="2254" y="0"/>
                    <a:pt x="1601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7"/>
            <p:cNvSpPr/>
            <p:nvPr/>
          </p:nvSpPr>
          <p:spPr>
            <a:xfrm>
              <a:off x="3785150" y="4485325"/>
              <a:ext cx="70450" cy="60300"/>
            </a:xfrm>
            <a:custGeom>
              <a:avLst/>
              <a:gdLst/>
              <a:ahLst/>
              <a:cxnLst/>
              <a:rect l="l" t="t" r="r" b="b"/>
              <a:pathLst>
                <a:path w="2818" h="2412" extrusionOk="0">
                  <a:moveTo>
                    <a:pt x="1602" y="1"/>
                  </a:moveTo>
                  <a:cubicBezTo>
                    <a:pt x="534" y="1"/>
                    <a:pt x="1" y="1305"/>
                    <a:pt x="772" y="2047"/>
                  </a:cubicBezTo>
                  <a:cubicBezTo>
                    <a:pt x="1014" y="2299"/>
                    <a:pt x="1317" y="2411"/>
                    <a:pt x="1614" y="2411"/>
                  </a:cubicBezTo>
                  <a:cubicBezTo>
                    <a:pt x="2227" y="2411"/>
                    <a:pt x="2818" y="1935"/>
                    <a:pt x="2818" y="1216"/>
                  </a:cubicBezTo>
                  <a:cubicBezTo>
                    <a:pt x="2818" y="534"/>
                    <a:pt x="2284" y="1"/>
                    <a:pt x="1602" y="1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7"/>
            <p:cNvSpPr/>
            <p:nvPr/>
          </p:nvSpPr>
          <p:spPr>
            <a:xfrm>
              <a:off x="3939350" y="4485325"/>
              <a:ext cx="70450" cy="60300"/>
            </a:xfrm>
            <a:custGeom>
              <a:avLst/>
              <a:gdLst/>
              <a:ahLst/>
              <a:cxnLst/>
              <a:rect l="l" t="t" r="r" b="b"/>
              <a:pathLst>
                <a:path w="2818" h="2412" extrusionOk="0">
                  <a:moveTo>
                    <a:pt x="1601" y="1"/>
                  </a:moveTo>
                  <a:cubicBezTo>
                    <a:pt x="534" y="1"/>
                    <a:pt x="0" y="1305"/>
                    <a:pt x="741" y="2047"/>
                  </a:cubicBezTo>
                  <a:cubicBezTo>
                    <a:pt x="994" y="2299"/>
                    <a:pt x="1300" y="2411"/>
                    <a:pt x="1598" y="2411"/>
                  </a:cubicBezTo>
                  <a:cubicBezTo>
                    <a:pt x="2213" y="2411"/>
                    <a:pt x="2797" y="1935"/>
                    <a:pt x="2817" y="1216"/>
                  </a:cubicBezTo>
                  <a:cubicBezTo>
                    <a:pt x="2817" y="534"/>
                    <a:pt x="2254" y="1"/>
                    <a:pt x="1601" y="1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7"/>
            <p:cNvSpPr/>
            <p:nvPr/>
          </p:nvSpPr>
          <p:spPr>
            <a:xfrm>
              <a:off x="4093525" y="4486050"/>
              <a:ext cx="70450" cy="59800"/>
            </a:xfrm>
            <a:custGeom>
              <a:avLst/>
              <a:gdLst/>
              <a:ahLst/>
              <a:cxnLst/>
              <a:rect l="l" t="t" r="r" b="b"/>
              <a:pathLst>
                <a:path w="2818" h="2392" extrusionOk="0">
                  <a:moveTo>
                    <a:pt x="1654" y="0"/>
                  </a:moveTo>
                  <a:cubicBezTo>
                    <a:pt x="1636" y="0"/>
                    <a:pt x="1619" y="0"/>
                    <a:pt x="1602" y="1"/>
                  </a:cubicBezTo>
                  <a:cubicBezTo>
                    <a:pt x="534" y="1"/>
                    <a:pt x="1" y="1276"/>
                    <a:pt x="742" y="2047"/>
                  </a:cubicBezTo>
                  <a:cubicBezTo>
                    <a:pt x="989" y="2285"/>
                    <a:pt x="1291" y="2391"/>
                    <a:pt x="1587" y="2391"/>
                  </a:cubicBezTo>
                  <a:cubicBezTo>
                    <a:pt x="2215" y="2391"/>
                    <a:pt x="2818" y="1913"/>
                    <a:pt x="2818" y="1187"/>
                  </a:cubicBezTo>
                  <a:cubicBezTo>
                    <a:pt x="2789" y="523"/>
                    <a:pt x="2282" y="0"/>
                    <a:pt x="1654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7"/>
            <p:cNvSpPr/>
            <p:nvPr/>
          </p:nvSpPr>
          <p:spPr>
            <a:xfrm>
              <a:off x="4247725" y="4486050"/>
              <a:ext cx="70200" cy="59800"/>
            </a:xfrm>
            <a:custGeom>
              <a:avLst/>
              <a:gdLst/>
              <a:ahLst/>
              <a:cxnLst/>
              <a:rect l="l" t="t" r="r" b="b"/>
              <a:pathLst>
                <a:path w="2808" h="2392" extrusionOk="0">
                  <a:moveTo>
                    <a:pt x="1653" y="0"/>
                  </a:moveTo>
                  <a:cubicBezTo>
                    <a:pt x="1636" y="0"/>
                    <a:pt x="1619" y="0"/>
                    <a:pt x="1601" y="1"/>
                  </a:cubicBezTo>
                  <a:cubicBezTo>
                    <a:pt x="504" y="1"/>
                    <a:pt x="0" y="1306"/>
                    <a:pt x="741" y="2047"/>
                  </a:cubicBezTo>
                  <a:cubicBezTo>
                    <a:pt x="989" y="2285"/>
                    <a:pt x="1291" y="2391"/>
                    <a:pt x="1586" y="2391"/>
                  </a:cubicBezTo>
                  <a:cubicBezTo>
                    <a:pt x="2212" y="2391"/>
                    <a:pt x="2807" y="1913"/>
                    <a:pt x="2787" y="1187"/>
                  </a:cubicBezTo>
                  <a:cubicBezTo>
                    <a:pt x="2787" y="523"/>
                    <a:pt x="2282" y="0"/>
                    <a:pt x="1653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7"/>
            <p:cNvSpPr/>
            <p:nvPr/>
          </p:nvSpPr>
          <p:spPr>
            <a:xfrm>
              <a:off x="3785150" y="4641750"/>
              <a:ext cx="70450" cy="60275"/>
            </a:xfrm>
            <a:custGeom>
              <a:avLst/>
              <a:gdLst/>
              <a:ahLst/>
              <a:cxnLst/>
              <a:rect l="l" t="t" r="r" b="b"/>
              <a:pathLst>
                <a:path w="2818" h="2411" extrusionOk="0">
                  <a:moveTo>
                    <a:pt x="1602" y="0"/>
                  </a:moveTo>
                  <a:cubicBezTo>
                    <a:pt x="534" y="0"/>
                    <a:pt x="1" y="1305"/>
                    <a:pt x="772" y="2046"/>
                  </a:cubicBezTo>
                  <a:cubicBezTo>
                    <a:pt x="1014" y="2298"/>
                    <a:pt x="1317" y="2411"/>
                    <a:pt x="1614" y="2411"/>
                  </a:cubicBezTo>
                  <a:cubicBezTo>
                    <a:pt x="2227" y="2411"/>
                    <a:pt x="2818" y="1934"/>
                    <a:pt x="2818" y="1216"/>
                  </a:cubicBezTo>
                  <a:cubicBezTo>
                    <a:pt x="2818" y="534"/>
                    <a:pt x="2284" y="0"/>
                    <a:pt x="1602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7"/>
            <p:cNvSpPr/>
            <p:nvPr/>
          </p:nvSpPr>
          <p:spPr>
            <a:xfrm>
              <a:off x="3939350" y="4641750"/>
              <a:ext cx="70450" cy="60275"/>
            </a:xfrm>
            <a:custGeom>
              <a:avLst/>
              <a:gdLst/>
              <a:ahLst/>
              <a:cxnLst/>
              <a:rect l="l" t="t" r="r" b="b"/>
              <a:pathLst>
                <a:path w="2818" h="2411" extrusionOk="0">
                  <a:moveTo>
                    <a:pt x="1601" y="0"/>
                  </a:moveTo>
                  <a:cubicBezTo>
                    <a:pt x="534" y="0"/>
                    <a:pt x="0" y="1305"/>
                    <a:pt x="741" y="2046"/>
                  </a:cubicBezTo>
                  <a:cubicBezTo>
                    <a:pt x="994" y="2298"/>
                    <a:pt x="1303" y="2411"/>
                    <a:pt x="1605" y="2411"/>
                  </a:cubicBezTo>
                  <a:cubicBezTo>
                    <a:pt x="2226" y="2411"/>
                    <a:pt x="2817" y="1934"/>
                    <a:pt x="2817" y="1216"/>
                  </a:cubicBezTo>
                  <a:cubicBezTo>
                    <a:pt x="2787" y="534"/>
                    <a:pt x="2254" y="0"/>
                    <a:pt x="1601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7"/>
            <p:cNvSpPr/>
            <p:nvPr/>
          </p:nvSpPr>
          <p:spPr>
            <a:xfrm>
              <a:off x="4093525" y="4641750"/>
              <a:ext cx="70450" cy="60275"/>
            </a:xfrm>
            <a:custGeom>
              <a:avLst/>
              <a:gdLst/>
              <a:ahLst/>
              <a:cxnLst/>
              <a:rect l="l" t="t" r="r" b="b"/>
              <a:pathLst>
                <a:path w="2818" h="2411" extrusionOk="0">
                  <a:moveTo>
                    <a:pt x="1602" y="0"/>
                  </a:moveTo>
                  <a:cubicBezTo>
                    <a:pt x="534" y="0"/>
                    <a:pt x="1" y="1305"/>
                    <a:pt x="742" y="2046"/>
                  </a:cubicBezTo>
                  <a:cubicBezTo>
                    <a:pt x="994" y="2298"/>
                    <a:pt x="1303" y="2411"/>
                    <a:pt x="1605" y="2411"/>
                  </a:cubicBezTo>
                  <a:cubicBezTo>
                    <a:pt x="2227" y="2411"/>
                    <a:pt x="2818" y="1934"/>
                    <a:pt x="2818" y="1216"/>
                  </a:cubicBezTo>
                  <a:cubicBezTo>
                    <a:pt x="2788" y="534"/>
                    <a:pt x="2254" y="0"/>
                    <a:pt x="1602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7"/>
            <p:cNvSpPr/>
            <p:nvPr/>
          </p:nvSpPr>
          <p:spPr>
            <a:xfrm>
              <a:off x="4247725" y="4641750"/>
              <a:ext cx="69700" cy="60275"/>
            </a:xfrm>
            <a:custGeom>
              <a:avLst/>
              <a:gdLst/>
              <a:ahLst/>
              <a:cxnLst/>
              <a:rect l="l" t="t" r="r" b="b"/>
              <a:pathLst>
                <a:path w="2788" h="2411" extrusionOk="0">
                  <a:moveTo>
                    <a:pt x="1601" y="0"/>
                  </a:moveTo>
                  <a:cubicBezTo>
                    <a:pt x="534" y="0"/>
                    <a:pt x="0" y="1305"/>
                    <a:pt x="741" y="2046"/>
                  </a:cubicBezTo>
                  <a:cubicBezTo>
                    <a:pt x="994" y="2298"/>
                    <a:pt x="1300" y="2411"/>
                    <a:pt x="1597" y="2411"/>
                  </a:cubicBezTo>
                  <a:cubicBezTo>
                    <a:pt x="2210" y="2411"/>
                    <a:pt x="2787" y="1934"/>
                    <a:pt x="2787" y="1216"/>
                  </a:cubicBezTo>
                  <a:cubicBezTo>
                    <a:pt x="2787" y="534"/>
                    <a:pt x="2254" y="0"/>
                    <a:pt x="1601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7"/>
            <p:cNvSpPr/>
            <p:nvPr/>
          </p:nvSpPr>
          <p:spPr>
            <a:xfrm>
              <a:off x="3785150" y="4798900"/>
              <a:ext cx="70450" cy="59775"/>
            </a:xfrm>
            <a:custGeom>
              <a:avLst/>
              <a:gdLst/>
              <a:ahLst/>
              <a:cxnLst/>
              <a:rect l="l" t="t" r="r" b="b"/>
              <a:pathLst>
                <a:path w="2818" h="2391" extrusionOk="0">
                  <a:moveTo>
                    <a:pt x="1602" y="0"/>
                  </a:moveTo>
                  <a:cubicBezTo>
                    <a:pt x="534" y="0"/>
                    <a:pt x="1" y="1275"/>
                    <a:pt x="772" y="2046"/>
                  </a:cubicBezTo>
                  <a:cubicBezTo>
                    <a:pt x="1009" y="2284"/>
                    <a:pt x="1305" y="2390"/>
                    <a:pt x="1597" y="2390"/>
                  </a:cubicBezTo>
                  <a:cubicBezTo>
                    <a:pt x="2215" y="2390"/>
                    <a:pt x="2818" y="1911"/>
                    <a:pt x="2818" y="1186"/>
                  </a:cubicBezTo>
                  <a:cubicBezTo>
                    <a:pt x="2818" y="534"/>
                    <a:pt x="2284" y="0"/>
                    <a:pt x="1602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7"/>
            <p:cNvSpPr/>
            <p:nvPr/>
          </p:nvSpPr>
          <p:spPr>
            <a:xfrm>
              <a:off x="3939550" y="4798875"/>
              <a:ext cx="70250" cy="59800"/>
            </a:xfrm>
            <a:custGeom>
              <a:avLst/>
              <a:gdLst/>
              <a:ahLst/>
              <a:cxnLst/>
              <a:rect l="l" t="t" r="r" b="b"/>
              <a:pathLst>
                <a:path w="2810" h="2392" extrusionOk="0">
                  <a:moveTo>
                    <a:pt x="1558" y="1"/>
                  </a:moveTo>
                  <a:cubicBezTo>
                    <a:pt x="514" y="1"/>
                    <a:pt x="0" y="1285"/>
                    <a:pt x="733" y="2047"/>
                  </a:cubicBezTo>
                  <a:cubicBezTo>
                    <a:pt x="981" y="2285"/>
                    <a:pt x="1280" y="2391"/>
                    <a:pt x="1573" y="2391"/>
                  </a:cubicBezTo>
                  <a:cubicBezTo>
                    <a:pt x="2194" y="2391"/>
                    <a:pt x="2789" y="1912"/>
                    <a:pt x="2809" y="1187"/>
                  </a:cubicBezTo>
                  <a:cubicBezTo>
                    <a:pt x="2809" y="535"/>
                    <a:pt x="2246" y="1"/>
                    <a:pt x="1593" y="1"/>
                  </a:cubicBezTo>
                  <a:cubicBezTo>
                    <a:pt x="1581" y="1"/>
                    <a:pt x="1569" y="1"/>
                    <a:pt x="1558" y="1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7"/>
            <p:cNvSpPr/>
            <p:nvPr/>
          </p:nvSpPr>
          <p:spPr>
            <a:xfrm>
              <a:off x="4093525" y="4798900"/>
              <a:ext cx="70450" cy="59775"/>
            </a:xfrm>
            <a:custGeom>
              <a:avLst/>
              <a:gdLst/>
              <a:ahLst/>
              <a:cxnLst/>
              <a:rect l="l" t="t" r="r" b="b"/>
              <a:pathLst>
                <a:path w="2818" h="2391" extrusionOk="0">
                  <a:moveTo>
                    <a:pt x="1602" y="0"/>
                  </a:moveTo>
                  <a:cubicBezTo>
                    <a:pt x="534" y="0"/>
                    <a:pt x="1" y="1275"/>
                    <a:pt x="742" y="2046"/>
                  </a:cubicBezTo>
                  <a:cubicBezTo>
                    <a:pt x="989" y="2284"/>
                    <a:pt x="1291" y="2390"/>
                    <a:pt x="1587" y="2390"/>
                  </a:cubicBezTo>
                  <a:cubicBezTo>
                    <a:pt x="2215" y="2390"/>
                    <a:pt x="2818" y="1911"/>
                    <a:pt x="2818" y="1186"/>
                  </a:cubicBezTo>
                  <a:cubicBezTo>
                    <a:pt x="2818" y="534"/>
                    <a:pt x="2254" y="0"/>
                    <a:pt x="1602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7"/>
            <p:cNvSpPr/>
            <p:nvPr/>
          </p:nvSpPr>
          <p:spPr>
            <a:xfrm>
              <a:off x="4247725" y="4798900"/>
              <a:ext cx="69700" cy="59775"/>
            </a:xfrm>
            <a:custGeom>
              <a:avLst/>
              <a:gdLst/>
              <a:ahLst/>
              <a:cxnLst/>
              <a:rect l="l" t="t" r="r" b="b"/>
              <a:pathLst>
                <a:path w="2788" h="2391" extrusionOk="0">
                  <a:moveTo>
                    <a:pt x="1601" y="0"/>
                  </a:moveTo>
                  <a:cubicBezTo>
                    <a:pt x="534" y="0"/>
                    <a:pt x="0" y="1275"/>
                    <a:pt x="741" y="2046"/>
                  </a:cubicBezTo>
                  <a:cubicBezTo>
                    <a:pt x="989" y="2284"/>
                    <a:pt x="1287" y="2390"/>
                    <a:pt x="1580" y="2390"/>
                  </a:cubicBezTo>
                  <a:cubicBezTo>
                    <a:pt x="2199" y="2390"/>
                    <a:pt x="2787" y="1911"/>
                    <a:pt x="2787" y="1186"/>
                  </a:cubicBezTo>
                  <a:cubicBezTo>
                    <a:pt x="2787" y="534"/>
                    <a:pt x="2254" y="0"/>
                    <a:pt x="1601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7" name="Google Shape;247;p7"/>
          <p:cNvGrpSpPr/>
          <p:nvPr/>
        </p:nvGrpSpPr>
        <p:grpSpPr>
          <a:xfrm>
            <a:off x="201300" y="1310863"/>
            <a:ext cx="841375" cy="177175"/>
            <a:chOff x="2472625" y="371450"/>
            <a:chExt cx="841375" cy="177175"/>
          </a:xfrm>
        </p:grpSpPr>
        <p:sp>
          <p:nvSpPr>
            <p:cNvPr id="248" name="Google Shape;248;p7"/>
            <p:cNvSpPr/>
            <p:nvPr/>
          </p:nvSpPr>
          <p:spPr>
            <a:xfrm>
              <a:off x="3169425" y="371450"/>
              <a:ext cx="144575" cy="123775"/>
            </a:xfrm>
            <a:custGeom>
              <a:avLst/>
              <a:gdLst/>
              <a:ahLst/>
              <a:cxnLst/>
              <a:rect l="l" t="t" r="r" b="b"/>
              <a:pathLst>
                <a:path w="5783" h="4951" extrusionOk="0">
                  <a:moveTo>
                    <a:pt x="2473" y="1106"/>
                  </a:moveTo>
                  <a:cubicBezTo>
                    <a:pt x="2813" y="1106"/>
                    <a:pt x="3160" y="1232"/>
                    <a:pt x="3440" y="1512"/>
                  </a:cubicBezTo>
                  <a:cubicBezTo>
                    <a:pt x="4300" y="2372"/>
                    <a:pt x="3678" y="3825"/>
                    <a:pt x="2462" y="3825"/>
                  </a:cubicBezTo>
                  <a:cubicBezTo>
                    <a:pt x="1721" y="3825"/>
                    <a:pt x="1098" y="3232"/>
                    <a:pt x="1098" y="2461"/>
                  </a:cubicBezTo>
                  <a:cubicBezTo>
                    <a:pt x="1098" y="1642"/>
                    <a:pt x="1771" y="1106"/>
                    <a:pt x="2473" y="1106"/>
                  </a:cubicBezTo>
                  <a:close/>
                  <a:moveTo>
                    <a:pt x="2462" y="0"/>
                  </a:moveTo>
                  <a:cubicBezTo>
                    <a:pt x="1098" y="0"/>
                    <a:pt x="1" y="1097"/>
                    <a:pt x="1" y="2461"/>
                  </a:cubicBezTo>
                  <a:cubicBezTo>
                    <a:pt x="1" y="3962"/>
                    <a:pt x="1217" y="4950"/>
                    <a:pt x="2482" y="4950"/>
                  </a:cubicBezTo>
                  <a:cubicBezTo>
                    <a:pt x="3090" y="4950"/>
                    <a:pt x="3710" y="4721"/>
                    <a:pt x="4211" y="4211"/>
                  </a:cubicBezTo>
                  <a:cubicBezTo>
                    <a:pt x="5783" y="2669"/>
                    <a:pt x="4686" y="0"/>
                    <a:pt x="2462" y="0"/>
                  </a:cubicBezTo>
                  <a:close/>
                </a:path>
              </a:pathLst>
            </a:custGeom>
            <a:solidFill>
              <a:srgbClr val="FE9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7"/>
            <p:cNvSpPr/>
            <p:nvPr/>
          </p:nvSpPr>
          <p:spPr>
            <a:xfrm>
              <a:off x="2944075" y="371450"/>
              <a:ext cx="143850" cy="123775"/>
            </a:xfrm>
            <a:custGeom>
              <a:avLst/>
              <a:gdLst/>
              <a:ahLst/>
              <a:cxnLst/>
              <a:rect l="l" t="t" r="r" b="b"/>
              <a:pathLst>
                <a:path w="5754" h="4951" extrusionOk="0">
                  <a:moveTo>
                    <a:pt x="2464" y="1106"/>
                  </a:moveTo>
                  <a:cubicBezTo>
                    <a:pt x="2799" y="1106"/>
                    <a:pt x="3140" y="1232"/>
                    <a:pt x="3411" y="1512"/>
                  </a:cubicBezTo>
                  <a:cubicBezTo>
                    <a:pt x="4271" y="2372"/>
                    <a:pt x="3678" y="3825"/>
                    <a:pt x="2462" y="3825"/>
                  </a:cubicBezTo>
                  <a:cubicBezTo>
                    <a:pt x="1721" y="3825"/>
                    <a:pt x="1098" y="3232"/>
                    <a:pt x="1098" y="2461"/>
                  </a:cubicBezTo>
                  <a:cubicBezTo>
                    <a:pt x="1098" y="1642"/>
                    <a:pt x="1771" y="1106"/>
                    <a:pt x="2464" y="1106"/>
                  </a:cubicBezTo>
                  <a:close/>
                  <a:moveTo>
                    <a:pt x="2462" y="0"/>
                  </a:moveTo>
                  <a:cubicBezTo>
                    <a:pt x="1098" y="0"/>
                    <a:pt x="1" y="1097"/>
                    <a:pt x="1" y="2461"/>
                  </a:cubicBezTo>
                  <a:cubicBezTo>
                    <a:pt x="1" y="3962"/>
                    <a:pt x="1203" y="4950"/>
                    <a:pt x="2468" y="4950"/>
                  </a:cubicBezTo>
                  <a:cubicBezTo>
                    <a:pt x="3077" y="4950"/>
                    <a:pt x="3701" y="4721"/>
                    <a:pt x="4211" y="4211"/>
                  </a:cubicBezTo>
                  <a:cubicBezTo>
                    <a:pt x="5753" y="2669"/>
                    <a:pt x="4656" y="0"/>
                    <a:pt x="2462" y="0"/>
                  </a:cubicBezTo>
                  <a:close/>
                </a:path>
              </a:pathLst>
            </a:custGeom>
            <a:solidFill>
              <a:srgbClr val="FE9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7"/>
            <p:cNvSpPr/>
            <p:nvPr/>
          </p:nvSpPr>
          <p:spPr>
            <a:xfrm>
              <a:off x="2718225" y="371450"/>
              <a:ext cx="144350" cy="123775"/>
            </a:xfrm>
            <a:custGeom>
              <a:avLst/>
              <a:gdLst/>
              <a:ahLst/>
              <a:cxnLst/>
              <a:rect l="l" t="t" r="r" b="b"/>
              <a:pathLst>
                <a:path w="5774" h="4951" extrusionOk="0">
                  <a:moveTo>
                    <a:pt x="2471" y="1106"/>
                  </a:moveTo>
                  <a:cubicBezTo>
                    <a:pt x="2806" y="1106"/>
                    <a:pt x="3150" y="1232"/>
                    <a:pt x="3431" y="1512"/>
                  </a:cubicBezTo>
                  <a:cubicBezTo>
                    <a:pt x="4291" y="2372"/>
                    <a:pt x="3698" y="3825"/>
                    <a:pt x="2482" y="3825"/>
                  </a:cubicBezTo>
                  <a:cubicBezTo>
                    <a:pt x="1741" y="3825"/>
                    <a:pt x="1118" y="3232"/>
                    <a:pt x="1118" y="2461"/>
                  </a:cubicBezTo>
                  <a:cubicBezTo>
                    <a:pt x="1118" y="1642"/>
                    <a:pt x="1777" y="1106"/>
                    <a:pt x="2471" y="1106"/>
                  </a:cubicBezTo>
                  <a:close/>
                  <a:moveTo>
                    <a:pt x="2482" y="0"/>
                  </a:moveTo>
                  <a:cubicBezTo>
                    <a:pt x="1118" y="0"/>
                    <a:pt x="21" y="1097"/>
                    <a:pt x="21" y="2461"/>
                  </a:cubicBezTo>
                  <a:cubicBezTo>
                    <a:pt x="1" y="3962"/>
                    <a:pt x="1210" y="4950"/>
                    <a:pt x="2482" y="4950"/>
                  </a:cubicBezTo>
                  <a:cubicBezTo>
                    <a:pt x="3094" y="4950"/>
                    <a:pt x="3721" y="4721"/>
                    <a:pt x="4231" y="4211"/>
                  </a:cubicBezTo>
                  <a:cubicBezTo>
                    <a:pt x="5773" y="2669"/>
                    <a:pt x="4676" y="0"/>
                    <a:pt x="2482" y="0"/>
                  </a:cubicBezTo>
                  <a:close/>
                </a:path>
              </a:pathLst>
            </a:custGeom>
            <a:solidFill>
              <a:srgbClr val="FE9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7"/>
            <p:cNvSpPr/>
            <p:nvPr/>
          </p:nvSpPr>
          <p:spPr>
            <a:xfrm>
              <a:off x="2492650" y="371450"/>
              <a:ext cx="144575" cy="123775"/>
            </a:xfrm>
            <a:custGeom>
              <a:avLst/>
              <a:gdLst/>
              <a:ahLst/>
              <a:cxnLst/>
              <a:rect l="l" t="t" r="r" b="b"/>
              <a:pathLst>
                <a:path w="5783" h="4951" extrusionOk="0">
                  <a:moveTo>
                    <a:pt x="2480" y="1106"/>
                  </a:moveTo>
                  <a:cubicBezTo>
                    <a:pt x="2815" y="1106"/>
                    <a:pt x="3159" y="1232"/>
                    <a:pt x="3440" y="1512"/>
                  </a:cubicBezTo>
                  <a:cubicBezTo>
                    <a:pt x="4300" y="2372"/>
                    <a:pt x="3707" y="3825"/>
                    <a:pt x="2491" y="3825"/>
                  </a:cubicBezTo>
                  <a:cubicBezTo>
                    <a:pt x="1720" y="3825"/>
                    <a:pt x="1127" y="3232"/>
                    <a:pt x="1127" y="2461"/>
                  </a:cubicBezTo>
                  <a:cubicBezTo>
                    <a:pt x="1127" y="1642"/>
                    <a:pt x="1786" y="1106"/>
                    <a:pt x="2480" y="1106"/>
                  </a:cubicBezTo>
                  <a:close/>
                  <a:moveTo>
                    <a:pt x="2491" y="0"/>
                  </a:moveTo>
                  <a:cubicBezTo>
                    <a:pt x="1127" y="0"/>
                    <a:pt x="0" y="1097"/>
                    <a:pt x="0" y="2461"/>
                  </a:cubicBezTo>
                  <a:cubicBezTo>
                    <a:pt x="0" y="3962"/>
                    <a:pt x="1216" y="4950"/>
                    <a:pt x="2490" y="4950"/>
                  </a:cubicBezTo>
                  <a:cubicBezTo>
                    <a:pt x="3103" y="4950"/>
                    <a:pt x="3730" y="4721"/>
                    <a:pt x="4240" y="4211"/>
                  </a:cubicBezTo>
                  <a:cubicBezTo>
                    <a:pt x="5782" y="2669"/>
                    <a:pt x="4685" y="0"/>
                    <a:pt x="2491" y="0"/>
                  </a:cubicBezTo>
                  <a:close/>
                </a:path>
              </a:pathLst>
            </a:custGeom>
            <a:solidFill>
              <a:srgbClr val="FE9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7"/>
            <p:cNvSpPr/>
            <p:nvPr/>
          </p:nvSpPr>
          <p:spPr>
            <a:xfrm>
              <a:off x="3149425" y="404050"/>
              <a:ext cx="144575" cy="143850"/>
            </a:xfrm>
            <a:custGeom>
              <a:avLst/>
              <a:gdLst/>
              <a:ahLst/>
              <a:cxnLst/>
              <a:rect l="l" t="t" r="r" b="b"/>
              <a:pathLst>
                <a:path w="5783" h="5754" fill="none" extrusionOk="0">
                  <a:moveTo>
                    <a:pt x="2461" y="1"/>
                  </a:moveTo>
                  <a:cubicBezTo>
                    <a:pt x="4656" y="1"/>
                    <a:pt x="5782" y="2640"/>
                    <a:pt x="4211" y="4211"/>
                  </a:cubicBezTo>
                  <a:cubicBezTo>
                    <a:pt x="2639" y="5753"/>
                    <a:pt x="0" y="4656"/>
                    <a:pt x="0" y="2462"/>
                  </a:cubicBezTo>
                  <a:cubicBezTo>
                    <a:pt x="0" y="1098"/>
                    <a:pt x="1097" y="1"/>
                    <a:pt x="2461" y="1"/>
                  </a:cubicBezTo>
                  <a:close/>
                  <a:moveTo>
                    <a:pt x="2461" y="3826"/>
                  </a:moveTo>
                  <a:cubicBezTo>
                    <a:pt x="3677" y="3826"/>
                    <a:pt x="4270" y="2343"/>
                    <a:pt x="3440" y="1483"/>
                  </a:cubicBezTo>
                  <a:cubicBezTo>
                    <a:pt x="2580" y="653"/>
                    <a:pt x="1097" y="1246"/>
                    <a:pt x="1097" y="2462"/>
                  </a:cubicBezTo>
                  <a:cubicBezTo>
                    <a:pt x="1097" y="3203"/>
                    <a:pt x="1720" y="3826"/>
                    <a:pt x="2461" y="3826"/>
                  </a:cubicBez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7"/>
            <p:cNvSpPr/>
            <p:nvPr/>
          </p:nvSpPr>
          <p:spPr>
            <a:xfrm>
              <a:off x="2924075" y="404050"/>
              <a:ext cx="143825" cy="143850"/>
            </a:xfrm>
            <a:custGeom>
              <a:avLst/>
              <a:gdLst/>
              <a:ahLst/>
              <a:cxnLst/>
              <a:rect l="l" t="t" r="r" b="b"/>
              <a:pathLst>
                <a:path w="5753" h="5754" fill="none" extrusionOk="0">
                  <a:moveTo>
                    <a:pt x="2461" y="1"/>
                  </a:moveTo>
                  <a:cubicBezTo>
                    <a:pt x="4656" y="1"/>
                    <a:pt x="5753" y="2640"/>
                    <a:pt x="4211" y="4211"/>
                  </a:cubicBezTo>
                  <a:cubicBezTo>
                    <a:pt x="2639" y="5753"/>
                    <a:pt x="0" y="4656"/>
                    <a:pt x="0" y="2462"/>
                  </a:cubicBezTo>
                  <a:cubicBezTo>
                    <a:pt x="0" y="1098"/>
                    <a:pt x="1097" y="1"/>
                    <a:pt x="2461" y="1"/>
                  </a:cubicBezTo>
                  <a:close/>
                  <a:moveTo>
                    <a:pt x="2461" y="3826"/>
                  </a:moveTo>
                  <a:cubicBezTo>
                    <a:pt x="3677" y="3826"/>
                    <a:pt x="4270" y="2343"/>
                    <a:pt x="3410" y="1483"/>
                  </a:cubicBezTo>
                  <a:cubicBezTo>
                    <a:pt x="2580" y="653"/>
                    <a:pt x="1097" y="1246"/>
                    <a:pt x="1097" y="2462"/>
                  </a:cubicBezTo>
                  <a:cubicBezTo>
                    <a:pt x="1097" y="3203"/>
                    <a:pt x="1720" y="3826"/>
                    <a:pt x="2461" y="3826"/>
                  </a:cubicBez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7"/>
            <p:cNvSpPr/>
            <p:nvPr/>
          </p:nvSpPr>
          <p:spPr>
            <a:xfrm>
              <a:off x="2697975" y="404050"/>
              <a:ext cx="144575" cy="144575"/>
            </a:xfrm>
            <a:custGeom>
              <a:avLst/>
              <a:gdLst/>
              <a:ahLst/>
              <a:cxnLst/>
              <a:rect l="l" t="t" r="r" b="b"/>
              <a:pathLst>
                <a:path w="5783" h="5783" fill="none" extrusionOk="0">
                  <a:moveTo>
                    <a:pt x="2491" y="1"/>
                  </a:moveTo>
                  <a:cubicBezTo>
                    <a:pt x="4686" y="1"/>
                    <a:pt x="5783" y="2640"/>
                    <a:pt x="4241" y="4211"/>
                  </a:cubicBezTo>
                  <a:cubicBezTo>
                    <a:pt x="2669" y="5783"/>
                    <a:pt x="1" y="4656"/>
                    <a:pt x="30" y="2462"/>
                  </a:cubicBezTo>
                  <a:cubicBezTo>
                    <a:pt x="30" y="1098"/>
                    <a:pt x="1127" y="1"/>
                    <a:pt x="2491" y="1"/>
                  </a:cubicBezTo>
                  <a:close/>
                  <a:moveTo>
                    <a:pt x="2491" y="3826"/>
                  </a:moveTo>
                  <a:cubicBezTo>
                    <a:pt x="3707" y="3826"/>
                    <a:pt x="4300" y="2343"/>
                    <a:pt x="3440" y="1483"/>
                  </a:cubicBezTo>
                  <a:cubicBezTo>
                    <a:pt x="2580" y="653"/>
                    <a:pt x="1127" y="1246"/>
                    <a:pt x="1127" y="2462"/>
                  </a:cubicBezTo>
                  <a:cubicBezTo>
                    <a:pt x="1127" y="3203"/>
                    <a:pt x="1720" y="3826"/>
                    <a:pt x="2491" y="3826"/>
                  </a:cubicBez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7"/>
            <p:cNvSpPr/>
            <p:nvPr/>
          </p:nvSpPr>
          <p:spPr>
            <a:xfrm>
              <a:off x="2472625" y="404050"/>
              <a:ext cx="144575" cy="143850"/>
            </a:xfrm>
            <a:custGeom>
              <a:avLst/>
              <a:gdLst/>
              <a:ahLst/>
              <a:cxnLst/>
              <a:rect l="l" t="t" r="r" b="b"/>
              <a:pathLst>
                <a:path w="5783" h="5754" fill="none" extrusionOk="0">
                  <a:moveTo>
                    <a:pt x="2491" y="1"/>
                  </a:moveTo>
                  <a:cubicBezTo>
                    <a:pt x="4686" y="1"/>
                    <a:pt x="5783" y="2640"/>
                    <a:pt x="4241" y="4211"/>
                  </a:cubicBezTo>
                  <a:cubicBezTo>
                    <a:pt x="2669" y="5753"/>
                    <a:pt x="1" y="4656"/>
                    <a:pt x="1" y="2462"/>
                  </a:cubicBezTo>
                  <a:cubicBezTo>
                    <a:pt x="1" y="1098"/>
                    <a:pt x="1127" y="1"/>
                    <a:pt x="2491" y="1"/>
                  </a:cubicBezTo>
                  <a:close/>
                  <a:moveTo>
                    <a:pt x="2491" y="3826"/>
                  </a:moveTo>
                  <a:cubicBezTo>
                    <a:pt x="3677" y="3826"/>
                    <a:pt x="4300" y="2343"/>
                    <a:pt x="3440" y="1483"/>
                  </a:cubicBezTo>
                  <a:cubicBezTo>
                    <a:pt x="2580" y="653"/>
                    <a:pt x="1127" y="1246"/>
                    <a:pt x="1127" y="2462"/>
                  </a:cubicBezTo>
                  <a:cubicBezTo>
                    <a:pt x="1127" y="3203"/>
                    <a:pt x="1720" y="3826"/>
                    <a:pt x="2491" y="3826"/>
                  </a:cubicBez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6" name="Google Shape;256;p7"/>
          <p:cNvGrpSpPr/>
          <p:nvPr/>
        </p:nvGrpSpPr>
        <p:grpSpPr>
          <a:xfrm>
            <a:off x="8243975" y="3753488"/>
            <a:ext cx="840650" cy="177175"/>
            <a:chOff x="1831125" y="4779625"/>
            <a:chExt cx="840650" cy="177175"/>
          </a:xfrm>
        </p:grpSpPr>
        <p:sp>
          <p:nvSpPr>
            <p:cNvPr id="257" name="Google Shape;257;p7"/>
            <p:cNvSpPr/>
            <p:nvPr/>
          </p:nvSpPr>
          <p:spPr>
            <a:xfrm>
              <a:off x="2527200" y="4779625"/>
              <a:ext cx="144575" cy="123800"/>
            </a:xfrm>
            <a:custGeom>
              <a:avLst/>
              <a:gdLst/>
              <a:ahLst/>
              <a:cxnLst/>
              <a:rect l="l" t="t" r="r" b="b"/>
              <a:pathLst>
                <a:path w="5783" h="4952" extrusionOk="0">
                  <a:moveTo>
                    <a:pt x="2497" y="1113"/>
                  </a:moveTo>
                  <a:cubicBezTo>
                    <a:pt x="2827" y="1113"/>
                    <a:pt x="3164" y="1236"/>
                    <a:pt x="3440" y="1512"/>
                  </a:cubicBezTo>
                  <a:cubicBezTo>
                    <a:pt x="4300" y="2372"/>
                    <a:pt x="3677" y="3825"/>
                    <a:pt x="2491" y="3825"/>
                  </a:cubicBezTo>
                  <a:cubicBezTo>
                    <a:pt x="1720" y="3825"/>
                    <a:pt x="1127" y="3232"/>
                    <a:pt x="1127" y="2491"/>
                  </a:cubicBezTo>
                  <a:cubicBezTo>
                    <a:pt x="1127" y="1665"/>
                    <a:pt x="1797" y="1113"/>
                    <a:pt x="2497" y="1113"/>
                  </a:cubicBezTo>
                  <a:close/>
                  <a:moveTo>
                    <a:pt x="2491" y="0"/>
                  </a:moveTo>
                  <a:cubicBezTo>
                    <a:pt x="1127" y="0"/>
                    <a:pt x="0" y="1097"/>
                    <a:pt x="0" y="2491"/>
                  </a:cubicBezTo>
                  <a:cubicBezTo>
                    <a:pt x="0" y="3970"/>
                    <a:pt x="1214" y="4951"/>
                    <a:pt x="2486" y="4951"/>
                  </a:cubicBezTo>
                  <a:cubicBezTo>
                    <a:pt x="3101" y="4951"/>
                    <a:pt x="3729" y="4722"/>
                    <a:pt x="4240" y="4211"/>
                  </a:cubicBezTo>
                  <a:cubicBezTo>
                    <a:pt x="5782" y="2669"/>
                    <a:pt x="4685" y="0"/>
                    <a:pt x="2491" y="0"/>
                  </a:cubicBez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7"/>
            <p:cNvSpPr/>
            <p:nvPr/>
          </p:nvSpPr>
          <p:spPr>
            <a:xfrm>
              <a:off x="2301850" y="4779625"/>
              <a:ext cx="144575" cy="123800"/>
            </a:xfrm>
            <a:custGeom>
              <a:avLst/>
              <a:gdLst/>
              <a:ahLst/>
              <a:cxnLst/>
              <a:rect l="l" t="t" r="r" b="b"/>
              <a:pathLst>
                <a:path w="5783" h="4952" extrusionOk="0">
                  <a:moveTo>
                    <a:pt x="2497" y="1113"/>
                  </a:moveTo>
                  <a:cubicBezTo>
                    <a:pt x="2827" y="1113"/>
                    <a:pt x="3164" y="1236"/>
                    <a:pt x="3440" y="1512"/>
                  </a:cubicBezTo>
                  <a:cubicBezTo>
                    <a:pt x="4300" y="2372"/>
                    <a:pt x="3677" y="3825"/>
                    <a:pt x="2461" y="3825"/>
                  </a:cubicBezTo>
                  <a:cubicBezTo>
                    <a:pt x="1720" y="3825"/>
                    <a:pt x="1127" y="3232"/>
                    <a:pt x="1127" y="2491"/>
                  </a:cubicBezTo>
                  <a:cubicBezTo>
                    <a:pt x="1127" y="1665"/>
                    <a:pt x="1797" y="1113"/>
                    <a:pt x="2497" y="1113"/>
                  </a:cubicBezTo>
                  <a:close/>
                  <a:moveTo>
                    <a:pt x="2461" y="0"/>
                  </a:moveTo>
                  <a:cubicBezTo>
                    <a:pt x="1097" y="0"/>
                    <a:pt x="0" y="1127"/>
                    <a:pt x="0" y="2491"/>
                  </a:cubicBezTo>
                  <a:cubicBezTo>
                    <a:pt x="0" y="3970"/>
                    <a:pt x="1214" y="4951"/>
                    <a:pt x="2477" y="4951"/>
                  </a:cubicBezTo>
                  <a:cubicBezTo>
                    <a:pt x="3087" y="4951"/>
                    <a:pt x="3709" y="4722"/>
                    <a:pt x="4211" y="4211"/>
                  </a:cubicBezTo>
                  <a:cubicBezTo>
                    <a:pt x="5782" y="2669"/>
                    <a:pt x="4685" y="0"/>
                    <a:pt x="2461" y="0"/>
                  </a:cubicBez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7"/>
            <p:cNvSpPr/>
            <p:nvPr/>
          </p:nvSpPr>
          <p:spPr>
            <a:xfrm>
              <a:off x="2076500" y="4779625"/>
              <a:ext cx="144575" cy="123800"/>
            </a:xfrm>
            <a:custGeom>
              <a:avLst/>
              <a:gdLst/>
              <a:ahLst/>
              <a:cxnLst/>
              <a:rect l="l" t="t" r="r" b="b"/>
              <a:pathLst>
                <a:path w="5783" h="4952" extrusionOk="0">
                  <a:moveTo>
                    <a:pt x="2489" y="1113"/>
                  </a:moveTo>
                  <a:cubicBezTo>
                    <a:pt x="2824" y="1113"/>
                    <a:pt x="3164" y="1236"/>
                    <a:pt x="3440" y="1512"/>
                  </a:cubicBezTo>
                  <a:cubicBezTo>
                    <a:pt x="4300" y="2372"/>
                    <a:pt x="3677" y="3825"/>
                    <a:pt x="2461" y="3825"/>
                  </a:cubicBezTo>
                  <a:cubicBezTo>
                    <a:pt x="1720" y="3825"/>
                    <a:pt x="1097" y="3232"/>
                    <a:pt x="1097" y="2491"/>
                  </a:cubicBezTo>
                  <a:cubicBezTo>
                    <a:pt x="1097" y="1665"/>
                    <a:pt x="1781" y="1113"/>
                    <a:pt x="2489" y="1113"/>
                  </a:cubicBezTo>
                  <a:close/>
                  <a:moveTo>
                    <a:pt x="2461" y="0"/>
                  </a:moveTo>
                  <a:cubicBezTo>
                    <a:pt x="1097" y="0"/>
                    <a:pt x="0" y="1097"/>
                    <a:pt x="0" y="2491"/>
                  </a:cubicBezTo>
                  <a:cubicBezTo>
                    <a:pt x="0" y="3970"/>
                    <a:pt x="1214" y="4951"/>
                    <a:pt x="2477" y="4951"/>
                  </a:cubicBezTo>
                  <a:cubicBezTo>
                    <a:pt x="3087" y="4951"/>
                    <a:pt x="3709" y="4722"/>
                    <a:pt x="4211" y="4211"/>
                  </a:cubicBezTo>
                  <a:cubicBezTo>
                    <a:pt x="5782" y="2669"/>
                    <a:pt x="4685" y="0"/>
                    <a:pt x="2461" y="0"/>
                  </a:cubicBez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7"/>
            <p:cNvSpPr/>
            <p:nvPr/>
          </p:nvSpPr>
          <p:spPr>
            <a:xfrm>
              <a:off x="1851150" y="4779625"/>
              <a:ext cx="144575" cy="123800"/>
            </a:xfrm>
            <a:custGeom>
              <a:avLst/>
              <a:gdLst/>
              <a:ahLst/>
              <a:cxnLst/>
              <a:rect l="l" t="t" r="r" b="b"/>
              <a:pathLst>
                <a:path w="5783" h="4952" extrusionOk="0">
                  <a:moveTo>
                    <a:pt x="2489" y="1113"/>
                  </a:moveTo>
                  <a:cubicBezTo>
                    <a:pt x="2824" y="1113"/>
                    <a:pt x="3164" y="1236"/>
                    <a:pt x="3440" y="1512"/>
                  </a:cubicBezTo>
                  <a:cubicBezTo>
                    <a:pt x="4270" y="2372"/>
                    <a:pt x="3677" y="3825"/>
                    <a:pt x="2461" y="3825"/>
                  </a:cubicBezTo>
                  <a:cubicBezTo>
                    <a:pt x="1720" y="3825"/>
                    <a:pt x="1097" y="3232"/>
                    <a:pt x="1097" y="2491"/>
                  </a:cubicBezTo>
                  <a:cubicBezTo>
                    <a:pt x="1097" y="1665"/>
                    <a:pt x="1781" y="1113"/>
                    <a:pt x="2489" y="1113"/>
                  </a:cubicBezTo>
                  <a:close/>
                  <a:moveTo>
                    <a:pt x="2461" y="0"/>
                  </a:moveTo>
                  <a:cubicBezTo>
                    <a:pt x="1097" y="0"/>
                    <a:pt x="0" y="1097"/>
                    <a:pt x="0" y="2491"/>
                  </a:cubicBezTo>
                  <a:cubicBezTo>
                    <a:pt x="0" y="3970"/>
                    <a:pt x="1214" y="4951"/>
                    <a:pt x="2477" y="4951"/>
                  </a:cubicBezTo>
                  <a:cubicBezTo>
                    <a:pt x="3087" y="4951"/>
                    <a:pt x="3709" y="4722"/>
                    <a:pt x="4211" y="4211"/>
                  </a:cubicBezTo>
                  <a:cubicBezTo>
                    <a:pt x="5782" y="2669"/>
                    <a:pt x="4656" y="0"/>
                    <a:pt x="2461" y="0"/>
                  </a:cubicBez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7"/>
            <p:cNvSpPr/>
            <p:nvPr/>
          </p:nvSpPr>
          <p:spPr>
            <a:xfrm>
              <a:off x="2507175" y="4812225"/>
              <a:ext cx="144575" cy="144575"/>
            </a:xfrm>
            <a:custGeom>
              <a:avLst/>
              <a:gdLst/>
              <a:ahLst/>
              <a:cxnLst/>
              <a:rect l="l" t="t" r="r" b="b"/>
              <a:pathLst>
                <a:path w="5783" h="5783" fill="none" extrusionOk="0">
                  <a:moveTo>
                    <a:pt x="2491" y="1"/>
                  </a:moveTo>
                  <a:cubicBezTo>
                    <a:pt x="4686" y="1"/>
                    <a:pt x="5783" y="2669"/>
                    <a:pt x="4211" y="4211"/>
                  </a:cubicBezTo>
                  <a:cubicBezTo>
                    <a:pt x="2669" y="5783"/>
                    <a:pt x="1" y="4686"/>
                    <a:pt x="1" y="2462"/>
                  </a:cubicBezTo>
                  <a:cubicBezTo>
                    <a:pt x="1" y="1098"/>
                    <a:pt x="1098" y="1"/>
                    <a:pt x="2491" y="1"/>
                  </a:cubicBezTo>
                  <a:close/>
                  <a:moveTo>
                    <a:pt x="2491" y="3826"/>
                  </a:moveTo>
                  <a:cubicBezTo>
                    <a:pt x="3678" y="3826"/>
                    <a:pt x="4300" y="2373"/>
                    <a:pt x="3440" y="1513"/>
                  </a:cubicBezTo>
                  <a:cubicBezTo>
                    <a:pt x="2580" y="653"/>
                    <a:pt x="1128" y="1246"/>
                    <a:pt x="1128" y="2462"/>
                  </a:cubicBezTo>
                  <a:cubicBezTo>
                    <a:pt x="1128" y="3233"/>
                    <a:pt x="1721" y="3826"/>
                    <a:pt x="2491" y="3826"/>
                  </a:cubicBez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7"/>
            <p:cNvSpPr/>
            <p:nvPr/>
          </p:nvSpPr>
          <p:spPr>
            <a:xfrm>
              <a:off x="2281825" y="4812225"/>
              <a:ext cx="144575" cy="144575"/>
            </a:xfrm>
            <a:custGeom>
              <a:avLst/>
              <a:gdLst/>
              <a:ahLst/>
              <a:cxnLst/>
              <a:rect l="l" t="t" r="r" b="b"/>
              <a:pathLst>
                <a:path w="5783" h="5783" fill="none" extrusionOk="0">
                  <a:moveTo>
                    <a:pt x="2462" y="1"/>
                  </a:moveTo>
                  <a:cubicBezTo>
                    <a:pt x="4686" y="1"/>
                    <a:pt x="5783" y="2669"/>
                    <a:pt x="4211" y="4211"/>
                  </a:cubicBezTo>
                  <a:cubicBezTo>
                    <a:pt x="2669" y="5783"/>
                    <a:pt x="1" y="4686"/>
                    <a:pt x="1" y="2462"/>
                  </a:cubicBezTo>
                  <a:cubicBezTo>
                    <a:pt x="1" y="1098"/>
                    <a:pt x="1098" y="1"/>
                    <a:pt x="2462" y="1"/>
                  </a:cubicBezTo>
                  <a:close/>
                  <a:moveTo>
                    <a:pt x="2462" y="3826"/>
                  </a:moveTo>
                  <a:cubicBezTo>
                    <a:pt x="3678" y="3826"/>
                    <a:pt x="4300" y="2373"/>
                    <a:pt x="3440" y="1513"/>
                  </a:cubicBezTo>
                  <a:cubicBezTo>
                    <a:pt x="2580" y="653"/>
                    <a:pt x="1098" y="1246"/>
                    <a:pt x="1128" y="2462"/>
                  </a:cubicBezTo>
                  <a:cubicBezTo>
                    <a:pt x="1098" y="3233"/>
                    <a:pt x="1721" y="3826"/>
                    <a:pt x="2462" y="3826"/>
                  </a:cubicBez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7"/>
            <p:cNvSpPr/>
            <p:nvPr/>
          </p:nvSpPr>
          <p:spPr>
            <a:xfrm>
              <a:off x="2056475" y="4812225"/>
              <a:ext cx="144575" cy="144575"/>
            </a:xfrm>
            <a:custGeom>
              <a:avLst/>
              <a:gdLst/>
              <a:ahLst/>
              <a:cxnLst/>
              <a:rect l="l" t="t" r="r" b="b"/>
              <a:pathLst>
                <a:path w="5783" h="5783" fill="none" extrusionOk="0">
                  <a:moveTo>
                    <a:pt x="2462" y="1"/>
                  </a:moveTo>
                  <a:cubicBezTo>
                    <a:pt x="4656" y="1"/>
                    <a:pt x="5783" y="2669"/>
                    <a:pt x="4211" y="4211"/>
                  </a:cubicBezTo>
                  <a:cubicBezTo>
                    <a:pt x="2669" y="5783"/>
                    <a:pt x="1" y="4686"/>
                    <a:pt x="1" y="2462"/>
                  </a:cubicBezTo>
                  <a:cubicBezTo>
                    <a:pt x="1" y="1098"/>
                    <a:pt x="1098" y="1"/>
                    <a:pt x="2462" y="1"/>
                  </a:cubicBezTo>
                  <a:close/>
                  <a:moveTo>
                    <a:pt x="2462" y="3826"/>
                  </a:moveTo>
                  <a:cubicBezTo>
                    <a:pt x="3678" y="3826"/>
                    <a:pt x="4300" y="2373"/>
                    <a:pt x="3440" y="1513"/>
                  </a:cubicBezTo>
                  <a:cubicBezTo>
                    <a:pt x="2580" y="653"/>
                    <a:pt x="1098" y="1246"/>
                    <a:pt x="1098" y="2462"/>
                  </a:cubicBezTo>
                  <a:cubicBezTo>
                    <a:pt x="1098" y="3233"/>
                    <a:pt x="1721" y="3826"/>
                    <a:pt x="2462" y="3826"/>
                  </a:cubicBez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7"/>
            <p:cNvSpPr/>
            <p:nvPr/>
          </p:nvSpPr>
          <p:spPr>
            <a:xfrm>
              <a:off x="1831125" y="4812225"/>
              <a:ext cx="143850" cy="144575"/>
            </a:xfrm>
            <a:custGeom>
              <a:avLst/>
              <a:gdLst/>
              <a:ahLst/>
              <a:cxnLst/>
              <a:rect l="l" t="t" r="r" b="b"/>
              <a:pathLst>
                <a:path w="5754" h="5783" fill="none" extrusionOk="0">
                  <a:moveTo>
                    <a:pt x="2462" y="1"/>
                  </a:moveTo>
                  <a:cubicBezTo>
                    <a:pt x="4656" y="1"/>
                    <a:pt x="5753" y="2669"/>
                    <a:pt x="4211" y="4211"/>
                  </a:cubicBezTo>
                  <a:cubicBezTo>
                    <a:pt x="2640" y="5783"/>
                    <a:pt x="1" y="4686"/>
                    <a:pt x="1" y="2462"/>
                  </a:cubicBezTo>
                  <a:cubicBezTo>
                    <a:pt x="1" y="1098"/>
                    <a:pt x="1098" y="1"/>
                    <a:pt x="2462" y="1"/>
                  </a:cubicBezTo>
                  <a:close/>
                  <a:moveTo>
                    <a:pt x="2462" y="3826"/>
                  </a:moveTo>
                  <a:cubicBezTo>
                    <a:pt x="3678" y="3826"/>
                    <a:pt x="4271" y="2373"/>
                    <a:pt x="3411" y="1513"/>
                  </a:cubicBezTo>
                  <a:cubicBezTo>
                    <a:pt x="2580" y="653"/>
                    <a:pt x="1098" y="1246"/>
                    <a:pt x="1098" y="2462"/>
                  </a:cubicBezTo>
                  <a:cubicBezTo>
                    <a:pt x="1098" y="3233"/>
                    <a:pt x="1721" y="3826"/>
                    <a:pt x="2462" y="3826"/>
                  </a:cubicBez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5" name="Google Shape;265;p7"/>
          <p:cNvSpPr/>
          <p:nvPr/>
        </p:nvSpPr>
        <p:spPr>
          <a:xfrm>
            <a:off x="6436400" y="4011450"/>
            <a:ext cx="567850" cy="262425"/>
          </a:xfrm>
          <a:custGeom>
            <a:avLst/>
            <a:gdLst/>
            <a:ahLst/>
            <a:cxnLst/>
            <a:rect l="l" t="t" r="r" b="b"/>
            <a:pathLst>
              <a:path w="22714" h="10497" extrusionOk="0">
                <a:moveTo>
                  <a:pt x="2254" y="0"/>
                </a:moveTo>
                <a:lnTo>
                  <a:pt x="1" y="1513"/>
                </a:lnTo>
                <a:lnTo>
                  <a:pt x="4063" y="7591"/>
                </a:lnTo>
                <a:lnTo>
                  <a:pt x="9252" y="4567"/>
                </a:lnTo>
                <a:lnTo>
                  <a:pt x="12603" y="9578"/>
                </a:lnTo>
                <a:lnTo>
                  <a:pt x="17821" y="6553"/>
                </a:lnTo>
                <a:lnTo>
                  <a:pt x="20460" y="10497"/>
                </a:lnTo>
                <a:lnTo>
                  <a:pt x="22714" y="8985"/>
                </a:lnTo>
                <a:lnTo>
                  <a:pt x="18651" y="2936"/>
                </a:lnTo>
                <a:lnTo>
                  <a:pt x="13433" y="5960"/>
                </a:lnTo>
                <a:lnTo>
                  <a:pt x="10112" y="949"/>
                </a:lnTo>
                <a:lnTo>
                  <a:pt x="4893" y="3974"/>
                </a:lnTo>
                <a:lnTo>
                  <a:pt x="2254" y="0"/>
                </a:lnTo>
                <a:close/>
              </a:path>
            </a:pathLst>
          </a:custGeom>
          <a:solidFill>
            <a:srgbClr val="D479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6" name="Google Shape;266;p7"/>
          <p:cNvGrpSpPr/>
          <p:nvPr/>
        </p:nvGrpSpPr>
        <p:grpSpPr>
          <a:xfrm>
            <a:off x="687000" y="263313"/>
            <a:ext cx="518175" cy="436650"/>
            <a:chOff x="1960125" y="1681800"/>
            <a:chExt cx="518175" cy="436650"/>
          </a:xfrm>
        </p:grpSpPr>
        <p:sp>
          <p:nvSpPr>
            <p:cNvPr id="267" name="Google Shape;267;p7"/>
            <p:cNvSpPr/>
            <p:nvPr/>
          </p:nvSpPr>
          <p:spPr>
            <a:xfrm>
              <a:off x="1960125" y="1732200"/>
              <a:ext cx="485550" cy="386250"/>
            </a:xfrm>
            <a:custGeom>
              <a:avLst/>
              <a:gdLst/>
              <a:ahLst/>
              <a:cxnLst/>
              <a:rect l="l" t="t" r="r" b="b"/>
              <a:pathLst>
                <a:path w="19422" h="15450" extrusionOk="0">
                  <a:moveTo>
                    <a:pt x="2580" y="1"/>
                  </a:moveTo>
                  <a:lnTo>
                    <a:pt x="0" y="772"/>
                  </a:lnTo>
                  <a:lnTo>
                    <a:pt x="2046" y="7740"/>
                  </a:lnTo>
                  <a:lnTo>
                    <a:pt x="7917" y="6435"/>
                  </a:lnTo>
                  <a:lnTo>
                    <a:pt x="9607" y="12217"/>
                  </a:lnTo>
                  <a:lnTo>
                    <a:pt x="15478" y="10913"/>
                  </a:lnTo>
                  <a:lnTo>
                    <a:pt x="16812" y="15449"/>
                  </a:lnTo>
                  <a:lnTo>
                    <a:pt x="19422" y="14708"/>
                  </a:lnTo>
                  <a:lnTo>
                    <a:pt x="17376" y="7710"/>
                  </a:lnTo>
                  <a:lnTo>
                    <a:pt x="11475" y="9015"/>
                  </a:lnTo>
                  <a:lnTo>
                    <a:pt x="9785" y="3233"/>
                  </a:lnTo>
                  <a:lnTo>
                    <a:pt x="3914" y="4567"/>
                  </a:lnTo>
                  <a:lnTo>
                    <a:pt x="25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7"/>
            <p:cNvSpPr/>
            <p:nvPr/>
          </p:nvSpPr>
          <p:spPr>
            <a:xfrm>
              <a:off x="1992725" y="1681800"/>
              <a:ext cx="485575" cy="386225"/>
            </a:xfrm>
            <a:custGeom>
              <a:avLst/>
              <a:gdLst/>
              <a:ahLst/>
              <a:cxnLst/>
              <a:rect l="l" t="t" r="r" b="b"/>
              <a:pathLst>
                <a:path w="19423" h="15449" fill="none" extrusionOk="0">
                  <a:moveTo>
                    <a:pt x="2047" y="7740"/>
                  </a:moveTo>
                  <a:lnTo>
                    <a:pt x="1" y="742"/>
                  </a:lnTo>
                  <a:lnTo>
                    <a:pt x="2580" y="1"/>
                  </a:lnTo>
                  <a:lnTo>
                    <a:pt x="3915" y="4537"/>
                  </a:lnTo>
                  <a:lnTo>
                    <a:pt x="9786" y="3233"/>
                  </a:lnTo>
                  <a:lnTo>
                    <a:pt x="11476" y="9015"/>
                  </a:lnTo>
                  <a:lnTo>
                    <a:pt x="17376" y="7680"/>
                  </a:lnTo>
                  <a:lnTo>
                    <a:pt x="19422" y="14678"/>
                  </a:lnTo>
                  <a:lnTo>
                    <a:pt x="16813" y="15449"/>
                  </a:lnTo>
                  <a:lnTo>
                    <a:pt x="15479" y="10883"/>
                  </a:lnTo>
                  <a:lnTo>
                    <a:pt x="9608" y="12187"/>
                  </a:lnTo>
                  <a:lnTo>
                    <a:pt x="7918" y="6435"/>
                  </a:ln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9" name="Google Shape;269;p7"/>
          <p:cNvGrpSpPr/>
          <p:nvPr/>
        </p:nvGrpSpPr>
        <p:grpSpPr>
          <a:xfrm>
            <a:off x="1009325" y="4641338"/>
            <a:ext cx="330625" cy="323225"/>
            <a:chOff x="3080200" y="2085050"/>
            <a:chExt cx="330625" cy="323225"/>
          </a:xfrm>
        </p:grpSpPr>
        <p:sp>
          <p:nvSpPr>
            <p:cNvPr id="270" name="Google Shape;270;p7"/>
            <p:cNvSpPr/>
            <p:nvPr/>
          </p:nvSpPr>
          <p:spPr>
            <a:xfrm>
              <a:off x="3080200" y="2089500"/>
              <a:ext cx="291350" cy="318775"/>
            </a:xfrm>
            <a:custGeom>
              <a:avLst/>
              <a:gdLst/>
              <a:ahLst/>
              <a:cxnLst/>
              <a:rect l="l" t="t" r="r" b="b"/>
              <a:pathLst>
                <a:path w="11654" h="12751" extrusionOk="0">
                  <a:moveTo>
                    <a:pt x="0" y="1"/>
                  </a:moveTo>
                  <a:lnTo>
                    <a:pt x="1216" y="12751"/>
                  </a:lnTo>
                  <a:lnTo>
                    <a:pt x="11653" y="530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7"/>
            <p:cNvSpPr/>
            <p:nvPr/>
          </p:nvSpPr>
          <p:spPr>
            <a:xfrm>
              <a:off x="3119475" y="2085050"/>
              <a:ext cx="291350" cy="318775"/>
            </a:xfrm>
            <a:custGeom>
              <a:avLst/>
              <a:gdLst/>
              <a:ahLst/>
              <a:cxnLst/>
              <a:rect l="l" t="t" r="r" b="b"/>
              <a:pathLst>
                <a:path w="11654" h="12751" fill="none" extrusionOk="0">
                  <a:moveTo>
                    <a:pt x="1" y="1"/>
                  </a:moveTo>
                  <a:lnTo>
                    <a:pt x="1216" y="12751"/>
                  </a:lnTo>
                  <a:lnTo>
                    <a:pt x="11654" y="5308"/>
                  </a:ln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2" name="Google Shape;272;p7"/>
          <p:cNvGrpSpPr/>
          <p:nvPr/>
        </p:nvGrpSpPr>
        <p:grpSpPr>
          <a:xfrm rot="551011">
            <a:off x="1448518" y="3973317"/>
            <a:ext cx="1660852" cy="991262"/>
            <a:chOff x="5618480" y="4063304"/>
            <a:chExt cx="1660822" cy="991244"/>
          </a:xfrm>
        </p:grpSpPr>
        <p:sp>
          <p:nvSpPr>
            <p:cNvPr id="273" name="Google Shape;273;p7"/>
            <p:cNvSpPr/>
            <p:nvPr/>
          </p:nvSpPr>
          <p:spPr>
            <a:xfrm rot="827267">
              <a:off x="5659428" y="4346412"/>
              <a:ext cx="1550229" cy="531057"/>
            </a:xfrm>
            <a:custGeom>
              <a:avLst/>
              <a:gdLst/>
              <a:ahLst/>
              <a:cxnLst/>
              <a:rect l="l" t="t" r="r" b="b"/>
              <a:pathLst>
                <a:path w="66390" h="22743" extrusionOk="0">
                  <a:moveTo>
                    <a:pt x="51238" y="0"/>
                  </a:moveTo>
                  <a:lnTo>
                    <a:pt x="39288" y="11772"/>
                  </a:lnTo>
                  <a:lnTo>
                    <a:pt x="26805" y="653"/>
                  </a:lnTo>
                  <a:lnTo>
                    <a:pt x="14885" y="12395"/>
                  </a:lnTo>
                  <a:lnTo>
                    <a:pt x="5011" y="3618"/>
                  </a:lnTo>
                  <a:lnTo>
                    <a:pt x="0" y="9252"/>
                  </a:lnTo>
                  <a:lnTo>
                    <a:pt x="15152" y="22743"/>
                  </a:lnTo>
                  <a:lnTo>
                    <a:pt x="27072" y="10971"/>
                  </a:lnTo>
                  <a:lnTo>
                    <a:pt x="39585" y="22091"/>
                  </a:lnTo>
                  <a:lnTo>
                    <a:pt x="51505" y="10319"/>
                  </a:lnTo>
                  <a:lnTo>
                    <a:pt x="61378" y="19096"/>
                  </a:lnTo>
                  <a:lnTo>
                    <a:pt x="66390" y="13462"/>
                  </a:lnTo>
                  <a:lnTo>
                    <a:pt x="5123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7"/>
            <p:cNvSpPr/>
            <p:nvPr/>
          </p:nvSpPr>
          <p:spPr>
            <a:xfrm rot="827267">
              <a:off x="5688126" y="4240383"/>
              <a:ext cx="1550229" cy="531057"/>
            </a:xfrm>
            <a:custGeom>
              <a:avLst/>
              <a:gdLst/>
              <a:ahLst/>
              <a:cxnLst/>
              <a:rect l="l" t="t" r="r" b="b"/>
              <a:pathLst>
                <a:path w="66390" h="22743" extrusionOk="0">
                  <a:moveTo>
                    <a:pt x="51238" y="0"/>
                  </a:moveTo>
                  <a:lnTo>
                    <a:pt x="39288" y="11772"/>
                  </a:lnTo>
                  <a:lnTo>
                    <a:pt x="26805" y="653"/>
                  </a:lnTo>
                  <a:lnTo>
                    <a:pt x="14885" y="12395"/>
                  </a:lnTo>
                  <a:lnTo>
                    <a:pt x="5011" y="3618"/>
                  </a:lnTo>
                  <a:lnTo>
                    <a:pt x="0" y="9252"/>
                  </a:lnTo>
                  <a:lnTo>
                    <a:pt x="15152" y="22743"/>
                  </a:lnTo>
                  <a:lnTo>
                    <a:pt x="27072" y="10971"/>
                  </a:lnTo>
                  <a:lnTo>
                    <a:pt x="39585" y="22091"/>
                  </a:lnTo>
                  <a:lnTo>
                    <a:pt x="51505" y="10319"/>
                  </a:lnTo>
                  <a:lnTo>
                    <a:pt x="61378" y="19096"/>
                  </a:lnTo>
                  <a:lnTo>
                    <a:pt x="66390" y="13462"/>
                  </a:lnTo>
                  <a:lnTo>
                    <a:pt x="51238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5" name="Google Shape;275;p7"/>
          <p:cNvGrpSpPr/>
          <p:nvPr/>
        </p:nvGrpSpPr>
        <p:grpSpPr>
          <a:xfrm rot="1008573">
            <a:off x="7662781" y="2432508"/>
            <a:ext cx="899227" cy="805074"/>
            <a:chOff x="2106150" y="3378600"/>
            <a:chExt cx="899200" cy="805050"/>
          </a:xfrm>
        </p:grpSpPr>
        <p:sp>
          <p:nvSpPr>
            <p:cNvPr id="276" name="Google Shape;276;p7"/>
            <p:cNvSpPr/>
            <p:nvPr/>
          </p:nvSpPr>
          <p:spPr>
            <a:xfrm>
              <a:off x="2106150" y="3378600"/>
              <a:ext cx="500400" cy="805050"/>
            </a:xfrm>
            <a:custGeom>
              <a:avLst/>
              <a:gdLst/>
              <a:ahLst/>
              <a:cxnLst/>
              <a:rect l="l" t="t" r="r" b="b"/>
              <a:pathLst>
                <a:path w="20016" h="32202" extrusionOk="0">
                  <a:moveTo>
                    <a:pt x="11149" y="0"/>
                  </a:moveTo>
                  <a:cubicBezTo>
                    <a:pt x="11149" y="0"/>
                    <a:pt x="11149" y="0"/>
                    <a:pt x="11149" y="0"/>
                  </a:cubicBezTo>
                  <a:lnTo>
                    <a:pt x="0" y="29859"/>
                  </a:lnTo>
                  <a:lnTo>
                    <a:pt x="20015" y="32202"/>
                  </a:lnTo>
                  <a:cubicBezTo>
                    <a:pt x="20015" y="32202"/>
                    <a:pt x="11174" y="0"/>
                    <a:pt x="11149" y="0"/>
                  </a:cubicBezTo>
                  <a:close/>
                </a:path>
              </a:pathLst>
            </a:custGeom>
            <a:solidFill>
              <a:schemeClr val="accent2"/>
            </a:solidFill>
            <a:ln w="9625" cap="flat" cmpd="sng">
              <a:solidFill>
                <a:srgbClr val="262626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7"/>
            <p:cNvSpPr/>
            <p:nvPr/>
          </p:nvSpPr>
          <p:spPr>
            <a:xfrm>
              <a:off x="2384875" y="3378600"/>
              <a:ext cx="620475" cy="805050"/>
            </a:xfrm>
            <a:custGeom>
              <a:avLst/>
              <a:gdLst/>
              <a:ahLst/>
              <a:cxnLst/>
              <a:rect l="l" t="t" r="r" b="b"/>
              <a:pathLst>
                <a:path w="24819" h="32202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lnTo>
                    <a:pt x="1" y="1"/>
                  </a:lnTo>
                  <a:lnTo>
                    <a:pt x="1" y="1"/>
                  </a:lnTo>
                  <a:cubicBezTo>
                    <a:pt x="0" y="0"/>
                    <a:pt x="0" y="0"/>
                    <a:pt x="0" y="0"/>
                  </a:cubicBezTo>
                  <a:close/>
                  <a:moveTo>
                    <a:pt x="1" y="1"/>
                  </a:moveTo>
                  <a:lnTo>
                    <a:pt x="1" y="1"/>
                  </a:lnTo>
                  <a:cubicBezTo>
                    <a:pt x="63" y="140"/>
                    <a:pt x="8896" y="32202"/>
                    <a:pt x="8896" y="32202"/>
                  </a:cubicBezTo>
                  <a:lnTo>
                    <a:pt x="24818" y="200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 w="9625" cap="flat" cmpd="sng">
              <a:solidFill>
                <a:srgbClr val="000000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8" name="Google Shape;278;p7"/>
          <p:cNvSpPr txBox="1">
            <a:spLocks noGrp="1"/>
          </p:cNvSpPr>
          <p:nvPr>
            <p:ph type="title"/>
          </p:nvPr>
        </p:nvSpPr>
        <p:spPr>
          <a:xfrm>
            <a:off x="311700" y="50292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79" name="Google Shape;279;p7"/>
          <p:cNvSpPr txBox="1">
            <a:spLocks noGrp="1"/>
          </p:cNvSpPr>
          <p:nvPr>
            <p:ph type="subTitle" idx="1"/>
          </p:nvPr>
        </p:nvSpPr>
        <p:spPr>
          <a:xfrm>
            <a:off x="3177825" y="1543050"/>
            <a:ext cx="3073200" cy="301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5"/>
        </a:solidFill>
        <a:effectLst/>
      </p:bgPr>
    </p:bg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8"/>
          <p:cNvSpPr/>
          <p:nvPr/>
        </p:nvSpPr>
        <p:spPr>
          <a:xfrm>
            <a:off x="4278850" y="980500"/>
            <a:ext cx="1702750" cy="1703475"/>
          </a:xfrm>
          <a:custGeom>
            <a:avLst/>
            <a:gdLst/>
            <a:ahLst/>
            <a:cxnLst/>
            <a:rect l="l" t="t" r="r" b="b"/>
            <a:pathLst>
              <a:path w="68110" h="68139" extrusionOk="0">
                <a:moveTo>
                  <a:pt x="34070" y="0"/>
                </a:moveTo>
                <a:cubicBezTo>
                  <a:pt x="15241" y="0"/>
                  <a:pt x="0" y="15241"/>
                  <a:pt x="0" y="34069"/>
                </a:cubicBezTo>
                <a:cubicBezTo>
                  <a:pt x="0" y="52868"/>
                  <a:pt x="15241" y="68139"/>
                  <a:pt x="34070" y="68139"/>
                </a:cubicBezTo>
                <a:cubicBezTo>
                  <a:pt x="52869" y="68139"/>
                  <a:pt x="68110" y="52868"/>
                  <a:pt x="68110" y="34069"/>
                </a:cubicBezTo>
                <a:cubicBezTo>
                  <a:pt x="68110" y="15241"/>
                  <a:pt x="52869" y="0"/>
                  <a:pt x="3407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8"/>
          <p:cNvSpPr txBox="1">
            <a:spLocks noGrp="1"/>
          </p:cNvSpPr>
          <p:nvPr>
            <p:ph type="title"/>
          </p:nvPr>
        </p:nvSpPr>
        <p:spPr>
          <a:xfrm>
            <a:off x="720300" y="450150"/>
            <a:ext cx="6137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83" name="Google Shape;283;p8"/>
          <p:cNvSpPr/>
          <p:nvPr/>
        </p:nvSpPr>
        <p:spPr>
          <a:xfrm>
            <a:off x="-339800" y="-152975"/>
            <a:ext cx="1757600" cy="1708700"/>
          </a:xfrm>
          <a:custGeom>
            <a:avLst/>
            <a:gdLst/>
            <a:ahLst/>
            <a:cxnLst/>
            <a:rect l="l" t="t" r="r" b="b"/>
            <a:pathLst>
              <a:path w="70304" h="68348" extrusionOk="0">
                <a:moveTo>
                  <a:pt x="69059" y="1"/>
                </a:moveTo>
                <a:lnTo>
                  <a:pt x="1" y="2403"/>
                </a:lnTo>
                <a:lnTo>
                  <a:pt x="5278" y="68347"/>
                </a:lnTo>
                <a:cubicBezTo>
                  <a:pt x="41750" y="67072"/>
                  <a:pt x="70304" y="36502"/>
                  <a:pt x="6905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8"/>
          <p:cNvSpPr/>
          <p:nvPr/>
        </p:nvSpPr>
        <p:spPr>
          <a:xfrm>
            <a:off x="8423700" y="3416150"/>
            <a:ext cx="1550125" cy="1817650"/>
          </a:xfrm>
          <a:custGeom>
            <a:avLst/>
            <a:gdLst/>
            <a:ahLst/>
            <a:cxnLst/>
            <a:rect l="l" t="t" r="r" b="b"/>
            <a:pathLst>
              <a:path w="62005" h="72706" extrusionOk="0">
                <a:moveTo>
                  <a:pt x="62002" y="0"/>
                </a:moveTo>
                <a:lnTo>
                  <a:pt x="62002" y="0"/>
                </a:lnTo>
                <a:cubicBezTo>
                  <a:pt x="62002" y="0"/>
                  <a:pt x="62002" y="1"/>
                  <a:pt x="62002" y="1"/>
                </a:cubicBezTo>
                <a:lnTo>
                  <a:pt x="1" y="40741"/>
                </a:lnTo>
                <a:lnTo>
                  <a:pt x="34367" y="72705"/>
                </a:lnTo>
                <a:cubicBezTo>
                  <a:pt x="34367" y="72705"/>
                  <a:pt x="62005" y="1"/>
                  <a:pt x="6200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85" name="Google Shape;285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56639" y="4251398"/>
            <a:ext cx="1319925" cy="1315206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8"/>
          <p:cNvSpPr/>
          <p:nvPr/>
        </p:nvSpPr>
        <p:spPr>
          <a:xfrm>
            <a:off x="7881425" y="4629988"/>
            <a:ext cx="567850" cy="262425"/>
          </a:xfrm>
          <a:custGeom>
            <a:avLst/>
            <a:gdLst/>
            <a:ahLst/>
            <a:cxnLst/>
            <a:rect l="l" t="t" r="r" b="b"/>
            <a:pathLst>
              <a:path w="22714" h="10497" extrusionOk="0">
                <a:moveTo>
                  <a:pt x="2254" y="0"/>
                </a:moveTo>
                <a:lnTo>
                  <a:pt x="1" y="1513"/>
                </a:lnTo>
                <a:lnTo>
                  <a:pt x="4063" y="7591"/>
                </a:lnTo>
                <a:lnTo>
                  <a:pt x="9252" y="4567"/>
                </a:lnTo>
                <a:lnTo>
                  <a:pt x="12603" y="9578"/>
                </a:lnTo>
                <a:lnTo>
                  <a:pt x="17821" y="6553"/>
                </a:lnTo>
                <a:lnTo>
                  <a:pt x="20460" y="10497"/>
                </a:lnTo>
                <a:lnTo>
                  <a:pt x="22714" y="8985"/>
                </a:lnTo>
                <a:lnTo>
                  <a:pt x="18651" y="2936"/>
                </a:lnTo>
                <a:lnTo>
                  <a:pt x="13433" y="5960"/>
                </a:lnTo>
                <a:lnTo>
                  <a:pt x="10112" y="949"/>
                </a:lnTo>
                <a:lnTo>
                  <a:pt x="4893" y="3974"/>
                </a:lnTo>
                <a:lnTo>
                  <a:pt x="2254" y="0"/>
                </a:lnTo>
                <a:close/>
              </a:path>
            </a:pathLst>
          </a:custGeom>
          <a:solidFill>
            <a:srgbClr val="D479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7" name="Google Shape;287;p8"/>
          <p:cNvGrpSpPr/>
          <p:nvPr/>
        </p:nvGrpSpPr>
        <p:grpSpPr>
          <a:xfrm>
            <a:off x="2276917" y="4491169"/>
            <a:ext cx="374204" cy="448093"/>
            <a:chOff x="2103742" y="4460694"/>
            <a:chExt cx="374204" cy="448093"/>
          </a:xfrm>
        </p:grpSpPr>
        <p:sp>
          <p:nvSpPr>
            <p:cNvPr id="288" name="Google Shape;288;p8"/>
            <p:cNvSpPr/>
            <p:nvPr/>
          </p:nvSpPr>
          <p:spPr>
            <a:xfrm>
              <a:off x="2151907" y="4543926"/>
              <a:ext cx="326039" cy="364861"/>
            </a:xfrm>
            <a:custGeom>
              <a:avLst/>
              <a:gdLst/>
              <a:ahLst/>
              <a:cxnLst/>
              <a:rect l="l" t="t" r="r" b="b"/>
              <a:pathLst>
                <a:path w="11447" h="12810" extrusionOk="0">
                  <a:moveTo>
                    <a:pt x="11446" y="1"/>
                  </a:moveTo>
                  <a:lnTo>
                    <a:pt x="1" y="5753"/>
                  </a:lnTo>
                  <a:lnTo>
                    <a:pt x="10705" y="12810"/>
                  </a:lnTo>
                  <a:lnTo>
                    <a:pt x="1144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8"/>
            <p:cNvSpPr/>
            <p:nvPr/>
          </p:nvSpPr>
          <p:spPr>
            <a:xfrm>
              <a:off x="2103742" y="4460694"/>
              <a:ext cx="326011" cy="364861"/>
            </a:xfrm>
            <a:custGeom>
              <a:avLst/>
              <a:gdLst/>
              <a:ahLst/>
              <a:cxnLst/>
              <a:rect l="l" t="t" r="r" b="b"/>
              <a:pathLst>
                <a:path w="11446" h="12810" fill="none" extrusionOk="0">
                  <a:moveTo>
                    <a:pt x="11446" y="0"/>
                  </a:moveTo>
                  <a:lnTo>
                    <a:pt x="0" y="5753"/>
                  </a:lnTo>
                  <a:lnTo>
                    <a:pt x="10704" y="12810"/>
                  </a:ln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0" name="Google Shape;290;p8"/>
          <p:cNvGrpSpPr/>
          <p:nvPr/>
        </p:nvGrpSpPr>
        <p:grpSpPr>
          <a:xfrm>
            <a:off x="6316350" y="3222738"/>
            <a:ext cx="995575" cy="851000"/>
            <a:chOff x="6207675" y="569150"/>
            <a:chExt cx="995575" cy="851000"/>
          </a:xfrm>
        </p:grpSpPr>
        <p:sp>
          <p:nvSpPr>
            <p:cNvPr id="291" name="Google Shape;291;p8"/>
            <p:cNvSpPr/>
            <p:nvPr/>
          </p:nvSpPr>
          <p:spPr>
            <a:xfrm>
              <a:off x="6415225" y="632150"/>
              <a:ext cx="788025" cy="788000"/>
            </a:xfrm>
            <a:custGeom>
              <a:avLst/>
              <a:gdLst/>
              <a:ahLst/>
              <a:cxnLst/>
              <a:rect l="l" t="t" r="r" b="b"/>
              <a:pathLst>
                <a:path w="31521" h="31520" extrusionOk="0">
                  <a:moveTo>
                    <a:pt x="15746" y="1"/>
                  </a:moveTo>
                  <a:cubicBezTo>
                    <a:pt x="7058" y="1"/>
                    <a:pt x="1" y="7058"/>
                    <a:pt x="1" y="15775"/>
                  </a:cubicBezTo>
                  <a:cubicBezTo>
                    <a:pt x="1" y="24463"/>
                    <a:pt x="7058" y="31520"/>
                    <a:pt x="15746" y="31520"/>
                  </a:cubicBezTo>
                  <a:cubicBezTo>
                    <a:pt x="24463" y="31520"/>
                    <a:pt x="31520" y="24463"/>
                    <a:pt x="31520" y="15775"/>
                  </a:cubicBezTo>
                  <a:cubicBezTo>
                    <a:pt x="31520" y="7058"/>
                    <a:pt x="24463" y="1"/>
                    <a:pt x="157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8"/>
            <p:cNvSpPr/>
            <p:nvPr/>
          </p:nvSpPr>
          <p:spPr>
            <a:xfrm>
              <a:off x="6207675" y="569150"/>
              <a:ext cx="788750" cy="789475"/>
            </a:xfrm>
            <a:custGeom>
              <a:avLst/>
              <a:gdLst/>
              <a:ahLst/>
              <a:cxnLst/>
              <a:rect l="l" t="t" r="r" b="b"/>
              <a:pathLst>
                <a:path w="31550" h="31579" fill="none" extrusionOk="0">
                  <a:moveTo>
                    <a:pt x="31549" y="15804"/>
                  </a:moveTo>
                  <a:cubicBezTo>
                    <a:pt x="31549" y="24522"/>
                    <a:pt x="24492" y="31579"/>
                    <a:pt x="15775" y="31579"/>
                  </a:cubicBezTo>
                  <a:cubicBezTo>
                    <a:pt x="7057" y="31579"/>
                    <a:pt x="0" y="24522"/>
                    <a:pt x="0" y="15804"/>
                  </a:cubicBezTo>
                  <a:cubicBezTo>
                    <a:pt x="0" y="7087"/>
                    <a:pt x="7057" y="0"/>
                    <a:pt x="15775" y="0"/>
                  </a:cubicBezTo>
                  <a:cubicBezTo>
                    <a:pt x="24492" y="0"/>
                    <a:pt x="31549" y="7087"/>
                    <a:pt x="31549" y="15804"/>
                  </a:cubicBezTo>
                  <a:close/>
                </a:path>
              </a:pathLst>
            </a:custGeom>
            <a:noFill/>
            <a:ln w="1407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8"/>
            <p:cNvSpPr/>
            <p:nvPr/>
          </p:nvSpPr>
          <p:spPr>
            <a:xfrm>
              <a:off x="6279575" y="641775"/>
              <a:ext cx="644950" cy="644950"/>
            </a:xfrm>
            <a:custGeom>
              <a:avLst/>
              <a:gdLst/>
              <a:ahLst/>
              <a:cxnLst/>
              <a:rect l="l" t="t" r="r" b="b"/>
              <a:pathLst>
                <a:path w="25798" h="25798" fill="none" extrusionOk="0">
                  <a:moveTo>
                    <a:pt x="25797" y="12899"/>
                  </a:moveTo>
                  <a:cubicBezTo>
                    <a:pt x="25797" y="20016"/>
                    <a:pt x="20015" y="25798"/>
                    <a:pt x="12899" y="25798"/>
                  </a:cubicBezTo>
                  <a:cubicBezTo>
                    <a:pt x="5782" y="25798"/>
                    <a:pt x="0" y="20016"/>
                    <a:pt x="0" y="12899"/>
                  </a:cubicBezTo>
                  <a:cubicBezTo>
                    <a:pt x="0" y="5783"/>
                    <a:pt x="5782" y="1"/>
                    <a:pt x="12899" y="1"/>
                  </a:cubicBezTo>
                  <a:cubicBezTo>
                    <a:pt x="20015" y="1"/>
                    <a:pt x="25797" y="5783"/>
                    <a:pt x="25797" y="12899"/>
                  </a:cubicBezTo>
                  <a:close/>
                </a:path>
              </a:pathLst>
            </a:custGeom>
            <a:noFill/>
            <a:ln w="1407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8"/>
            <p:cNvSpPr/>
            <p:nvPr/>
          </p:nvSpPr>
          <p:spPr>
            <a:xfrm>
              <a:off x="6352950" y="715175"/>
              <a:ext cx="498175" cy="498175"/>
            </a:xfrm>
            <a:custGeom>
              <a:avLst/>
              <a:gdLst/>
              <a:ahLst/>
              <a:cxnLst/>
              <a:rect l="l" t="t" r="r" b="b"/>
              <a:pathLst>
                <a:path w="19927" h="19927" fill="none" extrusionOk="0">
                  <a:moveTo>
                    <a:pt x="16368" y="3529"/>
                  </a:moveTo>
                  <a:cubicBezTo>
                    <a:pt x="19927" y="7087"/>
                    <a:pt x="19927" y="12839"/>
                    <a:pt x="16368" y="16368"/>
                  </a:cubicBezTo>
                  <a:cubicBezTo>
                    <a:pt x="12840" y="19926"/>
                    <a:pt x="7088" y="19926"/>
                    <a:pt x="3559" y="16368"/>
                  </a:cubicBezTo>
                  <a:cubicBezTo>
                    <a:pt x="1" y="12839"/>
                    <a:pt x="1" y="7087"/>
                    <a:pt x="3559" y="3529"/>
                  </a:cubicBezTo>
                  <a:cubicBezTo>
                    <a:pt x="7088" y="0"/>
                    <a:pt x="12840" y="0"/>
                    <a:pt x="16368" y="3529"/>
                  </a:cubicBezTo>
                  <a:close/>
                </a:path>
              </a:pathLst>
            </a:custGeom>
            <a:noFill/>
            <a:ln w="1407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8"/>
            <p:cNvSpPr/>
            <p:nvPr/>
          </p:nvSpPr>
          <p:spPr>
            <a:xfrm>
              <a:off x="6456000" y="818200"/>
              <a:ext cx="292100" cy="292100"/>
            </a:xfrm>
            <a:custGeom>
              <a:avLst/>
              <a:gdLst/>
              <a:ahLst/>
              <a:cxnLst/>
              <a:rect l="l" t="t" r="r" b="b"/>
              <a:pathLst>
                <a:path w="11684" h="11684" fill="none" extrusionOk="0">
                  <a:moveTo>
                    <a:pt x="11683" y="5842"/>
                  </a:moveTo>
                  <a:cubicBezTo>
                    <a:pt x="11683" y="9074"/>
                    <a:pt x="9074" y="11684"/>
                    <a:pt x="5842" y="11684"/>
                  </a:cubicBezTo>
                  <a:cubicBezTo>
                    <a:pt x="2610" y="11684"/>
                    <a:pt x="0" y="9074"/>
                    <a:pt x="0" y="5842"/>
                  </a:cubicBezTo>
                  <a:cubicBezTo>
                    <a:pt x="0" y="2610"/>
                    <a:pt x="2610" y="1"/>
                    <a:pt x="5842" y="1"/>
                  </a:cubicBezTo>
                  <a:cubicBezTo>
                    <a:pt x="9074" y="1"/>
                    <a:pt x="11683" y="2610"/>
                    <a:pt x="11683" y="5842"/>
                  </a:cubicBezTo>
                  <a:close/>
                </a:path>
              </a:pathLst>
            </a:custGeom>
            <a:noFill/>
            <a:ln w="1407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6" name="Google Shape;296;p8"/>
          <p:cNvSpPr/>
          <p:nvPr/>
        </p:nvSpPr>
        <p:spPr>
          <a:xfrm>
            <a:off x="3800963" y="4491175"/>
            <a:ext cx="1659750" cy="568575"/>
          </a:xfrm>
          <a:custGeom>
            <a:avLst/>
            <a:gdLst/>
            <a:ahLst/>
            <a:cxnLst/>
            <a:rect l="l" t="t" r="r" b="b"/>
            <a:pathLst>
              <a:path w="66390" h="22743" extrusionOk="0">
                <a:moveTo>
                  <a:pt x="51238" y="0"/>
                </a:moveTo>
                <a:lnTo>
                  <a:pt x="39288" y="11772"/>
                </a:lnTo>
                <a:lnTo>
                  <a:pt x="26805" y="653"/>
                </a:lnTo>
                <a:lnTo>
                  <a:pt x="14885" y="12395"/>
                </a:lnTo>
                <a:lnTo>
                  <a:pt x="5011" y="3618"/>
                </a:lnTo>
                <a:lnTo>
                  <a:pt x="0" y="9252"/>
                </a:lnTo>
                <a:lnTo>
                  <a:pt x="15152" y="22743"/>
                </a:lnTo>
                <a:lnTo>
                  <a:pt x="27072" y="10971"/>
                </a:lnTo>
                <a:lnTo>
                  <a:pt x="39585" y="22091"/>
                </a:lnTo>
                <a:lnTo>
                  <a:pt x="51505" y="10319"/>
                </a:lnTo>
                <a:lnTo>
                  <a:pt x="61378" y="19096"/>
                </a:lnTo>
                <a:lnTo>
                  <a:pt x="66390" y="13462"/>
                </a:lnTo>
                <a:lnTo>
                  <a:pt x="5123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97;p8"/>
          <p:cNvGrpSpPr/>
          <p:nvPr/>
        </p:nvGrpSpPr>
        <p:grpSpPr>
          <a:xfrm>
            <a:off x="7907000" y="2016488"/>
            <a:ext cx="516700" cy="555250"/>
            <a:chOff x="508675" y="2196250"/>
            <a:chExt cx="516700" cy="555250"/>
          </a:xfrm>
        </p:grpSpPr>
        <p:sp>
          <p:nvSpPr>
            <p:cNvPr id="298" name="Google Shape;298;p8"/>
            <p:cNvSpPr/>
            <p:nvPr/>
          </p:nvSpPr>
          <p:spPr>
            <a:xfrm>
              <a:off x="508675" y="2196250"/>
              <a:ext cx="430725" cy="478150"/>
            </a:xfrm>
            <a:custGeom>
              <a:avLst/>
              <a:gdLst/>
              <a:ahLst/>
              <a:cxnLst/>
              <a:rect l="l" t="t" r="r" b="b"/>
              <a:pathLst>
                <a:path w="17229" h="19126" fill="none" extrusionOk="0">
                  <a:moveTo>
                    <a:pt x="1" y="19126"/>
                  </a:moveTo>
                  <a:lnTo>
                    <a:pt x="17228" y="1"/>
                  </a:lnTo>
                </a:path>
              </a:pathLst>
            </a:custGeom>
            <a:noFill/>
            <a:ln w="18525" cap="rnd" cmpd="sng">
              <a:solidFill>
                <a:srgbClr val="161616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8"/>
            <p:cNvSpPr/>
            <p:nvPr/>
          </p:nvSpPr>
          <p:spPr>
            <a:xfrm>
              <a:off x="550200" y="2233325"/>
              <a:ext cx="430700" cy="478150"/>
            </a:xfrm>
            <a:custGeom>
              <a:avLst/>
              <a:gdLst/>
              <a:ahLst/>
              <a:cxnLst/>
              <a:rect l="l" t="t" r="r" b="b"/>
              <a:pathLst>
                <a:path w="17228" h="19126" fill="none" extrusionOk="0">
                  <a:moveTo>
                    <a:pt x="0" y="19125"/>
                  </a:moveTo>
                  <a:lnTo>
                    <a:pt x="17228" y="0"/>
                  </a:lnTo>
                </a:path>
              </a:pathLst>
            </a:custGeom>
            <a:noFill/>
            <a:ln w="18525" cap="rnd" cmpd="sng">
              <a:solidFill>
                <a:srgbClr val="161616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8"/>
            <p:cNvSpPr/>
            <p:nvPr/>
          </p:nvSpPr>
          <p:spPr>
            <a:xfrm>
              <a:off x="593925" y="2272600"/>
              <a:ext cx="431450" cy="478900"/>
            </a:xfrm>
            <a:custGeom>
              <a:avLst/>
              <a:gdLst/>
              <a:ahLst/>
              <a:cxnLst/>
              <a:rect l="l" t="t" r="r" b="b"/>
              <a:pathLst>
                <a:path w="17258" h="19156" fill="none" extrusionOk="0">
                  <a:moveTo>
                    <a:pt x="1" y="19155"/>
                  </a:moveTo>
                  <a:lnTo>
                    <a:pt x="17258" y="1"/>
                  </a:lnTo>
                </a:path>
              </a:pathLst>
            </a:custGeom>
            <a:noFill/>
            <a:ln w="18525" cap="rnd" cmpd="sng">
              <a:solidFill>
                <a:srgbClr val="161616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1" name="Google Shape;301;p8"/>
          <p:cNvGrpSpPr/>
          <p:nvPr/>
        </p:nvGrpSpPr>
        <p:grpSpPr>
          <a:xfrm>
            <a:off x="7453200" y="446938"/>
            <a:ext cx="899200" cy="805050"/>
            <a:chOff x="2106150" y="3378600"/>
            <a:chExt cx="899200" cy="805050"/>
          </a:xfrm>
        </p:grpSpPr>
        <p:sp>
          <p:nvSpPr>
            <p:cNvPr id="302" name="Google Shape;302;p8"/>
            <p:cNvSpPr/>
            <p:nvPr/>
          </p:nvSpPr>
          <p:spPr>
            <a:xfrm>
              <a:off x="2106150" y="3378600"/>
              <a:ext cx="500400" cy="805050"/>
            </a:xfrm>
            <a:custGeom>
              <a:avLst/>
              <a:gdLst/>
              <a:ahLst/>
              <a:cxnLst/>
              <a:rect l="l" t="t" r="r" b="b"/>
              <a:pathLst>
                <a:path w="20016" h="32202" extrusionOk="0">
                  <a:moveTo>
                    <a:pt x="11149" y="0"/>
                  </a:moveTo>
                  <a:cubicBezTo>
                    <a:pt x="11149" y="0"/>
                    <a:pt x="11149" y="0"/>
                    <a:pt x="11149" y="0"/>
                  </a:cubicBezTo>
                  <a:lnTo>
                    <a:pt x="0" y="29859"/>
                  </a:lnTo>
                  <a:lnTo>
                    <a:pt x="20015" y="32202"/>
                  </a:lnTo>
                  <a:cubicBezTo>
                    <a:pt x="20015" y="32202"/>
                    <a:pt x="11174" y="0"/>
                    <a:pt x="11149" y="0"/>
                  </a:cubicBezTo>
                  <a:close/>
                </a:path>
              </a:pathLst>
            </a:custGeom>
            <a:solidFill>
              <a:srgbClr val="FFB3D1"/>
            </a:solidFill>
            <a:ln w="9625" cap="flat" cmpd="sng">
              <a:solidFill>
                <a:srgbClr val="262626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8"/>
            <p:cNvSpPr/>
            <p:nvPr/>
          </p:nvSpPr>
          <p:spPr>
            <a:xfrm>
              <a:off x="2384875" y="3378600"/>
              <a:ext cx="620475" cy="805050"/>
            </a:xfrm>
            <a:custGeom>
              <a:avLst/>
              <a:gdLst/>
              <a:ahLst/>
              <a:cxnLst/>
              <a:rect l="l" t="t" r="r" b="b"/>
              <a:pathLst>
                <a:path w="24819" h="32202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lnTo>
                    <a:pt x="1" y="1"/>
                  </a:lnTo>
                  <a:lnTo>
                    <a:pt x="1" y="1"/>
                  </a:lnTo>
                  <a:cubicBezTo>
                    <a:pt x="0" y="0"/>
                    <a:pt x="0" y="0"/>
                    <a:pt x="0" y="0"/>
                  </a:cubicBezTo>
                  <a:close/>
                  <a:moveTo>
                    <a:pt x="1" y="1"/>
                  </a:moveTo>
                  <a:lnTo>
                    <a:pt x="1" y="1"/>
                  </a:lnTo>
                  <a:cubicBezTo>
                    <a:pt x="63" y="140"/>
                    <a:pt x="8896" y="32202"/>
                    <a:pt x="8896" y="32202"/>
                  </a:cubicBezTo>
                  <a:lnTo>
                    <a:pt x="24818" y="200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92"/>
            </a:solidFill>
            <a:ln w="9625" cap="flat" cmpd="sng">
              <a:solidFill>
                <a:srgbClr val="000000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4" name="Google Shape;304;p8"/>
          <p:cNvGrpSpPr/>
          <p:nvPr/>
        </p:nvGrpSpPr>
        <p:grpSpPr>
          <a:xfrm>
            <a:off x="461950" y="487863"/>
            <a:ext cx="516700" cy="555250"/>
            <a:chOff x="508675" y="2196250"/>
            <a:chExt cx="516700" cy="555250"/>
          </a:xfrm>
        </p:grpSpPr>
        <p:sp>
          <p:nvSpPr>
            <p:cNvPr id="305" name="Google Shape;305;p8"/>
            <p:cNvSpPr/>
            <p:nvPr/>
          </p:nvSpPr>
          <p:spPr>
            <a:xfrm>
              <a:off x="508675" y="2196250"/>
              <a:ext cx="430725" cy="478150"/>
            </a:xfrm>
            <a:custGeom>
              <a:avLst/>
              <a:gdLst/>
              <a:ahLst/>
              <a:cxnLst/>
              <a:rect l="l" t="t" r="r" b="b"/>
              <a:pathLst>
                <a:path w="17229" h="19126" fill="none" extrusionOk="0">
                  <a:moveTo>
                    <a:pt x="1" y="19126"/>
                  </a:moveTo>
                  <a:lnTo>
                    <a:pt x="17228" y="1"/>
                  </a:lnTo>
                </a:path>
              </a:pathLst>
            </a:custGeom>
            <a:noFill/>
            <a:ln w="18525" cap="rnd" cmpd="sng">
              <a:solidFill>
                <a:srgbClr val="161616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8"/>
            <p:cNvSpPr/>
            <p:nvPr/>
          </p:nvSpPr>
          <p:spPr>
            <a:xfrm>
              <a:off x="550200" y="2233325"/>
              <a:ext cx="430700" cy="478150"/>
            </a:xfrm>
            <a:custGeom>
              <a:avLst/>
              <a:gdLst/>
              <a:ahLst/>
              <a:cxnLst/>
              <a:rect l="l" t="t" r="r" b="b"/>
              <a:pathLst>
                <a:path w="17228" h="19126" fill="none" extrusionOk="0">
                  <a:moveTo>
                    <a:pt x="0" y="19125"/>
                  </a:moveTo>
                  <a:lnTo>
                    <a:pt x="17228" y="0"/>
                  </a:lnTo>
                </a:path>
              </a:pathLst>
            </a:custGeom>
            <a:noFill/>
            <a:ln w="18525" cap="rnd" cmpd="sng">
              <a:solidFill>
                <a:srgbClr val="161616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8"/>
            <p:cNvSpPr/>
            <p:nvPr/>
          </p:nvSpPr>
          <p:spPr>
            <a:xfrm>
              <a:off x="593925" y="2272600"/>
              <a:ext cx="431450" cy="478900"/>
            </a:xfrm>
            <a:custGeom>
              <a:avLst/>
              <a:gdLst/>
              <a:ahLst/>
              <a:cxnLst/>
              <a:rect l="l" t="t" r="r" b="b"/>
              <a:pathLst>
                <a:path w="17258" h="19156" fill="none" extrusionOk="0">
                  <a:moveTo>
                    <a:pt x="1" y="19155"/>
                  </a:moveTo>
                  <a:lnTo>
                    <a:pt x="17258" y="1"/>
                  </a:lnTo>
                </a:path>
              </a:pathLst>
            </a:custGeom>
            <a:noFill/>
            <a:ln w="18525" cap="rnd" cmpd="sng">
              <a:solidFill>
                <a:srgbClr val="161616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8" name="Google Shape;308;p8"/>
          <p:cNvGrpSpPr/>
          <p:nvPr/>
        </p:nvGrpSpPr>
        <p:grpSpPr>
          <a:xfrm>
            <a:off x="1790725" y="59638"/>
            <a:ext cx="349175" cy="318025"/>
            <a:chOff x="4293675" y="3764800"/>
            <a:chExt cx="349175" cy="318025"/>
          </a:xfrm>
        </p:grpSpPr>
        <p:sp>
          <p:nvSpPr>
            <p:cNvPr id="309" name="Google Shape;309;p8"/>
            <p:cNvSpPr/>
            <p:nvPr/>
          </p:nvSpPr>
          <p:spPr>
            <a:xfrm>
              <a:off x="4332975" y="3772950"/>
              <a:ext cx="309875" cy="309875"/>
            </a:xfrm>
            <a:custGeom>
              <a:avLst/>
              <a:gdLst/>
              <a:ahLst/>
              <a:cxnLst/>
              <a:rect l="l" t="t" r="r" b="b"/>
              <a:pathLst>
                <a:path w="12395" h="12395" extrusionOk="0">
                  <a:moveTo>
                    <a:pt x="7769" y="1"/>
                  </a:moveTo>
                  <a:lnTo>
                    <a:pt x="5574" y="4182"/>
                  </a:lnTo>
                  <a:lnTo>
                    <a:pt x="1394" y="1958"/>
                  </a:lnTo>
                  <a:lnTo>
                    <a:pt x="0" y="4597"/>
                  </a:lnTo>
                  <a:lnTo>
                    <a:pt x="4181" y="6821"/>
                  </a:lnTo>
                  <a:lnTo>
                    <a:pt x="1957" y="10972"/>
                  </a:lnTo>
                  <a:lnTo>
                    <a:pt x="4596" y="12395"/>
                  </a:lnTo>
                  <a:lnTo>
                    <a:pt x="6820" y="8214"/>
                  </a:lnTo>
                  <a:lnTo>
                    <a:pt x="10971" y="10408"/>
                  </a:lnTo>
                  <a:lnTo>
                    <a:pt x="12394" y="7769"/>
                  </a:lnTo>
                  <a:lnTo>
                    <a:pt x="8213" y="5575"/>
                  </a:lnTo>
                  <a:lnTo>
                    <a:pt x="10408" y="1394"/>
                  </a:lnTo>
                  <a:lnTo>
                    <a:pt x="7769" y="1"/>
                  </a:ln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8"/>
            <p:cNvSpPr/>
            <p:nvPr/>
          </p:nvSpPr>
          <p:spPr>
            <a:xfrm>
              <a:off x="4293675" y="3764800"/>
              <a:ext cx="309875" cy="309150"/>
            </a:xfrm>
            <a:custGeom>
              <a:avLst/>
              <a:gdLst/>
              <a:ahLst/>
              <a:cxnLst/>
              <a:rect l="l" t="t" r="r" b="b"/>
              <a:pathLst>
                <a:path w="12395" h="12366" fill="none" extrusionOk="0">
                  <a:moveTo>
                    <a:pt x="12395" y="7769"/>
                  </a:moveTo>
                  <a:lnTo>
                    <a:pt x="8214" y="5575"/>
                  </a:lnTo>
                  <a:lnTo>
                    <a:pt x="10438" y="1394"/>
                  </a:lnTo>
                  <a:lnTo>
                    <a:pt x="7799" y="1"/>
                  </a:lnTo>
                  <a:lnTo>
                    <a:pt x="5575" y="4152"/>
                  </a:lnTo>
                  <a:lnTo>
                    <a:pt x="1424" y="1958"/>
                  </a:lnTo>
                  <a:lnTo>
                    <a:pt x="1" y="4597"/>
                  </a:lnTo>
                  <a:lnTo>
                    <a:pt x="4181" y="6791"/>
                  </a:lnTo>
                  <a:lnTo>
                    <a:pt x="1987" y="10972"/>
                  </a:lnTo>
                  <a:lnTo>
                    <a:pt x="4626" y="12365"/>
                  </a:lnTo>
                  <a:lnTo>
                    <a:pt x="6820" y="8214"/>
                  </a:lnTo>
                  <a:lnTo>
                    <a:pt x="11001" y="10408"/>
                  </a:ln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1" name="Google Shape;311;p8"/>
          <p:cNvGrpSpPr/>
          <p:nvPr/>
        </p:nvGrpSpPr>
        <p:grpSpPr>
          <a:xfrm>
            <a:off x="4278838" y="4352075"/>
            <a:ext cx="200925" cy="229825"/>
            <a:chOff x="1369300" y="3414175"/>
            <a:chExt cx="200925" cy="229825"/>
          </a:xfrm>
        </p:grpSpPr>
        <p:sp>
          <p:nvSpPr>
            <p:cNvPr id="312" name="Google Shape;312;p8"/>
            <p:cNvSpPr/>
            <p:nvPr/>
          </p:nvSpPr>
          <p:spPr>
            <a:xfrm>
              <a:off x="1369300" y="3414175"/>
              <a:ext cx="190550" cy="206100"/>
            </a:xfrm>
            <a:custGeom>
              <a:avLst/>
              <a:gdLst/>
              <a:ahLst/>
              <a:cxnLst/>
              <a:rect l="l" t="t" r="r" b="b"/>
              <a:pathLst>
                <a:path w="7622" h="8244" extrusionOk="0">
                  <a:moveTo>
                    <a:pt x="7621" y="1"/>
                  </a:moveTo>
                  <a:lnTo>
                    <a:pt x="1" y="3322"/>
                  </a:lnTo>
                  <a:lnTo>
                    <a:pt x="6673" y="8244"/>
                  </a:lnTo>
                  <a:lnTo>
                    <a:pt x="7621" y="1"/>
                  </a:lnTo>
                  <a:close/>
                </a:path>
              </a:pathLst>
            </a:custGeom>
            <a:solidFill>
              <a:srgbClr val="FE9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8"/>
            <p:cNvSpPr/>
            <p:nvPr/>
          </p:nvSpPr>
          <p:spPr>
            <a:xfrm>
              <a:off x="1379700" y="3437150"/>
              <a:ext cx="190525" cy="206850"/>
            </a:xfrm>
            <a:custGeom>
              <a:avLst/>
              <a:gdLst/>
              <a:ahLst/>
              <a:cxnLst/>
              <a:rect l="l" t="t" r="r" b="b"/>
              <a:pathLst>
                <a:path w="7621" h="8274" fill="none" extrusionOk="0">
                  <a:moveTo>
                    <a:pt x="7620" y="1"/>
                  </a:moveTo>
                  <a:lnTo>
                    <a:pt x="0" y="3322"/>
                  </a:lnTo>
                  <a:lnTo>
                    <a:pt x="6701" y="8273"/>
                  </a:ln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accent5"/>
        </a:solidFill>
        <a:effectLst/>
      </p:bgPr>
    </p:bg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"/>
          <p:cNvSpPr/>
          <p:nvPr/>
        </p:nvSpPr>
        <p:spPr>
          <a:xfrm rot="2186692">
            <a:off x="2850492" y="221151"/>
            <a:ext cx="5006658" cy="5006658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9"/>
          <p:cNvSpPr txBox="1">
            <a:spLocks noGrp="1"/>
          </p:cNvSpPr>
          <p:nvPr>
            <p:ph type="title"/>
          </p:nvPr>
        </p:nvSpPr>
        <p:spPr>
          <a:xfrm>
            <a:off x="720300" y="1233175"/>
            <a:ext cx="35904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18" name="Google Shape;318;p9"/>
          <p:cNvSpPr txBox="1">
            <a:spLocks noGrp="1"/>
          </p:cNvSpPr>
          <p:nvPr>
            <p:ph type="subTitle" idx="1"/>
          </p:nvPr>
        </p:nvSpPr>
        <p:spPr>
          <a:xfrm>
            <a:off x="720300" y="3370075"/>
            <a:ext cx="35904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19" name="Google Shape;319;p9"/>
          <p:cNvSpPr txBox="1">
            <a:spLocks noGrp="1"/>
          </p:cNvSpPr>
          <p:nvPr>
            <p:ph type="subTitle" idx="2"/>
          </p:nvPr>
        </p:nvSpPr>
        <p:spPr>
          <a:xfrm>
            <a:off x="4894350" y="1133175"/>
            <a:ext cx="3529200" cy="263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20" name="Google Shape;320;p9"/>
          <p:cNvGrpSpPr/>
          <p:nvPr/>
        </p:nvGrpSpPr>
        <p:grpSpPr>
          <a:xfrm>
            <a:off x="-154700" y="1779513"/>
            <a:ext cx="952575" cy="889575"/>
            <a:chOff x="263325" y="93538"/>
            <a:chExt cx="952575" cy="889575"/>
          </a:xfrm>
        </p:grpSpPr>
        <p:sp>
          <p:nvSpPr>
            <p:cNvPr id="321" name="Google Shape;321;p9"/>
            <p:cNvSpPr/>
            <p:nvPr/>
          </p:nvSpPr>
          <p:spPr>
            <a:xfrm>
              <a:off x="333750" y="93538"/>
              <a:ext cx="882150" cy="797650"/>
            </a:xfrm>
            <a:custGeom>
              <a:avLst/>
              <a:gdLst/>
              <a:ahLst/>
              <a:cxnLst/>
              <a:rect l="l" t="t" r="r" b="b"/>
              <a:pathLst>
                <a:path w="35286" h="31906" extrusionOk="0">
                  <a:moveTo>
                    <a:pt x="21586" y="1"/>
                  </a:moveTo>
                  <a:lnTo>
                    <a:pt x="4745" y="2017"/>
                  </a:lnTo>
                  <a:cubicBezTo>
                    <a:pt x="4745" y="2017"/>
                    <a:pt x="136" y="22946"/>
                    <a:pt x="2" y="22981"/>
                  </a:cubicBezTo>
                  <a:lnTo>
                    <a:pt x="2" y="22981"/>
                  </a:lnTo>
                  <a:lnTo>
                    <a:pt x="0" y="22980"/>
                  </a:lnTo>
                  <a:lnTo>
                    <a:pt x="0" y="22980"/>
                  </a:lnTo>
                  <a:cubicBezTo>
                    <a:pt x="1" y="22981"/>
                    <a:pt x="1" y="22982"/>
                    <a:pt x="2" y="22982"/>
                  </a:cubicBezTo>
                  <a:cubicBezTo>
                    <a:pt x="2" y="22982"/>
                    <a:pt x="2" y="22981"/>
                    <a:pt x="2" y="22981"/>
                  </a:cubicBezTo>
                  <a:lnTo>
                    <a:pt x="2" y="22981"/>
                  </a:lnTo>
                  <a:lnTo>
                    <a:pt x="14025" y="31905"/>
                  </a:lnTo>
                  <a:lnTo>
                    <a:pt x="30482" y="30304"/>
                  </a:lnTo>
                  <a:lnTo>
                    <a:pt x="35285" y="9163"/>
                  </a:lnTo>
                  <a:lnTo>
                    <a:pt x="21586" y="1"/>
                  </a:lnTo>
                  <a:close/>
                </a:path>
              </a:pathLst>
            </a:custGeom>
            <a:solidFill>
              <a:srgbClr val="D479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9"/>
            <p:cNvSpPr/>
            <p:nvPr/>
          </p:nvSpPr>
          <p:spPr>
            <a:xfrm>
              <a:off x="382675" y="185463"/>
              <a:ext cx="762800" cy="272825"/>
            </a:xfrm>
            <a:custGeom>
              <a:avLst/>
              <a:gdLst/>
              <a:ahLst/>
              <a:cxnLst/>
              <a:rect l="l" t="t" r="r" b="b"/>
              <a:pathLst>
                <a:path w="30512" h="10913" fill="none" extrusionOk="0">
                  <a:moveTo>
                    <a:pt x="16842" y="0"/>
                  </a:moveTo>
                  <a:lnTo>
                    <a:pt x="0" y="2017"/>
                  </a:lnTo>
                  <a:lnTo>
                    <a:pt x="14263" y="10912"/>
                  </a:lnTo>
                  <a:lnTo>
                    <a:pt x="30512" y="9163"/>
                  </a:lnTo>
                  <a:close/>
                </a:path>
              </a:pathLst>
            </a:custGeom>
            <a:noFill/>
            <a:ln w="1407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9"/>
            <p:cNvSpPr/>
            <p:nvPr/>
          </p:nvSpPr>
          <p:spPr>
            <a:xfrm>
              <a:off x="263325" y="235863"/>
              <a:ext cx="475925" cy="747250"/>
            </a:xfrm>
            <a:custGeom>
              <a:avLst/>
              <a:gdLst/>
              <a:ahLst/>
              <a:cxnLst/>
              <a:rect l="l" t="t" r="r" b="b"/>
              <a:pathLst>
                <a:path w="19037" h="29890" fill="none" extrusionOk="0">
                  <a:moveTo>
                    <a:pt x="0" y="20964"/>
                  </a:moveTo>
                  <a:lnTo>
                    <a:pt x="14055" y="29889"/>
                  </a:lnTo>
                  <a:lnTo>
                    <a:pt x="19037" y="8896"/>
                  </a:lnTo>
                  <a:lnTo>
                    <a:pt x="4774" y="1"/>
                  </a:lnTo>
                  <a:cubicBezTo>
                    <a:pt x="4774" y="1"/>
                    <a:pt x="119" y="21142"/>
                    <a:pt x="0" y="20964"/>
                  </a:cubicBezTo>
                  <a:close/>
                </a:path>
              </a:pathLst>
            </a:custGeom>
            <a:noFill/>
            <a:ln w="1407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9"/>
            <p:cNvSpPr/>
            <p:nvPr/>
          </p:nvSpPr>
          <p:spPr>
            <a:xfrm>
              <a:off x="614700" y="414513"/>
              <a:ext cx="530775" cy="568600"/>
            </a:xfrm>
            <a:custGeom>
              <a:avLst/>
              <a:gdLst/>
              <a:ahLst/>
              <a:cxnLst/>
              <a:rect l="l" t="t" r="r" b="b"/>
              <a:pathLst>
                <a:path w="21231" h="22744" fill="none" extrusionOk="0">
                  <a:moveTo>
                    <a:pt x="21231" y="1"/>
                  </a:moveTo>
                  <a:lnTo>
                    <a:pt x="4982" y="1750"/>
                  </a:lnTo>
                  <a:lnTo>
                    <a:pt x="0" y="22743"/>
                  </a:lnTo>
                  <a:lnTo>
                    <a:pt x="16457" y="21142"/>
                  </a:lnTo>
                  <a:close/>
                </a:path>
              </a:pathLst>
            </a:custGeom>
            <a:noFill/>
            <a:ln w="1407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5" name="Google Shape;325;p9"/>
          <p:cNvGrpSpPr/>
          <p:nvPr/>
        </p:nvGrpSpPr>
        <p:grpSpPr>
          <a:xfrm>
            <a:off x="1841600" y="4202638"/>
            <a:ext cx="899200" cy="805050"/>
            <a:chOff x="2106150" y="3378600"/>
            <a:chExt cx="899200" cy="805050"/>
          </a:xfrm>
        </p:grpSpPr>
        <p:sp>
          <p:nvSpPr>
            <p:cNvPr id="326" name="Google Shape;326;p9"/>
            <p:cNvSpPr/>
            <p:nvPr/>
          </p:nvSpPr>
          <p:spPr>
            <a:xfrm>
              <a:off x="2106150" y="3378600"/>
              <a:ext cx="500400" cy="805050"/>
            </a:xfrm>
            <a:custGeom>
              <a:avLst/>
              <a:gdLst/>
              <a:ahLst/>
              <a:cxnLst/>
              <a:rect l="l" t="t" r="r" b="b"/>
              <a:pathLst>
                <a:path w="20016" h="32202" extrusionOk="0">
                  <a:moveTo>
                    <a:pt x="11149" y="0"/>
                  </a:moveTo>
                  <a:cubicBezTo>
                    <a:pt x="11149" y="0"/>
                    <a:pt x="11149" y="0"/>
                    <a:pt x="11149" y="0"/>
                  </a:cubicBezTo>
                  <a:lnTo>
                    <a:pt x="0" y="29859"/>
                  </a:lnTo>
                  <a:lnTo>
                    <a:pt x="20015" y="32202"/>
                  </a:lnTo>
                  <a:cubicBezTo>
                    <a:pt x="20015" y="32202"/>
                    <a:pt x="11174" y="0"/>
                    <a:pt x="11149" y="0"/>
                  </a:cubicBezTo>
                  <a:close/>
                </a:path>
              </a:pathLst>
            </a:custGeom>
            <a:solidFill>
              <a:srgbClr val="FFB3D1"/>
            </a:solidFill>
            <a:ln w="9625" cap="flat" cmpd="sng">
              <a:solidFill>
                <a:srgbClr val="262626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9"/>
            <p:cNvSpPr/>
            <p:nvPr/>
          </p:nvSpPr>
          <p:spPr>
            <a:xfrm>
              <a:off x="2384875" y="3378600"/>
              <a:ext cx="620475" cy="805050"/>
            </a:xfrm>
            <a:custGeom>
              <a:avLst/>
              <a:gdLst/>
              <a:ahLst/>
              <a:cxnLst/>
              <a:rect l="l" t="t" r="r" b="b"/>
              <a:pathLst>
                <a:path w="24819" h="32202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lnTo>
                    <a:pt x="1" y="1"/>
                  </a:lnTo>
                  <a:lnTo>
                    <a:pt x="1" y="1"/>
                  </a:lnTo>
                  <a:cubicBezTo>
                    <a:pt x="0" y="0"/>
                    <a:pt x="0" y="0"/>
                    <a:pt x="0" y="0"/>
                  </a:cubicBezTo>
                  <a:close/>
                  <a:moveTo>
                    <a:pt x="1" y="1"/>
                  </a:moveTo>
                  <a:lnTo>
                    <a:pt x="1" y="1"/>
                  </a:lnTo>
                  <a:cubicBezTo>
                    <a:pt x="63" y="140"/>
                    <a:pt x="8896" y="32202"/>
                    <a:pt x="8896" y="32202"/>
                  </a:cubicBezTo>
                  <a:lnTo>
                    <a:pt x="24818" y="200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92"/>
            </a:solidFill>
            <a:ln w="9625" cap="flat" cmpd="sng">
              <a:solidFill>
                <a:srgbClr val="000000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8" name="Google Shape;328;p9"/>
          <p:cNvGrpSpPr/>
          <p:nvPr/>
        </p:nvGrpSpPr>
        <p:grpSpPr>
          <a:xfrm>
            <a:off x="4151675" y="4702925"/>
            <a:ext cx="840650" cy="177175"/>
            <a:chOff x="1831125" y="4779625"/>
            <a:chExt cx="840650" cy="177175"/>
          </a:xfrm>
        </p:grpSpPr>
        <p:sp>
          <p:nvSpPr>
            <p:cNvPr id="329" name="Google Shape;329;p9"/>
            <p:cNvSpPr/>
            <p:nvPr/>
          </p:nvSpPr>
          <p:spPr>
            <a:xfrm>
              <a:off x="2527200" y="4779625"/>
              <a:ext cx="144575" cy="123800"/>
            </a:xfrm>
            <a:custGeom>
              <a:avLst/>
              <a:gdLst/>
              <a:ahLst/>
              <a:cxnLst/>
              <a:rect l="l" t="t" r="r" b="b"/>
              <a:pathLst>
                <a:path w="5783" h="4952" extrusionOk="0">
                  <a:moveTo>
                    <a:pt x="2497" y="1113"/>
                  </a:moveTo>
                  <a:cubicBezTo>
                    <a:pt x="2827" y="1113"/>
                    <a:pt x="3164" y="1236"/>
                    <a:pt x="3440" y="1512"/>
                  </a:cubicBezTo>
                  <a:cubicBezTo>
                    <a:pt x="4300" y="2372"/>
                    <a:pt x="3677" y="3825"/>
                    <a:pt x="2491" y="3825"/>
                  </a:cubicBezTo>
                  <a:cubicBezTo>
                    <a:pt x="1720" y="3825"/>
                    <a:pt x="1127" y="3232"/>
                    <a:pt x="1127" y="2491"/>
                  </a:cubicBezTo>
                  <a:cubicBezTo>
                    <a:pt x="1127" y="1665"/>
                    <a:pt x="1797" y="1113"/>
                    <a:pt x="2497" y="1113"/>
                  </a:cubicBezTo>
                  <a:close/>
                  <a:moveTo>
                    <a:pt x="2491" y="0"/>
                  </a:moveTo>
                  <a:cubicBezTo>
                    <a:pt x="1127" y="0"/>
                    <a:pt x="0" y="1097"/>
                    <a:pt x="0" y="2491"/>
                  </a:cubicBezTo>
                  <a:cubicBezTo>
                    <a:pt x="0" y="3970"/>
                    <a:pt x="1214" y="4951"/>
                    <a:pt x="2486" y="4951"/>
                  </a:cubicBezTo>
                  <a:cubicBezTo>
                    <a:pt x="3101" y="4951"/>
                    <a:pt x="3729" y="4722"/>
                    <a:pt x="4240" y="4211"/>
                  </a:cubicBezTo>
                  <a:cubicBezTo>
                    <a:pt x="5782" y="2669"/>
                    <a:pt x="4685" y="0"/>
                    <a:pt x="2491" y="0"/>
                  </a:cubicBez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9"/>
            <p:cNvSpPr/>
            <p:nvPr/>
          </p:nvSpPr>
          <p:spPr>
            <a:xfrm>
              <a:off x="2301850" y="4779625"/>
              <a:ext cx="144575" cy="123800"/>
            </a:xfrm>
            <a:custGeom>
              <a:avLst/>
              <a:gdLst/>
              <a:ahLst/>
              <a:cxnLst/>
              <a:rect l="l" t="t" r="r" b="b"/>
              <a:pathLst>
                <a:path w="5783" h="4952" extrusionOk="0">
                  <a:moveTo>
                    <a:pt x="2497" y="1113"/>
                  </a:moveTo>
                  <a:cubicBezTo>
                    <a:pt x="2827" y="1113"/>
                    <a:pt x="3164" y="1236"/>
                    <a:pt x="3440" y="1512"/>
                  </a:cubicBezTo>
                  <a:cubicBezTo>
                    <a:pt x="4300" y="2372"/>
                    <a:pt x="3677" y="3825"/>
                    <a:pt x="2461" y="3825"/>
                  </a:cubicBezTo>
                  <a:cubicBezTo>
                    <a:pt x="1720" y="3825"/>
                    <a:pt x="1127" y="3232"/>
                    <a:pt x="1127" y="2491"/>
                  </a:cubicBezTo>
                  <a:cubicBezTo>
                    <a:pt x="1127" y="1665"/>
                    <a:pt x="1797" y="1113"/>
                    <a:pt x="2497" y="1113"/>
                  </a:cubicBezTo>
                  <a:close/>
                  <a:moveTo>
                    <a:pt x="2461" y="0"/>
                  </a:moveTo>
                  <a:cubicBezTo>
                    <a:pt x="1097" y="0"/>
                    <a:pt x="0" y="1127"/>
                    <a:pt x="0" y="2491"/>
                  </a:cubicBezTo>
                  <a:cubicBezTo>
                    <a:pt x="0" y="3970"/>
                    <a:pt x="1214" y="4951"/>
                    <a:pt x="2477" y="4951"/>
                  </a:cubicBezTo>
                  <a:cubicBezTo>
                    <a:pt x="3087" y="4951"/>
                    <a:pt x="3709" y="4722"/>
                    <a:pt x="4211" y="4211"/>
                  </a:cubicBezTo>
                  <a:cubicBezTo>
                    <a:pt x="5782" y="2669"/>
                    <a:pt x="4685" y="0"/>
                    <a:pt x="2461" y="0"/>
                  </a:cubicBez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9"/>
            <p:cNvSpPr/>
            <p:nvPr/>
          </p:nvSpPr>
          <p:spPr>
            <a:xfrm>
              <a:off x="2076500" y="4779625"/>
              <a:ext cx="144575" cy="123800"/>
            </a:xfrm>
            <a:custGeom>
              <a:avLst/>
              <a:gdLst/>
              <a:ahLst/>
              <a:cxnLst/>
              <a:rect l="l" t="t" r="r" b="b"/>
              <a:pathLst>
                <a:path w="5783" h="4952" extrusionOk="0">
                  <a:moveTo>
                    <a:pt x="2489" y="1113"/>
                  </a:moveTo>
                  <a:cubicBezTo>
                    <a:pt x="2824" y="1113"/>
                    <a:pt x="3164" y="1236"/>
                    <a:pt x="3440" y="1512"/>
                  </a:cubicBezTo>
                  <a:cubicBezTo>
                    <a:pt x="4300" y="2372"/>
                    <a:pt x="3677" y="3825"/>
                    <a:pt x="2461" y="3825"/>
                  </a:cubicBezTo>
                  <a:cubicBezTo>
                    <a:pt x="1720" y="3825"/>
                    <a:pt x="1097" y="3232"/>
                    <a:pt x="1097" y="2491"/>
                  </a:cubicBezTo>
                  <a:cubicBezTo>
                    <a:pt x="1097" y="1665"/>
                    <a:pt x="1781" y="1113"/>
                    <a:pt x="2489" y="1113"/>
                  </a:cubicBezTo>
                  <a:close/>
                  <a:moveTo>
                    <a:pt x="2461" y="0"/>
                  </a:moveTo>
                  <a:cubicBezTo>
                    <a:pt x="1097" y="0"/>
                    <a:pt x="0" y="1097"/>
                    <a:pt x="0" y="2491"/>
                  </a:cubicBezTo>
                  <a:cubicBezTo>
                    <a:pt x="0" y="3970"/>
                    <a:pt x="1214" y="4951"/>
                    <a:pt x="2477" y="4951"/>
                  </a:cubicBezTo>
                  <a:cubicBezTo>
                    <a:pt x="3087" y="4951"/>
                    <a:pt x="3709" y="4722"/>
                    <a:pt x="4211" y="4211"/>
                  </a:cubicBezTo>
                  <a:cubicBezTo>
                    <a:pt x="5782" y="2669"/>
                    <a:pt x="4685" y="0"/>
                    <a:pt x="2461" y="0"/>
                  </a:cubicBez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9"/>
            <p:cNvSpPr/>
            <p:nvPr/>
          </p:nvSpPr>
          <p:spPr>
            <a:xfrm>
              <a:off x="1851150" y="4779625"/>
              <a:ext cx="144575" cy="123800"/>
            </a:xfrm>
            <a:custGeom>
              <a:avLst/>
              <a:gdLst/>
              <a:ahLst/>
              <a:cxnLst/>
              <a:rect l="l" t="t" r="r" b="b"/>
              <a:pathLst>
                <a:path w="5783" h="4952" extrusionOk="0">
                  <a:moveTo>
                    <a:pt x="2489" y="1113"/>
                  </a:moveTo>
                  <a:cubicBezTo>
                    <a:pt x="2824" y="1113"/>
                    <a:pt x="3164" y="1236"/>
                    <a:pt x="3440" y="1512"/>
                  </a:cubicBezTo>
                  <a:cubicBezTo>
                    <a:pt x="4270" y="2372"/>
                    <a:pt x="3677" y="3825"/>
                    <a:pt x="2461" y="3825"/>
                  </a:cubicBezTo>
                  <a:cubicBezTo>
                    <a:pt x="1720" y="3825"/>
                    <a:pt x="1097" y="3232"/>
                    <a:pt x="1097" y="2491"/>
                  </a:cubicBezTo>
                  <a:cubicBezTo>
                    <a:pt x="1097" y="1665"/>
                    <a:pt x="1781" y="1113"/>
                    <a:pt x="2489" y="1113"/>
                  </a:cubicBezTo>
                  <a:close/>
                  <a:moveTo>
                    <a:pt x="2461" y="0"/>
                  </a:moveTo>
                  <a:cubicBezTo>
                    <a:pt x="1097" y="0"/>
                    <a:pt x="0" y="1097"/>
                    <a:pt x="0" y="2491"/>
                  </a:cubicBezTo>
                  <a:cubicBezTo>
                    <a:pt x="0" y="3970"/>
                    <a:pt x="1214" y="4951"/>
                    <a:pt x="2477" y="4951"/>
                  </a:cubicBezTo>
                  <a:cubicBezTo>
                    <a:pt x="3087" y="4951"/>
                    <a:pt x="3709" y="4722"/>
                    <a:pt x="4211" y="4211"/>
                  </a:cubicBezTo>
                  <a:cubicBezTo>
                    <a:pt x="5782" y="2669"/>
                    <a:pt x="4656" y="0"/>
                    <a:pt x="2461" y="0"/>
                  </a:cubicBez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9"/>
            <p:cNvSpPr/>
            <p:nvPr/>
          </p:nvSpPr>
          <p:spPr>
            <a:xfrm>
              <a:off x="2507175" y="4812225"/>
              <a:ext cx="144575" cy="144575"/>
            </a:xfrm>
            <a:custGeom>
              <a:avLst/>
              <a:gdLst/>
              <a:ahLst/>
              <a:cxnLst/>
              <a:rect l="l" t="t" r="r" b="b"/>
              <a:pathLst>
                <a:path w="5783" h="5783" fill="none" extrusionOk="0">
                  <a:moveTo>
                    <a:pt x="2491" y="1"/>
                  </a:moveTo>
                  <a:cubicBezTo>
                    <a:pt x="4686" y="1"/>
                    <a:pt x="5783" y="2669"/>
                    <a:pt x="4211" y="4211"/>
                  </a:cubicBezTo>
                  <a:cubicBezTo>
                    <a:pt x="2669" y="5783"/>
                    <a:pt x="1" y="4686"/>
                    <a:pt x="1" y="2462"/>
                  </a:cubicBezTo>
                  <a:cubicBezTo>
                    <a:pt x="1" y="1098"/>
                    <a:pt x="1098" y="1"/>
                    <a:pt x="2491" y="1"/>
                  </a:cubicBezTo>
                  <a:close/>
                  <a:moveTo>
                    <a:pt x="2491" y="3826"/>
                  </a:moveTo>
                  <a:cubicBezTo>
                    <a:pt x="3678" y="3826"/>
                    <a:pt x="4300" y="2373"/>
                    <a:pt x="3440" y="1513"/>
                  </a:cubicBezTo>
                  <a:cubicBezTo>
                    <a:pt x="2580" y="653"/>
                    <a:pt x="1128" y="1246"/>
                    <a:pt x="1128" y="2462"/>
                  </a:cubicBezTo>
                  <a:cubicBezTo>
                    <a:pt x="1128" y="3233"/>
                    <a:pt x="1721" y="3826"/>
                    <a:pt x="2491" y="3826"/>
                  </a:cubicBez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9"/>
            <p:cNvSpPr/>
            <p:nvPr/>
          </p:nvSpPr>
          <p:spPr>
            <a:xfrm>
              <a:off x="2281825" y="4812225"/>
              <a:ext cx="144575" cy="144575"/>
            </a:xfrm>
            <a:custGeom>
              <a:avLst/>
              <a:gdLst/>
              <a:ahLst/>
              <a:cxnLst/>
              <a:rect l="l" t="t" r="r" b="b"/>
              <a:pathLst>
                <a:path w="5783" h="5783" fill="none" extrusionOk="0">
                  <a:moveTo>
                    <a:pt x="2462" y="1"/>
                  </a:moveTo>
                  <a:cubicBezTo>
                    <a:pt x="4686" y="1"/>
                    <a:pt x="5783" y="2669"/>
                    <a:pt x="4211" y="4211"/>
                  </a:cubicBezTo>
                  <a:cubicBezTo>
                    <a:pt x="2669" y="5783"/>
                    <a:pt x="1" y="4686"/>
                    <a:pt x="1" y="2462"/>
                  </a:cubicBezTo>
                  <a:cubicBezTo>
                    <a:pt x="1" y="1098"/>
                    <a:pt x="1098" y="1"/>
                    <a:pt x="2462" y="1"/>
                  </a:cubicBezTo>
                  <a:close/>
                  <a:moveTo>
                    <a:pt x="2462" y="3826"/>
                  </a:moveTo>
                  <a:cubicBezTo>
                    <a:pt x="3678" y="3826"/>
                    <a:pt x="4300" y="2373"/>
                    <a:pt x="3440" y="1513"/>
                  </a:cubicBezTo>
                  <a:cubicBezTo>
                    <a:pt x="2580" y="653"/>
                    <a:pt x="1098" y="1246"/>
                    <a:pt x="1128" y="2462"/>
                  </a:cubicBezTo>
                  <a:cubicBezTo>
                    <a:pt x="1098" y="3233"/>
                    <a:pt x="1721" y="3826"/>
                    <a:pt x="2462" y="3826"/>
                  </a:cubicBez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9"/>
            <p:cNvSpPr/>
            <p:nvPr/>
          </p:nvSpPr>
          <p:spPr>
            <a:xfrm>
              <a:off x="2056475" y="4812225"/>
              <a:ext cx="144575" cy="144575"/>
            </a:xfrm>
            <a:custGeom>
              <a:avLst/>
              <a:gdLst/>
              <a:ahLst/>
              <a:cxnLst/>
              <a:rect l="l" t="t" r="r" b="b"/>
              <a:pathLst>
                <a:path w="5783" h="5783" fill="none" extrusionOk="0">
                  <a:moveTo>
                    <a:pt x="2462" y="1"/>
                  </a:moveTo>
                  <a:cubicBezTo>
                    <a:pt x="4656" y="1"/>
                    <a:pt x="5783" y="2669"/>
                    <a:pt x="4211" y="4211"/>
                  </a:cubicBezTo>
                  <a:cubicBezTo>
                    <a:pt x="2669" y="5783"/>
                    <a:pt x="1" y="4686"/>
                    <a:pt x="1" y="2462"/>
                  </a:cubicBezTo>
                  <a:cubicBezTo>
                    <a:pt x="1" y="1098"/>
                    <a:pt x="1098" y="1"/>
                    <a:pt x="2462" y="1"/>
                  </a:cubicBezTo>
                  <a:close/>
                  <a:moveTo>
                    <a:pt x="2462" y="3826"/>
                  </a:moveTo>
                  <a:cubicBezTo>
                    <a:pt x="3678" y="3826"/>
                    <a:pt x="4300" y="2373"/>
                    <a:pt x="3440" y="1513"/>
                  </a:cubicBezTo>
                  <a:cubicBezTo>
                    <a:pt x="2580" y="653"/>
                    <a:pt x="1098" y="1246"/>
                    <a:pt x="1098" y="2462"/>
                  </a:cubicBezTo>
                  <a:cubicBezTo>
                    <a:pt x="1098" y="3233"/>
                    <a:pt x="1721" y="3826"/>
                    <a:pt x="2462" y="3826"/>
                  </a:cubicBez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9"/>
            <p:cNvSpPr/>
            <p:nvPr/>
          </p:nvSpPr>
          <p:spPr>
            <a:xfrm>
              <a:off x="1831125" y="4812225"/>
              <a:ext cx="143850" cy="144575"/>
            </a:xfrm>
            <a:custGeom>
              <a:avLst/>
              <a:gdLst/>
              <a:ahLst/>
              <a:cxnLst/>
              <a:rect l="l" t="t" r="r" b="b"/>
              <a:pathLst>
                <a:path w="5754" h="5783" fill="none" extrusionOk="0">
                  <a:moveTo>
                    <a:pt x="2462" y="1"/>
                  </a:moveTo>
                  <a:cubicBezTo>
                    <a:pt x="4656" y="1"/>
                    <a:pt x="5753" y="2669"/>
                    <a:pt x="4211" y="4211"/>
                  </a:cubicBezTo>
                  <a:cubicBezTo>
                    <a:pt x="2640" y="5783"/>
                    <a:pt x="1" y="4686"/>
                    <a:pt x="1" y="2462"/>
                  </a:cubicBezTo>
                  <a:cubicBezTo>
                    <a:pt x="1" y="1098"/>
                    <a:pt x="1098" y="1"/>
                    <a:pt x="2462" y="1"/>
                  </a:cubicBezTo>
                  <a:close/>
                  <a:moveTo>
                    <a:pt x="2462" y="3826"/>
                  </a:moveTo>
                  <a:cubicBezTo>
                    <a:pt x="3678" y="3826"/>
                    <a:pt x="4271" y="2373"/>
                    <a:pt x="3411" y="1513"/>
                  </a:cubicBezTo>
                  <a:cubicBezTo>
                    <a:pt x="2580" y="653"/>
                    <a:pt x="1098" y="1246"/>
                    <a:pt x="1098" y="2462"/>
                  </a:cubicBezTo>
                  <a:cubicBezTo>
                    <a:pt x="1098" y="3233"/>
                    <a:pt x="1721" y="3826"/>
                    <a:pt x="2462" y="3826"/>
                  </a:cubicBez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7" name="Google Shape;337;p9"/>
          <p:cNvSpPr/>
          <p:nvPr/>
        </p:nvSpPr>
        <p:spPr>
          <a:xfrm>
            <a:off x="8627350" y="2312650"/>
            <a:ext cx="567850" cy="262425"/>
          </a:xfrm>
          <a:custGeom>
            <a:avLst/>
            <a:gdLst/>
            <a:ahLst/>
            <a:cxnLst/>
            <a:rect l="l" t="t" r="r" b="b"/>
            <a:pathLst>
              <a:path w="22714" h="10497" extrusionOk="0">
                <a:moveTo>
                  <a:pt x="2254" y="0"/>
                </a:moveTo>
                <a:lnTo>
                  <a:pt x="1" y="1513"/>
                </a:lnTo>
                <a:lnTo>
                  <a:pt x="4063" y="7591"/>
                </a:lnTo>
                <a:lnTo>
                  <a:pt x="9252" y="4567"/>
                </a:lnTo>
                <a:lnTo>
                  <a:pt x="12603" y="9578"/>
                </a:lnTo>
                <a:lnTo>
                  <a:pt x="17821" y="6553"/>
                </a:lnTo>
                <a:lnTo>
                  <a:pt x="20460" y="10497"/>
                </a:lnTo>
                <a:lnTo>
                  <a:pt x="22714" y="8985"/>
                </a:lnTo>
                <a:lnTo>
                  <a:pt x="18651" y="2936"/>
                </a:lnTo>
                <a:lnTo>
                  <a:pt x="13433" y="5960"/>
                </a:lnTo>
                <a:lnTo>
                  <a:pt x="10112" y="949"/>
                </a:lnTo>
                <a:lnTo>
                  <a:pt x="4893" y="3974"/>
                </a:lnTo>
                <a:lnTo>
                  <a:pt x="22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8" name="Google Shape;338;p9"/>
          <p:cNvGrpSpPr/>
          <p:nvPr/>
        </p:nvGrpSpPr>
        <p:grpSpPr>
          <a:xfrm>
            <a:off x="305875" y="4493875"/>
            <a:ext cx="414425" cy="386225"/>
            <a:chOff x="1126900" y="4034625"/>
            <a:chExt cx="414425" cy="386225"/>
          </a:xfrm>
        </p:grpSpPr>
        <p:sp>
          <p:nvSpPr>
            <p:cNvPr id="339" name="Google Shape;339;p9"/>
            <p:cNvSpPr/>
            <p:nvPr/>
          </p:nvSpPr>
          <p:spPr>
            <a:xfrm>
              <a:off x="1126900" y="4053900"/>
              <a:ext cx="366225" cy="366950"/>
            </a:xfrm>
            <a:custGeom>
              <a:avLst/>
              <a:gdLst/>
              <a:ahLst/>
              <a:cxnLst/>
              <a:rect l="l" t="t" r="r" b="b"/>
              <a:pathLst>
                <a:path w="14649" h="14678" extrusionOk="0">
                  <a:moveTo>
                    <a:pt x="8244" y="1"/>
                  </a:moveTo>
                  <a:lnTo>
                    <a:pt x="4804" y="416"/>
                  </a:lnTo>
                  <a:lnTo>
                    <a:pt x="5427" y="5812"/>
                  </a:lnTo>
                  <a:lnTo>
                    <a:pt x="1" y="6435"/>
                  </a:lnTo>
                  <a:lnTo>
                    <a:pt x="386" y="9874"/>
                  </a:lnTo>
                  <a:lnTo>
                    <a:pt x="5813" y="9252"/>
                  </a:lnTo>
                  <a:lnTo>
                    <a:pt x="6435" y="14678"/>
                  </a:lnTo>
                  <a:lnTo>
                    <a:pt x="9845" y="14292"/>
                  </a:lnTo>
                  <a:lnTo>
                    <a:pt x="9223" y="8866"/>
                  </a:lnTo>
                  <a:lnTo>
                    <a:pt x="14649" y="8244"/>
                  </a:lnTo>
                  <a:lnTo>
                    <a:pt x="14263" y="4834"/>
                  </a:lnTo>
                  <a:lnTo>
                    <a:pt x="8837" y="5427"/>
                  </a:lnTo>
                  <a:lnTo>
                    <a:pt x="8244" y="1"/>
                  </a:lnTo>
                  <a:close/>
                </a:path>
              </a:pathLst>
            </a:custGeom>
            <a:solidFill>
              <a:srgbClr val="D479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9"/>
            <p:cNvSpPr/>
            <p:nvPr/>
          </p:nvSpPr>
          <p:spPr>
            <a:xfrm>
              <a:off x="1175100" y="4034625"/>
              <a:ext cx="366225" cy="366950"/>
            </a:xfrm>
            <a:custGeom>
              <a:avLst/>
              <a:gdLst/>
              <a:ahLst/>
              <a:cxnLst/>
              <a:rect l="l" t="t" r="r" b="b"/>
              <a:pathLst>
                <a:path w="14649" h="14678" fill="none" extrusionOk="0">
                  <a:moveTo>
                    <a:pt x="14263" y="4834"/>
                  </a:moveTo>
                  <a:lnTo>
                    <a:pt x="8836" y="5427"/>
                  </a:lnTo>
                  <a:lnTo>
                    <a:pt x="8243" y="1"/>
                  </a:lnTo>
                  <a:lnTo>
                    <a:pt x="4804" y="416"/>
                  </a:lnTo>
                  <a:lnTo>
                    <a:pt x="5426" y="5812"/>
                  </a:lnTo>
                  <a:lnTo>
                    <a:pt x="0" y="6435"/>
                  </a:lnTo>
                  <a:lnTo>
                    <a:pt x="386" y="9875"/>
                  </a:lnTo>
                  <a:lnTo>
                    <a:pt x="5812" y="9252"/>
                  </a:lnTo>
                  <a:lnTo>
                    <a:pt x="6405" y="14678"/>
                  </a:lnTo>
                  <a:lnTo>
                    <a:pt x="9845" y="14293"/>
                  </a:lnTo>
                  <a:lnTo>
                    <a:pt x="9222" y="8866"/>
                  </a:lnTo>
                  <a:lnTo>
                    <a:pt x="14648" y="8244"/>
                  </a:ln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1" name="Google Shape;341;p9"/>
          <p:cNvGrpSpPr/>
          <p:nvPr/>
        </p:nvGrpSpPr>
        <p:grpSpPr>
          <a:xfrm>
            <a:off x="6927975" y="59638"/>
            <a:ext cx="304700" cy="355100"/>
            <a:chOff x="6480450" y="3841150"/>
            <a:chExt cx="304700" cy="355100"/>
          </a:xfrm>
        </p:grpSpPr>
        <p:sp>
          <p:nvSpPr>
            <p:cNvPr id="342" name="Google Shape;342;p9"/>
            <p:cNvSpPr/>
            <p:nvPr/>
          </p:nvSpPr>
          <p:spPr>
            <a:xfrm>
              <a:off x="6480450" y="3841150"/>
              <a:ext cx="286175" cy="320250"/>
            </a:xfrm>
            <a:custGeom>
              <a:avLst/>
              <a:gdLst/>
              <a:ahLst/>
              <a:cxnLst/>
              <a:rect l="l" t="t" r="r" b="b"/>
              <a:pathLst>
                <a:path w="11447" h="12810" extrusionOk="0">
                  <a:moveTo>
                    <a:pt x="11446" y="1"/>
                  </a:moveTo>
                  <a:lnTo>
                    <a:pt x="1" y="5753"/>
                  </a:lnTo>
                  <a:lnTo>
                    <a:pt x="10705" y="12810"/>
                  </a:lnTo>
                  <a:lnTo>
                    <a:pt x="11446" y="1"/>
                  </a:ln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9"/>
            <p:cNvSpPr/>
            <p:nvPr/>
          </p:nvSpPr>
          <p:spPr>
            <a:xfrm>
              <a:off x="6499000" y="3876000"/>
              <a:ext cx="286150" cy="320250"/>
            </a:xfrm>
            <a:custGeom>
              <a:avLst/>
              <a:gdLst/>
              <a:ahLst/>
              <a:cxnLst/>
              <a:rect l="l" t="t" r="r" b="b"/>
              <a:pathLst>
                <a:path w="11446" h="12810" fill="none" extrusionOk="0">
                  <a:moveTo>
                    <a:pt x="11446" y="0"/>
                  </a:moveTo>
                  <a:lnTo>
                    <a:pt x="0" y="5753"/>
                  </a:lnTo>
                  <a:lnTo>
                    <a:pt x="10704" y="12810"/>
                  </a:ln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44" name="Google Shape;344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02911" y="3766273"/>
            <a:ext cx="1319925" cy="13152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0"/>
          <p:cNvSpPr/>
          <p:nvPr/>
        </p:nvSpPr>
        <p:spPr>
          <a:xfrm>
            <a:off x="132050" y="-393487"/>
            <a:ext cx="1863600" cy="1863600"/>
          </a:xfrm>
          <a:custGeom>
            <a:avLst/>
            <a:gdLst/>
            <a:ahLst/>
            <a:cxnLst/>
            <a:rect l="l" t="t" r="r" b="b"/>
            <a:pathLst>
              <a:path w="74544" h="74544" extrusionOk="0">
                <a:moveTo>
                  <a:pt x="40949" y="1"/>
                </a:moveTo>
                <a:lnTo>
                  <a:pt x="31875" y="26153"/>
                </a:lnTo>
                <a:lnTo>
                  <a:pt x="5753" y="17080"/>
                </a:lnTo>
                <a:lnTo>
                  <a:pt x="0" y="33595"/>
                </a:lnTo>
                <a:lnTo>
                  <a:pt x="26153" y="42669"/>
                </a:lnTo>
                <a:lnTo>
                  <a:pt x="17079" y="68821"/>
                </a:lnTo>
                <a:lnTo>
                  <a:pt x="33625" y="74544"/>
                </a:lnTo>
                <a:lnTo>
                  <a:pt x="42698" y="48421"/>
                </a:lnTo>
                <a:lnTo>
                  <a:pt x="68821" y="57465"/>
                </a:lnTo>
                <a:lnTo>
                  <a:pt x="74544" y="40949"/>
                </a:lnTo>
                <a:lnTo>
                  <a:pt x="48421" y="31876"/>
                </a:lnTo>
                <a:lnTo>
                  <a:pt x="57494" y="5723"/>
                </a:lnTo>
                <a:lnTo>
                  <a:pt x="40949" y="1"/>
                </a:lnTo>
                <a:close/>
              </a:path>
            </a:pathLst>
          </a:custGeom>
          <a:solidFill>
            <a:srgbClr val="F3D9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10"/>
          <p:cNvSpPr/>
          <p:nvPr/>
        </p:nvSpPr>
        <p:spPr>
          <a:xfrm>
            <a:off x="6331188" y="4300175"/>
            <a:ext cx="1702750" cy="1703475"/>
          </a:xfrm>
          <a:custGeom>
            <a:avLst/>
            <a:gdLst/>
            <a:ahLst/>
            <a:cxnLst/>
            <a:rect l="l" t="t" r="r" b="b"/>
            <a:pathLst>
              <a:path w="68110" h="68139" extrusionOk="0">
                <a:moveTo>
                  <a:pt x="34070" y="0"/>
                </a:moveTo>
                <a:cubicBezTo>
                  <a:pt x="15241" y="0"/>
                  <a:pt x="0" y="15241"/>
                  <a:pt x="0" y="34069"/>
                </a:cubicBezTo>
                <a:cubicBezTo>
                  <a:pt x="0" y="52868"/>
                  <a:pt x="15241" y="68139"/>
                  <a:pt x="34070" y="68139"/>
                </a:cubicBezTo>
                <a:cubicBezTo>
                  <a:pt x="52869" y="68139"/>
                  <a:pt x="68110" y="52868"/>
                  <a:pt x="68110" y="34069"/>
                </a:cubicBezTo>
                <a:cubicBezTo>
                  <a:pt x="68110" y="15241"/>
                  <a:pt x="52869" y="0"/>
                  <a:pt x="34070" y="0"/>
                </a:cubicBezTo>
                <a:close/>
              </a:path>
            </a:pathLst>
          </a:custGeom>
          <a:solidFill>
            <a:srgbClr val="F3D9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8" name="Google Shape;348;p10"/>
          <p:cNvGrpSpPr/>
          <p:nvPr/>
        </p:nvGrpSpPr>
        <p:grpSpPr>
          <a:xfrm>
            <a:off x="8033950" y="112825"/>
            <a:ext cx="995575" cy="851000"/>
            <a:chOff x="6207675" y="569150"/>
            <a:chExt cx="995575" cy="851000"/>
          </a:xfrm>
        </p:grpSpPr>
        <p:sp>
          <p:nvSpPr>
            <p:cNvPr id="349" name="Google Shape;349;p10"/>
            <p:cNvSpPr/>
            <p:nvPr/>
          </p:nvSpPr>
          <p:spPr>
            <a:xfrm>
              <a:off x="6415225" y="632150"/>
              <a:ext cx="788025" cy="788000"/>
            </a:xfrm>
            <a:custGeom>
              <a:avLst/>
              <a:gdLst/>
              <a:ahLst/>
              <a:cxnLst/>
              <a:rect l="l" t="t" r="r" b="b"/>
              <a:pathLst>
                <a:path w="31521" h="31520" extrusionOk="0">
                  <a:moveTo>
                    <a:pt x="15746" y="1"/>
                  </a:moveTo>
                  <a:cubicBezTo>
                    <a:pt x="7058" y="1"/>
                    <a:pt x="1" y="7058"/>
                    <a:pt x="1" y="15775"/>
                  </a:cubicBezTo>
                  <a:cubicBezTo>
                    <a:pt x="1" y="24463"/>
                    <a:pt x="7058" y="31520"/>
                    <a:pt x="15746" y="31520"/>
                  </a:cubicBezTo>
                  <a:cubicBezTo>
                    <a:pt x="24463" y="31520"/>
                    <a:pt x="31520" y="24463"/>
                    <a:pt x="31520" y="15775"/>
                  </a:cubicBezTo>
                  <a:cubicBezTo>
                    <a:pt x="31520" y="7058"/>
                    <a:pt x="24463" y="1"/>
                    <a:pt x="15746" y="1"/>
                  </a:cubicBezTo>
                  <a:close/>
                </a:path>
              </a:pathLst>
            </a:custGeom>
            <a:solidFill>
              <a:srgbClr val="FFB3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0"/>
            <p:cNvSpPr/>
            <p:nvPr/>
          </p:nvSpPr>
          <p:spPr>
            <a:xfrm>
              <a:off x="6207675" y="569150"/>
              <a:ext cx="788750" cy="789475"/>
            </a:xfrm>
            <a:custGeom>
              <a:avLst/>
              <a:gdLst/>
              <a:ahLst/>
              <a:cxnLst/>
              <a:rect l="l" t="t" r="r" b="b"/>
              <a:pathLst>
                <a:path w="31550" h="31579" fill="none" extrusionOk="0">
                  <a:moveTo>
                    <a:pt x="31549" y="15804"/>
                  </a:moveTo>
                  <a:cubicBezTo>
                    <a:pt x="31549" y="24522"/>
                    <a:pt x="24492" y="31579"/>
                    <a:pt x="15775" y="31579"/>
                  </a:cubicBezTo>
                  <a:cubicBezTo>
                    <a:pt x="7057" y="31579"/>
                    <a:pt x="0" y="24522"/>
                    <a:pt x="0" y="15804"/>
                  </a:cubicBezTo>
                  <a:cubicBezTo>
                    <a:pt x="0" y="7087"/>
                    <a:pt x="7057" y="0"/>
                    <a:pt x="15775" y="0"/>
                  </a:cubicBezTo>
                  <a:cubicBezTo>
                    <a:pt x="24492" y="0"/>
                    <a:pt x="31549" y="7087"/>
                    <a:pt x="31549" y="15804"/>
                  </a:cubicBezTo>
                  <a:close/>
                </a:path>
              </a:pathLst>
            </a:custGeom>
            <a:noFill/>
            <a:ln w="1407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0"/>
            <p:cNvSpPr/>
            <p:nvPr/>
          </p:nvSpPr>
          <p:spPr>
            <a:xfrm>
              <a:off x="6279575" y="641775"/>
              <a:ext cx="644950" cy="644950"/>
            </a:xfrm>
            <a:custGeom>
              <a:avLst/>
              <a:gdLst/>
              <a:ahLst/>
              <a:cxnLst/>
              <a:rect l="l" t="t" r="r" b="b"/>
              <a:pathLst>
                <a:path w="25798" h="25798" fill="none" extrusionOk="0">
                  <a:moveTo>
                    <a:pt x="25797" y="12899"/>
                  </a:moveTo>
                  <a:cubicBezTo>
                    <a:pt x="25797" y="20016"/>
                    <a:pt x="20015" y="25798"/>
                    <a:pt x="12899" y="25798"/>
                  </a:cubicBezTo>
                  <a:cubicBezTo>
                    <a:pt x="5782" y="25798"/>
                    <a:pt x="0" y="20016"/>
                    <a:pt x="0" y="12899"/>
                  </a:cubicBezTo>
                  <a:cubicBezTo>
                    <a:pt x="0" y="5783"/>
                    <a:pt x="5782" y="1"/>
                    <a:pt x="12899" y="1"/>
                  </a:cubicBezTo>
                  <a:cubicBezTo>
                    <a:pt x="20015" y="1"/>
                    <a:pt x="25797" y="5783"/>
                    <a:pt x="25797" y="12899"/>
                  </a:cubicBezTo>
                  <a:close/>
                </a:path>
              </a:pathLst>
            </a:custGeom>
            <a:noFill/>
            <a:ln w="1407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0"/>
            <p:cNvSpPr/>
            <p:nvPr/>
          </p:nvSpPr>
          <p:spPr>
            <a:xfrm>
              <a:off x="6352950" y="715175"/>
              <a:ext cx="498175" cy="498175"/>
            </a:xfrm>
            <a:custGeom>
              <a:avLst/>
              <a:gdLst/>
              <a:ahLst/>
              <a:cxnLst/>
              <a:rect l="l" t="t" r="r" b="b"/>
              <a:pathLst>
                <a:path w="19927" h="19927" fill="none" extrusionOk="0">
                  <a:moveTo>
                    <a:pt x="16368" y="3529"/>
                  </a:moveTo>
                  <a:cubicBezTo>
                    <a:pt x="19927" y="7087"/>
                    <a:pt x="19927" y="12839"/>
                    <a:pt x="16368" y="16368"/>
                  </a:cubicBezTo>
                  <a:cubicBezTo>
                    <a:pt x="12840" y="19926"/>
                    <a:pt x="7088" y="19926"/>
                    <a:pt x="3559" y="16368"/>
                  </a:cubicBezTo>
                  <a:cubicBezTo>
                    <a:pt x="1" y="12839"/>
                    <a:pt x="1" y="7087"/>
                    <a:pt x="3559" y="3529"/>
                  </a:cubicBezTo>
                  <a:cubicBezTo>
                    <a:pt x="7088" y="0"/>
                    <a:pt x="12840" y="0"/>
                    <a:pt x="16368" y="3529"/>
                  </a:cubicBezTo>
                  <a:close/>
                </a:path>
              </a:pathLst>
            </a:custGeom>
            <a:noFill/>
            <a:ln w="1407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0"/>
            <p:cNvSpPr/>
            <p:nvPr/>
          </p:nvSpPr>
          <p:spPr>
            <a:xfrm>
              <a:off x="6456000" y="818200"/>
              <a:ext cx="292100" cy="292100"/>
            </a:xfrm>
            <a:custGeom>
              <a:avLst/>
              <a:gdLst/>
              <a:ahLst/>
              <a:cxnLst/>
              <a:rect l="l" t="t" r="r" b="b"/>
              <a:pathLst>
                <a:path w="11684" h="11684" fill="none" extrusionOk="0">
                  <a:moveTo>
                    <a:pt x="11683" y="5842"/>
                  </a:moveTo>
                  <a:cubicBezTo>
                    <a:pt x="11683" y="9074"/>
                    <a:pt x="9074" y="11684"/>
                    <a:pt x="5842" y="11684"/>
                  </a:cubicBezTo>
                  <a:cubicBezTo>
                    <a:pt x="2610" y="11684"/>
                    <a:pt x="0" y="9074"/>
                    <a:pt x="0" y="5842"/>
                  </a:cubicBezTo>
                  <a:cubicBezTo>
                    <a:pt x="0" y="2610"/>
                    <a:pt x="2610" y="1"/>
                    <a:pt x="5842" y="1"/>
                  </a:cubicBezTo>
                  <a:cubicBezTo>
                    <a:pt x="9074" y="1"/>
                    <a:pt x="11683" y="2610"/>
                    <a:pt x="11683" y="5842"/>
                  </a:cubicBezTo>
                  <a:close/>
                </a:path>
              </a:pathLst>
            </a:custGeom>
            <a:noFill/>
            <a:ln w="1407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4" name="Google Shape;354;p10"/>
          <p:cNvGrpSpPr/>
          <p:nvPr/>
        </p:nvGrpSpPr>
        <p:grpSpPr>
          <a:xfrm>
            <a:off x="6280575" y="200500"/>
            <a:ext cx="841375" cy="177175"/>
            <a:chOff x="1708075" y="732975"/>
            <a:chExt cx="841375" cy="177175"/>
          </a:xfrm>
        </p:grpSpPr>
        <p:sp>
          <p:nvSpPr>
            <p:cNvPr id="355" name="Google Shape;355;p10"/>
            <p:cNvSpPr/>
            <p:nvPr/>
          </p:nvSpPr>
          <p:spPr>
            <a:xfrm>
              <a:off x="2404875" y="732975"/>
              <a:ext cx="144575" cy="123775"/>
            </a:xfrm>
            <a:custGeom>
              <a:avLst/>
              <a:gdLst/>
              <a:ahLst/>
              <a:cxnLst/>
              <a:rect l="l" t="t" r="r" b="b"/>
              <a:pathLst>
                <a:path w="5783" h="4951" extrusionOk="0">
                  <a:moveTo>
                    <a:pt x="2473" y="1106"/>
                  </a:moveTo>
                  <a:cubicBezTo>
                    <a:pt x="2813" y="1106"/>
                    <a:pt x="3160" y="1232"/>
                    <a:pt x="3440" y="1512"/>
                  </a:cubicBezTo>
                  <a:cubicBezTo>
                    <a:pt x="4300" y="2372"/>
                    <a:pt x="3678" y="3825"/>
                    <a:pt x="2462" y="3825"/>
                  </a:cubicBezTo>
                  <a:cubicBezTo>
                    <a:pt x="1721" y="3825"/>
                    <a:pt x="1098" y="3232"/>
                    <a:pt x="1098" y="2461"/>
                  </a:cubicBezTo>
                  <a:cubicBezTo>
                    <a:pt x="1098" y="1642"/>
                    <a:pt x="1771" y="1106"/>
                    <a:pt x="2473" y="1106"/>
                  </a:cubicBezTo>
                  <a:close/>
                  <a:moveTo>
                    <a:pt x="2462" y="0"/>
                  </a:moveTo>
                  <a:cubicBezTo>
                    <a:pt x="1098" y="0"/>
                    <a:pt x="1" y="1097"/>
                    <a:pt x="1" y="2461"/>
                  </a:cubicBezTo>
                  <a:cubicBezTo>
                    <a:pt x="1" y="3962"/>
                    <a:pt x="1217" y="4950"/>
                    <a:pt x="2482" y="4950"/>
                  </a:cubicBezTo>
                  <a:cubicBezTo>
                    <a:pt x="3090" y="4950"/>
                    <a:pt x="3710" y="4721"/>
                    <a:pt x="4211" y="4211"/>
                  </a:cubicBezTo>
                  <a:cubicBezTo>
                    <a:pt x="5783" y="2669"/>
                    <a:pt x="4686" y="0"/>
                    <a:pt x="2462" y="0"/>
                  </a:cubicBezTo>
                  <a:close/>
                </a:path>
              </a:pathLst>
            </a:custGeom>
            <a:solidFill>
              <a:srgbClr val="FE9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0"/>
            <p:cNvSpPr/>
            <p:nvPr/>
          </p:nvSpPr>
          <p:spPr>
            <a:xfrm>
              <a:off x="2179525" y="732975"/>
              <a:ext cx="143850" cy="123775"/>
            </a:xfrm>
            <a:custGeom>
              <a:avLst/>
              <a:gdLst/>
              <a:ahLst/>
              <a:cxnLst/>
              <a:rect l="l" t="t" r="r" b="b"/>
              <a:pathLst>
                <a:path w="5754" h="4951" extrusionOk="0">
                  <a:moveTo>
                    <a:pt x="2464" y="1106"/>
                  </a:moveTo>
                  <a:cubicBezTo>
                    <a:pt x="2799" y="1106"/>
                    <a:pt x="3140" y="1232"/>
                    <a:pt x="3411" y="1512"/>
                  </a:cubicBezTo>
                  <a:cubicBezTo>
                    <a:pt x="4271" y="2372"/>
                    <a:pt x="3678" y="3825"/>
                    <a:pt x="2462" y="3825"/>
                  </a:cubicBezTo>
                  <a:cubicBezTo>
                    <a:pt x="1721" y="3825"/>
                    <a:pt x="1098" y="3232"/>
                    <a:pt x="1098" y="2461"/>
                  </a:cubicBezTo>
                  <a:cubicBezTo>
                    <a:pt x="1098" y="1642"/>
                    <a:pt x="1771" y="1106"/>
                    <a:pt x="2464" y="1106"/>
                  </a:cubicBezTo>
                  <a:close/>
                  <a:moveTo>
                    <a:pt x="2462" y="0"/>
                  </a:moveTo>
                  <a:cubicBezTo>
                    <a:pt x="1098" y="0"/>
                    <a:pt x="1" y="1097"/>
                    <a:pt x="1" y="2461"/>
                  </a:cubicBezTo>
                  <a:cubicBezTo>
                    <a:pt x="1" y="3962"/>
                    <a:pt x="1203" y="4950"/>
                    <a:pt x="2468" y="4950"/>
                  </a:cubicBezTo>
                  <a:cubicBezTo>
                    <a:pt x="3077" y="4950"/>
                    <a:pt x="3701" y="4721"/>
                    <a:pt x="4211" y="4211"/>
                  </a:cubicBezTo>
                  <a:cubicBezTo>
                    <a:pt x="5753" y="2669"/>
                    <a:pt x="4656" y="0"/>
                    <a:pt x="2462" y="0"/>
                  </a:cubicBezTo>
                  <a:close/>
                </a:path>
              </a:pathLst>
            </a:custGeom>
            <a:solidFill>
              <a:srgbClr val="FE9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0"/>
            <p:cNvSpPr/>
            <p:nvPr/>
          </p:nvSpPr>
          <p:spPr>
            <a:xfrm>
              <a:off x="1953675" y="732975"/>
              <a:ext cx="144350" cy="123775"/>
            </a:xfrm>
            <a:custGeom>
              <a:avLst/>
              <a:gdLst/>
              <a:ahLst/>
              <a:cxnLst/>
              <a:rect l="l" t="t" r="r" b="b"/>
              <a:pathLst>
                <a:path w="5774" h="4951" extrusionOk="0">
                  <a:moveTo>
                    <a:pt x="2471" y="1106"/>
                  </a:moveTo>
                  <a:cubicBezTo>
                    <a:pt x="2806" y="1106"/>
                    <a:pt x="3150" y="1232"/>
                    <a:pt x="3431" y="1512"/>
                  </a:cubicBezTo>
                  <a:cubicBezTo>
                    <a:pt x="4291" y="2372"/>
                    <a:pt x="3698" y="3825"/>
                    <a:pt x="2482" y="3825"/>
                  </a:cubicBezTo>
                  <a:cubicBezTo>
                    <a:pt x="1741" y="3825"/>
                    <a:pt x="1118" y="3232"/>
                    <a:pt x="1118" y="2461"/>
                  </a:cubicBezTo>
                  <a:cubicBezTo>
                    <a:pt x="1118" y="1642"/>
                    <a:pt x="1777" y="1106"/>
                    <a:pt x="2471" y="1106"/>
                  </a:cubicBezTo>
                  <a:close/>
                  <a:moveTo>
                    <a:pt x="2482" y="0"/>
                  </a:moveTo>
                  <a:cubicBezTo>
                    <a:pt x="1118" y="0"/>
                    <a:pt x="21" y="1097"/>
                    <a:pt x="21" y="2461"/>
                  </a:cubicBezTo>
                  <a:cubicBezTo>
                    <a:pt x="1" y="3962"/>
                    <a:pt x="1210" y="4950"/>
                    <a:pt x="2482" y="4950"/>
                  </a:cubicBezTo>
                  <a:cubicBezTo>
                    <a:pt x="3094" y="4950"/>
                    <a:pt x="3721" y="4721"/>
                    <a:pt x="4231" y="4211"/>
                  </a:cubicBezTo>
                  <a:cubicBezTo>
                    <a:pt x="5773" y="2669"/>
                    <a:pt x="4676" y="0"/>
                    <a:pt x="2482" y="0"/>
                  </a:cubicBezTo>
                  <a:close/>
                </a:path>
              </a:pathLst>
            </a:custGeom>
            <a:solidFill>
              <a:srgbClr val="FE9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0"/>
            <p:cNvSpPr/>
            <p:nvPr/>
          </p:nvSpPr>
          <p:spPr>
            <a:xfrm>
              <a:off x="1728100" y="732975"/>
              <a:ext cx="144575" cy="123775"/>
            </a:xfrm>
            <a:custGeom>
              <a:avLst/>
              <a:gdLst/>
              <a:ahLst/>
              <a:cxnLst/>
              <a:rect l="l" t="t" r="r" b="b"/>
              <a:pathLst>
                <a:path w="5783" h="4951" extrusionOk="0">
                  <a:moveTo>
                    <a:pt x="2480" y="1106"/>
                  </a:moveTo>
                  <a:cubicBezTo>
                    <a:pt x="2815" y="1106"/>
                    <a:pt x="3159" y="1232"/>
                    <a:pt x="3440" y="1512"/>
                  </a:cubicBezTo>
                  <a:cubicBezTo>
                    <a:pt x="4300" y="2372"/>
                    <a:pt x="3707" y="3825"/>
                    <a:pt x="2491" y="3825"/>
                  </a:cubicBezTo>
                  <a:cubicBezTo>
                    <a:pt x="1720" y="3825"/>
                    <a:pt x="1127" y="3232"/>
                    <a:pt x="1127" y="2461"/>
                  </a:cubicBezTo>
                  <a:cubicBezTo>
                    <a:pt x="1127" y="1642"/>
                    <a:pt x="1786" y="1106"/>
                    <a:pt x="2480" y="1106"/>
                  </a:cubicBezTo>
                  <a:close/>
                  <a:moveTo>
                    <a:pt x="2491" y="0"/>
                  </a:moveTo>
                  <a:cubicBezTo>
                    <a:pt x="1127" y="0"/>
                    <a:pt x="0" y="1097"/>
                    <a:pt x="0" y="2461"/>
                  </a:cubicBezTo>
                  <a:cubicBezTo>
                    <a:pt x="0" y="3962"/>
                    <a:pt x="1216" y="4950"/>
                    <a:pt x="2490" y="4950"/>
                  </a:cubicBezTo>
                  <a:cubicBezTo>
                    <a:pt x="3103" y="4950"/>
                    <a:pt x="3730" y="4721"/>
                    <a:pt x="4240" y="4211"/>
                  </a:cubicBezTo>
                  <a:cubicBezTo>
                    <a:pt x="5782" y="2669"/>
                    <a:pt x="4685" y="0"/>
                    <a:pt x="2491" y="0"/>
                  </a:cubicBezTo>
                  <a:close/>
                </a:path>
              </a:pathLst>
            </a:custGeom>
            <a:solidFill>
              <a:srgbClr val="FE9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0"/>
            <p:cNvSpPr/>
            <p:nvPr/>
          </p:nvSpPr>
          <p:spPr>
            <a:xfrm>
              <a:off x="2384875" y="765575"/>
              <a:ext cx="144575" cy="143850"/>
            </a:xfrm>
            <a:custGeom>
              <a:avLst/>
              <a:gdLst/>
              <a:ahLst/>
              <a:cxnLst/>
              <a:rect l="l" t="t" r="r" b="b"/>
              <a:pathLst>
                <a:path w="5783" h="5754" fill="none" extrusionOk="0">
                  <a:moveTo>
                    <a:pt x="2461" y="1"/>
                  </a:moveTo>
                  <a:cubicBezTo>
                    <a:pt x="4656" y="1"/>
                    <a:pt x="5782" y="2640"/>
                    <a:pt x="4211" y="4211"/>
                  </a:cubicBezTo>
                  <a:cubicBezTo>
                    <a:pt x="2639" y="5753"/>
                    <a:pt x="0" y="4656"/>
                    <a:pt x="0" y="2462"/>
                  </a:cubicBezTo>
                  <a:cubicBezTo>
                    <a:pt x="0" y="1098"/>
                    <a:pt x="1097" y="1"/>
                    <a:pt x="2461" y="1"/>
                  </a:cubicBezTo>
                  <a:close/>
                  <a:moveTo>
                    <a:pt x="2461" y="3826"/>
                  </a:moveTo>
                  <a:cubicBezTo>
                    <a:pt x="3677" y="3826"/>
                    <a:pt x="4270" y="2343"/>
                    <a:pt x="3440" y="1483"/>
                  </a:cubicBezTo>
                  <a:cubicBezTo>
                    <a:pt x="2580" y="653"/>
                    <a:pt x="1097" y="1246"/>
                    <a:pt x="1097" y="2462"/>
                  </a:cubicBezTo>
                  <a:cubicBezTo>
                    <a:pt x="1097" y="3203"/>
                    <a:pt x="1720" y="3826"/>
                    <a:pt x="2461" y="3826"/>
                  </a:cubicBez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0"/>
            <p:cNvSpPr/>
            <p:nvPr/>
          </p:nvSpPr>
          <p:spPr>
            <a:xfrm>
              <a:off x="2159525" y="765575"/>
              <a:ext cx="143825" cy="143850"/>
            </a:xfrm>
            <a:custGeom>
              <a:avLst/>
              <a:gdLst/>
              <a:ahLst/>
              <a:cxnLst/>
              <a:rect l="l" t="t" r="r" b="b"/>
              <a:pathLst>
                <a:path w="5753" h="5754" fill="none" extrusionOk="0">
                  <a:moveTo>
                    <a:pt x="2461" y="1"/>
                  </a:moveTo>
                  <a:cubicBezTo>
                    <a:pt x="4656" y="1"/>
                    <a:pt x="5753" y="2640"/>
                    <a:pt x="4211" y="4211"/>
                  </a:cubicBezTo>
                  <a:cubicBezTo>
                    <a:pt x="2639" y="5753"/>
                    <a:pt x="0" y="4656"/>
                    <a:pt x="0" y="2462"/>
                  </a:cubicBezTo>
                  <a:cubicBezTo>
                    <a:pt x="0" y="1098"/>
                    <a:pt x="1097" y="1"/>
                    <a:pt x="2461" y="1"/>
                  </a:cubicBezTo>
                  <a:close/>
                  <a:moveTo>
                    <a:pt x="2461" y="3826"/>
                  </a:moveTo>
                  <a:cubicBezTo>
                    <a:pt x="3677" y="3826"/>
                    <a:pt x="4270" y="2343"/>
                    <a:pt x="3410" y="1483"/>
                  </a:cubicBezTo>
                  <a:cubicBezTo>
                    <a:pt x="2580" y="653"/>
                    <a:pt x="1097" y="1246"/>
                    <a:pt x="1097" y="2462"/>
                  </a:cubicBezTo>
                  <a:cubicBezTo>
                    <a:pt x="1097" y="3203"/>
                    <a:pt x="1720" y="3826"/>
                    <a:pt x="2461" y="3826"/>
                  </a:cubicBez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0"/>
            <p:cNvSpPr/>
            <p:nvPr/>
          </p:nvSpPr>
          <p:spPr>
            <a:xfrm>
              <a:off x="1933425" y="765575"/>
              <a:ext cx="144575" cy="144575"/>
            </a:xfrm>
            <a:custGeom>
              <a:avLst/>
              <a:gdLst/>
              <a:ahLst/>
              <a:cxnLst/>
              <a:rect l="l" t="t" r="r" b="b"/>
              <a:pathLst>
                <a:path w="5783" h="5783" fill="none" extrusionOk="0">
                  <a:moveTo>
                    <a:pt x="2491" y="1"/>
                  </a:moveTo>
                  <a:cubicBezTo>
                    <a:pt x="4686" y="1"/>
                    <a:pt x="5783" y="2640"/>
                    <a:pt x="4241" y="4211"/>
                  </a:cubicBezTo>
                  <a:cubicBezTo>
                    <a:pt x="2669" y="5783"/>
                    <a:pt x="1" y="4656"/>
                    <a:pt x="30" y="2462"/>
                  </a:cubicBezTo>
                  <a:cubicBezTo>
                    <a:pt x="30" y="1098"/>
                    <a:pt x="1127" y="1"/>
                    <a:pt x="2491" y="1"/>
                  </a:cubicBezTo>
                  <a:close/>
                  <a:moveTo>
                    <a:pt x="2491" y="3826"/>
                  </a:moveTo>
                  <a:cubicBezTo>
                    <a:pt x="3707" y="3826"/>
                    <a:pt x="4300" y="2343"/>
                    <a:pt x="3440" y="1483"/>
                  </a:cubicBezTo>
                  <a:cubicBezTo>
                    <a:pt x="2580" y="653"/>
                    <a:pt x="1127" y="1246"/>
                    <a:pt x="1127" y="2462"/>
                  </a:cubicBezTo>
                  <a:cubicBezTo>
                    <a:pt x="1127" y="3203"/>
                    <a:pt x="1720" y="3826"/>
                    <a:pt x="2491" y="3826"/>
                  </a:cubicBez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0"/>
            <p:cNvSpPr/>
            <p:nvPr/>
          </p:nvSpPr>
          <p:spPr>
            <a:xfrm>
              <a:off x="1708075" y="765575"/>
              <a:ext cx="144575" cy="143850"/>
            </a:xfrm>
            <a:custGeom>
              <a:avLst/>
              <a:gdLst/>
              <a:ahLst/>
              <a:cxnLst/>
              <a:rect l="l" t="t" r="r" b="b"/>
              <a:pathLst>
                <a:path w="5783" h="5754" fill="none" extrusionOk="0">
                  <a:moveTo>
                    <a:pt x="2491" y="1"/>
                  </a:moveTo>
                  <a:cubicBezTo>
                    <a:pt x="4686" y="1"/>
                    <a:pt x="5783" y="2640"/>
                    <a:pt x="4241" y="4211"/>
                  </a:cubicBezTo>
                  <a:cubicBezTo>
                    <a:pt x="2669" y="5753"/>
                    <a:pt x="1" y="4656"/>
                    <a:pt x="1" y="2462"/>
                  </a:cubicBezTo>
                  <a:cubicBezTo>
                    <a:pt x="1" y="1098"/>
                    <a:pt x="1127" y="1"/>
                    <a:pt x="2491" y="1"/>
                  </a:cubicBezTo>
                  <a:close/>
                  <a:moveTo>
                    <a:pt x="2491" y="3826"/>
                  </a:moveTo>
                  <a:cubicBezTo>
                    <a:pt x="3677" y="3826"/>
                    <a:pt x="4300" y="2343"/>
                    <a:pt x="3440" y="1483"/>
                  </a:cubicBezTo>
                  <a:cubicBezTo>
                    <a:pt x="2580" y="653"/>
                    <a:pt x="1127" y="1246"/>
                    <a:pt x="1127" y="2462"/>
                  </a:cubicBezTo>
                  <a:cubicBezTo>
                    <a:pt x="1127" y="3203"/>
                    <a:pt x="1720" y="3826"/>
                    <a:pt x="2491" y="3826"/>
                  </a:cubicBez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3" name="Google Shape;363;p10"/>
          <p:cNvGrpSpPr/>
          <p:nvPr/>
        </p:nvGrpSpPr>
        <p:grpSpPr>
          <a:xfrm>
            <a:off x="87725" y="4605163"/>
            <a:ext cx="398100" cy="555225"/>
            <a:chOff x="504225" y="4431225"/>
            <a:chExt cx="398100" cy="555225"/>
          </a:xfrm>
        </p:grpSpPr>
        <p:sp>
          <p:nvSpPr>
            <p:cNvPr id="364" name="Google Shape;364;p10"/>
            <p:cNvSpPr/>
            <p:nvPr/>
          </p:nvSpPr>
          <p:spPr>
            <a:xfrm>
              <a:off x="504225" y="4463100"/>
              <a:ext cx="346950" cy="523350"/>
            </a:xfrm>
            <a:custGeom>
              <a:avLst/>
              <a:gdLst/>
              <a:ahLst/>
              <a:cxnLst/>
              <a:rect l="l" t="t" r="r" b="b"/>
              <a:pathLst>
                <a:path w="13878" h="20934" extrusionOk="0">
                  <a:moveTo>
                    <a:pt x="1157" y="0"/>
                  </a:moveTo>
                  <a:lnTo>
                    <a:pt x="1" y="7205"/>
                  </a:lnTo>
                  <a:lnTo>
                    <a:pt x="5872" y="8540"/>
                  </a:lnTo>
                  <a:lnTo>
                    <a:pt x="4923" y="14470"/>
                  </a:lnTo>
                  <a:lnTo>
                    <a:pt x="10794" y="15804"/>
                  </a:lnTo>
                  <a:lnTo>
                    <a:pt x="10053" y="20519"/>
                  </a:lnTo>
                  <a:lnTo>
                    <a:pt x="12721" y="20934"/>
                  </a:lnTo>
                  <a:lnTo>
                    <a:pt x="13878" y="13729"/>
                  </a:lnTo>
                  <a:lnTo>
                    <a:pt x="8007" y="12394"/>
                  </a:lnTo>
                  <a:lnTo>
                    <a:pt x="8956" y="6464"/>
                  </a:lnTo>
                  <a:lnTo>
                    <a:pt x="3085" y="5130"/>
                  </a:lnTo>
                  <a:lnTo>
                    <a:pt x="3826" y="445"/>
                  </a:lnTo>
                  <a:lnTo>
                    <a:pt x="1157" y="0"/>
                  </a:lnTo>
                  <a:close/>
                </a:path>
              </a:pathLst>
            </a:custGeom>
            <a:solidFill>
              <a:srgbClr val="FE9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0"/>
            <p:cNvSpPr/>
            <p:nvPr/>
          </p:nvSpPr>
          <p:spPr>
            <a:xfrm>
              <a:off x="555375" y="4431225"/>
              <a:ext cx="346950" cy="523350"/>
            </a:xfrm>
            <a:custGeom>
              <a:avLst/>
              <a:gdLst/>
              <a:ahLst/>
              <a:cxnLst/>
              <a:rect l="l" t="t" r="r" b="b"/>
              <a:pathLst>
                <a:path w="13878" h="20934" fill="none" extrusionOk="0">
                  <a:moveTo>
                    <a:pt x="1" y="7205"/>
                  </a:moveTo>
                  <a:lnTo>
                    <a:pt x="1157" y="0"/>
                  </a:lnTo>
                  <a:lnTo>
                    <a:pt x="3826" y="445"/>
                  </a:lnTo>
                  <a:lnTo>
                    <a:pt x="3085" y="5130"/>
                  </a:lnTo>
                  <a:lnTo>
                    <a:pt x="8955" y="6464"/>
                  </a:lnTo>
                  <a:lnTo>
                    <a:pt x="8007" y="12394"/>
                  </a:lnTo>
                  <a:lnTo>
                    <a:pt x="13878" y="13729"/>
                  </a:lnTo>
                  <a:lnTo>
                    <a:pt x="12721" y="20934"/>
                  </a:lnTo>
                  <a:lnTo>
                    <a:pt x="10053" y="20519"/>
                  </a:lnTo>
                  <a:lnTo>
                    <a:pt x="10794" y="15804"/>
                  </a:lnTo>
                  <a:lnTo>
                    <a:pt x="4923" y="14470"/>
                  </a:lnTo>
                  <a:lnTo>
                    <a:pt x="5872" y="8540"/>
                  </a:ln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6" name="Google Shape;366;p10"/>
          <p:cNvGrpSpPr/>
          <p:nvPr/>
        </p:nvGrpSpPr>
        <p:grpSpPr>
          <a:xfrm>
            <a:off x="1729450" y="1195263"/>
            <a:ext cx="518175" cy="436650"/>
            <a:chOff x="1960125" y="1681800"/>
            <a:chExt cx="518175" cy="436650"/>
          </a:xfrm>
        </p:grpSpPr>
        <p:sp>
          <p:nvSpPr>
            <p:cNvPr id="367" name="Google Shape;367;p10"/>
            <p:cNvSpPr/>
            <p:nvPr/>
          </p:nvSpPr>
          <p:spPr>
            <a:xfrm>
              <a:off x="1960125" y="1732200"/>
              <a:ext cx="485550" cy="386250"/>
            </a:xfrm>
            <a:custGeom>
              <a:avLst/>
              <a:gdLst/>
              <a:ahLst/>
              <a:cxnLst/>
              <a:rect l="l" t="t" r="r" b="b"/>
              <a:pathLst>
                <a:path w="19422" h="15450" extrusionOk="0">
                  <a:moveTo>
                    <a:pt x="2580" y="1"/>
                  </a:moveTo>
                  <a:lnTo>
                    <a:pt x="0" y="772"/>
                  </a:lnTo>
                  <a:lnTo>
                    <a:pt x="2046" y="7740"/>
                  </a:lnTo>
                  <a:lnTo>
                    <a:pt x="7917" y="6435"/>
                  </a:lnTo>
                  <a:lnTo>
                    <a:pt x="9607" y="12217"/>
                  </a:lnTo>
                  <a:lnTo>
                    <a:pt x="15478" y="10913"/>
                  </a:lnTo>
                  <a:lnTo>
                    <a:pt x="16812" y="15449"/>
                  </a:lnTo>
                  <a:lnTo>
                    <a:pt x="19422" y="14708"/>
                  </a:lnTo>
                  <a:lnTo>
                    <a:pt x="17376" y="7710"/>
                  </a:lnTo>
                  <a:lnTo>
                    <a:pt x="11475" y="9015"/>
                  </a:lnTo>
                  <a:lnTo>
                    <a:pt x="9785" y="3233"/>
                  </a:lnTo>
                  <a:lnTo>
                    <a:pt x="3914" y="4567"/>
                  </a:lnTo>
                  <a:lnTo>
                    <a:pt x="2580" y="1"/>
                  </a:lnTo>
                  <a:close/>
                </a:path>
              </a:pathLst>
            </a:custGeom>
            <a:solidFill>
              <a:srgbClr val="6DF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0"/>
            <p:cNvSpPr/>
            <p:nvPr/>
          </p:nvSpPr>
          <p:spPr>
            <a:xfrm>
              <a:off x="1992725" y="1681800"/>
              <a:ext cx="485575" cy="386225"/>
            </a:xfrm>
            <a:custGeom>
              <a:avLst/>
              <a:gdLst/>
              <a:ahLst/>
              <a:cxnLst/>
              <a:rect l="l" t="t" r="r" b="b"/>
              <a:pathLst>
                <a:path w="19423" h="15449" fill="none" extrusionOk="0">
                  <a:moveTo>
                    <a:pt x="2047" y="7740"/>
                  </a:moveTo>
                  <a:lnTo>
                    <a:pt x="1" y="742"/>
                  </a:lnTo>
                  <a:lnTo>
                    <a:pt x="2580" y="1"/>
                  </a:lnTo>
                  <a:lnTo>
                    <a:pt x="3915" y="4537"/>
                  </a:lnTo>
                  <a:lnTo>
                    <a:pt x="9786" y="3233"/>
                  </a:lnTo>
                  <a:lnTo>
                    <a:pt x="11476" y="9015"/>
                  </a:lnTo>
                  <a:lnTo>
                    <a:pt x="17376" y="7680"/>
                  </a:lnTo>
                  <a:lnTo>
                    <a:pt x="19422" y="14678"/>
                  </a:lnTo>
                  <a:lnTo>
                    <a:pt x="16813" y="15449"/>
                  </a:lnTo>
                  <a:lnTo>
                    <a:pt x="15479" y="10883"/>
                  </a:lnTo>
                  <a:lnTo>
                    <a:pt x="9608" y="12187"/>
                  </a:lnTo>
                  <a:lnTo>
                    <a:pt x="7918" y="6435"/>
                  </a:ln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9" name="Google Shape;369;p10"/>
          <p:cNvGrpSpPr/>
          <p:nvPr/>
        </p:nvGrpSpPr>
        <p:grpSpPr>
          <a:xfrm>
            <a:off x="8009275" y="4605175"/>
            <a:ext cx="414425" cy="386225"/>
            <a:chOff x="1126900" y="4034625"/>
            <a:chExt cx="414425" cy="386225"/>
          </a:xfrm>
        </p:grpSpPr>
        <p:sp>
          <p:nvSpPr>
            <p:cNvPr id="370" name="Google Shape;370;p10"/>
            <p:cNvSpPr/>
            <p:nvPr/>
          </p:nvSpPr>
          <p:spPr>
            <a:xfrm>
              <a:off x="1126900" y="4053900"/>
              <a:ext cx="366225" cy="366950"/>
            </a:xfrm>
            <a:custGeom>
              <a:avLst/>
              <a:gdLst/>
              <a:ahLst/>
              <a:cxnLst/>
              <a:rect l="l" t="t" r="r" b="b"/>
              <a:pathLst>
                <a:path w="14649" h="14678" extrusionOk="0">
                  <a:moveTo>
                    <a:pt x="8244" y="1"/>
                  </a:moveTo>
                  <a:lnTo>
                    <a:pt x="4804" y="416"/>
                  </a:lnTo>
                  <a:lnTo>
                    <a:pt x="5427" y="5812"/>
                  </a:lnTo>
                  <a:lnTo>
                    <a:pt x="1" y="6435"/>
                  </a:lnTo>
                  <a:lnTo>
                    <a:pt x="386" y="9874"/>
                  </a:lnTo>
                  <a:lnTo>
                    <a:pt x="5813" y="9252"/>
                  </a:lnTo>
                  <a:lnTo>
                    <a:pt x="6435" y="14678"/>
                  </a:lnTo>
                  <a:lnTo>
                    <a:pt x="9845" y="14292"/>
                  </a:lnTo>
                  <a:lnTo>
                    <a:pt x="9223" y="8866"/>
                  </a:lnTo>
                  <a:lnTo>
                    <a:pt x="14649" y="8244"/>
                  </a:lnTo>
                  <a:lnTo>
                    <a:pt x="14263" y="4834"/>
                  </a:lnTo>
                  <a:lnTo>
                    <a:pt x="8837" y="5427"/>
                  </a:lnTo>
                  <a:lnTo>
                    <a:pt x="8244" y="1"/>
                  </a:lnTo>
                  <a:close/>
                </a:path>
              </a:pathLst>
            </a:custGeom>
            <a:solidFill>
              <a:srgbClr val="D479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10"/>
            <p:cNvSpPr/>
            <p:nvPr/>
          </p:nvSpPr>
          <p:spPr>
            <a:xfrm>
              <a:off x="1175100" y="4034625"/>
              <a:ext cx="366225" cy="366950"/>
            </a:xfrm>
            <a:custGeom>
              <a:avLst/>
              <a:gdLst/>
              <a:ahLst/>
              <a:cxnLst/>
              <a:rect l="l" t="t" r="r" b="b"/>
              <a:pathLst>
                <a:path w="14649" h="14678" fill="none" extrusionOk="0">
                  <a:moveTo>
                    <a:pt x="14263" y="4834"/>
                  </a:moveTo>
                  <a:lnTo>
                    <a:pt x="8836" y="5427"/>
                  </a:lnTo>
                  <a:lnTo>
                    <a:pt x="8243" y="1"/>
                  </a:lnTo>
                  <a:lnTo>
                    <a:pt x="4804" y="416"/>
                  </a:lnTo>
                  <a:lnTo>
                    <a:pt x="5426" y="5812"/>
                  </a:lnTo>
                  <a:lnTo>
                    <a:pt x="0" y="6435"/>
                  </a:lnTo>
                  <a:lnTo>
                    <a:pt x="386" y="9875"/>
                  </a:lnTo>
                  <a:lnTo>
                    <a:pt x="5812" y="9252"/>
                  </a:lnTo>
                  <a:lnTo>
                    <a:pt x="6405" y="14678"/>
                  </a:lnTo>
                  <a:lnTo>
                    <a:pt x="9845" y="14293"/>
                  </a:lnTo>
                  <a:lnTo>
                    <a:pt x="9222" y="8866"/>
                  </a:lnTo>
                  <a:lnTo>
                    <a:pt x="14648" y="8244"/>
                  </a:lnTo>
                  <a:close/>
                </a:path>
              </a:pathLst>
            </a:custGeom>
            <a:noFill/>
            <a:ln w="667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2" name="Google Shape;372;p10"/>
          <p:cNvGrpSpPr/>
          <p:nvPr/>
        </p:nvGrpSpPr>
        <p:grpSpPr>
          <a:xfrm>
            <a:off x="-261567" y="1493975"/>
            <a:ext cx="1913380" cy="1075725"/>
            <a:chOff x="2581945" y="630575"/>
            <a:chExt cx="1913380" cy="1075725"/>
          </a:xfrm>
        </p:grpSpPr>
        <p:sp>
          <p:nvSpPr>
            <p:cNvPr id="373" name="Google Shape;373;p10"/>
            <p:cNvSpPr/>
            <p:nvPr/>
          </p:nvSpPr>
          <p:spPr>
            <a:xfrm>
              <a:off x="2874850" y="770025"/>
              <a:ext cx="1311375" cy="781350"/>
            </a:xfrm>
            <a:custGeom>
              <a:avLst/>
              <a:gdLst/>
              <a:ahLst/>
              <a:cxnLst/>
              <a:rect l="l" t="t" r="r" b="b"/>
              <a:pathLst>
                <a:path w="52455" h="31254" extrusionOk="0">
                  <a:moveTo>
                    <a:pt x="26213" y="1"/>
                  </a:moveTo>
                  <a:lnTo>
                    <a:pt x="1" y="31253"/>
                  </a:lnTo>
                  <a:lnTo>
                    <a:pt x="52454" y="31253"/>
                  </a:lnTo>
                  <a:lnTo>
                    <a:pt x="26213" y="1"/>
                  </a:lnTo>
                  <a:close/>
                </a:path>
              </a:pathLst>
            </a:custGeom>
            <a:solidFill>
              <a:srgbClr val="6DF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10"/>
            <p:cNvSpPr/>
            <p:nvPr/>
          </p:nvSpPr>
          <p:spPr>
            <a:xfrm>
              <a:off x="3183225" y="924225"/>
              <a:ext cx="1312100" cy="782075"/>
            </a:xfrm>
            <a:custGeom>
              <a:avLst/>
              <a:gdLst/>
              <a:ahLst/>
              <a:cxnLst/>
              <a:rect l="l" t="t" r="r" b="b"/>
              <a:pathLst>
                <a:path w="52484" h="31283" fill="none" extrusionOk="0">
                  <a:moveTo>
                    <a:pt x="1" y="31282"/>
                  </a:moveTo>
                  <a:lnTo>
                    <a:pt x="26242" y="0"/>
                  </a:lnTo>
                  <a:lnTo>
                    <a:pt x="52484" y="31282"/>
                  </a:lnTo>
                  <a:close/>
                </a:path>
              </a:pathLst>
            </a:custGeom>
            <a:noFill/>
            <a:ln w="1407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375" name="Google Shape;375;p10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2581945" y="630575"/>
              <a:ext cx="1319925" cy="7868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76" name="Google Shape;376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71786" y="2459248"/>
            <a:ext cx="1319925" cy="1315206"/>
          </a:xfrm>
          <a:prstGeom prst="rect">
            <a:avLst/>
          </a:prstGeom>
          <a:noFill/>
          <a:ln>
            <a:noFill/>
          </a:ln>
        </p:spPr>
      </p:pic>
      <p:sp>
        <p:nvSpPr>
          <p:cNvPr id="377" name="Google Shape;377;p10"/>
          <p:cNvSpPr txBox="1">
            <a:spLocks noGrp="1"/>
          </p:cNvSpPr>
          <p:nvPr>
            <p:ph type="body" idx="1"/>
          </p:nvPr>
        </p:nvSpPr>
        <p:spPr>
          <a:xfrm>
            <a:off x="720250" y="4000075"/>
            <a:ext cx="55902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swald"/>
              <a:buNone/>
              <a:defRPr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ext &amp; Subtitle">
  <p:cSld name="SECTION_HEADER_1">
    <p:bg>
      <p:bgPr>
        <a:solidFill>
          <a:schemeClr val="lt1"/>
        </a:solidFill>
        <a:effectLst/>
      </p:bgPr>
    </p:bg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13"/>
          <p:cNvSpPr/>
          <p:nvPr/>
        </p:nvSpPr>
        <p:spPr>
          <a:xfrm>
            <a:off x="7354575" y="2466475"/>
            <a:ext cx="1659750" cy="568575"/>
          </a:xfrm>
          <a:custGeom>
            <a:avLst/>
            <a:gdLst/>
            <a:ahLst/>
            <a:cxnLst/>
            <a:rect l="l" t="t" r="r" b="b"/>
            <a:pathLst>
              <a:path w="66390" h="22743" extrusionOk="0">
                <a:moveTo>
                  <a:pt x="51238" y="0"/>
                </a:moveTo>
                <a:lnTo>
                  <a:pt x="39288" y="11772"/>
                </a:lnTo>
                <a:lnTo>
                  <a:pt x="26805" y="653"/>
                </a:lnTo>
                <a:lnTo>
                  <a:pt x="14885" y="12395"/>
                </a:lnTo>
                <a:lnTo>
                  <a:pt x="5011" y="3618"/>
                </a:lnTo>
                <a:lnTo>
                  <a:pt x="0" y="9252"/>
                </a:lnTo>
                <a:lnTo>
                  <a:pt x="15152" y="22743"/>
                </a:lnTo>
                <a:lnTo>
                  <a:pt x="27072" y="10971"/>
                </a:lnTo>
                <a:lnTo>
                  <a:pt x="39585" y="22091"/>
                </a:lnTo>
                <a:lnTo>
                  <a:pt x="51505" y="10319"/>
                </a:lnTo>
                <a:lnTo>
                  <a:pt x="61378" y="19096"/>
                </a:lnTo>
                <a:lnTo>
                  <a:pt x="66390" y="13462"/>
                </a:lnTo>
                <a:lnTo>
                  <a:pt x="5123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13"/>
          <p:cNvSpPr/>
          <p:nvPr/>
        </p:nvSpPr>
        <p:spPr>
          <a:xfrm rot="-1153282">
            <a:off x="7232110" y="-205114"/>
            <a:ext cx="1550037" cy="1817547"/>
          </a:xfrm>
          <a:custGeom>
            <a:avLst/>
            <a:gdLst/>
            <a:ahLst/>
            <a:cxnLst/>
            <a:rect l="l" t="t" r="r" b="b"/>
            <a:pathLst>
              <a:path w="62005" h="72706" extrusionOk="0">
                <a:moveTo>
                  <a:pt x="62002" y="0"/>
                </a:moveTo>
                <a:lnTo>
                  <a:pt x="62002" y="0"/>
                </a:lnTo>
                <a:cubicBezTo>
                  <a:pt x="62002" y="0"/>
                  <a:pt x="62002" y="1"/>
                  <a:pt x="62002" y="1"/>
                </a:cubicBezTo>
                <a:lnTo>
                  <a:pt x="1" y="40741"/>
                </a:lnTo>
                <a:lnTo>
                  <a:pt x="34367" y="72705"/>
                </a:lnTo>
                <a:cubicBezTo>
                  <a:pt x="34367" y="72705"/>
                  <a:pt x="62005" y="1"/>
                  <a:pt x="6200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13"/>
          <p:cNvSpPr/>
          <p:nvPr/>
        </p:nvSpPr>
        <p:spPr>
          <a:xfrm rot="-1153282">
            <a:off x="8054085" y="-424640"/>
            <a:ext cx="1165259" cy="1817547"/>
          </a:xfrm>
          <a:custGeom>
            <a:avLst/>
            <a:gdLst/>
            <a:ahLst/>
            <a:cxnLst/>
            <a:rect l="l" t="t" r="r" b="b"/>
            <a:pathLst>
              <a:path w="46613" h="72706" extrusionOk="0">
                <a:moveTo>
                  <a:pt x="27665" y="1"/>
                </a:moveTo>
                <a:lnTo>
                  <a:pt x="1" y="72705"/>
                </a:lnTo>
                <a:lnTo>
                  <a:pt x="46612" y="71757"/>
                </a:lnTo>
                <a:lnTo>
                  <a:pt x="27665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13"/>
          <p:cNvSpPr/>
          <p:nvPr/>
        </p:nvSpPr>
        <p:spPr>
          <a:xfrm>
            <a:off x="2449775" y="-345912"/>
            <a:ext cx="2261675" cy="1942925"/>
          </a:xfrm>
          <a:custGeom>
            <a:avLst/>
            <a:gdLst/>
            <a:ahLst/>
            <a:cxnLst/>
            <a:rect l="l" t="t" r="r" b="b"/>
            <a:pathLst>
              <a:path w="90467" h="77717" extrusionOk="0">
                <a:moveTo>
                  <a:pt x="0" y="49103"/>
                </a:moveTo>
                <a:lnTo>
                  <a:pt x="0" y="49103"/>
                </a:lnTo>
                <a:cubicBezTo>
                  <a:pt x="1" y="49106"/>
                  <a:pt x="3" y="49107"/>
                  <a:pt x="5" y="49107"/>
                </a:cubicBezTo>
                <a:lnTo>
                  <a:pt x="5" y="49107"/>
                </a:lnTo>
                <a:lnTo>
                  <a:pt x="0" y="49103"/>
                </a:lnTo>
                <a:close/>
                <a:moveTo>
                  <a:pt x="18977" y="1"/>
                </a:moveTo>
                <a:cubicBezTo>
                  <a:pt x="18977" y="1"/>
                  <a:pt x="397" y="49107"/>
                  <a:pt x="5" y="49107"/>
                </a:cubicBezTo>
                <a:cubicBezTo>
                  <a:pt x="5" y="49107"/>
                  <a:pt x="5" y="49107"/>
                  <a:pt x="5" y="49107"/>
                </a:cubicBezTo>
                <a:lnTo>
                  <a:pt x="5" y="49107"/>
                </a:lnTo>
                <a:lnTo>
                  <a:pt x="30868" y="75759"/>
                </a:lnTo>
                <a:lnTo>
                  <a:pt x="71282" y="77716"/>
                </a:lnTo>
                <a:lnTo>
                  <a:pt x="90467" y="28140"/>
                </a:lnTo>
                <a:lnTo>
                  <a:pt x="60549" y="1068"/>
                </a:lnTo>
                <a:lnTo>
                  <a:pt x="18977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13"/>
          <p:cNvSpPr/>
          <p:nvPr/>
        </p:nvSpPr>
        <p:spPr>
          <a:xfrm>
            <a:off x="8094000" y="4126350"/>
            <a:ext cx="1863600" cy="1863600"/>
          </a:xfrm>
          <a:custGeom>
            <a:avLst/>
            <a:gdLst/>
            <a:ahLst/>
            <a:cxnLst/>
            <a:rect l="l" t="t" r="r" b="b"/>
            <a:pathLst>
              <a:path w="74544" h="74544" extrusionOk="0">
                <a:moveTo>
                  <a:pt x="40949" y="1"/>
                </a:moveTo>
                <a:lnTo>
                  <a:pt x="31875" y="26153"/>
                </a:lnTo>
                <a:lnTo>
                  <a:pt x="5753" y="17080"/>
                </a:lnTo>
                <a:lnTo>
                  <a:pt x="0" y="33595"/>
                </a:lnTo>
                <a:lnTo>
                  <a:pt x="26153" y="42669"/>
                </a:lnTo>
                <a:lnTo>
                  <a:pt x="17079" y="68821"/>
                </a:lnTo>
                <a:lnTo>
                  <a:pt x="33625" y="74544"/>
                </a:lnTo>
                <a:lnTo>
                  <a:pt x="42698" y="48421"/>
                </a:lnTo>
                <a:lnTo>
                  <a:pt x="68821" y="57465"/>
                </a:lnTo>
                <a:lnTo>
                  <a:pt x="74544" y="40949"/>
                </a:lnTo>
                <a:lnTo>
                  <a:pt x="48421" y="31876"/>
                </a:lnTo>
                <a:lnTo>
                  <a:pt x="57494" y="5723"/>
                </a:lnTo>
                <a:lnTo>
                  <a:pt x="40949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13"/>
          <p:cNvSpPr/>
          <p:nvPr/>
        </p:nvSpPr>
        <p:spPr>
          <a:xfrm>
            <a:off x="-456675" y="3967025"/>
            <a:ext cx="1702750" cy="1703475"/>
          </a:xfrm>
          <a:custGeom>
            <a:avLst/>
            <a:gdLst/>
            <a:ahLst/>
            <a:cxnLst/>
            <a:rect l="l" t="t" r="r" b="b"/>
            <a:pathLst>
              <a:path w="68110" h="68139" extrusionOk="0">
                <a:moveTo>
                  <a:pt x="34070" y="0"/>
                </a:moveTo>
                <a:cubicBezTo>
                  <a:pt x="15241" y="0"/>
                  <a:pt x="0" y="15241"/>
                  <a:pt x="0" y="34069"/>
                </a:cubicBezTo>
                <a:cubicBezTo>
                  <a:pt x="0" y="52868"/>
                  <a:pt x="15241" y="68139"/>
                  <a:pt x="34070" y="68139"/>
                </a:cubicBezTo>
                <a:cubicBezTo>
                  <a:pt x="52869" y="68139"/>
                  <a:pt x="68110" y="52868"/>
                  <a:pt x="68110" y="34069"/>
                </a:cubicBezTo>
                <a:cubicBezTo>
                  <a:pt x="68110" y="15241"/>
                  <a:pt x="52869" y="0"/>
                  <a:pt x="3407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13"/>
          <p:cNvSpPr/>
          <p:nvPr/>
        </p:nvSpPr>
        <p:spPr>
          <a:xfrm>
            <a:off x="2406438" y="538325"/>
            <a:ext cx="4761000" cy="476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13"/>
          <p:cNvSpPr/>
          <p:nvPr/>
        </p:nvSpPr>
        <p:spPr>
          <a:xfrm>
            <a:off x="2191500" y="304000"/>
            <a:ext cx="4761000" cy="4761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7" name="Google Shape;427;p13"/>
          <p:cNvGrpSpPr/>
          <p:nvPr/>
        </p:nvGrpSpPr>
        <p:grpSpPr>
          <a:xfrm>
            <a:off x="6084650" y="58575"/>
            <a:ext cx="619000" cy="628625"/>
            <a:chOff x="5669050" y="293600"/>
            <a:chExt cx="619000" cy="628625"/>
          </a:xfrm>
        </p:grpSpPr>
        <p:sp>
          <p:nvSpPr>
            <p:cNvPr id="428" name="Google Shape;428;p13"/>
            <p:cNvSpPr/>
            <p:nvPr/>
          </p:nvSpPr>
          <p:spPr>
            <a:xfrm>
              <a:off x="5669050" y="389975"/>
              <a:ext cx="489275" cy="532250"/>
            </a:xfrm>
            <a:custGeom>
              <a:avLst/>
              <a:gdLst/>
              <a:ahLst/>
              <a:cxnLst/>
              <a:rect l="l" t="t" r="r" b="b"/>
              <a:pathLst>
                <a:path w="19571" h="21290" extrusionOk="0">
                  <a:moveTo>
                    <a:pt x="2372" y="0"/>
                  </a:moveTo>
                  <a:cubicBezTo>
                    <a:pt x="0" y="9400"/>
                    <a:pt x="5693" y="18918"/>
                    <a:pt x="15093" y="21290"/>
                  </a:cubicBezTo>
                  <a:lnTo>
                    <a:pt x="19570" y="3529"/>
                  </a:lnTo>
                  <a:lnTo>
                    <a:pt x="2372" y="0"/>
                  </a:ln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3"/>
            <p:cNvSpPr/>
            <p:nvPr/>
          </p:nvSpPr>
          <p:spPr>
            <a:xfrm>
              <a:off x="5798775" y="293600"/>
              <a:ext cx="489275" cy="532275"/>
            </a:xfrm>
            <a:custGeom>
              <a:avLst/>
              <a:gdLst/>
              <a:ahLst/>
              <a:cxnLst/>
              <a:rect l="l" t="t" r="r" b="b"/>
              <a:pathLst>
                <a:path w="19571" h="21291" fill="none" extrusionOk="0">
                  <a:moveTo>
                    <a:pt x="2372" y="1"/>
                  </a:moveTo>
                  <a:cubicBezTo>
                    <a:pt x="0" y="9370"/>
                    <a:pt x="5693" y="18918"/>
                    <a:pt x="15093" y="21290"/>
                  </a:cubicBezTo>
                  <a:lnTo>
                    <a:pt x="19570" y="3500"/>
                  </a:lnTo>
                  <a:close/>
                </a:path>
              </a:pathLst>
            </a:custGeom>
            <a:noFill/>
            <a:ln w="952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0" name="Google Shape;430;p13"/>
          <p:cNvGrpSpPr/>
          <p:nvPr/>
        </p:nvGrpSpPr>
        <p:grpSpPr>
          <a:xfrm>
            <a:off x="355375" y="4126338"/>
            <a:ext cx="1283950" cy="466300"/>
            <a:chOff x="1499025" y="2575050"/>
            <a:chExt cx="1283950" cy="466300"/>
          </a:xfrm>
        </p:grpSpPr>
        <p:sp>
          <p:nvSpPr>
            <p:cNvPr id="431" name="Google Shape;431;p13"/>
            <p:cNvSpPr/>
            <p:nvPr/>
          </p:nvSpPr>
          <p:spPr>
            <a:xfrm>
              <a:off x="1499025" y="2837450"/>
              <a:ext cx="1278000" cy="203900"/>
            </a:xfrm>
            <a:custGeom>
              <a:avLst/>
              <a:gdLst/>
              <a:ahLst/>
              <a:cxnLst/>
              <a:rect l="l" t="t" r="r" b="b"/>
              <a:pathLst>
                <a:path w="51120" h="8156" extrusionOk="0">
                  <a:moveTo>
                    <a:pt x="1988" y="1"/>
                  </a:moveTo>
                  <a:cubicBezTo>
                    <a:pt x="1" y="1"/>
                    <a:pt x="1" y="2966"/>
                    <a:pt x="1988" y="2966"/>
                  </a:cubicBezTo>
                  <a:cubicBezTo>
                    <a:pt x="3618" y="2966"/>
                    <a:pt x="4360" y="3707"/>
                    <a:pt x="5605" y="5071"/>
                  </a:cubicBezTo>
                  <a:cubicBezTo>
                    <a:pt x="6850" y="6435"/>
                    <a:pt x="8422" y="8155"/>
                    <a:pt x="11417" y="8155"/>
                  </a:cubicBezTo>
                  <a:cubicBezTo>
                    <a:pt x="14441" y="8155"/>
                    <a:pt x="16013" y="6435"/>
                    <a:pt x="17228" y="5071"/>
                  </a:cubicBezTo>
                  <a:cubicBezTo>
                    <a:pt x="18444" y="3737"/>
                    <a:pt x="19215" y="2966"/>
                    <a:pt x="20846" y="2966"/>
                  </a:cubicBezTo>
                  <a:cubicBezTo>
                    <a:pt x="22477" y="2966"/>
                    <a:pt x="23218" y="3707"/>
                    <a:pt x="24463" y="5071"/>
                  </a:cubicBezTo>
                  <a:cubicBezTo>
                    <a:pt x="25709" y="6435"/>
                    <a:pt x="27280" y="8155"/>
                    <a:pt x="30275" y="8155"/>
                  </a:cubicBezTo>
                  <a:cubicBezTo>
                    <a:pt x="33299" y="8155"/>
                    <a:pt x="34871" y="6435"/>
                    <a:pt x="36087" y="5071"/>
                  </a:cubicBezTo>
                  <a:cubicBezTo>
                    <a:pt x="37332" y="3737"/>
                    <a:pt x="38103" y="2966"/>
                    <a:pt x="39704" y="2966"/>
                  </a:cubicBezTo>
                  <a:cubicBezTo>
                    <a:pt x="41335" y="2966"/>
                    <a:pt x="42076" y="3707"/>
                    <a:pt x="43322" y="5071"/>
                  </a:cubicBezTo>
                  <a:cubicBezTo>
                    <a:pt x="44567" y="6435"/>
                    <a:pt x="46138" y="8155"/>
                    <a:pt x="49133" y="8155"/>
                  </a:cubicBezTo>
                  <a:cubicBezTo>
                    <a:pt x="51120" y="8155"/>
                    <a:pt x="51120" y="5190"/>
                    <a:pt x="49133" y="5190"/>
                  </a:cubicBezTo>
                  <a:cubicBezTo>
                    <a:pt x="47502" y="5190"/>
                    <a:pt x="46761" y="4449"/>
                    <a:pt x="45516" y="3085"/>
                  </a:cubicBezTo>
                  <a:cubicBezTo>
                    <a:pt x="44270" y="1691"/>
                    <a:pt x="42729" y="1"/>
                    <a:pt x="39704" y="1"/>
                  </a:cubicBezTo>
                  <a:cubicBezTo>
                    <a:pt x="36709" y="1"/>
                    <a:pt x="35108" y="1721"/>
                    <a:pt x="33892" y="3085"/>
                  </a:cubicBezTo>
                  <a:cubicBezTo>
                    <a:pt x="32677" y="4419"/>
                    <a:pt x="31906" y="5190"/>
                    <a:pt x="30275" y="5190"/>
                  </a:cubicBezTo>
                  <a:cubicBezTo>
                    <a:pt x="28644" y="5190"/>
                    <a:pt x="27903" y="4449"/>
                    <a:pt x="26657" y="3085"/>
                  </a:cubicBezTo>
                  <a:cubicBezTo>
                    <a:pt x="25412" y="1691"/>
                    <a:pt x="23870" y="1"/>
                    <a:pt x="20846" y="1"/>
                  </a:cubicBezTo>
                  <a:cubicBezTo>
                    <a:pt x="17851" y="1"/>
                    <a:pt x="16250" y="1721"/>
                    <a:pt x="15034" y="3085"/>
                  </a:cubicBezTo>
                  <a:cubicBezTo>
                    <a:pt x="13818" y="4419"/>
                    <a:pt x="13048" y="5190"/>
                    <a:pt x="11417" y="5190"/>
                  </a:cubicBezTo>
                  <a:cubicBezTo>
                    <a:pt x="9786" y="5190"/>
                    <a:pt x="9045" y="4449"/>
                    <a:pt x="7799" y="3085"/>
                  </a:cubicBezTo>
                  <a:cubicBezTo>
                    <a:pt x="6554" y="1691"/>
                    <a:pt x="5012" y="1"/>
                    <a:pt x="19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3"/>
            <p:cNvSpPr/>
            <p:nvPr/>
          </p:nvSpPr>
          <p:spPr>
            <a:xfrm>
              <a:off x="1499025" y="2605450"/>
              <a:ext cx="1278000" cy="203875"/>
            </a:xfrm>
            <a:custGeom>
              <a:avLst/>
              <a:gdLst/>
              <a:ahLst/>
              <a:cxnLst/>
              <a:rect l="l" t="t" r="r" b="b"/>
              <a:pathLst>
                <a:path w="51120" h="8155" extrusionOk="0">
                  <a:moveTo>
                    <a:pt x="1988" y="0"/>
                  </a:moveTo>
                  <a:cubicBezTo>
                    <a:pt x="1" y="0"/>
                    <a:pt x="1" y="2965"/>
                    <a:pt x="1988" y="2965"/>
                  </a:cubicBezTo>
                  <a:cubicBezTo>
                    <a:pt x="3618" y="2965"/>
                    <a:pt x="4360" y="3706"/>
                    <a:pt x="5605" y="5100"/>
                  </a:cubicBezTo>
                  <a:cubicBezTo>
                    <a:pt x="6850" y="6464"/>
                    <a:pt x="8422" y="8154"/>
                    <a:pt x="11417" y="8154"/>
                  </a:cubicBezTo>
                  <a:cubicBezTo>
                    <a:pt x="14441" y="8154"/>
                    <a:pt x="16013" y="6464"/>
                    <a:pt x="17228" y="5100"/>
                  </a:cubicBezTo>
                  <a:cubicBezTo>
                    <a:pt x="18444" y="3706"/>
                    <a:pt x="19215" y="2965"/>
                    <a:pt x="20846" y="2965"/>
                  </a:cubicBezTo>
                  <a:cubicBezTo>
                    <a:pt x="22477" y="2965"/>
                    <a:pt x="23218" y="3706"/>
                    <a:pt x="24463" y="5100"/>
                  </a:cubicBezTo>
                  <a:cubicBezTo>
                    <a:pt x="25709" y="6464"/>
                    <a:pt x="27280" y="8154"/>
                    <a:pt x="30275" y="8154"/>
                  </a:cubicBezTo>
                  <a:cubicBezTo>
                    <a:pt x="33299" y="8154"/>
                    <a:pt x="34871" y="6464"/>
                    <a:pt x="36087" y="5100"/>
                  </a:cubicBezTo>
                  <a:cubicBezTo>
                    <a:pt x="37332" y="3706"/>
                    <a:pt x="38103" y="2965"/>
                    <a:pt x="39704" y="2965"/>
                  </a:cubicBezTo>
                  <a:cubicBezTo>
                    <a:pt x="41335" y="2965"/>
                    <a:pt x="42076" y="3706"/>
                    <a:pt x="43322" y="5100"/>
                  </a:cubicBezTo>
                  <a:cubicBezTo>
                    <a:pt x="44567" y="6464"/>
                    <a:pt x="46138" y="8154"/>
                    <a:pt x="49133" y="8154"/>
                  </a:cubicBezTo>
                  <a:cubicBezTo>
                    <a:pt x="51120" y="8154"/>
                    <a:pt x="51120" y="5189"/>
                    <a:pt x="49133" y="5189"/>
                  </a:cubicBezTo>
                  <a:cubicBezTo>
                    <a:pt x="47502" y="5189"/>
                    <a:pt x="46761" y="4477"/>
                    <a:pt x="45516" y="3084"/>
                  </a:cubicBezTo>
                  <a:cubicBezTo>
                    <a:pt x="44270" y="1720"/>
                    <a:pt x="42729" y="0"/>
                    <a:pt x="39704" y="0"/>
                  </a:cubicBezTo>
                  <a:cubicBezTo>
                    <a:pt x="36709" y="0"/>
                    <a:pt x="35108" y="1750"/>
                    <a:pt x="33892" y="3084"/>
                  </a:cubicBezTo>
                  <a:cubicBezTo>
                    <a:pt x="32677" y="4448"/>
                    <a:pt x="31906" y="5189"/>
                    <a:pt x="30275" y="5189"/>
                  </a:cubicBezTo>
                  <a:cubicBezTo>
                    <a:pt x="28644" y="5189"/>
                    <a:pt x="27903" y="4477"/>
                    <a:pt x="26657" y="3084"/>
                  </a:cubicBezTo>
                  <a:cubicBezTo>
                    <a:pt x="25412" y="1720"/>
                    <a:pt x="23870" y="0"/>
                    <a:pt x="20846" y="0"/>
                  </a:cubicBezTo>
                  <a:cubicBezTo>
                    <a:pt x="17851" y="0"/>
                    <a:pt x="16250" y="1750"/>
                    <a:pt x="15034" y="3084"/>
                  </a:cubicBezTo>
                  <a:cubicBezTo>
                    <a:pt x="13818" y="4448"/>
                    <a:pt x="13048" y="5189"/>
                    <a:pt x="11417" y="5189"/>
                  </a:cubicBezTo>
                  <a:cubicBezTo>
                    <a:pt x="9786" y="5189"/>
                    <a:pt x="9045" y="4477"/>
                    <a:pt x="7799" y="3084"/>
                  </a:cubicBezTo>
                  <a:cubicBezTo>
                    <a:pt x="6554" y="1720"/>
                    <a:pt x="5012" y="0"/>
                    <a:pt x="19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3"/>
            <p:cNvSpPr/>
            <p:nvPr/>
          </p:nvSpPr>
          <p:spPr>
            <a:xfrm>
              <a:off x="1505700" y="2806325"/>
              <a:ext cx="1277275" cy="203875"/>
            </a:xfrm>
            <a:custGeom>
              <a:avLst/>
              <a:gdLst/>
              <a:ahLst/>
              <a:cxnLst/>
              <a:rect l="l" t="t" r="r" b="b"/>
              <a:pathLst>
                <a:path w="51091" h="8155" fill="none" extrusionOk="0">
                  <a:moveTo>
                    <a:pt x="49133" y="8155"/>
                  </a:moveTo>
                  <a:cubicBezTo>
                    <a:pt x="46109" y="8155"/>
                    <a:pt x="44567" y="6435"/>
                    <a:pt x="43321" y="5071"/>
                  </a:cubicBezTo>
                  <a:cubicBezTo>
                    <a:pt x="42076" y="3707"/>
                    <a:pt x="41305" y="2966"/>
                    <a:pt x="39674" y="2966"/>
                  </a:cubicBezTo>
                  <a:cubicBezTo>
                    <a:pt x="38073" y="2966"/>
                    <a:pt x="37302" y="3737"/>
                    <a:pt x="36057" y="5071"/>
                  </a:cubicBezTo>
                  <a:cubicBezTo>
                    <a:pt x="34841" y="6435"/>
                    <a:pt x="33270" y="8155"/>
                    <a:pt x="30245" y="8155"/>
                  </a:cubicBezTo>
                  <a:cubicBezTo>
                    <a:pt x="27250" y="8155"/>
                    <a:pt x="25679" y="6435"/>
                    <a:pt x="24434" y="5071"/>
                  </a:cubicBezTo>
                  <a:cubicBezTo>
                    <a:pt x="23188" y="3707"/>
                    <a:pt x="22447" y="2966"/>
                    <a:pt x="20816" y="2966"/>
                  </a:cubicBezTo>
                  <a:cubicBezTo>
                    <a:pt x="19215" y="2966"/>
                    <a:pt x="18444" y="3737"/>
                    <a:pt x="17199" y="5071"/>
                  </a:cubicBezTo>
                  <a:cubicBezTo>
                    <a:pt x="15983" y="6435"/>
                    <a:pt x="14411" y="8155"/>
                    <a:pt x="11387" y="8155"/>
                  </a:cubicBezTo>
                  <a:cubicBezTo>
                    <a:pt x="8392" y="8155"/>
                    <a:pt x="6821" y="6435"/>
                    <a:pt x="5575" y="5071"/>
                  </a:cubicBezTo>
                  <a:cubicBezTo>
                    <a:pt x="4330" y="3707"/>
                    <a:pt x="3589" y="2966"/>
                    <a:pt x="1958" y="2966"/>
                  </a:cubicBezTo>
                  <a:cubicBezTo>
                    <a:pt x="1" y="2966"/>
                    <a:pt x="1" y="1"/>
                    <a:pt x="1958" y="1"/>
                  </a:cubicBezTo>
                  <a:cubicBezTo>
                    <a:pt x="4982" y="1"/>
                    <a:pt x="6524" y="1720"/>
                    <a:pt x="7769" y="3084"/>
                  </a:cubicBezTo>
                  <a:cubicBezTo>
                    <a:pt x="9015" y="4448"/>
                    <a:pt x="9786" y="5190"/>
                    <a:pt x="11387" y="5190"/>
                  </a:cubicBezTo>
                  <a:cubicBezTo>
                    <a:pt x="13018" y="5190"/>
                    <a:pt x="13789" y="4448"/>
                    <a:pt x="15004" y="3084"/>
                  </a:cubicBezTo>
                  <a:cubicBezTo>
                    <a:pt x="16250" y="1720"/>
                    <a:pt x="17821" y="1"/>
                    <a:pt x="20816" y="1"/>
                  </a:cubicBezTo>
                  <a:cubicBezTo>
                    <a:pt x="23840" y="1"/>
                    <a:pt x="25382" y="1720"/>
                    <a:pt x="26628" y="3084"/>
                  </a:cubicBezTo>
                  <a:cubicBezTo>
                    <a:pt x="27903" y="4448"/>
                    <a:pt x="28644" y="5190"/>
                    <a:pt x="30245" y="5190"/>
                  </a:cubicBezTo>
                  <a:cubicBezTo>
                    <a:pt x="31876" y="5190"/>
                    <a:pt x="32647" y="4448"/>
                    <a:pt x="33863" y="3084"/>
                  </a:cubicBezTo>
                  <a:cubicBezTo>
                    <a:pt x="35108" y="1720"/>
                    <a:pt x="36680" y="1"/>
                    <a:pt x="39674" y="1"/>
                  </a:cubicBezTo>
                  <a:cubicBezTo>
                    <a:pt x="42699" y="1"/>
                    <a:pt x="44241" y="1720"/>
                    <a:pt x="45516" y="3084"/>
                  </a:cubicBezTo>
                  <a:cubicBezTo>
                    <a:pt x="46761" y="4448"/>
                    <a:pt x="47502" y="5190"/>
                    <a:pt x="49133" y="5190"/>
                  </a:cubicBezTo>
                  <a:cubicBezTo>
                    <a:pt x="51090" y="5190"/>
                    <a:pt x="51090" y="8155"/>
                    <a:pt x="49133" y="8155"/>
                  </a:cubicBezTo>
                  <a:close/>
                </a:path>
              </a:pathLst>
            </a:custGeom>
            <a:noFill/>
            <a:ln w="952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3"/>
            <p:cNvSpPr/>
            <p:nvPr/>
          </p:nvSpPr>
          <p:spPr>
            <a:xfrm>
              <a:off x="1505700" y="2575050"/>
              <a:ext cx="1277275" cy="203875"/>
            </a:xfrm>
            <a:custGeom>
              <a:avLst/>
              <a:gdLst/>
              <a:ahLst/>
              <a:cxnLst/>
              <a:rect l="l" t="t" r="r" b="b"/>
              <a:pathLst>
                <a:path w="51091" h="8155" fill="none" extrusionOk="0">
                  <a:moveTo>
                    <a:pt x="49133" y="8154"/>
                  </a:moveTo>
                  <a:cubicBezTo>
                    <a:pt x="46109" y="8154"/>
                    <a:pt x="44567" y="6435"/>
                    <a:pt x="43321" y="5071"/>
                  </a:cubicBezTo>
                  <a:cubicBezTo>
                    <a:pt x="42076" y="3677"/>
                    <a:pt x="41305" y="2966"/>
                    <a:pt x="39674" y="2966"/>
                  </a:cubicBezTo>
                  <a:cubicBezTo>
                    <a:pt x="38073" y="2966"/>
                    <a:pt x="37302" y="3707"/>
                    <a:pt x="36057" y="5071"/>
                  </a:cubicBezTo>
                  <a:cubicBezTo>
                    <a:pt x="34841" y="6405"/>
                    <a:pt x="33270" y="8154"/>
                    <a:pt x="30245" y="8154"/>
                  </a:cubicBezTo>
                  <a:cubicBezTo>
                    <a:pt x="27250" y="8154"/>
                    <a:pt x="25679" y="6435"/>
                    <a:pt x="24434" y="5071"/>
                  </a:cubicBezTo>
                  <a:cubicBezTo>
                    <a:pt x="23188" y="3677"/>
                    <a:pt x="22447" y="2966"/>
                    <a:pt x="20816" y="2966"/>
                  </a:cubicBezTo>
                  <a:cubicBezTo>
                    <a:pt x="19215" y="2966"/>
                    <a:pt x="18444" y="3707"/>
                    <a:pt x="17199" y="5071"/>
                  </a:cubicBezTo>
                  <a:cubicBezTo>
                    <a:pt x="15983" y="6405"/>
                    <a:pt x="14411" y="8154"/>
                    <a:pt x="11387" y="8154"/>
                  </a:cubicBezTo>
                  <a:cubicBezTo>
                    <a:pt x="8392" y="8154"/>
                    <a:pt x="6821" y="6435"/>
                    <a:pt x="5575" y="5071"/>
                  </a:cubicBezTo>
                  <a:cubicBezTo>
                    <a:pt x="4330" y="3677"/>
                    <a:pt x="3589" y="2966"/>
                    <a:pt x="1958" y="2966"/>
                  </a:cubicBezTo>
                  <a:cubicBezTo>
                    <a:pt x="1" y="2966"/>
                    <a:pt x="1" y="0"/>
                    <a:pt x="1958" y="0"/>
                  </a:cubicBezTo>
                  <a:cubicBezTo>
                    <a:pt x="4982" y="0"/>
                    <a:pt x="6524" y="1691"/>
                    <a:pt x="7769" y="3084"/>
                  </a:cubicBezTo>
                  <a:cubicBezTo>
                    <a:pt x="9015" y="4448"/>
                    <a:pt x="9786" y="5189"/>
                    <a:pt x="11387" y="5189"/>
                  </a:cubicBezTo>
                  <a:cubicBezTo>
                    <a:pt x="13018" y="5189"/>
                    <a:pt x="13789" y="4418"/>
                    <a:pt x="15004" y="3084"/>
                  </a:cubicBezTo>
                  <a:cubicBezTo>
                    <a:pt x="16250" y="1720"/>
                    <a:pt x="17821" y="0"/>
                    <a:pt x="20816" y="0"/>
                  </a:cubicBezTo>
                  <a:cubicBezTo>
                    <a:pt x="23840" y="0"/>
                    <a:pt x="25382" y="1691"/>
                    <a:pt x="26628" y="3084"/>
                  </a:cubicBezTo>
                  <a:cubicBezTo>
                    <a:pt x="27903" y="4448"/>
                    <a:pt x="28644" y="5189"/>
                    <a:pt x="30245" y="5189"/>
                  </a:cubicBezTo>
                  <a:cubicBezTo>
                    <a:pt x="31876" y="5189"/>
                    <a:pt x="32647" y="4418"/>
                    <a:pt x="33863" y="3084"/>
                  </a:cubicBezTo>
                  <a:cubicBezTo>
                    <a:pt x="35108" y="1720"/>
                    <a:pt x="36680" y="0"/>
                    <a:pt x="39674" y="0"/>
                  </a:cubicBezTo>
                  <a:cubicBezTo>
                    <a:pt x="42699" y="0"/>
                    <a:pt x="44241" y="1691"/>
                    <a:pt x="45516" y="3084"/>
                  </a:cubicBezTo>
                  <a:cubicBezTo>
                    <a:pt x="46761" y="4448"/>
                    <a:pt x="47502" y="5189"/>
                    <a:pt x="49133" y="5189"/>
                  </a:cubicBezTo>
                  <a:cubicBezTo>
                    <a:pt x="51090" y="5189"/>
                    <a:pt x="51090" y="8154"/>
                    <a:pt x="49133" y="8154"/>
                  </a:cubicBezTo>
                  <a:close/>
                </a:path>
              </a:pathLst>
            </a:custGeom>
            <a:noFill/>
            <a:ln w="952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5" name="Google Shape;435;p13"/>
          <p:cNvGrpSpPr/>
          <p:nvPr/>
        </p:nvGrpSpPr>
        <p:grpSpPr>
          <a:xfrm>
            <a:off x="424800" y="290863"/>
            <a:ext cx="931825" cy="669400"/>
            <a:chOff x="3785150" y="4328925"/>
            <a:chExt cx="931825" cy="669400"/>
          </a:xfrm>
        </p:grpSpPr>
        <p:sp>
          <p:nvSpPr>
            <p:cNvPr id="436" name="Google Shape;436;p13"/>
            <p:cNvSpPr/>
            <p:nvPr/>
          </p:nvSpPr>
          <p:spPr>
            <a:xfrm>
              <a:off x="4191375" y="4473475"/>
              <a:ext cx="525600" cy="524850"/>
            </a:xfrm>
            <a:custGeom>
              <a:avLst/>
              <a:gdLst/>
              <a:ahLst/>
              <a:cxnLst/>
              <a:rect l="l" t="t" r="r" b="b"/>
              <a:pathLst>
                <a:path w="21024" h="20994" extrusionOk="0">
                  <a:moveTo>
                    <a:pt x="1" y="0"/>
                  </a:moveTo>
                  <a:lnTo>
                    <a:pt x="1" y="20993"/>
                  </a:lnTo>
                  <a:lnTo>
                    <a:pt x="21023" y="20993"/>
                  </a:lnTo>
                  <a:lnTo>
                    <a:pt x="2102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3"/>
            <p:cNvSpPr/>
            <p:nvPr/>
          </p:nvSpPr>
          <p:spPr>
            <a:xfrm>
              <a:off x="3785150" y="4328925"/>
              <a:ext cx="70450" cy="60275"/>
            </a:xfrm>
            <a:custGeom>
              <a:avLst/>
              <a:gdLst/>
              <a:ahLst/>
              <a:cxnLst/>
              <a:rect l="l" t="t" r="r" b="b"/>
              <a:pathLst>
                <a:path w="2818" h="2411" extrusionOk="0">
                  <a:moveTo>
                    <a:pt x="1602" y="0"/>
                  </a:moveTo>
                  <a:cubicBezTo>
                    <a:pt x="534" y="0"/>
                    <a:pt x="1" y="1305"/>
                    <a:pt x="772" y="2046"/>
                  </a:cubicBezTo>
                  <a:cubicBezTo>
                    <a:pt x="1014" y="2298"/>
                    <a:pt x="1317" y="2411"/>
                    <a:pt x="1614" y="2411"/>
                  </a:cubicBezTo>
                  <a:cubicBezTo>
                    <a:pt x="2227" y="2411"/>
                    <a:pt x="2818" y="1934"/>
                    <a:pt x="2818" y="1216"/>
                  </a:cubicBezTo>
                  <a:cubicBezTo>
                    <a:pt x="2818" y="534"/>
                    <a:pt x="2284" y="0"/>
                    <a:pt x="1602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3"/>
            <p:cNvSpPr/>
            <p:nvPr/>
          </p:nvSpPr>
          <p:spPr>
            <a:xfrm>
              <a:off x="3939350" y="4328925"/>
              <a:ext cx="70450" cy="60275"/>
            </a:xfrm>
            <a:custGeom>
              <a:avLst/>
              <a:gdLst/>
              <a:ahLst/>
              <a:cxnLst/>
              <a:rect l="l" t="t" r="r" b="b"/>
              <a:pathLst>
                <a:path w="2818" h="2411" extrusionOk="0">
                  <a:moveTo>
                    <a:pt x="1601" y="0"/>
                  </a:moveTo>
                  <a:cubicBezTo>
                    <a:pt x="534" y="0"/>
                    <a:pt x="0" y="1305"/>
                    <a:pt x="741" y="2046"/>
                  </a:cubicBezTo>
                  <a:cubicBezTo>
                    <a:pt x="994" y="2298"/>
                    <a:pt x="1300" y="2411"/>
                    <a:pt x="1598" y="2411"/>
                  </a:cubicBezTo>
                  <a:cubicBezTo>
                    <a:pt x="2213" y="2411"/>
                    <a:pt x="2797" y="1934"/>
                    <a:pt x="2817" y="1216"/>
                  </a:cubicBezTo>
                  <a:cubicBezTo>
                    <a:pt x="2817" y="534"/>
                    <a:pt x="2254" y="0"/>
                    <a:pt x="1601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3"/>
            <p:cNvSpPr/>
            <p:nvPr/>
          </p:nvSpPr>
          <p:spPr>
            <a:xfrm>
              <a:off x="4093525" y="4328925"/>
              <a:ext cx="70450" cy="60275"/>
            </a:xfrm>
            <a:custGeom>
              <a:avLst/>
              <a:gdLst/>
              <a:ahLst/>
              <a:cxnLst/>
              <a:rect l="l" t="t" r="r" b="b"/>
              <a:pathLst>
                <a:path w="2818" h="2411" extrusionOk="0">
                  <a:moveTo>
                    <a:pt x="1602" y="0"/>
                  </a:moveTo>
                  <a:cubicBezTo>
                    <a:pt x="534" y="0"/>
                    <a:pt x="1" y="1305"/>
                    <a:pt x="742" y="2046"/>
                  </a:cubicBezTo>
                  <a:cubicBezTo>
                    <a:pt x="994" y="2298"/>
                    <a:pt x="1303" y="2411"/>
                    <a:pt x="1605" y="2411"/>
                  </a:cubicBezTo>
                  <a:cubicBezTo>
                    <a:pt x="2227" y="2411"/>
                    <a:pt x="2818" y="1934"/>
                    <a:pt x="2818" y="1216"/>
                  </a:cubicBezTo>
                  <a:cubicBezTo>
                    <a:pt x="2818" y="534"/>
                    <a:pt x="2254" y="0"/>
                    <a:pt x="1602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3"/>
            <p:cNvSpPr/>
            <p:nvPr/>
          </p:nvSpPr>
          <p:spPr>
            <a:xfrm>
              <a:off x="4247725" y="4328925"/>
              <a:ext cx="69700" cy="60275"/>
            </a:xfrm>
            <a:custGeom>
              <a:avLst/>
              <a:gdLst/>
              <a:ahLst/>
              <a:cxnLst/>
              <a:rect l="l" t="t" r="r" b="b"/>
              <a:pathLst>
                <a:path w="2788" h="2411" extrusionOk="0">
                  <a:moveTo>
                    <a:pt x="1601" y="0"/>
                  </a:moveTo>
                  <a:cubicBezTo>
                    <a:pt x="534" y="0"/>
                    <a:pt x="0" y="1305"/>
                    <a:pt x="741" y="2046"/>
                  </a:cubicBezTo>
                  <a:cubicBezTo>
                    <a:pt x="994" y="2298"/>
                    <a:pt x="1300" y="2411"/>
                    <a:pt x="1597" y="2411"/>
                  </a:cubicBezTo>
                  <a:cubicBezTo>
                    <a:pt x="2210" y="2411"/>
                    <a:pt x="2787" y="1934"/>
                    <a:pt x="2787" y="1216"/>
                  </a:cubicBezTo>
                  <a:cubicBezTo>
                    <a:pt x="2787" y="534"/>
                    <a:pt x="2254" y="0"/>
                    <a:pt x="1601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3"/>
            <p:cNvSpPr/>
            <p:nvPr/>
          </p:nvSpPr>
          <p:spPr>
            <a:xfrm>
              <a:off x="3785150" y="4485325"/>
              <a:ext cx="70450" cy="60300"/>
            </a:xfrm>
            <a:custGeom>
              <a:avLst/>
              <a:gdLst/>
              <a:ahLst/>
              <a:cxnLst/>
              <a:rect l="l" t="t" r="r" b="b"/>
              <a:pathLst>
                <a:path w="2818" h="2412" extrusionOk="0">
                  <a:moveTo>
                    <a:pt x="1602" y="1"/>
                  </a:moveTo>
                  <a:cubicBezTo>
                    <a:pt x="534" y="1"/>
                    <a:pt x="1" y="1305"/>
                    <a:pt x="772" y="2047"/>
                  </a:cubicBezTo>
                  <a:cubicBezTo>
                    <a:pt x="1014" y="2299"/>
                    <a:pt x="1317" y="2411"/>
                    <a:pt x="1614" y="2411"/>
                  </a:cubicBezTo>
                  <a:cubicBezTo>
                    <a:pt x="2227" y="2411"/>
                    <a:pt x="2818" y="1935"/>
                    <a:pt x="2818" y="1216"/>
                  </a:cubicBezTo>
                  <a:cubicBezTo>
                    <a:pt x="2818" y="534"/>
                    <a:pt x="2284" y="1"/>
                    <a:pt x="1602" y="1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3"/>
            <p:cNvSpPr/>
            <p:nvPr/>
          </p:nvSpPr>
          <p:spPr>
            <a:xfrm>
              <a:off x="3939350" y="4485325"/>
              <a:ext cx="70450" cy="60300"/>
            </a:xfrm>
            <a:custGeom>
              <a:avLst/>
              <a:gdLst/>
              <a:ahLst/>
              <a:cxnLst/>
              <a:rect l="l" t="t" r="r" b="b"/>
              <a:pathLst>
                <a:path w="2818" h="2412" extrusionOk="0">
                  <a:moveTo>
                    <a:pt x="1601" y="1"/>
                  </a:moveTo>
                  <a:cubicBezTo>
                    <a:pt x="534" y="1"/>
                    <a:pt x="0" y="1305"/>
                    <a:pt x="741" y="2047"/>
                  </a:cubicBezTo>
                  <a:cubicBezTo>
                    <a:pt x="994" y="2299"/>
                    <a:pt x="1300" y="2411"/>
                    <a:pt x="1598" y="2411"/>
                  </a:cubicBezTo>
                  <a:cubicBezTo>
                    <a:pt x="2213" y="2411"/>
                    <a:pt x="2797" y="1935"/>
                    <a:pt x="2817" y="1216"/>
                  </a:cubicBezTo>
                  <a:cubicBezTo>
                    <a:pt x="2817" y="534"/>
                    <a:pt x="2254" y="1"/>
                    <a:pt x="1601" y="1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3"/>
            <p:cNvSpPr/>
            <p:nvPr/>
          </p:nvSpPr>
          <p:spPr>
            <a:xfrm>
              <a:off x="4093525" y="4486050"/>
              <a:ext cx="70450" cy="59800"/>
            </a:xfrm>
            <a:custGeom>
              <a:avLst/>
              <a:gdLst/>
              <a:ahLst/>
              <a:cxnLst/>
              <a:rect l="l" t="t" r="r" b="b"/>
              <a:pathLst>
                <a:path w="2818" h="2392" extrusionOk="0">
                  <a:moveTo>
                    <a:pt x="1654" y="0"/>
                  </a:moveTo>
                  <a:cubicBezTo>
                    <a:pt x="1636" y="0"/>
                    <a:pt x="1619" y="0"/>
                    <a:pt x="1602" y="1"/>
                  </a:cubicBezTo>
                  <a:cubicBezTo>
                    <a:pt x="534" y="1"/>
                    <a:pt x="1" y="1276"/>
                    <a:pt x="742" y="2047"/>
                  </a:cubicBezTo>
                  <a:cubicBezTo>
                    <a:pt x="989" y="2285"/>
                    <a:pt x="1291" y="2391"/>
                    <a:pt x="1587" y="2391"/>
                  </a:cubicBezTo>
                  <a:cubicBezTo>
                    <a:pt x="2215" y="2391"/>
                    <a:pt x="2818" y="1913"/>
                    <a:pt x="2818" y="1187"/>
                  </a:cubicBezTo>
                  <a:cubicBezTo>
                    <a:pt x="2789" y="523"/>
                    <a:pt x="2282" y="0"/>
                    <a:pt x="1654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3"/>
            <p:cNvSpPr/>
            <p:nvPr/>
          </p:nvSpPr>
          <p:spPr>
            <a:xfrm>
              <a:off x="4247725" y="4486050"/>
              <a:ext cx="70200" cy="59800"/>
            </a:xfrm>
            <a:custGeom>
              <a:avLst/>
              <a:gdLst/>
              <a:ahLst/>
              <a:cxnLst/>
              <a:rect l="l" t="t" r="r" b="b"/>
              <a:pathLst>
                <a:path w="2808" h="2392" extrusionOk="0">
                  <a:moveTo>
                    <a:pt x="1653" y="0"/>
                  </a:moveTo>
                  <a:cubicBezTo>
                    <a:pt x="1636" y="0"/>
                    <a:pt x="1619" y="0"/>
                    <a:pt x="1601" y="1"/>
                  </a:cubicBezTo>
                  <a:cubicBezTo>
                    <a:pt x="504" y="1"/>
                    <a:pt x="0" y="1306"/>
                    <a:pt x="741" y="2047"/>
                  </a:cubicBezTo>
                  <a:cubicBezTo>
                    <a:pt x="989" y="2285"/>
                    <a:pt x="1291" y="2391"/>
                    <a:pt x="1586" y="2391"/>
                  </a:cubicBezTo>
                  <a:cubicBezTo>
                    <a:pt x="2212" y="2391"/>
                    <a:pt x="2807" y="1913"/>
                    <a:pt x="2787" y="1187"/>
                  </a:cubicBezTo>
                  <a:cubicBezTo>
                    <a:pt x="2787" y="523"/>
                    <a:pt x="2282" y="0"/>
                    <a:pt x="1653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13"/>
            <p:cNvSpPr/>
            <p:nvPr/>
          </p:nvSpPr>
          <p:spPr>
            <a:xfrm>
              <a:off x="3785150" y="4641750"/>
              <a:ext cx="70450" cy="60275"/>
            </a:xfrm>
            <a:custGeom>
              <a:avLst/>
              <a:gdLst/>
              <a:ahLst/>
              <a:cxnLst/>
              <a:rect l="l" t="t" r="r" b="b"/>
              <a:pathLst>
                <a:path w="2818" h="2411" extrusionOk="0">
                  <a:moveTo>
                    <a:pt x="1602" y="0"/>
                  </a:moveTo>
                  <a:cubicBezTo>
                    <a:pt x="534" y="0"/>
                    <a:pt x="1" y="1305"/>
                    <a:pt x="772" y="2046"/>
                  </a:cubicBezTo>
                  <a:cubicBezTo>
                    <a:pt x="1014" y="2298"/>
                    <a:pt x="1317" y="2411"/>
                    <a:pt x="1614" y="2411"/>
                  </a:cubicBezTo>
                  <a:cubicBezTo>
                    <a:pt x="2227" y="2411"/>
                    <a:pt x="2818" y="1934"/>
                    <a:pt x="2818" y="1216"/>
                  </a:cubicBezTo>
                  <a:cubicBezTo>
                    <a:pt x="2818" y="534"/>
                    <a:pt x="2284" y="0"/>
                    <a:pt x="1602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3"/>
            <p:cNvSpPr/>
            <p:nvPr/>
          </p:nvSpPr>
          <p:spPr>
            <a:xfrm>
              <a:off x="3939350" y="4641750"/>
              <a:ext cx="70450" cy="60275"/>
            </a:xfrm>
            <a:custGeom>
              <a:avLst/>
              <a:gdLst/>
              <a:ahLst/>
              <a:cxnLst/>
              <a:rect l="l" t="t" r="r" b="b"/>
              <a:pathLst>
                <a:path w="2818" h="2411" extrusionOk="0">
                  <a:moveTo>
                    <a:pt x="1601" y="0"/>
                  </a:moveTo>
                  <a:cubicBezTo>
                    <a:pt x="534" y="0"/>
                    <a:pt x="0" y="1305"/>
                    <a:pt x="741" y="2046"/>
                  </a:cubicBezTo>
                  <a:cubicBezTo>
                    <a:pt x="994" y="2298"/>
                    <a:pt x="1303" y="2411"/>
                    <a:pt x="1605" y="2411"/>
                  </a:cubicBezTo>
                  <a:cubicBezTo>
                    <a:pt x="2226" y="2411"/>
                    <a:pt x="2817" y="1934"/>
                    <a:pt x="2817" y="1216"/>
                  </a:cubicBezTo>
                  <a:cubicBezTo>
                    <a:pt x="2787" y="534"/>
                    <a:pt x="2254" y="0"/>
                    <a:pt x="1601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3"/>
            <p:cNvSpPr/>
            <p:nvPr/>
          </p:nvSpPr>
          <p:spPr>
            <a:xfrm>
              <a:off x="4093525" y="4641750"/>
              <a:ext cx="70450" cy="60275"/>
            </a:xfrm>
            <a:custGeom>
              <a:avLst/>
              <a:gdLst/>
              <a:ahLst/>
              <a:cxnLst/>
              <a:rect l="l" t="t" r="r" b="b"/>
              <a:pathLst>
                <a:path w="2818" h="2411" extrusionOk="0">
                  <a:moveTo>
                    <a:pt x="1602" y="0"/>
                  </a:moveTo>
                  <a:cubicBezTo>
                    <a:pt x="534" y="0"/>
                    <a:pt x="1" y="1305"/>
                    <a:pt x="742" y="2046"/>
                  </a:cubicBezTo>
                  <a:cubicBezTo>
                    <a:pt x="994" y="2298"/>
                    <a:pt x="1303" y="2411"/>
                    <a:pt x="1605" y="2411"/>
                  </a:cubicBezTo>
                  <a:cubicBezTo>
                    <a:pt x="2227" y="2411"/>
                    <a:pt x="2818" y="1934"/>
                    <a:pt x="2818" y="1216"/>
                  </a:cubicBezTo>
                  <a:cubicBezTo>
                    <a:pt x="2788" y="534"/>
                    <a:pt x="2254" y="0"/>
                    <a:pt x="1602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3"/>
            <p:cNvSpPr/>
            <p:nvPr/>
          </p:nvSpPr>
          <p:spPr>
            <a:xfrm>
              <a:off x="4247725" y="4641750"/>
              <a:ext cx="69700" cy="60275"/>
            </a:xfrm>
            <a:custGeom>
              <a:avLst/>
              <a:gdLst/>
              <a:ahLst/>
              <a:cxnLst/>
              <a:rect l="l" t="t" r="r" b="b"/>
              <a:pathLst>
                <a:path w="2788" h="2411" extrusionOk="0">
                  <a:moveTo>
                    <a:pt x="1601" y="0"/>
                  </a:moveTo>
                  <a:cubicBezTo>
                    <a:pt x="534" y="0"/>
                    <a:pt x="0" y="1305"/>
                    <a:pt x="741" y="2046"/>
                  </a:cubicBezTo>
                  <a:cubicBezTo>
                    <a:pt x="994" y="2298"/>
                    <a:pt x="1300" y="2411"/>
                    <a:pt x="1597" y="2411"/>
                  </a:cubicBezTo>
                  <a:cubicBezTo>
                    <a:pt x="2210" y="2411"/>
                    <a:pt x="2787" y="1934"/>
                    <a:pt x="2787" y="1216"/>
                  </a:cubicBezTo>
                  <a:cubicBezTo>
                    <a:pt x="2787" y="534"/>
                    <a:pt x="2254" y="0"/>
                    <a:pt x="1601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13"/>
            <p:cNvSpPr/>
            <p:nvPr/>
          </p:nvSpPr>
          <p:spPr>
            <a:xfrm>
              <a:off x="3785150" y="4798900"/>
              <a:ext cx="70450" cy="59775"/>
            </a:xfrm>
            <a:custGeom>
              <a:avLst/>
              <a:gdLst/>
              <a:ahLst/>
              <a:cxnLst/>
              <a:rect l="l" t="t" r="r" b="b"/>
              <a:pathLst>
                <a:path w="2818" h="2391" extrusionOk="0">
                  <a:moveTo>
                    <a:pt x="1602" y="0"/>
                  </a:moveTo>
                  <a:cubicBezTo>
                    <a:pt x="534" y="0"/>
                    <a:pt x="1" y="1275"/>
                    <a:pt x="772" y="2046"/>
                  </a:cubicBezTo>
                  <a:cubicBezTo>
                    <a:pt x="1009" y="2284"/>
                    <a:pt x="1305" y="2390"/>
                    <a:pt x="1597" y="2390"/>
                  </a:cubicBezTo>
                  <a:cubicBezTo>
                    <a:pt x="2215" y="2390"/>
                    <a:pt x="2818" y="1911"/>
                    <a:pt x="2818" y="1186"/>
                  </a:cubicBezTo>
                  <a:cubicBezTo>
                    <a:pt x="2818" y="534"/>
                    <a:pt x="2284" y="0"/>
                    <a:pt x="1602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13"/>
            <p:cNvSpPr/>
            <p:nvPr/>
          </p:nvSpPr>
          <p:spPr>
            <a:xfrm>
              <a:off x="3939550" y="4798875"/>
              <a:ext cx="70250" cy="59800"/>
            </a:xfrm>
            <a:custGeom>
              <a:avLst/>
              <a:gdLst/>
              <a:ahLst/>
              <a:cxnLst/>
              <a:rect l="l" t="t" r="r" b="b"/>
              <a:pathLst>
                <a:path w="2810" h="2392" extrusionOk="0">
                  <a:moveTo>
                    <a:pt x="1558" y="1"/>
                  </a:moveTo>
                  <a:cubicBezTo>
                    <a:pt x="514" y="1"/>
                    <a:pt x="0" y="1285"/>
                    <a:pt x="733" y="2047"/>
                  </a:cubicBezTo>
                  <a:cubicBezTo>
                    <a:pt x="981" y="2285"/>
                    <a:pt x="1280" y="2391"/>
                    <a:pt x="1573" y="2391"/>
                  </a:cubicBezTo>
                  <a:cubicBezTo>
                    <a:pt x="2194" y="2391"/>
                    <a:pt x="2789" y="1912"/>
                    <a:pt x="2809" y="1187"/>
                  </a:cubicBezTo>
                  <a:cubicBezTo>
                    <a:pt x="2809" y="535"/>
                    <a:pt x="2246" y="1"/>
                    <a:pt x="1593" y="1"/>
                  </a:cubicBezTo>
                  <a:cubicBezTo>
                    <a:pt x="1581" y="1"/>
                    <a:pt x="1569" y="1"/>
                    <a:pt x="1558" y="1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13"/>
            <p:cNvSpPr/>
            <p:nvPr/>
          </p:nvSpPr>
          <p:spPr>
            <a:xfrm>
              <a:off x="4093525" y="4798900"/>
              <a:ext cx="70450" cy="59775"/>
            </a:xfrm>
            <a:custGeom>
              <a:avLst/>
              <a:gdLst/>
              <a:ahLst/>
              <a:cxnLst/>
              <a:rect l="l" t="t" r="r" b="b"/>
              <a:pathLst>
                <a:path w="2818" h="2391" extrusionOk="0">
                  <a:moveTo>
                    <a:pt x="1602" y="0"/>
                  </a:moveTo>
                  <a:cubicBezTo>
                    <a:pt x="534" y="0"/>
                    <a:pt x="1" y="1275"/>
                    <a:pt x="742" y="2046"/>
                  </a:cubicBezTo>
                  <a:cubicBezTo>
                    <a:pt x="989" y="2284"/>
                    <a:pt x="1291" y="2390"/>
                    <a:pt x="1587" y="2390"/>
                  </a:cubicBezTo>
                  <a:cubicBezTo>
                    <a:pt x="2215" y="2390"/>
                    <a:pt x="2818" y="1911"/>
                    <a:pt x="2818" y="1186"/>
                  </a:cubicBezTo>
                  <a:cubicBezTo>
                    <a:pt x="2818" y="534"/>
                    <a:pt x="2254" y="0"/>
                    <a:pt x="1602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13"/>
            <p:cNvSpPr/>
            <p:nvPr/>
          </p:nvSpPr>
          <p:spPr>
            <a:xfrm>
              <a:off x="4247725" y="4798900"/>
              <a:ext cx="69700" cy="59775"/>
            </a:xfrm>
            <a:custGeom>
              <a:avLst/>
              <a:gdLst/>
              <a:ahLst/>
              <a:cxnLst/>
              <a:rect l="l" t="t" r="r" b="b"/>
              <a:pathLst>
                <a:path w="2788" h="2391" extrusionOk="0">
                  <a:moveTo>
                    <a:pt x="1601" y="0"/>
                  </a:moveTo>
                  <a:cubicBezTo>
                    <a:pt x="534" y="0"/>
                    <a:pt x="0" y="1275"/>
                    <a:pt x="741" y="2046"/>
                  </a:cubicBezTo>
                  <a:cubicBezTo>
                    <a:pt x="989" y="2284"/>
                    <a:pt x="1287" y="2390"/>
                    <a:pt x="1580" y="2390"/>
                  </a:cubicBezTo>
                  <a:cubicBezTo>
                    <a:pt x="2199" y="2390"/>
                    <a:pt x="2787" y="1911"/>
                    <a:pt x="2787" y="1186"/>
                  </a:cubicBezTo>
                  <a:cubicBezTo>
                    <a:pt x="2787" y="534"/>
                    <a:pt x="2254" y="0"/>
                    <a:pt x="1601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3" name="Google Shape;453;p13"/>
          <p:cNvGrpSpPr/>
          <p:nvPr/>
        </p:nvGrpSpPr>
        <p:grpSpPr>
          <a:xfrm>
            <a:off x="8076850" y="449738"/>
            <a:ext cx="840650" cy="177175"/>
            <a:chOff x="1831125" y="4779625"/>
            <a:chExt cx="840650" cy="177175"/>
          </a:xfrm>
        </p:grpSpPr>
        <p:sp>
          <p:nvSpPr>
            <p:cNvPr id="454" name="Google Shape;454;p13"/>
            <p:cNvSpPr/>
            <p:nvPr/>
          </p:nvSpPr>
          <p:spPr>
            <a:xfrm>
              <a:off x="2527200" y="4779625"/>
              <a:ext cx="144575" cy="123800"/>
            </a:xfrm>
            <a:custGeom>
              <a:avLst/>
              <a:gdLst/>
              <a:ahLst/>
              <a:cxnLst/>
              <a:rect l="l" t="t" r="r" b="b"/>
              <a:pathLst>
                <a:path w="5783" h="4952" extrusionOk="0">
                  <a:moveTo>
                    <a:pt x="2497" y="1113"/>
                  </a:moveTo>
                  <a:cubicBezTo>
                    <a:pt x="2827" y="1113"/>
                    <a:pt x="3164" y="1236"/>
                    <a:pt x="3440" y="1512"/>
                  </a:cubicBezTo>
                  <a:cubicBezTo>
                    <a:pt x="4300" y="2372"/>
                    <a:pt x="3677" y="3825"/>
                    <a:pt x="2491" y="3825"/>
                  </a:cubicBezTo>
                  <a:cubicBezTo>
                    <a:pt x="1720" y="3825"/>
                    <a:pt x="1127" y="3232"/>
                    <a:pt x="1127" y="2491"/>
                  </a:cubicBezTo>
                  <a:cubicBezTo>
                    <a:pt x="1127" y="1665"/>
                    <a:pt x="1797" y="1113"/>
                    <a:pt x="2497" y="1113"/>
                  </a:cubicBezTo>
                  <a:close/>
                  <a:moveTo>
                    <a:pt x="2491" y="0"/>
                  </a:moveTo>
                  <a:cubicBezTo>
                    <a:pt x="1127" y="0"/>
                    <a:pt x="0" y="1097"/>
                    <a:pt x="0" y="2491"/>
                  </a:cubicBezTo>
                  <a:cubicBezTo>
                    <a:pt x="0" y="3970"/>
                    <a:pt x="1214" y="4951"/>
                    <a:pt x="2486" y="4951"/>
                  </a:cubicBezTo>
                  <a:cubicBezTo>
                    <a:pt x="3101" y="4951"/>
                    <a:pt x="3729" y="4722"/>
                    <a:pt x="4240" y="4211"/>
                  </a:cubicBezTo>
                  <a:cubicBezTo>
                    <a:pt x="5782" y="2669"/>
                    <a:pt x="4685" y="0"/>
                    <a:pt x="2491" y="0"/>
                  </a:cubicBez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13"/>
            <p:cNvSpPr/>
            <p:nvPr/>
          </p:nvSpPr>
          <p:spPr>
            <a:xfrm>
              <a:off x="2301850" y="4779625"/>
              <a:ext cx="144575" cy="123800"/>
            </a:xfrm>
            <a:custGeom>
              <a:avLst/>
              <a:gdLst/>
              <a:ahLst/>
              <a:cxnLst/>
              <a:rect l="l" t="t" r="r" b="b"/>
              <a:pathLst>
                <a:path w="5783" h="4952" extrusionOk="0">
                  <a:moveTo>
                    <a:pt x="2497" y="1113"/>
                  </a:moveTo>
                  <a:cubicBezTo>
                    <a:pt x="2827" y="1113"/>
                    <a:pt x="3164" y="1236"/>
                    <a:pt x="3440" y="1512"/>
                  </a:cubicBezTo>
                  <a:cubicBezTo>
                    <a:pt x="4300" y="2372"/>
                    <a:pt x="3677" y="3825"/>
                    <a:pt x="2461" y="3825"/>
                  </a:cubicBezTo>
                  <a:cubicBezTo>
                    <a:pt x="1720" y="3825"/>
                    <a:pt x="1127" y="3232"/>
                    <a:pt x="1127" y="2491"/>
                  </a:cubicBezTo>
                  <a:cubicBezTo>
                    <a:pt x="1127" y="1665"/>
                    <a:pt x="1797" y="1113"/>
                    <a:pt x="2497" y="1113"/>
                  </a:cubicBezTo>
                  <a:close/>
                  <a:moveTo>
                    <a:pt x="2461" y="0"/>
                  </a:moveTo>
                  <a:cubicBezTo>
                    <a:pt x="1097" y="0"/>
                    <a:pt x="0" y="1127"/>
                    <a:pt x="0" y="2491"/>
                  </a:cubicBezTo>
                  <a:cubicBezTo>
                    <a:pt x="0" y="3970"/>
                    <a:pt x="1214" y="4951"/>
                    <a:pt x="2477" y="4951"/>
                  </a:cubicBezTo>
                  <a:cubicBezTo>
                    <a:pt x="3087" y="4951"/>
                    <a:pt x="3709" y="4722"/>
                    <a:pt x="4211" y="4211"/>
                  </a:cubicBezTo>
                  <a:cubicBezTo>
                    <a:pt x="5782" y="2669"/>
                    <a:pt x="4685" y="0"/>
                    <a:pt x="2461" y="0"/>
                  </a:cubicBez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3"/>
            <p:cNvSpPr/>
            <p:nvPr/>
          </p:nvSpPr>
          <p:spPr>
            <a:xfrm>
              <a:off x="2076500" y="4779625"/>
              <a:ext cx="144575" cy="123800"/>
            </a:xfrm>
            <a:custGeom>
              <a:avLst/>
              <a:gdLst/>
              <a:ahLst/>
              <a:cxnLst/>
              <a:rect l="l" t="t" r="r" b="b"/>
              <a:pathLst>
                <a:path w="5783" h="4952" extrusionOk="0">
                  <a:moveTo>
                    <a:pt x="2489" y="1113"/>
                  </a:moveTo>
                  <a:cubicBezTo>
                    <a:pt x="2824" y="1113"/>
                    <a:pt x="3164" y="1236"/>
                    <a:pt x="3440" y="1512"/>
                  </a:cubicBezTo>
                  <a:cubicBezTo>
                    <a:pt x="4300" y="2372"/>
                    <a:pt x="3677" y="3825"/>
                    <a:pt x="2461" y="3825"/>
                  </a:cubicBezTo>
                  <a:cubicBezTo>
                    <a:pt x="1720" y="3825"/>
                    <a:pt x="1097" y="3232"/>
                    <a:pt x="1097" y="2491"/>
                  </a:cubicBezTo>
                  <a:cubicBezTo>
                    <a:pt x="1097" y="1665"/>
                    <a:pt x="1781" y="1113"/>
                    <a:pt x="2489" y="1113"/>
                  </a:cubicBezTo>
                  <a:close/>
                  <a:moveTo>
                    <a:pt x="2461" y="0"/>
                  </a:moveTo>
                  <a:cubicBezTo>
                    <a:pt x="1097" y="0"/>
                    <a:pt x="0" y="1097"/>
                    <a:pt x="0" y="2491"/>
                  </a:cubicBezTo>
                  <a:cubicBezTo>
                    <a:pt x="0" y="3970"/>
                    <a:pt x="1214" y="4951"/>
                    <a:pt x="2477" y="4951"/>
                  </a:cubicBezTo>
                  <a:cubicBezTo>
                    <a:pt x="3087" y="4951"/>
                    <a:pt x="3709" y="4722"/>
                    <a:pt x="4211" y="4211"/>
                  </a:cubicBezTo>
                  <a:cubicBezTo>
                    <a:pt x="5782" y="2669"/>
                    <a:pt x="4685" y="0"/>
                    <a:pt x="2461" y="0"/>
                  </a:cubicBez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3"/>
            <p:cNvSpPr/>
            <p:nvPr/>
          </p:nvSpPr>
          <p:spPr>
            <a:xfrm>
              <a:off x="1851150" y="4779625"/>
              <a:ext cx="144575" cy="123800"/>
            </a:xfrm>
            <a:custGeom>
              <a:avLst/>
              <a:gdLst/>
              <a:ahLst/>
              <a:cxnLst/>
              <a:rect l="l" t="t" r="r" b="b"/>
              <a:pathLst>
                <a:path w="5783" h="4952" extrusionOk="0">
                  <a:moveTo>
                    <a:pt x="2489" y="1113"/>
                  </a:moveTo>
                  <a:cubicBezTo>
                    <a:pt x="2824" y="1113"/>
                    <a:pt x="3164" y="1236"/>
                    <a:pt x="3440" y="1512"/>
                  </a:cubicBezTo>
                  <a:cubicBezTo>
                    <a:pt x="4270" y="2372"/>
                    <a:pt x="3677" y="3825"/>
                    <a:pt x="2461" y="3825"/>
                  </a:cubicBezTo>
                  <a:cubicBezTo>
                    <a:pt x="1720" y="3825"/>
                    <a:pt x="1097" y="3232"/>
                    <a:pt x="1097" y="2491"/>
                  </a:cubicBezTo>
                  <a:cubicBezTo>
                    <a:pt x="1097" y="1665"/>
                    <a:pt x="1781" y="1113"/>
                    <a:pt x="2489" y="1113"/>
                  </a:cubicBezTo>
                  <a:close/>
                  <a:moveTo>
                    <a:pt x="2461" y="0"/>
                  </a:moveTo>
                  <a:cubicBezTo>
                    <a:pt x="1097" y="0"/>
                    <a:pt x="0" y="1097"/>
                    <a:pt x="0" y="2491"/>
                  </a:cubicBezTo>
                  <a:cubicBezTo>
                    <a:pt x="0" y="3970"/>
                    <a:pt x="1214" y="4951"/>
                    <a:pt x="2477" y="4951"/>
                  </a:cubicBezTo>
                  <a:cubicBezTo>
                    <a:pt x="3087" y="4951"/>
                    <a:pt x="3709" y="4722"/>
                    <a:pt x="4211" y="4211"/>
                  </a:cubicBezTo>
                  <a:cubicBezTo>
                    <a:pt x="5782" y="2669"/>
                    <a:pt x="4656" y="0"/>
                    <a:pt x="2461" y="0"/>
                  </a:cubicBez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3"/>
            <p:cNvSpPr/>
            <p:nvPr/>
          </p:nvSpPr>
          <p:spPr>
            <a:xfrm>
              <a:off x="2507175" y="4812225"/>
              <a:ext cx="144575" cy="144575"/>
            </a:xfrm>
            <a:custGeom>
              <a:avLst/>
              <a:gdLst/>
              <a:ahLst/>
              <a:cxnLst/>
              <a:rect l="l" t="t" r="r" b="b"/>
              <a:pathLst>
                <a:path w="5783" h="5783" fill="none" extrusionOk="0">
                  <a:moveTo>
                    <a:pt x="2491" y="1"/>
                  </a:moveTo>
                  <a:cubicBezTo>
                    <a:pt x="4686" y="1"/>
                    <a:pt x="5783" y="2669"/>
                    <a:pt x="4211" y="4211"/>
                  </a:cubicBezTo>
                  <a:cubicBezTo>
                    <a:pt x="2669" y="5783"/>
                    <a:pt x="1" y="4686"/>
                    <a:pt x="1" y="2462"/>
                  </a:cubicBezTo>
                  <a:cubicBezTo>
                    <a:pt x="1" y="1098"/>
                    <a:pt x="1098" y="1"/>
                    <a:pt x="2491" y="1"/>
                  </a:cubicBezTo>
                  <a:close/>
                  <a:moveTo>
                    <a:pt x="2491" y="3826"/>
                  </a:moveTo>
                  <a:cubicBezTo>
                    <a:pt x="3678" y="3826"/>
                    <a:pt x="4300" y="2373"/>
                    <a:pt x="3440" y="1513"/>
                  </a:cubicBezTo>
                  <a:cubicBezTo>
                    <a:pt x="2580" y="653"/>
                    <a:pt x="1128" y="1246"/>
                    <a:pt x="1128" y="2462"/>
                  </a:cubicBezTo>
                  <a:cubicBezTo>
                    <a:pt x="1128" y="3233"/>
                    <a:pt x="1721" y="3826"/>
                    <a:pt x="2491" y="3826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3"/>
            <p:cNvSpPr/>
            <p:nvPr/>
          </p:nvSpPr>
          <p:spPr>
            <a:xfrm>
              <a:off x="2281825" y="4812225"/>
              <a:ext cx="144575" cy="144575"/>
            </a:xfrm>
            <a:custGeom>
              <a:avLst/>
              <a:gdLst/>
              <a:ahLst/>
              <a:cxnLst/>
              <a:rect l="l" t="t" r="r" b="b"/>
              <a:pathLst>
                <a:path w="5783" h="5783" fill="none" extrusionOk="0">
                  <a:moveTo>
                    <a:pt x="2462" y="1"/>
                  </a:moveTo>
                  <a:cubicBezTo>
                    <a:pt x="4686" y="1"/>
                    <a:pt x="5783" y="2669"/>
                    <a:pt x="4211" y="4211"/>
                  </a:cubicBezTo>
                  <a:cubicBezTo>
                    <a:pt x="2669" y="5783"/>
                    <a:pt x="1" y="4686"/>
                    <a:pt x="1" y="2462"/>
                  </a:cubicBezTo>
                  <a:cubicBezTo>
                    <a:pt x="1" y="1098"/>
                    <a:pt x="1098" y="1"/>
                    <a:pt x="2462" y="1"/>
                  </a:cubicBezTo>
                  <a:close/>
                  <a:moveTo>
                    <a:pt x="2462" y="3826"/>
                  </a:moveTo>
                  <a:cubicBezTo>
                    <a:pt x="3678" y="3826"/>
                    <a:pt x="4300" y="2373"/>
                    <a:pt x="3440" y="1513"/>
                  </a:cubicBezTo>
                  <a:cubicBezTo>
                    <a:pt x="2580" y="653"/>
                    <a:pt x="1098" y="1246"/>
                    <a:pt x="1128" y="2462"/>
                  </a:cubicBezTo>
                  <a:cubicBezTo>
                    <a:pt x="1098" y="3233"/>
                    <a:pt x="1721" y="3826"/>
                    <a:pt x="2462" y="3826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13"/>
            <p:cNvSpPr/>
            <p:nvPr/>
          </p:nvSpPr>
          <p:spPr>
            <a:xfrm>
              <a:off x="2056475" y="4812225"/>
              <a:ext cx="144575" cy="144575"/>
            </a:xfrm>
            <a:custGeom>
              <a:avLst/>
              <a:gdLst/>
              <a:ahLst/>
              <a:cxnLst/>
              <a:rect l="l" t="t" r="r" b="b"/>
              <a:pathLst>
                <a:path w="5783" h="5783" fill="none" extrusionOk="0">
                  <a:moveTo>
                    <a:pt x="2462" y="1"/>
                  </a:moveTo>
                  <a:cubicBezTo>
                    <a:pt x="4656" y="1"/>
                    <a:pt x="5783" y="2669"/>
                    <a:pt x="4211" y="4211"/>
                  </a:cubicBezTo>
                  <a:cubicBezTo>
                    <a:pt x="2669" y="5783"/>
                    <a:pt x="1" y="4686"/>
                    <a:pt x="1" y="2462"/>
                  </a:cubicBezTo>
                  <a:cubicBezTo>
                    <a:pt x="1" y="1098"/>
                    <a:pt x="1098" y="1"/>
                    <a:pt x="2462" y="1"/>
                  </a:cubicBezTo>
                  <a:close/>
                  <a:moveTo>
                    <a:pt x="2462" y="3826"/>
                  </a:moveTo>
                  <a:cubicBezTo>
                    <a:pt x="3678" y="3826"/>
                    <a:pt x="4300" y="2373"/>
                    <a:pt x="3440" y="1513"/>
                  </a:cubicBezTo>
                  <a:cubicBezTo>
                    <a:pt x="2580" y="653"/>
                    <a:pt x="1098" y="1246"/>
                    <a:pt x="1098" y="2462"/>
                  </a:cubicBezTo>
                  <a:cubicBezTo>
                    <a:pt x="1098" y="3233"/>
                    <a:pt x="1721" y="3826"/>
                    <a:pt x="2462" y="3826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3"/>
            <p:cNvSpPr/>
            <p:nvPr/>
          </p:nvSpPr>
          <p:spPr>
            <a:xfrm>
              <a:off x="1831125" y="4812225"/>
              <a:ext cx="143850" cy="144575"/>
            </a:xfrm>
            <a:custGeom>
              <a:avLst/>
              <a:gdLst/>
              <a:ahLst/>
              <a:cxnLst/>
              <a:rect l="l" t="t" r="r" b="b"/>
              <a:pathLst>
                <a:path w="5754" h="5783" fill="none" extrusionOk="0">
                  <a:moveTo>
                    <a:pt x="2462" y="1"/>
                  </a:moveTo>
                  <a:cubicBezTo>
                    <a:pt x="4656" y="1"/>
                    <a:pt x="5753" y="2669"/>
                    <a:pt x="4211" y="4211"/>
                  </a:cubicBezTo>
                  <a:cubicBezTo>
                    <a:pt x="2640" y="5783"/>
                    <a:pt x="1" y="4686"/>
                    <a:pt x="1" y="2462"/>
                  </a:cubicBezTo>
                  <a:cubicBezTo>
                    <a:pt x="1" y="1098"/>
                    <a:pt x="1098" y="1"/>
                    <a:pt x="2462" y="1"/>
                  </a:cubicBezTo>
                  <a:close/>
                  <a:moveTo>
                    <a:pt x="2462" y="3826"/>
                  </a:moveTo>
                  <a:cubicBezTo>
                    <a:pt x="3678" y="3826"/>
                    <a:pt x="4271" y="2373"/>
                    <a:pt x="3411" y="1513"/>
                  </a:cubicBezTo>
                  <a:cubicBezTo>
                    <a:pt x="2580" y="653"/>
                    <a:pt x="1098" y="1246"/>
                    <a:pt x="1098" y="2462"/>
                  </a:cubicBezTo>
                  <a:cubicBezTo>
                    <a:pt x="1098" y="3233"/>
                    <a:pt x="1721" y="3826"/>
                    <a:pt x="2462" y="3826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2" name="Google Shape;462;p13"/>
          <p:cNvGrpSpPr/>
          <p:nvPr/>
        </p:nvGrpSpPr>
        <p:grpSpPr>
          <a:xfrm>
            <a:off x="7491750" y="1635325"/>
            <a:ext cx="515950" cy="555250"/>
            <a:chOff x="6320350" y="1896025"/>
            <a:chExt cx="515950" cy="555250"/>
          </a:xfrm>
        </p:grpSpPr>
        <p:sp>
          <p:nvSpPr>
            <p:cNvPr id="463" name="Google Shape;463;p13"/>
            <p:cNvSpPr/>
            <p:nvPr/>
          </p:nvSpPr>
          <p:spPr>
            <a:xfrm>
              <a:off x="6320350" y="1896025"/>
              <a:ext cx="430700" cy="478900"/>
            </a:xfrm>
            <a:custGeom>
              <a:avLst/>
              <a:gdLst/>
              <a:ahLst/>
              <a:cxnLst/>
              <a:rect l="l" t="t" r="r" b="b"/>
              <a:pathLst>
                <a:path w="17228" h="19156" fill="none" extrusionOk="0">
                  <a:moveTo>
                    <a:pt x="0" y="19156"/>
                  </a:moveTo>
                  <a:lnTo>
                    <a:pt x="17228" y="1"/>
                  </a:lnTo>
                </a:path>
              </a:pathLst>
            </a:custGeom>
            <a:noFill/>
            <a:ln w="9525" cap="flat" cmpd="sng">
              <a:solidFill>
                <a:srgbClr val="FFB3D1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13"/>
            <p:cNvSpPr/>
            <p:nvPr/>
          </p:nvSpPr>
          <p:spPr>
            <a:xfrm>
              <a:off x="6361850" y="1933850"/>
              <a:ext cx="430725" cy="478150"/>
            </a:xfrm>
            <a:custGeom>
              <a:avLst/>
              <a:gdLst/>
              <a:ahLst/>
              <a:cxnLst/>
              <a:rect l="l" t="t" r="r" b="b"/>
              <a:pathLst>
                <a:path w="17229" h="19126" fill="none" extrusionOk="0">
                  <a:moveTo>
                    <a:pt x="1" y="19125"/>
                  </a:moveTo>
                  <a:lnTo>
                    <a:pt x="17228" y="0"/>
                  </a:lnTo>
                </a:path>
              </a:pathLst>
            </a:custGeom>
            <a:noFill/>
            <a:ln w="9525" cap="flat" cmpd="sng">
              <a:solidFill>
                <a:srgbClr val="FFB3D1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13"/>
            <p:cNvSpPr/>
            <p:nvPr/>
          </p:nvSpPr>
          <p:spPr>
            <a:xfrm>
              <a:off x="6405600" y="1973125"/>
              <a:ext cx="430700" cy="478150"/>
            </a:xfrm>
            <a:custGeom>
              <a:avLst/>
              <a:gdLst/>
              <a:ahLst/>
              <a:cxnLst/>
              <a:rect l="l" t="t" r="r" b="b"/>
              <a:pathLst>
                <a:path w="17228" h="19126" fill="none" extrusionOk="0">
                  <a:moveTo>
                    <a:pt x="0" y="19126"/>
                  </a:moveTo>
                  <a:lnTo>
                    <a:pt x="17228" y="1"/>
                  </a:lnTo>
                </a:path>
              </a:pathLst>
            </a:custGeom>
            <a:noFill/>
            <a:ln w="9525" cap="flat" cmpd="sng">
              <a:solidFill>
                <a:srgbClr val="FFB3D1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6" name="Google Shape;466;p13"/>
          <p:cNvGrpSpPr/>
          <p:nvPr/>
        </p:nvGrpSpPr>
        <p:grpSpPr>
          <a:xfrm>
            <a:off x="-37900" y="2866913"/>
            <a:ext cx="516700" cy="555250"/>
            <a:chOff x="1273225" y="1834725"/>
            <a:chExt cx="516700" cy="555250"/>
          </a:xfrm>
        </p:grpSpPr>
        <p:sp>
          <p:nvSpPr>
            <p:cNvPr id="467" name="Google Shape;467;p13"/>
            <p:cNvSpPr/>
            <p:nvPr/>
          </p:nvSpPr>
          <p:spPr>
            <a:xfrm>
              <a:off x="1273225" y="1834725"/>
              <a:ext cx="430725" cy="478150"/>
            </a:xfrm>
            <a:custGeom>
              <a:avLst/>
              <a:gdLst/>
              <a:ahLst/>
              <a:cxnLst/>
              <a:rect l="l" t="t" r="r" b="b"/>
              <a:pathLst>
                <a:path w="17229" h="19126" fill="none" extrusionOk="0">
                  <a:moveTo>
                    <a:pt x="1" y="19126"/>
                  </a:moveTo>
                  <a:lnTo>
                    <a:pt x="17228" y="1"/>
                  </a:lnTo>
                </a:path>
              </a:pathLst>
            </a:custGeom>
            <a:noFill/>
            <a:ln w="9525" cap="rnd" cmpd="sng">
              <a:solidFill>
                <a:srgbClr val="161616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13"/>
            <p:cNvSpPr/>
            <p:nvPr/>
          </p:nvSpPr>
          <p:spPr>
            <a:xfrm>
              <a:off x="1314750" y="1871800"/>
              <a:ext cx="430700" cy="478150"/>
            </a:xfrm>
            <a:custGeom>
              <a:avLst/>
              <a:gdLst/>
              <a:ahLst/>
              <a:cxnLst/>
              <a:rect l="l" t="t" r="r" b="b"/>
              <a:pathLst>
                <a:path w="17228" h="19126" fill="none" extrusionOk="0">
                  <a:moveTo>
                    <a:pt x="0" y="19125"/>
                  </a:moveTo>
                  <a:lnTo>
                    <a:pt x="17228" y="0"/>
                  </a:lnTo>
                </a:path>
              </a:pathLst>
            </a:custGeom>
            <a:noFill/>
            <a:ln w="9525" cap="rnd" cmpd="sng">
              <a:solidFill>
                <a:srgbClr val="161616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3"/>
            <p:cNvSpPr/>
            <p:nvPr/>
          </p:nvSpPr>
          <p:spPr>
            <a:xfrm>
              <a:off x="1358475" y="1911075"/>
              <a:ext cx="431450" cy="478900"/>
            </a:xfrm>
            <a:custGeom>
              <a:avLst/>
              <a:gdLst/>
              <a:ahLst/>
              <a:cxnLst/>
              <a:rect l="l" t="t" r="r" b="b"/>
              <a:pathLst>
                <a:path w="17258" h="19156" fill="none" extrusionOk="0">
                  <a:moveTo>
                    <a:pt x="1" y="19155"/>
                  </a:moveTo>
                  <a:lnTo>
                    <a:pt x="17258" y="1"/>
                  </a:lnTo>
                </a:path>
              </a:pathLst>
            </a:custGeom>
            <a:noFill/>
            <a:ln w="9525" cap="rnd" cmpd="sng">
              <a:solidFill>
                <a:srgbClr val="161616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0" name="Google Shape;470;p13"/>
          <p:cNvGrpSpPr/>
          <p:nvPr/>
        </p:nvGrpSpPr>
        <p:grpSpPr>
          <a:xfrm>
            <a:off x="1246075" y="3035038"/>
            <a:ext cx="349175" cy="318025"/>
            <a:chOff x="5058225" y="3403275"/>
            <a:chExt cx="349175" cy="318025"/>
          </a:xfrm>
        </p:grpSpPr>
        <p:sp>
          <p:nvSpPr>
            <p:cNvPr id="471" name="Google Shape;471;p13"/>
            <p:cNvSpPr/>
            <p:nvPr/>
          </p:nvSpPr>
          <p:spPr>
            <a:xfrm>
              <a:off x="5097525" y="3411425"/>
              <a:ext cx="309875" cy="309875"/>
            </a:xfrm>
            <a:custGeom>
              <a:avLst/>
              <a:gdLst/>
              <a:ahLst/>
              <a:cxnLst/>
              <a:rect l="l" t="t" r="r" b="b"/>
              <a:pathLst>
                <a:path w="12395" h="12395" extrusionOk="0">
                  <a:moveTo>
                    <a:pt x="7769" y="1"/>
                  </a:moveTo>
                  <a:lnTo>
                    <a:pt x="5574" y="4182"/>
                  </a:lnTo>
                  <a:lnTo>
                    <a:pt x="1394" y="1958"/>
                  </a:lnTo>
                  <a:lnTo>
                    <a:pt x="0" y="4597"/>
                  </a:lnTo>
                  <a:lnTo>
                    <a:pt x="4181" y="6821"/>
                  </a:lnTo>
                  <a:lnTo>
                    <a:pt x="1957" y="10972"/>
                  </a:lnTo>
                  <a:lnTo>
                    <a:pt x="4596" y="12395"/>
                  </a:lnTo>
                  <a:lnTo>
                    <a:pt x="6820" y="8214"/>
                  </a:lnTo>
                  <a:lnTo>
                    <a:pt x="10971" y="10408"/>
                  </a:lnTo>
                  <a:lnTo>
                    <a:pt x="12394" y="7769"/>
                  </a:lnTo>
                  <a:lnTo>
                    <a:pt x="8213" y="5575"/>
                  </a:lnTo>
                  <a:lnTo>
                    <a:pt x="10408" y="1394"/>
                  </a:lnTo>
                  <a:lnTo>
                    <a:pt x="7769" y="1"/>
                  </a:ln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3"/>
            <p:cNvSpPr/>
            <p:nvPr/>
          </p:nvSpPr>
          <p:spPr>
            <a:xfrm>
              <a:off x="5058225" y="3403275"/>
              <a:ext cx="309875" cy="309150"/>
            </a:xfrm>
            <a:custGeom>
              <a:avLst/>
              <a:gdLst/>
              <a:ahLst/>
              <a:cxnLst/>
              <a:rect l="l" t="t" r="r" b="b"/>
              <a:pathLst>
                <a:path w="12395" h="12366" fill="none" extrusionOk="0">
                  <a:moveTo>
                    <a:pt x="12395" y="7769"/>
                  </a:moveTo>
                  <a:lnTo>
                    <a:pt x="8214" y="5575"/>
                  </a:lnTo>
                  <a:lnTo>
                    <a:pt x="10438" y="1394"/>
                  </a:lnTo>
                  <a:lnTo>
                    <a:pt x="7799" y="1"/>
                  </a:lnTo>
                  <a:lnTo>
                    <a:pt x="5575" y="4152"/>
                  </a:lnTo>
                  <a:lnTo>
                    <a:pt x="1424" y="1958"/>
                  </a:lnTo>
                  <a:lnTo>
                    <a:pt x="1" y="4597"/>
                  </a:lnTo>
                  <a:lnTo>
                    <a:pt x="4181" y="6791"/>
                  </a:lnTo>
                  <a:lnTo>
                    <a:pt x="1987" y="10972"/>
                  </a:lnTo>
                  <a:lnTo>
                    <a:pt x="4626" y="12365"/>
                  </a:lnTo>
                  <a:lnTo>
                    <a:pt x="6820" y="8214"/>
                  </a:lnTo>
                  <a:lnTo>
                    <a:pt x="11001" y="10408"/>
                  </a:ln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3" name="Google Shape;473;p13"/>
          <p:cNvGrpSpPr/>
          <p:nvPr/>
        </p:nvGrpSpPr>
        <p:grpSpPr>
          <a:xfrm>
            <a:off x="1026000" y="1635325"/>
            <a:ext cx="330625" cy="323225"/>
            <a:chOff x="3080200" y="2085050"/>
            <a:chExt cx="330625" cy="323225"/>
          </a:xfrm>
        </p:grpSpPr>
        <p:sp>
          <p:nvSpPr>
            <p:cNvPr id="474" name="Google Shape;474;p13"/>
            <p:cNvSpPr/>
            <p:nvPr/>
          </p:nvSpPr>
          <p:spPr>
            <a:xfrm>
              <a:off x="3080200" y="2089500"/>
              <a:ext cx="291350" cy="318775"/>
            </a:xfrm>
            <a:custGeom>
              <a:avLst/>
              <a:gdLst/>
              <a:ahLst/>
              <a:cxnLst/>
              <a:rect l="l" t="t" r="r" b="b"/>
              <a:pathLst>
                <a:path w="11654" h="12751" extrusionOk="0">
                  <a:moveTo>
                    <a:pt x="0" y="1"/>
                  </a:moveTo>
                  <a:lnTo>
                    <a:pt x="1216" y="12751"/>
                  </a:lnTo>
                  <a:lnTo>
                    <a:pt x="11653" y="530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3"/>
            <p:cNvSpPr/>
            <p:nvPr/>
          </p:nvSpPr>
          <p:spPr>
            <a:xfrm>
              <a:off x="3119475" y="2085050"/>
              <a:ext cx="291350" cy="318775"/>
            </a:xfrm>
            <a:custGeom>
              <a:avLst/>
              <a:gdLst/>
              <a:ahLst/>
              <a:cxnLst/>
              <a:rect l="l" t="t" r="r" b="b"/>
              <a:pathLst>
                <a:path w="11654" h="12751" fill="none" extrusionOk="0">
                  <a:moveTo>
                    <a:pt x="1" y="1"/>
                  </a:moveTo>
                  <a:lnTo>
                    <a:pt x="1216" y="12751"/>
                  </a:lnTo>
                  <a:lnTo>
                    <a:pt x="11654" y="5308"/>
                  </a:ln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6" name="Google Shape;476;p13"/>
          <p:cNvGrpSpPr/>
          <p:nvPr/>
        </p:nvGrpSpPr>
        <p:grpSpPr>
          <a:xfrm>
            <a:off x="7504675" y="4167875"/>
            <a:ext cx="337338" cy="383250"/>
            <a:chOff x="7719688" y="3451475"/>
            <a:chExt cx="337338" cy="383250"/>
          </a:xfrm>
        </p:grpSpPr>
        <p:sp>
          <p:nvSpPr>
            <p:cNvPr id="477" name="Google Shape;477;p13"/>
            <p:cNvSpPr/>
            <p:nvPr/>
          </p:nvSpPr>
          <p:spPr>
            <a:xfrm>
              <a:off x="7770850" y="3514475"/>
              <a:ext cx="286175" cy="320250"/>
            </a:xfrm>
            <a:custGeom>
              <a:avLst/>
              <a:gdLst/>
              <a:ahLst/>
              <a:cxnLst/>
              <a:rect l="l" t="t" r="r" b="b"/>
              <a:pathLst>
                <a:path w="11447" h="12810" extrusionOk="0">
                  <a:moveTo>
                    <a:pt x="11446" y="1"/>
                  </a:moveTo>
                  <a:lnTo>
                    <a:pt x="1" y="5753"/>
                  </a:lnTo>
                  <a:lnTo>
                    <a:pt x="10705" y="12810"/>
                  </a:lnTo>
                  <a:lnTo>
                    <a:pt x="11446" y="1"/>
                  </a:ln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13"/>
            <p:cNvSpPr/>
            <p:nvPr/>
          </p:nvSpPr>
          <p:spPr>
            <a:xfrm>
              <a:off x="7719688" y="3451475"/>
              <a:ext cx="286150" cy="320250"/>
            </a:xfrm>
            <a:custGeom>
              <a:avLst/>
              <a:gdLst/>
              <a:ahLst/>
              <a:cxnLst/>
              <a:rect l="l" t="t" r="r" b="b"/>
              <a:pathLst>
                <a:path w="11446" h="12810" fill="none" extrusionOk="0">
                  <a:moveTo>
                    <a:pt x="11446" y="0"/>
                  </a:moveTo>
                  <a:lnTo>
                    <a:pt x="0" y="5753"/>
                  </a:lnTo>
                  <a:lnTo>
                    <a:pt x="10704" y="12810"/>
                  </a:ln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9" name="Google Shape;479;p13"/>
          <p:cNvSpPr txBox="1">
            <a:spLocks noGrp="1"/>
          </p:cNvSpPr>
          <p:nvPr>
            <p:ph type="subTitle" idx="1"/>
          </p:nvPr>
        </p:nvSpPr>
        <p:spPr>
          <a:xfrm>
            <a:off x="2987588" y="3335575"/>
            <a:ext cx="3060000" cy="97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0" name="Google Shape;480;p13"/>
          <p:cNvSpPr txBox="1">
            <a:spLocks noGrp="1"/>
          </p:cNvSpPr>
          <p:nvPr>
            <p:ph type="title"/>
          </p:nvPr>
        </p:nvSpPr>
        <p:spPr>
          <a:xfrm>
            <a:off x="2091788" y="1263600"/>
            <a:ext cx="4851600" cy="18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1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SECTION_HEADER_2_1">
    <p:bg>
      <p:bgPr>
        <a:solidFill>
          <a:schemeClr val="accent5"/>
        </a:solidFill>
        <a:effectLst/>
      </p:bgPr>
    </p:bg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16"/>
          <p:cNvSpPr/>
          <p:nvPr/>
        </p:nvSpPr>
        <p:spPr>
          <a:xfrm>
            <a:off x="2342788" y="89000"/>
            <a:ext cx="4965600" cy="496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5" name="Google Shape;545;p16"/>
          <p:cNvSpPr/>
          <p:nvPr/>
        </p:nvSpPr>
        <p:spPr>
          <a:xfrm>
            <a:off x="2089250" y="89000"/>
            <a:ext cx="4965600" cy="49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6" name="Google Shape;546;p16"/>
          <p:cNvSpPr/>
          <p:nvPr/>
        </p:nvSpPr>
        <p:spPr>
          <a:xfrm>
            <a:off x="8006700" y="3325850"/>
            <a:ext cx="1550125" cy="1817650"/>
          </a:xfrm>
          <a:custGeom>
            <a:avLst/>
            <a:gdLst/>
            <a:ahLst/>
            <a:cxnLst/>
            <a:rect l="l" t="t" r="r" b="b"/>
            <a:pathLst>
              <a:path w="62005" h="72706" extrusionOk="0">
                <a:moveTo>
                  <a:pt x="62002" y="0"/>
                </a:moveTo>
                <a:lnTo>
                  <a:pt x="62002" y="0"/>
                </a:lnTo>
                <a:cubicBezTo>
                  <a:pt x="62002" y="0"/>
                  <a:pt x="62002" y="1"/>
                  <a:pt x="62002" y="1"/>
                </a:cubicBezTo>
                <a:lnTo>
                  <a:pt x="1" y="40741"/>
                </a:lnTo>
                <a:lnTo>
                  <a:pt x="34367" y="72705"/>
                </a:lnTo>
                <a:cubicBezTo>
                  <a:pt x="34367" y="72705"/>
                  <a:pt x="62005" y="1"/>
                  <a:pt x="6200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16"/>
          <p:cNvSpPr/>
          <p:nvPr/>
        </p:nvSpPr>
        <p:spPr>
          <a:xfrm>
            <a:off x="8075788" y="-316025"/>
            <a:ext cx="1757600" cy="1708700"/>
          </a:xfrm>
          <a:custGeom>
            <a:avLst/>
            <a:gdLst/>
            <a:ahLst/>
            <a:cxnLst/>
            <a:rect l="l" t="t" r="r" b="b"/>
            <a:pathLst>
              <a:path w="70304" h="68348" extrusionOk="0">
                <a:moveTo>
                  <a:pt x="69059" y="1"/>
                </a:moveTo>
                <a:lnTo>
                  <a:pt x="1" y="2403"/>
                </a:lnTo>
                <a:lnTo>
                  <a:pt x="5278" y="68347"/>
                </a:lnTo>
                <a:cubicBezTo>
                  <a:pt x="41750" y="67072"/>
                  <a:pt x="70304" y="36502"/>
                  <a:pt x="6905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8" name="Google Shape;548;p16"/>
          <p:cNvSpPr/>
          <p:nvPr/>
        </p:nvSpPr>
        <p:spPr>
          <a:xfrm>
            <a:off x="-602750" y="2532888"/>
            <a:ext cx="1863600" cy="1863600"/>
          </a:xfrm>
          <a:custGeom>
            <a:avLst/>
            <a:gdLst/>
            <a:ahLst/>
            <a:cxnLst/>
            <a:rect l="l" t="t" r="r" b="b"/>
            <a:pathLst>
              <a:path w="74544" h="74544" extrusionOk="0">
                <a:moveTo>
                  <a:pt x="40949" y="1"/>
                </a:moveTo>
                <a:lnTo>
                  <a:pt x="31875" y="26153"/>
                </a:lnTo>
                <a:lnTo>
                  <a:pt x="5753" y="17080"/>
                </a:lnTo>
                <a:lnTo>
                  <a:pt x="0" y="33595"/>
                </a:lnTo>
                <a:lnTo>
                  <a:pt x="26153" y="42669"/>
                </a:lnTo>
                <a:lnTo>
                  <a:pt x="17079" y="68821"/>
                </a:lnTo>
                <a:lnTo>
                  <a:pt x="33625" y="74544"/>
                </a:lnTo>
                <a:lnTo>
                  <a:pt x="42698" y="48421"/>
                </a:lnTo>
                <a:lnTo>
                  <a:pt x="68821" y="57465"/>
                </a:lnTo>
                <a:lnTo>
                  <a:pt x="74544" y="40949"/>
                </a:lnTo>
                <a:lnTo>
                  <a:pt x="48421" y="31876"/>
                </a:lnTo>
                <a:lnTo>
                  <a:pt x="57494" y="5723"/>
                </a:lnTo>
                <a:lnTo>
                  <a:pt x="40949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9" name="Google Shape;549;p16"/>
          <p:cNvSpPr/>
          <p:nvPr/>
        </p:nvSpPr>
        <p:spPr>
          <a:xfrm>
            <a:off x="-366075" y="-265212"/>
            <a:ext cx="1702750" cy="1703475"/>
          </a:xfrm>
          <a:custGeom>
            <a:avLst/>
            <a:gdLst/>
            <a:ahLst/>
            <a:cxnLst/>
            <a:rect l="l" t="t" r="r" b="b"/>
            <a:pathLst>
              <a:path w="68110" h="68139" extrusionOk="0">
                <a:moveTo>
                  <a:pt x="34070" y="0"/>
                </a:moveTo>
                <a:cubicBezTo>
                  <a:pt x="15241" y="0"/>
                  <a:pt x="0" y="15241"/>
                  <a:pt x="0" y="34069"/>
                </a:cubicBezTo>
                <a:cubicBezTo>
                  <a:pt x="0" y="52868"/>
                  <a:pt x="15241" y="68139"/>
                  <a:pt x="34070" y="68139"/>
                </a:cubicBezTo>
                <a:cubicBezTo>
                  <a:pt x="52869" y="68139"/>
                  <a:pt x="68110" y="52868"/>
                  <a:pt x="68110" y="34069"/>
                </a:cubicBezTo>
                <a:cubicBezTo>
                  <a:pt x="68110" y="15241"/>
                  <a:pt x="52869" y="0"/>
                  <a:pt x="3407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0" name="Google Shape;550;p16"/>
          <p:cNvSpPr txBox="1">
            <a:spLocks noGrp="1"/>
          </p:cNvSpPr>
          <p:nvPr>
            <p:ph type="title"/>
          </p:nvPr>
        </p:nvSpPr>
        <p:spPr>
          <a:xfrm>
            <a:off x="2437500" y="1692750"/>
            <a:ext cx="4269000" cy="186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51" name="Google Shape;551;p16"/>
          <p:cNvSpPr txBox="1">
            <a:spLocks noGrp="1"/>
          </p:cNvSpPr>
          <p:nvPr>
            <p:ph type="subTitle" idx="1"/>
          </p:nvPr>
        </p:nvSpPr>
        <p:spPr>
          <a:xfrm>
            <a:off x="3539850" y="2946150"/>
            <a:ext cx="2064300" cy="13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52" name="Google Shape;552;p16"/>
          <p:cNvGrpSpPr/>
          <p:nvPr/>
        </p:nvGrpSpPr>
        <p:grpSpPr>
          <a:xfrm>
            <a:off x="259825" y="1689275"/>
            <a:ext cx="840650" cy="177175"/>
            <a:chOff x="1831125" y="4779625"/>
            <a:chExt cx="840650" cy="177175"/>
          </a:xfrm>
        </p:grpSpPr>
        <p:sp>
          <p:nvSpPr>
            <p:cNvPr id="553" name="Google Shape;553;p16"/>
            <p:cNvSpPr/>
            <p:nvPr/>
          </p:nvSpPr>
          <p:spPr>
            <a:xfrm>
              <a:off x="2527200" y="4779625"/>
              <a:ext cx="144575" cy="123800"/>
            </a:xfrm>
            <a:custGeom>
              <a:avLst/>
              <a:gdLst/>
              <a:ahLst/>
              <a:cxnLst/>
              <a:rect l="l" t="t" r="r" b="b"/>
              <a:pathLst>
                <a:path w="5783" h="4952" extrusionOk="0">
                  <a:moveTo>
                    <a:pt x="2497" y="1113"/>
                  </a:moveTo>
                  <a:cubicBezTo>
                    <a:pt x="2827" y="1113"/>
                    <a:pt x="3164" y="1236"/>
                    <a:pt x="3440" y="1512"/>
                  </a:cubicBezTo>
                  <a:cubicBezTo>
                    <a:pt x="4300" y="2372"/>
                    <a:pt x="3677" y="3825"/>
                    <a:pt x="2491" y="3825"/>
                  </a:cubicBezTo>
                  <a:cubicBezTo>
                    <a:pt x="1720" y="3825"/>
                    <a:pt x="1127" y="3232"/>
                    <a:pt x="1127" y="2491"/>
                  </a:cubicBezTo>
                  <a:cubicBezTo>
                    <a:pt x="1127" y="1665"/>
                    <a:pt x="1797" y="1113"/>
                    <a:pt x="2497" y="1113"/>
                  </a:cubicBezTo>
                  <a:close/>
                  <a:moveTo>
                    <a:pt x="2491" y="0"/>
                  </a:moveTo>
                  <a:cubicBezTo>
                    <a:pt x="1127" y="0"/>
                    <a:pt x="0" y="1097"/>
                    <a:pt x="0" y="2491"/>
                  </a:cubicBezTo>
                  <a:cubicBezTo>
                    <a:pt x="0" y="3970"/>
                    <a:pt x="1214" y="4951"/>
                    <a:pt x="2486" y="4951"/>
                  </a:cubicBezTo>
                  <a:cubicBezTo>
                    <a:pt x="3101" y="4951"/>
                    <a:pt x="3729" y="4722"/>
                    <a:pt x="4240" y="4211"/>
                  </a:cubicBezTo>
                  <a:cubicBezTo>
                    <a:pt x="5782" y="2669"/>
                    <a:pt x="4685" y="0"/>
                    <a:pt x="2491" y="0"/>
                  </a:cubicBez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16"/>
            <p:cNvSpPr/>
            <p:nvPr/>
          </p:nvSpPr>
          <p:spPr>
            <a:xfrm>
              <a:off x="2301850" y="4779625"/>
              <a:ext cx="144575" cy="123800"/>
            </a:xfrm>
            <a:custGeom>
              <a:avLst/>
              <a:gdLst/>
              <a:ahLst/>
              <a:cxnLst/>
              <a:rect l="l" t="t" r="r" b="b"/>
              <a:pathLst>
                <a:path w="5783" h="4952" extrusionOk="0">
                  <a:moveTo>
                    <a:pt x="2497" y="1113"/>
                  </a:moveTo>
                  <a:cubicBezTo>
                    <a:pt x="2827" y="1113"/>
                    <a:pt x="3164" y="1236"/>
                    <a:pt x="3440" y="1512"/>
                  </a:cubicBezTo>
                  <a:cubicBezTo>
                    <a:pt x="4300" y="2372"/>
                    <a:pt x="3677" y="3825"/>
                    <a:pt x="2461" y="3825"/>
                  </a:cubicBezTo>
                  <a:cubicBezTo>
                    <a:pt x="1720" y="3825"/>
                    <a:pt x="1127" y="3232"/>
                    <a:pt x="1127" y="2491"/>
                  </a:cubicBezTo>
                  <a:cubicBezTo>
                    <a:pt x="1127" y="1665"/>
                    <a:pt x="1797" y="1113"/>
                    <a:pt x="2497" y="1113"/>
                  </a:cubicBezTo>
                  <a:close/>
                  <a:moveTo>
                    <a:pt x="2461" y="0"/>
                  </a:moveTo>
                  <a:cubicBezTo>
                    <a:pt x="1097" y="0"/>
                    <a:pt x="0" y="1127"/>
                    <a:pt x="0" y="2491"/>
                  </a:cubicBezTo>
                  <a:cubicBezTo>
                    <a:pt x="0" y="3970"/>
                    <a:pt x="1214" y="4951"/>
                    <a:pt x="2477" y="4951"/>
                  </a:cubicBezTo>
                  <a:cubicBezTo>
                    <a:pt x="3087" y="4951"/>
                    <a:pt x="3709" y="4722"/>
                    <a:pt x="4211" y="4211"/>
                  </a:cubicBezTo>
                  <a:cubicBezTo>
                    <a:pt x="5782" y="2669"/>
                    <a:pt x="4685" y="0"/>
                    <a:pt x="2461" y="0"/>
                  </a:cubicBez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16"/>
            <p:cNvSpPr/>
            <p:nvPr/>
          </p:nvSpPr>
          <p:spPr>
            <a:xfrm>
              <a:off x="2076500" y="4779625"/>
              <a:ext cx="144575" cy="123800"/>
            </a:xfrm>
            <a:custGeom>
              <a:avLst/>
              <a:gdLst/>
              <a:ahLst/>
              <a:cxnLst/>
              <a:rect l="l" t="t" r="r" b="b"/>
              <a:pathLst>
                <a:path w="5783" h="4952" extrusionOk="0">
                  <a:moveTo>
                    <a:pt x="2489" y="1113"/>
                  </a:moveTo>
                  <a:cubicBezTo>
                    <a:pt x="2824" y="1113"/>
                    <a:pt x="3164" y="1236"/>
                    <a:pt x="3440" y="1512"/>
                  </a:cubicBezTo>
                  <a:cubicBezTo>
                    <a:pt x="4300" y="2372"/>
                    <a:pt x="3677" y="3825"/>
                    <a:pt x="2461" y="3825"/>
                  </a:cubicBezTo>
                  <a:cubicBezTo>
                    <a:pt x="1720" y="3825"/>
                    <a:pt x="1097" y="3232"/>
                    <a:pt x="1097" y="2491"/>
                  </a:cubicBezTo>
                  <a:cubicBezTo>
                    <a:pt x="1097" y="1665"/>
                    <a:pt x="1781" y="1113"/>
                    <a:pt x="2489" y="1113"/>
                  </a:cubicBezTo>
                  <a:close/>
                  <a:moveTo>
                    <a:pt x="2461" y="0"/>
                  </a:moveTo>
                  <a:cubicBezTo>
                    <a:pt x="1097" y="0"/>
                    <a:pt x="0" y="1097"/>
                    <a:pt x="0" y="2491"/>
                  </a:cubicBezTo>
                  <a:cubicBezTo>
                    <a:pt x="0" y="3970"/>
                    <a:pt x="1214" y="4951"/>
                    <a:pt x="2477" y="4951"/>
                  </a:cubicBezTo>
                  <a:cubicBezTo>
                    <a:pt x="3087" y="4951"/>
                    <a:pt x="3709" y="4722"/>
                    <a:pt x="4211" y="4211"/>
                  </a:cubicBezTo>
                  <a:cubicBezTo>
                    <a:pt x="5782" y="2669"/>
                    <a:pt x="4685" y="0"/>
                    <a:pt x="2461" y="0"/>
                  </a:cubicBez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16"/>
            <p:cNvSpPr/>
            <p:nvPr/>
          </p:nvSpPr>
          <p:spPr>
            <a:xfrm>
              <a:off x="1851150" y="4779625"/>
              <a:ext cx="144575" cy="123800"/>
            </a:xfrm>
            <a:custGeom>
              <a:avLst/>
              <a:gdLst/>
              <a:ahLst/>
              <a:cxnLst/>
              <a:rect l="l" t="t" r="r" b="b"/>
              <a:pathLst>
                <a:path w="5783" h="4952" extrusionOk="0">
                  <a:moveTo>
                    <a:pt x="2489" y="1113"/>
                  </a:moveTo>
                  <a:cubicBezTo>
                    <a:pt x="2824" y="1113"/>
                    <a:pt x="3164" y="1236"/>
                    <a:pt x="3440" y="1512"/>
                  </a:cubicBezTo>
                  <a:cubicBezTo>
                    <a:pt x="4270" y="2372"/>
                    <a:pt x="3677" y="3825"/>
                    <a:pt x="2461" y="3825"/>
                  </a:cubicBezTo>
                  <a:cubicBezTo>
                    <a:pt x="1720" y="3825"/>
                    <a:pt x="1097" y="3232"/>
                    <a:pt x="1097" y="2491"/>
                  </a:cubicBezTo>
                  <a:cubicBezTo>
                    <a:pt x="1097" y="1665"/>
                    <a:pt x="1781" y="1113"/>
                    <a:pt x="2489" y="1113"/>
                  </a:cubicBezTo>
                  <a:close/>
                  <a:moveTo>
                    <a:pt x="2461" y="0"/>
                  </a:moveTo>
                  <a:cubicBezTo>
                    <a:pt x="1097" y="0"/>
                    <a:pt x="0" y="1097"/>
                    <a:pt x="0" y="2491"/>
                  </a:cubicBezTo>
                  <a:cubicBezTo>
                    <a:pt x="0" y="3970"/>
                    <a:pt x="1214" y="4951"/>
                    <a:pt x="2477" y="4951"/>
                  </a:cubicBezTo>
                  <a:cubicBezTo>
                    <a:pt x="3087" y="4951"/>
                    <a:pt x="3709" y="4722"/>
                    <a:pt x="4211" y="4211"/>
                  </a:cubicBezTo>
                  <a:cubicBezTo>
                    <a:pt x="5782" y="2669"/>
                    <a:pt x="4656" y="0"/>
                    <a:pt x="2461" y="0"/>
                  </a:cubicBez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16"/>
            <p:cNvSpPr/>
            <p:nvPr/>
          </p:nvSpPr>
          <p:spPr>
            <a:xfrm>
              <a:off x="2507175" y="4812225"/>
              <a:ext cx="144575" cy="144575"/>
            </a:xfrm>
            <a:custGeom>
              <a:avLst/>
              <a:gdLst/>
              <a:ahLst/>
              <a:cxnLst/>
              <a:rect l="l" t="t" r="r" b="b"/>
              <a:pathLst>
                <a:path w="5783" h="5783" fill="none" extrusionOk="0">
                  <a:moveTo>
                    <a:pt x="2491" y="1"/>
                  </a:moveTo>
                  <a:cubicBezTo>
                    <a:pt x="4686" y="1"/>
                    <a:pt x="5783" y="2669"/>
                    <a:pt x="4211" y="4211"/>
                  </a:cubicBezTo>
                  <a:cubicBezTo>
                    <a:pt x="2669" y="5783"/>
                    <a:pt x="1" y="4686"/>
                    <a:pt x="1" y="2462"/>
                  </a:cubicBezTo>
                  <a:cubicBezTo>
                    <a:pt x="1" y="1098"/>
                    <a:pt x="1098" y="1"/>
                    <a:pt x="2491" y="1"/>
                  </a:cubicBezTo>
                  <a:close/>
                  <a:moveTo>
                    <a:pt x="2491" y="3826"/>
                  </a:moveTo>
                  <a:cubicBezTo>
                    <a:pt x="3678" y="3826"/>
                    <a:pt x="4300" y="2373"/>
                    <a:pt x="3440" y="1513"/>
                  </a:cubicBezTo>
                  <a:cubicBezTo>
                    <a:pt x="2580" y="653"/>
                    <a:pt x="1128" y="1246"/>
                    <a:pt x="1128" y="2462"/>
                  </a:cubicBezTo>
                  <a:cubicBezTo>
                    <a:pt x="1128" y="3233"/>
                    <a:pt x="1721" y="3826"/>
                    <a:pt x="2491" y="3826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16"/>
            <p:cNvSpPr/>
            <p:nvPr/>
          </p:nvSpPr>
          <p:spPr>
            <a:xfrm>
              <a:off x="2281825" y="4812225"/>
              <a:ext cx="144575" cy="144575"/>
            </a:xfrm>
            <a:custGeom>
              <a:avLst/>
              <a:gdLst/>
              <a:ahLst/>
              <a:cxnLst/>
              <a:rect l="l" t="t" r="r" b="b"/>
              <a:pathLst>
                <a:path w="5783" h="5783" fill="none" extrusionOk="0">
                  <a:moveTo>
                    <a:pt x="2462" y="1"/>
                  </a:moveTo>
                  <a:cubicBezTo>
                    <a:pt x="4686" y="1"/>
                    <a:pt x="5783" y="2669"/>
                    <a:pt x="4211" y="4211"/>
                  </a:cubicBezTo>
                  <a:cubicBezTo>
                    <a:pt x="2669" y="5783"/>
                    <a:pt x="1" y="4686"/>
                    <a:pt x="1" y="2462"/>
                  </a:cubicBezTo>
                  <a:cubicBezTo>
                    <a:pt x="1" y="1098"/>
                    <a:pt x="1098" y="1"/>
                    <a:pt x="2462" y="1"/>
                  </a:cubicBezTo>
                  <a:close/>
                  <a:moveTo>
                    <a:pt x="2462" y="3826"/>
                  </a:moveTo>
                  <a:cubicBezTo>
                    <a:pt x="3678" y="3826"/>
                    <a:pt x="4300" y="2373"/>
                    <a:pt x="3440" y="1513"/>
                  </a:cubicBezTo>
                  <a:cubicBezTo>
                    <a:pt x="2580" y="653"/>
                    <a:pt x="1098" y="1246"/>
                    <a:pt x="1128" y="2462"/>
                  </a:cubicBezTo>
                  <a:cubicBezTo>
                    <a:pt x="1098" y="3233"/>
                    <a:pt x="1721" y="3826"/>
                    <a:pt x="2462" y="3826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16"/>
            <p:cNvSpPr/>
            <p:nvPr/>
          </p:nvSpPr>
          <p:spPr>
            <a:xfrm>
              <a:off x="2056475" y="4812225"/>
              <a:ext cx="144575" cy="144575"/>
            </a:xfrm>
            <a:custGeom>
              <a:avLst/>
              <a:gdLst/>
              <a:ahLst/>
              <a:cxnLst/>
              <a:rect l="l" t="t" r="r" b="b"/>
              <a:pathLst>
                <a:path w="5783" h="5783" fill="none" extrusionOk="0">
                  <a:moveTo>
                    <a:pt x="2462" y="1"/>
                  </a:moveTo>
                  <a:cubicBezTo>
                    <a:pt x="4656" y="1"/>
                    <a:pt x="5783" y="2669"/>
                    <a:pt x="4211" y="4211"/>
                  </a:cubicBezTo>
                  <a:cubicBezTo>
                    <a:pt x="2669" y="5783"/>
                    <a:pt x="1" y="4686"/>
                    <a:pt x="1" y="2462"/>
                  </a:cubicBezTo>
                  <a:cubicBezTo>
                    <a:pt x="1" y="1098"/>
                    <a:pt x="1098" y="1"/>
                    <a:pt x="2462" y="1"/>
                  </a:cubicBezTo>
                  <a:close/>
                  <a:moveTo>
                    <a:pt x="2462" y="3826"/>
                  </a:moveTo>
                  <a:cubicBezTo>
                    <a:pt x="3678" y="3826"/>
                    <a:pt x="4300" y="2373"/>
                    <a:pt x="3440" y="1513"/>
                  </a:cubicBezTo>
                  <a:cubicBezTo>
                    <a:pt x="2580" y="653"/>
                    <a:pt x="1098" y="1246"/>
                    <a:pt x="1098" y="2462"/>
                  </a:cubicBezTo>
                  <a:cubicBezTo>
                    <a:pt x="1098" y="3233"/>
                    <a:pt x="1721" y="3826"/>
                    <a:pt x="2462" y="3826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16"/>
            <p:cNvSpPr/>
            <p:nvPr/>
          </p:nvSpPr>
          <p:spPr>
            <a:xfrm>
              <a:off x="1831125" y="4812225"/>
              <a:ext cx="143850" cy="144575"/>
            </a:xfrm>
            <a:custGeom>
              <a:avLst/>
              <a:gdLst/>
              <a:ahLst/>
              <a:cxnLst/>
              <a:rect l="l" t="t" r="r" b="b"/>
              <a:pathLst>
                <a:path w="5754" h="5783" fill="none" extrusionOk="0">
                  <a:moveTo>
                    <a:pt x="2462" y="1"/>
                  </a:moveTo>
                  <a:cubicBezTo>
                    <a:pt x="4656" y="1"/>
                    <a:pt x="5753" y="2669"/>
                    <a:pt x="4211" y="4211"/>
                  </a:cubicBezTo>
                  <a:cubicBezTo>
                    <a:pt x="2640" y="5783"/>
                    <a:pt x="1" y="4686"/>
                    <a:pt x="1" y="2462"/>
                  </a:cubicBezTo>
                  <a:cubicBezTo>
                    <a:pt x="1" y="1098"/>
                    <a:pt x="1098" y="1"/>
                    <a:pt x="2462" y="1"/>
                  </a:cubicBezTo>
                  <a:close/>
                  <a:moveTo>
                    <a:pt x="2462" y="3826"/>
                  </a:moveTo>
                  <a:cubicBezTo>
                    <a:pt x="3678" y="3826"/>
                    <a:pt x="4271" y="2373"/>
                    <a:pt x="3411" y="1513"/>
                  </a:cubicBezTo>
                  <a:cubicBezTo>
                    <a:pt x="2580" y="653"/>
                    <a:pt x="1098" y="1246"/>
                    <a:pt x="1098" y="2462"/>
                  </a:cubicBezTo>
                  <a:cubicBezTo>
                    <a:pt x="1098" y="3233"/>
                    <a:pt x="1721" y="3826"/>
                    <a:pt x="2462" y="3826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1" name="Google Shape;561;p16"/>
          <p:cNvGrpSpPr/>
          <p:nvPr/>
        </p:nvGrpSpPr>
        <p:grpSpPr>
          <a:xfrm>
            <a:off x="7561913" y="2943575"/>
            <a:ext cx="349175" cy="318025"/>
            <a:chOff x="4293675" y="3764800"/>
            <a:chExt cx="349175" cy="318025"/>
          </a:xfrm>
        </p:grpSpPr>
        <p:sp>
          <p:nvSpPr>
            <p:cNvPr id="562" name="Google Shape;562;p16"/>
            <p:cNvSpPr/>
            <p:nvPr/>
          </p:nvSpPr>
          <p:spPr>
            <a:xfrm>
              <a:off x="4332975" y="3772950"/>
              <a:ext cx="309875" cy="309875"/>
            </a:xfrm>
            <a:custGeom>
              <a:avLst/>
              <a:gdLst/>
              <a:ahLst/>
              <a:cxnLst/>
              <a:rect l="l" t="t" r="r" b="b"/>
              <a:pathLst>
                <a:path w="12395" h="12395" extrusionOk="0">
                  <a:moveTo>
                    <a:pt x="7769" y="1"/>
                  </a:moveTo>
                  <a:lnTo>
                    <a:pt x="5574" y="4182"/>
                  </a:lnTo>
                  <a:lnTo>
                    <a:pt x="1394" y="1958"/>
                  </a:lnTo>
                  <a:lnTo>
                    <a:pt x="0" y="4597"/>
                  </a:lnTo>
                  <a:lnTo>
                    <a:pt x="4181" y="6821"/>
                  </a:lnTo>
                  <a:lnTo>
                    <a:pt x="1957" y="10972"/>
                  </a:lnTo>
                  <a:lnTo>
                    <a:pt x="4596" y="12395"/>
                  </a:lnTo>
                  <a:lnTo>
                    <a:pt x="6820" y="8214"/>
                  </a:lnTo>
                  <a:lnTo>
                    <a:pt x="10971" y="10408"/>
                  </a:lnTo>
                  <a:lnTo>
                    <a:pt x="12394" y="7769"/>
                  </a:lnTo>
                  <a:lnTo>
                    <a:pt x="8213" y="5575"/>
                  </a:lnTo>
                  <a:lnTo>
                    <a:pt x="10408" y="1394"/>
                  </a:lnTo>
                  <a:lnTo>
                    <a:pt x="7769" y="1"/>
                  </a:ln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16"/>
            <p:cNvSpPr/>
            <p:nvPr/>
          </p:nvSpPr>
          <p:spPr>
            <a:xfrm>
              <a:off x="4293675" y="3764800"/>
              <a:ext cx="309875" cy="309150"/>
            </a:xfrm>
            <a:custGeom>
              <a:avLst/>
              <a:gdLst/>
              <a:ahLst/>
              <a:cxnLst/>
              <a:rect l="l" t="t" r="r" b="b"/>
              <a:pathLst>
                <a:path w="12395" h="12366" fill="none" extrusionOk="0">
                  <a:moveTo>
                    <a:pt x="12395" y="7769"/>
                  </a:moveTo>
                  <a:lnTo>
                    <a:pt x="8214" y="5575"/>
                  </a:lnTo>
                  <a:lnTo>
                    <a:pt x="10438" y="1394"/>
                  </a:lnTo>
                  <a:lnTo>
                    <a:pt x="7799" y="1"/>
                  </a:lnTo>
                  <a:lnTo>
                    <a:pt x="5575" y="4152"/>
                  </a:lnTo>
                  <a:lnTo>
                    <a:pt x="1424" y="1958"/>
                  </a:lnTo>
                  <a:lnTo>
                    <a:pt x="1" y="4597"/>
                  </a:lnTo>
                  <a:lnTo>
                    <a:pt x="4181" y="6791"/>
                  </a:lnTo>
                  <a:lnTo>
                    <a:pt x="1987" y="10972"/>
                  </a:lnTo>
                  <a:lnTo>
                    <a:pt x="4626" y="12365"/>
                  </a:lnTo>
                  <a:lnTo>
                    <a:pt x="6820" y="8214"/>
                  </a:lnTo>
                  <a:lnTo>
                    <a:pt x="11001" y="10408"/>
                  </a:ln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4" name="Google Shape;564;p16"/>
          <p:cNvSpPr/>
          <p:nvPr/>
        </p:nvSpPr>
        <p:spPr>
          <a:xfrm>
            <a:off x="2239100" y="208125"/>
            <a:ext cx="489275" cy="532250"/>
          </a:xfrm>
          <a:custGeom>
            <a:avLst/>
            <a:gdLst/>
            <a:ahLst/>
            <a:cxnLst/>
            <a:rect l="l" t="t" r="r" b="b"/>
            <a:pathLst>
              <a:path w="19571" h="21290" extrusionOk="0">
                <a:moveTo>
                  <a:pt x="2372" y="0"/>
                </a:moveTo>
                <a:cubicBezTo>
                  <a:pt x="0" y="9400"/>
                  <a:pt x="5693" y="18918"/>
                  <a:pt x="15093" y="21290"/>
                </a:cubicBezTo>
                <a:lnTo>
                  <a:pt x="19570" y="3529"/>
                </a:lnTo>
                <a:lnTo>
                  <a:pt x="2372" y="0"/>
                </a:lnTo>
                <a:close/>
              </a:path>
            </a:pathLst>
          </a:custGeom>
          <a:solidFill>
            <a:srgbClr val="FFFF9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16"/>
          <p:cNvSpPr/>
          <p:nvPr/>
        </p:nvSpPr>
        <p:spPr>
          <a:xfrm>
            <a:off x="2368825" y="110400"/>
            <a:ext cx="489275" cy="532275"/>
          </a:xfrm>
          <a:custGeom>
            <a:avLst/>
            <a:gdLst/>
            <a:ahLst/>
            <a:cxnLst/>
            <a:rect l="l" t="t" r="r" b="b"/>
            <a:pathLst>
              <a:path w="19571" h="21291" fill="none" extrusionOk="0">
                <a:moveTo>
                  <a:pt x="2372" y="1"/>
                </a:moveTo>
                <a:cubicBezTo>
                  <a:pt x="0" y="9370"/>
                  <a:pt x="5693" y="18918"/>
                  <a:pt x="15093" y="21290"/>
                </a:cubicBezTo>
                <a:lnTo>
                  <a:pt x="19570" y="3500"/>
                </a:lnTo>
                <a:close/>
              </a:path>
            </a:pathLst>
          </a:custGeom>
          <a:noFill/>
          <a:ln w="9525" cap="rnd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6" name="Google Shape;566;p16"/>
          <p:cNvSpPr/>
          <p:nvPr/>
        </p:nvSpPr>
        <p:spPr>
          <a:xfrm>
            <a:off x="829775" y="4599225"/>
            <a:ext cx="567850" cy="262425"/>
          </a:xfrm>
          <a:custGeom>
            <a:avLst/>
            <a:gdLst/>
            <a:ahLst/>
            <a:cxnLst/>
            <a:rect l="l" t="t" r="r" b="b"/>
            <a:pathLst>
              <a:path w="22714" h="10497" extrusionOk="0">
                <a:moveTo>
                  <a:pt x="2254" y="0"/>
                </a:moveTo>
                <a:lnTo>
                  <a:pt x="1" y="1513"/>
                </a:lnTo>
                <a:lnTo>
                  <a:pt x="4063" y="7591"/>
                </a:lnTo>
                <a:lnTo>
                  <a:pt x="9252" y="4567"/>
                </a:lnTo>
                <a:lnTo>
                  <a:pt x="12603" y="9578"/>
                </a:lnTo>
                <a:lnTo>
                  <a:pt x="17821" y="6553"/>
                </a:lnTo>
                <a:lnTo>
                  <a:pt x="20460" y="10497"/>
                </a:lnTo>
                <a:lnTo>
                  <a:pt x="22714" y="8985"/>
                </a:lnTo>
                <a:lnTo>
                  <a:pt x="18651" y="2936"/>
                </a:lnTo>
                <a:lnTo>
                  <a:pt x="13433" y="5960"/>
                </a:lnTo>
                <a:lnTo>
                  <a:pt x="10112" y="949"/>
                </a:lnTo>
                <a:lnTo>
                  <a:pt x="4893" y="3974"/>
                </a:lnTo>
                <a:lnTo>
                  <a:pt x="2254" y="0"/>
                </a:lnTo>
                <a:close/>
              </a:path>
            </a:pathLst>
          </a:custGeom>
          <a:solidFill>
            <a:srgbClr val="D479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7" name="Google Shape;567;p16"/>
          <p:cNvSpPr/>
          <p:nvPr/>
        </p:nvSpPr>
        <p:spPr>
          <a:xfrm>
            <a:off x="7746475" y="4628488"/>
            <a:ext cx="1278000" cy="203900"/>
          </a:xfrm>
          <a:custGeom>
            <a:avLst/>
            <a:gdLst/>
            <a:ahLst/>
            <a:cxnLst/>
            <a:rect l="l" t="t" r="r" b="b"/>
            <a:pathLst>
              <a:path w="51120" h="8156" extrusionOk="0">
                <a:moveTo>
                  <a:pt x="1988" y="1"/>
                </a:moveTo>
                <a:cubicBezTo>
                  <a:pt x="1" y="1"/>
                  <a:pt x="1" y="2966"/>
                  <a:pt x="1988" y="2966"/>
                </a:cubicBezTo>
                <a:cubicBezTo>
                  <a:pt x="3618" y="2966"/>
                  <a:pt x="4360" y="3707"/>
                  <a:pt x="5605" y="5071"/>
                </a:cubicBezTo>
                <a:cubicBezTo>
                  <a:pt x="6850" y="6435"/>
                  <a:pt x="8422" y="8155"/>
                  <a:pt x="11417" y="8155"/>
                </a:cubicBezTo>
                <a:cubicBezTo>
                  <a:pt x="14441" y="8155"/>
                  <a:pt x="16013" y="6435"/>
                  <a:pt x="17228" y="5071"/>
                </a:cubicBezTo>
                <a:cubicBezTo>
                  <a:pt x="18444" y="3737"/>
                  <a:pt x="19215" y="2966"/>
                  <a:pt x="20846" y="2966"/>
                </a:cubicBezTo>
                <a:cubicBezTo>
                  <a:pt x="22477" y="2966"/>
                  <a:pt x="23218" y="3707"/>
                  <a:pt x="24463" y="5071"/>
                </a:cubicBezTo>
                <a:cubicBezTo>
                  <a:pt x="25709" y="6435"/>
                  <a:pt x="27280" y="8155"/>
                  <a:pt x="30275" y="8155"/>
                </a:cubicBezTo>
                <a:cubicBezTo>
                  <a:pt x="33299" y="8155"/>
                  <a:pt x="34871" y="6435"/>
                  <a:pt x="36087" y="5071"/>
                </a:cubicBezTo>
                <a:cubicBezTo>
                  <a:pt x="37332" y="3737"/>
                  <a:pt x="38103" y="2966"/>
                  <a:pt x="39704" y="2966"/>
                </a:cubicBezTo>
                <a:cubicBezTo>
                  <a:pt x="41335" y="2966"/>
                  <a:pt x="42076" y="3707"/>
                  <a:pt x="43322" y="5071"/>
                </a:cubicBezTo>
                <a:cubicBezTo>
                  <a:pt x="44567" y="6435"/>
                  <a:pt x="46138" y="8155"/>
                  <a:pt x="49133" y="8155"/>
                </a:cubicBezTo>
                <a:cubicBezTo>
                  <a:pt x="51120" y="8155"/>
                  <a:pt x="51120" y="5190"/>
                  <a:pt x="49133" y="5190"/>
                </a:cubicBezTo>
                <a:cubicBezTo>
                  <a:pt x="47502" y="5190"/>
                  <a:pt x="46761" y="4449"/>
                  <a:pt x="45516" y="3085"/>
                </a:cubicBezTo>
                <a:cubicBezTo>
                  <a:pt x="44270" y="1691"/>
                  <a:pt x="42729" y="1"/>
                  <a:pt x="39704" y="1"/>
                </a:cubicBezTo>
                <a:cubicBezTo>
                  <a:pt x="36709" y="1"/>
                  <a:pt x="35108" y="1721"/>
                  <a:pt x="33892" y="3085"/>
                </a:cubicBezTo>
                <a:cubicBezTo>
                  <a:pt x="32677" y="4419"/>
                  <a:pt x="31906" y="5190"/>
                  <a:pt x="30275" y="5190"/>
                </a:cubicBezTo>
                <a:cubicBezTo>
                  <a:pt x="28644" y="5190"/>
                  <a:pt x="27903" y="4449"/>
                  <a:pt x="26657" y="3085"/>
                </a:cubicBezTo>
                <a:cubicBezTo>
                  <a:pt x="25412" y="1691"/>
                  <a:pt x="23870" y="1"/>
                  <a:pt x="20846" y="1"/>
                </a:cubicBezTo>
                <a:cubicBezTo>
                  <a:pt x="17851" y="1"/>
                  <a:pt x="16250" y="1721"/>
                  <a:pt x="15034" y="3085"/>
                </a:cubicBezTo>
                <a:cubicBezTo>
                  <a:pt x="13818" y="4419"/>
                  <a:pt x="13048" y="5190"/>
                  <a:pt x="11417" y="5190"/>
                </a:cubicBezTo>
                <a:cubicBezTo>
                  <a:pt x="9786" y="5190"/>
                  <a:pt x="9045" y="4449"/>
                  <a:pt x="7799" y="3085"/>
                </a:cubicBezTo>
                <a:cubicBezTo>
                  <a:pt x="6554" y="1691"/>
                  <a:pt x="5012" y="1"/>
                  <a:pt x="1988" y="1"/>
                </a:cubicBezTo>
                <a:close/>
              </a:path>
            </a:pathLst>
          </a:custGeom>
          <a:solidFill>
            <a:srgbClr val="FE9B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16"/>
          <p:cNvSpPr/>
          <p:nvPr/>
        </p:nvSpPr>
        <p:spPr>
          <a:xfrm>
            <a:off x="7746475" y="4396488"/>
            <a:ext cx="1278000" cy="203875"/>
          </a:xfrm>
          <a:custGeom>
            <a:avLst/>
            <a:gdLst/>
            <a:ahLst/>
            <a:cxnLst/>
            <a:rect l="l" t="t" r="r" b="b"/>
            <a:pathLst>
              <a:path w="51120" h="8155" extrusionOk="0">
                <a:moveTo>
                  <a:pt x="1988" y="0"/>
                </a:moveTo>
                <a:cubicBezTo>
                  <a:pt x="1" y="0"/>
                  <a:pt x="1" y="2965"/>
                  <a:pt x="1988" y="2965"/>
                </a:cubicBezTo>
                <a:cubicBezTo>
                  <a:pt x="3618" y="2965"/>
                  <a:pt x="4360" y="3706"/>
                  <a:pt x="5605" y="5100"/>
                </a:cubicBezTo>
                <a:cubicBezTo>
                  <a:pt x="6850" y="6464"/>
                  <a:pt x="8422" y="8154"/>
                  <a:pt x="11417" y="8154"/>
                </a:cubicBezTo>
                <a:cubicBezTo>
                  <a:pt x="14441" y="8154"/>
                  <a:pt x="16013" y="6464"/>
                  <a:pt x="17228" y="5100"/>
                </a:cubicBezTo>
                <a:cubicBezTo>
                  <a:pt x="18444" y="3706"/>
                  <a:pt x="19215" y="2965"/>
                  <a:pt x="20846" y="2965"/>
                </a:cubicBezTo>
                <a:cubicBezTo>
                  <a:pt x="22477" y="2965"/>
                  <a:pt x="23218" y="3706"/>
                  <a:pt x="24463" y="5100"/>
                </a:cubicBezTo>
                <a:cubicBezTo>
                  <a:pt x="25709" y="6464"/>
                  <a:pt x="27280" y="8154"/>
                  <a:pt x="30275" y="8154"/>
                </a:cubicBezTo>
                <a:cubicBezTo>
                  <a:pt x="33299" y="8154"/>
                  <a:pt x="34871" y="6464"/>
                  <a:pt x="36087" y="5100"/>
                </a:cubicBezTo>
                <a:cubicBezTo>
                  <a:pt x="37332" y="3706"/>
                  <a:pt x="38103" y="2965"/>
                  <a:pt x="39704" y="2965"/>
                </a:cubicBezTo>
                <a:cubicBezTo>
                  <a:pt x="41335" y="2965"/>
                  <a:pt x="42076" y="3706"/>
                  <a:pt x="43322" y="5100"/>
                </a:cubicBezTo>
                <a:cubicBezTo>
                  <a:pt x="44567" y="6464"/>
                  <a:pt x="46138" y="8154"/>
                  <a:pt x="49133" y="8154"/>
                </a:cubicBezTo>
                <a:cubicBezTo>
                  <a:pt x="51120" y="8154"/>
                  <a:pt x="51120" y="5189"/>
                  <a:pt x="49133" y="5189"/>
                </a:cubicBezTo>
                <a:cubicBezTo>
                  <a:pt x="47502" y="5189"/>
                  <a:pt x="46761" y="4477"/>
                  <a:pt x="45516" y="3084"/>
                </a:cubicBezTo>
                <a:cubicBezTo>
                  <a:pt x="44270" y="1720"/>
                  <a:pt x="42729" y="0"/>
                  <a:pt x="39704" y="0"/>
                </a:cubicBezTo>
                <a:cubicBezTo>
                  <a:pt x="36709" y="0"/>
                  <a:pt x="35108" y="1750"/>
                  <a:pt x="33892" y="3084"/>
                </a:cubicBezTo>
                <a:cubicBezTo>
                  <a:pt x="32677" y="4448"/>
                  <a:pt x="31906" y="5189"/>
                  <a:pt x="30275" y="5189"/>
                </a:cubicBezTo>
                <a:cubicBezTo>
                  <a:pt x="28644" y="5189"/>
                  <a:pt x="27903" y="4477"/>
                  <a:pt x="26657" y="3084"/>
                </a:cubicBezTo>
                <a:cubicBezTo>
                  <a:pt x="25412" y="1720"/>
                  <a:pt x="23870" y="0"/>
                  <a:pt x="20846" y="0"/>
                </a:cubicBezTo>
                <a:cubicBezTo>
                  <a:pt x="17851" y="0"/>
                  <a:pt x="16250" y="1750"/>
                  <a:pt x="15034" y="3084"/>
                </a:cubicBezTo>
                <a:cubicBezTo>
                  <a:pt x="13818" y="4448"/>
                  <a:pt x="13048" y="5189"/>
                  <a:pt x="11417" y="5189"/>
                </a:cubicBezTo>
                <a:cubicBezTo>
                  <a:pt x="9786" y="5189"/>
                  <a:pt x="9045" y="4477"/>
                  <a:pt x="7799" y="3084"/>
                </a:cubicBezTo>
                <a:cubicBezTo>
                  <a:pt x="6554" y="1720"/>
                  <a:pt x="5012" y="0"/>
                  <a:pt x="1988" y="0"/>
                </a:cubicBezTo>
                <a:close/>
              </a:path>
            </a:pathLst>
          </a:custGeom>
          <a:solidFill>
            <a:srgbClr val="FE9B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9" name="Google Shape;569;p16"/>
          <p:cNvSpPr/>
          <p:nvPr/>
        </p:nvSpPr>
        <p:spPr>
          <a:xfrm>
            <a:off x="7753150" y="4597363"/>
            <a:ext cx="1277275" cy="203875"/>
          </a:xfrm>
          <a:custGeom>
            <a:avLst/>
            <a:gdLst/>
            <a:ahLst/>
            <a:cxnLst/>
            <a:rect l="l" t="t" r="r" b="b"/>
            <a:pathLst>
              <a:path w="51091" h="8155" fill="none" extrusionOk="0">
                <a:moveTo>
                  <a:pt x="49133" y="8155"/>
                </a:moveTo>
                <a:cubicBezTo>
                  <a:pt x="46109" y="8155"/>
                  <a:pt x="44567" y="6435"/>
                  <a:pt x="43321" y="5071"/>
                </a:cubicBezTo>
                <a:cubicBezTo>
                  <a:pt x="42076" y="3707"/>
                  <a:pt x="41305" y="2966"/>
                  <a:pt x="39674" y="2966"/>
                </a:cubicBezTo>
                <a:cubicBezTo>
                  <a:pt x="38073" y="2966"/>
                  <a:pt x="37302" y="3737"/>
                  <a:pt x="36057" y="5071"/>
                </a:cubicBezTo>
                <a:cubicBezTo>
                  <a:pt x="34841" y="6435"/>
                  <a:pt x="33270" y="8155"/>
                  <a:pt x="30245" y="8155"/>
                </a:cubicBezTo>
                <a:cubicBezTo>
                  <a:pt x="27250" y="8155"/>
                  <a:pt x="25679" y="6435"/>
                  <a:pt x="24434" y="5071"/>
                </a:cubicBezTo>
                <a:cubicBezTo>
                  <a:pt x="23188" y="3707"/>
                  <a:pt x="22447" y="2966"/>
                  <a:pt x="20816" y="2966"/>
                </a:cubicBezTo>
                <a:cubicBezTo>
                  <a:pt x="19215" y="2966"/>
                  <a:pt x="18444" y="3737"/>
                  <a:pt x="17199" y="5071"/>
                </a:cubicBezTo>
                <a:cubicBezTo>
                  <a:pt x="15983" y="6435"/>
                  <a:pt x="14411" y="8155"/>
                  <a:pt x="11387" y="8155"/>
                </a:cubicBezTo>
                <a:cubicBezTo>
                  <a:pt x="8392" y="8155"/>
                  <a:pt x="6821" y="6435"/>
                  <a:pt x="5575" y="5071"/>
                </a:cubicBezTo>
                <a:cubicBezTo>
                  <a:pt x="4330" y="3707"/>
                  <a:pt x="3589" y="2966"/>
                  <a:pt x="1958" y="2966"/>
                </a:cubicBezTo>
                <a:cubicBezTo>
                  <a:pt x="1" y="2966"/>
                  <a:pt x="1" y="1"/>
                  <a:pt x="1958" y="1"/>
                </a:cubicBezTo>
                <a:cubicBezTo>
                  <a:pt x="4982" y="1"/>
                  <a:pt x="6524" y="1720"/>
                  <a:pt x="7769" y="3084"/>
                </a:cubicBezTo>
                <a:cubicBezTo>
                  <a:pt x="9015" y="4448"/>
                  <a:pt x="9786" y="5190"/>
                  <a:pt x="11387" y="5190"/>
                </a:cubicBezTo>
                <a:cubicBezTo>
                  <a:pt x="13018" y="5190"/>
                  <a:pt x="13789" y="4448"/>
                  <a:pt x="15004" y="3084"/>
                </a:cubicBezTo>
                <a:cubicBezTo>
                  <a:pt x="16250" y="1720"/>
                  <a:pt x="17821" y="1"/>
                  <a:pt x="20816" y="1"/>
                </a:cubicBezTo>
                <a:cubicBezTo>
                  <a:pt x="23840" y="1"/>
                  <a:pt x="25382" y="1720"/>
                  <a:pt x="26628" y="3084"/>
                </a:cubicBezTo>
                <a:cubicBezTo>
                  <a:pt x="27903" y="4448"/>
                  <a:pt x="28644" y="5190"/>
                  <a:pt x="30245" y="5190"/>
                </a:cubicBezTo>
                <a:cubicBezTo>
                  <a:pt x="31876" y="5190"/>
                  <a:pt x="32647" y="4448"/>
                  <a:pt x="33863" y="3084"/>
                </a:cubicBezTo>
                <a:cubicBezTo>
                  <a:pt x="35108" y="1720"/>
                  <a:pt x="36680" y="1"/>
                  <a:pt x="39674" y="1"/>
                </a:cubicBezTo>
                <a:cubicBezTo>
                  <a:pt x="42699" y="1"/>
                  <a:pt x="44241" y="1720"/>
                  <a:pt x="45516" y="3084"/>
                </a:cubicBezTo>
                <a:cubicBezTo>
                  <a:pt x="46761" y="4448"/>
                  <a:pt x="47502" y="5190"/>
                  <a:pt x="49133" y="5190"/>
                </a:cubicBezTo>
                <a:cubicBezTo>
                  <a:pt x="51090" y="5190"/>
                  <a:pt x="51090" y="8155"/>
                  <a:pt x="49133" y="8155"/>
                </a:cubicBezTo>
                <a:close/>
              </a:path>
            </a:pathLst>
          </a:custGeom>
          <a:noFill/>
          <a:ln w="9525" cap="rnd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0" name="Google Shape;570;p16"/>
          <p:cNvSpPr/>
          <p:nvPr/>
        </p:nvSpPr>
        <p:spPr>
          <a:xfrm>
            <a:off x="7753150" y="4366088"/>
            <a:ext cx="1277275" cy="203875"/>
          </a:xfrm>
          <a:custGeom>
            <a:avLst/>
            <a:gdLst/>
            <a:ahLst/>
            <a:cxnLst/>
            <a:rect l="l" t="t" r="r" b="b"/>
            <a:pathLst>
              <a:path w="51091" h="8155" fill="none" extrusionOk="0">
                <a:moveTo>
                  <a:pt x="49133" y="8154"/>
                </a:moveTo>
                <a:cubicBezTo>
                  <a:pt x="46109" y="8154"/>
                  <a:pt x="44567" y="6435"/>
                  <a:pt x="43321" y="5071"/>
                </a:cubicBezTo>
                <a:cubicBezTo>
                  <a:pt x="42076" y="3677"/>
                  <a:pt x="41305" y="2966"/>
                  <a:pt x="39674" y="2966"/>
                </a:cubicBezTo>
                <a:cubicBezTo>
                  <a:pt x="38073" y="2966"/>
                  <a:pt x="37302" y="3707"/>
                  <a:pt x="36057" y="5071"/>
                </a:cubicBezTo>
                <a:cubicBezTo>
                  <a:pt x="34841" y="6405"/>
                  <a:pt x="33270" y="8154"/>
                  <a:pt x="30245" y="8154"/>
                </a:cubicBezTo>
                <a:cubicBezTo>
                  <a:pt x="27250" y="8154"/>
                  <a:pt x="25679" y="6435"/>
                  <a:pt x="24434" y="5071"/>
                </a:cubicBezTo>
                <a:cubicBezTo>
                  <a:pt x="23188" y="3677"/>
                  <a:pt x="22447" y="2966"/>
                  <a:pt x="20816" y="2966"/>
                </a:cubicBezTo>
                <a:cubicBezTo>
                  <a:pt x="19215" y="2966"/>
                  <a:pt x="18444" y="3707"/>
                  <a:pt x="17199" y="5071"/>
                </a:cubicBezTo>
                <a:cubicBezTo>
                  <a:pt x="15983" y="6405"/>
                  <a:pt x="14411" y="8154"/>
                  <a:pt x="11387" y="8154"/>
                </a:cubicBezTo>
                <a:cubicBezTo>
                  <a:pt x="8392" y="8154"/>
                  <a:pt x="6821" y="6435"/>
                  <a:pt x="5575" y="5071"/>
                </a:cubicBezTo>
                <a:cubicBezTo>
                  <a:pt x="4330" y="3677"/>
                  <a:pt x="3589" y="2966"/>
                  <a:pt x="1958" y="2966"/>
                </a:cubicBezTo>
                <a:cubicBezTo>
                  <a:pt x="1" y="2966"/>
                  <a:pt x="1" y="0"/>
                  <a:pt x="1958" y="0"/>
                </a:cubicBezTo>
                <a:cubicBezTo>
                  <a:pt x="4982" y="0"/>
                  <a:pt x="6524" y="1691"/>
                  <a:pt x="7769" y="3084"/>
                </a:cubicBezTo>
                <a:cubicBezTo>
                  <a:pt x="9015" y="4448"/>
                  <a:pt x="9786" y="5189"/>
                  <a:pt x="11387" y="5189"/>
                </a:cubicBezTo>
                <a:cubicBezTo>
                  <a:pt x="13018" y="5189"/>
                  <a:pt x="13789" y="4418"/>
                  <a:pt x="15004" y="3084"/>
                </a:cubicBezTo>
                <a:cubicBezTo>
                  <a:pt x="16250" y="1720"/>
                  <a:pt x="17821" y="0"/>
                  <a:pt x="20816" y="0"/>
                </a:cubicBezTo>
                <a:cubicBezTo>
                  <a:pt x="23840" y="0"/>
                  <a:pt x="25382" y="1691"/>
                  <a:pt x="26628" y="3084"/>
                </a:cubicBezTo>
                <a:cubicBezTo>
                  <a:pt x="27903" y="4448"/>
                  <a:pt x="28644" y="5189"/>
                  <a:pt x="30245" y="5189"/>
                </a:cubicBezTo>
                <a:cubicBezTo>
                  <a:pt x="31876" y="5189"/>
                  <a:pt x="32647" y="4418"/>
                  <a:pt x="33863" y="3084"/>
                </a:cubicBezTo>
                <a:cubicBezTo>
                  <a:pt x="35108" y="1720"/>
                  <a:pt x="36680" y="0"/>
                  <a:pt x="39674" y="0"/>
                </a:cubicBezTo>
                <a:cubicBezTo>
                  <a:pt x="42699" y="0"/>
                  <a:pt x="44241" y="1691"/>
                  <a:pt x="45516" y="3084"/>
                </a:cubicBezTo>
                <a:cubicBezTo>
                  <a:pt x="46761" y="4448"/>
                  <a:pt x="47502" y="5189"/>
                  <a:pt x="49133" y="5189"/>
                </a:cubicBezTo>
                <a:cubicBezTo>
                  <a:pt x="51090" y="5189"/>
                  <a:pt x="51090" y="8154"/>
                  <a:pt x="49133" y="8154"/>
                </a:cubicBezTo>
                <a:close/>
              </a:path>
            </a:pathLst>
          </a:custGeom>
          <a:noFill/>
          <a:ln w="9525" cap="rnd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71" name="Google Shape;571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999466">
            <a:off x="7152261" y="271985"/>
            <a:ext cx="1319925" cy="131520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72" name="Google Shape;572;p16"/>
          <p:cNvGrpSpPr/>
          <p:nvPr/>
        </p:nvGrpSpPr>
        <p:grpSpPr>
          <a:xfrm>
            <a:off x="926250" y="231600"/>
            <a:ext cx="515950" cy="555250"/>
            <a:chOff x="6320350" y="1896025"/>
            <a:chExt cx="515950" cy="555250"/>
          </a:xfrm>
        </p:grpSpPr>
        <p:sp>
          <p:nvSpPr>
            <p:cNvPr id="573" name="Google Shape;573;p16"/>
            <p:cNvSpPr/>
            <p:nvPr/>
          </p:nvSpPr>
          <p:spPr>
            <a:xfrm>
              <a:off x="6320350" y="1896025"/>
              <a:ext cx="430700" cy="478900"/>
            </a:xfrm>
            <a:custGeom>
              <a:avLst/>
              <a:gdLst/>
              <a:ahLst/>
              <a:cxnLst/>
              <a:rect l="l" t="t" r="r" b="b"/>
              <a:pathLst>
                <a:path w="17228" h="19156" fill="none" extrusionOk="0">
                  <a:moveTo>
                    <a:pt x="0" y="19156"/>
                  </a:moveTo>
                  <a:lnTo>
                    <a:pt x="17228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16"/>
            <p:cNvSpPr/>
            <p:nvPr/>
          </p:nvSpPr>
          <p:spPr>
            <a:xfrm>
              <a:off x="6361850" y="1933850"/>
              <a:ext cx="430725" cy="478150"/>
            </a:xfrm>
            <a:custGeom>
              <a:avLst/>
              <a:gdLst/>
              <a:ahLst/>
              <a:cxnLst/>
              <a:rect l="l" t="t" r="r" b="b"/>
              <a:pathLst>
                <a:path w="17229" h="19126" fill="none" extrusionOk="0">
                  <a:moveTo>
                    <a:pt x="1" y="19125"/>
                  </a:moveTo>
                  <a:lnTo>
                    <a:pt x="17228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16"/>
            <p:cNvSpPr/>
            <p:nvPr/>
          </p:nvSpPr>
          <p:spPr>
            <a:xfrm>
              <a:off x="6405600" y="1973125"/>
              <a:ext cx="430700" cy="478150"/>
            </a:xfrm>
            <a:custGeom>
              <a:avLst/>
              <a:gdLst/>
              <a:ahLst/>
              <a:cxnLst/>
              <a:rect l="l" t="t" r="r" b="b"/>
              <a:pathLst>
                <a:path w="17228" h="19126" fill="none" extrusionOk="0">
                  <a:moveTo>
                    <a:pt x="0" y="19126"/>
                  </a:moveTo>
                  <a:lnTo>
                    <a:pt x="17228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6" name="Google Shape;576;p16"/>
          <p:cNvGrpSpPr/>
          <p:nvPr/>
        </p:nvGrpSpPr>
        <p:grpSpPr>
          <a:xfrm>
            <a:off x="3742075" y="208113"/>
            <a:ext cx="518175" cy="436650"/>
            <a:chOff x="1960125" y="1681800"/>
            <a:chExt cx="518175" cy="436650"/>
          </a:xfrm>
        </p:grpSpPr>
        <p:sp>
          <p:nvSpPr>
            <p:cNvPr id="577" name="Google Shape;577;p16"/>
            <p:cNvSpPr/>
            <p:nvPr/>
          </p:nvSpPr>
          <p:spPr>
            <a:xfrm>
              <a:off x="1960125" y="1732200"/>
              <a:ext cx="485550" cy="386250"/>
            </a:xfrm>
            <a:custGeom>
              <a:avLst/>
              <a:gdLst/>
              <a:ahLst/>
              <a:cxnLst/>
              <a:rect l="l" t="t" r="r" b="b"/>
              <a:pathLst>
                <a:path w="19422" h="15450" extrusionOk="0">
                  <a:moveTo>
                    <a:pt x="2580" y="1"/>
                  </a:moveTo>
                  <a:lnTo>
                    <a:pt x="0" y="772"/>
                  </a:lnTo>
                  <a:lnTo>
                    <a:pt x="2046" y="7740"/>
                  </a:lnTo>
                  <a:lnTo>
                    <a:pt x="7917" y="6435"/>
                  </a:lnTo>
                  <a:lnTo>
                    <a:pt x="9607" y="12217"/>
                  </a:lnTo>
                  <a:lnTo>
                    <a:pt x="15478" y="10913"/>
                  </a:lnTo>
                  <a:lnTo>
                    <a:pt x="16812" y="15449"/>
                  </a:lnTo>
                  <a:lnTo>
                    <a:pt x="19422" y="14708"/>
                  </a:lnTo>
                  <a:lnTo>
                    <a:pt x="17376" y="7710"/>
                  </a:lnTo>
                  <a:lnTo>
                    <a:pt x="11475" y="9015"/>
                  </a:lnTo>
                  <a:lnTo>
                    <a:pt x="9785" y="3233"/>
                  </a:lnTo>
                  <a:lnTo>
                    <a:pt x="3914" y="4567"/>
                  </a:lnTo>
                  <a:lnTo>
                    <a:pt x="2580" y="1"/>
                  </a:lnTo>
                  <a:close/>
                </a:path>
              </a:pathLst>
            </a:custGeom>
            <a:solidFill>
              <a:srgbClr val="6DF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16"/>
            <p:cNvSpPr/>
            <p:nvPr/>
          </p:nvSpPr>
          <p:spPr>
            <a:xfrm>
              <a:off x="1992725" y="1681800"/>
              <a:ext cx="485575" cy="386225"/>
            </a:xfrm>
            <a:custGeom>
              <a:avLst/>
              <a:gdLst/>
              <a:ahLst/>
              <a:cxnLst/>
              <a:rect l="l" t="t" r="r" b="b"/>
              <a:pathLst>
                <a:path w="19423" h="15449" fill="none" extrusionOk="0">
                  <a:moveTo>
                    <a:pt x="2047" y="7740"/>
                  </a:moveTo>
                  <a:lnTo>
                    <a:pt x="1" y="742"/>
                  </a:lnTo>
                  <a:lnTo>
                    <a:pt x="2580" y="1"/>
                  </a:lnTo>
                  <a:lnTo>
                    <a:pt x="3915" y="4537"/>
                  </a:lnTo>
                  <a:lnTo>
                    <a:pt x="9786" y="3233"/>
                  </a:lnTo>
                  <a:lnTo>
                    <a:pt x="11476" y="9015"/>
                  </a:lnTo>
                  <a:lnTo>
                    <a:pt x="17376" y="7680"/>
                  </a:lnTo>
                  <a:lnTo>
                    <a:pt x="19422" y="14678"/>
                  </a:lnTo>
                  <a:lnTo>
                    <a:pt x="16813" y="15449"/>
                  </a:lnTo>
                  <a:lnTo>
                    <a:pt x="15479" y="10883"/>
                  </a:lnTo>
                  <a:lnTo>
                    <a:pt x="9608" y="12187"/>
                  </a:lnTo>
                  <a:lnTo>
                    <a:pt x="7918" y="6435"/>
                  </a:ln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9" name="Google Shape;579;p16"/>
          <p:cNvGrpSpPr/>
          <p:nvPr/>
        </p:nvGrpSpPr>
        <p:grpSpPr>
          <a:xfrm>
            <a:off x="8536025" y="757425"/>
            <a:ext cx="304700" cy="355100"/>
            <a:chOff x="6754450" y="2388650"/>
            <a:chExt cx="304700" cy="355100"/>
          </a:xfrm>
        </p:grpSpPr>
        <p:sp>
          <p:nvSpPr>
            <p:cNvPr id="580" name="Google Shape;580;p16"/>
            <p:cNvSpPr/>
            <p:nvPr/>
          </p:nvSpPr>
          <p:spPr>
            <a:xfrm>
              <a:off x="6754450" y="2388650"/>
              <a:ext cx="286175" cy="320250"/>
            </a:xfrm>
            <a:custGeom>
              <a:avLst/>
              <a:gdLst/>
              <a:ahLst/>
              <a:cxnLst/>
              <a:rect l="l" t="t" r="r" b="b"/>
              <a:pathLst>
                <a:path w="11447" h="12810" extrusionOk="0">
                  <a:moveTo>
                    <a:pt x="11446" y="1"/>
                  </a:moveTo>
                  <a:lnTo>
                    <a:pt x="1" y="5753"/>
                  </a:lnTo>
                  <a:lnTo>
                    <a:pt x="10705" y="12810"/>
                  </a:lnTo>
                  <a:lnTo>
                    <a:pt x="11446" y="1"/>
                  </a:ln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16"/>
            <p:cNvSpPr/>
            <p:nvPr/>
          </p:nvSpPr>
          <p:spPr>
            <a:xfrm>
              <a:off x="6773000" y="2423500"/>
              <a:ext cx="286150" cy="320250"/>
            </a:xfrm>
            <a:custGeom>
              <a:avLst/>
              <a:gdLst/>
              <a:ahLst/>
              <a:cxnLst/>
              <a:rect l="l" t="t" r="r" b="b"/>
              <a:pathLst>
                <a:path w="11446" h="12810" fill="none" extrusionOk="0">
                  <a:moveTo>
                    <a:pt x="11446" y="0"/>
                  </a:moveTo>
                  <a:lnTo>
                    <a:pt x="0" y="5753"/>
                  </a:lnTo>
                  <a:lnTo>
                    <a:pt x="10704" y="12810"/>
                  </a:ln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2" name="Google Shape;582;p16"/>
          <p:cNvSpPr/>
          <p:nvPr/>
        </p:nvSpPr>
        <p:spPr>
          <a:xfrm>
            <a:off x="6800263" y="260375"/>
            <a:ext cx="1312100" cy="782075"/>
          </a:xfrm>
          <a:custGeom>
            <a:avLst/>
            <a:gdLst/>
            <a:ahLst/>
            <a:cxnLst/>
            <a:rect l="l" t="t" r="r" b="b"/>
            <a:pathLst>
              <a:path w="52484" h="31283" fill="none" extrusionOk="0">
                <a:moveTo>
                  <a:pt x="1" y="31282"/>
                </a:moveTo>
                <a:lnTo>
                  <a:pt x="26242" y="0"/>
                </a:lnTo>
                <a:lnTo>
                  <a:pt x="52484" y="31282"/>
                </a:lnTo>
                <a:close/>
              </a:path>
            </a:pathLst>
          </a:custGeom>
          <a:noFill/>
          <a:ln w="9525" cap="rnd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3" name="Google Shape;583;p16"/>
          <p:cNvGrpSpPr/>
          <p:nvPr/>
        </p:nvGrpSpPr>
        <p:grpSpPr>
          <a:xfrm>
            <a:off x="1766276" y="3849831"/>
            <a:ext cx="322976" cy="386749"/>
            <a:chOff x="2103742" y="4460694"/>
            <a:chExt cx="374204" cy="448093"/>
          </a:xfrm>
        </p:grpSpPr>
        <p:sp>
          <p:nvSpPr>
            <p:cNvPr id="584" name="Google Shape;584;p16"/>
            <p:cNvSpPr/>
            <p:nvPr/>
          </p:nvSpPr>
          <p:spPr>
            <a:xfrm>
              <a:off x="2151907" y="4543926"/>
              <a:ext cx="326039" cy="364861"/>
            </a:xfrm>
            <a:custGeom>
              <a:avLst/>
              <a:gdLst/>
              <a:ahLst/>
              <a:cxnLst/>
              <a:rect l="l" t="t" r="r" b="b"/>
              <a:pathLst>
                <a:path w="11447" h="12810" extrusionOk="0">
                  <a:moveTo>
                    <a:pt x="11446" y="1"/>
                  </a:moveTo>
                  <a:lnTo>
                    <a:pt x="1" y="5753"/>
                  </a:lnTo>
                  <a:lnTo>
                    <a:pt x="10705" y="12810"/>
                  </a:lnTo>
                  <a:lnTo>
                    <a:pt x="1144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16"/>
            <p:cNvSpPr/>
            <p:nvPr/>
          </p:nvSpPr>
          <p:spPr>
            <a:xfrm>
              <a:off x="2103742" y="4460694"/>
              <a:ext cx="326011" cy="364861"/>
            </a:xfrm>
            <a:custGeom>
              <a:avLst/>
              <a:gdLst/>
              <a:ahLst/>
              <a:cxnLst/>
              <a:rect l="l" t="t" r="r" b="b"/>
              <a:pathLst>
                <a:path w="11446" h="12810" fill="none" extrusionOk="0">
                  <a:moveTo>
                    <a:pt x="11446" y="0"/>
                  </a:moveTo>
                  <a:lnTo>
                    <a:pt x="0" y="5753"/>
                  </a:lnTo>
                  <a:lnTo>
                    <a:pt x="10704" y="12810"/>
                  </a:ln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ITLE_1_1">
    <p:bg>
      <p:bgPr>
        <a:solidFill>
          <a:schemeClr val="accent5"/>
        </a:solidFill>
        <a:effectLst/>
      </p:bgPr>
    </p:bg>
    <p:spTree>
      <p:nvGrpSpPr>
        <p:cNvPr id="1" name="Shape 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5" name="Google Shape;895;p30"/>
          <p:cNvGrpSpPr/>
          <p:nvPr/>
        </p:nvGrpSpPr>
        <p:grpSpPr>
          <a:xfrm>
            <a:off x="2080950" y="80700"/>
            <a:ext cx="5216763" cy="5028663"/>
            <a:chOff x="2163213" y="80700"/>
            <a:chExt cx="5216763" cy="5028663"/>
          </a:xfrm>
        </p:grpSpPr>
        <p:sp>
          <p:nvSpPr>
            <p:cNvPr id="896" name="Google Shape;896;p30"/>
            <p:cNvSpPr/>
            <p:nvPr/>
          </p:nvSpPr>
          <p:spPr>
            <a:xfrm>
              <a:off x="2397875" y="127263"/>
              <a:ext cx="4982100" cy="4982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0"/>
            <p:cNvSpPr/>
            <p:nvPr/>
          </p:nvSpPr>
          <p:spPr>
            <a:xfrm>
              <a:off x="2163213" y="80700"/>
              <a:ext cx="4982100" cy="4982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8" name="Google Shape;898;p30"/>
          <p:cNvSpPr/>
          <p:nvPr/>
        </p:nvSpPr>
        <p:spPr>
          <a:xfrm>
            <a:off x="7335950" y="1994388"/>
            <a:ext cx="567850" cy="262425"/>
          </a:xfrm>
          <a:custGeom>
            <a:avLst/>
            <a:gdLst/>
            <a:ahLst/>
            <a:cxnLst/>
            <a:rect l="l" t="t" r="r" b="b"/>
            <a:pathLst>
              <a:path w="22714" h="10497" extrusionOk="0">
                <a:moveTo>
                  <a:pt x="2254" y="0"/>
                </a:moveTo>
                <a:lnTo>
                  <a:pt x="1" y="1513"/>
                </a:lnTo>
                <a:lnTo>
                  <a:pt x="4063" y="7591"/>
                </a:lnTo>
                <a:lnTo>
                  <a:pt x="9252" y="4567"/>
                </a:lnTo>
                <a:lnTo>
                  <a:pt x="12603" y="9578"/>
                </a:lnTo>
                <a:lnTo>
                  <a:pt x="17821" y="6553"/>
                </a:lnTo>
                <a:lnTo>
                  <a:pt x="20460" y="10497"/>
                </a:lnTo>
                <a:lnTo>
                  <a:pt x="22714" y="8985"/>
                </a:lnTo>
                <a:lnTo>
                  <a:pt x="18651" y="2936"/>
                </a:lnTo>
                <a:lnTo>
                  <a:pt x="13433" y="5960"/>
                </a:lnTo>
                <a:lnTo>
                  <a:pt x="10112" y="949"/>
                </a:lnTo>
                <a:lnTo>
                  <a:pt x="4893" y="3974"/>
                </a:lnTo>
                <a:lnTo>
                  <a:pt x="2254" y="0"/>
                </a:lnTo>
                <a:close/>
              </a:path>
            </a:pathLst>
          </a:custGeom>
          <a:solidFill>
            <a:srgbClr val="D479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9" name="Google Shape;899;p30"/>
          <p:cNvSpPr/>
          <p:nvPr/>
        </p:nvSpPr>
        <p:spPr>
          <a:xfrm>
            <a:off x="7862025" y="2163288"/>
            <a:ext cx="1863600" cy="1863600"/>
          </a:xfrm>
          <a:custGeom>
            <a:avLst/>
            <a:gdLst/>
            <a:ahLst/>
            <a:cxnLst/>
            <a:rect l="l" t="t" r="r" b="b"/>
            <a:pathLst>
              <a:path w="74544" h="74544" extrusionOk="0">
                <a:moveTo>
                  <a:pt x="40949" y="1"/>
                </a:moveTo>
                <a:lnTo>
                  <a:pt x="31875" y="26153"/>
                </a:lnTo>
                <a:lnTo>
                  <a:pt x="5753" y="17080"/>
                </a:lnTo>
                <a:lnTo>
                  <a:pt x="0" y="33595"/>
                </a:lnTo>
                <a:lnTo>
                  <a:pt x="26153" y="42669"/>
                </a:lnTo>
                <a:lnTo>
                  <a:pt x="17079" y="68821"/>
                </a:lnTo>
                <a:lnTo>
                  <a:pt x="33625" y="74544"/>
                </a:lnTo>
                <a:lnTo>
                  <a:pt x="42698" y="48421"/>
                </a:lnTo>
                <a:lnTo>
                  <a:pt x="68821" y="57465"/>
                </a:lnTo>
                <a:lnTo>
                  <a:pt x="74544" y="40949"/>
                </a:lnTo>
                <a:lnTo>
                  <a:pt x="48421" y="31876"/>
                </a:lnTo>
                <a:lnTo>
                  <a:pt x="57494" y="5723"/>
                </a:lnTo>
                <a:lnTo>
                  <a:pt x="40949" y="1"/>
                </a:lnTo>
                <a:close/>
              </a:path>
            </a:pathLst>
          </a:custGeom>
          <a:solidFill>
            <a:srgbClr val="F3D9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0" name="Google Shape;900;p30"/>
          <p:cNvSpPr/>
          <p:nvPr/>
        </p:nvSpPr>
        <p:spPr>
          <a:xfrm rot="-2245060">
            <a:off x="-228658" y="1258234"/>
            <a:ext cx="1659693" cy="568555"/>
          </a:xfrm>
          <a:custGeom>
            <a:avLst/>
            <a:gdLst/>
            <a:ahLst/>
            <a:cxnLst/>
            <a:rect l="l" t="t" r="r" b="b"/>
            <a:pathLst>
              <a:path w="66390" h="22743" extrusionOk="0">
                <a:moveTo>
                  <a:pt x="51238" y="0"/>
                </a:moveTo>
                <a:lnTo>
                  <a:pt x="39288" y="11772"/>
                </a:lnTo>
                <a:lnTo>
                  <a:pt x="26805" y="653"/>
                </a:lnTo>
                <a:lnTo>
                  <a:pt x="14885" y="12395"/>
                </a:lnTo>
                <a:lnTo>
                  <a:pt x="5011" y="3618"/>
                </a:lnTo>
                <a:lnTo>
                  <a:pt x="0" y="9252"/>
                </a:lnTo>
                <a:lnTo>
                  <a:pt x="15152" y="22743"/>
                </a:lnTo>
                <a:lnTo>
                  <a:pt x="27072" y="10971"/>
                </a:lnTo>
                <a:lnTo>
                  <a:pt x="39585" y="22091"/>
                </a:lnTo>
                <a:lnTo>
                  <a:pt x="51505" y="10319"/>
                </a:lnTo>
                <a:lnTo>
                  <a:pt x="61378" y="19096"/>
                </a:lnTo>
                <a:lnTo>
                  <a:pt x="66390" y="13462"/>
                </a:lnTo>
                <a:lnTo>
                  <a:pt x="51238" y="0"/>
                </a:lnTo>
                <a:close/>
              </a:path>
            </a:pathLst>
          </a:custGeom>
          <a:solidFill>
            <a:srgbClr val="F3D9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01" name="Google Shape;901;p30"/>
          <p:cNvGrpSpPr/>
          <p:nvPr/>
        </p:nvGrpSpPr>
        <p:grpSpPr>
          <a:xfrm>
            <a:off x="720300" y="2459288"/>
            <a:ext cx="349175" cy="318025"/>
            <a:chOff x="5058225" y="3403275"/>
            <a:chExt cx="349175" cy="318025"/>
          </a:xfrm>
        </p:grpSpPr>
        <p:sp>
          <p:nvSpPr>
            <p:cNvPr id="902" name="Google Shape;902;p30"/>
            <p:cNvSpPr/>
            <p:nvPr/>
          </p:nvSpPr>
          <p:spPr>
            <a:xfrm>
              <a:off x="5097525" y="3411425"/>
              <a:ext cx="309875" cy="309875"/>
            </a:xfrm>
            <a:custGeom>
              <a:avLst/>
              <a:gdLst/>
              <a:ahLst/>
              <a:cxnLst/>
              <a:rect l="l" t="t" r="r" b="b"/>
              <a:pathLst>
                <a:path w="12395" h="12395" extrusionOk="0">
                  <a:moveTo>
                    <a:pt x="7769" y="1"/>
                  </a:moveTo>
                  <a:lnTo>
                    <a:pt x="5574" y="4182"/>
                  </a:lnTo>
                  <a:lnTo>
                    <a:pt x="1394" y="1958"/>
                  </a:lnTo>
                  <a:lnTo>
                    <a:pt x="0" y="4597"/>
                  </a:lnTo>
                  <a:lnTo>
                    <a:pt x="4181" y="6821"/>
                  </a:lnTo>
                  <a:lnTo>
                    <a:pt x="1957" y="10972"/>
                  </a:lnTo>
                  <a:lnTo>
                    <a:pt x="4596" y="12395"/>
                  </a:lnTo>
                  <a:lnTo>
                    <a:pt x="6820" y="8214"/>
                  </a:lnTo>
                  <a:lnTo>
                    <a:pt x="10971" y="10408"/>
                  </a:lnTo>
                  <a:lnTo>
                    <a:pt x="12394" y="7769"/>
                  </a:lnTo>
                  <a:lnTo>
                    <a:pt x="8213" y="5575"/>
                  </a:lnTo>
                  <a:lnTo>
                    <a:pt x="10408" y="1394"/>
                  </a:lnTo>
                  <a:lnTo>
                    <a:pt x="7769" y="1"/>
                  </a:ln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0"/>
            <p:cNvSpPr/>
            <p:nvPr/>
          </p:nvSpPr>
          <p:spPr>
            <a:xfrm>
              <a:off x="5058225" y="3403275"/>
              <a:ext cx="309875" cy="309150"/>
            </a:xfrm>
            <a:custGeom>
              <a:avLst/>
              <a:gdLst/>
              <a:ahLst/>
              <a:cxnLst/>
              <a:rect l="l" t="t" r="r" b="b"/>
              <a:pathLst>
                <a:path w="12395" h="12366" fill="none" extrusionOk="0">
                  <a:moveTo>
                    <a:pt x="12395" y="7769"/>
                  </a:moveTo>
                  <a:lnTo>
                    <a:pt x="8214" y="5575"/>
                  </a:lnTo>
                  <a:lnTo>
                    <a:pt x="10438" y="1394"/>
                  </a:lnTo>
                  <a:lnTo>
                    <a:pt x="7799" y="1"/>
                  </a:lnTo>
                  <a:lnTo>
                    <a:pt x="5575" y="4152"/>
                  </a:lnTo>
                  <a:lnTo>
                    <a:pt x="1424" y="1958"/>
                  </a:lnTo>
                  <a:lnTo>
                    <a:pt x="1" y="4597"/>
                  </a:lnTo>
                  <a:lnTo>
                    <a:pt x="4181" y="6791"/>
                  </a:lnTo>
                  <a:lnTo>
                    <a:pt x="1987" y="10972"/>
                  </a:lnTo>
                  <a:lnTo>
                    <a:pt x="4626" y="12365"/>
                  </a:lnTo>
                  <a:lnTo>
                    <a:pt x="6820" y="8214"/>
                  </a:lnTo>
                  <a:lnTo>
                    <a:pt x="11001" y="10408"/>
                  </a:ln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4" name="Google Shape;904;p30"/>
          <p:cNvGrpSpPr/>
          <p:nvPr/>
        </p:nvGrpSpPr>
        <p:grpSpPr>
          <a:xfrm>
            <a:off x="1904488" y="4763"/>
            <a:ext cx="176450" cy="820625"/>
            <a:chOff x="5440450" y="2657325"/>
            <a:chExt cx="176450" cy="820625"/>
          </a:xfrm>
        </p:grpSpPr>
        <p:sp>
          <p:nvSpPr>
            <p:cNvPr id="905" name="Google Shape;905;p30"/>
            <p:cNvSpPr/>
            <p:nvPr/>
          </p:nvSpPr>
          <p:spPr>
            <a:xfrm>
              <a:off x="5472325" y="3353400"/>
              <a:ext cx="144575" cy="124025"/>
            </a:xfrm>
            <a:custGeom>
              <a:avLst/>
              <a:gdLst/>
              <a:ahLst/>
              <a:cxnLst/>
              <a:rect l="l" t="t" r="r" b="b"/>
              <a:pathLst>
                <a:path w="5783" h="4961" extrusionOk="0">
                  <a:moveTo>
                    <a:pt x="3321" y="1127"/>
                  </a:moveTo>
                  <a:cubicBezTo>
                    <a:pt x="4537" y="1127"/>
                    <a:pt x="5130" y="2580"/>
                    <a:pt x="4270" y="3440"/>
                  </a:cubicBezTo>
                  <a:cubicBezTo>
                    <a:pt x="3993" y="3717"/>
                    <a:pt x="3654" y="3840"/>
                    <a:pt x="3323" y="3840"/>
                  </a:cubicBezTo>
                  <a:cubicBezTo>
                    <a:pt x="2625" y="3840"/>
                    <a:pt x="1957" y="3295"/>
                    <a:pt x="1957" y="2491"/>
                  </a:cubicBezTo>
                  <a:cubicBezTo>
                    <a:pt x="1957" y="1720"/>
                    <a:pt x="2580" y="1127"/>
                    <a:pt x="3321" y="1127"/>
                  </a:cubicBezTo>
                  <a:close/>
                  <a:moveTo>
                    <a:pt x="3321" y="0"/>
                  </a:moveTo>
                  <a:cubicBezTo>
                    <a:pt x="1127" y="0"/>
                    <a:pt x="0" y="2669"/>
                    <a:pt x="1572" y="4240"/>
                  </a:cubicBezTo>
                  <a:cubicBezTo>
                    <a:pt x="2069" y="4738"/>
                    <a:pt x="2683" y="4960"/>
                    <a:pt x="3288" y="4960"/>
                  </a:cubicBezTo>
                  <a:cubicBezTo>
                    <a:pt x="4557" y="4960"/>
                    <a:pt x="5782" y="3977"/>
                    <a:pt x="5782" y="2491"/>
                  </a:cubicBezTo>
                  <a:cubicBezTo>
                    <a:pt x="5782" y="1127"/>
                    <a:pt x="4685" y="0"/>
                    <a:pt x="3321" y="0"/>
                  </a:cubicBezTo>
                  <a:close/>
                </a:path>
              </a:pathLst>
            </a:custGeom>
            <a:solidFill>
              <a:srgbClr val="6DF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0"/>
            <p:cNvSpPr/>
            <p:nvPr/>
          </p:nvSpPr>
          <p:spPr>
            <a:xfrm>
              <a:off x="5472325" y="3128050"/>
              <a:ext cx="144575" cy="123775"/>
            </a:xfrm>
            <a:custGeom>
              <a:avLst/>
              <a:gdLst/>
              <a:ahLst/>
              <a:cxnLst/>
              <a:rect l="l" t="t" r="r" b="b"/>
              <a:pathLst>
                <a:path w="5783" h="4951" extrusionOk="0">
                  <a:moveTo>
                    <a:pt x="3321" y="1127"/>
                  </a:moveTo>
                  <a:cubicBezTo>
                    <a:pt x="4537" y="1127"/>
                    <a:pt x="5130" y="2580"/>
                    <a:pt x="4270" y="3440"/>
                  </a:cubicBezTo>
                  <a:cubicBezTo>
                    <a:pt x="3994" y="3716"/>
                    <a:pt x="3657" y="3839"/>
                    <a:pt x="3327" y="3839"/>
                  </a:cubicBezTo>
                  <a:cubicBezTo>
                    <a:pt x="2627" y="3839"/>
                    <a:pt x="1957" y="3287"/>
                    <a:pt x="1957" y="2461"/>
                  </a:cubicBezTo>
                  <a:cubicBezTo>
                    <a:pt x="1957" y="1720"/>
                    <a:pt x="2580" y="1127"/>
                    <a:pt x="3321" y="1127"/>
                  </a:cubicBezTo>
                  <a:close/>
                  <a:moveTo>
                    <a:pt x="3321" y="0"/>
                  </a:moveTo>
                  <a:cubicBezTo>
                    <a:pt x="1127" y="0"/>
                    <a:pt x="0" y="2669"/>
                    <a:pt x="1572" y="4211"/>
                  </a:cubicBezTo>
                  <a:cubicBezTo>
                    <a:pt x="2073" y="4721"/>
                    <a:pt x="2693" y="4950"/>
                    <a:pt x="3301" y="4950"/>
                  </a:cubicBezTo>
                  <a:cubicBezTo>
                    <a:pt x="4566" y="4950"/>
                    <a:pt x="5782" y="3962"/>
                    <a:pt x="5782" y="2461"/>
                  </a:cubicBezTo>
                  <a:cubicBezTo>
                    <a:pt x="5782" y="1097"/>
                    <a:pt x="4685" y="0"/>
                    <a:pt x="3321" y="0"/>
                  </a:cubicBezTo>
                  <a:close/>
                </a:path>
              </a:pathLst>
            </a:custGeom>
            <a:solidFill>
              <a:srgbClr val="6DF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0"/>
            <p:cNvSpPr/>
            <p:nvPr/>
          </p:nvSpPr>
          <p:spPr>
            <a:xfrm>
              <a:off x="5472325" y="2902700"/>
              <a:ext cx="144575" cy="123775"/>
            </a:xfrm>
            <a:custGeom>
              <a:avLst/>
              <a:gdLst/>
              <a:ahLst/>
              <a:cxnLst/>
              <a:rect l="l" t="t" r="r" b="b"/>
              <a:pathLst>
                <a:path w="5783" h="4951" extrusionOk="0">
                  <a:moveTo>
                    <a:pt x="3321" y="1097"/>
                  </a:moveTo>
                  <a:cubicBezTo>
                    <a:pt x="4537" y="1097"/>
                    <a:pt x="5130" y="2580"/>
                    <a:pt x="4270" y="3440"/>
                  </a:cubicBezTo>
                  <a:cubicBezTo>
                    <a:pt x="3994" y="3716"/>
                    <a:pt x="3657" y="3839"/>
                    <a:pt x="3327" y="3839"/>
                  </a:cubicBezTo>
                  <a:cubicBezTo>
                    <a:pt x="2627" y="3839"/>
                    <a:pt x="1957" y="3287"/>
                    <a:pt x="1957" y="2461"/>
                  </a:cubicBezTo>
                  <a:cubicBezTo>
                    <a:pt x="1957" y="1720"/>
                    <a:pt x="2580" y="1097"/>
                    <a:pt x="3321" y="1097"/>
                  </a:cubicBezTo>
                  <a:close/>
                  <a:moveTo>
                    <a:pt x="3321" y="0"/>
                  </a:moveTo>
                  <a:cubicBezTo>
                    <a:pt x="1127" y="0"/>
                    <a:pt x="0" y="2669"/>
                    <a:pt x="1572" y="4211"/>
                  </a:cubicBezTo>
                  <a:cubicBezTo>
                    <a:pt x="2073" y="4721"/>
                    <a:pt x="2693" y="4950"/>
                    <a:pt x="3301" y="4950"/>
                  </a:cubicBezTo>
                  <a:cubicBezTo>
                    <a:pt x="4566" y="4950"/>
                    <a:pt x="5782" y="3962"/>
                    <a:pt x="5782" y="2461"/>
                  </a:cubicBezTo>
                  <a:cubicBezTo>
                    <a:pt x="5782" y="1097"/>
                    <a:pt x="4685" y="0"/>
                    <a:pt x="3321" y="0"/>
                  </a:cubicBezTo>
                  <a:close/>
                </a:path>
              </a:pathLst>
            </a:custGeom>
            <a:solidFill>
              <a:srgbClr val="6DF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0"/>
            <p:cNvSpPr/>
            <p:nvPr/>
          </p:nvSpPr>
          <p:spPr>
            <a:xfrm>
              <a:off x="5472325" y="2677350"/>
              <a:ext cx="144575" cy="123600"/>
            </a:xfrm>
            <a:custGeom>
              <a:avLst/>
              <a:gdLst/>
              <a:ahLst/>
              <a:cxnLst/>
              <a:rect l="l" t="t" r="r" b="b"/>
              <a:pathLst>
                <a:path w="5783" h="4944" extrusionOk="0">
                  <a:moveTo>
                    <a:pt x="3321" y="1097"/>
                  </a:moveTo>
                  <a:cubicBezTo>
                    <a:pt x="4537" y="1097"/>
                    <a:pt x="5130" y="2580"/>
                    <a:pt x="4270" y="3440"/>
                  </a:cubicBezTo>
                  <a:cubicBezTo>
                    <a:pt x="3994" y="3706"/>
                    <a:pt x="3658" y="3826"/>
                    <a:pt x="3328" y="3826"/>
                  </a:cubicBezTo>
                  <a:cubicBezTo>
                    <a:pt x="2628" y="3826"/>
                    <a:pt x="1957" y="3287"/>
                    <a:pt x="1957" y="2461"/>
                  </a:cubicBezTo>
                  <a:cubicBezTo>
                    <a:pt x="1957" y="1720"/>
                    <a:pt x="2580" y="1097"/>
                    <a:pt x="3321" y="1097"/>
                  </a:cubicBezTo>
                  <a:close/>
                  <a:moveTo>
                    <a:pt x="3321" y="0"/>
                  </a:moveTo>
                  <a:cubicBezTo>
                    <a:pt x="1127" y="0"/>
                    <a:pt x="0" y="2639"/>
                    <a:pt x="1572" y="4211"/>
                  </a:cubicBezTo>
                  <a:cubicBezTo>
                    <a:pt x="2069" y="4718"/>
                    <a:pt x="2684" y="4944"/>
                    <a:pt x="3289" y="4944"/>
                  </a:cubicBezTo>
                  <a:cubicBezTo>
                    <a:pt x="4558" y="4944"/>
                    <a:pt x="5782" y="3947"/>
                    <a:pt x="5782" y="2461"/>
                  </a:cubicBezTo>
                  <a:cubicBezTo>
                    <a:pt x="5782" y="1097"/>
                    <a:pt x="4685" y="0"/>
                    <a:pt x="3321" y="0"/>
                  </a:cubicBezTo>
                  <a:close/>
                </a:path>
              </a:pathLst>
            </a:custGeom>
            <a:solidFill>
              <a:srgbClr val="6DF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0"/>
            <p:cNvSpPr/>
            <p:nvPr/>
          </p:nvSpPr>
          <p:spPr>
            <a:xfrm>
              <a:off x="5440450" y="3333375"/>
              <a:ext cx="144575" cy="144575"/>
            </a:xfrm>
            <a:custGeom>
              <a:avLst/>
              <a:gdLst/>
              <a:ahLst/>
              <a:cxnLst/>
              <a:rect l="l" t="t" r="r" b="b"/>
              <a:pathLst>
                <a:path w="5783" h="5783" fill="none" extrusionOk="0">
                  <a:moveTo>
                    <a:pt x="5782" y="2491"/>
                  </a:moveTo>
                  <a:cubicBezTo>
                    <a:pt x="5752" y="4685"/>
                    <a:pt x="3114" y="5783"/>
                    <a:pt x="1542" y="4211"/>
                  </a:cubicBezTo>
                  <a:cubicBezTo>
                    <a:pt x="0" y="2669"/>
                    <a:pt x="1097" y="1"/>
                    <a:pt x="3291" y="1"/>
                  </a:cubicBezTo>
                  <a:cubicBezTo>
                    <a:pt x="4655" y="1"/>
                    <a:pt x="5782" y="1127"/>
                    <a:pt x="5782" y="2491"/>
                  </a:cubicBezTo>
                  <a:close/>
                  <a:moveTo>
                    <a:pt x="1927" y="2491"/>
                  </a:moveTo>
                  <a:cubicBezTo>
                    <a:pt x="1927" y="3677"/>
                    <a:pt x="3410" y="4300"/>
                    <a:pt x="4270" y="3440"/>
                  </a:cubicBezTo>
                  <a:cubicBezTo>
                    <a:pt x="5130" y="2580"/>
                    <a:pt x="4507" y="1127"/>
                    <a:pt x="3291" y="1127"/>
                  </a:cubicBezTo>
                  <a:cubicBezTo>
                    <a:pt x="2550" y="1127"/>
                    <a:pt x="1927" y="1720"/>
                    <a:pt x="1927" y="249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0"/>
            <p:cNvSpPr/>
            <p:nvPr/>
          </p:nvSpPr>
          <p:spPr>
            <a:xfrm>
              <a:off x="5440450" y="3108025"/>
              <a:ext cx="144575" cy="144575"/>
            </a:xfrm>
            <a:custGeom>
              <a:avLst/>
              <a:gdLst/>
              <a:ahLst/>
              <a:cxnLst/>
              <a:rect l="l" t="t" r="r" b="b"/>
              <a:pathLst>
                <a:path w="5783" h="5783" fill="none" extrusionOk="0">
                  <a:moveTo>
                    <a:pt x="5782" y="2491"/>
                  </a:moveTo>
                  <a:cubicBezTo>
                    <a:pt x="5752" y="4686"/>
                    <a:pt x="3114" y="5783"/>
                    <a:pt x="1542" y="4211"/>
                  </a:cubicBezTo>
                  <a:cubicBezTo>
                    <a:pt x="0" y="2669"/>
                    <a:pt x="1097" y="1"/>
                    <a:pt x="3291" y="1"/>
                  </a:cubicBezTo>
                  <a:cubicBezTo>
                    <a:pt x="4655" y="1"/>
                    <a:pt x="5782" y="1127"/>
                    <a:pt x="5782" y="2491"/>
                  </a:cubicBezTo>
                  <a:close/>
                  <a:moveTo>
                    <a:pt x="1927" y="2491"/>
                  </a:moveTo>
                  <a:cubicBezTo>
                    <a:pt x="1927" y="3677"/>
                    <a:pt x="3410" y="4300"/>
                    <a:pt x="4270" y="3440"/>
                  </a:cubicBezTo>
                  <a:cubicBezTo>
                    <a:pt x="5130" y="2580"/>
                    <a:pt x="4507" y="1127"/>
                    <a:pt x="3291" y="1127"/>
                  </a:cubicBezTo>
                  <a:cubicBezTo>
                    <a:pt x="2550" y="1127"/>
                    <a:pt x="1927" y="1720"/>
                    <a:pt x="1927" y="249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0"/>
            <p:cNvSpPr/>
            <p:nvPr/>
          </p:nvSpPr>
          <p:spPr>
            <a:xfrm>
              <a:off x="5440450" y="2882675"/>
              <a:ext cx="144575" cy="144575"/>
            </a:xfrm>
            <a:custGeom>
              <a:avLst/>
              <a:gdLst/>
              <a:ahLst/>
              <a:cxnLst/>
              <a:rect l="l" t="t" r="r" b="b"/>
              <a:pathLst>
                <a:path w="5783" h="5783" fill="none" extrusionOk="0">
                  <a:moveTo>
                    <a:pt x="5782" y="2462"/>
                  </a:moveTo>
                  <a:cubicBezTo>
                    <a:pt x="5782" y="4656"/>
                    <a:pt x="3114" y="5783"/>
                    <a:pt x="1542" y="4211"/>
                  </a:cubicBezTo>
                  <a:cubicBezTo>
                    <a:pt x="0" y="2669"/>
                    <a:pt x="1097" y="1"/>
                    <a:pt x="3291" y="1"/>
                  </a:cubicBezTo>
                  <a:cubicBezTo>
                    <a:pt x="4655" y="1"/>
                    <a:pt x="5752" y="1098"/>
                    <a:pt x="5782" y="2462"/>
                  </a:cubicBezTo>
                  <a:close/>
                  <a:moveTo>
                    <a:pt x="1927" y="2462"/>
                  </a:moveTo>
                  <a:cubicBezTo>
                    <a:pt x="1927" y="3677"/>
                    <a:pt x="3410" y="4300"/>
                    <a:pt x="4270" y="3440"/>
                  </a:cubicBezTo>
                  <a:cubicBezTo>
                    <a:pt x="5130" y="2580"/>
                    <a:pt x="4507" y="1098"/>
                    <a:pt x="3291" y="1098"/>
                  </a:cubicBezTo>
                  <a:cubicBezTo>
                    <a:pt x="2550" y="1098"/>
                    <a:pt x="1927" y="1720"/>
                    <a:pt x="1927" y="2462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0"/>
            <p:cNvSpPr/>
            <p:nvPr/>
          </p:nvSpPr>
          <p:spPr>
            <a:xfrm>
              <a:off x="5440450" y="2657325"/>
              <a:ext cx="144575" cy="143850"/>
            </a:xfrm>
            <a:custGeom>
              <a:avLst/>
              <a:gdLst/>
              <a:ahLst/>
              <a:cxnLst/>
              <a:rect l="l" t="t" r="r" b="b"/>
              <a:pathLst>
                <a:path w="5783" h="5754" fill="none" extrusionOk="0">
                  <a:moveTo>
                    <a:pt x="5782" y="2462"/>
                  </a:moveTo>
                  <a:cubicBezTo>
                    <a:pt x="5752" y="4656"/>
                    <a:pt x="3114" y="5753"/>
                    <a:pt x="1542" y="4211"/>
                  </a:cubicBezTo>
                  <a:cubicBezTo>
                    <a:pt x="0" y="2640"/>
                    <a:pt x="1097" y="1"/>
                    <a:pt x="3291" y="1"/>
                  </a:cubicBezTo>
                  <a:cubicBezTo>
                    <a:pt x="4655" y="1"/>
                    <a:pt x="5782" y="1098"/>
                    <a:pt x="5782" y="2462"/>
                  </a:cubicBezTo>
                  <a:close/>
                  <a:moveTo>
                    <a:pt x="1927" y="2462"/>
                  </a:moveTo>
                  <a:cubicBezTo>
                    <a:pt x="1927" y="3677"/>
                    <a:pt x="3410" y="4270"/>
                    <a:pt x="4270" y="3411"/>
                  </a:cubicBezTo>
                  <a:cubicBezTo>
                    <a:pt x="5130" y="2580"/>
                    <a:pt x="4507" y="1098"/>
                    <a:pt x="3291" y="1098"/>
                  </a:cubicBezTo>
                  <a:cubicBezTo>
                    <a:pt x="2550" y="1098"/>
                    <a:pt x="1927" y="1720"/>
                    <a:pt x="1927" y="2462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20202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13" name="Google Shape;913;p3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80064" y="3570123"/>
            <a:ext cx="1319925" cy="131520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14" name="Google Shape;914;p30"/>
          <p:cNvGrpSpPr/>
          <p:nvPr/>
        </p:nvGrpSpPr>
        <p:grpSpPr>
          <a:xfrm>
            <a:off x="7476125" y="181925"/>
            <a:ext cx="1283950" cy="466300"/>
            <a:chOff x="8163475" y="4456388"/>
            <a:chExt cx="1283950" cy="466300"/>
          </a:xfrm>
        </p:grpSpPr>
        <p:sp>
          <p:nvSpPr>
            <p:cNvPr id="915" name="Google Shape;915;p30"/>
            <p:cNvSpPr/>
            <p:nvPr/>
          </p:nvSpPr>
          <p:spPr>
            <a:xfrm>
              <a:off x="8163475" y="4718788"/>
              <a:ext cx="1278000" cy="203900"/>
            </a:xfrm>
            <a:custGeom>
              <a:avLst/>
              <a:gdLst/>
              <a:ahLst/>
              <a:cxnLst/>
              <a:rect l="l" t="t" r="r" b="b"/>
              <a:pathLst>
                <a:path w="51120" h="8156" extrusionOk="0">
                  <a:moveTo>
                    <a:pt x="1988" y="1"/>
                  </a:moveTo>
                  <a:cubicBezTo>
                    <a:pt x="1" y="1"/>
                    <a:pt x="1" y="2966"/>
                    <a:pt x="1988" y="2966"/>
                  </a:cubicBezTo>
                  <a:cubicBezTo>
                    <a:pt x="3618" y="2966"/>
                    <a:pt x="4360" y="3707"/>
                    <a:pt x="5605" y="5071"/>
                  </a:cubicBezTo>
                  <a:cubicBezTo>
                    <a:pt x="6850" y="6435"/>
                    <a:pt x="8422" y="8155"/>
                    <a:pt x="11417" y="8155"/>
                  </a:cubicBezTo>
                  <a:cubicBezTo>
                    <a:pt x="14441" y="8155"/>
                    <a:pt x="16013" y="6435"/>
                    <a:pt x="17228" y="5071"/>
                  </a:cubicBezTo>
                  <a:cubicBezTo>
                    <a:pt x="18444" y="3737"/>
                    <a:pt x="19215" y="2966"/>
                    <a:pt x="20846" y="2966"/>
                  </a:cubicBezTo>
                  <a:cubicBezTo>
                    <a:pt x="22477" y="2966"/>
                    <a:pt x="23218" y="3707"/>
                    <a:pt x="24463" y="5071"/>
                  </a:cubicBezTo>
                  <a:cubicBezTo>
                    <a:pt x="25709" y="6435"/>
                    <a:pt x="27280" y="8155"/>
                    <a:pt x="30275" y="8155"/>
                  </a:cubicBezTo>
                  <a:cubicBezTo>
                    <a:pt x="33299" y="8155"/>
                    <a:pt x="34871" y="6435"/>
                    <a:pt x="36087" y="5071"/>
                  </a:cubicBezTo>
                  <a:cubicBezTo>
                    <a:pt x="37332" y="3737"/>
                    <a:pt x="38103" y="2966"/>
                    <a:pt x="39704" y="2966"/>
                  </a:cubicBezTo>
                  <a:cubicBezTo>
                    <a:pt x="41335" y="2966"/>
                    <a:pt x="42076" y="3707"/>
                    <a:pt x="43322" y="5071"/>
                  </a:cubicBezTo>
                  <a:cubicBezTo>
                    <a:pt x="44567" y="6435"/>
                    <a:pt x="46138" y="8155"/>
                    <a:pt x="49133" y="8155"/>
                  </a:cubicBezTo>
                  <a:cubicBezTo>
                    <a:pt x="51120" y="8155"/>
                    <a:pt x="51120" y="5190"/>
                    <a:pt x="49133" y="5190"/>
                  </a:cubicBezTo>
                  <a:cubicBezTo>
                    <a:pt x="47502" y="5190"/>
                    <a:pt x="46761" y="4449"/>
                    <a:pt x="45516" y="3085"/>
                  </a:cubicBezTo>
                  <a:cubicBezTo>
                    <a:pt x="44270" y="1691"/>
                    <a:pt x="42729" y="1"/>
                    <a:pt x="39704" y="1"/>
                  </a:cubicBezTo>
                  <a:cubicBezTo>
                    <a:pt x="36709" y="1"/>
                    <a:pt x="35108" y="1721"/>
                    <a:pt x="33892" y="3085"/>
                  </a:cubicBezTo>
                  <a:cubicBezTo>
                    <a:pt x="32677" y="4419"/>
                    <a:pt x="31906" y="5190"/>
                    <a:pt x="30275" y="5190"/>
                  </a:cubicBezTo>
                  <a:cubicBezTo>
                    <a:pt x="28644" y="5190"/>
                    <a:pt x="27903" y="4449"/>
                    <a:pt x="26657" y="3085"/>
                  </a:cubicBezTo>
                  <a:cubicBezTo>
                    <a:pt x="25412" y="1691"/>
                    <a:pt x="23870" y="1"/>
                    <a:pt x="20846" y="1"/>
                  </a:cubicBezTo>
                  <a:cubicBezTo>
                    <a:pt x="17851" y="1"/>
                    <a:pt x="16250" y="1721"/>
                    <a:pt x="15034" y="3085"/>
                  </a:cubicBezTo>
                  <a:cubicBezTo>
                    <a:pt x="13818" y="4419"/>
                    <a:pt x="13048" y="5190"/>
                    <a:pt x="11417" y="5190"/>
                  </a:cubicBezTo>
                  <a:cubicBezTo>
                    <a:pt x="9786" y="5190"/>
                    <a:pt x="9045" y="4449"/>
                    <a:pt x="7799" y="3085"/>
                  </a:cubicBezTo>
                  <a:cubicBezTo>
                    <a:pt x="6554" y="1691"/>
                    <a:pt x="5012" y="1"/>
                    <a:pt x="1988" y="1"/>
                  </a:cubicBezTo>
                  <a:close/>
                </a:path>
              </a:pathLst>
            </a:custGeom>
            <a:solidFill>
              <a:srgbClr val="FE9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0"/>
            <p:cNvSpPr/>
            <p:nvPr/>
          </p:nvSpPr>
          <p:spPr>
            <a:xfrm>
              <a:off x="8163475" y="4486788"/>
              <a:ext cx="1278000" cy="203875"/>
            </a:xfrm>
            <a:custGeom>
              <a:avLst/>
              <a:gdLst/>
              <a:ahLst/>
              <a:cxnLst/>
              <a:rect l="l" t="t" r="r" b="b"/>
              <a:pathLst>
                <a:path w="51120" h="8155" extrusionOk="0">
                  <a:moveTo>
                    <a:pt x="1988" y="0"/>
                  </a:moveTo>
                  <a:cubicBezTo>
                    <a:pt x="1" y="0"/>
                    <a:pt x="1" y="2965"/>
                    <a:pt x="1988" y="2965"/>
                  </a:cubicBezTo>
                  <a:cubicBezTo>
                    <a:pt x="3618" y="2965"/>
                    <a:pt x="4360" y="3706"/>
                    <a:pt x="5605" y="5100"/>
                  </a:cubicBezTo>
                  <a:cubicBezTo>
                    <a:pt x="6850" y="6464"/>
                    <a:pt x="8422" y="8154"/>
                    <a:pt x="11417" y="8154"/>
                  </a:cubicBezTo>
                  <a:cubicBezTo>
                    <a:pt x="14441" y="8154"/>
                    <a:pt x="16013" y="6464"/>
                    <a:pt x="17228" y="5100"/>
                  </a:cubicBezTo>
                  <a:cubicBezTo>
                    <a:pt x="18444" y="3706"/>
                    <a:pt x="19215" y="2965"/>
                    <a:pt x="20846" y="2965"/>
                  </a:cubicBezTo>
                  <a:cubicBezTo>
                    <a:pt x="22477" y="2965"/>
                    <a:pt x="23218" y="3706"/>
                    <a:pt x="24463" y="5100"/>
                  </a:cubicBezTo>
                  <a:cubicBezTo>
                    <a:pt x="25709" y="6464"/>
                    <a:pt x="27280" y="8154"/>
                    <a:pt x="30275" y="8154"/>
                  </a:cubicBezTo>
                  <a:cubicBezTo>
                    <a:pt x="33299" y="8154"/>
                    <a:pt x="34871" y="6464"/>
                    <a:pt x="36087" y="5100"/>
                  </a:cubicBezTo>
                  <a:cubicBezTo>
                    <a:pt x="37332" y="3706"/>
                    <a:pt x="38103" y="2965"/>
                    <a:pt x="39704" y="2965"/>
                  </a:cubicBezTo>
                  <a:cubicBezTo>
                    <a:pt x="41335" y="2965"/>
                    <a:pt x="42076" y="3706"/>
                    <a:pt x="43322" y="5100"/>
                  </a:cubicBezTo>
                  <a:cubicBezTo>
                    <a:pt x="44567" y="6464"/>
                    <a:pt x="46138" y="8154"/>
                    <a:pt x="49133" y="8154"/>
                  </a:cubicBezTo>
                  <a:cubicBezTo>
                    <a:pt x="51120" y="8154"/>
                    <a:pt x="51120" y="5189"/>
                    <a:pt x="49133" y="5189"/>
                  </a:cubicBezTo>
                  <a:cubicBezTo>
                    <a:pt x="47502" y="5189"/>
                    <a:pt x="46761" y="4477"/>
                    <a:pt x="45516" y="3084"/>
                  </a:cubicBezTo>
                  <a:cubicBezTo>
                    <a:pt x="44270" y="1720"/>
                    <a:pt x="42729" y="0"/>
                    <a:pt x="39704" y="0"/>
                  </a:cubicBezTo>
                  <a:cubicBezTo>
                    <a:pt x="36709" y="0"/>
                    <a:pt x="35108" y="1750"/>
                    <a:pt x="33892" y="3084"/>
                  </a:cubicBezTo>
                  <a:cubicBezTo>
                    <a:pt x="32677" y="4448"/>
                    <a:pt x="31906" y="5189"/>
                    <a:pt x="30275" y="5189"/>
                  </a:cubicBezTo>
                  <a:cubicBezTo>
                    <a:pt x="28644" y="5189"/>
                    <a:pt x="27903" y="4477"/>
                    <a:pt x="26657" y="3084"/>
                  </a:cubicBezTo>
                  <a:cubicBezTo>
                    <a:pt x="25412" y="1720"/>
                    <a:pt x="23870" y="0"/>
                    <a:pt x="20846" y="0"/>
                  </a:cubicBezTo>
                  <a:cubicBezTo>
                    <a:pt x="17851" y="0"/>
                    <a:pt x="16250" y="1750"/>
                    <a:pt x="15034" y="3084"/>
                  </a:cubicBezTo>
                  <a:cubicBezTo>
                    <a:pt x="13818" y="4448"/>
                    <a:pt x="13048" y="5189"/>
                    <a:pt x="11417" y="5189"/>
                  </a:cubicBezTo>
                  <a:cubicBezTo>
                    <a:pt x="9786" y="5189"/>
                    <a:pt x="9045" y="4477"/>
                    <a:pt x="7799" y="3084"/>
                  </a:cubicBezTo>
                  <a:cubicBezTo>
                    <a:pt x="6554" y="1720"/>
                    <a:pt x="5012" y="0"/>
                    <a:pt x="1988" y="0"/>
                  </a:cubicBezTo>
                  <a:close/>
                </a:path>
              </a:pathLst>
            </a:custGeom>
            <a:solidFill>
              <a:srgbClr val="FE9B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0"/>
            <p:cNvSpPr/>
            <p:nvPr/>
          </p:nvSpPr>
          <p:spPr>
            <a:xfrm>
              <a:off x="8170150" y="4687663"/>
              <a:ext cx="1277275" cy="203875"/>
            </a:xfrm>
            <a:custGeom>
              <a:avLst/>
              <a:gdLst/>
              <a:ahLst/>
              <a:cxnLst/>
              <a:rect l="l" t="t" r="r" b="b"/>
              <a:pathLst>
                <a:path w="51091" h="8155" fill="none" extrusionOk="0">
                  <a:moveTo>
                    <a:pt x="49133" y="8155"/>
                  </a:moveTo>
                  <a:cubicBezTo>
                    <a:pt x="46109" y="8155"/>
                    <a:pt x="44567" y="6435"/>
                    <a:pt x="43321" y="5071"/>
                  </a:cubicBezTo>
                  <a:cubicBezTo>
                    <a:pt x="42076" y="3707"/>
                    <a:pt x="41305" y="2966"/>
                    <a:pt x="39674" y="2966"/>
                  </a:cubicBezTo>
                  <a:cubicBezTo>
                    <a:pt x="38073" y="2966"/>
                    <a:pt x="37302" y="3737"/>
                    <a:pt x="36057" y="5071"/>
                  </a:cubicBezTo>
                  <a:cubicBezTo>
                    <a:pt x="34841" y="6435"/>
                    <a:pt x="33270" y="8155"/>
                    <a:pt x="30245" y="8155"/>
                  </a:cubicBezTo>
                  <a:cubicBezTo>
                    <a:pt x="27250" y="8155"/>
                    <a:pt x="25679" y="6435"/>
                    <a:pt x="24434" y="5071"/>
                  </a:cubicBezTo>
                  <a:cubicBezTo>
                    <a:pt x="23188" y="3707"/>
                    <a:pt x="22447" y="2966"/>
                    <a:pt x="20816" y="2966"/>
                  </a:cubicBezTo>
                  <a:cubicBezTo>
                    <a:pt x="19215" y="2966"/>
                    <a:pt x="18444" y="3737"/>
                    <a:pt x="17199" y="5071"/>
                  </a:cubicBezTo>
                  <a:cubicBezTo>
                    <a:pt x="15983" y="6435"/>
                    <a:pt x="14411" y="8155"/>
                    <a:pt x="11387" y="8155"/>
                  </a:cubicBezTo>
                  <a:cubicBezTo>
                    <a:pt x="8392" y="8155"/>
                    <a:pt x="6821" y="6435"/>
                    <a:pt x="5575" y="5071"/>
                  </a:cubicBezTo>
                  <a:cubicBezTo>
                    <a:pt x="4330" y="3707"/>
                    <a:pt x="3589" y="2966"/>
                    <a:pt x="1958" y="2966"/>
                  </a:cubicBezTo>
                  <a:cubicBezTo>
                    <a:pt x="1" y="2966"/>
                    <a:pt x="1" y="1"/>
                    <a:pt x="1958" y="1"/>
                  </a:cubicBezTo>
                  <a:cubicBezTo>
                    <a:pt x="4982" y="1"/>
                    <a:pt x="6524" y="1720"/>
                    <a:pt x="7769" y="3084"/>
                  </a:cubicBezTo>
                  <a:cubicBezTo>
                    <a:pt x="9015" y="4448"/>
                    <a:pt x="9786" y="5190"/>
                    <a:pt x="11387" y="5190"/>
                  </a:cubicBezTo>
                  <a:cubicBezTo>
                    <a:pt x="13018" y="5190"/>
                    <a:pt x="13789" y="4448"/>
                    <a:pt x="15004" y="3084"/>
                  </a:cubicBezTo>
                  <a:cubicBezTo>
                    <a:pt x="16250" y="1720"/>
                    <a:pt x="17821" y="1"/>
                    <a:pt x="20816" y="1"/>
                  </a:cubicBezTo>
                  <a:cubicBezTo>
                    <a:pt x="23840" y="1"/>
                    <a:pt x="25382" y="1720"/>
                    <a:pt x="26628" y="3084"/>
                  </a:cubicBezTo>
                  <a:cubicBezTo>
                    <a:pt x="27903" y="4448"/>
                    <a:pt x="28644" y="5190"/>
                    <a:pt x="30245" y="5190"/>
                  </a:cubicBezTo>
                  <a:cubicBezTo>
                    <a:pt x="31876" y="5190"/>
                    <a:pt x="32647" y="4448"/>
                    <a:pt x="33863" y="3084"/>
                  </a:cubicBezTo>
                  <a:cubicBezTo>
                    <a:pt x="35108" y="1720"/>
                    <a:pt x="36680" y="1"/>
                    <a:pt x="39674" y="1"/>
                  </a:cubicBezTo>
                  <a:cubicBezTo>
                    <a:pt x="42699" y="1"/>
                    <a:pt x="44241" y="1720"/>
                    <a:pt x="45516" y="3084"/>
                  </a:cubicBezTo>
                  <a:cubicBezTo>
                    <a:pt x="46761" y="4448"/>
                    <a:pt x="47502" y="5190"/>
                    <a:pt x="49133" y="5190"/>
                  </a:cubicBezTo>
                  <a:cubicBezTo>
                    <a:pt x="51090" y="5190"/>
                    <a:pt x="51090" y="8155"/>
                    <a:pt x="49133" y="8155"/>
                  </a:cubicBezTo>
                  <a:close/>
                </a:path>
              </a:pathLst>
            </a:custGeom>
            <a:noFill/>
            <a:ln w="952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0"/>
            <p:cNvSpPr/>
            <p:nvPr/>
          </p:nvSpPr>
          <p:spPr>
            <a:xfrm>
              <a:off x="8170150" y="4456388"/>
              <a:ext cx="1277275" cy="203875"/>
            </a:xfrm>
            <a:custGeom>
              <a:avLst/>
              <a:gdLst/>
              <a:ahLst/>
              <a:cxnLst/>
              <a:rect l="l" t="t" r="r" b="b"/>
              <a:pathLst>
                <a:path w="51091" h="8155" fill="none" extrusionOk="0">
                  <a:moveTo>
                    <a:pt x="49133" y="8154"/>
                  </a:moveTo>
                  <a:cubicBezTo>
                    <a:pt x="46109" y="8154"/>
                    <a:pt x="44567" y="6435"/>
                    <a:pt x="43321" y="5071"/>
                  </a:cubicBezTo>
                  <a:cubicBezTo>
                    <a:pt x="42076" y="3677"/>
                    <a:pt x="41305" y="2966"/>
                    <a:pt x="39674" y="2966"/>
                  </a:cubicBezTo>
                  <a:cubicBezTo>
                    <a:pt x="38073" y="2966"/>
                    <a:pt x="37302" y="3707"/>
                    <a:pt x="36057" y="5071"/>
                  </a:cubicBezTo>
                  <a:cubicBezTo>
                    <a:pt x="34841" y="6405"/>
                    <a:pt x="33270" y="8154"/>
                    <a:pt x="30245" y="8154"/>
                  </a:cubicBezTo>
                  <a:cubicBezTo>
                    <a:pt x="27250" y="8154"/>
                    <a:pt x="25679" y="6435"/>
                    <a:pt x="24434" y="5071"/>
                  </a:cubicBezTo>
                  <a:cubicBezTo>
                    <a:pt x="23188" y="3677"/>
                    <a:pt x="22447" y="2966"/>
                    <a:pt x="20816" y="2966"/>
                  </a:cubicBezTo>
                  <a:cubicBezTo>
                    <a:pt x="19215" y="2966"/>
                    <a:pt x="18444" y="3707"/>
                    <a:pt x="17199" y="5071"/>
                  </a:cubicBezTo>
                  <a:cubicBezTo>
                    <a:pt x="15983" y="6405"/>
                    <a:pt x="14411" y="8154"/>
                    <a:pt x="11387" y="8154"/>
                  </a:cubicBezTo>
                  <a:cubicBezTo>
                    <a:pt x="8392" y="8154"/>
                    <a:pt x="6821" y="6435"/>
                    <a:pt x="5575" y="5071"/>
                  </a:cubicBezTo>
                  <a:cubicBezTo>
                    <a:pt x="4330" y="3677"/>
                    <a:pt x="3589" y="2966"/>
                    <a:pt x="1958" y="2966"/>
                  </a:cubicBezTo>
                  <a:cubicBezTo>
                    <a:pt x="1" y="2966"/>
                    <a:pt x="1" y="0"/>
                    <a:pt x="1958" y="0"/>
                  </a:cubicBezTo>
                  <a:cubicBezTo>
                    <a:pt x="4982" y="0"/>
                    <a:pt x="6524" y="1691"/>
                    <a:pt x="7769" y="3084"/>
                  </a:cubicBezTo>
                  <a:cubicBezTo>
                    <a:pt x="9015" y="4448"/>
                    <a:pt x="9786" y="5189"/>
                    <a:pt x="11387" y="5189"/>
                  </a:cubicBezTo>
                  <a:cubicBezTo>
                    <a:pt x="13018" y="5189"/>
                    <a:pt x="13789" y="4418"/>
                    <a:pt x="15004" y="3084"/>
                  </a:cubicBezTo>
                  <a:cubicBezTo>
                    <a:pt x="16250" y="1720"/>
                    <a:pt x="17821" y="0"/>
                    <a:pt x="20816" y="0"/>
                  </a:cubicBezTo>
                  <a:cubicBezTo>
                    <a:pt x="23840" y="0"/>
                    <a:pt x="25382" y="1691"/>
                    <a:pt x="26628" y="3084"/>
                  </a:cubicBezTo>
                  <a:cubicBezTo>
                    <a:pt x="27903" y="4448"/>
                    <a:pt x="28644" y="5189"/>
                    <a:pt x="30245" y="5189"/>
                  </a:cubicBezTo>
                  <a:cubicBezTo>
                    <a:pt x="31876" y="5189"/>
                    <a:pt x="32647" y="4418"/>
                    <a:pt x="33863" y="3084"/>
                  </a:cubicBezTo>
                  <a:cubicBezTo>
                    <a:pt x="35108" y="1720"/>
                    <a:pt x="36680" y="0"/>
                    <a:pt x="39674" y="0"/>
                  </a:cubicBezTo>
                  <a:cubicBezTo>
                    <a:pt x="42699" y="0"/>
                    <a:pt x="44241" y="1691"/>
                    <a:pt x="45516" y="3084"/>
                  </a:cubicBezTo>
                  <a:cubicBezTo>
                    <a:pt x="46761" y="4448"/>
                    <a:pt x="47502" y="5189"/>
                    <a:pt x="49133" y="5189"/>
                  </a:cubicBezTo>
                  <a:cubicBezTo>
                    <a:pt x="51090" y="5189"/>
                    <a:pt x="51090" y="8154"/>
                    <a:pt x="49133" y="8154"/>
                  </a:cubicBezTo>
                  <a:close/>
                </a:path>
              </a:pathLst>
            </a:custGeom>
            <a:noFill/>
            <a:ln w="952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9" name="Google Shape;919;p30"/>
          <p:cNvGrpSpPr/>
          <p:nvPr/>
        </p:nvGrpSpPr>
        <p:grpSpPr>
          <a:xfrm>
            <a:off x="7862013" y="4340125"/>
            <a:ext cx="737600" cy="682000"/>
            <a:chOff x="244775" y="3236275"/>
            <a:chExt cx="737600" cy="682000"/>
          </a:xfrm>
        </p:grpSpPr>
        <p:sp>
          <p:nvSpPr>
            <p:cNvPr id="920" name="Google Shape;920;p30"/>
            <p:cNvSpPr/>
            <p:nvPr/>
          </p:nvSpPr>
          <p:spPr>
            <a:xfrm>
              <a:off x="407875" y="3334125"/>
              <a:ext cx="574500" cy="584150"/>
            </a:xfrm>
            <a:custGeom>
              <a:avLst/>
              <a:gdLst/>
              <a:ahLst/>
              <a:cxnLst/>
              <a:rect l="l" t="t" r="r" b="b"/>
              <a:pathLst>
                <a:path w="22980" h="23366" extrusionOk="0">
                  <a:moveTo>
                    <a:pt x="21349" y="0"/>
                  </a:moveTo>
                  <a:lnTo>
                    <a:pt x="0" y="3114"/>
                  </a:lnTo>
                  <a:lnTo>
                    <a:pt x="3914" y="23365"/>
                  </a:lnTo>
                  <a:cubicBezTo>
                    <a:pt x="15182" y="21735"/>
                    <a:pt x="22980" y="11268"/>
                    <a:pt x="21349" y="0"/>
                  </a:cubicBezTo>
                  <a:close/>
                </a:path>
              </a:pathLst>
            </a:custGeom>
            <a:solidFill>
              <a:srgbClr val="6DF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0"/>
            <p:cNvSpPr/>
            <p:nvPr/>
          </p:nvSpPr>
          <p:spPr>
            <a:xfrm>
              <a:off x="244775" y="3236275"/>
              <a:ext cx="574525" cy="584900"/>
            </a:xfrm>
            <a:custGeom>
              <a:avLst/>
              <a:gdLst/>
              <a:ahLst/>
              <a:cxnLst/>
              <a:rect l="l" t="t" r="r" b="b"/>
              <a:pathLst>
                <a:path w="22981" h="23396" fill="none" extrusionOk="0">
                  <a:moveTo>
                    <a:pt x="3915" y="23395"/>
                  </a:moveTo>
                  <a:cubicBezTo>
                    <a:pt x="15182" y="21735"/>
                    <a:pt x="22981" y="11268"/>
                    <a:pt x="21320" y="0"/>
                  </a:cubicBezTo>
                  <a:lnTo>
                    <a:pt x="1" y="3114"/>
                  </a:lnTo>
                  <a:close/>
                </a:path>
              </a:pathLst>
            </a:custGeom>
            <a:noFill/>
            <a:ln w="952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2" name="Google Shape;922;p30"/>
          <p:cNvSpPr txBox="1">
            <a:spLocks noGrp="1"/>
          </p:cNvSpPr>
          <p:nvPr>
            <p:ph type="subTitle" idx="1"/>
          </p:nvPr>
        </p:nvSpPr>
        <p:spPr>
          <a:xfrm>
            <a:off x="3023877" y="1994951"/>
            <a:ext cx="3108300" cy="11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923" name="Google Shape;923;p30"/>
          <p:cNvSpPr txBox="1"/>
          <p:nvPr/>
        </p:nvSpPr>
        <p:spPr>
          <a:xfrm>
            <a:off x="3152700" y="3278228"/>
            <a:ext cx="2838600" cy="60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CREDITS: This presentation template was created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including icons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and infographics &amp; images by </a:t>
            </a:r>
            <a:r>
              <a:rPr lang="en" sz="12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Freepik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24" name="Google Shape;924;p30"/>
          <p:cNvSpPr txBox="1">
            <a:spLocks noGrp="1"/>
          </p:cNvSpPr>
          <p:nvPr>
            <p:ph type="ctrTitle"/>
          </p:nvPr>
        </p:nvSpPr>
        <p:spPr>
          <a:xfrm>
            <a:off x="3046175" y="499326"/>
            <a:ext cx="3054600" cy="115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300" y="445025"/>
            <a:ext cx="7703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300" y="1448175"/>
            <a:ext cx="7703400" cy="31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9" r:id="rId7"/>
    <p:sldLayoutId id="2147483662" r:id="rId8"/>
    <p:sldLayoutId id="214748367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versoformulas.com/matematicas/trigonometria/seno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eg"/><Relationship Id="rId5" Type="http://schemas.openxmlformats.org/officeDocument/2006/relationships/hyperlink" Target="https://www.universoformulas.com/matematicas/geometria/hipotenusa/" TargetMode="External"/><Relationship Id="rId4" Type="http://schemas.openxmlformats.org/officeDocument/2006/relationships/hyperlink" Target="https://www.universoformulas.com/matematicas/geometria/cateto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versoformulas.com/matematicas/trigonometria/coseno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5" Type="http://schemas.openxmlformats.org/officeDocument/2006/relationships/hyperlink" Target="https://www.universoformulas.com/matematicas/geometria/hipotenusa/" TargetMode="External"/><Relationship Id="rId4" Type="http://schemas.openxmlformats.org/officeDocument/2006/relationships/hyperlink" Target="https://www.universoformulas.com/matematicas/geometria/cateto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versoformulas.com/matematicas/trigonometria/tangent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jpeg"/><Relationship Id="rId4" Type="http://schemas.openxmlformats.org/officeDocument/2006/relationships/hyperlink" Target="https://www.universoformulas.com/matematicas/geometria/cateto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lastra@sanfernandocollege.c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p45"/>
          <p:cNvSpPr txBox="1">
            <a:spLocks noGrp="1"/>
          </p:cNvSpPr>
          <p:nvPr>
            <p:ph type="ctrTitle"/>
          </p:nvPr>
        </p:nvSpPr>
        <p:spPr>
          <a:xfrm>
            <a:off x="2139900" y="699384"/>
            <a:ext cx="4864200" cy="278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 b="1" dirty="0" smtClean="0"/>
              <a:t>RAZONES TRIGONOMÉTRICAS</a:t>
            </a:r>
            <a:endParaRPr lang="es-CL" sz="4400" b="1" dirty="0"/>
          </a:p>
        </p:txBody>
      </p:sp>
      <p:sp>
        <p:nvSpPr>
          <p:cNvPr id="1290" name="Google Shape;1290;p45"/>
          <p:cNvSpPr txBox="1">
            <a:spLocks noGrp="1"/>
          </p:cNvSpPr>
          <p:nvPr>
            <p:ph type="subTitle" idx="1"/>
          </p:nvPr>
        </p:nvSpPr>
        <p:spPr>
          <a:xfrm>
            <a:off x="2136275" y="3281800"/>
            <a:ext cx="4864200" cy="3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Prof Diferencial Pía Lastra Donoso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1979712" y="465138"/>
            <a:ext cx="5760640" cy="2304256"/>
          </a:xfrm>
        </p:spPr>
        <p:txBody>
          <a:bodyPr/>
          <a:lstStyle/>
          <a:p>
            <a:pPr algn="just"/>
            <a:r>
              <a:rPr lang="es-CL" sz="2000" dirty="0"/>
              <a:t>En un </a:t>
            </a:r>
            <a:r>
              <a:rPr lang="es-CL" sz="2000" b="1" dirty="0"/>
              <a:t>triángulo </a:t>
            </a:r>
            <a:r>
              <a:rPr lang="es-CL" sz="2000" b="1" dirty="0" smtClean="0"/>
              <a:t>rectángulo</a:t>
            </a:r>
            <a:r>
              <a:rPr lang="es-CL" sz="2000" dirty="0" smtClean="0"/>
              <a:t> </a:t>
            </a:r>
            <a:r>
              <a:rPr lang="es-CL" sz="2000" dirty="0"/>
              <a:t>se llama </a:t>
            </a:r>
            <a:r>
              <a:rPr lang="es-CL" sz="2000" b="1" dirty="0"/>
              <a:t>hipotenusa</a:t>
            </a:r>
            <a:r>
              <a:rPr lang="es-CL" sz="2000" dirty="0"/>
              <a:t> al lado que no toca al ángulo recto y </a:t>
            </a:r>
            <a:r>
              <a:rPr lang="es-CL" sz="2000" b="1" dirty="0"/>
              <a:t>catetos</a:t>
            </a:r>
            <a:r>
              <a:rPr lang="es-CL" sz="2000" dirty="0"/>
              <a:t> a los lados que lo tocan. </a:t>
            </a:r>
            <a:endParaRPr lang="es-CL" sz="2000" dirty="0" smtClean="0"/>
          </a:p>
          <a:p>
            <a:pPr algn="just"/>
            <a:r>
              <a:rPr lang="es-CL" sz="2000" dirty="0" smtClean="0"/>
              <a:t>Si </a:t>
            </a:r>
            <a:r>
              <a:rPr lang="es-CL" sz="2000" dirty="0"/>
              <a:t>un cateto toca a un ángulo, que no sea el recto, se le llama </a:t>
            </a:r>
            <a:r>
              <a:rPr lang="es-CL" sz="2000" b="1" dirty="0"/>
              <a:t>cateto </a:t>
            </a:r>
            <a:r>
              <a:rPr lang="es-CL" sz="2000" b="1" dirty="0" smtClean="0"/>
              <a:t>adyacente</a:t>
            </a:r>
            <a:r>
              <a:rPr lang="es-CL" sz="2000" b="1" dirty="0"/>
              <a:t> </a:t>
            </a:r>
            <a:r>
              <a:rPr lang="es-CL" sz="2000" dirty="0"/>
              <a:t>a ese ángulo. Si no lo toca se le llama </a:t>
            </a:r>
            <a:r>
              <a:rPr lang="es-CL" sz="2000" b="1" dirty="0"/>
              <a:t>cateto opuesto</a:t>
            </a:r>
            <a:r>
              <a:rPr lang="es-CL" sz="2000" dirty="0"/>
              <a:t> a ese </a:t>
            </a:r>
            <a:r>
              <a:rPr lang="es-CL" sz="2000" dirty="0" smtClean="0"/>
              <a:t>ángulo.</a:t>
            </a:r>
            <a:endParaRPr lang="es-CL" sz="2000" dirty="0"/>
          </a:p>
        </p:txBody>
      </p:sp>
      <p:sp>
        <p:nvSpPr>
          <p:cNvPr id="3" name="AutoShape 2" descr="Triángulo rectángulo | Qué es, características, tipos, elementos, área,  altu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4" name="AutoShape 4" descr="Triángulo rectángulo | Qué es, características, tipos, elementos, área,  altur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5" name="AutoShape 6" descr="Triángulo rectángulo | Qué es, características, tipos, elementos, área,  altur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2056" name="Picture 8" descr="ProblemáTICas Primaria : TEOREMA DE PITÁGORAS Y FUNCIONES TRIGONOMÉTRICAS.-  TRU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700458"/>
            <a:ext cx="3240360" cy="2418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6 Conector recto de flecha"/>
          <p:cNvCxnSpPr/>
          <p:nvPr/>
        </p:nvCxnSpPr>
        <p:spPr>
          <a:xfrm flipV="1">
            <a:off x="3851920" y="3759822"/>
            <a:ext cx="1512168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86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" name="Google Shape;1301;p47"/>
          <p:cNvSpPr txBox="1">
            <a:spLocks noGrp="1"/>
          </p:cNvSpPr>
          <p:nvPr>
            <p:ph type="title"/>
          </p:nvPr>
        </p:nvSpPr>
        <p:spPr>
          <a:xfrm>
            <a:off x="1043608" y="1131590"/>
            <a:ext cx="6984776" cy="180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s-CL" sz="2400" dirty="0"/>
              <a:t>Las </a:t>
            </a:r>
            <a:r>
              <a:rPr lang="es-CL" sz="2400" b="1" dirty="0"/>
              <a:t>razones trigonométricas</a:t>
            </a:r>
            <a:r>
              <a:rPr lang="es-CL" sz="2400" dirty="0"/>
              <a:t> son relaciones entre los lados del triángulo y sólo dependen de los </a:t>
            </a:r>
            <a:r>
              <a:rPr lang="es-CL" sz="2400" b="1" dirty="0"/>
              <a:t>ángulos</a:t>
            </a:r>
            <a:r>
              <a:rPr lang="es-CL" sz="2400" dirty="0"/>
              <a:t> de éste.</a:t>
            </a:r>
            <a:br>
              <a:rPr lang="es-CL" sz="2400" dirty="0"/>
            </a:br>
            <a:r>
              <a:rPr lang="es-CL" sz="2400" dirty="0"/>
              <a:t>Las razones trigonométricas básicas son tres: </a:t>
            </a:r>
            <a:r>
              <a:rPr lang="es-CL" sz="2400" b="1" dirty="0"/>
              <a:t>seno</a:t>
            </a:r>
            <a:r>
              <a:rPr lang="es-CL" sz="2400" dirty="0"/>
              <a:t>, </a:t>
            </a:r>
            <a:r>
              <a:rPr lang="es-CL" sz="2400" b="1" dirty="0"/>
              <a:t>coseno</a:t>
            </a:r>
            <a:r>
              <a:rPr lang="es-CL" sz="2400" dirty="0"/>
              <a:t> y </a:t>
            </a:r>
            <a:r>
              <a:rPr lang="es-CL" sz="2400" b="1" dirty="0"/>
              <a:t>tangente</a:t>
            </a:r>
            <a:r>
              <a:rPr lang="es-CL" sz="2400" dirty="0"/>
              <a:t>.</a:t>
            </a:r>
            <a:r>
              <a:rPr lang="es-CL" sz="9600" dirty="0"/>
              <a:t/>
            </a:r>
            <a:br>
              <a:rPr lang="es-CL" sz="9600" dirty="0"/>
            </a:br>
            <a:endParaRPr sz="28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571750"/>
            <a:ext cx="5184576" cy="2426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" name="Google Shape;1334;p49"/>
          <p:cNvSpPr txBox="1">
            <a:spLocks noGrp="1"/>
          </p:cNvSpPr>
          <p:nvPr>
            <p:ph type="title"/>
          </p:nvPr>
        </p:nvSpPr>
        <p:spPr>
          <a:xfrm>
            <a:off x="1763688" y="1059582"/>
            <a:ext cx="5616624" cy="19591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s-CL" sz="2800" dirty="0"/>
              <a:t>El </a:t>
            </a:r>
            <a:r>
              <a:rPr lang="es-CL" sz="2800" b="1" dirty="0">
                <a:hlinkClick r:id="rId3"/>
              </a:rPr>
              <a:t>seno</a:t>
            </a:r>
            <a:r>
              <a:rPr lang="es-CL" sz="2800" dirty="0"/>
              <a:t> de un </a:t>
            </a:r>
            <a:r>
              <a:rPr lang="es-CL" sz="2800" b="1" dirty="0"/>
              <a:t>ángulo α</a:t>
            </a:r>
            <a:r>
              <a:rPr lang="es-CL" sz="2800" dirty="0"/>
              <a:t> se define como la </a:t>
            </a:r>
            <a:r>
              <a:rPr lang="es-CL" sz="2800" b="1" dirty="0"/>
              <a:t>razón</a:t>
            </a:r>
            <a:r>
              <a:rPr lang="es-CL" sz="2800" dirty="0"/>
              <a:t> entre el </a:t>
            </a:r>
            <a:r>
              <a:rPr lang="es-CL" sz="2800" dirty="0">
                <a:hlinkClick r:id="rId4"/>
              </a:rPr>
              <a:t>cateto opuesto</a:t>
            </a:r>
            <a:r>
              <a:rPr lang="es-CL" sz="2800" dirty="0"/>
              <a:t> (</a:t>
            </a:r>
            <a:r>
              <a:rPr lang="es-CL" sz="2800" i="1" dirty="0"/>
              <a:t>a</a:t>
            </a:r>
            <a:r>
              <a:rPr lang="es-CL" sz="2800" dirty="0"/>
              <a:t>) y la </a:t>
            </a:r>
            <a:r>
              <a:rPr lang="es-CL" sz="2800" dirty="0">
                <a:hlinkClick r:id="rId5"/>
              </a:rPr>
              <a:t>hipotenusa</a:t>
            </a:r>
            <a:r>
              <a:rPr lang="es-CL" sz="2800" dirty="0"/>
              <a:t> (</a:t>
            </a:r>
            <a:r>
              <a:rPr lang="es-CL" sz="2800" i="1" dirty="0"/>
              <a:t>c</a:t>
            </a:r>
            <a:r>
              <a:rPr lang="es-CL" sz="2800" dirty="0"/>
              <a:t>).</a:t>
            </a:r>
            <a:r>
              <a:rPr lang="es-CL" dirty="0"/>
              <a:t/>
            </a:r>
            <a:br>
              <a:rPr lang="es-CL" dirty="0"/>
            </a:br>
            <a:endParaRPr dirty="0"/>
          </a:p>
        </p:txBody>
      </p:sp>
      <p:pic>
        <p:nvPicPr>
          <p:cNvPr id="4098" name="Picture 2" descr="Fórmula del sen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41043"/>
            <a:ext cx="411885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" name="Google Shape;1334;p49"/>
          <p:cNvSpPr txBox="1">
            <a:spLocks noGrp="1"/>
          </p:cNvSpPr>
          <p:nvPr>
            <p:ph type="title"/>
          </p:nvPr>
        </p:nvSpPr>
        <p:spPr>
          <a:xfrm>
            <a:off x="1763688" y="1059582"/>
            <a:ext cx="5616624" cy="19591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s-CL" sz="2800" dirty="0"/>
              <a:t>El </a:t>
            </a:r>
            <a:r>
              <a:rPr lang="es-CL" sz="2800" b="1" dirty="0">
                <a:hlinkClick r:id="rId3"/>
              </a:rPr>
              <a:t>coseno</a:t>
            </a:r>
            <a:r>
              <a:rPr lang="es-CL" sz="2800" dirty="0"/>
              <a:t> se define como la </a:t>
            </a:r>
            <a:r>
              <a:rPr lang="es-CL" sz="2800" b="1" dirty="0"/>
              <a:t>razón</a:t>
            </a:r>
            <a:r>
              <a:rPr lang="es-CL" sz="2800" dirty="0"/>
              <a:t> entre el </a:t>
            </a:r>
            <a:r>
              <a:rPr lang="es-CL" sz="2800" dirty="0">
                <a:hlinkClick r:id="rId4"/>
              </a:rPr>
              <a:t>cateto contiguo</a:t>
            </a:r>
            <a:r>
              <a:rPr lang="es-CL" sz="2800" dirty="0"/>
              <a:t> o cateto adyacente (</a:t>
            </a:r>
            <a:r>
              <a:rPr lang="es-CL" sz="2800" i="1" dirty="0"/>
              <a:t>b</a:t>
            </a:r>
            <a:r>
              <a:rPr lang="es-CL" sz="2800" dirty="0"/>
              <a:t>) y la </a:t>
            </a:r>
            <a:r>
              <a:rPr lang="es-CL" sz="2800" dirty="0">
                <a:hlinkClick r:id="rId5"/>
              </a:rPr>
              <a:t>hipotenusa</a:t>
            </a:r>
            <a:r>
              <a:rPr lang="es-CL" sz="2800" dirty="0"/>
              <a:t> (</a:t>
            </a:r>
            <a:r>
              <a:rPr lang="es-CL" sz="2800" i="1" dirty="0"/>
              <a:t>c</a:t>
            </a:r>
            <a:r>
              <a:rPr lang="es-CL" sz="2800" dirty="0"/>
              <a:t>).</a:t>
            </a:r>
            <a:r>
              <a:rPr lang="es-CL" dirty="0"/>
              <a:t/>
            </a:r>
            <a:br>
              <a:rPr lang="es-CL" dirty="0"/>
            </a:br>
            <a:endParaRPr dirty="0"/>
          </a:p>
        </p:txBody>
      </p:sp>
      <p:pic>
        <p:nvPicPr>
          <p:cNvPr id="5122" name="Picture 2" descr="Fórmula del cosen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075806"/>
            <a:ext cx="4371474" cy="89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061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" name="Google Shape;1334;p49"/>
          <p:cNvSpPr txBox="1">
            <a:spLocks noGrp="1"/>
          </p:cNvSpPr>
          <p:nvPr>
            <p:ph type="title"/>
          </p:nvPr>
        </p:nvSpPr>
        <p:spPr>
          <a:xfrm>
            <a:off x="1763688" y="1203598"/>
            <a:ext cx="5616624" cy="19591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s-CL" sz="2800" dirty="0"/>
              <a:t>La </a:t>
            </a:r>
            <a:r>
              <a:rPr lang="es-CL" sz="2800" b="1" dirty="0">
                <a:hlinkClick r:id="rId3"/>
              </a:rPr>
              <a:t>tangente</a:t>
            </a:r>
            <a:r>
              <a:rPr lang="es-CL" sz="2800" dirty="0"/>
              <a:t> es la </a:t>
            </a:r>
            <a:r>
              <a:rPr lang="es-CL" sz="2800" b="1" dirty="0"/>
              <a:t>razón</a:t>
            </a:r>
            <a:r>
              <a:rPr lang="es-CL" sz="2800" dirty="0"/>
              <a:t> entre el </a:t>
            </a:r>
            <a:r>
              <a:rPr lang="es-CL" sz="2800" dirty="0">
                <a:hlinkClick r:id="rId4"/>
              </a:rPr>
              <a:t>cateto opuesto</a:t>
            </a:r>
            <a:r>
              <a:rPr lang="es-CL" sz="2800" dirty="0"/>
              <a:t> (</a:t>
            </a:r>
            <a:r>
              <a:rPr lang="es-CL" sz="2800" i="1" dirty="0"/>
              <a:t>a</a:t>
            </a:r>
            <a:r>
              <a:rPr lang="es-CL" sz="2800" dirty="0"/>
              <a:t>) y el </a:t>
            </a:r>
            <a:r>
              <a:rPr lang="es-CL" sz="2800" dirty="0">
                <a:hlinkClick r:id="rId4"/>
              </a:rPr>
              <a:t>cateto contiguo</a:t>
            </a:r>
            <a:r>
              <a:rPr lang="es-CL" sz="2800" dirty="0"/>
              <a:t> o cateto adyacente (</a:t>
            </a:r>
            <a:r>
              <a:rPr lang="es-CL" sz="2800" i="1" dirty="0"/>
              <a:t>b</a:t>
            </a:r>
            <a:r>
              <a:rPr lang="es-CL" sz="2800" dirty="0" smtClean="0"/>
              <a:t>).</a:t>
            </a:r>
            <a:r>
              <a:rPr lang="es-CL" dirty="0"/>
              <a:t/>
            </a:r>
            <a:br>
              <a:rPr lang="es-CL" dirty="0"/>
            </a:br>
            <a:endParaRPr dirty="0"/>
          </a:p>
        </p:txBody>
      </p:sp>
      <p:pic>
        <p:nvPicPr>
          <p:cNvPr id="6146" name="Picture 2" descr="Fórmula de la tangen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931" y="3075806"/>
            <a:ext cx="4516283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49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2214;p79"/>
          <p:cNvGrpSpPr/>
          <p:nvPr/>
        </p:nvGrpSpPr>
        <p:grpSpPr>
          <a:xfrm>
            <a:off x="1137198" y="65293"/>
            <a:ext cx="7251226" cy="1570353"/>
            <a:chOff x="2581945" y="630575"/>
            <a:chExt cx="1913380" cy="1075725"/>
          </a:xfrm>
        </p:grpSpPr>
        <p:sp>
          <p:nvSpPr>
            <p:cNvPr id="8" name="Google Shape;2215;p79"/>
            <p:cNvSpPr/>
            <p:nvPr/>
          </p:nvSpPr>
          <p:spPr>
            <a:xfrm>
              <a:off x="2874850" y="770025"/>
              <a:ext cx="1311375" cy="781350"/>
            </a:xfrm>
            <a:custGeom>
              <a:avLst/>
              <a:gdLst/>
              <a:ahLst/>
              <a:cxnLst/>
              <a:rect l="l" t="t" r="r" b="b"/>
              <a:pathLst>
                <a:path w="52455" h="31254" extrusionOk="0">
                  <a:moveTo>
                    <a:pt x="26213" y="1"/>
                  </a:moveTo>
                  <a:lnTo>
                    <a:pt x="1" y="31253"/>
                  </a:lnTo>
                  <a:lnTo>
                    <a:pt x="52454" y="31253"/>
                  </a:lnTo>
                  <a:lnTo>
                    <a:pt x="26213" y="1"/>
                  </a:lnTo>
                  <a:close/>
                </a:path>
              </a:pathLst>
            </a:custGeom>
            <a:solidFill>
              <a:srgbClr val="6DF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216;p79"/>
            <p:cNvSpPr/>
            <p:nvPr/>
          </p:nvSpPr>
          <p:spPr>
            <a:xfrm>
              <a:off x="3183225" y="924225"/>
              <a:ext cx="1312100" cy="782075"/>
            </a:xfrm>
            <a:custGeom>
              <a:avLst/>
              <a:gdLst/>
              <a:ahLst/>
              <a:cxnLst/>
              <a:rect l="l" t="t" r="r" b="b"/>
              <a:pathLst>
                <a:path w="52484" h="31283" fill="none" extrusionOk="0">
                  <a:moveTo>
                    <a:pt x="1" y="31282"/>
                  </a:moveTo>
                  <a:lnTo>
                    <a:pt x="26242" y="0"/>
                  </a:lnTo>
                  <a:lnTo>
                    <a:pt x="52484" y="31282"/>
                  </a:lnTo>
                  <a:close/>
                </a:path>
              </a:pathLst>
            </a:custGeom>
            <a:noFill/>
            <a:ln w="9525" cap="rnd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10" name="Google Shape;2217;p7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581945" y="630575"/>
              <a:ext cx="1319925" cy="7868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40" name="Google Shape;1340;p50"/>
          <p:cNvSpPr txBox="1">
            <a:spLocks noGrp="1"/>
          </p:cNvSpPr>
          <p:nvPr>
            <p:ph type="title"/>
          </p:nvPr>
        </p:nvSpPr>
        <p:spPr>
          <a:xfrm>
            <a:off x="755576" y="555526"/>
            <a:ext cx="7128792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b="1" dirty="0" smtClean="0"/>
              <a:t>UNA MANERA SENCILLA DE RECORDAR LAS RAZONES TRIGONOMÉTRICAS</a:t>
            </a:r>
            <a:r>
              <a:rPr lang="es-CL" dirty="0" smtClean="0"/>
              <a:t>:</a:t>
            </a:r>
            <a:endParaRPr lang="es-CL" dirty="0"/>
          </a:p>
        </p:txBody>
      </p:sp>
      <p:sp>
        <p:nvSpPr>
          <p:cNvPr id="1342" name="Google Shape;1342;p50"/>
          <p:cNvSpPr txBox="1">
            <a:spLocks noGrp="1"/>
          </p:cNvSpPr>
          <p:nvPr>
            <p:ph type="subTitle" idx="1"/>
          </p:nvPr>
        </p:nvSpPr>
        <p:spPr>
          <a:xfrm>
            <a:off x="3316592" y="3341399"/>
            <a:ext cx="2494800" cy="97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You could enter a subtitle here if you need it</a:t>
            </a:r>
            <a:endParaRPr dirty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91" y="1779662"/>
            <a:ext cx="7440323" cy="31426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4" name="Google Shape;2174;p78"/>
          <p:cNvSpPr txBox="1">
            <a:spLocks noGrp="1"/>
          </p:cNvSpPr>
          <p:nvPr>
            <p:ph type="ctrTitle"/>
          </p:nvPr>
        </p:nvSpPr>
        <p:spPr>
          <a:xfrm>
            <a:off x="1439652" y="411510"/>
            <a:ext cx="6264695" cy="142500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 smtClean="0"/>
              <a:t>Que tengan una linda semana!</a:t>
            </a:r>
            <a:endParaRPr sz="4800" dirty="0"/>
          </a:p>
        </p:txBody>
      </p:sp>
      <p:sp>
        <p:nvSpPr>
          <p:cNvPr id="2175" name="Google Shape;2175;p78"/>
          <p:cNvSpPr txBox="1">
            <a:spLocks noGrp="1"/>
          </p:cNvSpPr>
          <p:nvPr>
            <p:ph type="subTitle" idx="1"/>
          </p:nvPr>
        </p:nvSpPr>
        <p:spPr>
          <a:xfrm>
            <a:off x="3023877" y="1994951"/>
            <a:ext cx="3108300" cy="11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Recuerda que si tienes alguna duda o consulta puedes escribirme a mi correo institucional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>
                <a:hlinkClick r:id="rId3"/>
              </a:rPr>
              <a:t>plastra@sanfernandocollege.cl</a:t>
            </a:r>
            <a:endParaRPr lang="es-CL" dirty="0" smtClean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0" name="Google Shape;2211;p79"/>
          <p:cNvGrpSpPr/>
          <p:nvPr/>
        </p:nvGrpSpPr>
        <p:grpSpPr>
          <a:xfrm>
            <a:off x="1763688" y="1347614"/>
            <a:ext cx="899200" cy="805050"/>
            <a:chOff x="2106150" y="3378600"/>
            <a:chExt cx="899200" cy="805050"/>
          </a:xfrm>
        </p:grpSpPr>
        <p:sp>
          <p:nvSpPr>
            <p:cNvPr id="21" name="Google Shape;2212;p79"/>
            <p:cNvSpPr/>
            <p:nvPr/>
          </p:nvSpPr>
          <p:spPr>
            <a:xfrm>
              <a:off x="2106150" y="3378600"/>
              <a:ext cx="500400" cy="805050"/>
            </a:xfrm>
            <a:custGeom>
              <a:avLst/>
              <a:gdLst/>
              <a:ahLst/>
              <a:cxnLst/>
              <a:rect l="l" t="t" r="r" b="b"/>
              <a:pathLst>
                <a:path w="20016" h="32202" extrusionOk="0">
                  <a:moveTo>
                    <a:pt x="11149" y="0"/>
                  </a:moveTo>
                  <a:cubicBezTo>
                    <a:pt x="11149" y="0"/>
                    <a:pt x="11149" y="0"/>
                    <a:pt x="11149" y="0"/>
                  </a:cubicBezTo>
                  <a:lnTo>
                    <a:pt x="0" y="29859"/>
                  </a:lnTo>
                  <a:lnTo>
                    <a:pt x="20015" y="32202"/>
                  </a:lnTo>
                  <a:cubicBezTo>
                    <a:pt x="20015" y="32202"/>
                    <a:pt x="11174" y="0"/>
                    <a:pt x="11149" y="0"/>
                  </a:cubicBezTo>
                  <a:close/>
                </a:path>
              </a:pathLst>
            </a:custGeom>
            <a:solidFill>
              <a:srgbClr val="FFB3D1"/>
            </a:solidFill>
            <a:ln w="9525" cap="flat" cmpd="sng">
              <a:solidFill>
                <a:srgbClr val="262626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13;p79"/>
            <p:cNvSpPr/>
            <p:nvPr/>
          </p:nvSpPr>
          <p:spPr>
            <a:xfrm>
              <a:off x="2384875" y="3378600"/>
              <a:ext cx="620475" cy="805050"/>
            </a:xfrm>
            <a:custGeom>
              <a:avLst/>
              <a:gdLst/>
              <a:ahLst/>
              <a:cxnLst/>
              <a:rect l="l" t="t" r="r" b="b"/>
              <a:pathLst>
                <a:path w="24819" h="32202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lnTo>
                    <a:pt x="1" y="1"/>
                  </a:lnTo>
                  <a:lnTo>
                    <a:pt x="1" y="1"/>
                  </a:lnTo>
                  <a:cubicBezTo>
                    <a:pt x="0" y="0"/>
                    <a:pt x="0" y="0"/>
                    <a:pt x="0" y="0"/>
                  </a:cubicBezTo>
                  <a:close/>
                  <a:moveTo>
                    <a:pt x="1" y="1"/>
                  </a:moveTo>
                  <a:lnTo>
                    <a:pt x="1" y="1"/>
                  </a:lnTo>
                  <a:cubicBezTo>
                    <a:pt x="63" y="140"/>
                    <a:pt x="8896" y="32202"/>
                    <a:pt x="8896" y="32202"/>
                  </a:cubicBezTo>
                  <a:lnTo>
                    <a:pt x="24818" y="200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92"/>
            </a:solidFill>
            <a:ln w="9625" cap="flat" cmpd="sng">
              <a:solidFill>
                <a:srgbClr val="000000"/>
              </a:solidFill>
              <a:prstDash val="solid"/>
              <a:miter lim="2965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" name="Google Shape;2256;p80"/>
          <p:cNvGrpSpPr/>
          <p:nvPr/>
        </p:nvGrpSpPr>
        <p:grpSpPr>
          <a:xfrm>
            <a:off x="1364790" y="3144004"/>
            <a:ext cx="4575362" cy="1083929"/>
            <a:chOff x="3785150" y="4328925"/>
            <a:chExt cx="931825" cy="669400"/>
          </a:xfrm>
        </p:grpSpPr>
        <p:sp>
          <p:nvSpPr>
            <p:cNvPr id="35" name="Google Shape;2257;p80"/>
            <p:cNvSpPr/>
            <p:nvPr/>
          </p:nvSpPr>
          <p:spPr>
            <a:xfrm>
              <a:off x="4191375" y="4473475"/>
              <a:ext cx="525600" cy="524850"/>
            </a:xfrm>
            <a:custGeom>
              <a:avLst/>
              <a:gdLst/>
              <a:ahLst/>
              <a:cxnLst/>
              <a:rect l="l" t="t" r="r" b="b"/>
              <a:pathLst>
                <a:path w="21024" h="20994" extrusionOk="0">
                  <a:moveTo>
                    <a:pt x="1" y="0"/>
                  </a:moveTo>
                  <a:lnTo>
                    <a:pt x="1" y="20993"/>
                  </a:lnTo>
                  <a:lnTo>
                    <a:pt x="21023" y="20993"/>
                  </a:lnTo>
                  <a:lnTo>
                    <a:pt x="210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258;p80"/>
            <p:cNvSpPr/>
            <p:nvPr/>
          </p:nvSpPr>
          <p:spPr>
            <a:xfrm>
              <a:off x="3785150" y="4328925"/>
              <a:ext cx="70450" cy="60275"/>
            </a:xfrm>
            <a:custGeom>
              <a:avLst/>
              <a:gdLst/>
              <a:ahLst/>
              <a:cxnLst/>
              <a:rect l="l" t="t" r="r" b="b"/>
              <a:pathLst>
                <a:path w="2818" h="2411" extrusionOk="0">
                  <a:moveTo>
                    <a:pt x="1602" y="0"/>
                  </a:moveTo>
                  <a:cubicBezTo>
                    <a:pt x="534" y="0"/>
                    <a:pt x="1" y="1305"/>
                    <a:pt x="772" y="2046"/>
                  </a:cubicBezTo>
                  <a:cubicBezTo>
                    <a:pt x="1014" y="2298"/>
                    <a:pt x="1317" y="2411"/>
                    <a:pt x="1614" y="2411"/>
                  </a:cubicBezTo>
                  <a:cubicBezTo>
                    <a:pt x="2227" y="2411"/>
                    <a:pt x="2818" y="1934"/>
                    <a:pt x="2818" y="1216"/>
                  </a:cubicBezTo>
                  <a:cubicBezTo>
                    <a:pt x="2818" y="534"/>
                    <a:pt x="2284" y="0"/>
                    <a:pt x="1602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259;p80"/>
            <p:cNvSpPr/>
            <p:nvPr/>
          </p:nvSpPr>
          <p:spPr>
            <a:xfrm>
              <a:off x="3939350" y="4328925"/>
              <a:ext cx="70450" cy="60275"/>
            </a:xfrm>
            <a:custGeom>
              <a:avLst/>
              <a:gdLst/>
              <a:ahLst/>
              <a:cxnLst/>
              <a:rect l="l" t="t" r="r" b="b"/>
              <a:pathLst>
                <a:path w="2818" h="2411" extrusionOk="0">
                  <a:moveTo>
                    <a:pt x="1601" y="0"/>
                  </a:moveTo>
                  <a:cubicBezTo>
                    <a:pt x="534" y="0"/>
                    <a:pt x="0" y="1305"/>
                    <a:pt x="741" y="2046"/>
                  </a:cubicBezTo>
                  <a:cubicBezTo>
                    <a:pt x="994" y="2298"/>
                    <a:pt x="1300" y="2411"/>
                    <a:pt x="1598" y="2411"/>
                  </a:cubicBezTo>
                  <a:cubicBezTo>
                    <a:pt x="2213" y="2411"/>
                    <a:pt x="2797" y="1934"/>
                    <a:pt x="2817" y="1216"/>
                  </a:cubicBezTo>
                  <a:cubicBezTo>
                    <a:pt x="2817" y="534"/>
                    <a:pt x="2254" y="0"/>
                    <a:pt x="1601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260;p80"/>
            <p:cNvSpPr/>
            <p:nvPr/>
          </p:nvSpPr>
          <p:spPr>
            <a:xfrm>
              <a:off x="4093525" y="4328925"/>
              <a:ext cx="70450" cy="60275"/>
            </a:xfrm>
            <a:custGeom>
              <a:avLst/>
              <a:gdLst/>
              <a:ahLst/>
              <a:cxnLst/>
              <a:rect l="l" t="t" r="r" b="b"/>
              <a:pathLst>
                <a:path w="2818" h="2411" extrusionOk="0">
                  <a:moveTo>
                    <a:pt x="1602" y="0"/>
                  </a:moveTo>
                  <a:cubicBezTo>
                    <a:pt x="534" y="0"/>
                    <a:pt x="1" y="1305"/>
                    <a:pt x="742" y="2046"/>
                  </a:cubicBezTo>
                  <a:cubicBezTo>
                    <a:pt x="994" y="2298"/>
                    <a:pt x="1303" y="2411"/>
                    <a:pt x="1605" y="2411"/>
                  </a:cubicBezTo>
                  <a:cubicBezTo>
                    <a:pt x="2227" y="2411"/>
                    <a:pt x="2818" y="1934"/>
                    <a:pt x="2818" y="1216"/>
                  </a:cubicBezTo>
                  <a:cubicBezTo>
                    <a:pt x="2818" y="534"/>
                    <a:pt x="2254" y="0"/>
                    <a:pt x="1602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261;p80"/>
            <p:cNvSpPr/>
            <p:nvPr/>
          </p:nvSpPr>
          <p:spPr>
            <a:xfrm>
              <a:off x="4247725" y="4328925"/>
              <a:ext cx="69700" cy="60275"/>
            </a:xfrm>
            <a:custGeom>
              <a:avLst/>
              <a:gdLst/>
              <a:ahLst/>
              <a:cxnLst/>
              <a:rect l="l" t="t" r="r" b="b"/>
              <a:pathLst>
                <a:path w="2788" h="2411" extrusionOk="0">
                  <a:moveTo>
                    <a:pt x="1601" y="0"/>
                  </a:moveTo>
                  <a:cubicBezTo>
                    <a:pt x="534" y="0"/>
                    <a:pt x="0" y="1305"/>
                    <a:pt x="741" y="2046"/>
                  </a:cubicBezTo>
                  <a:cubicBezTo>
                    <a:pt x="994" y="2298"/>
                    <a:pt x="1300" y="2411"/>
                    <a:pt x="1597" y="2411"/>
                  </a:cubicBezTo>
                  <a:cubicBezTo>
                    <a:pt x="2210" y="2411"/>
                    <a:pt x="2787" y="1934"/>
                    <a:pt x="2787" y="1216"/>
                  </a:cubicBezTo>
                  <a:cubicBezTo>
                    <a:pt x="2787" y="534"/>
                    <a:pt x="2254" y="0"/>
                    <a:pt x="1601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262;p80"/>
            <p:cNvSpPr/>
            <p:nvPr/>
          </p:nvSpPr>
          <p:spPr>
            <a:xfrm>
              <a:off x="3785150" y="4485325"/>
              <a:ext cx="70450" cy="60300"/>
            </a:xfrm>
            <a:custGeom>
              <a:avLst/>
              <a:gdLst/>
              <a:ahLst/>
              <a:cxnLst/>
              <a:rect l="l" t="t" r="r" b="b"/>
              <a:pathLst>
                <a:path w="2818" h="2412" extrusionOk="0">
                  <a:moveTo>
                    <a:pt x="1602" y="1"/>
                  </a:moveTo>
                  <a:cubicBezTo>
                    <a:pt x="534" y="1"/>
                    <a:pt x="1" y="1305"/>
                    <a:pt x="772" y="2047"/>
                  </a:cubicBezTo>
                  <a:cubicBezTo>
                    <a:pt x="1014" y="2299"/>
                    <a:pt x="1317" y="2411"/>
                    <a:pt x="1614" y="2411"/>
                  </a:cubicBezTo>
                  <a:cubicBezTo>
                    <a:pt x="2227" y="2411"/>
                    <a:pt x="2818" y="1935"/>
                    <a:pt x="2818" y="1216"/>
                  </a:cubicBezTo>
                  <a:cubicBezTo>
                    <a:pt x="2818" y="534"/>
                    <a:pt x="2284" y="1"/>
                    <a:pt x="1602" y="1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263;p80"/>
            <p:cNvSpPr/>
            <p:nvPr/>
          </p:nvSpPr>
          <p:spPr>
            <a:xfrm>
              <a:off x="3939350" y="4485325"/>
              <a:ext cx="70450" cy="60300"/>
            </a:xfrm>
            <a:custGeom>
              <a:avLst/>
              <a:gdLst/>
              <a:ahLst/>
              <a:cxnLst/>
              <a:rect l="l" t="t" r="r" b="b"/>
              <a:pathLst>
                <a:path w="2818" h="2412" extrusionOk="0">
                  <a:moveTo>
                    <a:pt x="1601" y="1"/>
                  </a:moveTo>
                  <a:cubicBezTo>
                    <a:pt x="534" y="1"/>
                    <a:pt x="0" y="1305"/>
                    <a:pt x="741" y="2047"/>
                  </a:cubicBezTo>
                  <a:cubicBezTo>
                    <a:pt x="994" y="2299"/>
                    <a:pt x="1300" y="2411"/>
                    <a:pt x="1598" y="2411"/>
                  </a:cubicBezTo>
                  <a:cubicBezTo>
                    <a:pt x="2213" y="2411"/>
                    <a:pt x="2797" y="1935"/>
                    <a:pt x="2817" y="1216"/>
                  </a:cubicBezTo>
                  <a:cubicBezTo>
                    <a:pt x="2817" y="534"/>
                    <a:pt x="2254" y="1"/>
                    <a:pt x="1601" y="1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264;p80"/>
            <p:cNvSpPr/>
            <p:nvPr/>
          </p:nvSpPr>
          <p:spPr>
            <a:xfrm>
              <a:off x="4093525" y="4486050"/>
              <a:ext cx="70450" cy="59800"/>
            </a:xfrm>
            <a:custGeom>
              <a:avLst/>
              <a:gdLst/>
              <a:ahLst/>
              <a:cxnLst/>
              <a:rect l="l" t="t" r="r" b="b"/>
              <a:pathLst>
                <a:path w="2818" h="2392" extrusionOk="0">
                  <a:moveTo>
                    <a:pt x="1654" y="0"/>
                  </a:moveTo>
                  <a:cubicBezTo>
                    <a:pt x="1636" y="0"/>
                    <a:pt x="1619" y="0"/>
                    <a:pt x="1602" y="1"/>
                  </a:cubicBezTo>
                  <a:cubicBezTo>
                    <a:pt x="534" y="1"/>
                    <a:pt x="1" y="1276"/>
                    <a:pt x="742" y="2047"/>
                  </a:cubicBezTo>
                  <a:cubicBezTo>
                    <a:pt x="989" y="2285"/>
                    <a:pt x="1291" y="2391"/>
                    <a:pt x="1587" y="2391"/>
                  </a:cubicBezTo>
                  <a:cubicBezTo>
                    <a:pt x="2215" y="2391"/>
                    <a:pt x="2818" y="1913"/>
                    <a:pt x="2818" y="1187"/>
                  </a:cubicBezTo>
                  <a:cubicBezTo>
                    <a:pt x="2789" y="523"/>
                    <a:pt x="2282" y="0"/>
                    <a:pt x="1654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265;p80"/>
            <p:cNvSpPr/>
            <p:nvPr/>
          </p:nvSpPr>
          <p:spPr>
            <a:xfrm>
              <a:off x="4247725" y="4486050"/>
              <a:ext cx="70200" cy="59800"/>
            </a:xfrm>
            <a:custGeom>
              <a:avLst/>
              <a:gdLst/>
              <a:ahLst/>
              <a:cxnLst/>
              <a:rect l="l" t="t" r="r" b="b"/>
              <a:pathLst>
                <a:path w="2808" h="2392" extrusionOk="0">
                  <a:moveTo>
                    <a:pt x="1653" y="0"/>
                  </a:moveTo>
                  <a:cubicBezTo>
                    <a:pt x="1636" y="0"/>
                    <a:pt x="1619" y="0"/>
                    <a:pt x="1601" y="1"/>
                  </a:cubicBezTo>
                  <a:cubicBezTo>
                    <a:pt x="504" y="1"/>
                    <a:pt x="0" y="1306"/>
                    <a:pt x="741" y="2047"/>
                  </a:cubicBezTo>
                  <a:cubicBezTo>
                    <a:pt x="989" y="2285"/>
                    <a:pt x="1291" y="2391"/>
                    <a:pt x="1586" y="2391"/>
                  </a:cubicBezTo>
                  <a:cubicBezTo>
                    <a:pt x="2212" y="2391"/>
                    <a:pt x="2807" y="1913"/>
                    <a:pt x="2787" y="1187"/>
                  </a:cubicBezTo>
                  <a:cubicBezTo>
                    <a:pt x="2787" y="523"/>
                    <a:pt x="2282" y="0"/>
                    <a:pt x="1653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266;p80"/>
            <p:cNvSpPr/>
            <p:nvPr/>
          </p:nvSpPr>
          <p:spPr>
            <a:xfrm>
              <a:off x="3785150" y="4641750"/>
              <a:ext cx="70450" cy="60275"/>
            </a:xfrm>
            <a:custGeom>
              <a:avLst/>
              <a:gdLst/>
              <a:ahLst/>
              <a:cxnLst/>
              <a:rect l="l" t="t" r="r" b="b"/>
              <a:pathLst>
                <a:path w="2818" h="2411" extrusionOk="0">
                  <a:moveTo>
                    <a:pt x="1602" y="0"/>
                  </a:moveTo>
                  <a:cubicBezTo>
                    <a:pt x="534" y="0"/>
                    <a:pt x="1" y="1305"/>
                    <a:pt x="772" y="2046"/>
                  </a:cubicBezTo>
                  <a:cubicBezTo>
                    <a:pt x="1014" y="2298"/>
                    <a:pt x="1317" y="2411"/>
                    <a:pt x="1614" y="2411"/>
                  </a:cubicBezTo>
                  <a:cubicBezTo>
                    <a:pt x="2227" y="2411"/>
                    <a:pt x="2818" y="1934"/>
                    <a:pt x="2818" y="1216"/>
                  </a:cubicBezTo>
                  <a:cubicBezTo>
                    <a:pt x="2818" y="534"/>
                    <a:pt x="2284" y="0"/>
                    <a:pt x="1602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267;p80"/>
            <p:cNvSpPr/>
            <p:nvPr/>
          </p:nvSpPr>
          <p:spPr>
            <a:xfrm>
              <a:off x="3939350" y="4641750"/>
              <a:ext cx="70450" cy="60275"/>
            </a:xfrm>
            <a:custGeom>
              <a:avLst/>
              <a:gdLst/>
              <a:ahLst/>
              <a:cxnLst/>
              <a:rect l="l" t="t" r="r" b="b"/>
              <a:pathLst>
                <a:path w="2818" h="2411" extrusionOk="0">
                  <a:moveTo>
                    <a:pt x="1601" y="0"/>
                  </a:moveTo>
                  <a:cubicBezTo>
                    <a:pt x="534" y="0"/>
                    <a:pt x="0" y="1305"/>
                    <a:pt x="741" y="2046"/>
                  </a:cubicBezTo>
                  <a:cubicBezTo>
                    <a:pt x="994" y="2298"/>
                    <a:pt x="1303" y="2411"/>
                    <a:pt x="1605" y="2411"/>
                  </a:cubicBezTo>
                  <a:cubicBezTo>
                    <a:pt x="2226" y="2411"/>
                    <a:pt x="2817" y="1934"/>
                    <a:pt x="2817" y="1216"/>
                  </a:cubicBezTo>
                  <a:cubicBezTo>
                    <a:pt x="2787" y="534"/>
                    <a:pt x="2254" y="0"/>
                    <a:pt x="1601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268;p80"/>
            <p:cNvSpPr/>
            <p:nvPr/>
          </p:nvSpPr>
          <p:spPr>
            <a:xfrm>
              <a:off x="4093525" y="4641750"/>
              <a:ext cx="70450" cy="60275"/>
            </a:xfrm>
            <a:custGeom>
              <a:avLst/>
              <a:gdLst/>
              <a:ahLst/>
              <a:cxnLst/>
              <a:rect l="l" t="t" r="r" b="b"/>
              <a:pathLst>
                <a:path w="2818" h="2411" extrusionOk="0">
                  <a:moveTo>
                    <a:pt x="1602" y="0"/>
                  </a:moveTo>
                  <a:cubicBezTo>
                    <a:pt x="534" y="0"/>
                    <a:pt x="1" y="1305"/>
                    <a:pt x="742" y="2046"/>
                  </a:cubicBezTo>
                  <a:cubicBezTo>
                    <a:pt x="994" y="2298"/>
                    <a:pt x="1303" y="2411"/>
                    <a:pt x="1605" y="2411"/>
                  </a:cubicBezTo>
                  <a:cubicBezTo>
                    <a:pt x="2227" y="2411"/>
                    <a:pt x="2818" y="1934"/>
                    <a:pt x="2818" y="1216"/>
                  </a:cubicBezTo>
                  <a:cubicBezTo>
                    <a:pt x="2788" y="534"/>
                    <a:pt x="2254" y="0"/>
                    <a:pt x="1602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269;p80"/>
            <p:cNvSpPr/>
            <p:nvPr/>
          </p:nvSpPr>
          <p:spPr>
            <a:xfrm>
              <a:off x="4247725" y="4641750"/>
              <a:ext cx="69700" cy="60275"/>
            </a:xfrm>
            <a:custGeom>
              <a:avLst/>
              <a:gdLst/>
              <a:ahLst/>
              <a:cxnLst/>
              <a:rect l="l" t="t" r="r" b="b"/>
              <a:pathLst>
                <a:path w="2788" h="2411" extrusionOk="0">
                  <a:moveTo>
                    <a:pt x="1601" y="0"/>
                  </a:moveTo>
                  <a:cubicBezTo>
                    <a:pt x="534" y="0"/>
                    <a:pt x="0" y="1305"/>
                    <a:pt x="741" y="2046"/>
                  </a:cubicBezTo>
                  <a:cubicBezTo>
                    <a:pt x="994" y="2298"/>
                    <a:pt x="1300" y="2411"/>
                    <a:pt x="1597" y="2411"/>
                  </a:cubicBezTo>
                  <a:cubicBezTo>
                    <a:pt x="2210" y="2411"/>
                    <a:pt x="2787" y="1934"/>
                    <a:pt x="2787" y="1216"/>
                  </a:cubicBezTo>
                  <a:cubicBezTo>
                    <a:pt x="2787" y="534"/>
                    <a:pt x="2254" y="0"/>
                    <a:pt x="1601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270;p80"/>
            <p:cNvSpPr/>
            <p:nvPr/>
          </p:nvSpPr>
          <p:spPr>
            <a:xfrm>
              <a:off x="3785150" y="4798900"/>
              <a:ext cx="70450" cy="59775"/>
            </a:xfrm>
            <a:custGeom>
              <a:avLst/>
              <a:gdLst/>
              <a:ahLst/>
              <a:cxnLst/>
              <a:rect l="l" t="t" r="r" b="b"/>
              <a:pathLst>
                <a:path w="2818" h="2391" extrusionOk="0">
                  <a:moveTo>
                    <a:pt x="1602" y="0"/>
                  </a:moveTo>
                  <a:cubicBezTo>
                    <a:pt x="534" y="0"/>
                    <a:pt x="1" y="1275"/>
                    <a:pt x="772" y="2046"/>
                  </a:cubicBezTo>
                  <a:cubicBezTo>
                    <a:pt x="1009" y="2284"/>
                    <a:pt x="1305" y="2390"/>
                    <a:pt x="1597" y="2390"/>
                  </a:cubicBezTo>
                  <a:cubicBezTo>
                    <a:pt x="2215" y="2390"/>
                    <a:pt x="2818" y="1911"/>
                    <a:pt x="2818" y="1186"/>
                  </a:cubicBezTo>
                  <a:cubicBezTo>
                    <a:pt x="2818" y="534"/>
                    <a:pt x="2284" y="0"/>
                    <a:pt x="1602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271;p80"/>
            <p:cNvSpPr/>
            <p:nvPr/>
          </p:nvSpPr>
          <p:spPr>
            <a:xfrm>
              <a:off x="3939550" y="4798875"/>
              <a:ext cx="70250" cy="59800"/>
            </a:xfrm>
            <a:custGeom>
              <a:avLst/>
              <a:gdLst/>
              <a:ahLst/>
              <a:cxnLst/>
              <a:rect l="l" t="t" r="r" b="b"/>
              <a:pathLst>
                <a:path w="2810" h="2392" extrusionOk="0">
                  <a:moveTo>
                    <a:pt x="1558" y="1"/>
                  </a:moveTo>
                  <a:cubicBezTo>
                    <a:pt x="514" y="1"/>
                    <a:pt x="0" y="1285"/>
                    <a:pt x="733" y="2047"/>
                  </a:cubicBezTo>
                  <a:cubicBezTo>
                    <a:pt x="981" y="2285"/>
                    <a:pt x="1280" y="2391"/>
                    <a:pt x="1573" y="2391"/>
                  </a:cubicBezTo>
                  <a:cubicBezTo>
                    <a:pt x="2194" y="2391"/>
                    <a:pt x="2789" y="1912"/>
                    <a:pt x="2809" y="1187"/>
                  </a:cubicBezTo>
                  <a:cubicBezTo>
                    <a:pt x="2809" y="535"/>
                    <a:pt x="2246" y="1"/>
                    <a:pt x="1593" y="1"/>
                  </a:cubicBezTo>
                  <a:cubicBezTo>
                    <a:pt x="1581" y="1"/>
                    <a:pt x="1569" y="1"/>
                    <a:pt x="1558" y="1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272;p80"/>
            <p:cNvSpPr/>
            <p:nvPr/>
          </p:nvSpPr>
          <p:spPr>
            <a:xfrm>
              <a:off x="4093525" y="4798900"/>
              <a:ext cx="70450" cy="59775"/>
            </a:xfrm>
            <a:custGeom>
              <a:avLst/>
              <a:gdLst/>
              <a:ahLst/>
              <a:cxnLst/>
              <a:rect l="l" t="t" r="r" b="b"/>
              <a:pathLst>
                <a:path w="2818" h="2391" extrusionOk="0">
                  <a:moveTo>
                    <a:pt x="1602" y="0"/>
                  </a:moveTo>
                  <a:cubicBezTo>
                    <a:pt x="534" y="0"/>
                    <a:pt x="1" y="1275"/>
                    <a:pt x="742" y="2046"/>
                  </a:cubicBezTo>
                  <a:cubicBezTo>
                    <a:pt x="989" y="2284"/>
                    <a:pt x="1291" y="2390"/>
                    <a:pt x="1587" y="2390"/>
                  </a:cubicBezTo>
                  <a:cubicBezTo>
                    <a:pt x="2215" y="2390"/>
                    <a:pt x="2818" y="1911"/>
                    <a:pt x="2818" y="1186"/>
                  </a:cubicBezTo>
                  <a:cubicBezTo>
                    <a:pt x="2818" y="534"/>
                    <a:pt x="2254" y="0"/>
                    <a:pt x="1602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273;p80"/>
            <p:cNvSpPr/>
            <p:nvPr/>
          </p:nvSpPr>
          <p:spPr>
            <a:xfrm>
              <a:off x="4247725" y="4798900"/>
              <a:ext cx="69700" cy="59775"/>
            </a:xfrm>
            <a:custGeom>
              <a:avLst/>
              <a:gdLst/>
              <a:ahLst/>
              <a:cxnLst/>
              <a:rect l="l" t="t" r="r" b="b"/>
              <a:pathLst>
                <a:path w="2788" h="2391" extrusionOk="0">
                  <a:moveTo>
                    <a:pt x="1601" y="0"/>
                  </a:moveTo>
                  <a:cubicBezTo>
                    <a:pt x="534" y="0"/>
                    <a:pt x="0" y="1275"/>
                    <a:pt x="741" y="2046"/>
                  </a:cubicBezTo>
                  <a:cubicBezTo>
                    <a:pt x="989" y="2284"/>
                    <a:pt x="1287" y="2390"/>
                    <a:pt x="1580" y="2390"/>
                  </a:cubicBezTo>
                  <a:cubicBezTo>
                    <a:pt x="2199" y="2390"/>
                    <a:pt x="2787" y="1911"/>
                    <a:pt x="2787" y="1186"/>
                  </a:cubicBezTo>
                  <a:cubicBezTo>
                    <a:pt x="2787" y="534"/>
                    <a:pt x="2254" y="0"/>
                    <a:pt x="1601" y="0"/>
                  </a:cubicBezTo>
                  <a:close/>
                </a:path>
              </a:pathLst>
            </a:custGeom>
            <a:solidFill>
              <a:srgbClr val="0707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413" y="2619098"/>
            <a:ext cx="2571750" cy="257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wesome Black Friday Sales by Slidesgo">
  <a:themeElements>
    <a:clrScheme name="Simple Light">
      <a:dk1>
        <a:srgbClr val="000000"/>
      </a:dk1>
      <a:lt1>
        <a:srgbClr val="FFFFFF"/>
      </a:lt1>
      <a:dk2>
        <a:srgbClr val="FE9BCA"/>
      </a:dk2>
      <a:lt2>
        <a:srgbClr val="FFB3D1"/>
      </a:lt2>
      <a:accent1>
        <a:srgbClr val="FE9BCA"/>
      </a:accent1>
      <a:accent2>
        <a:srgbClr val="6DF3E8"/>
      </a:accent2>
      <a:accent3>
        <a:srgbClr val="FFFF92"/>
      </a:accent3>
      <a:accent4>
        <a:srgbClr val="D479FF"/>
      </a:accent4>
      <a:accent5>
        <a:srgbClr val="F8EBFD"/>
      </a:accent5>
      <a:accent6>
        <a:srgbClr val="F3D9FF"/>
      </a:accent6>
      <a:hlink>
        <a:srgbClr val="FE9BC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3049</TotalTime>
  <Words>53</Words>
  <Application>Microsoft Office PowerPoint</Application>
  <PresentationFormat>Presentación en pantalla (16:9)</PresentationFormat>
  <Paragraphs>13</Paragraphs>
  <Slides>8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Oswald</vt:lpstr>
      <vt:lpstr>Roboto</vt:lpstr>
      <vt:lpstr>Awesome Black Friday Sales by Slidesgo</vt:lpstr>
      <vt:lpstr>RAZONES TRIGONOMÉTRICAS</vt:lpstr>
      <vt:lpstr>Presentación de PowerPoint</vt:lpstr>
      <vt:lpstr>Las razones trigonométricas son relaciones entre los lados del triángulo y sólo dependen de los ángulos de éste. Las razones trigonométricas básicas son tres: seno, coseno y tangente. </vt:lpstr>
      <vt:lpstr>El seno de un ángulo α se define como la razón entre el cateto opuesto (a) y la hipotenusa (c). </vt:lpstr>
      <vt:lpstr>El coseno se define como la razón entre el cateto contiguo o cateto adyacente (b) y la hipotenusa (c). </vt:lpstr>
      <vt:lpstr>La tangente es la razón entre el cateto opuesto (a) y el cateto contiguo o cateto adyacente (b). </vt:lpstr>
      <vt:lpstr>UNA MANERA SENCILLA DE RECORDAR LAS RAZONES TRIGONOMÉTRICAS:</vt:lpstr>
      <vt:lpstr>Que tengan una linda semana!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Razones Trigonométricas</dc:title>
  <dc:creator>Pia</dc:creator>
  <cp:lastModifiedBy>Enlaces</cp:lastModifiedBy>
  <cp:revision>11</cp:revision>
  <dcterms:modified xsi:type="dcterms:W3CDTF">2020-10-05T19:48:08Z</dcterms:modified>
</cp:coreProperties>
</file>