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/>
    <p:restoredTop sz="94632"/>
  </p:normalViewPr>
  <p:slideViewPr>
    <p:cSldViewPr snapToGrid="0" snapToObjects="1">
      <p:cViewPr varScale="1">
        <p:scale>
          <a:sx n="56" d="100"/>
          <a:sy n="56" d="100"/>
        </p:scale>
        <p:origin x="200" y="1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249FE-DE39-EE4C-B47C-E3195ADF6C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48AD2F-24FD-2D45-B5D3-F11C3F77D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8D43AF-896C-FD46-81FE-9D91812BB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9B64-566A-204D-A460-579BE3DEEF13}" type="datetimeFigureOut">
              <a:rPr lang="es-CL" smtClean="0"/>
              <a:t>06-10-20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8B6C22-CB85-E54E-B96E-8B013F710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0E6432-1252-8D46-941E-708F859F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BD82-49D3-0344-A33B-5B186D6A5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23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2D4CB-5DF5-2E43-A10B-D2C1D22A2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A24DE8-7C19-A646-BE2C-E21605913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B9EEFD-C898-974D-8800-F66B260B2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9B64-566A-204D-A460-579BE3DEEF13}" type="datetimeFigureOut">
              <a:rPr lang="es-CL" smtClean="0"/>
              <a:t>06-10-20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C90C48-4182-2D4C-90AA-19E27422A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2996B4-FDB2-654F-AE13-AAE537CA8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BD82-49D3-0344-A33B-5B186D6A5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04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D7B526C-E6F5-3C41-8EF3-B532C2AD3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ECBB16-E81C-BF48-A742-8055822CC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D39A62-D8B2-C04F-9E98-B02A61C64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9B64-566A-204D-A460-579BE3DEEF13}" type="datetimeFigureOut">
              <a:rPr lang="es-CL" smtClean="0"/>
              <a:t>06-10-20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4FABB8-B85E-1248-A7EC-03E0E844A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155B4B-FDD3-464C-BEB1-F8436A8B1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BD82-49D3-0344-A33B-5B186D6A5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108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D489AD-0854-1844-992F-B0F78F527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88114A-E3A6-CF41-9FC8-C6935322B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B70C12-FCFD-BA40-BEB6-4A168ECD3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9B64-566A-204D-A460-579BE3DEEF13}" type="datetimeFigureOut">
              <a:rPr lang="es-CL" smtClean="0"/>
              <a:t>06-10-20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884621-6C1E-AE49-A960-83B16AE24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58BF7F-955A-534B-BCCB-EF4FCD11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BD82-49D3-0344-A33B-5B186D6A5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30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B71B5-38A2-EF4F-80F3-81E764E06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0F0EFA-C663-EE40-858B-F207DC6CC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4F87D4-5165-D448-B06C-C0DF5422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9B64-566A-204D-A460-579BE3DEEF13}" type="datetimeFigureOut">
              <a:rPr lang="es-CL" smtClean="0"/>
              <a:t>06-10-20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95D3BF-D2CD-9A42-AF7E-5B3902082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695768-2BE8-654B-853D-6351F6873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BD82-49D3-0344-A33B-5B186D6A5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001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8D2119-7D2D-4E41-A7D2-D83C6FDB8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4D8ED0-6F19-354D-BA74-BE1C821260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5272A0-B105-2F40-A8DF-93DE266AA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10CCA1-D672-1D4F-8B37-02515B985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9B64-566A-204D-A460-579BE3DEEF13}" type="datetimeFigureOut">
              <a:rPr lang="es-CL" smtClean="0"/>
              <a:t>06-10-20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58AA90-1646-6C43-BDFF-3CF158A60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50D0CF-412B-7246-AC67-2C97FBE2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BD82-49D3-0344-A33B-5B186D6A5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732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EF99D-4469-AE45-A84A-F0FA41973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FA2F27-7E6F-384F-9E36-6E4F37D93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30536A-2DCF-C647-A1A8-6577C3ACA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0CCA4EC-7780-334C-AEE5-975AE500C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61525DE-F0CC-0E46-9D7E-B00E413619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714772B-9FE7-C640-AA5D-2A4D1E331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9B64-566A-204D-A460-579BE3DEEF13}" type="datetimeFigureOut">
              <a:rPr lang="es-CL" smtClean="0"/>
              <a:t>06-10-20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696044E-CD68-104F-BFC6-C4E34153B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176066F-86F3-8046-B650-345DA237C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BD82-49D3-0344-A33B-5B186D6A5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266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5B82B1-A764-CC43-B85F-700D6E216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572E80-8F3E-224F-A987-2AA5691BD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9B64-566A-204D-A460-579BE3DEEF13}" type="datetimeFigureOut">
              <a:rPr lang="es-CL" smtClean="0"/>
              <a:t>06-10-20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F5C92E5-06A3-074A-8DF7-18B6E37DB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56492C2-2299-914F-B5D5-0800389FB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BD82-49D3-0344-A33B-5B186D6A5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606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56DE40-975D-CB44-AA8A-226C92723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9B64-566A-204D-A460-579BE3DEEF13}" type="datetimeFigureOut">
              <a:rPr lang="es-CL" smtClean="0"/>
              <a:t>06-10-20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16F4177-3768-394A-B9A9-8554A241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C0DE14F-28A4-D047-BC9A-D1F0DFFC9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BD82-49D3-0344-A33B-5B186D6A5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947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5C5A96-D099-0A47-9C1A-2D7B34ECF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2EDC8C-0319-2847-8CDB-EF27EBC84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2D2428-4C7A-DA41-9BD8-AB0BBAE73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04DA22-3F5C-ED4E-9E7F-AD0906469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9B64-566A-204D-A460-579BE3DEEF13}" type="datetimeFigureOut">
              <a:rPr lang="es-CL" smtClean="0"/>
              <a:t>06-10-20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68BCA6-CA97-374F-832E-BD2A99C72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1C9035-BE14-DA4E-86DB-5E03FA78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BD82-49D3-0344-A33B-5B186D6A5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041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0D88D-3B42-0540-BBA2-BA4AD98C1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24BF420-58D2-A645-88EE-C568B0D015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155DD5-7C92-D846-A277-5D25CB0D9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4F5417-EAF2-0145-A86C-0D1714A6B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9B64-566A-204D-A460-579BE3DEEF13}" type="datetimeFigureOut">
              <a:rPr lang="es-CL" smtClean="0"/>
              <a:t>06-10-20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1FD548-8FEF-3D4F-AA50-11777BED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68C677-708F-6746-99B2-7DC2CFF7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BD82-49D3-0344-A33B-5B186D6A5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867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2600707-C13A-C64E-943B-5F821AB80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874499-7584-3E45-830D-13334ECD9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0EE4E6-CE3D-1645-97C9-9088D3DDEB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49B64-566A-204D-A460-579BE3DEEF13}" type="datetimeFigureOut">
              <a:rPr lang="es-CL" smtClean="0"/>
              <a:t>06-10-20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263D72-E4C3-304F-A708-FF7F90C6B1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394E7B-812F-6E41-A7AA-5E29CC1B2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BD82-49D3-0344-A33B-5B186D6A5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07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daniel.almuna@hot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14745F-AEA8-6647-ADF5-6D84FF174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Contabilización de </a:t>
            </a:r>
            <a:br>
              <a:rPr lang="es-CL" dirty="0"/>
            </a:br>
            <a:r>
              <a:rPr lang="es-CL" dirty="0"/>
              <a:t>Operaciones Comerciales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FBFD5F-FB7E-8148-B5AA-FB1AF100F0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San Fernando College  Anexo</a:t>
            </a:r>
          </a:p>
          <a:p>
            <a:r>
              <a:rPr lang="es-CL" dirty="0"/>
              <a:t>Profesor: Daniel Almuna San Martin</a:t>
            </a:r>
          </a:p>
          <a:p>
            <a:endParaRPr lang="es-CL" dirty="0"/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5F6D4D85-D74A-FC4F-92C9-4D2229D995F9}"/>
              </a:ext>
            </a:extLst>
          </p:cNvPr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/>
          </a:p>
          <a:p>
            <a:r>
              <a:rPr lang="es-CL"/>
              <a:t>San Fernando College  Anexo</a:t>
            </a:r>
          </a:p>
          <a:p>
            <a:r>
              <a:rPr lang="es-CL"/>
              <a:t>Profesor: Daniel Almuna San Martin</a:t>
            </a:r>
          </a:p>
          <a:p>
            <a:endParaRPr lang="es-CL" dirty="0"/>
          </a:p>
        </p:txBody>
      </p:sp>
      <p:pic>
        <p:nvPicPr>
          <p:cNvPr id="5" name="Imagen 4" descr="C:\Users\utp2\Desktop\insignia.png">
            <a:extLst>
              <a:ext uri="{FF2B5EF4-FFF2-40B4-BE49-F238E27FC236}">
                <a16:creationId xmlns:a16="http://schemas.microsoft.com/office/drawing/2014/main" id="{C3A47827-346D-C744-A135-6257ED142FD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09" y="603159"/>
            <a:ext cx="1245982" cy="1810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522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55F8D1-9C6B-8B48-B520-B01B77CE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 PRÁCTICO A DESARROLLAR POR EL ALUMNO: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2BFF3A-D13E-B342-B80B-2206ABACC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Cada alumnos debe realizar un ejercicio, con a lo menos 5 fechas en donde existan </a:t>
            </a:r>
            <a:r>
              <a:rPr lang="es-CL" b="1" dirty="0"/>
              <a:t>transacciones comerciales </a:t>
            </a:r>
            <a:r>
              <a:rPr lang="es-CL" dirty="0"/>
              <a:t>e intervengan  de 2 o más cuentas contables.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Despues de realizar ese ejercicio , debe traspasar esa información al </a:t>
            </a:r>
            <a:r>
              <a:rPr lang="es-CL" b="1" dirty="0"/>
              <a:t>libro diario</a:t>
            </a:r>
            <a:r>
              <a:rPr lang="es-CL" dirty="0"/>
              <a:t>, por cada fecha.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Del libro diario debe  traspasar esos datos a las </a:t>
            </a:r>
            <a:r>
              <a:rPr lang="es-CL" b="1" dirty="0"/>
              <a:t>cuentas T, </a:t>
            </a:r>
            <a:r>
              <a:rPr lang="es-CL" dirty="0"/>
              <a:t>en donde exista una cuenta T por cada cuentra que exista en el ejercicio.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Dichas cuentas T, deben ser traspasadas al blance de comprobación y saldos.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Mostrar el resultado del Balance, e incicar si hay perdida o ganancia.</a:t>
            </a:r>
          </a:p>
        </p:txBody>
      </p:sp>
    </p:spTree>
    <p:extLst>
      <p:ext uri="{BB962C8B-B14F-4D97-AF65-F5344CB8AC3E}">
        <p14:creationId xmlns:p14="http://schemas.microsoft.com/office/powerpoint/2010/main" val="260339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C0093A-6EB4-524F-8916-4B76F306B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A78153-CC24-1F48-A233-35B53445F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/>
              <a:t>Plazo para mandar ejercicio completo domingo 11-10-2020.</a:t>
            </a:r>
          </a:p>
          <a:p>
            <a:r>
              <a:rPr lang="es-CL" dirty="0"/>
              <a:t>Al correo </a:t>
            </a:r>
            <a:r>
              <a:rPr lang="es-CL" dirty="0">
                <a:hlinkClick r:id="rId2"/>
              </a:rPr>
              <a:t>daniel.almuna@hotmail.com</a:t>
            </a:r>
            <a:endParaRPr lang="es-CL" dirty="0"/>
          </a:p>
          <a:p>
            <a:r>
              <a:rPr lang="es-CL" dirty="0"/>
              <a:t>Cada ejercicio que hagan es evaluado, así que a trabajar a conciencia.</a:t>
            </a:r>
          </a:p>
          <a:p>
            <a:r>
              <a:rPr lang="es-CL" dirty="0"/>
              <a:t>Si existen dudas deben llamarme al 993440010.</a:t>
            </a:r>
          </a:p>
          <a:p>
            <a:r>
              <a:rPr lang="es-CL" dirty="0"/>
              <a:t>Sólo me hacen sonar el celular y yo los llamo.</a:t>
            </a:r>
          </a:p>
          <a:p>
            <a:r>
              <a:rPr lang="es-CL" dirty="0"/>
              <a:t>Cada paso es un nuevo paso para aprender.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70081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192</Words>
  <Application>Microsoft Macintosh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Contabilización de  Operaciones Comerciales</vt:lpstr>
      <vt:lpstr>EJERCICIO PRÁCTICO A DESARROLLAR POR EL ALUMNO: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4</cp:revision>
  <dcterms:created xsi:type="dcterms:W3CDTF">2020-10-06T21:51:01Z</dcterms:created>
  <dcterms:modified xsi:type="dcterms:W3CDTF">2020-10-06T23:33:10Z</dcterms:modified>
</cp:coreProperties>
</file>