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9" r:id="rId1"/>
  </p:sldMasterIdLst>
  <p:notesMasterIdLst>
    <p:notesMasterId r:id="rId8"/>
  </p:notesMasterIdLst>
  <p:sldIdLst>
    <p:sldId id="256" r:id="rId2"/>
    <p:sldId id="260" r:id="rId3"/>
    <p:sldId id="269" r:id="rId4"/>
    <p:sldId id="271" r:id="rId5"/>
    <p:sldId id="278" r:id="rId6"/>
    <p:sldId id="277" r:id="rId7"/>
  </p:sldIdLst>
  <p:sldSz cx="9144000" cy="5143500" type="screen16x9"/>
  <p:notesSz cx="6858000" cy="9144000"/>
  <p:embeddedFontLst>
    <p:embeddedFont>
      <p:font typeface="Alata" panose="020B0604020202020204" charset="0"/>
      <p:regular r:id="rId9"/>
    </p:embeddedFont>
    <p:embeddedFont>
      <p:font typeface="Bauhaus 93" panose="04030905020B02020C02" pitchFamily="82" charset="0"/>
      <p:regular r:id="rId10"/>
    </p:embeddedFont>
    <p:embeddedFont>
      <p:font typeface="Cambria Math" panose="02040503050406030204" pitchFamily="18" charset="0"/>
      <p:regular r:id="rId11"/>
    </p:embeddedFont>
    <p:embeddedFont>
      <p:font typeface="Didact Gothic" panose="020B0604020202020204" charset="0"/>
      <p:regular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A5898DDE-1F85-45F1-8A9D-2FC8BB3B069E}">
  <a:tblStyle styleId="{A5898DDE-1F85-45F1-8A9D-2FC8BB3B069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9" d="100"/>
          <a:sy n="99" d="100"/>
        </p:scale>
        <p:origin x="-546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634864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84b5c09cfe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84b5c09cfe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g6de10487c1_5_14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1" name="Google Shape;381;g6de10487c1_5_14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g6def91b91d_0_1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2" name="Google Shape;592;g6def91b91d_0_1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Google Shape;623;g6def91b91d_0_1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4" name="Google Shape;624;g6def91b91d_0_1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" name="Google Shape;979;g6def91b91d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0" name="Google Shape;980;g6def91b91d_0_1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3686025" y="1531025"/>
            <a:ext cx="4569600" cy="158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41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686028" y="3151489"/>
            <a:ext cx="4301100" cy="36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-1195968" y="-20700"/>
            <a:ext cx="5344028" cy="5331342"/>
            <a:chOff x="-1195968" y="-20700"/>
            <a:chExt cx="5344028" cy="5331342"/>
          </a:xfrm>
        </p:grpSpPr>
        <p:grpSp>
          <p:nvGrpSpPr>
            <p:cNvPr id="12" name="Google Shape;12;p2"/>
            <p:cNvGrpSpPr/>
            <p:nvPr/>
          </p:nvGrpSpPr>
          <p:grpSpPr>
            <a:xfrm>
              <a:off x="-1195968" y="2578233"/>
              <a:ext cx="3942832" cy="2732409"/>
              <a:chOff x="-1182160" y="2564425"/>
              <a:chExt cx="3942832" cy="2732409"/>
            </a:xfrm>
          </p:grpSpPr>
          <p:sp>
            <p:nvSpPr>
              <p:cNvPr id="13" name="Google Shape;13;p2"/>
              <p:cNvSpPr/>
              <p:nvPr/>
            </p:nvSpPr>
            <p:spPr>
              <a:xfrm>
                <a:off x="-1182160" y="2564425"/>
                <a:ext cx="2876578" cy="2732409"/>
              </a:xfrm>
              <a:custGeom>
                <a:avLst/>
                <a:gdLst/>
                <a:ahLst/>
                <a:cxnLst/>
                <a:rect l="l" t="t" r="r" b="b"/>
                <a:pathLst>
                  <a:path w="34691" h="33062" extrusionOk="0">
                    <a:moveTo>
                      <a:pt x="33065" y="1"/>
                    </a:moveTo>
                    <a:lnTo>
                      <a:pt x="1" y="33062"/>
                    </a:lnTo>
                    <a:lnTo>
                      <a:pt x="3250" y="33062"/>
                    </a:lnTo>
                    <a:lnTo>
                      <a:pt x="34691" y="1627"/>
                    </a:lnTo>
                    <a:lnTo>
                      <a:pt x="3306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14;p2"/>
              <p:cNvSpPr/>
              <p:nvPr/>
            </p:nvSpPr>
            <p:spPr>
              <a:xfrm>
                <a:off x="-643142" y="2833167"/>
                <a:ext cx="2606673" cy="2463647"/>
              </a:xfrm>
              <a:custGeom>
                <a:avLst/>
                <a:gdLst/>
                <a:ahLst/>
                <a:cxnLst/>
                <a:rect l="l" t="t" r="r" b="b"/>
                <a:pathLst>
                  <a:path w="31436" h="29810" extrusionOk="0">
                    <a:moveTo>
                      <a:pt x="29810" y="1"/>
                    </a:moveTo>
                    <a:lnTo>
                      <a:pt x="1" y="29810"/>
                    </a:lnTo>
                    <a:lnTo>
                      <a:pt x="3243" y="29810"/>
                    </a:lnTo>
                    <a:lnTo>
                      <a:pt x="31436" y="1620"/>
                    </a:lnTo>
                    <a:lnTo>
                      <a:pt x="2981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>
                <a:off x="-112084" y="3097943"/>
                <a:ext cx="2340997" cy="2198853"/>
              </a:xfrm>
              <a:custGeom>
                <a:avLst/>
                <a:gdLst/>
                <a:ahLst/>
                <a:cxnLst/>
                <a:rect l="l" t="t" r="r" b="b"/>
                <a:pathLst>
                  <a:path w="28232" h="26606" extrusionOk="0">
                    <a:moveTo>
                      <a:pt x="26608" y="1"/>
                    </a:moveTo>
                    <a:lnTo>
                      <a:pt x="0" y="26606"/>
                    </a:lnTo>
                    <a:lnTo>
                      <a:pt x="3249" y="26606"/>
                    </a:lnTo>
                    <a:lnTo>
                      <a:pt x="28231" y="1627"/>
                    </a:lnTo>
                    <a:lnTo>
                      <a:pt x="26608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419720" y="3362718"/>
                <a:ext cx="2075653" cy="1934058"/>
              </a:xfrm>
              <a:custGeom>
                <a:avLst/>
                <a:gdLst/>
                <a:ahLst/>
                <a:cxnLst/>
                <a:rect l="l" t="t" r="r" b="b"/>
                <a:pathLst>
                  <a:path w="25032" h="23402" extrusionOk="0">
                    <a:moveTo>
                      <a:pt x="23405" y="0"/>
                    </a:moveTo>
                    <a:lnTo>
                      <a:pt x="1" y="23402"/>
                    </a:lnTo>
                    <a:lnTo>
                      <a:pt x="3250" y="23402"/>
                    </a:lnTo>
                    <a:lnTo>
                      <a:pt x="25032" y="1623"/>
                    </a:lnTo>
                    <a:lnTo>
                      <a:pt x="23405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951358" y="3628072"/>
                <a:ext cx="1809314" cy="1668685"/>
              </a:xfrm>
              <a:custGeom>
                <a:avLst/>
                <a:gdLst/>
                <a:ahLst/>
                <a:cxnLst/>
                <a:rect l="l" t="t" r="r" b="b"/>
                <a:pathLst>
                  <a:path w="21820" h="20191" extrusionOk="0">
                    <a:moveTo>
                      <a:pt x="20197" y="1"/>
                    </a:moveTo>
                    <a:lnTo>
                      <a:pt x="0" y="20191"/>
                    </a:lnTo>
                    <a:lnTo>
                      <a:pt x="3245" y="20191"/>
                    </a:lnTo>
                    <a:lnTo>
                      <a:pt x="21820" y="1616"/>
                    </a:lnTo>
                    <a:lnTo>
                      <a:pt x="20197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8" name="Google Shape;18;p2"/>
            <p:cNvSpPr/>
            <p:nvPr/>
          </p:nvSpPr>
          <p:spPr>
            <a:xfrm>
              <a:off x="254850" y="2571750"/>
              <a:ext cx="2583811" cy="2583483"/>
            </a:xfrm>
            <a:custGeom>
              <a:avLst/>
              <a:gdLst/>
              <a:ahLst/>
              <a:cxnLst/>
              <a:rect l="l" t="t" r="r" b="b"/>
              <a:pathLst>
                <a:path w="31020" h="31017" extrusionOk="0">
                  <a:moveTo>
                    <a:pt x="15508" y="1"/>
                  </a:moveTo>
                  <a:lnTo>
                    <a:pt x="0" y="15509"/>
                  </a:lnTo>
                  <a:lnTo>
                    <a:pt x="15508" y="31017"/>
                  </a:lnTo>
                  <a:lnTo>
                    <a:pt x="31019" y="15509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19;p2"/>
            <p:cNvGrpSpPr/>
            <p:nvPr/>
          </p:nvGrpSpPr>
          <p:grpSpPr>
            <a:xfrm>
              <a:off x="-482950" y="-2660"/>
              <a:ext cx="4631011" cy="2593609"/>
              <a:chOff x="-443996" y="-28792"/>
              <a:chExt cx="4591979" cy="2597505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45821" y="-28792"/>
                <a:ext cx="1368092" cy="1226607"/>
              </a:xfrm>
              <a:custGeom>
                <a:avLst/>
                <a:gdLst/>
                <a:ahLst/>
                <a:cxnLst/>
                <a:rect l="l" t="t" r="r" b="b"/>
                <a:pathLst>
                  <a:path w="16090" h="14426" extrusionOk="0">
                    <a:moveTo>
                      <a:pt x="12848" y="0"/>
                    </a:moveTo>
                    <a:lnTo>
                      <a:pt x="1" y="12847"/>
                    </a:lnTo>
                    <a:lnTo>
                      <a:pt x="15" y="12865"/>
                    </a:lnTo>
                    <a:lnTo>
                      <a:pt x="59" y="12820"/>
                    </a:lnTo>
                    <a:lnTo>
                      <a:pt x="1665" y="14426"/>
                    </a:lnTo>
                    <a:lnTo>
                      <a:pt x="16089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317894" y="-28792"/>
                <a:ext cx="1641456" cy="1499035"/>
              </a:xfrm>
              <a:custGeom>
                <a:avLst/>
                <a:gdLst/>
                <a:ahLst/>
                <a:cxnLst/>
                <a:rect l="l" t="t" r="r" b="b"/>
                <a:pathLst>
                  <a:path w="19305" h="17630" extrusionOk="0">
                    <a:moveTo>
                      <a:pt x="16056" y="0"/>
                    </a:moveTo>
                    <a:lnTo>
                      <a:pt x="1" y="16052"/>
                    </a:lnTo>
                    <a:lnTo>
                      <a:pt x="25" y="16076"/>
                    </a:lnTo>
                    <a:lnTo>
                      <a:pt x="70" y="16031"/>
                    </a:lnTo>
                    <a:lnTo>
                      <a:pt x="1675" y="17629"/>
                    </a:lnTo>
                    <a:lnTo>
                      <a:pt x="1930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590647" y="-28792"/>
                <a:ext cx="1913544" cy="1759134"/>
              </a:xfrm>
              <a:custGeom>
                <a:avLst/>
                <a:gdLst/>
                <a:ahLst/>
                <a:cxnLst/>
                <a:rect l="l" t="t" r="r" b="b"/>
                <a:pathLst>
                  <a:path w="22505" h="20689" extrusionOk="0">
                    <a:moveTo>
                      <a:pt x="19255" y="0"/>
                    </a:moveTo>
                    <a:lnTo>
                      <a:pt x="1" y="19256"/>
                    </a:lnTo>
                    <a:lnTo>
                      <a:pt x="193" y="19067"/>
                    </a:lnTo>
                    <a:lnTo>
                      <a:pt x="1816" y="20689"/>
                    </a:lnTo>
                    <a:lnTo>
                      <a:pt x="2250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867737" y="-28792"/>
                <a:ext cx="2190308" cy="2052054"/>
              </a:xfrm>
              <a:custGeom>
                <a:avLst/>
                <a:gdLst/>
                <a:ahLst/>
                <a:cxnLst/>
                <a:rect l="l" t="t" r="r" b="b"/>
                <a:pathLst>
                  <a:path w="25760" h="24134" extrusionOk="0">
                    <a:moveTo>
                      <a:pt x="22517" y="0"/>
                    </a:moveTo>
                    <a:lnTo>
                      <a:pt x="1" y="22518"/>
                    </a:lnTo>
                    <a:lnTo>
                      <a:pt x="1627" y="24133"/>
                    </a:lnTo>
                    <a:lnTo>
                      <a:pt x="2576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1140150" y="-28792"/>
                <a:ext cx="2463332" cy="2325077"/>
              </a:xfrm>
              <a:custGeom>
                <a:avLst/>
                <a:gdLst/>
                <a:ahLst/>
                <a:cxnLst/>
                <a:rect l="l" t="t" r="r" b="b"/>
                <a:pathLst>
                  <a:path w="28971" h="27345" extrusionOk="0">
                    <a:moveTo>
                      <a:pt x="25722" y="0"/>
                    </a:moveTo>
                    <a:lnTo>
                      <a:pt x="0" y="25722"/>
                    </a:lnTo>
                    <a:lnTo>
                      <a:pt x="1627" y="27344"/>
                    </a:lnTo>
                    <a:lnTo>
                      <a:pt x="28971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1412563" y="-28792"/>
                <a:ext cx="2735420" cy="2597505"/>
              </a:xfrm>
              <a:custGeom>
                <a:avLst/>
                <a:gdLst/>
                <a:ahLst/>
                <a:cxnLst/>
                <a:rect l="l" t="t" r="r" b="b"/>
                <a:pathLst>
                  <a:path w="32171" h="30549" extrusionOk="0">
                    <a:moveTo>
                      <a:pt x="28926" y="0"/>
                    </a:moveTo>
                    <a:lnTo>
                      <a:pt x="0" y="28923"/>
                    </a:lnTo>
                    <a:lnTo>
                      <a:pt x="1626" y="30548"/>
                    </a:lnTo>
                    <a:lnTo>
                      <a:pt x="32171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-221321" y="-28792"/>
                <a:ext cx="1093539" cy="955879"/>
              </a:xfrm>
              <a:custGeom>
                <a:avLst/>
                <a:gdLst/>
                <a:ahLst/>
                <a:cxnLst/>
                <a:rect l="l" t="t" r="r" b="b"/>
                <a:pathLst>
                  <a:path w="12861" h="11242" extrusionOk="0">
                    <a:moveTo>
                      <a:pt x="9619" y="0"/>
                    </a:moveTo>
                    <a:lnTo>
                      <a:pt x="1" y="9620"/>
                    </a:lnTo>
                    <a:lnTo>
                      <a:pt x="1620" y="11242"/>
                    </a:lnTo>
                    <a:lnTo>
                      <a:pt x="12861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-443996" y="-28792"/>
                <a:ext cx="765843" cy="679710"/>
              </a:xfrm>
              <a:custGeom>
                <a:avLst/>
                <a:gdLst/>
                <a:ahLst/>
                <a:cxnLst/>
                <a:rect l="l" t="t" r="r" b="b"/>
                <a:pathLst>
                  <a:path w="9007" h="7994" extrusionOk="0">
                    <a:moveTo>
                      <a:pt x="5765" y="0"/>
                    </a:moveTo>
                    <a:lnTo>
                      <a:pt x="0" y="5766"/>
                    </a:lnTo>
                    <a:lnTo>
                      <a:pt x="0" y="6983"/>
                    </a:lnTo>
                    <a:lnTo>
                      <a:pt x="1014" y="7994"/>
                    </a:lnTo>
                    <a:lnTo>
                      <a:pt x="9007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8" name="Google Shape;28;p2"/>
            <p:cNvSpPr/>
            <p:nvPr/>
          </p:nvSpPr>
          <p:spPr>
            <a:xfrm>
              <a:off x="1546499" y="3863398"/>
              <a:ext cx="1292072" cy="1291783"/>
            </a:xfrm>
            <a:custGeom>
              <a:avLst/>
              <a:gdLst/>
              <a:ahLst/>
              <a:cxnLst/>
              <a:rect l="l" t="t" r="r" b="b"/>
              <a:pathLst>
                <a:path w="15512" h="15509" extrusionOk="0">
                  <a:moveTo>
                    <a:pt x="0" y="1"/>
                  </a:moveTo>
                  <a:lnTo>
                    <a:pt x="0" y="15509"/>
                  </a:lnTo>
                  <a:lnTo>
                    <a:pt x="1551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-15896" y="-20700"/>
              <a:ext cx="2529078" cy="1246500"/>
            </a:xfrm>
            <a:custGeom>
              <a:avLst/>
              <a:gdLst/>
              <a:ahLst/>
              <a:cxnLst/>
              <a:rect l="l" t="t" r="r" b="b"/>
              <a:pathLst>
                <a:path w="29136" h="14570" extrusionOk="0">
                  <a:moveTo>
                    <a:pt x="14566" y="14569"/>
                  </a:moveTo>
                  <a:lnTo>
                    <a:pt x="291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 rot="-5400000">
              <a:off x="2838424" y="3863398"/>
              <a:ext cx="1292072" cy="1291783"/>
            </a:xfrm>
            <a:custGeom>
              <a:avLst/>
              <a:gdLst/>
              <a:ahLst/>
              <a:cxnLst/>
              <a:rect l="l" t="t" r="r" b="b"/>
              <a:pathLst>
                <a:path w="15512" h="15509" extrusionOk="0">
                  <a:moveTo>
                    <a:pt x="0" y="1"/>
                  </a:moveTo>
                  <a:lnTo>
                    <a:pt x="0" y="15509"/>
                  </a:lnTo>
                  <a:lnTo>
                    <a:pt x="1551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5400000" flipH="1">
              <a:off x="-806258" y="1787100"/>
              <a:ext cx="3136200" cy="15693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lt1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6"/>
          <p:cNvGrpSpPr/>
          <p:nvPr/>
        </p:nvGrpSpPr>
        <p:grpSpPr>
          <a:xfrm flipH="1">
            <a:off x="-10" y="-2660"/>
            <a:ext cx="10425994" cy="5615117"/>
            <a:chOff x="-1281910" y="-2660"/>
            <a:chExt cx="10425994" cy="5615117"/>
          </a:xfrm>
        </p:grpSpPr>
        <p:grpSp>
          <p:nvGrpSpPr>
            <p:cNvPr id="82" name="Google Shape;82;p6"/>
            <p:cNvGrpSpPr/>
            <p:nvPr/>
          </p:nvGrpSpPr>
          <p:grpSpPr>
            <a:xfrm>
              <a:off x="-1281910" y="-2660"/>
              <a:ext cx="3313515" cy="2321589"/>
              <a:chOff x="317894" y="-28792"/>
              <a:chExt cx="3285588" cy="2325077"/>
            </a:xfrm>
          </p:grpSpPr>
          <p:sp>
            <p:nvSpPr>
              <p:cNvPr id="83" name="Google Shape;83;p6"/>
              <p:cNvSpPr/>
              <p:nvPr/>
            </p:nvSpPr>
            <p:spPr>
              <a:xfrm>
                <a:off x="317894" y="-28792"/>
                <a:ext cx="1641456" cy="1499035"/>
              </a:xfrm>
              <a:custGeom>
                <a:avLst/>
                <a:gdLst/>
                <a:ahLst/>
                <a:cxnLst/>
                <a:rect l="l" t="t" r="r" b="b"/>
                <a:pathLst>
                  <a:path w="19305" h="17630" extrusionOk="0">
                    <a:moveTo>
                      <a:pt x="16056" y="0"/>
                    </a:moveTo>
                    <a:lnTo>
                      <a:pt x="1" y="16052"/>
                    </a:lnTo>
                    <a:lnTo>
                      <a:pt x="25" y="16076"/>
                    </a:lnTo>
                    <a:lnTo>
                      <a:pt x="70" y="16031"/>
                    </a:lnTo>
                    <a:lnTo>
                      <a:pt x="1675" y="17629"/>
                    </a:lnTo>
                    <a:lnTo>
                      <a:pt x="1930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84;p6"/>
              <p:cNvSpPr/>
              <p:nvPr/>
            </p:nvSpPr>
            <p:spPr>
              <a:xfrm>
                <a:off x="590647" y="-28792"/>
                <a:ext cx="1913544" cy="1759134"/>
              </a:xfrm>
              <a:custGeom>
                <a:avLst/>
                <a:gdLst/>
                <a:ahLst/>
                <a:cxnLst/>
                <a:rect l="l" t="t" r="r" b="b"/>
                <a:pathLst>
                  <a:path w="22505" h="20689" extrusionOk="0">
                    <a:moveTo>
                      <a:pt x="19255" y="0"/>
                    </a:moveTo>
                    <a:lnTo>
                      <a:pt x="1" y="19256"/>
                    </a:lnTo>
                    <a:lnTo>
                      <a:pt x="193" y="19067"/>
                    </a:lnTo>
                    <a:lnTo>
                      <a:pt x="1816" y="20689"/>
                    </a:lnTo>
                    <a:lnTo>
                      <a:pt x="2250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5;p6"/>
              <p:cNvSpPr/>
              <p:nvPr/>
            </p:nvSpPr>
            <p:spPr>
              <a:xfrm>
                <a:off x="867737" y="-28792"/>
                <a:ext cx="2190308" cy="2052054"/>
              </a:xfrm>
              <a:custGeom>
                <a:avLst/>
                <a:gdLst/>
                <a:ahLst/>
                <a:cxnLst/>
                <a:rect l="l" t="t" r="r" b="b"/>
                <a:pathLst>
                  <a:path w="25760" h="24134" extrusionOk="0">
                    <a:moveTo>
                      <a:pt x="22517" y="0"/>
                    </a:moveTo>
                    <a:lnTo>
                      <a:pt x="1" y="22518"/>
                    </a:lnTo>
                    <a:lnTo>
                      <a:pt x="1627" y="24133"/>
                    </a:lnTo>
                    <a:lnTo>
                      <a:pt x="2576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1140150" y="-28792"/>
                <a:ext cx="2463332" cy="2325077"/>
              </a:xfrm>
              <a:custGeom>
                <a:avLst/>
                <a:gdLst/>
                <a:ahLst/>
                <a:cxnLst/>
                <a:rect l="l" t="t" r="r" b="b"/>
                <a:pathLst>
                  <a:path w="28971" h="27345" extrusionOk="0">
                    <a:moveTo>
                      <a:pt x="25722" y="0"/>
                    </a:moveTo>
                    <a:lnTo>
                      <a:pt x="0" y="25722"/>
                    </a:lnTo>
                    <a:lnTo>
                      <a:pt x="1627" y="27344"/>
                    </a:lnTo>
                    <a:lnTo>
                      <a:pt x="28971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7" name="Google Shape;87;p6"/>
            <p:cNvSpPr/>
            <p:nvPr/>
          </p:nvSpPr>
          <p:spPr>
            <a:xfrm rot="-2700000">
              <a:off x="-191786" y="4028301"/>
              <a:ext cx="1312448" cy="1312321"/>
            </a:xfrm>
            <a:custGeom>
              <a:avLst/>
              <a:gdLst/>
              <a:ahLst/>
              <a:cxnLst/>
              <a:rect l="l" t="t" r="r" b="b"/>
              <a:pathLst>
                <a:path w="31020" h="31017" extrusionOk="0">
                  <a:moveTo>
                    <a:pt x="15508" y="1"/>
                  </a:moveTo>
                  <a:lnTo>
                    <a:pt x="0" y="15509"/>
                  </a:lnTo>
                  <a:lnTo>
                    <a:pt x="15508" y="31017"/>
                  </a:lnTo>
                  <a:lnTo>
                    <a:pt x="31019" y="15509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6"/>
            <p:cNvSpPr/>
            <p:nvPr/>
          </p:nvSpPr>
          <p:spPr>
            <a:xfrm>
              <a:off x="928044" y="4223382"/>
              <a:ext cx="924600" cy="9249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9" name="Google Shape;89;p6"/>
            <p:cNvGrpSpPr/>
            <p:nvPr/>
          </p:nvGrpSpPr>
          <p:grpSpPr>
            <a:xfrm>
              <a:off x="7385981" y="0"/>
              <a:ext cx="1758103" cy="1731078"/>
              <a:chOff x="4974132" y="0"/>
              <a:chExt cx="2611950" cy="2571799"/>
            </a:xfrm>
          </p:grpSpPr>
          <p:sp>
            <p:nvSpPr>
              <p:cNvPr id="90" name="Google Shape;90;p6"/>
              <p:cNvSpPr/>
              <p:nvPr/>
            </p:nvSpPr>
            <p:spPr>
              <a:xfrm>
                <a:off x="4974132" y="0"/>
                <a:ext cx="1306003" cy="1285897"/>
              </a:xfrm>
              <a:custGeom>
                <a:avLst/>
                <a:gdLst/>
                <a:ahLst/>
                <a:cxnLst/>
                <a:rect l="l" t="t" r="r" b="b"/>
                <a:pathLst>
                  <a:path w="13859" h="13646" extrusionOk="0">
                    <a:moveTo>
                      <a:pt x="13858" y="1"/>
                    </a:moveTo>
                    <a:lnTo>
                      <a:pt x="1" y="1"/>
                    </a:lnTo>
                    <a:lnTo>
                      <a:pt x="13858" y="1364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1;p6"/>
              <p:cNvSpPr/>
              <p:nvPr/>
            </p:nvSpPr>
            <p:spPr>
              <a:xfrm>
                <a:off x="6280078" y="1285903"/>
                <a:ext cx="1306003" cy="1285897"/>
              </a:xfrm>
              <a:custGeom>
                <a:avLst/>
                <a:gdLst/>
                <a:ahLst/>
                <a:cxnLst/>
                <a:rect l="l" t="t" r="r" b="b"/>
                <a:pathLst>
                  <a:path w="13859" h="13646" extrusionOk="0">
                    <a:moveTo>
                      <a:pt x="13858" y="1"/>
                    </a:moveTo>
                    <a:lnTo>
                      <a:pt x="1" y="1"/>
                    </a:lnTo>
                    <a:lnTo>
                      <a:pt x="13858" y="13645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2" name="Google Shape;92;p6"/>
            <p:cNvSpPr/>
            <p:nvPr/>
          </p:nvSpPr>
          <p:spPr>
            <a:xfrm flipH="1">
              <a:off x="8219482" y="4222007"/>
              <a:ext cx="924600" cy="9249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6"/>
            <p:cNvSpPr/>
            <p:nvPr/>
          </p:nvSpPr>
          <p:spPr>
            <a:xfrm rot="10800000" flipH="1">
              <a:off x="2145" y="-2643"/>
              <a:ext cx="924600" cy="924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4" name="Google Shape;94;p6"/>
          <p:cNvSpPr txBox="1">
            <a:spLocks noGrp="1"/>
          </p:cNvSpPr>
          <p:nvPr>
            <p:ph type="title"/>
          </p:nvPr>
        </p:nvSpPr>
        <p:spPr>
          <a:xfrm>
            <a:off x="720000" y="37572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000" b="0">
                <a:latin typeface="Alata"/>
                <a:ea typeface="Alata"/>
                <a:cs typeface="Alata"/>
                <a:sym typeface="Alat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lt1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9"/>
          <p:cNvSpPr txBox="1">
            <a:spLocks noGrp="1"/>
          </p:cNvSpPr>
          <p:nvPr>
            <p:ph type="title" hasCustomPrompt="1"/>
          </p:nvPr>
        </p:nvSpPr>
        <p:spPr>
          <a:xfrm flipH="1">
            <a:off x="1801121" y="1394457"/>
            <a:ext cx="2116800" cy="123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DF7E7"/>
              </a:buClr>
              <a:buSzPts val="12000"/>
              <a:buNone/>
              <a:defRPr sz="9600" b="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7" name="Google Shape;127;p9"/>
          <p:cNvSpPr txBox="1">
            <a:spLocks noGrp="1"/>
          </p:cNvSpPr>
          <p:nvPr>
            <p:ph type="subTitle" idx="1"/>
          </p:nvPr>
        </p:nvSpPr>
        <p:spPr>
          <a:xfrm flipH="1">
            <a:off x="1801121" y="3183125"/>
            <a:ext cx="4178100" cy="47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>
                <a:solidFill>
                  <a:schemeClr val="accen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8" name="Google Shape;128;p9"/>
          <p:cNvSpPr txBox="1">
            <a:spLocks noGrp="1"/>
          </p:cNvSpPr>
          <p:nvPr>
            <p:ph type="title" idx="2"/>
          </p:nvPr>
        </p:nvSpPr>
        <p:spPr>
          <a:xfrm flipH="1">
            <a:off x="1801121" y="2749900"/>
            <a:ext cx="4178100" cy="51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2400" b="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grpSp>
        <p:nvGrpSpPr>
          <p:cNvPr id="129" name="Google Shape;129;p9"/>
          <p:cNvGrpSpPr/>
          <p:nvPr/>
        </p:nvGrpSpPr>
        <p:grpSpPr>
          <a:xfrm flipH="1">
            <a:off x="-1113125" y="-3"/>
            <a:ext cx="4137030" cy="5265165"/>
            <a:chOff x="6127565" y="-3"/>
            <a:chExt cx="4137030" cy="5265165"/>
          </a:xfrm>
        </p:grpSpPr>
        <p:grpSp>
          <p:nvGrpSpPr>
            <p:cNvPr id="130" name="Google Shape;130;p9"/>
            <p:cNvGrpSpPr/>
            <p:nvPr/>
          </p:nvGrpSpPr>
          <p:grpSpPr>
            <a:xfrm flipH="1">
              <a:off x="6127565" y="-3"/>
              <a:ext cx="4137030" cy="2593609"/>
              <a:chOff x="45821" y="-28792"/>
              <a:chExt cx="4102162" cy="2597505"/>
            </a:xfrm>
          </p:grpSpPr>
          <p:sp>
            <p:nvSpPr>
              <p:cNvPr id="131" name="Google Shape;131;p9"/>
              <p:cNvSpPr/>
              <p:nvPr/>
            </p:nvSpPr>
            <p:spPr>
              <a:xfrm>
                <a:off x="45821" y="-28792"/>
                <a:ext cx="1368092" cy="1226607"/>
              </a:xfrm>
              <a:custGeom>
                <a:avLst/>
                <a:gdLst/>
                <a:ahLst/>
                <a:cxnLst/>
                <a:rect l="l" t="t" r="r" b="b"/>
                <a:pathLst>
                  <a:path w="16090" h="14426" extrusionOk="0">
                    <a:moveTo>
                      <a:pt x="12848" y="0"/>
                    </a:moveTo>
                    <a:lnTo>
                      <a:pt x="1" y="12847"/>
                    </a:lnTo>
                    <a:lnTo>
                      <a:pt x="15" y="12865"/>
                    </a:lnTo>
                    <a:lnTo>
                      <a:pt x="59" y="12820"/>
                    </a:lnTo>
                    <a:lnTo>
                      <a:pt x="1665" y="14426"/>
                    </a:lnTo>
                    <a:lnTo>
                      <a:pt x="16089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" name="Google Shape;132;p9"/>
              <p:cNvSpPr/>
              <p:nvPr/>
            </p:nvSpPr>
            <p:spPr>
              <a:xfrm>
                <a:off x="317894" y="-28792"/>
                <a:ext cx="1641456" cy="1499035"/>
              </a:xfrm>
              <a:custGeom>
                <a:avLst/>
                <a:gdLst/>
                <a:ahLst/>
                <a:cxnLst/>
                <a:rect l="l" t="t" r="r" b="b"/>
                <a:pathLst>
                  <a:path w="19305" h="17630" extrusionOk="0">
                    <a:moveTo>
                      <a:pt x="16056" y="0"/>
                    </a:moveTo>
                    <a:lnTo>
                      <a:pt x="1" y="16052"/>
                    </a:lnTo>
                    <a:lnTo>
                      <a:pt x="25" y="16076"/>
                    </a:lnTo>
                    <a:lnTo>
                      <a:pt x="70" y="16031"/>
                    </a:lnTo>
                    <a:lnTo>
                      <a:pt x="1675" y="17629"/>
                    </a:lnTo>
                    <a:lnTo>
                      <a:pt x="1930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" name="Google Shape;133;p9"/>
              <p:cNvSpPr/>
              <p:nvPr/>
            </p:nvSpPr>
            <p:spPr>
              <a:xfrm>
                <a:off x="590647" y="-28792"/>
                <a:ext cx="1913544" cy="1759134"/>
              </a:xfrm>
              <a:custGeom>
                <a:avLst/>
                <a:gdLst/>
                <a:ahLst/>
                <a:cxnLst/>
                <a:rect l="l" t="t" r="r" b="b"/>
                <a:pathLst>
                  <a:path w="22505" h="20689" extrusionOk="0">
                    <a:moveTo>
                      <a:pt x="19255" y="0"/>
                    </a:moveTo>
                    <a:lnTo>
                      <a:pt x="1" y="19256"/>
                    </a:lnTo>
                    <a:lnTo>
                      <a:pt x="193" y="19067"/>
                    </a:lnTo>
                    <a:lnTo>
                      <a:pt x="1816" y="20689"/>
                    </a:lnTo>
                    <a:lnTo>
                      <a:pt x="2250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134;p9"/>
              <p:cNvSpPr/>
              <p:nvPr/>
            </p:nvSpPr>
            <p:spPr>
              <a:xfrm>
                <a:off x="1140150" y="-28792"/>
                <a:ext cx="2463332" cy="2325077"/>
              </a:xfrm>
              <a:custGeom>
                <a:avLst/>
                <a:gdLst/>
                <a:ahLst/>
                <a:cxnLst/>
                <a:rect l="l" t="t" r="r" b="b"/>
                <a:pathLst>
                  <a:path w="28971" h="27345" extrusionOk="0">
                    <a:moveTo>
                      <a:pt x="25722" y="0"/>
                    </a:moveTo>
                    <a:lnTo>
                      <a:pt x="0" y="25722"/>
                    </a:lnTo>
                    <a:lnTo>
                      <a:pt x="1627" y="27344"/>
                    </a:lnTo>
                    <a:lnTo>
                      <a:pt x="28971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" name="Google Shape;135;p9"/>
              <p:cNvSpPr/>
              <p:nvPr/>
            </p:nvSpPr>
            <p:spPr>
              <a:xfrm>
                <a:off x="1412563" y="-28792"/>
                <a:ext cx="2735420" cy="2597505"/>
              </a:xfrm>
              <a:custGeom>
                <a:avLst/>
                <a:gdLst/>
                <a:ahLst/>
                <a:cxnLst/>
                <a:rect l="l" t="t" r="r" b="b"/>
                <a:pathLst>
                  <a:path w="32171" h="30549" extrusionOk="0">
                    <a:moveTo>
                      <a:pt x="28926" y="0"/>
                    </a:moveTo>
                    <a:lnTo>
                      <a:pt x="0" y="28923"/>
                    </a:lnTo>
                    <a:lnTo>
                      <a:pt x="1626" y="30548"/>
                    </a:lnTo>
                    <a:lnTo>
                      <a:pt x="32171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" name="Google Shape;136;p9"/>
              <p:cNvSpPr/>
              <p:nvPr/>
            </p:nvSpPr>
            <p:spPr>
              <a:xfrm>
                <a:off x="867737" y="-28792"/>
                <a:ext cx="2190308" cy="2052054"/>
              </a:xfrm>
              <a:custGeom>
                <a:avLst/>
                <a:gdLst/>
                <a:ahLst/>
                <a:cxnLst/>
                <a:rect l="l" t="t" r="r" b="b"/>
                <a:pathLst>
                  <a:path w="25760" h="24134" extrusionOk="0">
                    <a:moveTo>
                      <a:pt x="22517" y="0"/>
                    </a:moveTo>
                    <a:lnTo>
                      <a:pt x="1" y="22518"/>
                    </a:lnTo>
                    <a:lnTo>
                      <a:pt x="1627" y="24133"/>
                    </a:lnTo>
                    <a:lnTo>
                      <a:pt x="2576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7" name="Google Shape;137;p9"/>
            <p:cNvGrpSpPr/>
            <p:nvPr/>
          </p:nvGrpSpPr>
          <p:grpSpPr>
            <a:xfrm flipH="1">
              <a:off x="6172818" y="2169726"/>
              <a:ext cx="3828026" cy="3095435"/>
              <a:chOff x="-1195968" y="1003650"/>
              <a:chExt cx="5326320" cy="4306992"/>
            </a:xfrm>
          </p:grpSpPr>
          <p:grpSp>
            <p:nvGrpSpPr>
              <p:cNvPr id="138" name="Google Shape;138;p9"/>
              <p:cNvGrpSpPr/>
              <p:nvPr/>
            </p:nvGrpSpPr>
            <p:grpSpPr>
              <a:xfrm>
                <a:off x="-1195968" y="2578233"/>
                <a:ext cx="3942832" cy="2732409"/>
                <a:chOff x="-1182160" y="2564425"/>
                <a:chExt cx="3942832" cy="2732409"/>
              </a:xfrm>
            </p:grpSpPr>
            <p:sp>
              <p:nvSpPr>
                <p:cNvPr id="139" name="Google Shape;139;p9"/>
                <p:cNvSpPr/>
                <p:nvPr/>
              </p:nvSpPr>
              <p:spPr>
                <a:xfrm>
                  <a:off x="-1182160" y="2564425"/>
                  <a:ext cx="2876578" cy="27324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691" h="33062" extrusionOk="0">
                      <a:moveTo>
                        <a:pt x="33065" y="1"/>
                      </a:moveTo>
                      <a:lnTo>
                        <a:pt x="1" y="33062"/>
                      </a:lnTo>
                      <a:lnTo>
                        <a:pt x="3250" y="33062"/>
                      </a:lnTo>
                      <a:lnTo>
                        <a:pt x="34691" y="1627"/>
                      </a:lnTo>
                      <a:lnTo>
                        <a:pt x="33065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0" name="Google Shape;140;p9"/>
                <p:cNvSpPr/>
                <p:nvPr/>
              </p:nvSpPr>
              <p:spPr>
                <a:xfrm>
                  <a:off x="-643142" y="2833167"/>
                  <a:ext cx="2606673" cy="24636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36" h="29810" extrusionOk="0">
                      <a:moveTo>
                        <a:pt x="29810" y="1"/>
                      </a:moveTo>
                      <a:lnTo>
                        <a:pt x="1" y="29810"/>
                      </a:lnTo>
                      <a:lnTo>
                        <a:pt x="3243" y="29810"/>
                      </a:lnTo>
                      <a:lnTo>
                        <a:pt x="31436" y="1620"/>
                      </a:lnTo>
                      <a:lnTo>
                        <a:pt x="29810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1" name="Google Shape;141;p9"/>
                <p:cNvSpPr/>
                <p:nvPr/>
              </p:nvSpPr>
              <p:spPr>
                <a:xfrm>
                  <a:off x="-112084" y="3097943"/>
                  <a:ext cx="2340997" cy="21988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32" h="26606" extrusionOk="0">
                      <a:moveTo>
                        <a:pt x="26608" y="1"/>
                      </a:moveTo>
                      <a:lnTo>
                        <a:pt x="0" y="26606"/>
                      </a:lnTo>
                      <a:lnTo>
                        <a:pt x="3249" y="26606"/>
                      </a:lnTo>
                      <a:lnTo>
                        <a:pt x="28231" y="1627"/>
                      </a:lnTo>
                      <a:lnTo>
                        <a:pt x="26608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2" name="Google Shape;142;p9"/>
                <p:cNvSpPr/>
                <p:nvPr/>
              </p:nvSpPr>
              <p:spPr>
                <a:xfrm>
                  <a:off x="419720" y="3362718"/>
                  <a:ext cx="2075653" cy="19340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032" h="23402" extrusionOk="0">
                      <a:moveTo>
                        <a:pt x="23405" y="0"/>
                      </a:moveTo>
                      <a:lnTo>
                        <a:pt x="1" y="23402"/>
                      </a:lnTo>
                      <a:lnTo>
                        <a:pt x="3250" y="23402"/>
                      </a:lnTo>
                      <a:lnTo>
                        <a:pt x="25032" y="1623"/>
                      </a:lnTo>
                      <a:lnTo>
                        <a:pt x="23405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3" name="Google Shape;143;p9"/>
                <p:cNvSpPr/>
                <p:nvPr/>
              </p:nvSpPr>
              <p:spPr>
                <a:xfrm>
                  <a:off x="951358" y="3628072"/>
                  <a:ext cx="1809314" cy="16686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820" h="20191" extrusionOk="0">
                      <a:moveTo>
                        <a:pt x="20197" y="1"/>
                      </a:moveTo>
                      <a:lnTo>
                        <a:pt x="0" y="20191"/>
                      </a:lnTo>
                      <a:lnTo>
                        <a:pt x="3245" y="20191"/>
                      </a:lnTo>
                      <a:lnTo>
                        <a:pt x="21820" y="1616"/>
                      </a:lnTo>
                      <a:lnTo>
                        <a:pt x="20197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44" name="Google Shape;144;p9"/>
              <p:cNvSpPr/>
              <p:nvPr/>
            </p:nvSpPr>
            <p:spPr>
              <a:xfrm>
                <a:off x="254850" y="2571750"/>
                <a:ext cx="2583811" cy="2583483"/>
              </a:xfrm>
              <a:custGeom>
                <a:avLst/>
                <a:gdLst/>
                <a:ahLst/>
                <a:cxnLst/>
                <a:rect l="l" t="t" r="r" b="b"/>
                <a:pathLst>
                  <a:path w="31020" h="31017" extrusionOk="0">
                    <a:moveTo>
                      <a:pt x="15508" y="1"/>
                    </a:moveTo>
                    <a:lnTo>
                      <a:pt x="0" y="15509"/>
                    </a:lnTo>
                    <a:lnTo>
                      <a:pt x="15508" y="31017"/>
                    </a:lnTo>
                    <a:lnTo>
                      <a:pt x="31019" y="15509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9"/>
              <p:cNvSpPr/>
              <p:nvPr/>
            </p:nvSpPr>
            <p:spPr>
              <a:xfrm>
                <a:off x="1546499" y="3863398"/>
                <a:ext cx="1292072" cy="1291783"/>
              </a:xfrm>
              <a:custGeom>
                <a:avLst/>
                <a:gdLst/>
                <a:ahLst/>
                <a:cxnLst/>
                <a:rect l="l" t="t" r="r" b="b"/>
                <a:pathLst>
                  <a:path w="15512" h="15509" extrusionOk="0">
                    <a:moveTo>
                      <a:pt x="0" y="1"/>
                    </a:moveTo>
                    <a:lnTo>
                      <a:pt x="0" y="15509"/>
                    </a:lnTo>
                    <a:lnTo>
                      <a:pt x="1551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9"/>
              <p:cNvSpPr/>
              <p:nvPr/>
            </p:nvSpPr>
            <p:spPr>
              <a:xfrm rot="-5400000">
                <a:off x="2838424" y="3863398"/>
                <a:ext cx="1292072" cy="1291783"/>
              </a:xfrm>
              <a:custGeom>
                <a:avLst/>
                <a:gdLst/>
                <a:ahLst/>
                <a:cxnLst/>
                <a:rect l="l" t="t" r="r" b="b"/>
                <a:pathLst>
                  <a:path w="15512" h="15509" extrusionOk="0">
                    <a:moveTo>
                      <a:pt x="0" y="1"/>
                    </a:moveTo>
                    <a:lnTo>
                      <a:pt x="0" y="15509"/>
                    </a:lnTo>
                    <a:lnTo>
                      <a:pt x="15511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9"/>
              <p:cNvSpPr/>
              <p:nvPr/>
            </p:nvSpPr>
            <p:spPr>
              <a:xfrm rot="5400000" flipH="1">
                <a:off x="-806258" y="1787100"/>
                <a:ext cx="3136200" cy="1569300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8" name="Google Shape;148;p9"/>
            <p:cNvSpPr/>
            <p:nvPr/>
          </p:nvSpPr>
          <p:spPr>
            <a:xfrm flipH="1">
              <a:off x="7776046" y="-3"/>
              <a:ext cx="1394959" cy="687485"/>
            </a:xfrm>
            <a:custGeom>
              <a:avLst/>
              <a:gdLst/>
              <a:ahLst/>
              <a:cxnLst/>
              <a:rect l="l" t="t" r="r" b="b"/>
              <a:pathLst>
                <a:path w="29136" h="14570" extrusionOk="0">
                  <a:moveTo>
                    <a:pt x="14566" y="14569"/>
                  </a:moveTo>
                  <a:lnTo>
                    <a:pt x="291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LANK_1_1">
    <p:bg>
      <p:bgPr>
        <a:solidFill>
          <a:schemeClr val="lt1"/>
        </a:solidFill>
        <a:effectLst/>
      </p:bgPr>
    </p:bg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4" name="Google Shape;224;p14"/>
          <p:cNvGrpSpPr/>
          <p:nvPr/>
        </p:nvGrpSpPr>
        <p:grpSpPr>
          <a:xfrm>
            <a:off x="-150" y="-200"/>
            <a:ext cx="9144235" cy="5154874"/>
            <a:chOff x="-150" y="-200"/>
            <a:chExt cx="9144235" cy="5154874"/>
          </a:xfrm>
        </p:grpSpPr>
        <p:sp>
          <p:nvSpPr>
            <p:cNvPr id="225" name="Google Shape;225;p14"/>
            <p:cNvSpPr/>
            <p:nvPr/>
          </p:nvSpPr>
          <p:spPr>
            <a:xfrm>
              <a:off x="0" y="4349750"/>
              <a:ext cx="9144000" cy="20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14"/>
            <p:cNvSpPr/>
            <p:nvPr/>
          </p:nvSpPr>
          <p:spPr>
            <a:xfrm>
              <a:off x="0" y="3973275"/>
              <a:ext cx="9144000" cy="20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14"/>
            <p:cNvSpPr/>
            <p:nvPr/>
          </p:nvSpPr>
          <p:spPr>
            <a:xfrm>
              <a:off x="0" y="4726225"/>
              <a:ext cx="9144000" cy="20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8" name="Google Shape;228;p14"/>
            <p:cNvGrpSpPr/>
            <p:nvPr/>
          </p:nvGrpSpPr>
          <p:grpSpPr>
            <a:xfrm>
              <a:off x="7385981" y="0"/>
              <a:ext cx="1758103" cy="1731078"/>
              <a:chOff x="4974132" y="0"/>
              <a:chExt cx="2611950" cy="2571799"/>
            </a:xfrm>
          </p:grpSpPr>
          <p:sp>
            <p:nvSpPr>
              <p:cNvPr id="229" name="Google Shape;229;p14"/>
              <p:cNvSpPr/>
              <p:nvPr/>
            </p:nvSpPr>
            <p:spPr>
              <a:xfrm>
                <a:off x="4974132" y="0"/>
                <a:ext cx="1306003" cy="1285897"/>
              </a:xfrm>
              <a:custGeom>
                <a:avLst/>
                <a:gdLst/>
                <a:ahLst/>
                <a:cxnLst/>
                <a:rect l="l" t="t" r="r" b="b"/>
                <a:pathLst>
                  <a:path w="13859" h="13646" extrusionOk="0">
                    <a:moveTo>
                      <a:pt x="13858" y="1"/>
                    </a:moveTo>
                    <a:lnTo>
                      <a:pt x="1" y="1"/>
                    </a:lnTo>
                    <a:lnTo>
                      <a:pt x="13858" y="13645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14"/>
              <p:cNvSpPr/>
              <p:nvPr/>
            </p:nvSpPr>
            <p:spPr>
              <a:xfrm>
                <a:off x="6280078" y="1285903"/>
                <a:ext cx="1306003" cy="1285897"/>
              </a:xfrm>
              <a:custGeom>
                <a:avLst/>
                <a:gdLst/>
                <a:ahLst/>
                <a:cxnLst/>
                <a:rect l="l" t="t" r="r" b="b"/>
                <a:pathLst>
                  <a:path w="13859" h="13646" extrusionOk="0">
                    <a:moveTo>
                      <a:pt x="13858" y="1"/>
                    </a:moveTo>
                    <a:lnTo>
                      <a:pt x="1" y="1"/>
                    </a:lnTo>
                    <a:lnTo>
                      <a:pt x="13858" y="13645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31" name="Google Shape;231;p14"/>
            <p:cNvSpPr/>
            <p:nvPr/>
          </p:nvSpPr>
          <p:spPr>
            <a:xfrm rot="10800000">
              <a:off x="-150" y="-200"/>
              <a:ext cx="1771800" cy="1787400"/>
            </a:xfrm>
            <a:prstGeom prst="triangle">
              <a:avLst>
                <a:gd name="adj" fmla="val 100000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14"/>
            <p:cNvSpPr/>
            <p:nvPr/>
          </p:nvSpPr>
          <p:spPr>
            <a:xfrm rot="5400000">
              <a:off x="7950" y="3346424"/>
              <a:ext cx="1800300" cy="1816200"/>
            </a:xfrm>
            <a:prstGeom prst="triangle">
              <a:avLst>
                <a:gd name="adj" fmla="val 10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3" name="Google Shape;233;p14"/>
          <p:cNvSpPr txBox="1">
            <a:spLocks noGrp="1"/>
          </p:cNvSpPr>
          <p:nvPr>
            <p:ph type="ctrTitle"/>
          </p:nvPr>
        </p:nvSpPr>
        <p:spPr>
          <a:xfrm>
            <a:off x="1601400" y="3277763"/>
            <a:ext cx="5941200" cy="34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Lora"/>
              <a:buNone/>
              <a:defRPr sz="1800" b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234" name="Google Shape;234;p14"/>
          <p:cNvSpPr txBox="1">
            <a:spLocks noGrp="1"/>
          </p:cNvSpPr>
          <p:nvPr>
            <p:ph type="subTitle" idx="1"/>
          </p:nvPr>
        </p:nvSpPr>
        <p:spPr>
          <a:xfrm>
            <a:off x="1601400" y="1648200"/>
            <a:ext cx="5941200" cy="137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Roboto Condensed"/>
              <a:buNone/>
              <a:defRPr sz="2400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3600"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3600"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3600"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3600"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3600"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3600"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3600"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36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>
  <p:cSld name="BLANK_1_1_1_1_2">
    <p:bg>
      <p:bgPr>
        <a:solidFill>
          <a:schemeClr val="lt1"/>
        </a:solidFill>
        <a:effectLst/>
      </p:bgPr>
    </p:bg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0" name="Google Shape;270;p17"/>
          <p:cNvGrpSpPr/>
          <p:nvPr/>
        </p:nvGrpSpPr>
        <p:grpSpPr>
          <a:xfrm>
            <a:off x="-7" y="-2660"/>
            <a:ext cx="10326338" cy="5149567"/>
            <a:chOff x="-7" y="-2660"/>
            <a:chExt cx="10326338" cy="5149567"/>
          </a:xfrm>
        </p:grpSpPr>
        <p:grpSp>
          <p:nvGrpSpPr>
            <p:cNvPr id="271" name="Google Shape;271;p17"/>
            <p:cNvGrpSpPr/>
            <p:nvPr/>
          </p:nvGrpSpPr>
          <p:grpSpPr>
            <a:xfrm flipH="1">
              <a:off x="7012815" y="-2660"/>
              <a:ext cx="3313515" cy="2321589"/>
              <a:chOff x="317894" y="-28792"/>
              <a:chExt cx="3285588" cy="2325077"/>
            </a:xfrm>
          </p:grpSpPr>
          <p:sp>
            <p:nvSpPr>
              <p:cNvPr id="272" name="Google Shape;272;p17"/>
              <p:cNvSpPr/>
              <p:nvPr/>
            </p:nvSpPr>
            <p:spPr>
              <a:xfrm>
                <a:off x="317894" y="-28792"/>
                <a:ext cx="1641456" cy="1499035"/>
              </a:xfrm>
              <a:custGeom>
                <a:avLst/>
                <a:gdLst/>
                <a:ahLst/>
                <a:cxnLst/>
                <a:rect l="l" t="t" r="r" b="b"/>
                <a:pathLst>
                  <a:path w="19305" h="17630" extrusionOk="0">
                    <a:moveTo>
                      <a:pt x="16056" y="0"/>
                    </a:moveTo>
                    <a:lnTo>
                      <a:pt x="1" y="16052"/>
                    </a:lnTo>
                    <a:lnTo>
                      <a:pt x="25" y="16076"/>
                    </a:lnTo>
                    <a:lnTo>
                      <a:pt x="70" y="16031"/>
                    </a:lnTo>
                    <a:lnTo>
                      <a:pt x="1675" y="17629"/>
                    </a:lnTo>
                    <a:lnTo>
                      <a:pt x="1930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" name="Google Shape;273;p17"/>
              <p:cNvSpPr/>
              <p:nvPr/>
            </p:nvSpPr>
            <p:spPr>
              <a:xfrm>
                <a:off x="590647" y="-28792"/>
                <a:ext cx="1913544" cy="1759134"/>
              </a:xfrm>
              <a:custGeom>
                <a:avLst/>
                <a:gdLst/>
                <a:ahLst/>
                <a:cxnLst/>
                <a:rect l="l" t="t" r="r" b="b"/>
                <a:pathLst>
                  <a:path w="22505" h="20689" extrusionOk="0">
                    <a:moveTo>
                      <a:pt x="19255" y="0"/>
                    </a:moveTo>
                    <a:lnTo>
                      <a:pt x="1" y="19256"/>
                    </a:lnTo>
                    <a:lnTo>
                      <a:pt x="193" y="19067"/>
                    </a:lnTo>
                    <a:lnTo>
                      <a:pt x="1816" y="20689"/>
                    </a:lnTo>
                    <a:lnTo>
                      <a:pt x="2250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" name="Google Shape;274;p17"/>
              <p:cNvSpPr/>
              <p:nvPr/>
            </p:nvSpPr>
            <p:spPr>
              <a:xfrm>
                <a:off x="867737" y="-28792"/>
                <a:ext cx="2190308" cy="2052054"/>
              </a:xfrm>
              <a:custGeom>
                <a:avLst/>
                <a:gdLst/>
                <a:ahLst/>
                <a:cxnLst/>
                <a:rect l="l" t="t" r="r" b="b"/>
                <a:pathLst>
                  <a:path w="25760" h="24134" extrusionOk="0">
                    <a:moveTo>
                      <a:pt x="22517" y="0"/>
                    </a:moveTo>
                    <a:lnTo>
                      <a:pt x="1" y="22518"/>
                    </a:lnTo>
                    <a:lnTo>
                      <a:pt x="1627" y="24133"/>
                    </a:lnTo>
                    <a:lnTo>
                      <a:pt x="2576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" name="Google Shape;275;p17"/>
              <p:cNvSpPr/>
              <p:nvPr/>
            </p:nvSpPr>
            <p:spPr>
              <a:xfrm>
                <a:off x="1140150" y="-28792"/>
                <a:ext cx="2463332" cy="2325077"/>
              </a:xfrm>
              <a:custGeom>
                <a:avLst/>
                <a:gdLst/>
                <a:ahLst/>
                <a:cxnLst/>
                <a:rect l="l" t="t" r="r" b="b"/>
                <a:pathLst>
                  <a:path w="28971" h="27345" extrusionOk="0">
                    <a:moveTo>
                      <a:pt x="25722" y="0"/>
                    </a:moveTo>
                    <a:lnTo>
                      <a:pt x="0" y="25722"/>
                    </a:lnTo>
                    <a:lnTo>
                      <a:pt x="1627" y="27344"/>
                    </a:lnTo>
                    <a:lnTo>
                      <a:pt x="2897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76" name="Google Shape;276;p17"/>
            <p:cNvSpPr/>
            <p:nvPr/>
          </p:nvSpPr>
          <p:spPr>
            <a:xfrm>
              <a:off x="-7" y="4222007"/>
              <a:ext cx="924600" cy="924900"/>
            </a:xfrm>
            <a:prstGeom prst="rtTriangl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7" name="Google Shape;277;p17"/>
          <p:cNvSpPr txBox="1">
            <a:spLocks noGrp="1"/>
          </p:cNvSpPr>
          <p:nvPr>
            <p:ph type="title"/>
          </p:nvPr>
        </p:nvSpPr>
        <p:spPr>
          <a:xfrm>
            <a:off x="720000" y="37572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000" b="0">
                <a:latin typeface="Alata"/>
                <a:ea typeface="Alata"/>
                <a:cs typeface="Alata"/>
                <a:sym typeface="Alat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BLANK_1_1_1_1_1_1_1">
    <p:bg>
      <p:bgPr>
        <a:solidFill>
          <a:schemeClr val="lt1"/>
        </a:solidFill>
        <a:effectLst/>
      </p:bgPr>
    </p:bg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" name="Google Shape;307;p20"/>
          <p:cNvGrpSpPr/>
          <p:nvPr/>
        </p:nvGrpSpPr>
        <p:grpSpPr>
          <a:xfrm flipH="1">
            <a:off x="6386161" y="2565852"/>
            <a:ext cx="3942832" cy="2732409"/>
            <a:chOff x="-1182160" y="2564425"/>
            <a:chExt cx="3942832" cy="2732409"/>
          </a:xfrm>
        </p:grpSpPr>
        <p:sp>
          <p:nvSpPr>
            <p:cNvPr id="308" name="Google Shape;308;p20"/>
            <p:cNvSpPr/>
            <p:nvPr/>
          </p:nvSpPr>
          <p:spPr>
            <a:xfrm>
              <a:off x="-1182160" y="2564425"/>
              <a:ext cx="2876578" cy="2732409"/>
            </a:xfrm>
            <a:custGeom>
              <a:avLst/>
              <a:gdLst/>
              <a:ahLst/>
              <a:cxnLst/>
              <a:rect l="l" t="t" r="r" b="b"/>
              <a:pathLst>
                <a:path w="34691" h="33062" extrusionOk="0">
                  <a:moveTo>
                    <a:pt x="33065" y="1"/>
                  </a:moveTo>
                  <a:lnTo>
                    <a:pt x="1" y="33062"/>
                  </a:lnTo>
                  <a:lnTo>
                    <a:pt x="3250" y="33062"/>
                  </a:lnTo>
                  <a:lnTo>
                    <a:pt x="34691" y="1627"/>
                  </a:lnTo>
                  <a:lnTo>
                    <a:pt x="3306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0"/>
            <p:cNvSpPr/>
            <p:nvPr/>
          </p:nvSpPr>
          <p:spPr>
            <a:xfrm>
              <a:off x="-643142" y="2833167"/>
              <a:ext cx="2606673" cy="2463647"/>
            </a:xfrm>
            <a:custGeom>
              <a:avLst/>
              <a:gdLst/>
              <a:ahLst/>
              <a:cxnLst/>
              <a:rect l="l" t="t" r="r" b="b"/>
              <a:pathLst>
                <a:path w="31436" h="29810" extrusionOk="0">
                  <a:moveTo>
                    <a:pt x="29810" y="1"/>
                  </a:moveTo>
                  <a:lnTo>
                    <a:pt x="1" y="29810"/>
                  </a:lnTo>
                  <a:lnTo>
                    <a:pt x="3243" y="29810"/>
                  </a:lnTo>
                  <a:lnTo>
                    <a:pt x="31436" y="1620"/>
                  </a:lnTo>
                  <a:lnTo>
                    <a:pt x="2981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0"/>
            <p:cNvSpPr/>
            <p:nvPr/>
          </p:nvSpPr>
          <p:spPr>
            <a:xfrm>
              <a:off x="-112084" y="3097943"/>
              <a:ext cx="2340997" cy="2198853"/>
            </a:xfrm>
            <a:custGeom>
              <a:avLst/>
              <a:gdLst/>
              <a:ahLst/>
              <a:cxnLst/>
              <a:rect l="l" t="t" r="r" b="b"/>
              <a:pathLst>
                <a:path w="28232" h="26606" extrusionOk="0">
                  <a:moveTo>
                    <a:pt x="26608" y="1"/>
                  </a:moveTo>
                  <a:lnTo>
                    <a:pt x="0" y="26606"/>
                  </a:lnTo>
                  <a:lnTo>
                    <a:pt x="3249" y="26606"/>
                  </a:lnTo>
                  <a:lnTo>
                    <a:pt x="28231" y="1627"/>
                  </a:lnTo>
                  <a:lnTo>
                    <a:pt x="266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0"/>
            <p:cNvSpPr/>
            <p:nvPr/>
          </p:nvSpPr>
          <p:spPr>
            <a:xfrm>
              <a:off x="419720" y="3362718"/>
              <a:ext cx="2075653" cy="1934058"/>
            </a:xfrm>
            <a:custGeom>
              <a:avLst/>
              <a:gdLst/>
              <a:ahLst/>
              <a:cxnLst/>
              <a:rect l="l" t="t" r="r" b="b"/>
              <a:pathLst>
                <a:path w="25032" h="23402" extrusionOk="0">
                  <a:moveTo>
                    <a:pt x="23405" y="0"/>
                  </a:moveTo>
                  <a:lnTo>
                    <a:pt x="1" y="23402"/>
                  </a:lnTo>
                  <a:lnTo>
                    <a:pt x="3250" y="23402"/>
                  </a:lnTo>
                  <a:lnTo>
                    <a:pt x="25032" y="1623"/>
                  </a:lnTo>
                  <a:lnTo>
                    <a:pt x="2340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0"/>
            <p:cNvSpPr/>
            <p:nvPr/>
          </p:nvSpPr>
          <p:spPr>
            <a:xfrm>
              <a:off x="951358" y="3628072"/>
              <a:ext cx="1809314" cy="1668685"/>
            </a:xfrm>
            <a:custGeom>
              <a:avLst/>
              <a:gdLst/>
              <a:ahLst/>
              <a:cxnLst/>
              <a:rect l="l" t="t" r="r" b="b"/>
              <a:pathLst>
                <a:path w="21820" h="20191" extrusionOk="0">
                  <a:moveTo>
                    <a:pt x="20197" y="1"/>
                  </a:moveTo>
                  <a:lnTo>
                    <a:pt x="0" y="20191"/>
                  </a:lnTo>
                  <a:lnTo>
                    <a:pt x="3245" y="20191"/>
                  </a:lnTo>
                  <a:lnTo>
                    <a:pt x="21820" y="1616"/>
                  </a:lnTo>
                  <a:lnTo>
                    <a:pt x="2019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3" name="Google Shape;313;p20"/>
          <p:cNvSpPr/>
          <p:nvPr/>
        </p:nvSpPr>
        <p:spPr>
          <a:xfrm flipH="1">
            <a:off x="6294365" y="2559369"/>
            <a:ext cx="2583811" cy="2583483"/>
          </a:xfrm>
          <a:custGeom>
            <a:avLst/>
            <a:gdLst/>
            <a:ahLst/>
            <a:cxnLst/>
            <a:rect l="l" t="t" r="r" b="b"/>
            <a:pathLst>
              <a:path w="31020" h="31017" extrusionOk="0">
                <a:moveTo>
                  <a:pt x="15508" y="1"/>
                </a:moveTo>
                <a:lnTo>
                  <a:pt x="0" y="15509"/>
                </a:lnTo>
                <a:lnTo>
                  <a:pt x="15508" y="31017"/>
                </a:lnTo>
                <a:lnTo>
                  <a:pt x="31019" y="15509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4" name="Google Shape;314;p20"/>
          <p:cNvGrpSpPr/>
          <p:nvPr/>
        </p:nvGrpSpPr>
        <p:grpSpPr>
          <a:xfrm flipH="1">
            <a:off x="4984965" y="-15041"/>
            <a:ext cx="4631011" cy="2593609"/>
            <a:chOff x="-443996" y="-28792"/>
            <a:chExt cx="4591979" cy="2597505"/>
          </a:xfrm>
        </p:grpSpPr>
        <p:sp>
          <p:nvSpPr>
            <p:cNvPr id="315" name="Google Shape;315;p20"/>
            <p:cNvSpPr/>
            <p:nvPr/>
          </p:nvSpPr>
          <p:spPr>
            <a:xfrm>
              <a:off x="45821" y="-28792"/>
              <a:ext cx="1368092" cy="1226607"/>
            </a:xfrm>
            <a:custGeom>
              <a:avLst/>
              <a:gdLst/>
              <a:ahLst/>
              <a:cxnLst/>
              <a:rect l="l" t="t" r="r" b="b"/>
              <a:pathLst>
                <a:path w="16090" h="14426" extrusionOk="0">
                  <a:moveTo>
                    <a:pt x="12848" y="0"/>
                  </a:moveTo>
                  <a:lnTo>
                    <a:pt x="1" y="12847"/>
                  </a:lnTo>
                  <a:lnTo>
                    <a:pt x="15" y="12865"/>
                  </a:lnTo>
                  <a:lnTo>
                    <a:pt x="59" y="12820"/>
                  </a:lnTo>
                  <a:lnTo>
                    <a:pt x="1665" y="14426"/>
                  </a:lnTo>
                  <a:lnTo>
                    <a:pt x="1608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0"/>
            <p:cNvSpPr/>
            <p:nvPr/>
          </p:nvSpPr>
          <p:spPr>
            <a:xfrm>
              <a:off x="317894" y="-28792"/>
              <a:ext cx="1641456" cy="1499035"/>
            </a:xfrm>
            <a:custGeom>
              <a:avLst/>
              <a:gdLst/>
              <a:ahLst/>
              <a:cxnLst/>
              <a:rect l="l" t="t" r="r" b="b"/>
              <a:pathLst>
                <a:path w="19305" h="17630" extrusionOk="0">
                  <a:moveTo>
                    <a:pt x="16056" y="0"/>
                  </a:moveTo>
                  <a:lnTo>
                    <a:pt x="1" y="16052"/>
                  </a:lnTo>
                  <a:lnTo>
                    <a:pt x="25" y="16076"/>
                  </a:lnTo>
                  <a:lnTo>
                    <a:pt x="70" y="16031"/>
                  </a:lnTo>
                  <a:lnTo>
                    <a:pt x="1675" y="17629"/>
                  </a:lnTo>
                  <a:lnTo>
                    <a:pt x="193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0"/>
            <p:cNvSpPr/>
            <p:nvPr/>
          </p:nvSpPr>
          <p:spPr>
            <a:xfrm>
              <a:off x="590647" y="-28792"/>
              <a:ext cx="1913544" cy="1759134"/>
            </a:xfrm>
            <a:custGeom>
              <a:avLst/>
              <a:gdLst/>
              <a:ahLst/>
              <a:cxnLst/>
              <a:rect l="l" t="t" r="r" b="b"/>
              <a:pathLst>
                <a:path w="22505" h="20689" extrusionOk="0">
                  <a:moveTo>
                    <a:pt x="19255" y="0"/>
                  </a:moveTo>
                  <a:lnTo>
                    <a:pt x="1" y="19256"/>
                  </a:lnTo>
                  <a:lnTo>
                    <a:pt x="193" y="19067"/>
                  </a:lnTo>
                  <a:lnTo>
                    <a:pt x="1816" y="20689"/>
                  </a:lnTo>
                  <a:lnTo>
                    <a:pt x="225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0"/>
            <p:cNvSpPr/>
            <p:nvPr/>
          </p:nvSpPr>
          <p:spPr>
            <a:xfrm>
              <a:off x="867737" y="-28792"/>
              <a:ext cx="2190308" cy="2052054"/>
            </a:xfrm>
            <a:custGeom>
              <a:avLst/>
              <a:gdLst/>
              <a:ahLst/>
              <a:cxnLst/>
              <a:rect l="l" t="t" r="r" b="b"/>
              <a:pathLst>
                <a:path w="25760" h="24134" extrusionOk="0">
                  <a:moveTo>
                    <a:pt x="22517" y="0"/>
                  </a:moveTo>
                  <a:lnTo>
                    <a:pt x="1" y="22518"/>
                  </a:lnTo>
                  <a:lnTo>
                    <a:pt x="1627" y="24133"/>
                  </a:lnTo>
                  <a:lnTo>
                    <a:pt x="2576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0"/>
            <p:cNvSpPr/>
            <p:nvPr/>
          </p:nvSpPr>
          <p:spPr>
            <a:xfrm>
              <a:off x="1140150" y="-28792"/>
              <a:ext cx="2463332" cy="2325077"/>
            </a:xfrm>
            <a:custGeom>
              <a:avLst/>
              <a:gdLst/>
              <a:ahLst/>
              <a:cxnLst/>
              <a:rect l="l" t="t" r="r" b="b"/>
              <a:pathLst>
                <a:path w="28971" h="27345" extrusionOk="0">
                  <a:moveTo>
                    <a:pt x="25722" y="0"/>
                  </a:moveTo>
                  <a:lnTo>
                    <a:pt x="0" y="25722"/>
                  </a:lnTo>
                  <a:lnTo>
                    <a:pt x="1627" y="27344"/>
                  </a:lnTo>
                  <a:lnTo>
                    <a:pt x="2897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20"/>
            <p:cNvSpPr/>
            <p:nvPr/>
          </p:nvSpPr>
          <p:spPr>
            <a:xfrm>
              <a:off x="1412563" y="-28792"/>
              <a:ext cx="2735420" cy="2597505"/>
            </a:xfrm>
            <a:custGeom>
              <a:avLst/>
              <a:gdLst/>
              <a:ahLst/>
              <a:cxnLst/>
              <a:rect l="l" t="t" r="r" b="b"/>
              <a:pathLst>
                <a:path w="32171" h="30549" extrusionOk="0">
                  <a:moveTo>
                    <a:pt x="28926" y="0"/>
                  </a:moveTo>
                  <a:lnTo>
                    <a:pt x="0" y="28923"/>
                  </a:lnTo>
                  <a:lnTo>
                    <a:pt x="1626" y="30548"/>
                  </a:lnTo>
                  <a:lnTo>
                    <a:pt x="3217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20"/>
            <p:cNvSpPr/>
            <p:nvPr/>
          </p:nvSpPr>
          <p:spPr>
            <a:xfrm>
              <a:off x="-221321" y="-28792"/>
              <a:ext cx="1093539" cy="955879"/>
            </a:xfrm>
            <a:custGeom>
              <a:avLst/>
              <a:gdLst/>
              <a:ahLst/>
              <a:cxnLst/>
              <a:rect l="l" t="t" r="r" b="b"/>
              <a:pathLst>
                <a:path w="12861" h="11242" extrusionOk="0">
                  <a:moveTo>
                    <a:pt x="9619" y="0"/>
                  </a:moveTo>
                  <a:lnTo>
                    <a:pt x="1" y="9620"/>
                  </a:lnTo>
                  <a:lnTo>
                    <a:pt x="1620" y="11242"/>
                  </a:lnTo>
                  <a:lnTo>
                    <a:pt x="1286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20"/>
            <p:cNvSpPr/>
            <p:nvPr/>
          </p:nvSpPr>
          <p:spPr>
            <a:xfrm>
              <a:off x="-443996" y="-28792"/>
              <a:ext cx="765843" cy="679710"/>
            </a:xfrm>
            <a:custGeom>
              <a:avLst/>
              <a:gdLst/>
              <a:ahLst/>
              <a:cxnLst/>
              <a:rect l="l" t="t" r="r" b="b"/>
              <a:pathLst>
                <a:path w="9007" h="7994" extrusionOk="0">
                  <a:moveTo>
                    <a:pt x="5765" y="0"/>
                  </a:moveTo>
                  <a:lnTo>
                    <a:pt x="0" y="5766"/>
                  </a:lnTo>
                  <a:lnTo>
                    <a:pt x="0" y="6983"/>
                  </a:lnTo>
                  <a:lnTo>
                    <a:pt x="1014" y="7994"/>
                  </a:lnTo>
                  <a:lnTo>
                    <a:pt x="900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3" name="Google Shape;323;p20"/>
          <p:cNvSpPr/>
          <p:nvPr/>
        </p:nvSpPr>
        <p:spPr>
          <a:xfrm flipH="1">
            <a:off x="6294454" y="3851017"/>
            <a:ext cx="1292072" cy="1291783"/>
          </a:xfrm>
          <a:custGeom>
            <a:avLst/>
            <a:gdLst/>
            <a:ahLst/>
            <a:cxnLst/>
            <a:rect l="l" t="t" r="r" b="b"/>
            <a:pathLst>
              <a:path w="15512" h="15509" extrusionOk="0">
                <a:moveTo>
                  <a:pt x="0" y="1"/>
                </a:moveTo>
                <a:lnTo>
                  <a:pt x="0" y="15509"/>
                </a:lnTo>
                <a:lnTo>
                  <a:pt x="15511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20"/>
          <p:cNvSpPr/>
          <p:nvPr/>
        </p:nvSpPr>
        <p:spPr>
          <a:xfrm flipH="1">
            <a:off x="6619844" y="-33081"/>
            <a:ext cx="2529078" cy="1246500"/>
          </a:xfrm>
          <a:custGeom>
            <a:avLst/>
            <a:gdLst/>
            <a:ahLst/>
            <a:cxnLst/>
            <a:rect l="l" t="t" r="r" b="b"/>
            <a:pathLst>
              <a:path w="29136" h="14570" extrusionOk="0">
                <a:moveTo>
                  <a:pt x="14566" y="14569"/>
                </a:moveTo>
                <a:lnTo>
                  <a:pt x="2913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20"/>
          <p:cNvSpPr/>
          <p:nvPr/>
        </p:nvSpPr>
        <p:spPr>
          <a:xfrm rot="5400000" flipH="1">
            <a:off x="5002529" y="3851017"/>
            <a:ext cx="1292072" cy="1291783"/>
          </a:xfrm>
          <a:custGeom>
            <a:avLst/>
            <a:gdLst/>
            <a:ahLst/>
            <a:cxnLst/>
            <a:rect l="l" t="t" r="r" b="b"/>
            <a:pathLst>
              <a:path w="15512" h="15509" extrusionOk="0">
                <a:moveTo>
                  <a:pt x="0" y="1"/>
                </a:moveTo>
                <a:lnTo>
                  <a:pt x="0" y="15509"/>
                </a:lnTo>
                <a:lnTo>
                  <a:pt x="1551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20"/>
          <p:cNvSpPr/>
          <p:nvPr/>
        </p:nvSpPr>
        <p:spPr>
          <a:xfrm rot="-5400000">
            <a:off x="6803084" y="1774719"/>
            <a:ext cx="3136200" cy="15693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20"/>
          <p:cNvSpPr txBox="1"/>
          <p:nvPr/>
        </p:nvSpPr>
        <p:spPr>
          <a:xfrm>
            <a:off x="709749" y="3617000"/>
            <a:ext cx="3111300" cy="48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CREDITS: This presentation template was created by </a:t>
            </a:r>
            <a:r>
              <a:rPr lang="en" sz="1000">
                <a:solidFill>
                  <a:schemeClr val="dk1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Slidesgo</a:t>
            </a:r>
            <a:r>
              <a:rPr lang="en" sz="10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, including icons by </a:t>
            </a:r>
            <a:r>
              <a:rPr lang="en" sz="1000">
                <a:solidFill>
                  <a:schemeClr val="dk1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Flaticon</a:t>
            </a:r>
            <a:r>
              <a:rPr lang="en" sz="10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, and infographics &amp; images by </a:t>
            </a:r>
            <a:r>
              <a:rPr lang="en" sz="1000">
                <a:solidFill>
                  <a:schemeClr val="dk1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Freepik</a:t>
            </a:r>
            <a:r>
              <a:rPr lang="en" sz="10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. </a:t>
            </a:r>
            <a:endParaRPr sz="10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328" name="Google Shape;328;p20"/>
          <p:cNvSpPr txBox="1">
            <a:spLocks noGrp="1"/>
          </p:cNvSpPr>
          <p:nvPr>
            <p:ph type="ctrTitle"/>
          </p:nvPr>
        </p:nvSpPr>
        <p:spPr>
          <a:xfrm>
            <a:off x="717875" y="1012975"/>
            <a:ext cx="3854100" cy="67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5000" b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29" name="Google Shape;329;p20"/>
          <p:cNvSpPr txBox="1">
            <a:spLocks noGrp="1"/>
          </p:cNvSpPr>
          <p:nvPr>
            <p:ph type="subTitle" idx="1"/>
          </p:nvPr>
        </p:nvSpPr>
        <p:spPr>
          <a:xfrm>
            <a:off x="717875" y="2205025"/>
            <a:ext cx="33681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_1">
    <p:bg>
      <p:bgPr>
        <a:solidFill>
          <a:schemeClr val="lt1"/>
        </a:solidFill>
        <a:effectLst/>
      </p:bgPr>
    </p:bg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ata"/>
              <a:buNone/>
              <a:defRPr sz="2800" b="1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ata"/>
              <a:buNone/>
              <a:defRPr sz="28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ata"/>
              <a:buNone/>
              <a:defRPr sz="28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ata"/>
              <a:buNone/>
              <a:defRPr sz="28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ata"/>
              <a:buNone/>
              <a:defRPr sz="28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ata"/>
              <a:buNone/>
              <a:defRPr sz="28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ata"/>
              <a:buNone/>
              <a:defRPr sz="28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ata"/>
              <a:buNone/>
              <a:defRPr sz="28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ata"/>
              <a:buNone/>
              <a:defRPr sz="28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idact Gothic"/>
              <a:buChar char="●"/>
              <a:defRPr sz="18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5" r:id="rId3"/>
    <p:sldLayoutId id="2147483658" r:id="rId4"/>
    <p:sldLayoutId id="2147483660" r:id="rId5"/>
    <p:sldLayoutId id="2147483663" r:id="rId6"/>
    <p:sldLayoutId id="2147483666" r:id="rId7"/>
    <p:sldLayoutId id="2147483667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7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8.jpe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gebra.org/m/qq37a6xk" TargetMode="External"/><Relationship Id="rId2" Type="http://schemas.openxmlformats.org/officeDocument/2006/relationships/hyperlink" Target="https://www.geogebra.org/m/k6qdnwg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k12.org/book/ck-12-%c3%81lgebra-ii-con-trigonometr%c3%ada-conceptos/section/2.2/" TargetMode="External"/><Relationship Id="rId4" Type="http://schemas.openxmlformats.org/officeDocument/2006/relationships/hyperlink" Target="http://matematicatuya.com/GRAFICAecuaciones/S4.html?no_redirect=tru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24"/>
          <p:cNvSpPr txBox="1">
            <a:spLocks noGrp="1"/>
          </p:cNvSpPr>
          <p:nvPr>
            <p:ph type="ctrTitle"/>
          </p:nvPr>
        </p:nvSpPr>
        <p:spPr>
          <a:xfrm>
            <a:off x="3232298" y="1342041"/>
            <a:ext cx="5911702" cy="158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¿Qué es la p</a:t>
            </a:r>
            <a:r>
              <a:rPr lang="en" dirty="0"/>
              <a:t>endiente y el coeficiente de posición.?</a:t>
            </a:r>
            <a:endParaRPr dirty="0"/>
          </a:p>
        </p:txBody>
      </p:sp>
      <p:sp>
        <p:nvSpPr>
          <p:cNvPr id="4" name="Google Shape;301;p26">
            <a:extLst>
              <a:ext uri="{FF2B5EF4-FFF2-40B4-BE49-F238E27FC236}">
                <a16:creationId xmlns:a16="http://schemas.microsoft.com/office/drawing/2014/main" xmlns="" id="{D8B455C3-26F8-4E7E-BD77-B8DEC57392AD}"/>
              </a:ext>
            </a:extLst>
          </p:cNvPr>
          <p:cNvSpPr txBox="1">
            <a:spLocks/>
          </p:cNvSpPr>
          <p:nvPr/>
        </p:nvSpPr>
        <p:spPr>
          <a:xfrm>
            <a:off x="3686025" y="3045515"/>
            <a:ext cx="26622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idact Gothic"/>
              <a:buNone/>
              <a:defRPr sz="1400" b="0" i="0" u="none" strike="noStrike" cap="none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idact Gothic"/>
              <a:buNone/>
              <a:defRPr sz="28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idact Gothic"/>
              <a:buNone/>
              <a:defRPr sz="28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idact Gothic"/>
              <a:buNone/>
              <a:defRPr sz="28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idact Gothic"/>
              <a:buNone/>
              <a:defRPr sz="28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idact Gothic"/>
              <a:buNone/>
              <a:defRPr sz="28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idact Gothic"/>
              <a:buNone/>
              <a:defRPr sz="28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idact Gothic"/>
              <a:buNone/>
              <a:defRPr sz="28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idact Gothic"/>
              <a:buNone/>
              <a:defRPr sz="28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 marL="0" indent="0"/>
            <a:r>
              <a:rPr lang="es-ES" sz="2000" dirty="0"/>
              <a:t>Alejandra Toloza. </a:t>
            </a:r>
          </a:p>
          <a:p>
            <a:pPr marL="0" indent="0"/>
            <a:r>
              <a:rPr lang="es-ES" sz="2000" dirty="0"/>
              <a:t>Educadora Diferencial </a:t>
            </a:r>
          </a:p>
          <a:p>
            <a:pPr marL="0" indent="0"/>
            <a:endParaRPr lang="es-E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ADD039B8-A86F-488F-A4AB-3BD55ED416F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303" y="3112325"/>
            <a:ext cx="760385" cy="7167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Google Shape;302;p26">
            <a:extLst>
              <a:ext uri="{FF2B5EF4-FFF2-40B4-BE49-F238E27FC236}">
                <a16:creationId xmlns:a16="http://schemas.microsoft.com/office/drawing/2014/main" xmlns="" id="{F686761B-5407-4F96-AF9B-C71C5902B46E}"/>
              </a:ext>
            </a:extLst>
          </p:cNvPr>
          <p:cNvSpPr txBox="1">
            <a:spLocks/>
          </p:cNvSpPr>
          <p:nvPr/>
        </p:nvSpPr>
        <p:spPr>
          <a:xfrm>
            <a:off x="3150864" y="3691564"/>
            <a:ext cx="3380400" cy="81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2400" dirty="0">
                <a:solidFill>
                  <a:srgbClr val="0070C0"/>
                </a:solidFill>
                <a:latin typeface="Bauhaus 93" panose="04030905020B02020C02" pitchFamily="82" charset="0"/>
              </a:rPr>
              <a:t>8º Básico.</a:t>
            </a:r>
            <a:endParaRPr lang="es-ES" sz="1800" dirty="0">
              <a:solidFill>
                <a:srgbClr val="0070C0"/>
              </a:solidFill>
              <a:latin typeface="Bauhaus 93" panose="04030905020B02020C02" pitchFamily="82" charset="0"/>
            </a:endParaRPr>
          </a:p>
        </p:txBody>
      </p:sp>
      <p:pic>
        <p:nvPicPr>
          <p:cNvPr id="9" name="Imagen 8" descr="Dibujo de la cara de una persona&#10;&#10;Descripción generada automáticamente">
            <a:extLst>
              <a:ext uri="{FF2B5EF4-FFF2-40B4-BE49-F238E27FC236}">
                <a16:creationId xmlns:a16="http://schemas.microsoft.com/office/drawing/2014/main" xmlns="" id="{C6812B7B-5304-41C0-9C4C-D10CDF94E0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99" b="94975" l="9799" r="89950">
                        <a14:foregroundMark x1="18090" y1="74623" x2="23618" y2="93719"/>
                        <a14:foregroundMark x1="23618" y1="93719" x2="31407" y2="98995"/>
                        <a14:foregroundMark x1="31407" y1="98995" x2="48744" y2="87437"/>
                        <a14:foregroundMark x1="48744" y1="87437" x2="61558" y2="88693"/>
                        <a14:foregroundMark x1="61558" y1="88693" x2="70603" y2="93970"/>
                        <a14:foregroundMark x1="70603" y1="93970" x2="80653" y2="91457"/>
                        <a14:foregroundMark x1="80653" y1="91457" x2="82161" y2="78894"/>
                        <a14:foregroundMark x1="82161" y1="78894" x2="78643" y2="70101"/>
                        <a14:foregroundMark x1="78643" y1="70101" x2="85930" y2="78392"/>
                        <a14:foregroundMark x1="85930" y1="78392" x2="84171" y2="88442"/>
                        <a14:foregroundMark x1="84171" y1="88442" x2="69598" y2="91457"/>
                        <a14:foregroundMark x1="69598" y1="91457" x2="47739" y2="73869"/>
                        <a14:foregroundMark x1="47739" y1="73869" x2="20603" y2="73116"/>
                        <a14:foregroundMark x1="19849" y1="74623" x2="19095" y2="85427"/>
                        <a14:foregroundMark x1="19095" y1="85427" x2="22864" y2="94221"/>
                        <a14:foregroundMark x1="22864" y1="94221" x2="33166" y2="94975"/>
                        <a14:foregroundMark x1="33166" y1="94975" x2="36683" y2="91709"/>
                        <a14:foregroundMark x1="71106" y1="94472" x2="70352" y2="94975"/>
                        <a14:foregroundMark x1="70603" y1="94724" x2="78392" y2="9346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15918" y="804337"/>
            <a:ext cx="3618904" cy="37070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" grpId="0"/>
      <p:bldP spid="4" grpId="0" uiExpand="1" build="p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28"/>
          <p:cNvSpPr txBox="1">
            <a:spLocks noGrp="1"/>
          </p:cNvSpPr>
          <p:nvPr>
            <p:ph type="subTitle" idx="1"/>
          </p:nvPr>
        </p:nvSpPr>
        <p:spPr>
          <a:xfrm>
            <a:off x="1558870" y="317821"/>
            <a:ext cx="5941200" cy="137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 dirty="0"/>
              <a:t>Para</a:t>
            </a:r>
            <a:r>
              <a:rPr lang="en" b="1" dirty="0"/>
              <a:t> comprender estos conceptos primero debes recordar que la función afin es una función de la forma:</a:t>
            </a:r>
            <a:endParaRPr b="1" dirty="0"/>
          </a:p>
        </p:txBody>
      </p:sp>
      <p:sp>
        <p:nvSpPr>
          <p:cNvPr id="19" name="Título 18">
            <a:extLst>
              <a:ext uri="{FF2B5EF4-FFF2-40B4-BE49-F238E27FC236}">
                <a16:creationId xmlns:a16="http://schemas.microsoft.com/office/drawing/2014/main" xmlns="" id="{97516599-05E1-4B36-8F34-4330387808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Google Shape;383;p28">
                <a:extLst>
                  <a:ext uri="{FF2B5EF4-FFF2-40B4-BE49-F238E27FC236}">
                    <a16:creationId xmlns:a16="http://schemas.microsoft.com/office/drawing/2014/main" xmlns="" id="{DA7BE898-D7FA-4DB9-836F-356C809BA2D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11823" y="2875637"/>
                <a:ext cx="5286439" cy="38410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b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3"/>
                  </a:buClr>
                  <a:buSzPts val="1000"/>
                  <a:buFont typeface="Lora"/>
                  <a:buNone/>
                  <a:defRPr sz="1800" b="0" i="0" u="none" strike="noStrike" cap="none">
                    <a:solidFill>
                      <a:srgbClr val="FFFFFF"/>
                    </a:solidFill>
                    <a:latin typeface="Alata"/>
                    <a:ea typeface="Alata"/>
                    <a:cs typeface="Alata"/>
                    <a:sym typeface="Alata"/>
                  </a:defRPr>
                </a:lvl1pPr>
                <a:lvl2pPr marR="0" lvl="1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3"/>
                  </a:buClr>
                  <a:buSzPts val="5200"/>
                  <a:buFont typeface="Alata"/>
                  <a:buNone/>
                  <a:defRPr sz="5200" b="0" i="0" u="none" strike="noStrike" cap="none">
                    <a:solidFill>
                      <a:schemeClr val="accent3"/>
                    </a:solidFill>
                    <a:latin typeface="Alata"/>
                    <a:ea typeface="Alata"/>
                    <a:cs typeface="Alata"/>
                    <a:sym typeface="Alata"/>
                  </a:defRPr>
                </a:lvl2pPr>
                <a:lvl3pPr marR="0" lvl="2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3"/>
                  </a:buClr>
                  <a:buSzPts val="5200"/>
                  <a:buFont typeface="Alata"/>
                  <a:buNone/>
                  <a:defRPr sz="5200" b="0" i="0" u="none" strike="noStrike" cap="none">
                    <a:solidFill>
                      <a:schemeClr val="accent3"/>
                    </a:solidFill>
                    <a:latin typeface="Alata"/>
                    <a:ea typeface="Alata"/>
                    <a:cs typeface="Alata"/>
                    <a:sym typeface="Alata"/>
                  </a:defRPr>
                </a:lvl3pPr>
                <a:lvl4pPr marR="0" lvl="3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3"/>
                  </a:buClr>
                  <a:buSzPts val="5200"/>
                  <a:buFont typeface="Alata"/>
                  <a:buNone/>
                  <a:defRPr sz="5200" b="0" i="0" u="none" strike="noStrike" cap="none">
                    <a:solidFill>
                      <a:schemeClr val="accent3"/>
                    </a:solidFill>
                    <a:latin typeface="Alata"/>
                    <a:ea typeface="Alata"/>
                    <a:cs typeface="Alata"/>
                    <a:sym typeface="Alata"/>
                  </a:defRPr>
                </a:lvl4pPr>
                <a:lvl5pPr marR="0" lvl="4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3"/>
                  </a:buClr>
                  <a:buSzPts val="5200"/>
                  <a:buFont typeface="Alata"/>
                  <a:buNone/>
                  <a:defRPr sz="5200" b="0" i="0" u="none" strike="noStrike" cap="none">
                    <a:solidFill>
                      <a:schemeClr val="accent3"/>
                    </a:solidFill>
                    <a:latin typeface="Alata"/>
                    <a:ea typeface="Alata"/>
                    <a:cs typeface="Alata"/>
                    <a:sym typeface="Alata"/>
                  </a:defRPr>
                </a:lvl5pPr>
                <a:lvl6pPr marR="0" lvl="5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3"/>
                  </a:buClr>
                  <a:buSzPts val="5200"/>
                  <a:buFont typeface="Alata"/>
                  <a:buNone/>
                  <a:defRPr sz="5200" b="0" i="0" u="none" strike="noStrike" cap="none">
                    <a:solidFill>
                      <a:schemeClr val="accent3"/>
                    </a:solidFill>
                    <a:latin typeface="Alata"/>
                    <a:ea typeface="Alata"/>
                    <a:cs typeface="Alata"/>
                    <a:sym typeface="Alata"/>
                  </a:defRPr>
                </a:lvl6pPr>
                <a:lvl7pPr marR="0" lvl="6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3"/>
                  </a:buClr>
                  <a:buSzPts val="5200"/>
                  <a:buFont typeface="Alata"/>
                  <a:buNone/>
                  <a:defRPr sz="5200" b="0" i="0" u="none" strike="noStrike" cap="none">
                    <a:solidFill>
                      <a:schemeClr val="accent3"/>
                    </a:solidFill>
                    <a:latin typeface="Alata"/>
                    <a:ea typeface="Alata"/>
                    <a:cs typeface="Alata"/>
                    <a:sym typeface="Alata"/>
                  </a:defRPr>
                </a:lvl7pPr>
                <a:lvl8pPr marR="0" lvl="7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3"/>
                  </a:buClr>
                  <a:buSzPts val="5200"/>
                  <a:buFont typeface="Alata"/>
                  <a:buNone/>
                  <a:defRPr sz="5200" b="0" i="0" u="none" strike="noStrike" cap="none">
                    <a:solidFill>
                      <a:schemeClr val="accent3"/>
                    </a:solidFill>
                    <a:latin typeface="Alata"/>
                    <a:ea typeface="Alata"/>
                    <a:cs typeface="Alata"/>
                    <a:sym typeface="Alata"/>
                  </a:defRPr>
                </a:lvl8pPr>
                <a:lvl9pPr marR="0" lvl="8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3"/>
                  </a:buClr>
                  <a:buSzPts val="5200"/>
                  <a:buFont typeface="Alata"/>
                  <a:buNone/>
                  <a:defRPr sz="5200" b="0" i="0" u="none" strike="noStrike" cap="none">
                    <a:solidFill>
                      <a:schemeClr val="accent3"/>
                    </a:solidFill>
                    <a:latin typeface="Alata"/>
                    <a:ea typeface="Alata"/>
                    <a:cs typeface="Alata"/>
                    <a:sym typeface="Alata"/>
                  </a:defRPr>
                </a:lvl9pPr>
              </a:lstStyle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AE" sz="600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ar-AE" sz="600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ar-AE" sz="600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ar-AE" sz="600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ar-AE" sz="6000" dirty="0"/>
                  <a:t> = </a:t>
                </a:r>
                <a:r>
                  <a:rPr lang="es-ES" sz="6000" dirty="0"/>
                  <a:t>m x+ c</a:t>
                </a:r>
              </a:p>
            </p:txBody>
          </p:sp>
        </mc:Choice>
        <mc:Fallback xmlns="">
          <p:sp>
            <p:nvSpPr>
              <p:cNvPr id="22" name="Google Shape;383;p28">
                <a:extLst>
                  <a:ext uri="{FF2B5EF4-FFF2-40B4-BE49-F238E27FC236}">
                    <a16:creationId xmlns:a16="http://schemas.microsoft.com/office/drawing/2014/main" id="{DA7BE898-D7FA-4DB9-836F-356C809BA2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1823" y="2875637"/>
                <a:ext cx="5286439" cy="384101"/>
              </a:xfrm>
              <a:prstGeom prst="rect">
                <a:avLst/>
              </a:prstGeom>
              <a:blipFill>
                <a:blip r:embed="rId3"/>
                <a:stretch>
                  <a:fillRect t="-255556" b="-6190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ángulo 22">
            <a:extLst>
              <a:ext uri="{FF2B5EF4-FFF2-40B4-BE49-F238E27FC236}">
                <a16:creationId xmlns:a16="http://schemas.microsoft.com/office/drawing/2014/main" xmlns="" id="{188CDD0F-AA0F-48CD-8279-0538FCAEB3F9}"/>
              </a:ext>
            </a:extLst>
          </p:cNvPr>
          <p:cNvSpPr/>
          <p:nvPr/>
        </p:nvSpPr>
        <p:spPr>
          <a:xfrm>
            <a:off x="4051005" y="2083981"/>
            <a:ext cx="956930" cy="117575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xmlns="" id="{2CCD9A5F-1F71-4B25-9E1A-67A5C2289E07}"/>
              </a:ext>
            </a:extLst>
          </p:cNvPr>
          <p:cNvSpPr/>
          <p:nvPr/>
        </p:nvSpPr>
        <p:spPr>
          <a:xfrm>
            <a:off x="5968409" y="2083981"/>
            <a:ext cx="956930" cy="1175757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xmlns="" id="{D646BE3F-1844-41B4-ADC0-7FDB654820AA}"/>
              </a:ext>
            </a:extLst>
          </p:cNvPr>
          <p:cNvSpPr/>
          <p:nvPr/>
        </p:nvSpPr>
        <p:spPr>
          <a:xfrm>
            <a:off x="3726711" y="3758139"/>
            <a:ext cx="1456661" cy="38410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b="1" dirty="0">
                <a:solidFill>
                  <a:schemeClr val="tx1"/>
                </a:solidFill>
              </a:rPr>
              <a:t>Pendiente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xmlns="" id="{F79251D9-840A-4E1D-9034-49FD74ACCDB5}"/>
              </a:ext>
            </a:extLst>
          </p:cNvPr>
          <p:cNvSpPr/>
          <p:nvPr/>
        </p:nvSpPr>
        <p:spPr>
          <a:xfrm>
            <a:off x="6813926" y="3552993"/>
            <a:ext cx="1746828" cy="58924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b="1" dirty="0">
                <a:solidFill>
                  <a:schemeClr val="tx1"/>
                </a:solidFill>
              </a:rPr>
              <a:t>Coeficiente de posición</a:t>
            </a:r>
          </a:p>
        </p:txBody>
      </p:sp>
      <p:cxnSp>
        <p:nvCxnSpPr>
          <p:cNvPr id="27" name="Conector: angular 26">
            <a:extLst>
              <a:ext uri="{FF2B5EF4-FFF2-40B4-BE49-F238E27FC236}">
                <a16:creationId xmlns:a16="http://schemas.microsoft.com/office/drawing/2014/main" xmlns="" id="{DBF2F4F2-7DD9-4848-ABB0-6BEAF8D37D8C}"/>
              </a:ext>
            </a:extLst>
          </p:cNvPr>
          <p:cNvCxnSpPr>
            <a:stCxn id="24" idx="3"/>
          </p:cNvCxnSpPr>
          <p:nvPr/>
        </p:nvCxnSpPr>
        <p:spPr>
          <a:xfrm>
            <a:off x="6925339" y="2671860"/>
            <a:ext cx="762001" cy="788096"/>
          </a:xfrm>
          <a:prstGeom prst="bentConnector2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xmlns="" id="{30948A30-4987-45EA-BEDE-C6C50B659343}"/>
              </a:ext>
            </a:extLst>
          </p:cNvPr>
          <p:cNvCxnSpPr>
            <a:cxnSpLocks/>
            <a:stCxn id="23" idx="2"/>
          </p:cNvCxnSpPr>
          <p:nvPr/>
        </p:nvCxnSpPr>
        <p:spPr>
          <a:xfrm>
            <a:off x="4529470" y="3259738"/>
            <a:ext cx="0" cy="45102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" grpId="0" build="p"/>
      <p:bldP spid="22" grpId="0"/>
      <p:bldP spid="23" grpId="0" animBg="1"/>
      <p:bldP spid="24" grpId="0" animBg="1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p37"/>
          <p:cNvSpPr txBox="1">
            <a:spLocks noGrp="1"/>
          </p:cNvSpPr>
          <p:nvPr>
            <p:ph type="title"/>
          </p:nvPr>
        </p:nvSpPr>
        <p:spPr>
          <a:xfrm>
            <a:off x="248860" y="215282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¿Qué es la pendiente?</a:t>
            </a:r>
            <a:endParaRPr sz="300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8EC12EB0-0CF9-4541-B542-29D1800DAE61}"/>
              </a:ext>
            </a:extLst>
          </p:cNvPr>
          <p:cNvSpPr txBox="1"/>
          <p:nvPr/>
        </p:nvSpPr>
        <p:spPr>
          <a:xfrm>
            <a:off x="506317" y="1780332"/>
            <a:ext cx="6263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555555"/>
                </a:solidFill>
                <a:latin typeface="Helvetica Neue"/>
              </a:rPr>
              <a:t>Es el </a:t>
            </a:r>
            <a:r>
              <a:rPr lang="es-ES" sz="2400" b="1" i="0" dirty="0">
                <a:solidFill>
                  <a:srgbClr val="555555"/>
                </a:solidFill>
                <a:effectLst/>
                <a:latin typeface="Helvetica Neue"/>
              </a:rPr>
              <a:t>grado de inclinación de la recta </a:t>
            </a:r>
            <a:r>
              <a:rPr lang="es-ES" sz="2400" b="0" i="0" dirty="0">
                <a:solidFill>
                  <a:srgbClr val="555555"/>
                </a:solidFill>
                <a:effectLst/>
                <a:latin typeface="Helvetica Neue"/>
              </a:rPr>
              <a:t>(en relación al eje horizontal o las abscisas ,X)</a:t>
            </a:r>
            <a:endParaRPr lang="es-ES" sz="24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1A14CE65-F7F8-4F4D-98B3-4D02D2D40554}"/>
              </a:ext>
            </a:extLst>
          </p:cNvPr>
          <p:cNvSpPr txBox="1"/>
          <p:nvPr/>
        </p:nvSpPr>
        <p:spPr>
          <a:xfrm>
            <a:off x="3192690" y="3063419"/>
            <a:ext cx="6263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555555"/>
                </a:solidFill>
                <a:latin typeface="Helvetica Neue"/>
              </a:rPr>
              <a:t>Es decir….</a:t>
            </a:r>
            <a:endParaRPr lang="es-ES" sz="24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EFE87820-04C0-4B03-B3DA-817E4C05DDA6}"/>
              </a:ext>
            </a:extLst>
          </p:cNvPr>
          <p:cNvSpPr txBox="1"/>
          <p:nvPr/>
        </p:nvSpPr>
        <p:spPr>
          <a:xfrm>
            <a:off x="472324" y="951053"/>
            <a:ext cx="7704000" cy="255454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s-ES" sz="2000" dirty="0"/>
          </a:p>
          <a:p>
            <a:endParaRPr lang="es-ES" sz="2000" dirty="0"/>
          </a:p>
          <a:p>
            <a:r>
              <a:rPr lang="es-ES" sz="2000" dirty="0"/>
              <a:t>Si la pendiente es un número </a:t>
            </a:r>
            <a:r>
              <a:rPr lang="es-ES" sz="2000" b="1" dirty="0">
                <a:solidFill>
                  <a:srgbClr val="00B050"/>
                </a:solidFill>
              </a:rPr>
              <a:t>positivo</a:t>
            </a:r>
            <a:r>
              <a:rPr lang="es-ES" sz="2000" dirty="0"/>
              <a:t>.</a:t>
            </a:r>
          </a:p>
          <a:p>
            <a:r>
              <a:rPr lang="es-ES" sz="2000" dirty="0"/>
              <a:t>La recta “sube” de izquierda a derecha</a:t>
            </a:r>
          </a:p>
          <a:p>
            <a:endParaRPr lang="es-ES" sz="2000" dirty="0"/>
          </a:p>
          <a:p>
            <a:endParaRPr lang="es-ES" sz="2000" dirty="0"/>
          </a:p>
          <a:p>
            <a:endParaRPr lang="es-ES" sz="2000" dirty="0"/>
          </a:p>
          <a:p>
            <a:r>
              <a:rPr lang="es-ES" sz="2000" dirty="0"/>
              <a:t>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426D5213-D770-42A6-9065-6E6B4597BABA}"/>
              </a:ext>
            </a:extLst>
          </p:cNvPr>
          <p:cNvSpPr txBox="1"/>
          <p:nvPr/>
        </p:nvSpPr>
        <p:spPr>
          <a:xfrm>
            <a:off x="388620" y="3165641"/>
            <a:ext cx="8275320" cy="132343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000" dirty="0"/>
              <a:t>Si la pendiente es un número </a:t>
            </a:r>
            <a:r>
              <a:rPr lang="es-ES" sz="2000" b="1" dirty="0">
                <a:solidFill>
                  <a:srgbClr val="FF0000"/>
                </a:solidFill>
              </a:rPr>
              <a:t>negativo</a:t>
            </a:r>
            <a:r>
              <a:rPr lang="es-ES" sz="2000" dirty="0"/>
              <a:t>.</a:t>
            </a:r>
          </a:p>
          <a:p>
            <a:r>
              <a:rPr lang="es-ES" sz="2000" dirty="0"/>
              <a:t>La recta “cae” de izquierda a derecha</a:t>
            </a:r>
          </a:p>
          <a:p>
            <a:endParaRPr lang="es-ES" sz="2000" dirty="0"/>
          </a:p>
          <a:p>
            <a:r>
              <a:rPr lang="es-ES" sz="2000" dirty="0"/>
              <a:t> </a:t>
            </a:r>
          </a:p>
        </p:txBody>
      </p:sp>
      <p:pic>
        <p:nvPicPr>
          <p:cNvPr id="1026" name="Picture 2" descr="Definición y Ejemplos de la Función lineal | Fhybea">
            <a:extLst>
              <a:ext uri="{FF2B5EF4-FFF2-40B4-BE49-F238E27FC236}">
                <a16:creationId xmlns:a16="http://schemas.microsoft.com/office/drawing/2014/main" xmlns="" id="{DCE8AD35-70A8-4ABE-BAA4-C1B2652046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554"/>
          <a:stretch/>
        </p:blipFill>
        <p:spPr bwMode="auto">
          <a:xfrm>
            <a:off x="5555752" y="1235132"/>
            <a:ext cx="1537515" cy="14565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efinición y Ejemplos de la Función lineal | Fhybea">
            <a:extLst>
              <a:ext uri="{FF2B5EF4-FFF2-40B4-BE49-F238E27FC236}">
                <a16:creationId xmlns:a16="http://schemas.microsoft.com/office/drawing/2014/main" xmlns="" id="{E398864C-0396-430B-AB3E-C8873039AF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87"/>
          <a:stretch/>
        </p:blipFill>
        <p:spPr bwMode="auto">
          <a:xfrm>
            <a:off x="5637578" y="3117493"/>
            <a:ext cx="1537515" cy="15606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6" descr="Diagrama&#10;&#10;Descripción generada automáticamente">
            <a:extLst>
              <a:ext uri="{FF2B5EF4-FFF2-40B4-BE49-F238E27FC236}">
                <a16:creationId xmlns:a16="http://schemas.microsoft.com/office/drawing/2014/main" xmlns="" id="{BE794823-1285-45B8-8594-6062F7E377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416329" y="808111"/>
            <a:ext cx="3255347" cy="1121736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2DEF9783-2E28-4D73-9150-9E4C3B086AAD}"/>
              </a:ext>
            </a:extLst>
          </p:cNvPr>
          <p:cNvSpPr/>
          <p:nvPr/>
        </p:nvSpPr>
        <p:spPr>
          <a:xfrm>
            <a:off x="340960" y="583461"/>
            <a:ext cx="1728356" cy="381479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30" name="Picture 6" descr="RELACIONES EQUIVALENTES A LA PENDIENTE DE UNA RECTA – GeoGebra">
            <a:extLst>
              <a:ext uri="{FF2B5EF4-FFF2-40B4-BE49-F238E27FC236}">
                <a16:creationId xmlns:a16="http://schemas.microsoft.com/office/drawing/2014/main" xmlns="" id="{F46F103F-8BE3-4A6C-9C29-2EFE7F7037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20"/>
          <a:stretch/>
        </p:blipFill>
        <p:spPr bwMode="auto">
          <a:xfrm>
            <a:off x="945647" y="155493"/>
            <a:ext cx="6707145" cy="477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" grpId="0"/>
      <p:bldP spid="2" grpId="0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620;p38">
            <a:extLst>
              <a:ext uri="{FF2B5EF4-FFF2-40B4-BE49-F238E27FC236}">
                <a16:creationId xmlns:a16="http://schemas.microsoft.com/office/drawing/2014/main" xmlns="" id="{9E2177EF-F5C1-49A4-97C8-317AC70BFD2E}"/>
              </a:ext>
            </a:extLst>
          </p:cNvPr>
          <p:cNvSpPr txBox="1">
            <a:spLocks/>
          </p:cNvSpPr>
          <p:nvPr/>
        </p:nvSpPr>
        <p:spPr>
          <a:xfrm>
            <a:off x="1436610" y="25121"/>
            <a:ext cx="6580500" cy="111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ata"/>
              <a:buNone/>
              <a:defRPr sz="3000" b="0" i="0" u="none" strike="noStrike" cap="none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ata"/>
              <a:buNone/>
              <a:defRPr sz="2800" b="0" i="0" u="none" strike="noStrike" cap="none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ata"/>
              <a:buNone/>
              <a:defRPr sz="2800" b="0" i="0" u="none" strike="noStrike" cap="none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ata"/>
              <a:buNone/>
              <a:defRPr sz="2800" b="0" i="0" u="none" strike="noStrike" cap="none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ata"/>
              <a:buNone/>
              <a:defRPr sz="2800" b="0" i="0" u="none" strike="noStrike" cap="none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ata"/>
              <a:buNone/>
              <a:defRPr sz="2800" b="0" i="0" u="none" strike="noStrike" cap="none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ata"/>
              <a:buNone/>
              <a:defRPr sz="2800" b="0" i="0" u="none" strike="noStrike" cap="none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ata"/>
              <a:buNone/>
              <a:defRPr sz="2800" b="0" i="0" u="none" strike="noStrike" cap="none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ata"/>
              <a:buNone/>
              <a:defRPr sz="2800" b="0" i="0" u="none" strike="noStrike" cap="none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9pPr>
          </a:lstStyle>
          <a:p>
            <a:r>
              <a:rPr lang="es-ES" sz="3600" dirty="0"/>
              <a:t>¿Qué es el coeficiente de posición?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B28967C8-3E97-4DDF-9307-5E380357D60A}"/>
              </a:ext>
            </a:extLst>
          </p:cNvPr>
          <p:cNvSpPr txBox="1"/>
          <p:nvPr/>
        </p:nvSpPr>
        <p:spPr>
          <a:xfrm>
            <a:off x="1074420" y="2103662"/>
            <a:ext cx="67878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i="0" dirty="0">
                <a:solidFill>
                  <a:schemeClr val="tx1"/>
                </a:solidFill>
                <a:effectLst/>
                <a:latin typeface="Helvetica Neue"/>
              </a:rPr>
              <a:t>Este es el punto de intercepción  ( c ) </a:t>
            </a:r>
          </a:p>
          <a:p>
            <a:r>
              <a:rPr lang="es-ES" sz="2400" b="0" i="0" dirty="0">
                <a:solidFill>
                  <a:schemeClr val="tx1"/>
                </a:solidFill>
                <a:effectLst/>
                <a:latin typeface="Helvetica Neue"/>
              </a:rPr>
              <a:t>(también llamado </a:t>
            </a:r>
            <a:r>
              <a:rPr lang="es-ES" sz="2400" b="1" i="0" dirty="0">
                <a:solidFill>
                  <a:schemeClr val="tx1"/>
                </a:solidFill>
                <a:effectLst/>
                <a:latin typeface="Helvetica Neue"/>
              </a:rPr>
              <a:t>intercepto </a:t>
            </a:r>
            <a:r>
              <a:rPr lang="es-ES" sz="2400" b="0" i="0" dirty="0">
                <a:solidFill>
                  <a:schemeClr val="tx1"/>
                </a:solidFill>
                <a:effectLst/>
                <a:latin typeface="Helvetica Neue"/>
              </a:rPr>
              <a:t>) en el </a:t>
            </a:r>
            <a:r>
              <a:rPr lang="es-ES" sz="2400" b="1" i="0" dirty="0">
                <a:solidFill>
                  <a:schemeClr val="tx1"/>
                </a:solidFill>
                <a:effectLst/>
                <a:latin typeface="Helvetica Neue"/>
              </a:rPr>
              <a:t>eje de las ordenadas, es decir en el vertical (Y)  </a:t>
            </a:r>
            <a:endParaRPr lang="es-ES" sz="2400" dirty="0">
              <a:solidFill>
                <a:schemeClr val="tx1"/>
              </a:solidFill>
            </a:endParaRPr>
          </a:p>
        </p:txBody>
      </p:sp>
      <p:pic>
        <p:nvPicPr>
          <p:cNvPr id="2050" name="Picture 2" descr="Ecuación de la recta. - ppt video online descargar">
            <a:extLst>
              <a:ext uri="{FF2B5EF4-FFF2-40B4-BE49-F238E27FC236}">
                <a16:creationId xmlns:a16="http://schemas.microsoft.com/office/drawing/2014/main" xmlns="" id="{0F323E83-E5DB-473A-9420-5BF35E05B0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00" t="23778" b="16889"/>
          <a:stretch/>
        </p:blipFill>
        <p:spPr bwMode="auto">
          <a:xfrm>
            <a:off x="1000125" y="1515899"/>
            <a:ext cx="6936420" cy="33088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xmlns="" id="{091683AB-1AB7-4440-9DA6-668108813686}"/>
                  </a:ext>
                </a:extLst>
              </p:cNvPr>
              <p:cNvSpPr txBox="1"/>
              <p:nvPr/>
            </p:nvSpPr>
            <p:spPr>
              <a:xfrm>
                <a:off x="526890" y="2032334"/>
                <a:ext cx="8399940" cy="164583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s-ES" sz="3200" dirty="0"/>
                  <a:t>Por ejemplo, la ecuación </a:t>
                </a:r>
                <a:r>
                  <a:rPr lang="es-ES" sz="3200" b="1" dirty="0"/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" sz="3200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s-ES" sz="32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ES" sz="32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ES" sz="32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" sz="3200" dirty="0"/>
                  <a:t> </a:t>
                </a:r>
                <a:r>
                  <a:rPr lang="es-ES" sz="3200" b="1" dirty="0"/>
                  <a:t>= 4x + 7</a:t>
                </a:r>
              </a:p>
              <a:p>
                <a:r>
                  <a:rPr lang="es-ES" sz="3200" dirty="0"/>
                  <a:t>Tiene coeficiente de posición 7, lo cual indica que interceptará al eje </a:t>
                </a:r>
                <a:r>
                  <a:rPr lang="es-ES" sz="3200" b="1" dirty="0"/>
                  <a:t>Y </a:t>
                </a:r>
                <a:r>
                  <a:rPr lang="es-ES" sz="3200" dirty="0"/>
                  <a:t>en el punto </a:t>
                </a:r>
                <a:r>
                  <a:rPr lang="es-ES" sz="3200" b="1" dirty="0"/>
                  <a:t>(0, 7) </a:t>
                </a:r>
                <a:r>
                  <a:rPr lang="es-ES" sz="3200" dirty="0"/>
                  <a:t>.</a:t>
                </a:r>
                <a:endParaRPr lang="es-ES" sz="4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091683AB-1AB7-4440-9DA6-6681088136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890" y="2032334"/>
                <a:ext cx="8399940" cy="1645835"/>
              </a:xfrm>
              <a:prstGeom prst="rect">
                <a:avLst/>
              </a:prstGeom>
              <a:blipFill>
                <a:blip r:embed="rId4"/>
                <a:stretch>
                  <a:fillRect l="-1664" t="-4015" r="-2171" b="-10219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2" name="Picture 4" descr="Mapa Interactivo: PLANO CARTESIANO (plano cartesiano)">
            <a:extLst>
              <a:ext uri="{FF2B5EF4-FFF2-40B4-BE49-F238E27FC236}">
                <a16:creationId xmlns:a16="http://schemas.microsoft.com/office/drawing/2014/main" xmlns="" id="{0CBACB05-6C7A-4B00-B2EF-557DD7A4C9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2386" y="1139502"/>
            <a:ext cx="3819525" cy="381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iagrama de flujo: conector 4">
            <a:extLst>
              <a:ext uri="{FF2B5EF4-FFF2-40B4-BE49-F238E27FC236}">
                <a16:creationId xmlns:a16="http://schemas.microsoft.com/office/drawing/2014/main" xmlns="" id="{CF4C7EB7-C120-4814-B7F3-65000EBBDB6A}"/>
              </a:ext>
            </a:extLst>
          </p:cNvPr>
          <p:cNvSpPr/>
          <p:nvPr/>
        </p:nvSpPr>
        <p:spPr>
          <a:xfrm>
            <a:off x="4489289" y="1617829"/>
            <a:ext cx="97155" cy="156287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" name="Conector: angular 6">
            <a:extLst>
              <a:ext uri="{FF2B5EF4-FFF2-40B4-BE49-F238E27FC236}">
                <a16:creationId xmlns:a16="http://schemas.microsoft.com/office/drawing/2014/main" xmlns="" id="{7220A6CB-30BD-4F3D-ADC3-43A2E65D4AAD}"/>
              </a:ext>
            </a:extLst>
          </p:cNvPr>
          <p:cNvCxnSpPr/>
          <p:nvPr/>
        </p:nvCxnSpPr>
        <p:spPr>
          <a:xfrm flipV="1">
            <a:off x="4586444" y="1074917"/>
            <a:ext cx="1936830" cy="608948"/>
          </a:xfrm>
          <a:prstGeom prst="bentConnector3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xmlns="" id="{3AC1B352-01ED-428B-AF08-35982BB08191}"/>
                  </a:ext>
                </a:extLst>
              </p:cNvPr>
              <p:cNvSpPr txBox="1"/>
              <p:nvPr/>
            </p:nvSpPr>
            <p:spPr>
              <a:xfrm>
                <a:off x="6620429" y="747275"/>
                <a:ext cx="1984058" cy="1202893"/>
              </a:xfrm>
              <a:prstGeom prst="rect">
                <a:avLst/>
              </a:prstGeom>
              <a:solidFill>
                <a:srgbClr val="00B050"/>
              </a:solidFill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s-ES" b="1" dirty="0"/>
                  <a:t>En este punto se intercepta con el eje de las ordenadas en: </a:t>
                </a:r>
              </a:p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" dirty="0"/>
                  <a:t> </a:t>
                </a:r>
                <a:r>
                  <a:rPr lang="es-ES" b="1" dirty="0"/>
                  <a:t>= 4x + 7</a:t>
                </a:r>
              </a:p>
              <a:p>
                <a:r>
                  <a:rPr lang="es-ES" b="1" dirty="0"/>
                  <a:t> </a:t>
                </a:r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3AC1B352-01ED-428B-AF08-35982BB081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0429" y="747275"/>
                <a:ext cx="1984058" cy="1202893"/>
              </a:xfrm>
              <a:prstGeom prst="rect">
                <a:avLst/>
              </a:prstGeom>
              <a:blipFill>
                <a:blip r:embed="rId6"/>
                <a:stretch>
                  <a:fillRect l="-13293" r="-604" b="-28571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" name="Imagen 23" descr="Diagrama&#10;&#10;Descripción generada automáticamente">
            <a:extLst>
              <a:ext uri="{FF2B5EF4-FFF2-40B4-BE49-F238E27FC236}">
                <a16:creationId xmlns:a16="http://schemas.microsoft.com/office/drawing/2014/main" xmlns="" id="{C19B5B4E-420D-4BF6-AE0F-2284DE5F7A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3582" y="516655"/>
            <a:ext cx="3255347" cy="11217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4" grpId="1"/>
      <p:bldP spid="17" grpId="0" animBg="1"/>
      <p:bldP spid="17" grpId="1" animBg="1"/>
      <p:bldP spid="5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89AFC64-7021-492E-9B5F-FE0C1CA44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870" y="421449"/>
            <a:ext cx="7704000" cy="572700"/>
          </a:xfrm>
        </p:spPr>
        <p:txBody>
          <a:bodyPr/>
          <a:lstStyle/>
          <a:p>
            <a:r>
              <a:rPr lang="es-ES" dirty="0"/>
              <a:t>Para que refuerces los contenidos puedes revisar los siguientes enlaces: 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sz="2000" dirty="0">
                <a:hlinkClick r:id="rId2"/>
              </a:rPr>
              <a:t>https://www.geogebra.org/m/k6qdnwg6</a:t>
            </a:r>
            <a:r>
              <a:rPr lang="es-ES" sz="2000" dirty="0"/>
              <a:t/>
            </a:r>
            <a:br>
              <a:rPr lang="es-ES" sz="2000" dirty="0"/>
            </a:br>
            <a:r>
              <a:rPr lang="es-ES" dirty="0"/>
              <a:t/>
            </a:r>
            <a:br>
              <a:rPr lang="es-ES" dirty="0"/>
            </a:br>
            <a:r>
              <a:rPr lang="es-ES" sz="1800" dirty="0">
                <a:hlinkClick r:id="rId3"/>
              </a:rPr>
              <a:t>https://www.geogebra.org/m/qq37a6xk</a:t>
            </a:r>
            <a:r>
              <a:rPr lang="es-ES" sz="1800" dirty="0"/>
              <a:t/>
            </a:r>
            <a:br>
              <a:rPr lang="es-ES" sz="1800" dirty="0"/>
            </a:br>
            <a:r>
              <a:rPr lang="es-ES" sz="1800" dirty="0"/>
              <a:t/>
            </a:r>
            <a:br>
              <a:rPr lang="es-ES" sz="1800" dirty="0"/>
            </a:br>
            <a:r>
              <a:rPr lang="es-ES" sz="1800" dirty="0">
                <a:hlinkClick r:id="rId4"/>
              </a:rPr>
              <a:t>http://matematicatuya.com/GRAFICAecuaciones/S4.html?no_redirect=true</a:t>
            </a:r>
            <a:r>
              <a:rPr lang="es-ES" sz="1800" dirty="0"/>
              <a:t/>
            </a:r>
            <a:br>
              <a:rPr lang="es-ES" sz="1800" dirty="0"/>
            </a:br>
            <a:r>
              <a:rPr lang="es-ES" sz="1800" dirty="0"/>
              <a:t/>
            </a:r>
            <a:br>
              <a:rPr lang="es-ES" sz="1800" dirty="0"/>
            </a:br>
            <a:r>
              <a:rPr lang="es-ES" sz="1800" dirty="0">
                <a:hlinkClick r:id="rId5"/>
              </a:rPr>
              <a:t>https://www.ck12.org/book/ck-12-%c3%81lgebra-ii-con-trigonometr%c3%ada-conceptos/section/2.2/</a:t>
            </a:r>
            <a:r>
              <a:rPr lang="es-ES" sz="1800" dirty="0"/>
              <a:t> </a:t>
            </a:r>
            <a:br>
              <a:rPr lang="es-ES" sz="1800" dirty="0"/>
            </a:br>
            <a:r>
              <a:rPr lang="es-ES" sz="1800" dirty="0"/>
              <a:t/>
            </a:r>
            <a:br>
              <a:rPr lang="es-ES" sz="1800" dirty="0"/>
            </a:br>
            <a:r>
              <a:rPr lang="es-ES" sz="1800" dirty="0"/>
              <a:t/>
            </a:r>
            <a:br>
              <a:rPr lang="es-ES" sz="1800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2261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821;p46">
            <a:extLst>
              <a:ext uri="{FF2B5EF4-FFF2-40B4-BE49-F238E27FC236}">
                <a16:creationId xmlns:a16="http://schemas.microsoft.com/office/drawing/2014/main" xmlns="" id="{B5E38BEA-D4D2-4B68-8C36-55DA8EE4F093}"/>
              </a:ext>
            </a:extLst>
          </p:cNvPr>
          <p:cNvSpPr txBox="1">
            <a:spLocks/>
          </p:cNvSpPr>
          <p:nvPr/>
        </p:nvSpPr>
        <p:spPr>
          <a:xfrm>
            <a:off x="159467" y="567060"/>
            <a:ext cx="5548411" cy="17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lata"/>
              <a:buNone/>
              <a:defRPr sz="5000" b="0" i="0" u="none" strike="noStrike" cap="none">
                <a:solidFill>
                  <a:srgbClr val="FFFFFF"/>
                </a:solidFill>
                <a:latin typeface="Alata"/>
                <a:ea typeface="Alata"/>
                <a:cs typeface="Alata"/>
                <a:sym typeface="Alat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lata"/>
              <a:buNone/>
              <a:defRPr sz="5200" b="0" i="0" u="none" strike="noStrike" cap="none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lata"/>
              <a:buNone/>
              <a:defRPr sz="5200" b="0" i="0" u="none" strike="noStrike" cap="none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lata"/>
              <a:buNone/>
              <a:defRPr sz="5200" b="0" i="0" u="none" strike="noStrike" cap="none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lata"/>
              <a:buNone/>
              <a:defRPr sz="5200" b="0" i="0" u="none" strike="noStrike" cap="none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lata"/>
              <a:buNone/>
              <a:defRPr sz="5200" b="0" i="0" u="none" strike="noStrike" cap="none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lata"/>
              <a:buNone/>
              <a:defRPr sz="5200" b="0" i="0" u="none" strike="noStrike" cap="none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lata"/>
              <a:buNone/>
              <a:defRPr sz="5200" b="0" i="0" u="none" strike="noStrike" cap="none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lata"/>
              <a:buNone/>
              <a:defRPr sz="5200" b="0" i="0" u="none" strike="noStrike" cap="none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9pPr>
          </a:lstStyle>
          <a:p>
            <a:pPr algn="ctr"/>
            <a:r>
              <a:rPr lang="es-ES" dirty="0"/>
              <a:t>Si tienes dudas, puedes realizarlas al correo: </a:t>
            </a:r>
            <a:br>
              <a:rPr lang="es-ES" dirty="0"/>
            </a:br>
            <a:r>
              <a:rPr lang="es-ES" sz="2400" dirty="0"/>
              <a:t>atoloza@sanfernandocollege.cl</a:t>
            </a:r>
            <a:endParaRPr lang="es-ES" dirty="0"/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xmlns="" id="{C0F57348-C384-4691-929D-5BF837A12C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799" b="94724" l="9799" r="89950">
                        <a14:foregroundMark x1="47236" y1="52261" x2="49246" y2="66332"/>
                        <a14:foregroundMark x1="49246" y1="66332" x2="43216" y2="81407"/>
                        <a14:foregroundMark x1="43216" y1="81407" x2="29648" y2="83166"/>
                        <a14:foregroundMark x1="29648" y1="83166" x2="44975" y2="88191"/>
                        <a14:foregroundMark x1="44975" y1="88191" x2="57286" y2="85176"/>
                        <a14:foregroundMark x1="57286" y1="85176" x2="68844" y2="91709"/>
                        <a14:foregroundMark x1="68844" y1="91709" x2="30653" y2="94221"/>
                        <a14:foregroundMark x1="35427" y1="93970" x2="50503" y2="94724"/>
                        <a14:foregroundMark x1="50503" y1="94724" x2="59799" y2="94472"/>
                        <a14:foregroundMark x1="52513" y1="62060" x2="51005" y2="69347"/>
                        <a14:foregroundMark x1="50000" y1="58291" x2="55779" y2="71608"/>
                        <a14:foregroundMark x1="55779" y1="71608" x2="55779" y2="7160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124252" y="567060"/>
            <a:ext cx="4291314" cy="42913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theme1.xml><?xml version="1.0" encoding="utf-8"?>
<a:theme xmlns:a="http://schemas.openxmlformats.org/drawingml/2006/main" name="Methods of Teaching Reading by Slidesgo">
  <a:themeElements>
    <a:clrScheme name="Simple Light">
      <a:dk1>
        <a:srgbClr val="FFFFFF"/>
      </a:dk1>
      <a:lt1>
        <a:srgbClr val="FF7D84"/>
      </a:lt1>
      <a:dk2>
        <a:srgbClr val="FF545D"/>
      </a:dk2>
      <a:lt2>
        <a:srgbClr val="FA1155"/>
      </a:lt2>
      <a:accent1>
        <a:srgbClr val="69116B"/>
      </a:accent1>
      <a:accent2>
        <a:srgbClr val="B861BA"/>
      </a:accent2>
      <a:accent3>
        <a:srgbClr val="6DD6CC"/>
      </a:accent3>
      <a:accent4>
        <a:srgbClr val="FFC53B"/>
      </a:accent4>
      <a:accent5>
        <a:srgbClr val="FF545D"/>
      </a:accent5>
      <a:accent6>
        <a:srgbClr val="FA1155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7176</TotalTime>
  <Words>167</Words>
  <Application>Microsoft Office PowerPoint</Application>
  <PresentationFormat>Presentación en pantalla (16:9)</PresentationFormat>
  <Paragraphs>33</Paragraphs>
  <Slides>6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5" baseType="lpstr">
      <vt:lpstr>Arial</vt:lpstr>
      <vt:lpstr>Alata</vt:lpstr>
      <vt:lpstr>Roboto Condensed</vt:lpstr>
      <vt:lpstr>Helvetica Neue</vt:lpstr>
      <vt:lpstr>Bauhaus 93</vt:lpstr>
      <vt:lpstr>Cambria Math</vt:lpstr>
      <vt:lpstr>Didact Gothic</vt:lpstr>
      <vt:lpstr>Lora</vt:lpstr>
      <vt:lpstr>Methods of Teaching Reading by Slidesgo</vt:lpstr>
      <vt:lpstr>¿Qué es la pendiente y el coeficiente de posición.?</vt:lpstr>
      <vt:lpstr>Presentación de PowerPoint</vt:lpstr>
      <vt:lpstr>¿Qué es la pendiente?</vt:lpstr>
      <vt:lpstr>Presentación de PowerPoint</vt:lpstr>
      <vt:lpstr>Para que refuerces los contenidos puedes revisar los siguientes enlaces:   https://www.geogebra.org/m/k6qdnwg6  https://www.geogebra.org/m/qq37a6xk  http://matematicatuya.com/GRAFICAecuaciones/S4.html?no_redirect=true  https://www.ck12.org/book/ck-12-%c3%81lgebra-ii-con-trigonometr%c3%ada-conceptos/section/2.2/   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of Teaching Reading</dc:title>
  <dc:creator>Alejandra Toloza Monsalvez</dc:creator>
  <cp:lastModifiedBy>Enlaces</cp:lastModifiedBy>
  <cp:revision>11</cp:revision>
  <dcterms:modified xsi:type="dcterms:W3CDTF">2020-10-05T19:31:46Z</dcterms:modified>
</cp:coreProperties>
</file>