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AD9AF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37000" y="2305000"/>
            <a:ext cx="7118000" cy="15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6933"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37000" y="3888600"/>
            <a:ext cx="7118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3733"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57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6" name="Google Shape;506;p11"/>
          <p:cNvCxnSpPr/>
          <p:nvPr/>
        </p:nvCxnSpPr>
        <p:spPr>
          <a:xfrm>
            <a:off x="0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11"/>
          <p:cNvCxnSpPr/>
          <p:nvPr/>
        </p:nvCxnSpPr>
        <p:spPr>
          <a:xfrm>
            <a:off x="-124533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1"/>
          <p:cNvCxnSpPr/>
          <p:nvPr/>
        </p:nvCxnSpPr>
        <p:spPr>
          <a:xfrm>
            <a:off x="1395400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9" name="Google Shape;509;p11"/>
          <p:cNvSpPr txBox="1">
            <a:spLocks noGrp="1"/>
          </p:cNvSpPr>
          <p:nvPr>
            <p:ph type="title" hasCustomPrompt="1"/>
          </p:nvPr>
        </p:nvSpPr>
        <p:spPr>
          <a:xfrm>
            <a:off x="2376800" y="2440717"/>
            <a:ext cx="83560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0" name="Google Shape;510;p11"/>
          <p:cNvSpPr txBox="1">
            <a:spLocks noGrp="1"/>
          </p:cNvSpPr>
          <p:nvPr>
            <p:ph type="subTitle" idx="1"/>
          </p:nvPr>
        </p:nvSpPr>
        <p:spPr>
          <a:xfrm>
            <a:off x="2376800" y="4242084"/>
            <a:ext cx="835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511" name="Google Shape;511;p11"/>
          <p:cNvGrpSpPr/>
          <p:nvPr/>
        </p:nvGrpSpPr>
        <p:grpSpPr>
          <a:xfrm rot="-5400000">
            <a:off x="4488160" y="4295381"/>
            <a:ext cx="2535203" cy="3478519"/>
            <a:chOff x="224725" y="3326150"/>
            <a:chExt cx="1127425" cy="1546925"/>
          </a:xfrm>
        </p:grpSpPr>
        <p:sp>
          <p:nvSpPr>
            <p:cNvPr id="512" name="Google Shape;512;p11"/>
            <p:cNvSpPr/>
            <p:nvPr/>
          </p:nvSpPr>
          <p:spPr>
            <a:xfrm>
              <a:off x="224725" y="3326150"/>
              <a:ext cx="1127425" cy="1546925"/>
            </a:xfrm>
            <a:custGeom>
              <a:avLst/>
              <a:gdLst/>
              <a:ahLst/>
              <a:cxnLst/>
              <a:rect l="l" t="t" r="r" b="b"/>
              <a:pathLst>
                <a:path w="45097" h="61877" extrusionOk="0">
                  <a:moveTo>
                    <a:pt x="1" y="1"/>
                  </a:moveTo>
                  <a:lnTo>
                    <a:pt x="1" y="61877"/>
                  </a:lnTo>
                  <a:lnTo>
                    <a:pt x="45097" y="61877"/>
                  </a:lnTo>
                  <a:cubicBezTo>
                    <a:pt x="44535" y="50066"/>
                    <a:pt x="40574" y="38361"/>
                    <a:pt x="33562" y="28049"/>
                  </a:cubicBezTo>
                  <a:cubicBezTo>
                    <a:pt x="25667" y="16460"/>
                    <a:pt x="13926" y="667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012025" y="4150250"/>
              <a:ext cx="29000" cy="45075"/>
            </a:xfrm>
            <a:custGeom>
              <a:avLst/>
              <a:gdLst/>
              <a:ahLst/>
              <a:cxnLst/>
              <a:rect l="l" t="t" r="r" b="b"/>
              <a:pathLst>
                <a:path w="1160" h="1803" extrusionOk="0">
                  <a:moveTo>
                    <a:pt x="607" y="0"/>
                  </a:moveTo>
                  <a:cubicBezTo>
                    <a:pt x="259" y="134"/>
                    <a:pt x="0" y="473"/>
                    <a:pt x="0" y="865"/>
                  </a:cubicBezTo>
                  <a:cubicBezTo>
                    <a:pt x="0" y="1383"/>
                    <a:pt x="419" y="1802"/>
                    <a:pt x="937" y="1802"/>
                  </a:cubicBezTo>
                  <a:cubicBezTo>
                    <a:pt x="1017" y="1802"/>
                    <a:pt x="1088" y="1793"/>
                    <a:pt x="1160" y="1766"/>
                  </a:cubicBezTo>
                  <a:cubicBezTo>
                    <a:pt x="1008" y="1169"/>
                    <a:pt x="830" y="580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934400" y="42263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934400" y="40708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012025" y="4459575"/>
              <a:ext cx="35025" cy="46625"/>
            </a:xfrm>
            <a:custGeom>
              <a:avLst/>
              <a:gdLst/>
              <a:ahLst/>
              <a:cxnLst/>
              <a:rect l="l" t="t" r="r" b="b"/>
              <a:pathLst>
                <a:path w="1401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026" y="1865"/>
                    <a:pt x="1115" y="1847"/>
                    <a:pt x="1204" y="1820"/>
                  </a:cubicBezTo>
                  <a:cubicBezTo>
                    <a:pt x="1276" y="1258"/>
                    <a:pt x="1347" y="696"/>
                    <a:pt x="1401" y="125"/>
                  </a:cubicBezTo>
                  <a:cubicBezTo>
                    <a:pt x="1267" y="45"/>
                    <a:pt x="110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012025" y="4304125"/>
              <a:ext cx="43725" cy="46650"/>
            </a:xfrm>
            <a:custGeom>
              <a:avLst/>
              <a:gdLst/>
              <a:ahLst/>
              <a:cxnLst/>
              <a:rect l="l" t="t" r="r" b="b"/>
              <a:pathLst>
                <a:path w="1749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285" y="1865"/>
                    <a:pt x="1579" y="1669"/>
                    <a:pt x="1740" y="1392"/>
                  </a:cubicBezTo>
                  <a:cubicBezTo>
                    <a:pt x="1749" y="1080"/>
                    <a:pt x="1749" y="777"/>
                    <a:pt x="1740" y="464"/>
                  </a:cubicBezTo>
                  <a:cubicBezTo>
                    <a:pt x="1579" y="188"/>
                    <a:pt x="128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934400" y="45371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34400" y="43817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1012025" y="4618150"/>
              <a:ext cx="11825" cy="34150"/>
            </a:xfrm>
            <a:custGeom>
              <a:avLst/>
              <a:gdLst/>
              <a:ahLst/>
              <a:cxnLst/>
              <a:rect l="l" t="t" r="r" b="b"/>
              <a:pathLst>
                <a:path w="473" h="1366" extrusionOk="0">
                  <a:moveTo>
                    <a:pt x="473" y="0"/>
                  </a:moveTo>
                  <a:lnTo>
                    <a:pt x="473" y="0"/>
                  </a:lnTo>
                  <a:cubicBezTo>
                    <a:pt x="196" y="161"/>
                    <a:pt x="0" y="455"/>
                    <a:pt x="0" y="803"/>
                  </a:cubicBezTo>
                  <a:cubicBezTo>
                    <a:pt x="0" y="1017"/>
                    <a:pt x="80" y="1205"/>
                    <a:pt x="196" y="1365"/>
                  </a:cubicBezTo>
                  <a:cubicBezTo>
                    <a:pt x="294" y="910"/>
                    <a:pt x="384" y="455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7789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7789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56775" y="41486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7013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56775" y="3993450"/>
              <a:ext cx="46650" cy="46425"/>
            </a:xfrm>
            <a:custGeom>
              <a:avLst/>
              <a:gdLst/>
              <a:ahLst/>
              <a:cxnLst/>
              <a:rect l="l" t="t" r="r" b="b"/>
              <a:pathLst>
                <a:path w="1866" h="1857" extrusionOk="0">
                  <a:moveTo>
                    <a:pt x="831" y="1"/>
                  </a:moveTo>
                  <a:cubicBezTo>
                    <a:pt x="367" y="54"/>
                    <a:pt x="1" y="447"/>
                    <a:pt x="1" y="928"/>
                  </a:cubicBezTo>
                  <a:cubicBezTo>
                    <a:pt x="1" y="1437"/>
                    <a:pt x="411" y="1856"/>
                    <a:pt x="929" y="1856"/>
                  </a:cubicBezTo>
                  <a:cubicBezTo>
                    <a:pt x="1446" y="1856"/>
                    <a:pt x="1865" y="1437"/>
                    <a:pt x="1865" y="928"/>
                  </a:cubicBezTo>
                  <a:cubicBezTo>
                    <a:pt x="1865" y="732"/>
                    <a:pt x="1803" y="545"/>
                    <a:pt x="1696" y="393"/>
                  </a:cubicBezTo>
                  <a:cubicBezTo>
                    <a:pt x="1411" y="250"/>
                    <a:pt x="1125" y="117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701350" y="3995225"/>
              <a:ext cx="46625" cy="44650"/>
            </a:xfrm>
            <a:custGeom>
              <a:avLst/>
              <a:gdLst/>
              <a:ahLst/>
              <a:cxnLst/>
              <a:rect l="l" t="t" r="r" b="b"/>
              <a:pathLst>
                <a:path w="1865" h="1786" extrusionOk="0">
                  <a:moveTo>
                    <a:pt x="1302" y="1"/>
                  </a:moveTo>
                  <a:cubicBezTo>
                    <a:pt x="856" y="188"/>
                    <a:pt x="437" y="420"/>
                    <a:pt x="18" y="661"/>
                  </a:cubicBezTo>
                  <a:cubicBezTo>
                    <a:pt x="0" y="724"/>
                    <a:pt x="0" y="786"/>
                    <a:pt x="0" y="857"/>
                  </a:cubicBezTo>
                  <a:cubicBezTo>
                    <a:pt x="0" y="1366"/>
                    <a:pt x="410" y="1785"/>
                    <a:pt x="928" y="1785"/>
                  </a:cubicBezTo>
                  <a:cubicBezTo>
                    <a:pt x="1445" y="1785"/>
                    <a:pt x="1865" y="1366"/>
                    <a:pt x="1865" y="857"/>
                  </a:cubicBezTo>
                  <a:cubicBezTo>
                    <a:pt x="1865" y="474"/>
                    <a:pt x="1633" y="144"/>
                    <a:pt x="1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62350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62350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7789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7789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856775" y="44595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11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7013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11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856775" y="43041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7013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62350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62350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390450" y="3837775"/>
              <a:ext cx="37475" cy="46650"/>
            </a:xfrm>
            <a:custGeom>
              <a:avLst/>
              <a:gdLst/>
              <a:ahLst/>
              <a:cxnLst/>
              <a:rect l="l" t="t" r="r" b="b"/>
              <a:pathLst>
                <a:path w="1499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106" y="1865"/>
                    <a:pt x="1276" y="1812"/>
                    <a:pt x="1419" y="1731"/>
                  </a:cubicBezTo>
                  <a:cubicBezTo>
                    <a:pt x="1436" y="1223"/>
                    <a:pt x="1472" y="714"/>
                    <a:pt x="1499" y="206"/>
                  </a:cubicBezTo>
                  <a:cubicBezTo>
                    <a:pt x="1347" y="81"/>
                    <a:pt x="1151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390450" y="3684775"/>
              <a:ext cx="30800" cy="44200"/>
            </a:xfrm>
            <a:custGeom>
              <a:avLst/>
              <a:gdLst/>
              <a:ahLst/>
              <a:cxnLst/>
              <a:rect l="l" t="t" r="r" b="b"/>
              <a:pathLst>
                <a:path w="1232" h="1768" extrusionOk="0">
                  <a:moveTo>
                    <a:pt x="526" y="1"/>
                  </a:moveTo>
                  <a:cubicBezTo>
                    <a:pt x="214" y="153"/>
                    <a:pt x="0" y="465"/>
                    <a:pt x="0" y="840"/>
                  </a:cubicBezTo>
                  <a:cubicBezTo>
                    <a:pt x="0" y="1357"/>
                    <a:pt x="419" y="1767"/>
                    <a:pt x="928" y="1767"/>
                  </a:cubicBezTo>
                  <a:cubicBezTo>
                    <a:pt x="1035" y="1767"/>
                    <a:pt x="1133" y="1749"/>
                    <a:pt x="1231" y="1714"/>
                  </a:cubicBezTo>
                  <a:cubicBezTo>
                    <a:pt x="1071" y="1107"/>
                    <a:pt x="839" y="527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312825" y="37601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20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20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680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4680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459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3904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39045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312825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312825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4680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38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4680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55" y="1865"/>
                    <a:pt x="1865" y="1445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459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3904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459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3904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312825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38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312825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312825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312825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955"/>
                    <a:pt x="1" y="973"/>
                    <a:pt x="1" y="1000"/>
                  </a:cubicBezTo>
                  <a:lnTo>
                    <a:pt x="1856" y="1000"/>
                  </a:lnTo>
                  <a:cubicBezTo>
                    <a:pt x="1856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312825" y="3625025"/>
              <a:ext cx="43750" cy="26325"/>
            </a:xfrm>
            <a:custGeom>
              <a:avLst/>
              <a:gdLst/>
              <a:ahLst/>
              <a:cxnLst/>
              <a:rect l="l" t="t" r="r" b="b"/>
              <a:pathLst>
                <a:path w="1750" h="1053" extrusionOk="0">
                  <a:moveTo>
                    <a:pt x="9" y="0"/>
                  </a:moveTo>
                  <a:cubicBezTo>
                    <a:pt x="1" y="36"/>
                    <a:pt x="1" y="80"/>
                    <a:pt x="1" y="116"/>
                  </a:cubicBezTo>
                  <a:cubicBezTo>
                    <a:pt x="1" y="634"/>
                    <a:pt x="411" y="1053"/>
                    <a:pt x="928" y="1053"/>
                  </a:cubicBezTo>
                  <a:cubicBezTo>
                    <a:pt x="1285" y="1053"/>
                    <a:pt x="1597" y="848"/>
                    <a:pt x="1749" y="553"/>
                  </a:cubicBezTo>
                  <a:cubicBezTo>
                    <a:pt x="1214" y="259"/>
                    <a:pt x="625" y="8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235000" y="38377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235000" y="36823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8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350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3500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312825" y="391562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11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350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350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350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350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11"/>
          <p:cNvSpPr/>
          <p:nvPr/>
        </p:nvSpPr>
        <p:spPr>
          <a:xfrm>
            <a:off x="2376791" y="1210600"/>
            <a:ext cx="8356000" cy="4843200"/>
          </a:xfrm>
          <a:prstGeom prst="roundRect">
            <a:avLst>
              <a:gd name="adj" fmla="val 15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11"/>
          <p:cNvSpPr/>
          <p:nvPr/>
        </p:nvSpPr>
        <p:spPr>
          <a:xfrm>
            <a:off x="2157089" y="5103667"/>
            <a:ext cx="861851" cy="917536"/>
          </a:xfrm>
          <a:custGeom>
            <a:avLst/>
            <a:gdLst/>
            <a:ahLst/>
            <a:cxnLst/>
            <a:rect l="l" t="t" r="r" b="b"/>
            <a:pathLst>
              <a:path w="19656" h="20926" extrusionOk="0">
                <a:moveTo>
                  <a:pt x="8553" y="1"/>
                </a:moveTo>
                <a:cubicBezTo>
                  <a:pt x="8337" y="1"/>
                  <a:pt x="8128" y="55"/>
                  <a:pt x="7933" y="156"/>
                </a:cubicBezTo>
                <a:cubicBezTo>
                  <a:pt x="7701" y="236"/>
                  <a:pt x="7505" y="361"/>
                  <a:pt x="7335" y="539"/>
                </a:cubicBezTo>
                <a:cubicBezTo>
                  <a:pt x="7157" y="709"/>
                  <a:pt x="7032" y="905"/>
                  <a:pt x="6961" y="1137"/>
                </a:cubicBezTo>
                <a:cubicBezTo>
                  <a:pt x="6845" y="1360"/>
                  <a:pt x="6791" y="1592"/>
                  <a:pt x="6800" y="1851"/>
                </a:cubicBezTo>
                <a:lnTo>
                  <a:pt x="6863" y="2342"/>
                </a:lnTo>
                <a:cubicBezTo>
                  <a:pt x="6952" y="2654"/>
                  <a:pt x="7112" y="2930"/>
                  <a:pt x="7335" y="3162"/>
                </a:cubicBezTo>
                <a:lnTo>
                  <a:pt x="7710" y="3448"/>
                </a:lnTo>
                <a:cubicBezTo>
                  <a:pt x="7871" y="3537"/>
                  <a:pt x="8040" y="3608"/>
                  <a:pt x="8210" y="3644"/>
                </a:cubicBezTo>
                <a:cubicBezTo>
                  <a:pt x="8085" y="5446"/>
                  <a:pt x="8147" y="7230"/>
                  <a:pt x="8370" y="9023"/>
                </a:cubicBezTo>
                <a:cubicBezTo>
                  <a:pt x="6934" y="10924"/>
                  <a:pt x="5507" y="12833"/>
                  <a:pt x="4097" y="14751"/>
                </a:cubicBezTo>
                <a:cubicBezTo>
                  <a:pt x="3847" y="12520"/>
                  <a:pt x="3758" y="10281"/>
                  <a:pt x="3821" y="8042"/>
                </a:cubicBezTo>
                <a:cubicBezTo>
                  <a:pt x="5230" y="7239"/>
                  <a:pt x="4927" y="4572"/>
                  <a:pt x="2902" y="4572"/>
                </a:cubicBezTo>
                <a:cubicBezTo>
                  <a:pt x="725" y="4572"/>
                  <a:pt x="538" y="7658"/>
                  <a:pt x="2340" y="8194"/>
                </a:cubicBezTo>
                <a:cubicBezTo>
                  <a:pt x="2277" y="10959"/>
                  <a:pt x="2447" y="13716"/>
                  <a:pt x="2839" y="16455"/>
                </a:cubicBezTo>
                <a:cubicBezTo>
                  <a:pt x="2839" y="16463"/>
                  <a:pt x="2839" y="16463"/>
                  <a:pt x="2839" y="16463"/>
                </a:cubicBezTo>
                <a:cubicBezTo>
                  <a:pt x="2019" y="17588"/>
                  <a:pt x="1198" y="18720"/>
                  <a:pt x="395" y="19853"/>
                </a:cubicBezTo>
                <a:cubicBezTo>
                  <a:pt x="0" y="20399"/>
                  <a:pt x="516" y="20926"/>
                  <a:pt x="1050" y="20926"/>
                </a:cubicBezTo>
                <a:cubicBezTo>
                  <a:pt x="1276" y="20926"/>
                  <a:pt x="1506" y="20831"/>
                  <a:pt x="1671" y="20603"/>
                </a:cubicBezTo>
                <a:cubicBezTo>
                  <a:pt x="3250" y="18390"/>
                  <a:pt x="4846" y="16205"/>
                  <a:pt x="6461" y="14028"/>
                </a:cubicBezTo>
                <a:cubicBezTo>
                  <a:pt x="6479" y="14028"/>
                  <a:pt x="6506" y="14037"/>
                  <a:pt x="6533" y="14037"/>
                </a:cubicBezTo>
                <a:cubicBezTo>
                  <a:pt x="7424" y="14094"/>
                  <a:pt x="8314" y="14122"/>
                  <a:pt x="9205" y="14122"/>
                </a:cubicBezTo>
                <a:cubicBezTo>
                  <a:pt x="10400" y="14122"/>
                  <a:pt x="11595" y="14072"/>
                  <a:pt x="12786" y="13975"/>
                </a:cubicBezTo>
                <a:cubicBezTo>
                  <a:pt x="12795" y="14001"/>
                  <a:pt x="12804" y="14028"/>
                  <a:pt x="12822" y="14055"/>
                </a:cubicBezTo>
                <a:cubicBezTo>
                  <a:pt x="12893" y="14287"/>
                  <a:pt x="13018" y="14483"/>
                  <a:pt x="13206" y="14653"/>
                </a:cubicBezTo>
                <a:cubicBezTo>
                  <a:pt x="13366" y="14831"/>
                  <a:pt x="13571" y="14956"/>
                  <a:pt x="13794" y="15027"/>
                </a:cubicBezTo>
                <a:cubicBezTo>
                  <a:pt x="14001" y="15135"/>
                  <a:pt x="14224" y="15189"/>
                  <a:pt x="14455" y="15189"/>
                </a:cubicBezTo>
                <a:cubicBezTo>
                  <a:pt x="14472" y="15189"/>
                  <a:pt x="14490" y="15188"/>
                  <a:pt x="14508" y="15188"/>
                </a:cubicBezTo>
                <a:cubicBezTo>
                  <a:pt x="14677" y="15170"/>
                  <a:pt x="14838" y="15143"/>
                  <a:pt x="14999" y="15125"/>
                </a:cubicBezTo>
                <a:cubicBezTo>
                  <a:pt x="15311" y="15036"/>
                  <a:pt x="15587" y="14876"/>
                  <a:pt x="15819" y="14653"/>
                </a:cubicBezTo>
                <a:cubicBezTo>
                  <a:pt x="15918" y="14528"/>
                  <a:pt x="16007" y="14403"/>
                  <a:pt x="16105" y="14278"/>
                </a:cubicBezTo>
                <a:cubicBezTo>
                  <a:pt x="16274" y="13983"/>
                  <a:pt x="16355" y="13671"/>
                  <a:pt x="16364" y="13341"/>
                </a:cubicBezTo>
                <a:lnTo>
                  <a:pt x="16364" y="13225"/>
                </a:lnTo>
                <a:cubicBezTo>
                  <a:pt x="16372" y="12966"/>
                  <a:pt x="16319" y="12734"/>
                  <a:pt x="16203" y="12511"/>
                </a:cubicBezTo>
                <a:cubicBezTo>
                  <a:pt x="16123" y="12280"/>
                  <a:pt x="15998" y="12083"/>
                  <a:pt x="15819" y="11914"/>
                </a:cubicBezTo>
                <a:cubicBezTo>
                  <a:pt x="15650" y="11735"/>
                  <a:pt x="15454" y="11610"/>
                  <a:pt x="15222" y="11530"/>
                </a:cubicBezTo>
                <a:cubicBezTo>
                  <a:pt x="15015" y="11422"/>
                  <a:pt x="14800" y="11369"/>
                  <a:pt x="14563" y="11369"/>
                </a:cubicBezTo>
                <a:cubicBezTo>
                  <a:pt x="14545" y="11369"/>
                  <a:pt x="14526" y="11369"/>
                  <a:pt x="14508" y="11370"/>
                </a:cubicBezTo>
                <a:cubicBezTo>
                  <a:pt x="14347" y="11396"/>
                  <a:pt x="14178" y="11414"/>
                  <a:pt x="14017" y="11441"/>
                </a:cubicBezTo>
                <a:cubicBezTo>
                  <a:pt x="13705" y="11530"/>
                  <a:pt x="13429" y="11682"/>
                  <a:pt x="13206" y="11914"/>
                </a:cubicBezTo>
                <a:cubicBezTo>
                  <a:pt x="13107" y="12039"/>
                  <a:pt x="13009" y="12164"/>
                  <a:pt x="12911" y="12288"/>
                </a:cubicBezTo>
                <a:cubicBezTo>
                  <a:pt x="12875" y="12351"/>
                  <a:pt x="12840" y="12422"/>
                  <a:pt x="12813" y="12494"/>
                </a:cubicBezTo>
                <a:cubicBezTo>
                  <a:pt x="11601" y="12592"/>
                  <a:pt x="10389" y="12639"/>
                  <a:pt x="9176" y="12639"/>
                </a:cubicBezTo>
                <a:cubicBezTo>
                  <a:pt x="8622" y="12639"/>
                  <a:pt x="8068" y="12629"/>
                  <a:pt x="7514" y="12610"/>
                </a:cubicBezTo>
                <a:cubicBezTo>
                  <a:pt x="8192" y="11700"/>
                  <a:pt x="8879" y="10799"/>
                  <a:pt x="9557" y="9889"/>
                </a:cubicBezTo>
                <a:cubicBezTo>
                  <a:pt x="9673" y="9808"/>
                  <a:pt x="9762" y="9692"/>
                  <a:pt x="9816" y="9550"/>
                </a:cubicBezTo>
                <a:cubicBezTo>
                  <a:pt x="10083" y="9202"/>
                  <a:pt x="10351" y="8845"/>
                  <a:pt x="10618" y="8497"/>
                </a:cubicBezTo>
                <a:cubicBezTo>
                  <a:pt x="10679" y="8517"/>
                  <a:pt x="10739" y="8527"/>
                  <a:pt x="10807" y="8527"/>
                </a:cubicBezTo>
                <a:cubicBezTo>
                  <a:pt x="10829" y="8527"/>
                  <a:pt x="10853" y="8526"/>
                  <a:pt x="10877" y="8524"/>
                </a:cubicBezTo>
                <a:cubicBezTo>
                  <a:pt x="12608" y="8408"/>
                  <a:pt x="14338" y="8283"/>
                  <a:pt x="16069" y="8167"/>
                </a:cubicBezTo>
                <a:cubicBezTo>
                  <a:pt x="16149" y="8301"/>
                  <a:pt x="16248" y="8435"/>
                  <a:pt x="16364" y="8551"/>
                </a:cubicBezTo>
                <a:cubicBezTo>
                  <a:pt x="16488" y="8649"/>
                  <a:pt x="16613" y="8747"/>
                  <a:pt x="16738" y="8845"/>
                </a:cubicBezTo>
                <a:cubicBezTo>
                  <a:pt x="17033" y="9006"/>
                  <a:pt x="17345" y="9095"/>
                  <a:pt x="17675" y="9095"/>
                </a:cubicBezTo>
                <a:lnTo>
                  <a:pt x="17791" y="9095"/>
                </a:lnTo>
                <a:cubicBezTo>
                  <a:pt x="17809" y="9095"/>
                  <a:pt x="17828" y="9096"/>
                  <a:pt x="17846" y="9096"/>
                </a:cubicBezTo>
                <a:cubicBezTo>
                  <a:pt x="18083" y="9096"/>
                  <a:pt x="18298" y="9042"/>
                  <a:pt x="18505" y="8934"/>
                </a:cubicBezTo>
                <a:cubicBezTo>
                  <a:pt x="18737" y="8863"/>
                  <a:pt x="18933" y="8729"/>
                  <a:pt x="19102" y="8551"/>
                </a:cubicBezTo>
                <a:cubicBezTo>
                  <a:pt x="19281" y="8381"/>
                  <a:pt x="19406" y="8185"/>
                  <a:pt x="19486" y="7953"/>
                </a:cubicBezTo>
                <a:cubicBezTo>
                  <a:pt x="19602" y="7739"/>
                  <a:pt x="19655" y="7498"/>
                  <a:pt x="19647" y="7239"/>
                </a:cubicBezTo>
                <a:cubicBezTo>
                  <a:pt x="19620" y="7079"/>
                  <a:pt x="19602" y="6918"/>
                  <a:pt x="19575" y="6749"/>
                </a:cubicBezTo>
                <a:cubicBezTo>
                  <a:pt x="19486" y="6436"/>
                  <a:pt x="19334" y="6169"/>
                  <a:pt x="19102" y="5937"/>
                </a:cubicBezTo>
                <a:cubicBezTo>
                  <a:pt x="18977" y="5839"/>
                  <a:pt x="18853" y="5740"/>
                  <a:pt x="18728" y="5642"/>
                </a:cubicBezTo>
                <a:cubicBezTo>
                  <a:pt x="18442" y="5482"/>
                  <a:pt x="18130" y="5393"/>
                  <a:pt x="17791" y="5393"/>
                </a:cubicBezTo>
                <a:lnTo>
                  <a:pt x="17675" y="5393"/>
                </a:lnTo>
                <a:cubicBezTo>
                  <a:pt x="17657" y="5392"/>
                  <a:pt x="17639" y="5392"/>
                  <a:pt x="17622" y="5392"/>
                </a:cubicBezTo>
                <a:cubicBezTo>
                  <a:pt x="17391" y="5392"/>
                  <a:pt x="17168" y="5445"/>
                  <a:pt x="16961" y="5553"/>
                </a:cubicBezTo>
                <a:cubicBezTo>
                  <a:pt x="16729" y="5624"/>
                  <a:pt x="16533" y="5758"/>
                  <a:pt x="16364" y="5937"/>
                </a:cubicBezTo>
                <a:cubicBezTo>
                  <a:pt x="16185" y="6106"/>
                  <a:pt x="16060" y="6302"/>
                  <a:pt x="15989" y="6534"/>
                </a:cubicBezTo>
                <a:cubicBezTo>
                  <a:pt x="15953" y="6588"/>
                  <a:pt x="15935" y="6641"/>
                  <a:pt x="15909" y="6695"/>
                </a:cubicBezTo>
                <a:cubicBezTo>
                  <a:pt x="14535" y="6793"/>
                  <a:pt x="13161" y="6891"/>
                  <a:pt x="11778" y="6980"/>
                </a:cubicBezTo>
                <a:cubicBezTo>
                  <a:pt x="12135" y="6525"/>
                  <a:pt x="12492" y="6062"/>
                  <a:pt x="12849" y="5598"/>
                </a:cubicBezTo>
                <a:cubicBezTo>
                  <a:pt x="13027" y="5660"/>
                  <a:pt x="13232" y="5696"/>
                  <a:pt x="13455" y="5696"/>
                </a:cubicBezTo>
                <a:cubicBezTo>
                  <a:pt x="15837" y="5696"/>
                  <a:pt x="15837" y="1994"/>
                  <a:pt x="13455" y="1994"/>
                </a:cubicBezTo>
                <a:cubicBezTo>
                  <a:pt x="11948" y="1994"/>
                  <a:pt x="11395" y="3474"/>
                  <a:pt x="11796" y="4563"/>
                </a:cubicBezTo>
                <a:cubicBezTo>
                  <a:pt x="11082" y="5473"/>
                  <a:pt x="10378" y="6392"/>
                  <a:pt x="9673" y="7311"/>
                </a:cubicBezTo>
                <a:cubicBezTo>
                  <a:pt x="9592" y="6026"/>
                  <a:pt x="9610" y="4732"/>
                  <a:pt x="9708" y="3439"/>
                </a:cubicBezTo>
                <a:cubicBezTo>
                  <a:pt x="9842" y="3367"/>
                  <a:pt x="9967" y="3278"/>
                  <a:pt x="10074" y="3162"/>
                </a:cubicBezTo>
                <a:cubicBezTo>
                  <a:pt x="10253" y="2993"/>
                  <a:pt x="10378" y="2797"/>
                  <a:pt x="10458" y="2565"/>
                </a:cubicBezTo>
                <a:cubicBezTo>
                  <a:pt x="10574" y="2342"/>
                  <a:pt x="10627" y="2101"/>
                  <a:pt x="10618" y="1851"/>
                </a:cubicBezTo>
                <a:cubicBezTo>
                  <a:pt x="10592" y="1690"/>
                  <a:pt x="10574" y="1521"/>
                  <a:pt x="10547" y="1360"/>
                </a:cubicBezTo>
                <a:cubicBezTo>
                  <a:pt x="10458" y="1048"/>
                  <a:pt x="10306" y="771"/>
                  <a:pt x="10074" y="539"/>
                </a:cubicBezTo>
                <a:cubicBezTo>
                  <a:pt x="9949" y="441"/>
                  <a:pt x="9824" y="352"/>
                  <a:pt x="9700" y="254"/>
                </a:cubicBezTo>
                <a:cubicBezTo>
                  <a:pt x="9414" y="85"/>
                  <a:pt x="9102" y="4"/>
                  <a:pt x="8763" y="4"/>
                </a:cubicBezTo>
                <a:lnTo>
                  <a:pt x="8647" y="4"/>
                </a:lnTo>
                <a:cubicBezTo>
                  <a:pt x="8615" y="2"/>
                  <a:pt x="8584" y="1"/>
                  <a:pt x="85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9" name="Google Shape;569;p11"/>
          <p:cNvGrpSpPr/>
          <p:nvPr/>
        </p:nvGrpSpPr>
        <p:grpSpPr>
          <a:xfrm flipH="1">
            <a:off x="6232469" y="5674710"/>
            <a:ext cx="4158884" cy="1207567"/>
            <a:chOff x="224725" y="4315050"/>
            <a:chExt cx="1921850" cy="558025"/>
          </a:xfrm>
        </p:grpSpPr>
        <p:sp>
          <p:nvSpPr>
            <p:cNvPr id="570" name="Google Shape;570;p11"/>
            <p:cNvSpPr/>
            <p:nvPr/>
          </p:nvSpPr>
          <p:spPr>
            <a:xfrm>
              <a:off x="934400" y="46926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934400" y="4848075"/>
              <a:ext cx="29700" cy="25000"/>
            </a:xfrm>
            <a:custGeom>
              <a:avLst/>
              <a:gdLst/>
              <a:ahLst/>
              <a:cxnLst/>
              <a:rect l="l" t="t" r="r" b="b"/>
              <a:pathLst>
                <a:path w="1188" h="1000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857" y="1000"/>
                  </a:lnTo>
                  <a:cubicBezTo>
                    <a:pt x="973" y="679"/>
                    <a:pt x="1080" y="358"/>
                    <a:pt x="1187" y="37"/>
                  </a:cubicBezTo>
                  <a:cubicBezTo>
                    <a:pt x="1107" y="19"/>
                    <a:pt x="1018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7789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56775" y="47702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7013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856775" y="46148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7013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2350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7789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56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62350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680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459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904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459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904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4680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10" y="973"/>
                    <a:pt x="10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24725" y="4315050"/>
              <a:ext cx="1921850" cy="558025"/>
            </a:xfrm>
            <a:custGeom>
              <a:avLst/>
              <a:gdLst/>
              <a:ahLst/>
              <a:cxnLst/>
              <a:rect l="l" t="t" r="r" b="b"/>
              <a:pathLst>
                <a:path w="76874" h="22321" extrusionOk="0">
                  <a:moveTo>
                    <a:pt x="4257" y="1"/>
                  </a:moveTo>
                  <a:cubicBezTo>
                    <a:pt x="2814" y="1"/>
                    <a:pt x="1387" y="126"/>
                    <a:pt x="1" y="411"/>
                  </a:cubicBezTo>
                  <a:lnTo>
                    <a:pt x="1" y="22321"/>
                  </a:lnTo>
                  <a:lnTo>
                    <a:pt x="76873" y="22321"/>
                  </a:lnTo>
                  <a:cubicBezTo>
                    <a:pt x="71021" y="13703"/>
                    <a:pt x="63358" y="6272"/>
                    <a:pt x="53304" y="5166"/>
                  </a:cubicBezTo>
                  <a:cubicBezTo>
                    <a:pt x="52356" y="5061"/>
                    <a:pt x="51408" y="5016"/>
                    <a:pt x="50459" y="5016"/>
                  </a:cubicBezTo>
                  <a:cubicBezTo>
                    <a:pt x="45087" y="5016"/>
                    <a:pt x="39709" y="6447"/>
                    <a:pt x="34319" y="6447"/>
                  </a:cubicBezTo>
                  <a:cubicBezTo>
                    <a:pt x="33865" y="6447"/>
                    <a:pt x="33410" y="6437"/>
                    <a:pt x="32955" y="6415"/>
                  </a:cubicBezTo>
                  <a:cubicBezTo>
                    <a:pt x="26461" y="6094"/>
                    <a:pt x="20359" y="3373"/>
                    <a:pt x="14114" y="1571"/>
                  </a:cubicBezTo>
                  <a:cubicBezTo>
                    <a:pt x="10942" y="658"/>
                    <a:pt x="7558" y="1"/>
                    <a:pt x="4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407175" y="4716250"/>
              <a:ext cx="108175" cy="108250"/>
            </a:xfrm>
            <a:custGeom>
              <a:avLst/>
              <a:gdLst/>
              <a:ahLst/>
              <a:cxnLst/>
              <a:rect l="l" t="t" r="r" b="b"/>
              <a:pathLst>
                <a:path w="4327" h="4330" extrusionOk="0">
                  <a:moveTo>
                    <a:pt x="2010" y="1"/>
                  </a:moveTo>
                  <a:cubicBezTo>
                    <a:pt x="1747" y="1"/>
                    <a:pt x="1500" y="56"/>
                    <a:pt x="1276" y="180"/>
                  </a:cubicBezTo>
                  <a:cubicBezTo>
                    <a:pt x="1017" y="260"/>
                    <a:pt x="794" y="403"/>
                    <a:pt x="607" y="608"/>
                  </a:cubicBezTo>
                  <a:lnTo>
                    <a:pt x="286" y="1027"/>
                  </a:lnTo>
                  <a:cubicBezTo>
                    <a:pt x="98" y="1349"/>
                    <a:pt x="0" y="1697"/>
                    <a:pt x="0" y="2071"/>
                  </a:cubicBezTo>
                  <a:lnTo>
                    <a:pt x="72" y="2624"/>
                  </a:lnTo>
                  <a:cubicBezTo>
                    <a:pt x="170" y="2972"/>
                    <a:pt x="348" y="3276"/>
                    <a:pt x="607" y="3534"/>
                  </a:cubicBezTo>
                  <a:cubicBezTo>
                    <a:pt x="669" y="3597"/>
                    <a:pt x="732" y="3659"/>
                    <a:pt x="794" y="3722"/>
                  </a:cubicBezTo>
                  <a:cubicBezTo>
                    <a:pt x="981" y="3927"/>
                    <a:pt x="1204" y="4070"/>
                    <a:pt x="1454" y="4150"/>
                  </a:cubicBezTo>
                  <a:cubicBezTo>
                    <a:pt x="1686" y="4274"/>
                    <a:pt x="1934" y="4329"/>
                    <a:pt x="2197" y="4329"/>
                  </a:cubicBezTo>
                  <a:cubicBezTo>
                    <a:pt x="2217" y="4329"/>
                    <a:pt x="2237" y="4329"/>
                    <a:pt x="2257" y="4328"/>
                  </a:cubicBezTo>
                  <a:cubicBezTo>
                    <a:pt x="2277" y="4329"/>
                    <a:pt x="2297" y="4329"/>
                    <a:pt x="2317" y="4329"/>
                  </a:cubicBezTo>
                  <a:cubicBezTo>
                    <a:pt x="2580" y="4329"/>
                    <a:pt x="2827" y="4274"/>
                    <a:pt x="3051" y="4150"/>
                  </a:cubicBezTo>
                  <a:cubicBezTo>
                    <a:pt x="3310" y="4070"/>
                    <a:pt x="3533" y="3927"/>
                    <a:pt x="3720" y="3722"/>
                  </a:cubicBezTo>
                  <a:cubicBezTo>
                    <a:pt x="3827" y="3579"/>
                    <a:pt x="3934" y="3445"/>
                    <a:pt x="4041" y="3302"/>
                  </a:cubicBezTo>
                  <a:cubicBezTo>
                    <a:pt x="4229" y="2981"/>
                    <a:pt x="4327" y="2633"/>
                    <a:pt x="4327" y="2259"/>
                  </a:cubicBezTo>
                  <a:cubicBezTo>
                    <a:pt x="4300" y="2071"/>
                    <a:pt x="4282" y="1893"/>
                    <a:pt x="4255" y="1705"/>
                  </a:cubicBezTo>
                  <a:cubicBezTo>
                    <a:pt x="4157" y="1358"/>
                    <a:pt x="3979" y="1054"/>
                    <a:pt x="3720" y="796"/>
                  </a:cubicBezTo>
                  <a:cubicBezTo>
                    <a:pt x="3658" y="733"/>
                    <a:pt x="3595" y="671"/>
                    <a:pt x="3533" y="608"/>
                  </a:cubicBezTo>
                  <a:cubicBezTo>
                    <a:pt x="3346" y="403"/>
                    <a:pt x="3123" y="260"/>
                    <a:pt x="2873" y="180"/>
                  </a:cubicBezTo>
                  <a:cubicBezTo>
                    <a:pt x="2641" y="56"/>
                    <a:pt x="2393" y="1"/>
                    <a:pt x="2130" y="1"/>
                  </a:cubicBezTo>
                  <a:cubicBezTo>
                    <a:pt x="2110" y="1"/>
                    <a:pt x="2090" y="1"/>
                    <a:pt x="2070" y="2"/>
                  </a:cubicBezTo>
                  <a:cubicBezTo>
                    <a:pt x="2050" y="1"/>
                    <a:pt x="2030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1018250" y="4581275"/>
              <a:ext cx="147000" cy="144850"/>
            </a:xfrm>
            <a:custGeom>
              <a:avLst/>
              <a:gdLst/>
              <a:ahLst/>
              <a:cxnLst/>
              <a:rect l="l" t="t" r="r" b="b"/>
              <a:pathLst>
                <a:path w="5880" h="5794" extrusionOk="0">
                  <a:moveTo>
                    <a:pt x="2816" y="0"/>
                  </a:moveTo>
                  <a:cubicBezTo>
                    <a:pt x="2599" y="0"/>
                    <a:pt x="2379" y="22"/>
                    <a:pt x="2160" y="66"/>
                  </a:cubicBezTo>
                  <a:cubicBezTo>
                    <a:pt x="813" y="360"/>
                    <a:pt x="1" y="1805"/>
                    <a:pt x="322" y="3108"/>
                  </a:cubicBezTo>
                  <a:cubicBezTo>
                    <a:pt x="438" y="3581"/>
                    <a:pt x="679" y="3991"/>
                    <a:pt x="1009" y="4321"/>
                  </a:cubicBezTo>
                  <a:cubicBezTo>
                    <a:pt x="1408" y="5239"/>
                    <a:pt x="2280" y="5794"/>
                    <a:pt x="3259" y="5794"/>
                  </a:cubicBezTo>
                  <a:cubicBezTo>
                    <a:pt x="3460" y="5794"/>
                    <a:pt x="3666" y="5770"/>
                    <a:pt x="3873" y="5722"/>
                  </a:cubicBezTo>
                  <a:cubicBezTo>
                    <a:pt x="5041" y="5445"/>
                    <a:pt x="5817" y="4268"/>
                    <a:pt x="5862" y="3117"/>
                  </a:cubicBezTo>
                  <a:cubicBezTo>
                    <a:pt x="5880" y="2733"/>
                    <a:pt x="5808" y="2358"/>
                    <a:pt x="5675" y="2002"/>
                  </a:cubicBezTo>
                  <a:cubicBezTo>
                    <a:pt x="5594" y="1680"/>
                    <a:pt x="5460" y="1377"/>
                    <a:pt x="5246" y="1101"/>
                  </a:cubicBezTo>
                  <a:cubicBezTo>
                    <a:pt x="4934" y="699"/>
                    <a:pt x="4542" y="432"/>
                    <a:pt x="4087" y="271"/>
                  </a:cubicBezTo>
                  <a:cubicBezTo>
                    <a:pt x="3691" y="91"/>
                    <a:pt x="3260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718325" y="4653650"/>
              <a:ext cx="147000" cy="144975"/>
            </a:xfrm>
            <a:custGeom>
              <a:avLst/>
              <a:gdLst/>
              <a:ahLst/>
              <a:cxnLst/>
              <a:rect l="l" t="t" r="r" b="b"/>
              <a:pathLst>
                <a:path w="5880" h="5799" extrusionOk="0">
                  <a:moveTo>
                    <a:pt x="2820" y="0"/>
                  </a:moveTo>
                  <a:cubicBezTo>
                    <a:pt x="2604" y="0"/>
                    <a:pt x="2386" y="23"/>
                    <a:pt x="2169" y="70"/>
                  </a:cubicBezTo>
                  <a:cubicBezTo>
                    <a:pt x="822" y="365"/>
                    <a:pt x="1" y="1801"/>
                    <a:pt x="322" y="3112"/>
                  </a:cubicBezTo>
                  <a:cubicBezTo>
                    <a:pt x="438" y="3585"/>
                    <a:pt x="688" y="3995"/>
                    <a:pt x="1018" y="4317"/>
                  </a:cubicBezTo>
                  <a:cubicBezTo>
                    <a:pt x="1410" y="5242"/>
                    <a:pt x="2281" y="5798"/>
                    <a:pt x="3259" y="5798"/>
                  </a:cubicBezTo>
                  <a:cubicBezTo>
                    <a:pt x="3460" y="5798"/>
                    <a:pt x="3666" y="5775"/>
                    <a:pt x="3873" y="5726"/>
                  </a:cubicBezTo>
                  <a:cubicBezTo>
                    <a:pt x="5041" y="5449"/>
                    <a:pt x="5826" y="4272"/>
                    <a:pt x="5862" y="3121"/>
                  </a:cubicBezTo>
                  <a:cubicBezTo>
                    <a:pt x="5880" y="2737"/>
                    <a:pt x="5809" y="2363"/>
                    <a:pt x="5675" y="2006"/>
                  </a:cubicBezTo>
                  <a:cubicBezTo>
                    <a:pt x="5603" y="1685"/>
                    <a:pt x="5461" y="1382"/>
                    <a:pt x="5247" y="1105"/>
                  </a:cubicBezTo>
                  <a:cubicBezTo>
                    <a:pt x="4934" y="704"/>
                    <a:pt x="4542" y="436"/>
                    <a:pt x="4096" y="275"/>
                  </a:cubicBezTo>
                  <a:cubicBezTo>
                    <a:pt x="3694" y="96"/>
                    <a:pt x="3261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27125" y="4656725"/>
              <a:ext cx="66925" cy="51775"/>
            </a:xfrm>
            <a:custGeom>
              <a:avLst/>
              <a:gdLst/>
              <a:ahLst/>
              <a:cxnLst/>
              <a:rect l="l" t="t" r="r" b="b"/>
              <a:pathLst>
                <a:path w="2677" h="2071" extrusionOk="0">
                  <a:moveTo>
                    <a:pt x="1339" y="1"/>
                  </a:moveTo>
                  <a:cubicBezTo>
                    <a:pt x="0" y="1"/>
                    <a:pt x="0" y="2070"/>
                    <a:pt x="1339" y="2070"/>
                  </a:cubicBezTo>
                  <a:cubicBezTo>
                    <a:pt x="2668" y="2070"/>
                    <a:pt x="2677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1313550" y="4674800"/>
              <a:ext cx="80975" cy="63300"/>
            </a:xfrm>
            <a:custGeom>
              <a:avLst/>
              <a:gdLst/>
              <a:ahLst/>
              <a:cxnLst/>
              <a:rect l="l" t="t" r="r" b="b"/>
              <a:pathLst>
                <a:path w="3239" h="2532" extrusionOk="0">
                  <a:moveTo>
                    <a:pt x="1118" y="0"/>
                  </a:moveTo>
                  <a:cubicBezTo>
                    <a:pt x="661" y="0"/>
                    <a:pt x="203" y="266"/>
                    <a:pt x="89" y="750"/>
                  </a:cubicBezTo>
                  <a:cubicBezTo>
                    <a:pt x="0" y="1160"/>
                    <a:pt x="152" y="1624"/>
                    <a:pt x="491" y="1874"/>
                  </a:cubicBezTo>
                  <a:cubicBezTo>
                    <a:pt x="580" y="2061"/>
                    <a:pt x="732" y="2248"/>
                    <a:pt x="910" y="2338"/>
                  </a:cubicBezTo>
                  <a:cubicBezTo>
                    <a:pt x="1066" y="2425"/>
                    <a:pt x="1253" y="2469"/>
                    <a:pt x="1443" y="2469"/>
                  </a:cubicBezTo>
                  <a:cubicBezTo>
                    <a:pt x="1524" y="2469"/>
                    <a:pt x="1606" y="2461"/>
                    <a:pt x="1686" y="2445"/>
                  </a:cubicBezTo>
                  <a:cubicBezTo>
                    <a:pt x="1800" y="2505"/>
                    <a:pt x="1933" y="2531"/>
                    <a:pt x="2069" y="2531"/>
                  </a:cubicBezTo>
                  <a:cubicBezTo>
                    <a:pt x="2317" y="2531"/>
                    <a:pt x="2575" y="2443"/>
                    <a:pt x="2748" y="2311"/>
                  </a:cubicBezTo>
                  <a:cubicBezTo>
                    <a:pt x="3069" y="2061"/>
                    <a:pt x="3239" y="1624"/>
                    <a:pt x="3114" y="1222"/>
                  </a:cubicBezTo>
                  <a:cubicBezTo>
                    <a:pt x="2962" y="705"/>
                    <a:pt x="2543" y="339"/>
                    <a:pt x="2034" y="241"/>
                  </a:cubicBezTo>
                  <a:cubicBezTo>
                    <a:pt x="1820" y="143"/>
                    <a:pt x="1597" y="72"/>
                    <a:pt x="1365" y="27"/>
                  </a:cubicBezTo>
                  <a:cubicBezTo>
                    <a:pt x="1284" y="9"/>
                    <a:pt x="1201" y="0"/>
                    <a:pt x="1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2" name="Google Shape;592;p11"/>
          <p:cNvGrpSpPr/>
          <p:nvPr/>
        </p:nvGrpSpPr>
        <p:grpSpPr>
          <a:xfrm>
            <a:off x="9248498" y="4823736"/>
            <a:ext cx="2943503" cy="2058531"/>
            <a:chOff x="6936373" y="3617802"/>
            <a:chExt cx="2207627" cy="1543898"/>
          </a:xfrm>
        </p:grpSpPr>
        <p:sp>
          <p:nvSpPr>
            <p:cNvPr id="593" name="Google Shape;593;p11"/>
            <p:cNvSpPr/>
            <p:nvPr/>
          </p:nvSpPr>
          <p:spPr>
            <a:xfrm rot="10800000">
              <a:off x="6936373" y="3636002"/>
              <a:ext cx="2207627" cy="1525698"/>
            </a:xfrm>
            <a:custGeom>
              <a:avLst/>
              <a:gdLst/>
              <a:ahLst/>
              <a:cxnLst/>
              <a:rect l="l" t="t" r="r" b="b"/>
              <a:pathLst>
                <a:path w="50512" h="34909" extrusionOk="0">
                  <a:moveTo>
                    <a:pt x="1" y="1"/>
                  </a:moveTo>
                  <a:lnTo>
                    <a:pt x="1" y="32526"/>
                  </a:lnTo>
                  <a:cubicBezTo>
                    <a:pt x="831" y="32924"/>
                    <a:pt x="1727" y="33150"/>
                    <a:pt x="2600" y="33150"/>
                  </a:cubicBezTo>
                  <a:cubicBezTo>
                    <a:pt x="3548" y="33150"/>
                    <a:pt x="4471" y="32884"/>
                    <a:pt x="5255" y="32286"/>
                  </a:cubicBezTo>
                  <a:cubicBezTo>
                    <a:pt x="6684" y="31202"/>
                    <a:pt x="7795" y="29114"/>
                    <a:pt x="9450" y="29114"/>
                  </a:cubicBezTo>
                  <a:cubicBezTo>
                    <a:pt x="9594" y="29114"/>
                    <a:pt x="9742" y="29130"/>
                    <a:pt x="9894" y="29163"/>
                  </a:cubicBezTo>
                  <a:cubicBezTo>
                    <a:pt x="11322" y="29476"/>
                    <a:pt x="11732" y="31055"/>
                    <a:pt x="12347" y="32491"/>
                  </a:cubicBezTo>
                  <a:cubicBezTo>
                    <a:pt x="12651" y="33196"/>
                    <a:pt x="13008" y="33865"/>
                    <a:pt x="13561" y="34329"/>
                  </a:cubicBezTo>
                  <a:cubicBezTo>
                    <a:pt x="14049" y="34732"/>
                    <a:pt x="14613" y="34909"/>
                    <a:pt x="15195" y="34909"/>
                  </a:cubicBezTo>
                  <a:cubicBezTo>
                    <a:pt x="16826" y="34909"/>
                    <a:pt x="18599" y="33523"/>
                    <a:pt x="19243" y="31866"/>
                  </a:cubicBezTo>
                  <a:cubicBezTo>
                    <a:pt x="19850" y="30296"/>
                    <a:pt x="19868" y="28592"/>
                    <a:pt x="20002" y="26906"/>
                  </a:cubicBezTo>
                  <a:cubicBezTo>
                    <a:pt x="20055" y="26166"/>
                    <a:pt x="20127" y="25443"/>
                    <a:pt x="20278" y="24730"/>
                  </a:cubicBezTo>
                  <a:cubicBezTo>
                    <a:pt x="20734" y="22583"/>
                    <a:pt x="22435" y="20347"/>
                    <a:pt x="24516" y="20347"/>
                  </a:cubicBezTo>
                  <a:cubicBezTo>
                    <a:pt x="24718" y="20347"/>
                    <a:pt x="24923" y="20368"/>
                    <a:pt x="25131" y="20412"/>
                  </a:cubicBezTo>
                  <a:cubicBezTo>
                    <a:pt x="26586" y="20721"/>
                    <a:pt x="27914" y="22100"/>
                    <a:pt x="29265" y="22100"/>
                  </a:cubicBezTo>
                  <a:cubicBezTo>
                    <a:pt x="29513" y="22100"/>
                    <a:pt x="29761" y="22054"/>
                    <a:pt x="30011" y="21946"/>
                  </a:cubicBezTo>
                  <a:cubicBezTo>
                    <a:pt x="31920" y="21125"/>
                    <a:pt x="31001" y="18271"/>
                    <a:pt x="31501" y="16237"/>
                  </a:cubicBezTo>
                  <a:cubicBezTo>
                    <a:pt x="31510" y="16192"/>
                    <a:pt x="31519" y="16148"/>
                    <a:pt x="31528" y="16112"/>
                  </a:cubicBezTo>
                  <a:cubicBezTo>
                    <a:pt x="32009" y="14381"/>
                    <a:pt x="33767" y="13284"/>
                    <a:pt x="35524" y="12954"/>
                  </a:cubicBezTo>
                  <a:lnTo>
                    <a:pt x="35622" y="12936"/>
                  </a:lnTo>
                  <a:cubicBezTo>
                    <a:pt x="36213" y="12833"/>
                    <a:pt x="36808" y="12795"/>
                    <a:pt x="37406" y="12795"/>
                  </a:cubicBezTo>
                  <a:cubicBezTo>
                    <a:pt x="38562" y="12795"/>
                    <a:pt x="39728" y="12934"/>
                    <a:pt x="40886" y="12998"/>
                  </a:cubicBezTo>
                  <a:cubicBezTo>
                    <a:pt x="41223" y="13017"/>
                    <a:pt x="41564" y="13027"/>
                    <a:pt x="41907" y="13027"/>
                  </a:cubicBezTo>
                  <a:cubicBezTo>
                    <a:pt x="44407" y="13027"/>
                    <a:pt x="46999" y="12489"/>
                    <a:pt x="48638" y="10661"/>
                  </a:cubicBezTo>
                  <a:cubicBezTo>
                    <a:pt x="50512" y="8583"/>
                    <a:pt x="49994" y="4479"/>
                    <a:pt x="47282" y="3828"/>
                  </a:cubicBezTo>
                  <a:cubicBezTo>
                    <a:pt x="46963" y="3752"/>
                    <a:pt x="46628" y="3722"/>
                    <a:pt x="46285" y="3722"/>
                  </a:cubicBezTo>
                  <a:cubicBezTo>
                    <a:pt x="45092" y="3722"/>
                    <a:pt x="43799" y="4079"/>
                    <a:pt x="42690" y="4079"/>
                  </a:cubicBezTo>
                  <a:cubicBezTo>
                    <a:pt x="41870" y="4079"/>
                    <a:pt x="41150" y="3884"/>
                    <a:pt x="40645" y="3203"/>
                  </a:cubicBezTo>
                  <a:cubicBezTo>
                    <a:pt x="39967" y="2293"/>
                    <a:pt x="40226" y="1044"/>
                    <a:pt x="40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1"/>
            <p:cNvSpPr/>
            <p:nvPr/>
          </p:nvSpPr>
          <p:spPr>
            <a:xfrm rot="10800000">
              <a:off x="8269813" y="3617802"/>
              <a:ext cx="874187" cy="1525698"/>
            </a:xfrm>
            <a:custGeom>
              <a:avLst/>
              <a:gdLst/>
              <a:ahLst/>
              <a:cxnLst/>
              <a:rect l="l" t="t" r="r" b="b"/>
              <a:pathLst>
                <a:path w="20002" h="34909" extrusionOk="0">
                  <a:moveTo>
                    <a:pt x="1" y="1"/>
                  </a:moveTo>
                  <a:lnTo>
                    <a:pt x="1" y="11857"/>
                  </a:lnTo>
                  <a:cubicBezTo>
                    <a:pt x="1223" y="13453"/>
                    <a:pt x="2570" y="14970"/>
                    <a:pt x="3899" y="16460"/>
                  </a:cubicBezTo>
                  <a:cubicBezTo>
                    <a:pt x="6852" y="19778"/>
                    <a:pt x="9867" y="23204"/>
                    <a:pt x="11411" y="27370"/>
                  </a:cubicBezTo>
                  <a:cubicBezTo>
                    <a:pt x="12008" y="28985"/>
                    <a:pt x="12347" y="30742"/>
                    <a:pt x="12347" y="32491"/>
                  </a:cubicBezTo>
                  <a:cubicBezTo>
                    <a:pt x="12651" y="33196"/>
                    <a:pt x="13008" y="33865"/>
                    <a:pt x="13561" y="34329"/>
                  </a:cubicBezTo>
                  <a:cubicBezTo>
                    <a:pt x="14049" y="34732"/>
                    <a:pt x="14613" y="34909"/>
                    <a:pt x="15195" y="34909"/>
                  </a:cubicBezTo>
                  <a:cubicBezTo>
                    <a:pt x="16826" y="34909"/>
                    <a:pt x="18599" y="33523"/>
                    <a:pt x="19243" y="31866"/>
                  </a:cubicBezTo>
                  <a:cubicBezTo>
                    <a:pt x="19850" y="30296"/>
                    <a:pt x="19868" y="28592"/>
                    <a:pt x="20002" y="26906"/>
                  </a:cubicBezTo>
                  <a:cubicBezTo>
                    <a:pt x="19538" y="26094"/>
                    <a:pt x="19038" y="25318"/>
                    <a:pt x="18503" y="24578"/>
                  </a:cubicBezTo>
                  <a:cubicBezTo>
                    <a:pt x="15033" y="19796"/>
                    <a:pt x="10278" y="16112"/>
                    <a:pt x="6477" y="11589"/>
                  </a:cubicBezTo>
                  <a:cubicBezTo>
                    <a:pt x="3685" y="8279"/>
                    <a:pt x="1383" y="4202"/>
                    <a:pt x="8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1"/>
            <p:cNvSpPr/>
            <p:nvPr/>
          </p:nvSpPr>
          <p:spPr>
            <a:xfrm rot="10800000">
              <a:off x="7587095" y="4433862"/>
              <a:ext cx="1429416" cy="709638"/>
            </a:xfrm>
            <a:custGeom>
              <a:avLst/>
              <a:gdLst/>
              <a:ahLst/>
              <a:cxnLst/>
              <a:rect l="l" t="t" r="r" b="b"/>
              <a:pathLst>
                <a:path w="32706" h="16237" extrusionOk="0">
                  <a:moveTo>
                    <a:pt x="1" y="1"/>
                  </a:moveTo>
                  <a:cubicBezTo>
                    <a:pt x="1856" y="2784"/>
                    <a:pt x="4827" y="4952"/>
                    <a:pt x="7914" y="6397"/>
                  </a:cubicBezTo>
                  <a:cubicBezTo>
                    <a:pt x="12544" y="8565"/>
                    <a:pt x="17656" y="9573"/>
                    <a:pt x="22277" y="11758"/>
                  </a:cubicBezTo>
                  <a:cubicBezTo>
                    <a:pt x="24587" y="12856"/>
                    <a:pt x="26827" y="14363"/>
                    <a:pt x="28584" y="16237"/>
                  </a:cubicBezTo>
                  <a:cubicBezTo>
                    <a:pt x="28593" y="16192"/>
                    <a:pt x="28602" y="16148"/>
                    <a:pt x="28611" y="16112"/>
                  </a:cubicBezTo>
                  <a:cubicBezTo>
                    <a:pt x="29092" y="14381"/>
                    <a:pt x="30850" y="13284"/>
                    <a:pt x="32607" y="12954"/>
                  </a:cubicBezTo>
                  <a:lnTo>
                    <a:pt x="32705" y="12936"/>
                  </a:lnTo>
                  <a:cubicBezTo>
                    <a:pt x="29744" y="10028"/>
                    <a:pt x="26175" y="7726"/>
                    <a:pt x="22286" y="6272"/>
                  </a:cubicBezTo>
                  <a:cubicBezTo>
                    <a:pt x="17147" y="4354"/>
                    <a:pt x="11081" y="3605"/>
                    <a:pt x="7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6" name="Google Shape;596;p11"/>
          <p:cNvSpPr/>
          <p:nvPr/>
        </p:nvSpPr>
        <p:spPr>
          <a:xfrm flipH="1">
            <a:off x="11418547" y="3795885"/>
            <a:ext cx="381351" cy="496584"/>
          </a:xfrm>
          <a:custGeom>
            <a:avLst/>
            <a:gdLst/>
            <a:ahLst/>
            <a:cxnLst/>
            <a:rect l="l" t="t" r="r" b="b"/>
            <a:pathLst>
              <a:path w="7049" h="9179" extrusionOk="0">
                <a:moveTo>
                  <a:pt x="1413" y="935"/>
                </a:moveTo>
                <a:cubicBezTo>
                  <a:pt x="1433" y="935"/>
                  <a:pt x="1452" y="936"/>
                  <a:pt x="1473" y="938"/>
                </a:cubicBezTo>
                <a:cubicBezTo>
                  <a:pt x="1455" y="992"/>
                  <a:pt x="1428" y="1036"/>
                  <a:pt x="1410" y="1081"/>
                </a:cubicBezTo>
                <a:cubicBezTo>
                  <a:pt x="1312" y="1393"/>
                  <a:pt x="1259" y="1732"/>
                  <a:pt x="1232" y="2080"/>
                </a:cubicBezTo>
                <a:cubicBezTo>
                  <a:pt x="1036" y="1804"/>
                  <a:pt x="911" y="1473"/>
                  <a:pt x="1080" y="1143"/>
                </a:cubicBezTo>
                <a:cubicBezTo>
                  <a:pt x="1159" y="994"/>
                  <a:pt x="1272" y="935"/>
                  <a:pt x="1413" y="935"/>
                </a:cubicBezTo>
                <a:close/>
                <a:moveTo>
                  <a:pt x="2249" y="1366"/>
                </a:moveTo>
                <a:cubicBezTo>
                  <a:pt x="2847" y="1848"/>
                  <a:pt x="3471" y="2589"/>
                  <a:pt x="3650" y="2794"/>
                </a:cubicBezTo>
                <a:cubicBezTo>
                  <a:pt x="3962" y="3142"/>
                  <a:pt x="4256" y="3516"/>
                  <a:pt x="4542" y="3900"/>
                </a:cubicBezTo>
                <a:cubicBezTo>
                  <a:pt x="4399" y="4052"/>
                  <a:pt x="4247" y="4203"/>
                  <a:pt x="4105" y="4346"/>
                </a:cubicBezTo>
                <a:cubicBezTo>
                  <a:pt x="3757" y="4096"/>
                  <a:pt x="3418" y="3838"/>
                  <a:pt x="3070" y="3588"/>
                </a:cubicBezTo>
                <a:cubicBezTo>
                  <a:pt x="2766" y="3356"/>
                  <a:pt x="2445" y="3142"/>
                  <a:pt x="2133" y="2910"/>
                </a:cubicBezTo>
                <a:cubicBezTo>
                  <a:pt x="2142" y="2821"/>
                  <a:pt x="2133" y="2731"/>
                  <a:pt x="2142" y="2642"/>
                </a:cubicBezTo>
                <a:cubicBezTo>
                  <a:pt x="2142" y="2285"/>
                  <a:pt x="2115" y="1759"/>
                  <a:pt x="2249" y="1366"/>
                </a:cubicBezTo>
                <a:close/>
                <a:moveTo>
                  <a:pt x="5059" y="4649"/>
                </a:moveTo>
                <a:cubicBezTo>
                  <a:pt x="5095" y="4703"/>
                  <a:pt x="5122" y="4747"/>
                  <a:pt x="5157" y="4801"/>
                </a:cubicBezTo>
                <a:cubicBezTo>
                  <a:pt x="5166" y="4908"/>
                  <a:pt x="5175" y="5015"/>
                  <a:pt x="5184" y="5131"/>
                </a:cubicBezTo>
                <a:cubicBezTo>
                  <a:pt x="5059" y="5033"/>
                  <a:pt x="4925" y="4944"/>
                  <a:pt x="4836" y="4881"/>
                </a:cubicBezTo>
                <a:cubicBezTo>
                  <a:pt x="4907" y="4810"/>
                  <a:pt x="4988" y="4730"/>
                  <a:pt x="5059" y="4649"/>
                </a:cubicBezTo>
                <a:close/>
                <a:moveTo>
                  <a:pt x="2151" y="4016"/>
                </a:moveTo>
                <a:cubicBezTo>
                  <a:pt x="2588" y="4337"/>
                  <a:pt x="3025" y="4658"/>
                  <a:pt x="3453" y="4979"/>
                </a:cubicBezTo>
                <a:cubicBezTo>
                  <a:pt x="3132" y="5301"/>
                  <a:pt x="2802" y="5604"/>
                  <a:pt x="2472" y="5916"/>
                </a:cubicBezTo>
                <a:cubicBezTo>
                  <a:pt x="2392" y="5818"/>
                  <a:pt x="2329" y="5720"/>
                  <a:pt x="2258" y="5622"/>
                </a:cubicBezTo>
                <a:cubicBezTo>
                  <a:pt x="2204" y="5086"/>
                  <a:pt x="2169" y="4551"/>
                  <a:pt x="2151" y="4016"/>
                </a:cubicBezTo>
                <a:close/>
                <a:moveTo>
                  <a:pt x="4185" y="5524"/>
                </a:moveTo>
                <a:cubicBezTo>
                  <a:pt x="4524" y="5786"/>
                  <a:pt x="4913" y="6195"/>
                  <a:pt x="5311" y="6195"/>
                </a:cubicBezTo>
                <a:cubicBezTo>
                  <a:pt x="5467" y="6195"/>
                  <a:pt x="5625" y="6131"/>
                  <a:pt x="5782" y="5970"/>
                </a:cubicBezTo>
                <a:cubicBezTo>
                  <a:pt x="5996" y="6478"/>
                  <a:pt x="6148" y="7040"/>
                  <a:pt x="6049" y="7584"/>
                </a:cubicBezTo>
                <a:cubicBezTo>
                  <a:pt x="6005" y="7816"/>
                  <a:pt x="5907" y="8218"/>
                  <a:pt x="5639" y="8298"/>
                </a:cubicBezTo>
                <a:cubicBezTo>
                  <a:pt x="5608" y="8307"/>
                  <a:pt x="5575" y="8311"/>
                  <a:pt x="5541" y="8311"/>
                </a:cubicBezTo>
                <a:cubicBezTo>
                  <a:pt x="5296" y="8311"/>
                  <a:pt x="4997" y="8106"/>
                  <a:pt x="4809" y="8004"/>
                </a:cubicBezTo>
                <a:cubicBezTo>
                  <a:pt x="4158" y="7620"/>
                  <a:pt x="3560" y="7147"/>
                  <a:pt x="3043" y="6603"/>
                </a:cubicBezTo>
                <a:cubicBezTo>
                  <a:pt x="3436" y="6246"/>
                  <a:pt x="3810" y="5889"/>
                  <a:pt x="4185" y="5524"/>
                </a:cubicBezTo>
                <a:close/>
                <a:moveTo>
                  <a:pt x="1376" y="1"/>
                </a:moveTo>
                <a:cubicBezTo>
                  <a:pt x="1073" y="1"/>
                  <a:pt x="780" y="117"/>
                  <a:pt x="509" y="403"/>
                </a:cubicBezTo>
                <a:cubicBezTo>
                  <a:pt x="153" y="778"/>
                  <a:pt x="46" y="1331"/>
                  <a:pt x="153" y="1839"/>
                </a:cubicBezTo>
                <a:cubicBezTo>
                  <a:pt x="54" y="1911"/>
                  <a:pt x="1" y="2018"/>
                  <a:pt x="19" y="2178"/>
                </a:cubicBezTo>
                <a:cubicBezTo>
                  <a:pt x="197" y="3525"/>
                  <a:pt x="652" y="4810"/>
                  <a:pt x="1402" y="5943"/>
                </a:cubicBezTo>
                <a:cubicBezTo>
                  <a:pt x="1437" y="6318"/>
                  <a:pt x="1491" y="6701"/>
                  <a:pt x="1553" y="7076"/>
                </a:cubicBezTo>
                <a:cubicBezTo>
                  <a:pt x="1586" y="7292"/>
                  <a:pt x="1769" y="7391"/>
                  <a:pt x="1960" y="7391"/>
                </a:cubicBezTo>
                <a:cubicBezTo>
                  <a:pt x="2084" y="7391"/>
                  <a:pt x="2211" y="7349"/>
                  <a:pt x="2303" y="7272"/>
                </a:cubicBezTo>
                <a:cubicBezTo>
                  <a:pt x="2329" y="7254"/>
                  <a:pt x="2356" y="7228"/>
                  <a:pt x="2383" y="7201"/>
                </a:cubicBezTo>
                <a:cubicBezTo>
                  <a:pt x="3088" y="7959"/>
                  <a:pt x="3926" y="8628"/>
                  <a:pt x="4854" y="9030"/>
                </a:cubicBezTo>
                <a:cubicBezTo>
                  <a:pt x="5084" y="9128"/>
                  <a:pt x="5316" y="9178"/>
                  <a:pt x="5538" y="9178"/>
                </a:cubicBezTo>
                <a:cubicBezTo>
                  <a:pt x="6019" y="9178"/>
                  <a:pt x="6450" y="8939"/>
                  <a:pt x="6701" y="8432"/>
                </a:cubicBezTo>
                <a:cubicBezTo>
                  <a:pt x="7049" y="7736"/>
                  <a:pt x="7031" y="6924"/>
                  <a:pt x="6808" y="6193"/>
                </a:cubicBezTo>
                <a:cubicBezTo>
                  <a:pt x="6638" y="5595"/>
                  <a:pt x="6362" y="5015"/>
                  <a:pt x="6032" y="4453"/>
                </a:cubicBezTo>
                <a:cubicBezTo>
                  <a:pt x="5987" y="4266"/>
                  <a:pt x="5942" y="4078"/>
                  <a:pt x="5907" y="3909"/>
                </a:cubicBezTo>
                <a:cubicBezTo>
                  <a:pt x="5898" y="3873"/>
                  <a:pt x="5880" y="3838"/>
                  <a:pt x="5871" y="3802"/>
                </a:cubicBezTo>
                <a:cubicBezTo>
                  <a:pt x="6165" y="3490"/>
                  <a:pt x="6460" y="3168"/>
                  <a:pt x="6745" y="2838"/>
                </a:cubicBezTo>
                <a:cubicBezTo>
                  <a:pt x="7038" y="2511"/>
                  <a:pt x="6738" y="2059"/>
                  <a:pt x="6408" y="2059"/>
                </a:cubicBezTo>
                <a:cubicBezTo>
                  <a:pt x="6307" y="2059"/>
                  <a:pt x="6202" y="2102"/>
                  <a:pt x="6112" y="2205"/>
                </a:cubicBezTo>
                <a:cubicBezTo>
                  <a:pt x="5924" y="2419"/>
                  <a:pt x="5728" y="2624"/>
                  <a:pt x="5541" y="2838"/>
                </a:cubicBezTo>
                <a:cubicBezTo>
                  <a:pt x="5389" y="2473"/>
                  <a:pt x="5202" y="2125"/>
                  <a:pt x="4988" y="1804"/>
                </a:cubicBezTo>
                <a:cubicBezTo>
                  <a:pt x="4542" y="1117"/>
                  <a:pt x="3935" y="314"/>
                  <a:pt x="3114" y="73"/>
                </a:cubicBezTo>
                <a:cubicBezTo>
                  <a:pt x="2980" y="32"/>
                  <a:pt x="2851" y="14"/>
                  <a:pt x="2726" y="14"/>
                </a:cubicBezTo>
                <a:cubicBezTo>
                  <a:pt x="2495" y="14"/>
                  <a:pt x="2283" y="79"/>
                  <a:pt x="2097" y="189"/>
                </a:cubicBezTo>
                <a:cubicBezTo>
                  <a:pt x="1855" y="72"/>
                  <a:pt x="1613" y="1"/>
                  <a:pt x="13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11"/>
          <p:cNvSpPr/>
          <p:nvPr/>
        </p:nvSpPr>
        <p:spPr>
          <a:xfrm>
            <a:off x="-1228233" y="5519334"/>
            <a:ext cx="4522100" cy="2536333"/>
          </a:xfrm>
          <a:custGeom>
            <a:avLst/>
            <a:gdLst/>
            <a:ahLst/>
            <a:cxnLst/>
            <a:rect l="l" t="t" r="r" b="b"/>
            <a:pathLst>
              <a:path w="135663" h="76090" extrusionOk="0">
                <a:moveTo>
                  <a:pt x="75633" y="0"/>
                </a:moveTo>
                <a:cubicBezTo>
                  <a:pt x="71323" y="0"/>
                  <a:pt x="67296" y="282"/>
                  <a:pt x="63661" y="537"/>
                </a:cubicBezTo>
                <a:cubicBezTo>
                  <a:pt x="39182" y="2250"/>
                  <a:pt x="20733" y="12259"/>
                  <a:pt x="10402" y="19164"/>
                </a:cubicBezTo>
                <a:lnTo>
                  <a:pt x="0" y="48247"/>
                </a:lnTo>
                <a:lnTo>
                  <a:pt x="129507" y="76089"/>
                </a:lnTo>
                <a:lnTo>
                  <a:pt x="135663" y="40057"/>
                </a:lnTo>
                <a:cubicBezTo>
                  <a:pt x="132951" y="33545"/>
                  <a:pt x="125546" y="18352"/>
                  <a:pt x="108909" y="8477"/>
                </a:cubicBezTo>
                <a:cubicBezTo>
                  <a:pt x="97211" y="1527"/>
                  <a:pt x="85657" y="0"/>
                  <a:pt x="75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11"/>
          <p:cNvSpPr/>
          <p:nvPr/>
        </p:nvSpPr>
        <p:spPr>
          <a:xfrm>
            <a:off x="2316401" y="5807134"/>
            <a:ext cx="3280988" cy="1155535"/>
          </a:xfrm>
          <a:custGeom>
            <a:avLst/>
            <a:gdLst/>
            <a:ahLst/>
            <a:cxnLst/>
            <a:rect l="l" t="t" r="r" b="b"/>
            <a:pathLst>
              <a:path w="73171" h="26354" extrusionOk="0">
                <a:moveTo>
                  <a:pt x="17035" y="0"/>
                </a:moveTo>
                <a:cubicBezTo>
                  <a:pt x="16838" y="0"/>
                  <a:pt x="16637" y="18"/>
                  <a:pt x="16433" y="55"/>
                </a:cubicBezTo>
                <a:cubicBezTo>
                  <a:pt x="14345" y="439"/>
                  <a:pt x="13194" y="2687"/>
                  <a:pt x="12624" y="4730"/>
                </a:cubicBezTo>
                <a:cubicBezTo>
                  <a:pt x="11731" y="7896"/>
                  <a:pt x="11446" y="11224"/>
                  <a:pt x="11776" y="14489"/>
                </a:cubicBezTo>
                <a:cubicBezTo>
                  <a:pt x="11910" y="15747"/>
                  <a:pt x="12133" y="17040"/>
                  <a:pt x="11812" y="18272"/>
                </a:cubicBezTo>
                <a:cubicBezTo>
                  <a:pt x="11506" y="19467"/>
                  <a:pt x="10493" y="20602"/>
                  <a:pt x="9264" y="20602"/>
                </a:cubicBezTo>
                <a:cubicBezTo>
                  <a:pt x="9236" y="20602"/>
                  <a:pt x="9208" y="20601"/>
                  <a:pt x="9180" y="20600"/>
                </a:cubicBezTo>
                <a:cubicBezTo>
                  <a:pt x="7324" y="20529"/>
                  <a:pt x="6397" y="18156"/>
                  <a:pt x="4630" y="17567"/>
                </a:cubicBezTo>
                <a:cubicBezTo>
                  <a:pt x="4373" y="17482"/>
                  <a:pt x="4112" y="17443"/>
                  <a:pt x="3853" y="17443"/>
                </a:cubicBezTo>
                <a:cubicBezTo>
                  <a:pt x="2389" y="17443"/>
                  <a:pt x="981" y="18700"/>
                  <a:pt x="527" y="20163"/>
                </a:cubicBezTo>
                <a:cubicBezTo>
                  <a:pt x="0" y="21894"/>
                  <a:pt x="428" y="23749"/>
                  <a:pt x="928" y="25480"/>
                </a:cubicBezTo>
                <a:cubicBezTo>
                  <a:pt x="1008" y="25765"/>
                  <a:pt x="1080" y="26060"/>
                  <a:pt x="1151" y="26354"/>
                </a:cubicBezTo>
                <a:lnTo>
                  <a:pt x="43374" y="26354"/>
                </a:lnTo>
                <a:lnTo>
                  <a:pt x="73171" y="23000"/>
                </a:lnTo>
                <a:cubicBezTo>
                  <a:pt x="71806" y="18718"/>
                  <a:pt x="71199" y="15006"/>
                  <a:pt x="69834" y="10724"/>
                </a:cubicBezTo>
                <a:cubicBezTo>
                  <a:pt x="69495" y="9663"/>
                  <a:pt x="69013" y="8458"/>
                  <a:pt x="67952" y="8119"/>
                </a:cubicBezTo>
                <a:cubicBezTo>
                  <a:pt x="67770" y="8062"/>
                  <a:pt x="67590" y="8036"/>
                  <a:pt x="67413" y="8036"/>
                </a:cubicBezTo>
                <a:cubicBezTo>
                  <a:pt x="66234" y="8036"/>
                  <a:pt x="65184" y="9211"/>
                  <a:pt x="64633" y="10359"/>
                </a:cubicBezTo>
                <a:cubicBezTo>
                  <a:pt x="64009" y="11670"/>
                  <a:pt x="63509" y="13240"/>
                  <a:pt x="62180" y="13856"/>
                </a:cubicBezTo>
                <a:cubicBezTo>
                  <a:pt x="61841" y="14015"/>
                  <a:pt x="61489" y="14087"/>
                  <a:pt x="61138" y="14087"/>
                </a:cubicBezTo>
                <a:cubicBezTo>
                  <a:pt x="59680" y="14087"/>
                  <a:pt x="58222" y="12842"/>
                  <a:pt x="57603" y="11411"/>
                </a:cubicBezTo>
                <a:cubicBezTo>
                  <a:pt x="56827" y="9636"/>
                  <a:pt x="56863" y="7629"/>
                  <a:pt x="56354" y="5764"/>
                </a:cubicBezTo>
                <a:cubicBezTo>
                  <a:pt x="55856" y="3904"/>
                  <a:pt x="54452" y="2000"/>
                  <a:pt x="52523" y="2000"/>
                </a:cubicBezTo>
                <a:cubicBezTo>
                  <a:pt x="52519" y="2000"/>
                  <a:pt x="52514" y="2000"/>
                  <a:pt x="52510" y="2000"/>
                </a:cubicBezTo>
                <a:cubicBezTo>
                  <a:pt x="50823" y="2000"/>
                  <a:pt x="49485" y="3498"/>
                  <a:pt x="48825" y="5051"/>
                </a:cubicBezTo>
                <a:cubicBezTo>
                  <a:pt x="48156" y="6603"/>
                  <a:pt x="47924" y="8325"/>
                  <a:pt x="47139" y="9832"/>
                </a:cubicBezTo>
                <a:cubicBezTo>
                  <a:pt x="46447" y="11154"/>
                  <a:pt x="45117" y="12315"/>
                  <a:pt x="43681" y="12315"/>
                </a:cubicBezTo>
                <a:cubicBezTo>
                  <a:pt x="43488" y="12315"/>
                  <a:pt x="43293" y="12294"/>
                  <a:pt x="43098" y="12250"/>
                </a:cubicBezTo>
                <a:cubicBezTo>
                  <a:pt x="41037" y="11777"/>
                  <a:pt x="40323" y="9199"/>
                  <a:pt x="38718" y="7825"/>
                </a:cubicBezTo>
                <a:cubicBezTo>
                  <a:pt x="37964" y="7180"/>
                  <a:pt x="36990" y="6877"/>
                  <a:pt x="36006" y="6877"/>
                </a:cubicBezTo>
                <a:cubicBezTo>
                  <a:pt x="34391" y="6877"/>
                  <a:pt x="32748" y="7690"/>
                  <a:pt x="32000" y="9136"/>
                </a:cubicBezTo>
                <a:cubicBezTo>
                  <a:pt x="31572" y="9966"/>
                  <a:pt x="31420" y="10912"/>
                  <a:pt x="31045" y="11759"/>
                </a:cubicBezTo>
                <a:cubicBezTo>
                  <a:pt x="30671" y="12607"/>
                  <a:pt x="29957" y="13419"/>
                  <a:pt x="29020" y="13472"/>
                </a:cubicBezTo>
                <a:cubicBezTo>
                  <a:pt x="28990" y="13474"/>
                  <a:pt x="28960" y="13474"/>
                  <a:pt x="28929" y="13474"/>
                </a:cubicBezTo>
                <a:cubicBezTo>
                  <a:pt x="27772" y="13474"/>
                  <a:pt x="26935" y="12322"/>
                  <a:pt x="26344" y="11304"/>
                </a:cubicBezTo>
                <a:cubicBezTo>
                  <a:pt x="24997" y="9012"/>
                  <a:pt x="23650" y="6719"/>
                  <a:pt x="22312" y="4426"/>
                </a:cubicBezTo>
                <a:cubicBezTo>
                  <a:pt x="21096" y="2357"/>
                  <a:pt x="19314" y="0"/>
                  <a:pt x="17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11"/>
          <p:cNvSpPr/>
          <p:nvPr/>
        </p:nvSpPr>
        <p:spPr>
          <a:xfrm>
            <a:off x="1725111" y="719990"/>
            <a:ext cx="651693" cy="604383"/>
          </a:xfrm>
          <a:custGeom>
            <a:avLst/>
            <a:gdLst/>
            <a:ahLst/>
            <a:cxnLst/>
            <a:rect l="l" t="t" r="r" b="b"/>
            <a:pathLst>
              <a:path w="14863" h="13784" extrusionOk="0">
                <a:moveTo>
                  <a:pt x="4975" y="0"/>
                </a:moveTo>
                <a:cubicBezTo>
                  <a:pt x="4600" y="0"/>
                  <a:pt x="4186" y="365"/>
                  <a:pt x="4329" y="851"/>
                </a:cubicBezTo>
                <a:cubicBezTo>
                  <a:pt x="4766" y="2332"/>
                  <a:pt x="5132" y="3831"/>
                  <a:pt x="5436" y="5347"/>
                </a:cubicBezTo>
                <a:cubicBezTo>
                  <a:pt x="4240" y="4883"/>
                  <a:pt x="3054" y="4384"/>
                  <a:pt x="1885" y="3840"/>
                </a:cubicBezTo>
                <a:cubicBezTo>
                  <a:pt x="1793" y="3796"/>
                  <a:pt x="1704" y="3777"/>
                  <a:pt x="1622" y="3777"/>
                </a:cubicBezTo>
                <a:cubicBezTo>
                  <a:pt x="1061" y="3777"/>
                  <a:pt x="781" y="4676"/>
                  <a:pt x="1403" y="4964"/>
                </a:cubicBezTo>
                <a:cubicBezTo>
                  <a:pt x="2420" y="5437"/>
                  <a:pt x="3446" y="5883"/>
                  <a:pt x="4481" y="6293"/>
                </a:cubicBezTo>
                <a:cubicBezTo>
                  <a:pt x="3196" y="7176"/>
                  <a:pt x="1885" y="8033"/>
                  <a:pt x="556" y="8871"/>
                </a:cubicBezTo>
                <a:cubicBezTo>
                  <a:pt x="0" y="9219"/>
                  <a:pt x="416" y="9955"/>
                  <a:pt x="951" y="9955"/>
                </a:cubicBezTo>
                <a:cubicBezTo>
                  <a:pt x="1061" y="9955"/>
                  <a:pt x="1175" y="9924"/>
                  <a:pt x="1287" y="9852"/>
                </a:cubicBezTo>
                <a:cubicBezTo>
                  <a:pt x="2795" y="8907"/>
                  <a:pt x="4276" y="7934"/>
                  <a:pt x="5739" y="6926"/>
                </a:cubicBezTo>
                <a:cubicBezTo>
                  <a:pt x="6096" y="9023"/>
                  <a:pt x="6328" y="11137"/>
                  <a:pt x="6435" y="13269"/>
                </a:cubicBezTo>
                <a:cubicBezTo>
                  <a:pt x="6451" y="13622"/>
                  <a:pt x="6706" y="13784"/>
                  <a:pt x="6980" y="13784"/>
                </a:cubicBezTo>
                <a:cubicBezTo>
                  <a:pt x="7315" y="13784"/>
                  <a:pt x="7677" y="13541"/>
                  <a:pt x="7657" y="13109"/>
                </a:cubicBezTo>
                <a:cubicBezTo>
                  <a:pt x="7568" y="11432"/>
                  <a:pt x="7398" y="9754"/>
                  <a:pt x="7148" y="8104"/>
                </a:cubicBezTo>
                <a:lnTo>
                  <a:pt x="7148" y="8104"/>
                </a:lnTo>
                <a:cubicBezTo>
                  <a:pt x="8611" y="9433"/>
                  <a:pt x="9896" y="10923"/>
                  <a:pt x="11011" y="12564"/>
                </a:cubicBezTo>
                <a:cubicBezTo>
                  <a:pt x="11132" y="12747"/>
                  <a:pt x="11294" y="12822"/>
                  <a:pt x="11457" y="12822"/>
                </a:cubicBezTo>
                <a:cubicBezTo>
                  <a:pt x="11882" y="12822"/>
                  <a:pt x="12309" y="12304"/>
                  <a:pt x="11993" y="11833"/>
                </a:cubicBezTo>
                <a:cubicBezTo>
                  <a:pt x="11002" y="10361"/>
                  <a:pt x="9860" y="9005"/>
                  <a:pt x="8594" y="7774"/>
                </a:cubicBezTo>
                <a:lnTo>
                  <a:pt x="8594" y="7774"/>
                </a:lnTo>
                <a:cubicBezTo>
                  <a:pt x="10315" y="8309"/>
                  <a:pt x="12082" y="8818"/>
                  <a:pt x="13563" y="9852"/>
                </a:cubicBezTo>
                <a:cubicBezTo>
                  <a:pt x="13681" y="9933"/>
                  <a:pt x="13803" y="9968"/>
                  <a:pt x="13920" y="9968"/>
                </a:cubicBezTo>
                <a:cubicBezTo>
                  <a:pt x="14446" y="9968"/>
                  <a:pt x="14863" y="9261"/>
                  <a:pt x="14330" y="8889"/>
                </a:cubicBezTo>
                <a:cubicBezTo>
                  <a:pt x="12528" y="7640"/>
                  <a:pt x="10422" y="7105"/>
                  <a:pt x="8371" y="6418"/>
                </a:cubicBezTo>
                <a:cubicBezTo>
                  <a:pt x="7942" y="6266"/>
                  <a:pt x="7523" y="6124"/>
                  <a:pt x="7095" y="5972"/>
                </a:cubicBezTo>
                <a:cubicBezTo>
                  <a:pt x="9173" y="4491"/>
                  <a:pt x="11207" y="2948"/>
                  <a:pt x="13188" y="1342"/>
                </a:cubicBezTo>
                <a:cubicBezTo>
                  <a:pt x="13685" y="938"/>
                  <a:pt x="13303" y="215"/>
                  <a:pt x="12814" y="215"/>
                </a:cubicBezTo>
                <a:cubicBezTo>
                  <a:pt x="12697" y="215"/>
                  <a:pt x="12575" y="256"/>
                  <a:pt x="12456" y="352"/>
                </a:cubicBezTo>
                <a:cubicBezTo>
                  <a:pt x="10547" y="1913"/>
                  <a:pt x="8585" y="3403"/>
                  <a:pt x="6577" y="4830"/>
                </a:cubicBezTo>
                <a:cubicBezTo>
                  <a:pt x="6274" y="3340"/>
                  <a:pt x="5899" y="1859"/>
                  <a:pt x="5462" y="387"/>
                </a:cubicBezTo>
                <a:cubicBezTo>
                  <a:pt x="5382" y="115"/>
                  <a:pt x="5185" y="0"/>
                  <a:pt x="49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0" name="Google Shape;600;p11"/>
          <p:cNvGrpSpPr/>
          <p:nvPr/>
        </p:nvGrpSpPr>
        <p:grpSpPr>
          <a:xfrm>
            <a:off x="11646067" y="742767"/>
            <a:ext cx="482367" cy="1697967"/>
            <a:chOff x="-2026825" y="2209275"/>
            <a:chExt cx="361775" cy="1273475"/>
          </a:xfrm>
        </p:grpSpPr>
        <p:sp>
          <p:nvSpPr>
            <p:cNvPr id="601" name="Google Shape;601;p11"/>
            <p:cNvSpPr/>
            <p:nvPr/>
          </p:nvSpPr>
          <p:spPr>
            <a:xfrm>
              <a:off x="-1938050" y="3247400"/>
              <a:ext cx="71150" cy="235350"/>
            </a:xfrm>
            <a:custGeom>
              <a:avLst/>
              <a:gdLst/>
              <a:ahLst/>
              <a:cxnLst/>
              <a:rect l="l" t="t" r="r" b="b"/>
              <a:pathLst>
                <a:path w="2846" h="9414" extrusionOk="0">
                  <a:moveTo>
                    <a:pt x="1273" y="0"/>
                  </a:moveTo>
                  <a:cubicBezTo>
                    <a:pt x="676" y="0"/>
                    <a:pt x="0" y="515"/>
                    <a:pt x="107" y="1303"/>
                  </a:cubicBezTo>
                  <a:cubicBezTo>
                    <a:pt x="437" y="3658"/>
                    <a:pt x="643" y="6031"/>
                    <a:pt x="741" y="8413"/>
                  </a:cubicBezTo>
                  <a:cubicBezTo>
                    <a:pt x="772" y="9079"/>
                    <a:pt x="1307" y="9413"/>
                    <a:pt x="1826" y="9413"/>
                  </a:cubicBezTo>
                  <a:cubicBezTo>
                    <a:pt x="2344" y="9413"/>
                    <a:pt x="2846" y="9081"/>
                    <a:pt x="2819" y="8413"/>
                  </a:cubicBezTo>
                  <a:cubicBezTo>
                    <a:pt x="2703" y="5844"/>
                    <a:pt x="2453" y="3292"/>
                    <a:pt x="2106" y="750"/>
                  </a:cubicBezTo>
                  <a:cubicBezTo>
                    <a:pt x="2031" y="227"/>
                    <a:pt x="1669" y="0"/>
                    <a:pt x="1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1860050" y="3122800"/>
              <a:ext cx="85325" cy="244950"/>
            </a:xfrm>
            <a:custGeom>
              <a:avLst/>
              <a:gdLst/>
              <a:ahLst/>
              <a:cxnLst/>
              <a:rect l="l" t="t" r="r" b="b"/>
              <a:pathLst>
                <a:path w="3413" h="9798" extrusionOk="0">
                  <a:moveTo>
                    <a:pt x="1279" y="0"/>
                  </a:moveTo>
                  <a:cubicBezTo>
                    <a:pt x="678" y="0"/>
                    <a:pt x="0" y="516"/>
                    <a:pt x="119" y="1300"/>
                  </a:cubicBezTo>
                  <a:cubicBezTo>
                    <a:pt x="511" y="3878"/>
                    <a:pt x="904" y="6465"/>
                    <a:pt x="1296" y="9044"/>
                  </a:cubicBezTo>
                  <a:cubicBezTo>
                    <a:pt x="1374" y="9570"/>
                    <a:pt x="1740" y="9797"/>
                    <a:pt x="2138" y="9797"/>
                  </a:cubicBezTo>
                  <a:cubicBezTo>
                    <a:pt x="2738" y="9797"/>
                    <a:pt x="3412" y="9282"/>
                    <a:pt x="3294" y="8499"/>
                  </a:cubicBezTo>
                  <a:cubicBezTo>
                    <a:pt x="2902" y="5912"/>
                    <a:pt x="2509" y="3334"/>
                    <a:pt x="2117" y="747"/>
                  </a:cubicBezTo>
                  <a:cubicBezTo>
                    <a:pt x="2039" y="225"/>
                    <a:pt x="1675" y="0"/>
                    <a:pt x="1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1754275" y="3063225"/>
              <a:ext cx="68825" cy="220850"/>
            </a:xfrm>
            <a:custGeom>
              <a:avLst/>
              <a:gdLst/>
              <a:ahLst/>
              <a:cxnLst/>
              <a:rect l="l" t="t" r="r" b="b"/>
              <a:pathLst>
                <a:path w="2753" h="8834" extrusionOk="0">
                  <a:moveTo>
                    <a:pt x="1004" y="1"/>
                  </a:moveTo>
                  <a:cubicBezTo>
                    <a:pt x="488" y="1"/>
                    <a:pt x="0" y="331"/>
                    <a:pt x="54" y="998"/>
                  </a:cubicBezTo>
                  <a:lnTo>
                    <a:pt x="625" y="7840"/>
                  </a:lnTo>
                  <a:cubicBezTo>
                    <a:pt x="678" y="8502"/>
                    <a:pt x="1226" y="8834"/>
                    <a:pt x="1746" y="8834"/>
                  </a:cubicBezTo>
                  <a:cubicBezTo>
                    <a:pt x="2263" y="8834"/>
                    <a:pt x="2752" y="8504"/>
                    <a:pt x="2694" y="7840"/>
                  </a:cubicBezTo>
                  <a:lnTo>
                    <a:pt x="2132" y="998"/>
                  </a:lnTo>
                  <a:cubicBezTo>
                    <a:pt x="2074" y="336"/>
                    <a:pt x="1524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1990600" y="2929050"/>
              <a:ext cx="87725" cy="272325"/>
            </a:xfrm>
            <a:custGeom>
              <a:avLst/>
              <a:gdLst/>
              <a:ahLst/>
              <a:cxnLst/>
              <a:rect l="l" t="t" r="r" b="b"/>
              <a:pathLst>
                <a:path w="3509" h="10893" extrusionOk="0">
                  <a:moveTo>
                    <a:pt x="1277" y="0"/>
                  </a:moveTo>
                  <a:cubicBezTo>
                    <a:pt x="678" y="0"/>
                    <a:pt x="0" y="518"/>
                    <a:pt x="113" y="1307"/>
                  </a:cubicBezTo>
                  <a:cubicBezTo>
                    <a:pt x="541" y="4251"/>
                    <a:pt x="969" y="7195"/>
                    <a:pt x="1397" y="10138"/>
                  </a:cubicBezTo>
                  <a:cubicBezTo>
                    <a:pt x="1472" y="10665"/>
                    <a:pt x="1835" y="10892"/>
                    <a:pt x="2233" y="10892"/>
                  </a:cubicBezTo>
                  <a:cubicBezTo>
                    <a:pt x="2831" y="10892"/>
                    <a:pt x="3508" y="10377"/>
                    <a:pt x="3396" y="9594"/>
                  </a:cubicBezTo>
                  <a:cubicBezTo>
                    <a:pt x="2968" y="6641"/>
                    <a:pt x="2539" y="3697"/>
                    <a:pt x="2111" y="754"/>
                  </a:cubicBezTo>
                  <a:cubicBezTo>
                    <a:pt x="2036" y="227"/>
                    <a:pt x="1674" y="0"/>
                    <a:pt x="1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1909850" y="2841775"/>
              <a:ext cx="71125" cy="216525"/>
            </a:xfrm>
            <a:custGeom>
              <a:avLst/>
              <a:gdLst/>
              <a:ahLst/>
              <a:cxnLst/>
              <a:rect l="l" t="t" r="r" b="b"/>
              <a:pathLst>
                <a:path w="2845" h="8661" extrusionOk="0">
                  <a:moveTo>
                    <a:pt x="1020" y="0"/>
                  </a:moveTo>
                  <a:cubicBezTo>
                    <a:pt x="503" y="0"/>
                    <a:pt x="1" y="333"/>
                    <a:pt x="32" y="997"/>
                  </a:cubicBezTo>
                  <a:cubicBezTo>
                    <a:pt x="148" y="3317"/>
                    <a:pt x="380" y="5618"/>
                    <a:pt x="728" y="7911"/>
                  </a:cubicBezTo>
                  <a:cubicBezTo>
                    <a:pt x="806" y="8434"/>
                    <a:pt x="1171" y="8661"/>
                    <a:pt x="1569" y="8661"/>
                  </a:cubicBezTo>
                  <a:cubicBezTo>
                    <a:pt x="2169" y="8661"/>
                    <a:pt x="2844" y="8146"/>
                    <a:pt x="2726" y="7358"/>
                  </a:cubicBezTo>
                  <a:cubicBezTo>
                    <a:pt x="2405" y="5253"/>
                    <a:pt x="2209" y="3129"/>
                    <a:pt x="2102" y="997"/>
                  </a:cubicBezTo>
                  <a:cubicBezTo>
                    <a:pt x="2070" y="333"/>
                    <a:pt x="1537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1822300" y="2759375"/>
              <a:ext cx="63025" cy="243300"/>
            </a:xfrm>
            <a:custGeom>
              <a:avLst/>
              <a:gdLst/>
              <a:ahLst/>
              <a:cxnLst/>
              <a:rect l="l" t="t" r="r" b="b"/>
              <a:pathLst>
                <a:path w="2521" h="9732" extrusionOk="0">
                  <a:moveTo>
                    <a:pt x="1533" y="0"/>
                  </a:moveTo>
                  <a:cubicBezTo>
                    <a:pt x="1014" y="0"/>
                    <a:pt x="451" y="330"/>
                    <a:pt x="366" y="984"/>
                  </a:cubicBezTo>
                  <a:cubicBezTo>
                    <a:pt x="18" y="3571"/>
                    <a:pt x="0" y="6149"/>
                    <a:pt x="304" y="8745"/>
                  </a:cubicBezTo>
                  <a:cubicBezTo>
                    <a:pt x="380" y="9402"/>
                    <a:pt x="937" y="9732"/>
                    <a:pt x="1455" y="9732"/>
                  </a:cubicBezTo>
                  <a:cubicBezTo>
                    <a:pt x="1971" y="9732"/>
                    <a:pt x="2449" y="9404"/>
                    <a:pt x="2373" y="8745"/>
                  </a:cubicBezTo>
                  <a:cubicBezTo>
                    <a:pt x="2070" y="6149"/>
                    <a:pt x="2088" y="3571"/>
                    <a:pt x="2436" y="984"/>
                  </a:cubicBezTo>
                  <a:cubicBezTo>
                    <a:pt x="2520" y="326"/>
                    <a:pt x="2049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1723950" y="2785625"/>
              <a:ext cx="58900" cy="138450"/>
            </a:xfrm>
            <a:custGeom>
              <a:avLst/>
              <a:gdLst/>
              <a:ahLst/>
              <a:cxnLst/>
              <a:rect l="l" t="t" r="r" b="b"/>
              <a:pathLst>
                <a:path w="2356" h="5538" extrusionOk="0">
                  <a:moveTo>
                    <a:pt x="1310" y="0"/>
                  </a:moveTo>
                  <a:cubicBezTo>
                    <a:pt x="861" y="0"/>
                    <a:pt x="345" y="289"/>
                    <a:pt x="277" y="754"/>
                  </a:cubicBezTo>
                  <a:cubicBezTo>
                    <a:pt x="107" y="2012"/>
                    <a:pt x="0" y="3270"/>
                    <a:pt x="18" y="4537"/>
                  </a:cubicBezTo>
                  <a:cubicBezTo>
                    <a:pt x="27" y="5203"/>
                    <a:pt x="551" y="5537"/>
                    <a:pt x="1069" y="5537"/>
                  </a:cubicBezTo>
                  <a:cubicBezTo>
                    <a:pt x="1586" y="5537"/>
                    <a:pt x="2097" y="5205"/>
                    <a:pt x="2088" y="4537"/>
                  </a:cubicBezTo>
                  <a:cubicBezTo>
                    <a:pt x="2079" y="3457"/>
                    <a:pt x="2133" y="2378"/>
                    <a:pt x="2275" y="1307"/>
                  </a:cubicBezTo>
                  <a:cubicBezTo>
                    <a:pt x="2356" y="745"/>
                    <a:pt x="2141" y="201"/>
                    <a:pt x="1553" y="32"/>
                  </a:cubicBezTo>
                  <a:cubicBezTo>
                    <a:pt x="1476" y="11"/>
                    <a:pt x="1394" y="0"/>
                    <a:pt x="1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2026825" y="2433950"/>
              <a:ext cx="81425" cy="429900"/>
            </a:xfrm>
            <a:custGeom>
              <a:avLst/>
              <a:gdLst/>
              <a:ahLst/>
              <a:cxnLst/>
              <a:rect l="l" t="t" r="r" b="b"/>
              <a:pathLst>
                <a:path w="3257" h="17196" extrusionOk="0">
                  <a:moveTo>
                    <a:pt x="1797" y="1"/>
                  </a:moveTo>
                  <a:cubicBezTo>
                    <a:pt x="1490" y="1"/>
                    <a:pt x="1194" y="158"/>
                    <a:pt x="1018" y="539"/>
                  </a:cubicBezTo>
                  <a:cubicBezTo>
                    <a:pt x="1" y="2742"/>
                    <a:pt x="268" y="4990"/>
                    <a:pt x="625" y="7319"/>
                  </a:cubicBezTo>
                  <a:cubicBezTo>
                    <a:pt x="1080" y="10272"/>
                    <a:pt x="1214" y="13225"/>
                    <a:pt x="1018" y="16195"/>
                  </a:cubicBezTo>
                  <a:cubicBezTo>
                    <a:pt x="973" y="16863"/>
                    <a:pt x="1466" y="17195"/>
                    <a:pt x="1983" y="17195"/>
                  </a:cubicBezTo>
                  <a:cubicBezTo>
                    <a:pt x="2501" y="17195"/>
                    <a:pt x="3043" y="16861"/>
                    <a:pt x="3087" y="16195"/>
                  </a:cubicBezTo>
                  <a:cubicBezTo>
                    <a:pt x="3257" y="13599"/>
                    <a:pt x="3194" y="11003"/>
                    <a:pt x="2864" y="8416"/>
                  </a:cubicBezTo>
                  <a:cubicBezTo>
                    <a:pt x="2579" y="6213"/>
                    <a:pt x="1829" y="3715"/>
                    <a:pt x="2811" y="1583"/>
                  </a:cubicBezTo>
                  <a:cubicBezTo>
                    <a:pt x="3190" y="756"/>
                    <a:pt x="2469" y="1"/>
                    <a:pt x="1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-1933025" y="2407900"/>
              <a:ext cx="67250" cy="317675"/>
            </a:xfrm>
            <a:custGeom>
              <a:avLst/>
              <a:gdLst/>
              <a:ahLst/>
              <a:cxnLst/>
              <a:rect l="l" t="t" r="r" b="b"/>
              <a:pathLst>
                <a:path w="2690" h="12707" extrusionOk="0">
                  <a:moveTo>
                    <a:pt x="1008" y="1"/>
                  </a:moveTo>
                  <a:cubicBezTo>
                    <a:pt x="491" y="1"/>
                    <a:pt x="0" y="333"/>
                    <a:pt x="49" y="1001"/>
                  </a:cubicBezTo>
                  <a:cubicBezTo>
                    <a:pt x="317" y="4560"/>
                    <a:pt x="495" y="8129"/>
                    <a:pt x="602" y="11706"/>
                  </a:cubicBezTo>
                  <a:cubicBezTo>
                    <a:pt x="620" y="12372"/>
                    <a:pt x="1148" y="12706"/>
                    <a:pt x="1666" y="12706"/>
                  </a:cubicBezTo>
                  <a:cubicBezTo>
                    <a:pt x="2183" y="12706"/>
                    <a:pt x="2690" y="12374"/>
                    <a:pt x="2672" y="11706"/>
                  </a:cubicBezTo>
                  <a:cubicBezTo>
                    <a:pt x="2565" y="8129"/>
                    <a:pt x="2386" y="4560"/>
                    <a:pt x="2119" y="1001"/>
                  </a:cubicBezTo>
                  <a:cubicBezTo>
                    <a:pt x="2070" y="335"/>
                    <a:pt x="1526" y="1"/>
                    <a:pt x="1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-1858575" y="2209275"/>
              <a:ext cx="86700" cy="442400"/>
            </a:xfrm>
            <a:custGeom>
              <a:avLst/>
              <a:gdLst/>
              <a:ahLst/>
              <a:cxnLst/>
              <a:rect l="l" t="t" r="r" b="b"/>
              <a:pathLst>
                <a:path w="3468" h="17696" extrusionOk="0">
                  <a:moveTo>
                    <a:pt x="1274" y="1"/>
                  </a:moveTo>
                  <a:cubicBezTo>
                    <a:pt x="669" y="1"/>
                    <a:pt x="0" y="516"/>
                    <a:pt x="140" y="1301"/>
                  </a:cubicBezTo>
                  <a:cubicBezTo>
                    <a:pt x="1059" y="6386"/>
                    <a:pt x="1389" y="11533"/>
                    <a:pt x="1148" y="16698"/>
                  </a:cubicBezTo>
                  <a:cubicBezTo>
                    <a:pt x="1121" y="17363"/>
                    <a:pt x="1625" y="17695"/>
                    <a:pt x="2144" y="17695"/>
                  </a:cubicBezTo>
                  <a:cubicBezTo>
                    <a:pt x="2662" y="17695"/>
                    <a:pt x="3195" y="17363"/>
                    <a:pt x="3227" y="16698"/>
                  </a:cubicBezTo>
                  <a:cubicBezTo>
                    <a:pt x="3467" y="11346"/>
                    <a:pt x="3093" y="6011"/>
                    <a:pt x="2138" y="748"/>
                  </a:cubicBezTo>
                  <a:cubicBezTo>
                    <a:pt x="2046" y="226"/>
                    <a:pt x="1674" y="1"/>
                    <a:pt x="12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-1753950" y="2454250"/>
              <a:ext cx="71175" cy="238600"/>
            </a:xfrm>
            <a:custGeom>
              <a:avLst/>
              <a:gdLst/>
              <a:ahLst/>
              <a:cxnLst/>
              <a:rect l="l" t="t" r="r" b="b"/>
              <a:pathLst>
                <a:path w="2847" h="9544" extrusionOk="0">
                  <a:moveTo>
                    <a:pt x="1839" y="0"/>
                  </a:moveTo>
                  <a:cubicBezTo>
                    <a:pt x="1318" y="0"/>
                    <a:pt x="768" y="332"/>
                    <a:pt x="710" y="994"/>
                  </a:cubicBezTo>
                  <a:lnTo>
                    <a:pt x="59" y="8550"/>
                  </a:lnTo>
                  <a:cubicBezTo>
                    <a:pt x="1" y="9213"/>
                    <a:pt x="487" y="9543"/>
                    <a:pt x="1004" y="9543"/>
                  </a:cubicBezTo>
                  <a:cubicBezTo>
                    <a:pt x="1522" y="9543"/>
                    <a:pt x="2070" y="9211"/>
                    <a:pt x="2128" y="8550"/>
                  </a:cubicBezTo>
                  <a:cubicBezTo>
                    <a:pt x="2351" y="6034"/>
                    <a:pt x="2565" y="3509"/>
                    <a:pt x="2788" y="994"/>
                  </a:cubicBezTo>
                  <a:cubicBezTo>
                    <a:pt x="2846" y="330"/>
                    <a:pt x="2357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" name="Google Shape;612;p11"/>
          <p:cNvGrpSpPr/>
          <p:nvPr/>
        </p:nvGrpSpPr>
        <p:grpSpPr>
          <a:xfrm>
            <a:off x="5111600" y="670034"/>
            <a:ext cx="822200" cy="704300"/>
            <a:chOff x="375750" y="1942525"/>
            <a:chExt cx="616650" cy="528225"/>
          </a:xfrm>
        </p:grpSpPr>
        <p:sp>
          <p:nvSpPr>
            <p:cNvPr id="613" name="Google Shape;613;p11"/>
            <p:cNvSpPr/>
            <p:nvPr/>
          </p:nvSpPr>
          <p:spPr>
            <a:xfrm>
              <a:off x="856350" y="1942525"/>
              <a:ext cx="136050" cy="136500"/>
            </a:xfrm>
            <a:custGeom>
              <a:avLst/>
              <a:gdLst/>
              <a:ahLst/>
              <a:cxnLst/>
              <a:rect l="l" t="t" r="r" b="b"/>
              <a:pathLst>
                <a:path w="5442" h="5460" extrusionOk="0">
                  <a:moveTo>
                    <a:pt x="2962" y="0"/>
                  </a:moveTo>
                  <a:cubicBezTo>
                    <a:pt x="2275" y="214"/>
                    <a:pt x="1695" y="651"/>
                    <a:pt x="1106" y="1044"/>
                  </a:cubicBezTo>
                  <a:cubicBezTo>
                    <a:pt x="214" y="1606"/>
                    <a:pt x="0" y="2864"/>
                    <a:pt x="357" y="3792"/>
                  </a:cubicBezTo>
                  <a:cubicBezTo>
                    <a:pt x="400" y="4001"/>
                    <a:pt x="519" y="4291"/>
                    <a:pt x="728" y="4291"/>
                  </a:cubicBezTo>
                  <a:cubicBezTo>
                    <a:pt x="778" y="4291"/>
                    <a:pt x="832" y="4275"/>
                    <a:pt x="892" y="4238"/>
                  </a:cubicBezTo>
                  <a:cubicBezTo>
                    <a:pt x="1320" y="4273"/>
                    <a:pt x="1231" y="4737"/>
                    <a:pt x="1320" y="5032"/>
                  </a:cubicBezTo>
                  <a:cubicBezTo>
                    <a:pt x="1490" y="5040"/>
                    <a:pt x="1651" y="5040"/>
                    <a:pt x="1820" y="5040"/>
                  </a:cubicBezTo>
                  <a:cubicBezTo>
                    <a:pt x="1847" y="5148"/>
                    <a:pt x="1874" y="5255"/>
                    <a:pt x="1900" y="5353"/>
                  </a:cubicBezTo>
                  <a:cubicBezTo>
                    <a:pt x="2284" y="5388"/>
                    <a:pt x="2668" y="5415"/>
                    <a:pt x="3051" y="5460"/>
                  </a:cubicBezTo>
                  <a:cubicBezTo>
                    <a:pt x="3542" y="5085"/>
                    <a:pt x="4175" y="4889"/>
                    <a:pt x="4541" y="4371"/>
                  </a:cubicBezTo>
                  <a:cubicBezTo>
                    <a:pt x="5165" y="3506"/>
                    <a:pt x="5442" y="2311"/>
                    <a:pt x="4978" y="1320"/>
                  </a:cubicBezTo>
                  <a:cubicBezTo>
                    <a:pt x="4737" y="446"/>
                    <a:pt x="3756" y="143"/>
                    <a:pt x="2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78150" y="1956075"/>
              <a:ext cx="107975" cy="144825"/>
            </a:xfrm>
            <a:custGeom>
              <a:avLst/>
              <a:gdLst/>
              <a:ahLst/>
              <a:cxnLst/>
              <a:rect l="l" t="t" r="r" b="b"/>
              <a:pathLst>
                <a:path w="4319" h="5793" extrusionOk="0">
                  <a:moveTo>
                    <a:pt x="3297" y="0"/>
                  </a:moveTo>
                  <a:cubicBezTo>
                    <a:pt x="2861" y="0"/>
                    <a:pt x="2461" y="186"/>
                    <a:pt x="2061" y="350"/>
                  </a:cubicBezTo>
                  <a:cubicBezTo>
                    <a:pt x="1231" y="841"/>
                    <a:pt x="901" y="1778"/>
                    <a:pt x="509" y="2598"/>
                  </a:cubicBezTo>
                  <a:cubicBezTo>
                    <a:pt x="286" y="3330"/>
                    <a:pt x="0" y="4070"/>
                    <a:pt x="89" y="4846"/>
                  </a:cubicBezTo>
                  <a:cubicBezTo>
                    <a:pt x="268" y="5132"/>
                    <a:pt x="634" y="5230"/>
                    <a:pt x="919" y="5382"/>
                  </a:cubicBezTo>
                  <a:cubicBezTo>
                    <a:pt x="937" y="5462"/>
                    <a:pt x="982" y="5614"/>
                    <a:pt x="1008" y="5694"/>
                  </a:cubicBezTo>
                  <a:cubicBezTo>
                    <a:pt x="1124" y="5721"/>
                    <a:pt x="1365" y="5765"/>
                    <a:pt x="1481" y="5792"/>
                  </a:cubicBezTo>
                  <a:cubicBezTo>
                    <a:pt x="1909" y="5640"/>
                    <a:pt x="2230" y="5292"/>
                    <a:pt x="2659" y="5141"/>
                  </a:cubicBezTo>
                  <a:cubicBezTo>
                    <a:pt x="3533" y="4356"/>
                    <a:pt x="4095" y="3241"/>
                    <a:pt x="4291" y="2081"/>
                  </a:cubicBezTo>
                  <a:cubicBezTo>
                    <a:pt x="4318" y="1608"/>
                    <a:pt x="4211" y="1135"/>
                    <a:pt x="4149" y="671"/>
                  </a:cubicBezTo>
                  <a:cubicBezTo>
                    <a:pt x="3961" y="564"/>
                    <a:pt x="3783" y="457"/>
                    <a:pt x="3595" y="350"/>
                  </a:cubicBezTo>
                  <a:cubicBezTo>
                    <a:pt x="3569" y="261"/>
                    <a:pt x="3506" y="100"/>
                    <a:pt x="3479" y="11"/>
                  </a:cubicBezTo>
                  <a:cubicBezTo>
                    <a:pt x="3418" y="4"/>
                    <a:pt x="3357" y="0"/>
                    <a:pt x="3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455775" y="1981450"/>
              <a:ext cx="131175" cy="161600"/>
            </a:xfrm>
            <a:custGeom>
              <a:avLst/>
              <a:gdLst/>
              <a:ahLst/>
              <a:cxnLst/>
              <a:rect l="l" t="t" r="r" b="b"/>
              <a:pathLst>
                <a:path w="5247" h="6464" extrusionOk="0">
                  <a:moveTo>
                    <a:pt x="3299" y="0"/>
                  </a:moveTo>
                  <a:cubicBezTo>
                    <a:pt x="2908" y="0"/>
                    <a:pt x="2461" y="250"/>
                    <a:pt x="2160" y="450"/>
                  </a:cubicBezTo>
                  <a:cubicBezTo>
                    <a:pt x="2062" y="450"/>
                    <a:pt x="1874" y="450"/>
                    <a:pt x="1776" y="459"/>
                  </a:cubicBezTo>
                  <a:cubicBezTo>
                    <a:pt x="1125" y="968"/>
                    <a:pt x="590" y="1646"/>
                    <a:pt x="349" y="2449"/>
                  </a:cubicBezTo>
                  <a:cubicBezTo>
                    <a:pt x="1" y="3269"/>
                    <a:pt x="331" y="4153"/>
                    <a:pt x="367" y="5000"/>
                  </a:cubicBezTo>
                  <a:cubicBezTo>
                    <a:pt x="465" y="5143"/>
                    <a:pt x="572" y="5286"/>
                    <a:pt x="670" y="5428"/>
                  </a:cubicBezTo>
                  <a:cubicBezTo>
                    <a:pt x="1196" y="5848"/>
                    <a:pt x="1758" y="6240"/>
                    <a:pt x="2401" y="6463"/>
                  </a:cubicBezTo>
                  <a:cubicBezTo>
                    <a:pt x="2427" y="6392"/>
                    <a:pt x="2481" y="6240"/>
                    <a:pt x="2508" y="6169"/>
                  </a:cubicBezTo>
                  <a:cubicBezTo>
                    <a:pt x="2526" y="6213"/>
                    <a:pt x="2561" y="6320"/>
                    <a:pt x="2579" y="6374"/>
                  </a:cubicBezTo>
                  <a:cubicBezTo>
                    <a:pt x="3560" y="6062"/>
                    <a:pt x="4283" y="5196"/>
                    <a:pt x="4551" y="4215"/>
                  </a:cubicBezTo>
                  <a:cubicBezTo>
                    <a:pt x="4997" y="3332"/>
                    <a:pt x="5247" y="2306"/>
                    <a:pt x="4899" y="1342"/>
                  </a:cubicBezTo>
                  <a:cubicBezTo>
                    <a:pt x="4658" y="923"/>
                    <a:pt x="4185" y="727"/>
                    <a:pt x="3899" y="334"/>
                  </a:cubicBezTo>
                  <a:cubicBezTo>
                    <a:pt x="3749" y="90"/>
                    <a:pt x="3534" y="0"/>
                    <a:pt x="3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552125" y="2173900"/>
              <a:ext cx="119350" cy="110325"/>
            </a:xfrm>
            <a:custGeom>
              <a:avLst/>
              <a:gdLst/>
              <a:ahLst/>
              <a:cxnLst/>
              <a:rect l="l" t="t" r="r" b="b"/>
              <a:pathLst>
                <a:path w="4774" h="4413" extrusionOk="0">
                  <a:moveTo>
                    <a:pt x="3500" y="1"/>
                  </a:moveTo>
                  <a:cubicBezTo>
                    <a:pt x="2975" y="1"/>
                    <a:pt x="2447" y="129"/>
                    <a:pt x="1919" y="129"/>
                  </a:cubicBezTo>
                  <a:cubicBezTo>
                    <a:pt x="1848" y="129"/>
                    <a:pt x="1776" y="126"/>
                    <a:pt x="1705" y="121"/>
                  </a:cubicBezTo>
                  <a:cubicBezTo>
                    <a:pt x="1268" y="273"/>
                    <a:pt x="1062" y="710"/>
                    <a:pt x="741" y="1004"/>
                  </a:cubicBezTo>
                  <a:cubicBezTo>
                    <a:pt x="322" y="1718"/>
                    <a:pt x="188" y="2521"/>
                    <a:pt x="1" y="3315"/>
                  </a:cubicBezTo>
                  <a:cubicBezTo>
                    <a:pt x="144" y="3565"/>
                    <a:pt x="206" y="3886"/>
                    <a:pt x="456" y="4064"/>
                  </a:cubicBezTo>
                  <a:cubicBezTo>
                    <a:pt x="700" y="4159"/>
                    <a:pt x="963" y="4167"/>
                    <a:pt x="1228" y="4167"/>
                  </a:cubicBezTo>
                  <a:cubicBezTo>
                    <a:pt x="1281" y="4167"/>
                    <a:pt x="1334" y="4167"/>
                    <a:pt x="1387" y="4167"/>
                  </a:cubicBezTo>
                  <a:cubicBezTo>
                    <a:pt x="1467" y="4167"/>
                    <a:pt x="1546" y="4168"/>
                    <a:pt x="1624" y="4171"/>
                  </a:cubicBezTo>
                  <a:cubicBezTo>
                    <a:pt x="1660" y="4225"/>
                    <a:pt x="1740" y="4341"/>
                    <a:pt x="1785" y="4403"/>
                  </a:cubicBezTo>
                  <a:cubicBezTo>
                    <a:pt x="2053" y="4385"/>
                    <a:pt x="2329" y="4412"/>
                    <a:pt x="2597" y="4367"/>
                  </a:cubicBezTo>
                  <a:cubicBezTo>
                    <a:pt x="2900" y="4091"/>
                    <a:pt x="3007" y="3672"/>
                    <a:pt x="3302" y="3386"/>
                  </a:cubicBezTo>
                  <a:cubicBezTo>
                    <a:pt x="3944" y="2646"/>
                    <a:pt x="4559" y="1843"/>
                    <a:pt x="4774" y="862"/>
                  </a:cubicBezTo>
                  <a:cubicBezTo>
                    <a:pt x="4765" y="514"/>
                    <a:pt x="4435" y="317"/>
                    <a:pt x="4212" y="103"/>
                  </a:cubicBezTo>
                  <a:cubicBezTo>
                    <a:pt x="3975" y="27"/>
                    <a:pt x="3738" y="1"/>
                    <a:pt x="3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95450" y="2181125"/>
              <a:ext cx="99050" cy="113700"/>
            </a:xfrm>
            <a:custGeom>
              <a:avLst/>
              <a:gdLst/>
              <a:ahLst/>
              <a:cxnLst/>
              <a:rect l="l" t="t" r="r" b="b"/>
              <a:pathLst>
                <a:path w="3962" h="4548" extrusionOk="0">
                  <a:moveTo>
                    <a:pt x="2380" y="0"/>
                  </a:moveTo>
                  <a:cubicBezTo>
                    <a:pt x="2146" y="0"/>
                    <a:pt x="1916" y="56"/>
                    <a:pt x="1705" y="198"/>
                  </a:cubicBezTo>
                  <a:cubicBezTo>
                    <a:pt x="964" y="510"/>
                    <a:pt x="1125" y="1429"/>
                    <a:pt x="821" y="2036"/>
                  </a:cubicBezTo>
                  <a:cubicBezTo>
                    <a:pt x="750" y="2241"/>
                    <a:pt x="366" y="2419"/>
                    <a:pt x="465" y="2624"/>
                  </a:cubicBezTo>
                  <a:lnTo>
                    <a:pt x="527" y="2687"/>
                  </a:lnTo>
                  <a:cubicBezTo>
                    <a:pt x="536" y="2785"/>
                    <a:pt x="527" y="2874"/>
                    <a:pt x="491" y="2963"/>
                  </a:cubicBezTo>
                  <a:cubicBezTo>
                    <a:pt x="429" y="2946"/>
                    <a:pt x="313" y="2901"/>
                    <a:pt x="259" y="2883"/>
                  </a:cubicBezTo>
                  <a:lnTo>
                    <a:pt x="259" y="2883"/>
                  </a:lnTo>
                  <a:cubicBezTo>
                    <a:pt x="1" y="3222"/>
                    <a:pt x="188" y="3695"/>
                    <a:pt x="340" y="4043"/>
                  </a:cubicBezTo>
                  <a:cubicBezTo>
                    <a:pt x="619" y="4341"/>
                    <a:pt x="1040" y="4547"/>
                    <a:pt x="1451" y="4547"/>
                  </a:cubicBezTo>
                  <a:cubicBezTo>
                    <a:pt x="1644" y="4547"/>
                    <a:pt x="1834" y="4502"/>
                    <a:pt x="2008" y="4400"/>
                  </a:cubicBezTo>
                  <a:cubicBezTo>
                    <a:pt x="2606" y="4052"/>
                    <a:pt x="3150" y="3579"/>
                    <a:pt x="3489" y="2981"/>
                  </a:cubicBezTo>
                  <a:cubicBezTo>
                    <a:pt x="3962" y="2143"/>
                    <a:pt x="3872" y="1063"/>
                    <a:pt x="3373" y="260"/>
                  </a:cubicBezTo>
                  <a:cubicBezTo>
                    <a:pt x="3067" y="118"/>
                    <a:pt x="2720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375750" y="2319700"/>
              <a:ext cx="134250" cy="126650"/>
            </a:xfrm>
            <a:custGeom>
              <a:avLst/>
              <a:gdLst/>
              <a:ahLst/>
              <a:cxnLst/>
              <a:rect l="l" t="t" r="r" b="b"/>
              <a:pathLst>
                <a:path w="5370" h="5066" extrusionOk="0">
                  <a:moveTo>
                    <a:pt x="3233" y="0"/>
                  </a:moveTo>
                  <a:cubicBezTo>
                    <a:pt x="2878" y="0"/>
                    <a:pt x="2539" y="73"/>
                    <a:pt x="2247" y="302"/>
                  </a:cubicBezTo>
                  <a:cubicBezTo>
                    <a:pt x="1230" y="1158"/>
                    <a:pt x="445" y="2318"/>
                    <a:pt x="53" y="3594"/>
                  </a:cubicBezTo>
                  <a:cubicBezTo>
                    <a:pt x="1" y="4420"/>
                    <a:pt x="799" y="5066"/>
                    <a:pt x="1583" y="5066"/>
                  </a:cubicBezTo>
                  <a:cubicBezTo>
                    <a:pt x="1739" y="5066"/>
                    <a:pt x="1894" y="5040"/>
                    <a:pt x="2042" y="4985"/>
                  </a:cubicBezTo>
                  <a:cubicBezTo>
                    <a:pt x="2854" y="4691"/>
                    <a:pt x="3577" y="4129"/>
                    <a:pt x="4085" y="3433"/>
                  </a:cubicBezTo>
                  <a:cubicBezTo>
                    <a:pt x="4388" y="2880"/>
                    <a:pt x="4888" y="2461"/>
                    <a:pt x="5120" y="1872"/>
                  </a:cubicBezTo>
                  <a:cubicBezTo>
                    <a:pt x="5370" y="1453"/>
                    <a:pt x="5138" y="971"/>
                    <a:pt x="5013" y="561"/>
                  </a:cubicBezTo>
                  <a:cubicBezTo>
                    <a:pt x="4674" y="88"/>
                    <a:pt x="4049" y="123"/>
                    <a:pt x="3541" y="16"/>
                  </a:cubicBezTo>
                  <a:cubicBezTo>
                    <a:pt x="3438" y="6"/>
                    <a:pt x="3335" y="0"/>
                    <a:pt x="3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815300" y="2319750"/>
              <a:ext cx="129375" cy="151000"/>
            </a:xfrm>
            <a:custGeom>
              <a:avLst/>
              <a:gdLst/>
              <a:ahLst/>
              <a:cxnLst/>
              <a:rect l="l" t="t" r="r" b="b"/>
              <a:pathLst>
                <a:path w="5175" h="6040" extrusionOk="0">
                  <a:moveTo>
                    <a:pt x="4567" y="0"/>
                  </a:moveTo>
                  <a:cubicBezTo>
                    <a:pt x="4238" y="0"/>
                    <a:pt x="3917" y="106"/>
                    <a:pt x="3596" y="166"/>
                  </a:cubicBezTo>
                  <a:cubicBezTo>
                    <a:pt x="3364" y="371"/>
                    <a:pt x="3132" y="567"/>
                    <a:pt x="2891" y="764"/>
                  </a:cubicBezTo>
                  <a:cubicBezTo>
                    <a:pt x="2767" y="741"/>
                    <a:pt x="2639" y="697"/>
                    <a:pt x="2515" y="697"/>
                  </a:cubicBezTo>
                  <a:cubicBezTo>
                    <a:pt x="2443" y="697"/>
                    <a:pt x="2371" y="712"/>
                    <a:pt x="2302" y="755"/>
                  </a:cubicBezTo>
                  <a:cubicBezTo>
                    <a:pt x="1312" y="1094"/>
                    <a:pt x="670" y="1959"/>
                    <a:pt x="161" y="2824"/>
                  </a:cubicBezTo>
                  <a:cubicBezTo>
                    <a:pt x="1" y="3128"/>
                    <a:pt x="27" y="3476"/>
                    <a:pt x="108" y="3797"/>
                  </a:cubicBezTo>
                  <a:cubicBezTo>
                    <a:pt x="117" y="4002"/>
                    <a:pt x="331" y="4323"/>
                    <a:pt x="63" y="4448"/>
                  </a:cubicBezTo>
                  <a:cubicBezTo>
                    <a:pt x="215" y="4484"/>
                    <a:pt x="331" y="4591"/>
                    <a:pt x="456" y="4680"/>
                  </a:cubicBezTo>
                  <a:cubicBezTo>
                    <a:pt x="536" y="4930"/>
                    <a:pt x="589" y="5189"/>
                    <a:pt x="705" y="5420"/>
                  </a:cubicBezTo>
                  <a:cubicBezTo>
                    <a:pt x="1072" y="5709"/>
                    <a:pt x="1494" y="6039"/>
                    <a:pt x="1976" y="6039"/>
                  </a:cubicBezTo>
                  <a:cubicBezTo>
                    <a:pt x="2045" y="6039"/>
                    <a:pt x="2115" y="6033"/>
                    <a:pt x="2186" y="6018"/>
                  </a:cubicBezTo>
                  <a:cubicBezTo>
                    <a:pt x="2820" y="5840"/>
                    <a:pt x="3239" y="5322"/>
                    <a:pt x="3801" y="5019"/>
                  </a:cubicBezTo>
                  <a:cubicBezTo>
                    <a:pt x="4265" y="4680"/>
                    <a:pt x="4559" y="4172"/>
                    <a:pt x="4738" y="3636"/>
                  </a:cubicBezTo>
                  <a:cubicBezTo>
                    <a:pt x="4738" y="3262"/>
                    <a:pt x="4747" y="2878"/>
                    <a:pt x="4720" y="2503"/>
                  </a:cubicBezTo>
                  <a:cubicBezTo>
                    <a:pt x="4836" y="2271"/>
                    <a:pt x="4836" y="2004"/>
                    <a:pt x="4836" y="1745"/>
                  </a:cubicBezTo>
                  <a:lnTo>
                    <a:pt x="4925" y="1718"/>
                  </a:lnTo>
                  <a:cubicBezTo>
                    <a:pt x="4925" y="1344"/>
                    <a:pt x="5121" y="1014"/>
                    <a:pt x="5175" y="648"/>
                  </a:cubicBezTo>
                  <a:cubicBezTo>
                    <a:pt x="5104" y="434"/>
                    <a:pt x="4996" y="246"/>
                    <a:pt x="4898" y="41"/>
                  </a:cubicBezTo>
                  <a:cubicBezTo>
                    <a:pt x="4787" y="12"/>
                    <a:pt x="4676" y="0"/>
                    <a:pt x="4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40450" y="2334375"/>
              <a:ext cx="119125" cy="94125"/>
            </a:xfrm>
            <a:custGeom>
              <a:avLst/>
              <a:gdLst/>
              <a:ahLst/>
              <a:cxnLst/>
              <a:rect l="l" t="t" r="r" b="b"/>
              <a:pathLst>
                <a:path w="4765" h="3765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3123" y="446"/>
                    <a:pt x="2338" y="536"/>
                    <a:pt x="1785" y="1026"/>
                  </a:cubicBezTo>
                  <a:cubicBezTo>
                    <a:pt x="1348" y="1588"/>
                    <a:pt x="687" y="2097"/>
                    <a:pt x="768" y="2900"/>
                  </a:cubicBezTo>
                  <a:cubicBezTo>
                    <a:pt x="679" y="2891"/>
                    <a:pt x="500" y="2864"/>
                    <a:pt x="420" y="2855"/>
                  </a:cubicBezTo>
                  <a:cubicBezTo>
                    <a:pt x="277" y="2971"/>
                    <a:pt x="134" y="3078"/>
                    <a:pt x="1" y="3194"/>
                  </a:cubicBezTo>
                  <a:cubicBezTo>
                    <a:pt x="36" y="3346"/>
                    <a:pt x="117" y="3497"/>
                    <a:pt x="108" y="3667"/>
                  </a:cubicBezTo>
                  <a:cubicBezTo>
                    <a:pt x="308" y="3721"/>
                    <a:pt x="517" y="3756"/>
                    <a:pt x="727" y="3756"/>
                  </a:cubicBezTo>
                  <a:cubicBezTo>
                    <a:pt x="899" y="3756"/>
                    <a:pt x="1072" y="3732"/>
                    <a:pt x="1241" y="3676"/>
                  </a:cubicBezTo>
                  <a:cubicBezTo>
                    <a:pt x="1419" y="3703"/>
                    <a:pt x="1606" y="3738"/>
                    <a:pt x="1785" y="3765"/>
                  </a:cubicBezTo>
                  <a:cubicBezTo>
                    <a:pt x="2159" y="3569"/>
                    <a:pt x="2614" y="3488"/>
                    <a:pt x="2900" y="3149"/>
                  </a:cubicBezTo>
                  <a:cubicBezTo>
                    <a:pt x="2955" y="3049"/>
                    <a:pt x="3037" y="3021"/>
                    <a:pt x="3128" y="3021"/>
                  </a:cubicBezTo>
                  <a:cubicBezTo>
                    <a:pt x="3216" y="3021"/>
                    <a:pt x="3312" y="3047"/>
                    <a:pt x="3399" y="3060"/>
                  </a:cubicBezTo>
                  <a:cubicBezTo>
                    <a:pt x="4497" y="2525"/>
                    <a:pt x="4764" y="687"/>
                    <a:pt x="3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1" name="Google Shape;621;p11"/>
          <p:cNvSpPr/>
          <p:nvPr/>
        </p:nvSpPr>
        <p:spPr>
          <a:xfrm>
            <a:off x="1388233" y="3081767"/>
            <a:ext cx="785067" cy="1100867"/>
          </a:xfrm>
          <a:custGeom>
            <a:avLst/>
            <a:gdLst/>
            <a:ahLst/>
            <a:cxnLst/>
            <a:rect l="l" t="t" r="r" b="b"/>
            <a:pathLst>
              <a:path w="23552" h="33026" extrusionOk="0">
                <a:moveTo>
                  <a:pt x="8408" y="4233"/>
                </a:moveTo>
                <a:cubicBezTo>
                  <a:pt x="8666" y="4233"/>
                  <a:pt x="8925" y="4255"/>
                  <a:pt x="9180" y="4318"/>
                </a:cubicBezTo>
                <a:cubicBezTo>
                  <a:pt x="11000" y="4720"/>
                  <a:pt x="12847" y="5112"/>
                  <a:pt x="14515" y="5977"/>
                </a:cubicBezTo>
                <a:cubicBezTo>
                  <a:pt x="15282" y="6290"/>
                  <a:pt x="16032" y="6673"/>
                  <a:pt x="16719" y="7137"/>
                </a:cubicBezTo>
                <a:cubicBezTo>
                  <a:pt x="16274" y="7243"/>
                  <a:pt x="15825" y="7263"/>
                  <a:pt x="15374" y="7263"/>
                </a:cubicBezTo>
                <a:cubicBezTo>
                  <a:pt x="15084" y="7263"/>
                  <a:pt x="14793" y="7255"/>
                  <a:pt x="14503" y="7255"/>
                </a:cubicBezTo>
                <a:cubicBezTo>
                  <a:pt x="14367" y="7255"/>
                  <a:pt x="14231" y="7256"/>
                  <a:pt x="14096" y="7262"/>
                </a:cubicBezTo>
                <a:cubicBezTo>
                  <a:pt x="13856" y="7275"/>
                  <a:pt x="13617" y="7281"/>
                  <a:pt x="13378" y="7281"/>
                </a:cubicBezTo>
                <a:cubicBezTo>
                  <a:pt x="12172" y="7281"/>
                  <a:pt x="10969" y="7124"/>
                  <a:pt x="9778" y="6923"/>
                </a:cubicBezTo>
                <a:cubicBezTo>
                  <a:pt x="9100" y="6816"/>
                  <a:pt x="8520" y="6415"/>
                  <a:pt x="7922" y="6093"/>
                </a:cubicBezTo>
                <a:cubicBezTo>
                  <a:pt x="7458" y="5790"/>
                  <a:pt x="6888" y="5380"/>
                  <a:pt x="6932" y="4755"/>
                </a:cubicBezTo>
                <a:cubicBezTo>
                  <a:pt x="6888" y="4746"/>
                  <a:pt x="6798" y="4720"/>
                  <a:pt x="6754" y="4711"/>
                </a:cubicBezTo>
                <a:cubicBezTo>
                  <a:pt x="6905" y="4612"/>
                  <a:pt x="7057" y="4514"/>
                  <a:pt x="7209" y="4416"/>
                </a:cubicBezTo>
                <a:lnTo>
                  <a:pt x="7209" y="4318"/>
                </a:lnTo>
                <a:cubicBezTo>
                  <a:pt x="7604" y="4286"/>
                  <a:pt x="8007" y="4233"/>
                  <a:pt x="8408" y="4233"/>
                </a:cubicBezTo>
                <a:close/>
                <a:moveTo>
                  <a:pt x="3189" y="13822"/>
                </a:moveTo>
                <a:cubicBezTo>
                  <a:pt x="3991" y="13822"/>
                  <a:pt x="4795" y="13963"/>
                  <a:pt x="5594" y="13997"/>
                </a:cubicBezTo>
                <a:cubicBezTo>
                  <a:pt x="8431" y="14524"/>
                  <a:pt x="11321" y="15193"/>
                  <a:pt x="13801" y="16727"/>
                </a:cubicBezTo>
                <a:cubicBezTo>
                  <a:pt x="14453" y="17129"/>
                  <a:pt x="15157" y="17468"/>
                  <a:pt x="15773" y="17932"/>
                </a:cubicBezTo>
                <a:cubicBezTo>
                  <a:pt x="15261" y="17970"/>
                  <a:pt x="14749" y="17987"/>
                  <a:pt x="14236" y="17987"/>
                </a:cubicBezTo>
                <a:cubicBezTo>
                  <a:pt x="12347" y="17987"/>
                  <a:pt x="10458" y="17756"/>
                  <a:pt x="8591" y="17503"/>
                </a:cubicBezTo>
                <a:cubicBezTo>
                  <a:pt x="6763" y="17039"/>
                  <a:pt x="4862" y="16665"/>
                  <a:pt x="3203" y="15719"/>
                </a:cubicBezTo>
                <a:cubicBezTo>
                  <a:pt x="2588" y="15344"/>
                  <a:pt x="1874" y="15005"/>
                  <a:pt x="1553" y="14327"/>
                </a:cubicBezTo>
                <a:cubicBezTo>
                  <a:pt x="1811" y="14122"/>
                  <a:pt x="2088" y="13908"/>
                  <a:pt x="2427" y="13872"/>
                </a:cubicBezTo>
                <a:cubicBezTo>
                  <a:pt x="2681" y="13836"/>
                  <a:pt x="2935" y="13822"/>
                  <a:pt x="3189" y="13822"/>
                </a:cubicBezTo>
                <a:close/>
                <a:moveTo>
                  <a:pt x="4443" y="20620"/>
                </a:moveTo>
                <a:cubicBezTo>
                  <a:pt x="4921" y="20620"/>
                  <a:pt x="5401" y="20671"/>
                  <a:pt x="5871" y="20768"/>
                </a:cubicBezTo>
                <a:cubicBezTo>
                  <a:pt x="7387" y="20929"/>
                  <a:pt x="8859" y="21366"/>
                  <a:pt x="10340" y="21714"/>
                </a:cubicBezTo>
                <a:cubicBezTo>
                  <a:pt x="11589" y="22169"/>
                  <a:pt x="12891" y="22579"/>
                  <a:pt x="14007" y="23329"/>
                </a:cubicBezTo>
                <a:cubicBezTo>
                  <a:pt x="15532" y="24319"/>
                  <a:pt x="17191" y="25211"/>
                  <a:pt x="18306" y="26683"/>
                </a:cubicBezTo>
                <a:cubicBezTo>
                  <a:pt x="17661" y="26893"/>
                  <a:pt x="16998" y="26952"/>
                  <a:pt x="16329" y="26952"/>
                </a:cubicBezTo>
                <a:cubicBezTo>
                  <a:pt x="15574" y="26952"/>
                  <a:pt x="14812" y="26876"/>
                  <a:pt x="14060" y="26853"/>
                </a:cubicBezTo>
                <a:cubicBezTo>
                  <a:pt x="11214" y="26567"/>
                  <a:pt x="8359" y="26014"/>
                  <a:pt x="5728" y="24863"/>
                </a:cubicBezTo>
                <a:cubicBezTo>
                  <a:pt x="4336" y="24132"/>
                  <a:pt x="2927" y="23204"/>
                  <a:pt x="2150" y="21794"/>
                </a:cubicBezTo>
                <a:cubicBezTo>
                  <a:pt x="1829" y="21402"/>
                  <a:pt x="2249" y="21018"/>
                  <a:pt x="2605" y="20893"/>
                </a:cubicBezTo>
                <a:cubicBezTo>
                  <a:pt x="3200" y="20707"/>
                  <a:pt x="3821" y="20620"/>
                  <a:pt x="4443" y="20620"/>
                </a:cubicBezTo>
                <a:close/>
                <a:moveTo>
                  <a:pt x="17923" y="0"/>
                </a:moveTo>
                <a:lnTo>
                  <a:pt x="17923" y="0"/>
                </a:lnTo>
                <a:cubicBezTo>
                  <a:pt x="18128" y="214"/>
                  <a:pt x="18324" y="491"/>
                  <a:pt x="18601" y="634"/>
                </a:cubicBezTo>
                <a:lnTo>
                  <a:pt x="18619" y="687"/>
                </a:lnTo>
                <a:cubicBezTo>
                  <a:pt x="19011" y="794"/>
                  <a:pt x="19252" y="1133"/>
                  <a:pt x="19493" y="1437"/>
                </a:cubicBezTo>
                <a:cubicBezTo>
                  <a:pt x="19868" y="1900"/>
                  <a:pt x="20171" y="2436"/>
                  <a:pt x="20448" y="2971"/>
                </a:cubicBezTo>
                <a:cubicBezTo>
                  <a:pt x="20537" y="3872"/>
                  <a:pt x="20528" y="4898"/>
                  <a:pt x="19930" y="5647"/>
                </a:cubicBezTo>
                <a:cubicBezTo>
                  <a:pt x="19520" y="6263"/>
                  <a:pt x="18770" y="6486"/>
                  <a:pt x="18110" y="6691"/>
                </a:cubicBezTo>
                <a:cubicBezTo>
                  <a:pt x="17575" y="6459"/>
                  <a:pt x="17040" y="6218"/>
                  <a:pt x="16495" y="6004"/>
                </a:cubicBezTo>
                <a:cubicBezTo>
                  <a:pt x="16353" y="6049"/>
                  <a:pt x="16219" y="6084"/>
                  <a:pt x="16076" y="6129"/>
                </a:cubicBezTo>
                <a:cubicBezTo>
                  <a:pt x="15978" y="6004"/>
                  <a:pt x="15889" y="5870"/>
                  <a:pt x="15826" y="5728"/>
                </a:cubicBezTo>
                <a:cubicBezTo>
                  <a:pt x="15746" y="5674"/>
                  <a:pt x="15577" y="5576"/>
                  <a:pt x="15496" y="5522"/>
                </a:cubicBezTo>
                <a:cubicBezTo>
                  <a:pt x="15220" y="5415"/>
                  <a:pt x="14872" y="5424"/>
                  <a:pt x="14676" y="5174"/>
                </a:cubicBezTo>
                <a:lnTo>
                  <a:pt x="14676" y="5174"/>
                </a:lnTo>
                <a:cubicBezTo>
                  <a:pt x="15193" y="5335"/>
                  <a:pt x="15728" y="5389"/>
                  <a:pt x="16255" y="5531"/>
                </a:cubicBezTo>
                <a:cubicBezTo>
                  <a:pt x="15050" y="4791"/>
                  <a:pt x="13668" y="4443"/>
                  <a:pt x="12347" y="3961"/>
                </a:cubicBezTo>
                <a:cubicBezTo>
                  <a:pt x="11303" y="3569"/>
                  <a:pt x="10153" y="3703"/>
                  <a:pt x="9109" y="3301"/>
                </a:cubicBezTo>
                <a:cubicBezTo>
                  <a:pt x="8969" y="3288"/>
                  <a:pt x="8826" y="3280"/>
                  <a:pt x="8681" y="3280"/>
                </a:cubicBezTo>
                <a:cubicBezTo>
                  <a:pt x="7865" y="3280"/>
                  <a:pt x="7002" y="3508"/>
                  <a:pt x="6441" y="4122"/>
                </a:cubicBezTo>
                <a:cubicBezTo>
                  <a:pt x="6120" y="4452"/>
                  <a:pt x="6201" y="4960"/>
                  <a:pt x="6192" y="5380"/>
                </a:cubicBezTo>
                <a:lnTo>
                  <a:pt x="6406" y="5335"/>
                </a:lnTo>
                <a:lnTo>
                  <a:pt x="6406" y="5335"/>
                </a:lnTo>
                <a:cubicBezTo>
                  <a:pt x="6397" y="5398"/>
                  <a:pt x="6370" y="5522"/>
                  <a:pt x="6361" y="5585"/>
                </a:cubicBezTo>
                <a:cubicBezTo>
                  <a:pt x="7075" y="6138"/>
                  <a:pt x="7699" y="6834"/>
                  <a:pt x="8538" y="7217"/>
                </a:cubicBezTo>
                <a:cubicBezTo>
                  <a:pt x="9055" y="7440"/>
                  <a:pt x="9510" y="7815"/>
                  <a:pt x="10054" y="7985"/>
                </a:cubicBezTo>
                <a:cubicBezTo>
                  <a:pt x="11338" y="8427"/>
                  <a:pt x="12694" y="8644"/>
                  <a:pt x="14052" y="8644"/>
                </a:cubicBezTo>
                <a:cubicBezTo>
                  <a:pt x="15431" y="8644"/>
                  <a:pt x="16811" y="8421"/>
                  <a:pt x="18119" y="7985"/>
                </a:cubicBezTo>
                <a:cubicBezTo>
                  <a:pt x="19493" y="8868"/>
                  <a:pt x="20733" y="10054"/>
                  <a:pt x="21447" y="11544"/>
                </a:cubicBezTo>
                <a:cubicBezTo>
                  <a:pt x="21518" y="11544"/>
                  <a:pt x="21643" y="11535"/>
                  <a:pt x="21705" y="11535"/>
                </a:cubicBezTo>
                <a:lnTo>
                  <a:pt x="21465" y="11580"/>
                </a:lnTo>
                <a:cubicBezTo>
                  <a:pt x="21554" y="11865"/>
                  <a:pt x="21723" y="12106"/>
                  <a:pt x="21946" y="12293"/>
                </a:cubicBezTo>
                <a:cubicBezTo>
                  <a:pt x="21946" y="12392"/>
                  <a:pt x="21928" y="12588"/>
                  <a:pt x="21919" y="12686"/>
                </a:cubicBezTo>
                <a:lnTo>
                  <a:pt x="22116" y="12668"/>
                </a:lnTo>
                <a:lnTo>
                  <a:pt x="22116" y="12668"/>
                </a:lnTo>
                <a:cubicBezTo>
                  <a:pt x="22018" y="13525"/>
                  <a:pt x="22312" y="14434"/>
                  <a:pt x="21902" y="15246"/>
                </a:cubicBezTo>
                <a:cubicBezTo>
                  <a:pt x="21420" y="15728"/>
                  <a:pt x="21036" y="16326"/>
                  <a:pt x="20430" y="16683"/>
                </a:cubicBezTo>
                <a:cubicBezTo>
                  <a:pt x="19796" y="17289"/>
                  <a:pt x="18895" y="17441"/>
                  <a:pt x="18083" y="17708"/>
                </a:cubicBezTo>
                <a:cubicBezTo>
                  <a:pt x="17405" y="17057"/>
                  <a:pt x="16611" y="16540"/>
                  <a:pt x="15817" y="16031"/>
                </a:cubicBezTo>
                <a:cubicBezTo>
                  <a:pt x="13864" y="14738"/>
                  <a:pt x="11723" y="13712"/>
                  <a:pt x="9448" y="13123"/>
                </a:cubicBezTo>
                <a:cubicBezTo>
                  <a:pt x="8877" y="13034"/>
                  <a:pt x="8315" y="12891"/>
                  <a:pt x="7744" y="12766"/>
                </a:cubicBezTo>
                <a:cubicBezTo>
                  <a:pt x="7218" y="12641"/>
                  <a:pt x="6682" y="12615"/>
                  <a:pt x="6147" y="12561"/>
                </a:cubicBezTo>
                <a:cubicBezTo>
                  <a:pt x="5407" y="12517"/>
                  <a:pt x="4661" y="12389"/>
                  <a:pt x="3914" y="12389"/>
                </a:cubicBezTo>
                <a:cubicBezTo>
                  <a:pt x="3752" y="12389"/>
                  <a:pt x="3589" y="12395"/>
                  <a:pt x="3426" y="12409"/>
                </a:cubicBezTo>
                <a:cubicBezTo>
                  <a:pt x="2802" y="12516"/>
                  <a:pt x="2133" y="12472"/>
                  <a:pt x="1553" y="12775"/>
                </a:cubicBezTo>
                <a:cubicBezTo>
                  <a:pt x="884" y="13043"/>
                  <a:pt x="500" y="13685"/>
                  <a:pt x="206" y="14301"/>
                </a:cubicBezTo>
                <a:cubicBezTo>
                  <a:pt x="0" y="14684"/>
                  <a:pt x="188" y="15121"/>
                  <a:pt x="438" y="15434"/>
                </a:cubicBezTo>
                <a:cubicBezTo>
                  <a:pt x="901" y="15987"/>
                  <a:pt x="1490" y="16415"/>
                  <a:pt x="2106" y="16790"/>
                </a:cubicBezTo>
                <a:cubicBezTo>
                  <a:pt x="2971" y="17432"/>
                  <a:pt x="4042" y="17646"/>
                  <a:pt x="5005" y="18083"/>
                </a:cubicBezTo>
                <a:cubicBezTo>
                  <a:pt x="7583" y="18993"/>
                  <a:pt x="10322" y="19403"/>
                  <a:pt x="13052" y="19475"/>
                </a:cubicBezTo>
                <a:cubicBezTo>
                  <a:pt x="13426" y="19541"/>
                  <a:pt x="13803" y="19565"/>
                  <a:pt x="14181" y="19565"/>
                </a:cubicBezTo>
                <a:cubicBezTo>
                  <a:pt x="14975" y="19565"/>
                  <a:pt x="15772" y="19458"/>
                  <a:pt x="16558" y="19403"/>
                </a:cubicBezTo>
                <a:cubicBezTo>
                  <a:pt x="16789" y="19344"/>
                  <a:pt x="17025" y="19294"/>
                  <a:pt x="17263" y="19294"/>
                </a:cubicBezTo>
                <a:cubicBezTo>
                  <a:pt x="17346" y="19294"/>
                  <a:pt x="17429" y="19300"/>
                  <a:pt x="17512" y="19314"/>
                </a:cubicBezTo>
                <a:cubicBezTo>
                  <a:pt x="18405" y="19965"/>
                  <a:pt x="18984" y="20938"/>
                  <a:pt x="19493" y="21901"/>
                </a:cubicBezTo>
                <a:cubicBezTo>
                  <a:pt x="19930" y="22874"/>
                  <a:pt x="20323" y="23917"/>
                  <a:pt x="20269" y="24997"/>
                </a:cubicBezTo>
                <a:cubicBezTo>
                  <a:pt x="20242" y="25550"/>
                  <a:pt x="19761" y="25898"/>
                  <a:pt x="19386" y="26228"/>
                </a:cubicBezTo>
                <a:cubicBezTo>
                  <a:pt x="18458" y="25015"/>
                  <a:pt x="17307" y="23989"/>
                  <a:pt x="16005" y="23204"/>
                </a:cubicBezTo>
                <a:cubicBezTo>
                  <a:pt x="14658" y="22392"/>
                  <a:pt x="13329" y="21509"/>
                  <a:pt x="11839" y="21000"/>
                </a:cubicBezTo>
                <a:cubicBezTo>
                  <a:pt x="10634" y="20536"/>
                  <a:pt x="9403" y="20117"/>
                  <a:pt x="8145" y="19841"/>
                </a:cubicBezTo>
                <a:cubicBezTo>
                  <a:pt x="6785" y="19567"/>
                  <a:pt x="5394" y="19455"/>
                  <a:pt x="4008" y="19455"/>
                </a:cubicBezTo>
                <a:cubicBezTo>
                  <a:pt x="3903" y="19455"/>
                  <a:pt x="3798" y="19456"/>
                  <a:pt x="3694" y="19457"/>
                </a:cubicBezTo>
                <a:cubicBezTo>
                  <a:pt x="3114" y="19475"/>
                  <a:pt x="2561" y="19689"/>
                  <a:pt x="2026" y="19894"/>
                </a:cubicBezTo>
                <a:cubicBezTo>
                  <a:pt x="1579" y="20099"/>
                  <a:pt x="1053" y="20322"/>
                  <a:pt x="884" y="20822"/>
                </a:cubicBezTo>
                <a:cubicBezTo>
                  <a:pt x="696" y="21500"/>
                  <a:pt x="839" y="22267"/>
                  <a:pt x="1267" y="22829"/>
                </a:cubicBezTo>
                <a:cubicBezTo>
                  <a:pt x="2311" y="24310"/>
                  <a:pt x="3872" y="25309"/>
                  <a:pt x="5451" y="26148"/>
                </a:cubicBezTo>
                <a:cubicBezTo>
                  <a:pt x="7530" y="27040"/>
                  <a:pt x="9707" y="27727"/>
                  <a:pt x="11937" y="28075"/>
                </a:cubicBezTo>
                <a:cubicBezTo>
                  <a:pt x="13215" y="28295"/>
                  <a:pt x="14534" y="28466"/>
                  <a:pt x="15845" y="28466"/>
                </a:cubicBezTo>
                <a:cubicBezTo>
                  <a:pt x="16979" y="28466"/>
                  <a:pt x="18107" y="28338"/>
                  <a:pt x="19199" y="28003"/>
                </a:cubicBezTo>
                <a:cubicBezTo>
                  <a:pt x="19725" y="28940"/>
                  <a:pt x="20207" y="29957"/>
                  <a:pt x="20216" y="31054"/>
                </a:cubicBezTo>
                <a:cubicBezTo>
                  <a:pt x="20135" y="31911"/>
                  <a:pt x="19377" y="32437"/>
                  <a:pt x="18851" y="33026"/>
                </a:cubicBezTo>
                <a:cubicBezTo>
                  <a:pt x="19984" y="32803"/>
                  <a:pt x="20688" y="31572"/>
                  <a:pt x="20590" y="30474"/>
                </a:cubicBezTo>
                <a:cubicBezTo>
                  <a:pt x="20671" y="30376"/>
                  <a:pt x="20751" y="30287"/>
                  <a:pt x="20840" y="30198"/>
                </a:cubicBezTo>
                <a:cubicBezTo>
                  <a:pt x="20858" y="30341"/>
                  <a:pt x="20911" y="30626"/>
                  <a:pt x="20929" y="30778"/>
                </a:cubicBezTo>
                <a:cubicBezTo>
                  <a:pt x="20929" y="29850"/>
                  <a:pt x="20697" y="28860"/>
                  <a:pt x="20100" y="28137"/>
                </a:cubicBezTo>
                <a:lnTo>
                  <a:pt x="20100" y="28137"/>
                </a:lnTo>
                <a:cubicBezTo>
                  <a:pt x="20367" y="28744"/>
                  <a:pt x="20626" y="29350"/>
                  <a:pt x="20787" y="30002"/>
                </a:cubicBezTo>
                <a:cubicBezTo>
                  <a:pt x="20706" y="30100"/>
                  <a:pt x="20635" y="30207"/>
                  <a:pt x="20555" y="30314"/>
                </a:cubicBezTo>
                <a:cubicBezTo>
                  <a:pt x="20519" y="29457"/>
                  <a:pt x="19993" y="28735"/>
                  <a:pt x="19805" y="27923"/>
                </a:cubicBezTo>
                <a:lnTo>
                  <a:pt x="19805" y="27923"/>
                </a:lnTo>
                <a:lnTo>
                  <a:pt x="20100" y="28057"/>
                </a:lnTo>
                <a:cubicBezTo>
                  <a:pt x="20073" y="27950"/>
                  <a:pt x="20010" y="27745"/>
                  <a:pt x="19984" y="27646"/>
                </a:cubicBezTo>
                <a:cubicBezTo>
                  <a:pt x="20340" y="27316"/>
                  <a:pt x="20795" y="27093"/>
                  <a:pt x="21054" y="26656"/>
                </a:cubicBezTo>
                <a:cubicBezTo>
                  <a:pt x="21206" y="26398"/>
                  <a:pt x="21420" y="26201"/>
                  <a:pt x="21634" y="25987"/>
                </a:cubicBezTo>
                <a:cubicBezTo>
                  <a:pt x="22089" y="25068"/>
                  <a:pt x="21946" y="23971"/>
                  <a:pt x="21661" y="23016"/>
                </a:cubicBezTo>
                <a:cubicBezTo>
                  <a:pt x="21233" y="21446"/>
                  <a:pt x="20323" y="20055"/>
                  <a:pt x="19261" y="18841"/>
                </a:cubicBezTo>
                <a:cubicBezTo>
                  <a:pt x="20679" y="18395"/>
                  <a:pt x="22125" y="17691"/>
                  <a:pt x="22892" y="16352"/>
                </a:cubicBezTo>
                <a:cubicBezTo>
                  <a:pt x="23507" y="15121"/>
                  <a:pt x="23552" y="13649"/>
                  <a:pt x="23204" y="12329"/>
                </a:cubicBezTo>
                <a:cubicBezTo>
                  <a:pt x="22571" y="10331"/>
                  <a:pt x="21126" y="8689"/>
                  <a:pt x="19439" y="7494"/>
                </a:cubicBezTo>
                <a:cubicBezTo>
                  <a:pt x="19448" y="7440"/>
                  <a:pt x="19466" y="7351"/>
                  <a:pt x="19484" y="7298"/>
                </a:cubicBezTo>
                <a:cubicBezTo>
                  <a:pt x="20626" y="6852"/>
                  <a:pt x="21768" y="5754"/>
                  <a:pt x="21536" y="4416"/>
                </a:cubicBezTo>
                <a:cubicBezTo>
                  <a:pt x="21589" y="3578"/>
                  <a:pt x="21179" y="2819"/>
                  <a:pt x="20876" y="2061"/>
                </a:cubicBezTo>
                <a:cubicBezTo>
                  <a:pt x="20278" y="973"/>
                  <a:pt x="19207" y="63"/>
                  <a:pt x="179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2" name="Google Shape;622;p11"/>
          <p:cNvGrpSpPr/>
          <p:nvPr/>
        </p:nvGrpSpPr>
        <p:grpSpPr>
          <a:xfrm rot="-5400000">
            <a:off x="9130434" y="195101"/>
            <a:ext cx="685767" cy="931100"/>
            <a:chOff x="4362975" y="806650"/>
            <a:chExt cx="514325" cy="698325"/>
          </a:xfrm>
        </p:grpSpPr>
        <p:sp>
          <p:nvSpPr>
            <p:cNvPr id="623" name="Google Shape;623;p11"/>
            <p:cNvSpPr/>
            <p:nvPr/>
          </p:nvSpPr>
          <p:spPr>
            <a:xfrm>
              <a:off x="4453300" y="806650"/>
              <a:ext cx="91025" cy="652250"/>
            </a:xfrm>
            <a:custGeom>
              <a:avLst/>
              <a:gdLst/>
              <a:ahLst/>
              <a:cxnLst/>
              <a:rect l="l" t="t" r="r" b="b"/>
              <a:pathLst>
                <a:path w="3641" h="26090" extrusionOk="0">
                  <a:moveTo>
                    <a:pt x="946" y="0"/>
                  </a:moveTo>
                  <a:cubicBezTo>
                    <a:pt x="821" y="116"/>
                    <a:pt x="688" y="197"/>
                    <a:pt x="527" y="250"/>
                  </a:cubicBezTo>
                  <a:cubicBezTo>
                    <a:pt x="1" y="2695"/>
                    <a:pt x="652" y="5175"/>
                    <a:pt x="670" y="7637"/>
                  </a:cubicBezTo>
                  <a:cubicBezTo>
                    <a:pt x="634" y="8930"/>
                    <a:pt x="679" y="10233"/>
                    <a:pt x="759" y="11526"/>
                  </a:cubicBezTo>
                  <a:cubicBezTo>
                    <a:pt x="955" y="12722"/>
                    <a:pt x="750" y="13962"/>
                    <a:pt x="1080" y="15148"/>
                  </a:cubicBezTo>
                  <a:cubicBezTo>
                    <a:pt x="1178" y="15800"/>
                    <a:pt x="1160" y="16469"/>
                    <a:pt x="1268" y="17120"/>
                  </a:cubicBezTo>
                  <a:cubicBezTo>
                    <a:pt x="1633" y="19163"/>
                    <a:pt x="1196" y="21286"/>
                    <a:pt x="1723" y="23311"/>
                  </a:cubicBezTo>
                  <a:cubicBezTo>
                    <a:pt x="1812" y="23516"/>
                    <a:pt x="1821" y="23721"/>
                    <a:pt x="1749" y="23936"/>
                  </a:cubicBezTo>
                  <a:cubicBezTo>
                    <a:pt x="1907" y="23991"/>
                    <a:pt x="2108" y="24158"/>
                    <a:pt x="1896" y="24158"/>
                  </a:cubicBezTo>
                  <a:cubicBezTo>
                    <a:pt x="1869" y="24158"/>
                    <a:pt x="1835" y="24156"/>
                    <a:pt x="1794" y="24150"/>
                  </a:cubicBezTo>
                  <a:lnTo>
                    <a:pt x="1794" y="24150"/>
                  </a:lnTo>
                  <a:cubicBezTo>
                    <a:pt x="1883" y="24828"/>
                    <a:pt x="2035" y="25666"/>
                    <a:pt x="2722" y="25987"/>
                  </a:cubicBezTo>
                  <a:cubicBezTo>
                    <a:pt x="2808" y="26060"/>
                    <a:pt x="2898" y="26090"/>
                    <a:pt x="2988" y="26090"/>
                  </a:cubicBezTo>
                  <a:cubicBezTo>
                    <a:pt x="3196" y="26090"/>
                    <a:pt x="3402" y="25932"/>
                    <a:pt x="3551" y="25782"/>
                  </a:cubicBezTo>
                  <a:cubicBezTo>
                    <a:pt x="3641" y="24917"/>
                    <a:pt x="3462" y="24051"/>
                    <a:pt x="3418" y="23195"/>
                  </a:cubicBezTo>
                  <a:cubicBezTo>
                    <a:pt x="3373" y="22365"/>
                    <a:pt x="3248" y="21545"/>
                    <a:pt x="3203" y="20724"/>
                  </a:cubicBezTo>
                  <a:cubicBezTo>
                    <a:pt x="2927" y="16112"/>
                    <a:pt x="2347" y="11517"/>
                    <a:pt x="1981" y="6905"/>
                  </a:cubicBezTo>
                  <a:cubicBezTo>
                    <a:pt x="1740" y="4746"/>
                    <a:pt x="1473" y="2588"/>
                    <a:pt x="1214" y="429"/>
                  </a:cubicBezTo>
                  <a:cubicBezTo>
                    <a:pt x="1214" y="241"/>
                    <a:pt x="1045" y="143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4683025" y="812900"/>
              <a:ext cx="99725" cy="692075"/>
            </a:xfrm>
            <a:custGeom>
              <a:avLst/>
              <a:gdLst/>
              <a:ahLst/>
              <a:cxnLst/>
              <a:rect l="l" t="t" r="r" b="b"/>
              <a:pathLst>
                <a:path w="3989" h="27683" extrusionOk="0">
                  <a:moveTo>
                    <a:pt x="455" y="0"/>
                  </a:moveTo>
                  <a:cubicBezTo>
                    <a:pt x="384" y="1098"/>
                    <a:pt x="0" y="2302"/>
                    <a:pt x="554" y="3337"/>
                  </a:cubicBezTo>
                  <a:cubicBezTo>
                    <a:pt x="562" y="3917"/>
                    <a:pt x="536" y="4505"/>
                    <a:pt x="545" y="5085"/>
                  </a:cubicBezTo>
                  <a:cubicBezTo>
                    <a:pt x="562" y="6174"/>
                    <a:pt x="1026" y="7182"/>
                    <a:pt x="1062" y="8261"/>
                  </a:cubicBezTo>
                  <a:cubicBezTo>
                    <a:pt x="1455" y="10045"/>
                    <a:pt x="1178" y="11892"/>
                    <a:pt x="1544" y="13676"/>
                  </a:cubicBezTo>
                  <a:cubicBezTo>
                    <a:pt x="1597" y="13658"/>
                    <a:pt x="1687" y="13640"/>
                    <a:pt x="1740" y="13632"/>
                  </a:cubicBezTo>
                  <a:cubicBezTo>
                    <a:pt x="1838" y="14336"/>
                    <a:pt x="1856" y="15050"/>
                    <a:pt x="1820" y="15764"/>
                  </a:cubicBezTo>
                  <a:cubicBezTo>
                    <a:pt x="1856" y="19368"/>
                    <a:pt x="2409" y="22936"/>
                    <a:pt x="2989" y="26487"/>
                  </a:cubicBezTo>
                  <a:lnTo>
                    <a:pt x="3096" y="26496"/>
                  </a:lnTo>
                  <a:cubicBezTo>
                    <a:pt x="3114" y="26335"/>
                    <a:pt x="3150" y="26005"/>
                    <a:pt x="3167" y="25835"/>
                  </a:cubicBezTo>
                  <a:lnTo>
                    <a:pt x="3167" y="25835"/>
                  </a:lnTo>
                  <a:cubicBezTo>
                    <a:pt x="3212" y="26460"/>
                    <a:pt x="3087" y="27111"/>
                    <a:pt x="3426" y="27682"/>
                  </a:cubicBezTo>
                  <a:cubicBezTo>
                    <a:pt x="3310" y="26826"/>
                    <a:pt x="3453" y="25960"/>
                    <a:pt x="3373" y="25095"/>
                  </a:cubicBezTo>
                  <a:cubicBezTo>
                    <a:pt x="3337" y="24836"/>
                    <a:pt x="3390" y="24578"/>
                    <a:pt x="3453" y="24328"/>
                  </a:cubicBezTo>
                  <a:cubicBezTo>
                    <a:pt x="3497" y="25327"/>
                    <a:pt x="3551" y="26326"/>
                    <a:pt x="3845" y="27290"/>
                  </a:cubicBezTo>
                  <a:cubicBezTo>
                    <a:pt x="3890" y="27093"/>
                    <a:pt x="3935" y="26906"/>
                    <a:pt x="3988" y="26719"/>
                  </a:cubicBezTo>
                  <a:cubicBezTo>
                    <a:pt x="3783" y="25175"/>
                    <a:pt x="3747" y="23605"/>
                    <a:pt x="3444" y="22080"/>
                  </a:cubicBezTo>
                  <a:cubicBezTo>
                    <a:pt x="3399" y="22160"/>
                    <a:pt x="3301" y="22321"/>
                    <a:pt x="3248" y="22401"/>
                  </a:cubicBezTo>
                  <a:cubicBezTo>
                    <a:pt x="3087" y="21384"/>
                    <a:pt x="2989" y="20367"/>
                    <a:pt x="3051" y="19350"/>
                  </a:cubicBezTo>
                  <a:cubicBezTo>
                    <a:pt x="2909" y="16210"/>
                    <a:pt x="2365" y="13105"/>
                    <a:pt x="1918" y="10001"/>
                  </a:cubicBezTo>
                  <a:cubicBezTo>
                    <a:pt x="1883" y="9590"/>
                    <a:pt x="1651" y="9234"/>
                    <a:pt x="1588" y="8832"/>
                  </a:cubicBezTo>
                  <a:cubicBezTo>
                    <a:pt x="1392" y="6566"/>
                    <a:pt x="1035" y="4318"/>
                    <a:pt x="830" y="2052"/>
                  </a:cubicBezTo>
                  <a:cubicBezTo>
                    <a:pt x="803" y="1856"/>
                    <a:pt x="714" y="1677"/>
                    <a:pt x="634" y="1499"/>
                  </a:cubicBezTo>
                  <a:cubicBezTo>
                    <a:pt x="589" y="1008"/>
                    <a:pt x="830" y="384"/>
                    <a:pt x="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4570625" y="814450"/>
              <a:ext cx="87900" cy="678025"/>
            </a:xfrm>
            <a:custGeom>
              <a:avLst/>
              <a:gdLst/>
              <a:ahLst/>
              <a:cxnLst/>
              <a:rect l="l" t="t" r="r" b="b"/>
              <a:pathLst>
                <a:path w="3516" h="27121" extrusionOk="0">
                  <a:moveTo>
                    <a:pt x="990" y="1"/>
                  </a:moveTo>
                  <a:cubicBezTo>
                    <a:pt x="928" y="90"/>
                    <a:pt x="803" y="277"/>
                    <a:pt x="750" y="366"/>
                  </a:cubicBezTo>
                  <a:cubicBezTo>
                    <a:pt x="705" y="295"/>
                    <a:pt x="616" y="152"/>
                    <a:pt x="571" y="90"/>
                  </a:cubicBezTo>
                  <a:cubicBezTo>
                    <a:pt x="223" y="875"/>
                    <a:pt x="250" y="1740"/>
                    <a:pt x="152" y="2579"/>
                  </a:cubicBezTo>
                  <a:cubicBezTo>
                    <a:pt x="0" y="4006"/>
                    <a:pt x="63" y="5451"/>
                    <a:pt x="81" y="6888"/>
                  </a:cubicBezTo>
                  <a:cubicBezTo>
                    <a:pt x="259" y="9002"/>
                    <a:pt x="366" y="11125"/>
                    <a:pt x="660" y="13231"/>
                  </a:cubicBezTo>
                  <a:cubicBezTo>
                    <a:pt x="937" y="13605"/>
                    <a:pt x="919" y="14078"/>
                    <a:pt x="982" y="14515"/>
                  </a:cubicBezTo>
                  <a:cubicBezTo>
                    <a:pt x="1026" y="15425"/>
                    <a:pt x="1338" y="16282"/>
                    <a:pt x="1651" y="17129"/>
                  </a:cubicBezTo>
                  <a:cubicBezTo>
                    <a:pt x="1651" y="16951"/>
                    <a:pt x="1668" y="16576"/>
                    <a:pt x="1677" y="16398"/>
                  </a:cubicBezTo>
                  <a:cubicBezTo>
                    <a:pt x="1891" y="16719"/>
                    <a:pt x="1820" y="17102"/>
                    <a:pt x="1731" y="17450"/>
                  </a:cubicBezTo>
                  <a:cubicBezTo>
                    <a:pt x="2204" y="17932"/>
                    <a:pt x="2070" y="18717"/>
                    <a:pt x="2007" y="19324"/>
                  </a:cubicBezTo>
                  <a:lnTo>
                    <a:pt x="2266" y="19324"/>
                  </a:lnTo>
                  <a:cubicBezTo>
                    <a:pt x="2213" y="19341"/>
                    <a:pt x="2097" y="19377"/>
                    <a:pt x="2043" y="19395"/>
                  </a:cubicBezTo>
                  <a:cubicBezTo>
                    <a:pt x="2025" y="19600"/>
                    <a:pt x="2007" y="19805"/>
                    <a:pt x="1945" y="20011"/>
                  </a:cubicBezTo>
                  <a:cubicBezTo>
                    <a:pt x="2186" y="21866"/>
                    <a:pt x="2168" y="23748"/>
                    <a:pt x="2338" y="25613"/>
                  </a:cubicBezTo>
                  <a:cubicBezTo>
                    <a:pt x="2391" y="26112"/>
                    <a:pt x="2275" y="26630"/>
                    <a:pt x="2391" y="27121"/>
                  </a:cubicBezTo>
                  <a:cubicBezTo>
                    <a:pt x="2685" y="27085"/>
                    <a:pt x="2989" y="27094"/>
                    <a:pt x="3274" y="27058"/>
                  </a:cubicBezTo>
                  <a:cubicBezTo>
                    <a:pt x="3515" y="26460"/>
                    <a:pt x="3479" y="25809"/>
                    <a:pt x="3453" y="25176"/>
                  </a:cubicBezTo>
                  <a:cubicBezTo>
                    <a:pt x="3372" y="23677"/>
                    <a:pt x="3176" y="22178"/>
                    <a:pt x="2917" y="20697"/>
                  </a:cubicBezTo>
                  <a:cubicBezTo>
                    <a:pt x="2685" y="19520"/>
                    <a:pt x="2757" y="18307"/>
                    <a:pt x="2552" y="17120"/>
                  </a:cubicBezTo>
                  <a:cubicBezTo>
                    <a:pt x="2409" y="15969"/>
                    <a:pt x="2195" y="14818"/>
                    <a:pt x="2115" y="13650"/>
                  </a:cubicBezTo>
                  <a:cubicBezTo>
                    <a:pt x="1597" y="10412"/>
                    <a:pt x="1383" y="7138"/>
                    <a:pt x="1205" y="3872"/>
                  </a:cubicBezTo>
                  <a:cubicBezTo>
                    <a:pt x="1231" y="2757"/>
                    <a:pt x="1205" y="1651"/>
                    <a:pt x="1178" y="536"/>
                  </a:cubicBezTo>
                  <a:cubicBezTo>
                    <a:pt x="1205" y="340"/>
                    <a:pt x="1115" y="152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4362975" y="880700"/>
              <a:ext cx="64925" cy="578325"/>
            </a:xfrm>
            <a:custGeom>
              <a:avLst/>
              <a:gdLst/>
              <a:ahLst/>
              <a:cxnLst/>
              <a:rect l="l" t="t" r="r" b="b"/>
              <a:pathLst>
                <a:path w="2597" h="23133" extrusionOk="0">
                  <a:moveTo>
                    <a:pt x="670" y="0"/>
                  </a:moveTo>
                  <a:cubicBezTo>
                    <a:pt x="518" y="54"/>
                    <a:pt x="375" y="107"/>
                    <a:pt x="233" y="152"/>
                  </a:cubicBezTo>
                  <a:cubicBezTo>
                    <a:pt x="126" y="1080"/>
                    <a:pt x="126" y="2007"/>
                    <a:pt x="152" y="2935"/>
                  </a:cubicBezTo>
                  <a:cubicBezTo>
                    <a:pt x="1" y="5442"/>
                    <a:pt x="331" y="7931"/>
                    <a:pt x="331" y="10438"/>
                  </a:cubicBezTo>
                  <a:cubicBezTo>
                    <a:pt x="322" y="10750"/>
                    <a:pt x="393" y="11053"/>
                    <a:pt x="438" y="11357"/>
                  </a:cubicBezTo>
                  <a:lnTo>
                    <a:pt x="286" y="11383"/>
                  </a:lnTo>
                  <a:cubicBezTo>
                    <a:pt x="447" y="13881"/>
                    <a:pt x="741" y="16370"/>
                    <a:pt x="1116" y="18850"/>
                  </a:cubicBezTo>
                  <a:cubicBezTo>
                    <a:pt x="1285" y="20081"/>
                    <a:pt x="1428" y="21330"/>
                    <a:pt x="1794" y="22535"/>
                  </a:cubicBezTo>
                  <a:cubicBezTo>
                    <a:pt x="1838" y="22767"/>
                    <a:pt x="1990" y="22963"/>
                    <a:pt x="2160" y="23132"/>
                  </a:cubicBezTo>
                  <a:cubicBezTo>
                    <a:pt x="2409" y="22124"/>
                    <a:pt x="2508" y="21089"/>
                    <a:pt x="2472" y="20055"/>
                  </a:cubicBezTo>
                  <a:cubicBezTo>
                    <a:pt x="2597" y="19841"/>
                    <a:pt x="2570" y="19582"/>
                    <a:pt x="2570" y="19350"/>
                  </a:cubicBezTo>
                  <a:cubicBezTo>
                    <a:pt x="2356" y="16379"/>
                    <a:pt x="2035" y="13409"/>
                    <a:pt x="1847" y="10438"/>
                  </a:cubicBezTo>
                  <a:cubicBezTo>
                    <a:pt x="1615" y="7949"/>
                    <a:pt x="1642" y="5442"/>
                    <a:pt x="1366" y="2953"/>
                  </a:cubicBezTo>
                  <a:cubicBezTo>
                    <a:pt x="1241" y="1954"/>
                    <a:pt x="1410" y="803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4830675" y="1085425"/>
              <a:ext cx="46625" cy="270775"/>
            </a:xfrm>
            <a:custGeom>
              <a:avLst/>
              <a:gdLst/>
              <a:ahLst/>
              <a:cxnLst/>
              <a:rect l="l" t="t" r="r" b="b"/>
              <a:pathLst>
                <a:path w="1865" h="10831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61" y="1330"/>
                    <a:pt x="509" y="2650"/>
                    <a:pt x="455" y="3988"/>
                  </a:cubicBezTo>
                  <a:cubicBezTo>
                    <a:pt x="384" y="3337"/>
                    <a:pt x="259" y="2695"/>
                    <a:pt x="134" y="2061"/>
                  </a:cubicBezTo>
                  <a:lnTo>
                    <a:pt x="134" y="2061"/>
                  </a:lnTo>
                  <a:cubicBezTo>
                    <a:pt x="0" y="3721"/>
                    <a:pt x="393" y="5362"/>
                    <a:pt x="535" y="7013"/>
                  </a:cubicBezTo>
                  <a:cubicBezTo>
                    <a:pt x="571" y="7521"/>
                    <a:pt x="821" y="7985"/>
                    <a:pt x="839" y="8502"/>
                  </a:cubicBezTo>
                  <a:cubicBezTo>
                    <a:pt x="874" y="9287"/>
                    <a:pt x="1124" y="10037"/>
                    <a:pt x="1276" y="10813"/>
                  </a:cubicBezTo>
                  <a:cubicBezTo>
                    <a:pt x="1392" y="10813"/>
                    <a:pt x="1624" y="10822"/>
                    <a:pt x="1740" y="10831"/>
                  </a:cubicBezTo>
                  <a:cubicBezTo>
                    <a:pt x="1865" y="9742"/>
                    <a:pt x="1775" y="8654"/>
                    <a:pt x="1552" y="7584"/>
                  </a:cubicBezTo>
                  <a:cubicBezTo>
                    <a:pt x="1499" y="6825"/>
                    <a:pt x="1401" y="6076"/>
                    <a:pt x="1338" y="5318"/>
                  </a:cubicBezTo>
                  <a:cubicBezTo>
                    <a:pt x="1276" y="5460"/>
                    <a:pt x="1205" y="5594"/>
                    <a:pt x="1142" y="5728"/>
                  </a:cubicBezTo>
                  <a:cubicBezTo>
                    <a:pt x="1044" y="4854"/>
                    <a:pt x="999" y="3962"/>
                    <a:pt x="767" y="3105"/>
                  </a:cubicBezTo>
                  <a:cubicBezTo>
                    <a:pt x="651" y="2686"/>
                    <a:pt x="803" y="2222"/>
                    <a:pt x="634" y="1812"/>
                  </a:cubicBezTo>
                  <a:cubicBezTo>
                    <a:pt x="580" y="1482"/>
                    <a:pt x="598" y="1143"/>
                    <a:pt x="455" y="830"/>
                  </a:cubicBezTo>
                  <a:cubicBezTo>
                    <a:pt x="384" y="545"/>
                    <a:pt x="303" y="259"/>
                    <a:pt x="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8" name="Google Shape;628;p11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9" name="Google Shape;629;p11"/>
          <p:cNvGrpSpPr/>
          <p:nvPr/>
        </p:nvGrpSpPr>
        <p:grpSpPr>
          <a:xfrm>
            <a:off x="960001" y="6027801"/>
            <a:ext cx="1213300" cy="501367"/>
            <a:chOff x="689300" y="1279650"/>
            <a:chExt cx="909975" cy="376025"/>
          </a:xfrm>
        </p:grpSpPr>
        <p:sp>
          <p:nvSpPr>
            <p:cNvPr id="630" name="Google Shape;630;p11"/>
            <p:cNvSpPr/>
            <p:nvPr/>
          </p:nvSpPr>
          <p:spPr>
            <a:xfrm>
              <a:off x="742150" y="1279650"/>
              <a:ext cx="854000" cy="169900"/>
            </a:xfrm>
            <a:custGeom>
              <a:avLst/>
              <a:gdLst/>
              <a:ahLst/>
              <a:cxnLst/>
              <a:rect l="l" t="t" r="r" b="b"/>
              <a:pathLst>
                <a:path w="34160" h="6796" extrusionOk="0">
                  <a:moveTo>
                    <a:pt x="16201" y="1"/>
                  </a:moveTo>
                  <a:cubicBezTo>
                    <a:pt x="16135" y="1"/>
                    <a:pt x="16070" y="1"/>
                    <a:pt x="16005" y="2"/>
                  </a:cubicBezTo>
                  <a:cubicBezTo>
                    <a:pt x="15068" y="38"/>
                    <a:pt x="14105" y="73"/>
                    <a:pt x="13222" y="430"/>
                  </a:cubicBezTo>
                  <a:cubicBezTo>
                    <a:pt x="11830" y="1037"/>
                    <a:pt x="10483" y="1768"/>
                    <a:pt x="9225" y="2625"/>
                  </a:cubicBezTo>
                  <a:cubicBezTo>
                    <a:pt x="8051" y="3284"/>
                    <a:pt x="6701" y="3606"/>
                    <a:pt x="5353" y="3606"/>
                  </a:cubicBezTo>
                  <a:cubicBezTo>
                    <a:pt x="4530" y="3606"/>
                    <a:pt x="3708" y="3486"/>
                    <a:pt x="2927" y="3249"/>
                  </a:cubicBezTo>
                  <a:cubicBezTo>
                    <a:pt x="2739" y="3205"/>
                    <a:pt x="2552" y="3160"/>
                    <a:pt x="2365" y="3115"/>
                  </a:cubicBezTo>
                  <a:cubicBezTo>
                    <a:pt x="1571" y="2848"/>
                    <a:pt x="768" y="2607"/>
                    <a:pt x="1" y="2268"/>
                  </a:cubicBezTo>
                  <a:lnTo>
                    <a:pt x="1" y="2268"/>
                  </a:lnTo>
                  <a:cubicBezTo>
                    <a:pt x="375" y="2741"/>
                    <a:pt x="902" y="3062"/>
                    <a:pt x="1419" y="3356"/>
                  </a:cubicBezTo>
                  <a:cubicBezTo>
                    <a:pt x="2454" y="3900"/>
                    <a:pt x="3524" y="4382"/>
                    <a:pt x="4648" y="4712"/>
                  </a:cubicBezTo>
                  <a:cubicBezTo>
                    <a:pt x="5113" y="4816"/>
                    <a:pt x="5585" y="4865"/>
                    <a:pt x="6056" y="4865"/>
                  </a:cubicBezTo>
                  <a:cubicBezTo>
                    <a:pt x="7613" y="4865"/>
                    <a:pt x="9167" y="4329"/>
                    <a:pt x="10447" y="3445"/>
                  </a:cubicBezTo>
                  <a:cubicBezTo>
                    <a:pt x="11562" y="2759"/>
                    <a:pt x="12588" y="1893"/>
                    <a:pt x="13855" y="1492"/>
                  </a:cubicBezTo>
                  <a:cubicBezTo>
                    <a:pt x="14551" y="1234"/>
                    <a:pt x="15277" y="1126"/>
                    <a:pt x="16009" y="1126"/>
                  </a:cubicBezTo>
                  <a:cubicBezTo>
                    <a:pt x="17078" y="1126"/>
                    <a:pt x="18157" y="1358"/>
                    <a:pt x="19163" y="1697"/>
                  </a:cubicBezTo>
                  <a:cubicBezTo>
                    <a:pt x="20483" y="2268"/>
                    <a:pt x="21616" y="3178"/>
                    <a:pt x="22838" y="3918"/>
                  </a:cubicBezTo>
                  <a:cubicBezTo>
                    <a:pt x="23445" y="4284"/>
                    <a:pt x="23954" y="4784"/>
                    <a:pt x="24578" y="5096"/>
                  </a:cubicBezTo>
                  <a:cubicBezTo>
                    <a:pt x="25666" y="5640"/>
                    <a:pt x="26755" y="6238"/>
                    <a:pt x="27968" y="6416"/>
                  </a:cubicBezTo>
                  <a:cubicBezTo>
                    <a:pt x="28361" y="6470"/>
                    <a:pt x="28753" y="6550"/>
                    <a:pt x="29101" y="6755"/>
                  </a:cubicBezTo>
                  <a:cubicBezTo>
                    <a:pt x="29287" y="6783"/>
                    <a:pt x="29474" y="6796"/>
                    <a:pt x="29659" y="6796"/>
                  </a:cubicBezTo>
                  <a:cubicBezTo>
                    <a:pt x="30672" y="6796"/>
                    <a:pt x="31664" y="6412"/>
                    <a:pt x="32553" y="5952"/>
                  </a:cubicBezTo>
                  <a:cubicBezTo>
                    <a:pt x="33321" y="5622"/>
                    <a:pt x="34088" y="5042"/>
                    <a:pt x="34159" y="4141"/>
                  </a:cubicBezTo>
                  <a:lnTo>
                    <a:pt x="34159" y="4141"/>
                  </a:lnTo>
                  <a:cubicBezTo>
                    <a:pt x="33838" y="4418"/>
                    <a:pt x="33463" y="4632"/>
                    <a:pt x="33044" y="4748"/>
                  </a:cubicBezTo>
                  <a:cubicBezTo>
                    <a:pt x="32473" y="4855"/>
                    <a:pt x="31991" y="5212"/>
                    <a:pt x="31429" y="5346"/>
                  </a:cubicBezTo>
                  <a:cubicBezTo>
                    <a:pt x="30829" y="5486"/>
                    <a:pt x="30214" y="5696"/>
                    <a:pt x="29595" y="5696"/>
                  </a:cubicBezTo>
                  <a:cubicBezTo>
                    <a:pt x="29386" y="5696"/>
                    <a:pt x="29176" y="5672"/>
                    <a:pt x="28967" y="5613"/>
                  </a:cubicBezTo>
                  <a:cubicBezTo>
                    <a:pt x="27112" y="5176"/>
                    <a:pt x="25336" y="4382"/>
                    <a:pt x="23811" y="3231"/>
                  </a:cubicBezTo>
                  <a:cubicBezTo>
                    <a:pt x="22981" y="2580"/>
                    <a:pt x="22080" y="1991"/>
                    <a:pt x="21090" y="1634"/>
                  </a:cubicBezTo>
                  <a:lnTo>
                    <a:pt x="21206" y="1385"/>
                  </a:lnTo>
                  <a:lnTo>
                    <a:pt x="21206" y="1385"/>
                  </a:lnTo>
                  <a:cubicBezTo>
                    <a:pt x="21090" y="1429"/>
                    <a:pt x="20876" y="1518"/>
                    <a:pt x="20760" y="1563"/>
                  </a:cubicBezTo>
                  <a:lnTo>
                    <a:pt x="20929" y="1251"/>
                  </a:lnTo>
                  <a:lnTo>
                    <a:pt x="20929" y="1251"/>
                  </a:lnTo>
                  <a:cubicBezTo>
                    <a:pt x="20822" y="1278"/>
                    <a:pt x="20608" y="1322"/>
                    <a:pt x="20501" y="1358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45" y="439"/>
                    <a:pt x="18503" y="234"/>
                  </a:cubicBezTo>
                  <a:cubicBezTo>
                    <a:pt x="17754" y="53"/>
                    <a:pt x="16975" y="1"/>
                    <a:pt x="16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840275" y="1409025"/>
              <a:ext cx="759000" cy="143575"/>
            </a:xfrm>
            <a:custGeom>
              <a:avLst/>
              <a:gdLst/>
              <a:ahLst/>
              <a:cxnLst/>
              <a:rect l="l" t="t" r="r" b="b"/>
              <a:pathLst>
                <a:path w="30360" h="5743" extrusionOk="0">
                  <a:moveTo>
                    <a:pt x="3516" y="3132"/>
                  </a:moveTo>
                  <a:lnTo>
                    <a:pt x="3516" y="3239"/>
                  </a:lnTo>
                  <a:lnTo>
                    <a:pt x="3284" y="3239"/>
                  </a:lnTo>
                  <a:lnTo>
                    <a:pt x="3284" y="3132"/>
                  </a:lnTo>
                  <a:close/>
                  <a:moveTo>
                    <a:pt x="2598" y="3216"/>
                  </a:moveTo>
                  <a:cubicBezTo>
                    <a:pt x="2765" y="3216"/>
                    <a:pt x="2943" y="3252"/>
                    <a:pt x="3070" y="3293"/>
                  </a:cubicBezTo>
                  <a:lnTo>
                    <a:pt x="3070" y="3355"/>
                  </a:lnTo>
                  <a:cubicBezTo>
                    <a:pt x="2951" y="3394"/>
                    <a:pt x="2824" y="3409"/>
                    <a:pt x="2696" y="3409"/>
                  </a:cubicBezTo>
                  <a:cubicBezTo>
                    <a:pt x="2525" y="3409"/>
                    <a:pt x="2353" y="3382"/>
                    <a:pt x="2195" y="3346"/>
                  </a:cubicBezTo>
                  <a:cubicBezTo>
                    <a:pt x="2283" y="3250"/>
                    <a:pt x="2436" y="3216"/>
                    <a:pt x="2598" y="3216"/>
                  </a:cubicBezTo>
                  <a:close/>
                  <a:moveTo>
                    <a:pt x="12899" y="1"/>
                  </a:moveTo>
                  <a:cubicBezTo>
                    <a:pt x="12140" y="1"/>
                    <a:pt x="11382" y="149"/>
                    <a:pt x="10661" y="367"/>
                  </a:cubicBezTo>
                  <a:cubicBezTo>
                    <a:pt x="10055" y="652"/>
                    <a:pt x="9386" y="742"/>
                    <a:pt x="8806" y="1072"/>
                  </a:cubicBezTo>
                  <a:cubicBezTo>
                    <a:pt x="7700" y="1616"/>
                    <a:pt x="6593" y="2205"/>
                    <a:pt x="5371" y="2445"/>
                  </a:cubicBezTo>
                  <a:cubicBezTo>
                    <a:pt x="5478" y="2472"/>
                    <a:pt x="5701" y="2526"/>
                    <a:pt x="5808" y="2553"/>
                  </a:cubicBezTo>
                  <a:cubicBezTo>
                    <a:pt x="5202" y="2865"/>
                    <a:pt x="4515" y="2981"/>
                    <a:pt x="3864" y="3177"/>
                  </a:cubicBezTo>
                  <a:cubicBezTo>
                    <a:pt x="3755" y="3086"/>
                    <a:pt x="3618" y="3041"/>
                    <a:pt x="3481" y="3041"/>
                  </a:cubicBezTo>
                  <a:cubicBezTo>
                    <a:pt x="3337" y="3041"/>
                    <a:pt x="3193" y="3090"/>
                    <a:pt x="3079" y="3186"/>
                  </a:cubicBezTo>
                  <a:cubicBezTo>
                    <a:pt x="2921" y="3152"/>
                    <a:pt x="2763" y="3139"/>
                    <a:pt x="2606" y="3139"/>
                  </a:cubicBezTo>
                  <a:cubicBezTo>
                    <a:pt x="2390" y="3139"/>
                    <a:pt x="2175" y="3164"/>
                    <a:pt x="1963" y="3195"/>
                  </a:cubicBezTo>
                  <a:cubicBezTo>
                    <a:pt x="1865" y="3150"/>
                    <a:pt x="1776" y="3097"/>
                    <a:pt x="1687" y="3043"/>
                  </a:cubicBezTo>
                  <a:lnTo>
                    <a:pt x="1687" y="3043"/>
                  </a:lnTo>
                  <a:lnTo>
                    <a:pt x="1696" y="3230"/>
                  </a:lnTo>
                  <a:cubicBezTo>
                    <a:pt x="1426" y="3200"/>
                    <a:pt x="1153" y="3187"/>
                    <a:pt x="881" y="3187"/>
                  </a:cubicBezTo>
                  <a:cubicBezTo>
                    <a:pt x="587" y="3187"/>
                    <a:pt x="293" y="3203"/>
                    <a:pt x="1" y="3230"/>
                  </a:cubicBezTo>
                  <a:lnTo>
                    <a:pt x="10" y="3346"/>
                  </a:lnTo>
                  <a:cubicBezTo>
                    <a:pt x="349" y="3436"/>
                    <a:pt x="694" y="3451"/>
                    <a:pt x="1041" y="3451"/>
                  </a:cubicBezTo>
                  <a:cubicBezTo>
                    <a:pt x="1228" y="3451"/>
                    <a:pt x="1415" y="3447"/>
                    <a:pt x="1602" y="3447"/>
                  </a:cubicBezTo>
                  <a:cubicBezTo>
                    <a:pt x="1761" y="3447"/>
                    <a:pt x="1921" y="3450"/>
                    <a:pt x="2079" y="3462"/>
                  </a:cubicBezTo>
                  <a:cubicBezTo>
                    <a:pt x="1589" y="3578"/>
                    <a:pt x="1062" y="3516"/>
                    <a:pt x="563" y="3578"/>
                  </a:cubicBezTo>
                  <a:cubicBezTo>
                    <a:pt x="1203" y="3762"/>
                    <a:pt x="1865" y="3830"/>
                    <a:pt x="2530" y="3830"/>
                  </a:cubicBezTo>
                  <a:cubicBezTo>
                    <a:pt x="3320" y="3830"/>
                    <a:pt x="4115" y="3734"/>
                    <a:pt x="4890" y="3623"/>
                  </a:cubicBezTo>
                  <a:cubicBezTo>
                    <a:pt x="5122" y="3603"/>
                    <a:pt x="5350" y="3499"/>
                    <a:pt x="5584" y="3499"/>
                  </a:cubicBezTo>
                  <a:cubicBezTo>
                    <a:pt x="5664" y="3499"/>
                    <a:pt x="5745" y="3511"/>
                    <a:pt x="5826" y="3543"/>
                  </a:cubicBezTo>
                  <a:lnTo>
                    <a:pt x="5835" y="3373"/>
                  </a:lnTo>
                  <a:cubicBezTo>
                    <a:pt x="5874" y="3497"/>
                    <a:pt x="5933" y="3683"/>
                    <a:pt x="6049" y="3683"/>
                  </a:cubicBezTo>
                  <a:cubicBezTo>
                    <a:pt x="6091" y="3683"/>
                    <a:pt x="6141" y="3658"/>
                    <a:pt x="6201" y="3596"/>
                  </a:cubicBezTo>
                  <a:cubicBezTo>
                    <a:pt x="7343" y="3204"/>
                    <a:pt x="8404" y="2642"/>
                    <a:pt x="9448" y="2062"/>
                  </a:cubicBezTo>
                  <a:cubicBezTo>
                    <a:pt x="10433" y="1503"/>
                    <a:pt x="11563" y="1192"/>
                    <a:pt x="12694" y="1192"/>
                  </a:cubicBezTo>
                  <a:cubicBezTo>
                    <a:pt x="13223" y="1192"/>
                    <a:pt x="13751" y="1260"/>
                    <a:pt x="14266" y="1402"/>
                  </a:cubicBezTo>
                  <a:cubicBezTo>
                    <a:pt x="15550" y="1660"/>
                    <a:pt x="16639" y="2428"/>
                    <a:pt x="17870" y="2847"/>
                  </a:cubicBezTo>
                  <a:cubicBezTo>
                    <a:pt x="18396" y="3097"/>
                    <a:pt x="19038" y="3204"/>
                    <a:pt x="19431" y="3668"/>
                  </a:cubicBezTo>
                  <a:cubicBezTo>
                    <a:pt x="21188" y="4372"/>
                    <a:pt x="22901" y="5273"/>
                    <a:pt x="24775" y="5639"/>
                  </a:cubicBezTo>
                  <a:cubicBezTo>
                    <a:pt x="25183" y="5709"/>
                    <a:pt x="25594" y="5743"/>
                    <a:pt x="26006" y="5743"/>
                  </a:cubicBezTo>
                  <a:cubicBezTo>
                    <a:pt x="27168" y="5743"/>
                    <a:pt x="28326" y="5476"/>
                    <a:pt x="29387" y="5015"/>
                  </a:cubicBezTo>
                  <a:cubicBezTo>
                    <a:pt x="29815" y="4783"/>
                    <a:pt x="30279" y="4435"/>
                    <a:pt x="30359" y="3917"/>
                  </a:cubicBezTo>
                  <a:lnTo>
                    <a:pt x="30359" y="3917"/>
                  </a:lnTo>
                  <a:cubicBezTo>
                    <a:pt x="29699" y="3998"/>
                    <a:pt x="29039" y="4024"/>
                    <a:pt x="28388" y="4176"/>
                  </a:cubicBezTo>
                  <a:cubicBezTo>
                    <a:pt x="27633" y="4333"/>
                    <a:pt x="26853" y="4455"/>
                    <a:pt x="26079" y="4455"/>
                  </a:cubicBezTo>
                  <a:cubicBezTo>
                    <a:pt x="25488" y="4455"/>
                    <a:pt x="24900" y="4384"/>
                    <a:pt x="24329" y="4203"/>
                  </a:cubicBezTo>
                  <a:cubicBezTo>
                    <a:pt x="23026" y="3917"/>
                    <a:pt x="21786" y="3409"/>
                    <a:pt x="20564" y="2865"/>
                  </a:cubicBezTo>
                  <a:cubicBezTo>
                    <a:pt x="20037" y="2615"/>
                    <a:pt x="19449" y="2508"/>
                    <a:pt x="18949" y="2187"/>
                  </a:cubicBezTo>
                  <a:cubicBezTo>
                    <a:pt x="18815" y="2133"/>
                    <a:pt x="18673" y="2080"/>
                    <a:pt x="18530" y="2026"/>
                  </a:cubicBezTo>
                  <a:cubicBezTo>
                    <a:pt x="17094" y="1214"/>
                    <a:pt x="15604" y="420"/>
                    <a:pt x="13971" y="108"/>
                  </a:cubicBezTo>
                  <a:cubicBezTo>
                    <a:pt x="13616" y="34"/>
                    <a:pt x="13257" y="1"/>
                    <a:pt x="12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689300" y="1529950"/>
              <a:ext cx="896800" cy="125725"/>
            </a:xfrm>
            <a:custGeom>
              <a:avLst/>
              <a:gdLst/>
              <a:ahLst/>
              <a:cxnLst/>
              <a:rect l="l" t="t" r="r" b="b"/>
              <a:pathLst>
                <a:path w="35872" h="5029" extrusionOk="0">
                  <a:moveTo>
                    <a:pt x="21069" y="0"/>
                  </a:moveTo>
                  <a:cubicBezTo>
                    <a:pt x="19510" y="0"/>
                    <a:pt x="17945" y="452"/>
                    <a:pt x="16540" y="1114"/>
                  </a:cubicBezTo>
                  <a:cubicBezTo>
                    <a:pt x="14354" y="2024"/>
                    <a:pt x="12053" y="2827"/>
                    <a:pt x="9653" y="2836"/>
                  </a:cubicBezTo>
                  <a:cubicBezTo>
                    <a:pt x="9368" y="2844"/>
                    <a:pt x="9082" y="2848"/>
                    <a:pt x="8796" y="2848"/>
                  </a:cubicBezTo>
                  <a:cubicBezTo>
                    <a:pt x="7050" y="2848"/>
                    <a:pt x="5297" y="2686"/>
                    <a:pt x="3649" y="2096"/>
                  </a:cubicBezTo>
                  <a:cubicBezTo>
                    <a:pt x="2926" y="1819"/>
                    <a:pt x="2195" y="1569"/>
                    <a:pt x="1499" y="1239"/>
                  </a:cubicBezTo>
                  <a:cubicBezTo>
                    <a:pt x="1220" y="1117"/>
                    <a:pt x="942" y="945"/>
                    <a:pt x="630" y="945"/>
                  </a:cubicBezTo>
                  <a:cubicBezTo>
                    <a:pt x="622" y="945"/>
                    <a:pt x="615" y="945"/>
                    <a:pt x="607" y="945"/>
                  </a:cubicBezTo>
                  <a:lnTo>
                    <a:pt x="634" y="784"/>
                  </a:lnTo>
                  <a:lnTo>
                    <a:pt x="634" y="784"/>
                  </a:lnTo>
                  <a:cubicBezTo>
                    <a:pt x="553" y="811"/>
                    <a:pt x="402" y="856"/>
                    <a:pt x="330" y="882"/>
                  </a:cubicBezTo>
                  <a:lnTo>
                    <a:pt x="339" y="686"/>
                  </a:lnTo>
                  <a:lnTo>
                    <a:pt x="339" y="686"/>
                  </a:lnTo>
                  <a:cubicBezTo>
                    <a:pt x="250" y="695"/>
                    <a:pt x="89" y="704"/>
                    <a:pt x="0" y="713"/>
                  </a:cubicBezTo>
                  <a:cubicBezTo>
                    <a:pt x="188" y="972"/>
                    <a:pt x="420" y="1204"/>
                    <a:pt x="553" y="1498"/>
                  </a:cubicBezTo>
                  <a:cubicBezTo>
                    <a:pt x="1017" y="1971"/>
                    <a:pt x="1642" y="2203"/>
                    <a:pt x="2159" y="2604"/>
                  </a:cubicBezTo>
                  <a:cubicBezTo>
                    <a:pt x="3319" y="3229"/>
                    <a:pt x="4541" y="3773"/>
                    <a:pt x="5826" y="4076"/>
                  </a:cubicBezTo>
                  <a:cubicBezTo>
                    <a:pt x="7152" y="4266"/>
                    <a:pt x="8490" y="4405"/>
                    <a:pt x="9827" y="4405"/>
                  </a:cubicBezTo>
                  <a:cubicBezTo>
                    <a:pt x="10495" y="4405"/>
                    <a:pt x="11163" y="4371"/>
                    <a:pt x="11830" y="4290"/>
                  </a:cubicBezTo>
                  <a:cubicBezTo>
                    <a:pt x="13819" y="3925"/>
                    <a:pt x="15728" y="3211"/>
                    <a:pt x="17548" y="2345"/>
                  </a:cubicBezTo>
                  <a:cubicBezTo>
                    <a:pt x="18639" y="1878"/>
                    <a:pt x="19863" y="1591"/>
                    <a:pt x="21070" y="1591"/>
                  </a:cubicBezTo>
                  <a:cubicBezTo>
                    <a:pt x="22283" y="1591"/>
                    <a:pt x="23478" y="1880"/>
                    <a:pt x="24506" y="2569"/>
                  </a:cubicBezTo>
                  <a:cubicBezTo>
                    <a:pt x="26237" y="3657"/>
                    <a:pt x="28102" y="4611"/>
                    <a:pt x="30127" y="4986"/>
                  </a:cubicBezTo>
                  <a:cubicBezTo>
                    <a:pt x="30433" y="5014"/>
                    <a:pt x="30741" y="5029"/>
                    <a:pt x="31051" y="5029"/>
                  </a:cubicBezTo>
                  <a:cubicBezTo>
                    <a:pt x="32338" y="5029"/>
                    <a:pt x="33629" y="4770"/>
                    <a:pt x="34730" y="4094"/>
                  </a:cubicBezTo>
                  <a:cubicBezTo>
                    <a:pt x="35122" y="3755"/>
                    <a:pt x="35568" y="3478"/>
                    <a:pt x="35872" y="3059"/>
                  </a:cubicBezTo>
                  <a:lnTo>
                    <a:pt x="35872" y="3059"/>
                  </a:lnTo>
                  <a:cubicBezTo>
                    <a:pt x="35221" y="3434"/>
                    <a:pt x="34587" y="3951"/>
                    <a:pt x="33802" y="3996"/>
                  </a:cubicBezTo>
                  <a:cubicBezTo>
                    <a:pt x="33945" y="3925"/>
                    <a:pt x="34097" y="3862"/>
                    <a:pt x="34239" y="3800"/>
                  </a:cubicBezTo>
                  <a:cubicBezTo>
                    <a:pt x="34525" y="3577"/>
                    <a:pt x="34819" y="3362"/>
                    <a:pt x="35096" y="3131"/>
                  </a:cubicBezTo>
                  <a:cubicBezTo>
                    <a:pt x="35176" y="3086"/>
                    <a:pt x="35337" y="2997"/>
                    <a:pt x="35417" y="2952"/>
                  </a:cubicBezTo>
                  <a:lnTo>
                    <a:pt x="35417" y="2952"/>
                  </a:lnTo>
                  <a:cubicBezTo>
                    <a:pt x="35078" y="3015"/>
                    <a:pt x="34748" y="3139"/>
                    <a:pt x="34453" y="3309"/>
                  </a:cubicBezTo>
                  <a:lnTo>
                    <a:pt x="34453" y="3104"/>
                  </a:lnTo>
                  <a:cubicBezTo>
                    <a:pt x="33856" y="3211"/>
                    <a:pt x="33258" y="3273"/>
                    <a:pt x="32687" y="3461"/>
                  </a:cubicBezTo>
                  <a:cubicBezTo>
                    <a:pt x="32254" y="3552"/>
                    <a:pt x="31818" y="3594"/>
                    <a:pt x="31384" y="3594"/>
                  </a:cubicBezTo>
                  <a:cubicBezTo>
                    <a:pt x="29730" y="3594"/>
                    <a:pt x="28092" y="2982"/>
                    <a:pt x="26701" y="2114"/>
                  </a:cubicBezTo>
                  <a:cubicBezTo>
                    <a:pt x="25532" y="1498"/>
                    <a:pt x="24497" y="588"/>
                    <a:pt x="23177" y="303"/>
                  </a:cubicBezTo>
                  <a:cubicBezTo>
                    <a:pt x="22486" y="94"/>
                    <a:pt x="21778" y="0"/>
                    <a:pt x="2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394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288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5" name="Google Shape;635;p13"/>
          <p:cNvCxnSpPr/>
          <p:nvPr/>
        </p:nvCxnSpPr>
        <p:spPr>
          <a:xfrm>
            <a:off x="-124533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13"/>
          <p:cNvCxnSpPr/>
          <p:nvPr/>
        </p:nvCxnSpPr>
        <p:spPr>
          <a:xfrm>
            <a:off x="0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13"/>
          <p:cNvCxnSpPr/>
          <p:nvPr/>
        </p:nvCxnSpPr>
        <p:spPr>
          <a:xfrm>
            <a:off x="1395400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8" name="Google Shape;638;p13"/>
          <p:cNvSpPr/>
          <p:nvPr/>
        </p:nvSpPr>
        <p:spPr>
          <a:xfrm>
            <a:off x="6769967" y="720000"/>
            <a:ext cx="4716800" cy="255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13"/>
          <p:cNvSpPr/>
          <p:nvPr/>
        </p:nvSpPr>
        <p:spPr>
          <a:xfrm>
            <a:off x="6769967" y="3587200"/>
            <a:ext cx="4716800" cy="255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13"/>
          <p:cNvSpPr/>
          <p:nvPr/>
        </p:nvSpPr>
        <p:spPr>
          <a:xfrm>
            <a:off x="1633967" y="3587200"/>
            <a:ext cx="4716800" cy="255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13"/>
          <p:cNvSpPr/>
          <p:nvPr/>
        </p:nvSpPr>
        <p:spPr>
          <a:xfrm>
            <a:off x="1633967" y="720000"/>
            <a:ext cx="4716800" cy="255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13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13"/>
          <p:cNvSpPr txBox="1">
            <a:spLocks noGrp="1"/>
          </p:cNvSpPr>
          <p:nvPr>
            <p:ph type="subTitle" idx="1"/>
          </p:nvPr>
        </p:nvSpPr>
        <p:spPr>
          <a:xfrm>
            <a:off x="2240367" y="2256000"/>
            <a:ext cx="35040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644" name="Google Shape;644;p13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240367" y="1594000"/>
            <a:ext cx="3504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subTitle" idx="2"/>
          </p:nvPr>
        </p:nvSpPr>
        <p:spPr>
          <a:xfrm>
            <a:off x="7376367" y="2256000"/>
            <a:ext cx="35040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3"/>
          </p:nvPr>
        </p:nvSpPr>
        <p:spPr>
          <a:xfrm>
            <a:off x="7376567" y="1594000"/>
            <a:ext cx="3504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4"/>
          </p:nvPr>
        </p:nvSpPr>
        <p:spPr>
          <a:xfrm>
            <a:off x="2240417" y="5123400"/>
            <a:ext cx="35040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5"/>
          </p:nvPr>
        </p:nvSpPr>
        <p:spPr>
          <a:xfrm>
            <a:off x="2240317" y="4461400"/>
            <a:ext cx="3504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6"/>
          </p:nvPr>
        </p:nvSpPr>
        <p:spPr>
          <a:xfrm>
            <a:off x="7376467" y="5123400"/>
            <a:ext cx="35040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7"/>
          </p:nvPr>
        </p:nvSpPr>
        <p:spPr>
          <a:xfrm>
            <a:off x="7376667" y="4461400"/>
            <a:ext cx="3504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160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2" name="Google Shape;652;p14"/>
          <p:cNvCxnSpPr/>
          <p:nvPr/>
        </p:nvCxnSpPr>
        <p:spPr>
          <a:xfrm flipH="1">
            <a:off x="-110200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" name="Google Shape;653;p14"/>
          <p:cNvCxnSpPr/>
          <p:nvPr/>
        </p:nvCxnSpPr>
        <p:spPr>
          <a:xfrm flipH="1">
            <a:off x="-133133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14"/>
          <p:cNvCxnSpPr/>
          <p:nvPr/>
        </p:nvCxnSpPr>
        <p:spPr>
          <a:xfrm flipH="1">
            <a:off x="-1630133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14"/>
          <p:cNvSpPr/>
          <p:nvPr/>
        </p:nvSpPr>
        <p:spPr>
          <a:xfrm>
            <a:off x="4793767" y="5129101"/>
            <a:ext cx="9132555" cy="2531316"/>
          </a:xfrm>
          <a:custGeom>
            <a:avLst/>
            <a:gdLst/>
            <a:ahLst/>
            <a:cxnLst/>
            <a:rect l="l" t="t" r="r" b="b"/>
            <a:pathLst>
              <a:path w="206541" h="57248" extrusionOk="0">
                <a:moveTo>
                  <a:pt x="85240" y="1"/>
                </a:moveTo>
                <a:cubicBezTo>
                  <a:pt x="64707" y="1"/>
                  <a:pt x="37128" y="5787"/>
                  <a:pt x="1" y="24160"/>
                </a:cubicBezTo>
                <a:lnTo>
                  <a:pt x="8922" y="57248"/>
                </a:lnTo>
                <a:lnTo>
                  <a:pt x="206541" y="36230"/>
                </a:lnTo>
                <a:lnTo>
                  <a:pt x="200599" y="1572"/>
                </a:lnTo>
                <a:cubicBezTo>
                  <a:pt x="189748" y="5544"/>
                  <a:pt x="173248" y="10217"/>
                  <a:pt x="153083" y="10217"/>
                </a:cubicBezTo>
                <a:cubicBezTo>
                  <a:pt x="153007" y="10217"/>
                  <a:pt x="152930" y="10216"/>
                  <a:pt x="152854" y="10216"/>
                </a:cubicBezTo>
                <a:cubicBezTo>
                  <a:pt x="131880" y="10181"/>
                  <a:pt x="116991" y="5105"/>
                  <a:pt x="109961" y="3178"/>
                </a:cubicBezTo>
                <a:cubicBezTo>
                  <a:pt x="103127" y="1301"/>
                  <a:pt x="94975" y="1"/>
                  <a:pt x="852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14"/>
          <p:cNvSpPr/>
          <p:nvPr/>
        </p:nvSpPr>
        <p:spPr>
          <a:xfrm>
            <a:off x="-459734" y="4618501"/>
            <a:ext cx="7832447" cy="2531300"/>
          </a:xfrm>
          <a:custGeom>
            <a:avLst/>
            <a:gdLst/>
            <a:ahLst/>
            <a:cxnLst/>
            <a:rect l="l" t="t" r="r" b="b"/>
            <a:pathLst>
              <a:path w="154263" h="75939" extrusionOk="0">
                <a:moveTo>
                  <a:pt x="29311" y="1"/>
                </a:moveTo>
                <a:cubicBezTo>
                  <a:pt x="29209" y="1"/>
                  <a:pt x="29107" y="2"/>
                  <a:pt x="29002" y="5"/>
                </a:cubicBezTo>
                <a:cubicBezTo>
                  <a:pt x="14693" y="424"/>
                  <a:pt x="3247" y="28606"/>
                  <a:pt x="1062" y="48785"/>
                </a:cubicBezTo>
                <a:cubicBezTo>
                  <a:pt x="330" y="55521"/>
                  <a:pt x="0" y="59053"/>
                  <a:pt x="1954" y="62978"/>
                </a:cubicBezTo>
                <a:cubicBezTo>
                  <a:pt x="5666" y="70435"/>
                  <a:pt x="16012" y="75939"/>
                  <a:pt x="48037" y="75939"/>
                </a:cubicBezTo>
                <a:cubicBezTo>
                  <a:pt x="50570" y="75939"/>
                  <a:pt x="53239" y="75904"/>
                  <a:pt x="56051" y="75834"/>
                </a:cubicBezTo>
                <a:cubicBezTo>
                  <a:pt x="100879" y="74718"/>
                  <a:pt x="143772" y="73639"/>
                  <a:pt x="150061" y="53665"/>
                </a:cubicBezTo>
                <a:cubicBezTo>
                  <a:pt x="154263" y="40319"/>
                  <a:pt x="141524" y="20515"/>
                  <a:pt x="129221" y="19069"/>
                </a:cubicBezTo>
                <a:cubicBezTo>
                  <a:pt x="128742" y="19013"/>
                  <a:pt x="128273" y="18986"/>
                  <a:pt x="127813" y="18986"/>
                </a:cubicBezTo>
                <a:cubicBezTo>
                  <a:pt x="114341" y="18986"/>
                  <a:pt x="108650" y="42197"/>
                  <a:pt x="90638" y="42576"/>
                </a:cubicBezTo>
                <a:cubicBezTo>
                  <a:pt x="90490" y="42579"/>
                  <a:pt x="90342" y="42581"/>
                  <a:pt x="90194" y="42581"/>
                </a:cubicBezTo>
                <a:cubicBezTo>
                  <a:pt x="79397" y="42581"/>
                  <a:pt x="69870" y="34221"/>
                  <a:pt x="51617" y="18186"/>
                </a:cubicBezTo>
                <a:cubicBezTo>
                  <a:pt x="36676" y="5068"/>
                  <a:pt x="35145" y="1"/>
                  <a:pt x="29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14"/>
          <p:cNvSpPr/>
          <p:nvPr/>
        </p:nvSpPr>
        <p:spPr>
          <a:xfrm>
            <a:off x="2376791" y="1007400"/>
            <a:ext cx="8356000" cy="4843200"/>
          </a:xfrm>
          <a:prstGeom prst="roundRect">
            <a:avLst>
              <a:gd name="adj" fmla="val 15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8" name="Google Shape;658;p14"/>
          <p:cNvGrpSpPr/>
          <p:nvPr/>
        </p:nvGrpSpPr>
        <p:grpSpPr>
          <a:xfrm>
            <a:off x="2259218" y="436101"/>
            <a:ext cx="1101767" cy="1125833"/>
            <a:chOff x="6270750" y="1744250"/>
            <a:chExt cx="826325" cy="844375"/>
          </a:xfrm>
        </p:grpSpPr>
        <p:sp>
          <p:nvSpPr>
            <p:cNvPr id="659" name="Google Shape;659;p14"/>
            <p:cNvSpPr/>
            <p:nvPr/>
          </p:nvSpPr>
          <p:spPr>
            <a:xfrm>
              <a:off x="6453850" y="1783850"/>
              <a:ext cx="199400" cy="269225"/>
            </a:xfrm>
            <a:custGeom>
              <a:avLst/>
              <a:gdLst/>
              <a:ahLst/>
              <a:cxnLst/>
              <a:rect l="l" t="t" r="r" b="b"/>
              <a:pathLst>
                <a:path w="7976" h="10769" extrusionOk="0">
                  <a:moveTo>
                    <a:pt x="4550" y="4010"/>
                  </a:moveTo>
                  <a:cubicBezTo>
                    <a:pt x="4595" y="4046"/>
                    <a:pt x="4622" y="4090"/>
                    <a:pt x="4657" y="4135"/>
                  </a:cubicBezTo>
                  <a:cubicBezTo>
                    <a:pt x="4693" y="4153"/>
                    <a:pt x="4729" y="4179"/>
                    <a:pt x="4764" y="4197"/>
                  </a:cubicBezTo>
                  <a:cubicBezTo>
                    <a:pt x="4747" y="4251"/>
                    <a:pt x="4729" y="4295"/>
                    <a:pt x="4702" y="4349"/>
                  </a:cubicBezTo>
                  <a:cubicBezTo>
                    <a:pt x="4648" y="4277"/>
                    <a:pt x="4586" y="4197"/>
                    <a:pt x="4524" y="4126"/>
                  </a:cubicBezTo>
                  <a:cubicBezTo>
                    <a:pt x="4488" y="4099"/>
                    <a:pt x="4443" y="4063"/>
                    <a:pt x="4408" y="4028"/>
                  </a:cubicBezTo>
                  <a:cubicBezTo>
                    <a:pt x="4452" y="4019"/>
                    <a:pt x="4506" y="4019"/>
                    <a:pt x="4550" y="4010"/>
                  </a:cubicBezTo>
                  <a:close/>
                  <a:moveTo>
                    <a:pt x="4965" y="4540"/>
                  </a:moveTo>
                  <a:cubicBezTo>
                    <a:pt x="4972" y="4540"/>
                    <a:pt x="4979" y="4542"/>
                    <a:pt x="4987" y="4545"/>
                  </a:cubicBezTo>
                  <a:cubicBezTo>
                    <a:pt x="5032" y="4563"/>
                    <a:pt x="5068" y="4652"/>
                    <a:pt x="5005" y="4679"/>
                  </a:cubicBezTo>
                  <a:cubicBezTo>
                    <a:pt x="4941" y="4679"/>
                    <a:pt x="4905" y="4540"/>
                    <a:pt x="4965" y="4540"/>
                  </a:cubicBezTo>
                  <a:close/>
                  <a:moveTo>
                    <a:pt x="5148" y="4911"/>
                  </a:moveTo>
                  <a:cubicBezTo>
                    <a:pt x="5175" y="4911"/>
                    <a:pt x="5237" y="4920"/>
                    <a:pt x="5264" y="4929"/>
                  </a:cubicBezTo>
                  <a:cubicBezTo>
                    <a:pt x="5344" y="5036"/>
                    <a:pt x="5389" y="5161"/>
                    <a:pt x="5442" y="5286"/>
                  </a:cubicBezTo>
                  <a:cubicBezTo>
                    <a:pt x="5442" y="5348"/>
                    <a:pt x="5371" y="5375"/>
                    <a:pt x="5326" y="5419"/>
                  </a:cubicBezTo>
                  <a:cubicBezTo>
                    <a:pt x="5291" y="5241"/>
                    <a:pt x="5166" y="5098"/>
                    <a:pt x="5148" y="4911"/>
                  </a:cubicBezTo>
                  <a:close/>
                  <a:moveTo>
                    <a:pt x="5469" y="5393"/>
                  </a:moveTo>
                  <a:cubicBezTo>
                    <a:pt x="5514" y="5455"/>
                    <a:pt x="5567" y="5517"/>
                    <a:pt x="5612" y="5580"/>
                  </a:cubicBezTo>
                  <a:cubicBezTo>
                    <a:pt x="5603" y="5625"/>
                    <a:pt x="5594" y="5669"/>
                    <a:pt x="5576" y="5714"/>
                  </a:cubicBezTo>
                  <a:cubicBezTo>
                    <a:pt x="5496" y="5678"/>
                    <a:pt x="5433" y="5607"/>
                    <a:pt x="5371" y="5544"/>
                  </a:cubicBezTo>
                  <a:cubicBezTo>
                    <a:pt x="5407" y="5491"/>
                    <a:pt x="5433" y="5446"/>
                    <a:pt x="5469" y="5393"/>
                  </a:cubicBezTo>
                  <a:close/>
                  <a:moveTo>
                    <a:pt x="5597" y="5775"/>
                  </a:moveTo>
                  <a:cubicBezTo>
                    <a:pt x="5604" y="5775"/>
                    <a:pt x="5612" y="5775"/>
                    <a:pt x="5621" y="5776"/>
                  </a:cubicBezTo>
                  <a:cubicBezTo>
                    <a:pt x="5652" y="5831"/>
                    <a:pt x="5649" y="5858"/>
                    <a:pt x="5594" y="5858"/>
                  </a:cubicBezTo>
                  <a:cubicBezTo>
                    <a:pt x="5586" y="5858"/>
                    <a:pt x="5577" y="5858"/>
                    <a:pt x="5567" y="5856"/>
                  </a:cubicBezTo>
                  <a:cubicBezTo>
                    <a:pt x="5536" y="5802"/>
                    <a:pt x="5546" y="5775"/>
                    <a:pt x="5597" y="5775"/>
                  </a:cubicBezTo>
                  <a:close/>
                  <a:moveTo>
                    <a:pt x="5710" y="5937"/>
                  </a:moveTo>
                  <a:cubicBezTo>
                    <a:pt x="5710" y="5972"/>
                    <a:pt x="5719" y="6035"/>
                    <a:pt x="5719" y="6071"/>
                  </a:cubicBezTo>
                  <a:cubicBezTo>
                    <a:pt x="5772" y="6097"/>
                    <a:pt x="5817" y="6124"/>
                    <a:pt x="5862" y="6151"/>
                  </a:cubicBezTo>
                  <a:cubicBezTo>
                    <a:pt x="5862" y="6213"/>
                    <a:pt x="5853" y="6276"/>
                    <a:pt x="5853" y="6338"/>
                  </a:cubicBezTo>
                  <a:cubicBezTo>
                    <a:pt x="5906" y="6347"/>
                    <a:pt x="5960" y="6365"/>
                    <a:pt x="6004" y="6383"/>
                  </a:cubicBezTo>
                  <a:cubicBezTo>
                    <a:pt x="5995" y="6410"/>
                    <a:pt x="5987" y="6445"/>
                    <a:pt x="5969" y="6472"/>
                  </a:cubicBezTo>
                  <a:cubicBezTo>
                    <a:pt x="5875" y="6489"/>
                    <a:pt x="5806" y="6547"/>
                    <a:pt x="5761" y="6622"/>
                  </a:cubicBezTo>
                  <a:lnTo>
                    <a:pt x="5761" y="6622"/>
                  </a:lnTo>
                  <a:cubicBezTo>
                    <a:pt x="5794" y="6564"/>
                    <a:pt x="5828" y="6513"/>
                    <a:pt x="5862" y="6454"/>
                  </a:cubicBezTo>
                  <a:cubicBezTo>
                    <a:pt x="5853" y="6392"/>
                    <a:pt x="5835" y="6338"/>
                    <a:pt x="5826" y="6285"/>
                  </a:cubicBezTo>
                  <a:cubicBezTo>
                    <a:pt x="5790" y="6258"/>
                    <a:pt x="5764" y="6231"/>
                    <a:pt x="5728" y="6213"/>
                  </a:cubicBezTo>
                  <a:cubicBezTo>
                    <a:pt x="5710" y="6124"/>
                    <a:pt x="5683" y="6044"/>
                    <a:pt x="5648" y="5955"/>
                  </a:cubicBezTo>
                  <a:cubicBezTo>
                    <a:pt x="5665" y="5955"/>
                    <a:pt x="5692" y="5946"/>
                    <a:pt x="5710" y="5937"/>
                  </a:cubicBezTo>
                  <a:close/>
                  <a:moveTo>
                    <a:pt x="1612" y="1"/>
                  </a:moveTo>
                  <a:cubicBezTo>
                    <a:pt x="1476" y="1"/>
                    <a:pt x="1345" y="45"/>
                    <a:pt x="1214" y="76"/>
                  </a:cubicBezTo>
                  <a:cubicBezTo>
                    <a:pt x="634" y="183"/>
                    <a:pt x="161" y="700"/>
                    <a:pt x="54" y="1280"/>
                  </a:cubicBezTo>
                  <a:cubicBezTo>
                    <a:pt x="1" y="1583"/>
                    <a:pt x="170" y="1869"/>
                    <a:pt x="161" y="2172"/>
                  </a:cubicBezTo>
                  <a:cubicBezTo>
                    <a:pt x="224" y="2538"/>
                    <a:pt x="322" y="2921"/>
                    <a:pt x="563" y="3216"/>
                  </a:cubicBezTo>
                  <a:cubicBezTo>
                    <a:pt x="705" y="3341"/>
                    <a:pt x="786" y="3519"/>
                    <a:pt x="910" y="3653"/>
                  </a:cubicBezTo>
                  <a:cubicBezTo>
                    <a:pt x="1178" y="3938"/>
                    <a:pt x="1419" y="4242"/>
                    <a:pt x="1704" y="4500"/>
                  </a:cubicBezTo>
                  <a:cubicBezTo>
                    <a:pt x="1829" y="4608"/>
                    <a:pt x="1910" y="4750"/>
                    <a:pt x="2035" y="4857"/>
                  </a:cubicBezTo>
                  <a:cubicBezTo>
                    <a:pt x="2142" y="4938"/>
                    <a:pt x="2258" y="4991"/>
                    <a:pt x="2374" y="5054"/>
                  </a:cubicBezTo>
                  <a:cubicBezTo>
                    <a:pt x="2365" y="5187"/>
                    <a:pt x="2356" y="5339"/>
                    <a:pt x="2454" y="5446"/>
                  </a:cubicBezTo>
                  <a:cubicBezTo>
                    <a:pt x="2713" y="5767"/>
                    <a:pt x="3052" y="6017"/>
                    <a:pt x="3257" y="6374"/>
                  </a:cubicBezTo>
                  <a:cubicBezTo>
                    <a:pt x="3373" y="6427"/>
                    <a:pt x="3417" y="6561"/>
                    <a:pt x="3507" y="6659"/>
                  </a:cubicBezTo>
                  <a:cubicBezTo>
                    <a:pt x="3596" y="6740"/>
                    <a:pt x="3703" y="6793"/>
                    <a:pt x="3801" y="6856"/>
                  </a:cubicBezTo>
                  <a:cubicBezTo>
                    <a:pt x="3819" y="6847"/>
                    <a:pt x="3846" y="6829"/>
                    <a:pt x="3854" y="6820"/>
                  </a:cubicBezTo>
                  <a:cubicBezTo>
                    <a:pt x="3863" y="6856"/>
                    <a:pt x="3863" y="6900"/>
                    <a:pt x="3872" y="6945"/>
                  </a:cubicBezTo>
                  <a:cubicBezTo>
                    <a:pt x="3926" y="6882"/>
                    <a:pt x="4006" y="6856"/>
                    <a:pt x="4086" y="6847"/>
                  </a:cubicBezTo>
                  <a:lnTo>
                    <a:pt x="4086" y="6847"/>
                  </a:lnTo>
                  <a:cubicBezTo>
                    <a:pt x="4060" y="6865"/>
                    <a:pt x="4024" y="6891"/>
                    <a:pt x="3988" y="6909"/>
                  </a:cubicBezTo>
                  <a:cubicBezTo>
                    <a:pt x="3970" y="6936"/>
                    <a:pt x="3953" y="6972"/>
                    <a:pt x="3935" y="6998"/>
                  </a:cubicBezTo>
                  <a:cubicBezTo>
                    <a:pt x="4006" y="7088"/>
                    <a:pt x="4069" y="7177"/>
                    <a:pt x="4140" y="7257"/>
                  </a:cubicBezTo>
                  <a:cubicBezTo>
                    <a:pt x="4238" y="7346"/>
                    <a:pt x="4372" y="7409"/>
                    <a:pt x="4479" y="7498"/>
                  </a:cubicBezTo>
                  <a:cubicBezTo>
                    <a:pt x="4524" y="7480"/>
                    <a:pt x="4577" y="7462"/>
                    <a:pt x="4631" y="7444"/>
                  </a:cubicBezTo>
                  <a:cubicBezTo>
                    <a:pt x="4729" y="7489"/>
                    <a:pt x="4827" y="7543"/>
                    <a:pt x="4916" y="7614"/>
                  </a:cubicBezTo>
                  <a:cubicBezTo>
                    <a:pt x="5059" y="7757"/>
                    <a:pt x="5291" y="7694"/>
                    <a:pt x="5451" y="7801"/>
                  </a:cubicBezTo>
                  <a:cubicBezTo>
                    <a:pt x="5710" y="7908"/>
                    <a:pt x="5665" y="8238"/>
                    <a:pt x="5656" y="8470"/>
                  </a:cubicBezTo>
                  <a:cubicBezTo>
                    <a:pt x="5755" y="8586"/>
                    <a:pt x="5862" y="8702"/>
                    <a:pt x="5915" y="8854"/>
                  </a:cubicBezTo>
                  <a:cubicBezTo>
                    <a:pt x="5844" y="8934"/>
                    <a:pt x="5817" y="9032"/>
                    <a:pt x="5808" y="9139"/>
                  </a:cubicBezTo>
                  <a:cubicBezTo>
                    <a:pt x="5764" y="9157"/>
                    <a:pt x="5719" y="9175"/>
                    <a:pt x="5674" y="9193"/>
                  </a:cubicBezTo>
                  <a:cubicBezTo>
                    <a:pt x="5701" y="9273"/>
                    <a:pt x="5719" y="9362"/>
                    <a:pt x="5755" y="9434"/>
                  </a:cubicBezTo>
                  <a:cubicBezTo>
                    <a:pt x="5871" y="9523"/>
                    <a:pt x="6022" y="9568"/>
                    <a:pt x="6040" y="9728"/>
                  </a:cubicBezTo>
                  <a:cubicBezTo>
                    <a:pt x="5987" y="9701"/>
                    <a:pt x="5924" y="9675"/>
                    <a:pt x="5871" y="9657"/>
                  </a:cubicBezTo>
                  <a:lnTo>
                    <a:pt x="5871" y="9657"/>
                  </a:lnTo>
                  <a:cubicBezTo>
                    <a:pt x="5888" y="9710"/>
                    <a:pt x="5906" y="9764"/>
                    <a:pt x="5924" y="9817"/>
                  </a:cubicBezTo>
                  <a:cubicBezTo>
                    <a:pt x="6022" y="9826"/>
                    <a:pt x="6120" y="9862"/>
                    <a:pt x="6147" y="9978"/>
                  </a:cubicBezTo>
                  <a:cubicBezTo>
                    <a:pt x="6210" y="9996"/>
                    <a:pt x="6272" y="10023"/>
                    <a:pt x="6334" y="10040"/>
                  </a:cubicBezTo>
                  <a:cubicBezTo>
                    <a:pt x="6343" y="10085"/>
                    <a:pt x="6343" y="10121"/>
                    <a:pt x="6352" y="10156"/>
                  </a:cubicBezTo>
                  <a:cubicBezTo>
                    <a:pt x="6397" y="10139"/>
                    <a:pt x="6450" y="10121"/>
                    <a:pt x="6495" y="10103"/>
                  </a:cubicBezTo>
                  <a:cubicBezTo>
                    <a:pt x="6504" y="10121"/>
                    <a:pt x="6522" y="10156"/>
                    <a:pt x="6531" y="10174"/>
                  </a:cubicBezTo>
                  <a:cubicBezTo>
                    <a:pt x="6629" y="10183"/>
                    <a:pt x="6745" y="10165"/>
                    <a:pt x="6825" y="10246"/>
                  </a:cubicBezTo>
                  <a:cubicBezTo>
                    <a:pt x="6846" y="10237"/>
                    <a:pt x="6866" y="10233"/>
                    <a:pt x="6883" y="10233"/>
                  </a:cubicBezTo>
                  <a:cubicBezTo>
                    <a:pt x="6976" y="10233"/>
                    <a:pt x="7024" y="10340"/>
                    <a:pt x="7084" y="10415"/>
                  </a:cubicBezTo>
                  <a:cubicBezTo>
                    <a:pt x="7093" y="10433"/>
                    <a:pt x="7111" y="10478"/>
                    <a:pt x="7120" y="10495"/>
                  </a:cubicBezTo>
                  <a:cubicBezTo>
                    <a:pt x="7155" y="10522"/>
                    <a:pt x="7191" y="10540"/>
                    <a:pt x="7236" y="10558"/>
                  </a:cubicBezTo>
                  <a:lnTo>
                    <a:pt x="7396" y="10558"/>
                  </a:lnTo>
                  <a:cubicBezTo>
                    <a:pt x="7387" y="10620"/>
                    <a:pt x="7378" y="10692"/>
                    <a:pt x="7360" y="10754"/>
                  </a:cubicBezTo>
                  <a:cubicBezTo>
                    <a:pt x="7372" y="10753"/>
                    <a:pt x="7384" y="10753"/>
                    <a:pt x="7396" y="10753"/>
                  </a:cubicBezTo>
                  <a:cubicBezTo>
                    <a:pt x="7473" y="10753"/>
                    <a:pt x="7553" y="10768"/>
                    <a:pt x="7632" y="10768"/>
                  </a:cubicBezTo>
                  <a:cubicBezTo>
                    <a:pt x="7670" y="10768"/>
                    <a:pt x="7707" y="10765"/>
                    <a:pt x="7744" y="10754"/>
                  </a:cubicBezTo>
                  <a:cubicBezTo>
                    <a:pt x="7771" y="10683"/>
                    <a:pt x="7789" y="10594"/>
                    <a:pt x="7806" y="10522"/>
                  </a:cubicBezTo>
                  <a:cubicBezTo>
                    <a:pt x="7860" y="10522"/>
                    <a:pt x="7914" y="10531"/>
                    <a:pt x="7976" y="10540"/>
                  </a:cubicBezTo>
                  <a:cubicBezTo>
                    <a:pt x="7860" y="10290"/>
                    <a:pt x="7815" y="10014"/>
                    <a:pt x="7735" y="9755"/>
                  </a:cubicBezTo>
                  <a:cubicBezTo>
                    <a:pt x="7771" y="9719"/>
                    <a:pt x="7806" y="9684"/>
                    <a:pt x="7833" y="9657"/>
                  </a:cubicBezTo>
                  <a:cubicBezTo>
                    <a:pt x="7851" y="9434"/>
                    <a:pt x="7842" y="9202"/>
                    <a:pt x="7780" y="8988"/>
                  </a:cubicBezTo>
                  <a:cubicBezTo>
                    <a:pt x="7726" y="8738"/>
                    <a:pt x="7592" y="8515"/>
                    <a:pt x="7503" y="8283"/>
                  </a:cubicBezTo>
                  <a:cubicBezTo>
                    <a:pt x="7432" y="8149"/>
                    <a:pt x="7351" y="7998"/>
                    <a:pt x="7191" y="7971"/>
                  </a:cubicBezTo>
                  <a:cubicBezTo>
                    <a:pt x="7120" y="7783"/>
                    <a:pt x="7012" y="7623"/>
                    <a:pt x="6897" y="7462"/>
                  </a:cubicBezTo>
                  <a:cubicBezTo>
                    <a:pt x="6861" y="7400"/>
                    <a:pt x="6781" y="7418"/>
                    <a:pt x="6718" y="7409"/>
                  </a:cubicBezTo>
                  <a:cubicBezTo>
                    <a:pt x="6685" y="7301"/>
                    <a:pt x="6713" y="7102"/>
                    <a:pt x="6582" y="7102"/>
                  </a:cubicBezTo>
                  <a:cubicBezTo>
                    <a:pt x="6572" y="7102"/>
                    <a:pt x="6561" y="7103"/>
                    <a:pt x="6549" y="7105"/>
                  </a:cubicBezTo>
                  <a:cubicBezTo>
                    <a:pt x="6558" y="7061"/>
                    <a:pt x="6575" y="7016"/>
                    <a:pt x="6584" y="6972"/>
                  </a:cubicBezTo>
                  <a:cubicBezTo>
                    <a:pt x="6522" y="6882"/>
                    <a:pt x="6442" y="6802"/>
                    <a:pt x="6352" y="6722"/>
                  </a:cubicBezTo>
                  <a:cubicBezTo>
                    <a:pt x="6370" y="6677"/>
                    <a:pt x="6388" y="6624"/>
                    <a:pt x="6406" y="6570"/>
                  </a:cubicBezTo>
                  <a:cubicBezTo>
                    <a:pt x="6361" y="6463"/>
                    <a:pt x="6254" y="6383"/>
                    <a:pt x="6263" y="6258"/>
                  </a:cubicBezTo>
                  <a:cubicBezTo>
                    <a:pt x="6192" y="6195"/>
                    <a:pt x="6129" y="6133"/>
                    <a:pt x="6067" y="6071"/>
                  </a:cubicBezTo>
                  <a:cubicBezTo>
                    <a:pt x="6111" y="5972"/>
                    <a:pt x="6076" y="5874"/>
                    <a:pt x="5978" y="5830"/>
                  </a:cubicBezTo>
                  <a:cubicBezTo>
                    <a:pt x="5960" y="5767"/>
                    <a:pt x="5942" y="5705"/>
                    <a:pt x="5924" y="5642"/>
                  </a:cubicBezTo>
                  <a:cubicBezTo>
                    <a:pt x="5853" y="5660"/>
                    <a:pt x="5772" y="5678"/>
                    <a:pt x="5692" y="5687"/>
                  </a:cubicBezTo>
                  <a:cubicBezTo>
                    <a:pt x="5755" y="5651"/>
                    <a:pt x="5826" y="5625"/>
                    <a:pt x="5888" y="5607"/>
                  </a:cubicBezTo>
                  <a:cubicBezTo>
                    <a:pt x="5853" y="5535"/>
                    <a:pt x="5808" y="5473"/>
                    <a:pt x="5772" y="5401"/>
                  </a:cubicBezTo>
                  <a:cubicBezTo>
                    <a:pt x="5764" y="5375"/>
                    <a:pt x="5764" y="5339"/>
                    <a:pt x="5764" y="5303"/>
                  </a:cubicBezTo>
                  <a:cubicBezTo>
                    <a:pt x="5710" y="5268"/>
                    <a:pt x="5656" y="5241"/>
                    <a:pt x="5603" y="5205"/>
                  </a:cubicBezTo>
                  <a:cubicBezTo>
                    <a:pt x="5683" y="5080"/>
                    <a:pt x="5594" y="4955"/>
                    <a:pt x="5460" y="4929"/>
                  </a:cubicBezTo>
                  <a:cubicBezTo>
                    <a:pt x="5496" y="4732"/>
                    <a:pt x="5317" y="4608"/>
                    <a:pt x="5246" y="4438"/>
                  </a:cubicBezTo>
                  <a:lnTo>
                    <a:pt x="5184" y="4465"/>
                  </a:lnTo>
                  <a:cubicBezTo>
                    <a:pt x="5184" y="4483"/>
                    <a:pt x="5184" y="4536"/>
                    <a:pt x="5184" y="4554"/>
                  </a:cubicBezTo>
                  <a:cubicBezTo>
                    <a:pt x="5166" y="4527"/>
                    <a:pt x="5157" y="4500"/>
                    <a:pt x="5139" y="4474"/>
                  </a:cubicBezTo>
                  <a:cubicBezTo>
                    <a:pt x="5166" y="4465"/>
                    <a:pt x="5228" y="4438"/>
                    <a:pt x="5264" y="4420"/>
                  </a:cubicBezTo>
                  <a:cubicBezTo>
                    <a:pt x="5210" y="4376"/>
                    <a:pt x="5157" y="4340"/>
                    <a:pt x="5103" y="4295"/>
                  </a:cubicBezTo>
                  <a:cubicBezTo>
                    <a:pt x="5086" y="4242"/>
                    <a:pt x="5077" y="4188"/>
                    <a:pt x="5068" y="4135"/>
                  </a:cubicBezTo>
                  <a:cubicBezTo>
                    <a:pt x="4916" y="4063"/>
                    <a:pt x="4782" y="3956"/>
                    <a:pt x="4657" y="3840"/>
                  </a:cubicBezTo>
                  <a:cubicBezTo>
                    <a:pt x="4675" y="3653"/>
                    <a:pt x="4586" y="3492"/>
                    <a:pt x="4461" y="3368"/>
                  </a:cubicBezTo>
                  <a:cubicBezTo>
                    <a:pt x="4443" y="3305"/>
                    <a:pt x="4425" y="3243"/>
                    <a:pt x="4408" y="3180"/>
                  </a:cubicBezTo>
                  <a:cubicBezTo>
                    <a:pt x="4300" y="3082"/>
                    <a:pt x="4327" y="2921"/>
                    <a:pt x="4229" y="2823"/>
                  </a:cubicBezTo>
                  <a:cubicBezTo>
                    <a:pt x="4122" y="2698"/>
                    <a:pt x="4077" y="2547"/>
                    <a:pt x="4042" y="2395"/>
                  </a:cubicBezTo>
                  <a:cubicBezTo>
                    <a:pt x="3881" y="2297"/>
                    <a:pt x="3846" y="2110"/>
                    <a:pt x="3774" y="1958"/>
                  </a:cubicBezTo>
                  <a:cubicBezTo>
                    <a:pt x="3881" y="1788"/>
                    <a:pt x="3649" y="1637"/>
                    <a:pt x="3498" y="1619"/>
                  </a:cubicBezTo>
                  <a:cubicBezTo>
                    <a:pt x="3542" y="1610"/>
                    <a:pt x="3587" y="1592"/>
                    <a:pt x="3640" y="1583"/>
                  </a:cubicBezTo>
                  <a:cubicBezTo>
                    <a:pt x="3542" y="1476"/>
                    <a:pt x="3444" y="1378"/>
                    <a:pt x="3364" y="1262"/>
                  </a:cubicBezTo>
                  <a:lnTo>
                    <a:pt x="3444" y="1226"/>
                  </a:lnTo>
                  <a:cubicBezTo>
                    <a:pt x="3292" y="1200"/>
                    <a:pt x="3301" y="995"/>
                    <a:pt x="3212" y="879"/>
                  </a:cubicBezTo>
                  <a:cubicBezTo>
                    <a:pt x="3194" y="887"/>
                    <a:pt x="3159" y="896"/>
                    <a:pt x="3132" y="905"/>
                  </a:cubicBezTo>
                  <a:cubicBezTo>
                    <a:pt x="3096" y="816"/>
                    <a:pt x="3069" y="736"/>
                    <a:pt x="3034" y="647"/>
                  </a:cubicBezTo>
                  <a:cubicBezTo>
                    <a:pt x="2802" y="566"/>
                    <a:pt x="2668" y="334"/>
                    <a:pt x="2436" y="254"/>
                  </a:cubicBezTo>
                  <a:cubicBezTo>
                    <a:pt x="2186" y="156"/>
                    <a:pt x="1954" y="13"/>
                    <a:pt x="1678" y="4"/>
                  </a:cubicBezTo>
                  <a:cubicBezTo>
                    <a:pt x="1656" y="2"/>
                    <a:pt x="16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6663050" y="1744250"/>
              <a:ext cx="147225" cy="329425"/>
            </a:xfrm>
            <a:custGeom>
              <a:avLst/>
              <a:gdLst/>
              <a:ahLst/>
              <a:cxnLst/>
              <a:rect l="l" t="t" r="r" b="b"/>
              <a:pathLst>
                <a:path w="5889" h="13177" extrusionOk="0">
                  <a:moveTo>
                    <a:pt x="2639" y="7485"/>
                  </a:moveTo>
                  <a:cubicBezTo>
                    <a:pt x="2705" y="7485"/>
                    <a:pt x="2728" y="7602"/>
                    <a:pt x="2668" y="7637"/>
                  </a:cubicBezTo>
                  <a:cubicBezTo>
                    <a:pt x="2605" y="7637"/>
                    <a:pt x="2588" y="7521"/>
                    <a:pt x="2632" y="7485"/>
                  </a:cubicBezTo>
                  <a:cubicBezTo>
                    <a:pt x="2635" y="7485"/>
                    <a:pt x="2637" y="7485"/>
                    <a:pt x="2639" y="7485"/>
                  </a:cubicBezTo>
                  <a:close/>
                  <a:moveTo>
                    <a:pt x="1933" y="0"/>
                  </a:moveTo>
                  <a:cubicBezTo>
                    <a:pt x="1769" y="0"/>
                    <a:pt x="1599" y="71"/>
                    <a:pt x="1446" y="107"/>
                  </a:cubicBezTo>
                  <a:cubicBezTo>
                    <a:pt x="1214" y="161"/>
                    <a:pt x="1053" y="339"/>
                    <a:pt x="839" y="437"/>
                  </a:cubicBezTo>
                  <a:cubicBezTo>
                    <a:pt x="768" y="464"/>
                    <a:pt x="768" y="545"/>
                    <a:pt x="732" y="607"/>
                  </a:cubicBezTo>
                  <a:cubicBezTo>
                    <a:pt x="661" y="776"/>
                    <a:pt x="509" y="884"/>
                    <a:pt x="420" y="1035"/>
                  </a:cubicBezTo>
                  <a:cubicBezTo>
                    <a:pt x="322" y="1249"/>
                    <a:pt x="268" y="1481"/>
                    <a:pt x="224" y="1704"/>
                  </a:cubicBezTo>
                  <a:cubicBezTo>
                    <a:pt x="143" y="1802"/>
                    <a:pt x="54" y="1901"/>
                    <a:pt x="0" y="2025"/>
                  </a:cubicBezTo>
                  <a:cubicBezTo>
                    <a:pt x="54" y="2115"/>
                    <a:pt x="108" y="2195"/>
                    <a:pt x="161" y="2284"/>
                  </a:cubicBezTo>
                  <a:cubicBezTo>
                    <a:pt x="152" y="2284"/>
                    <a:pt x="134" y="2293"/>
                    <a:pt x="116" y="2293"/>
                  </a:cubicBezTo>
                  <a:cubicBezTo>
                    <a:pt x="99" y="2240"/>
                    <a:pt x="72" y="2186"/>
                    <a:pt x="45" y="2141"/>
                  </a:cubicBezTo>
                  <a:cubicBezTo>
                    <a:pt x="36" y="2222"/>
                    <a:pt x="9" y="2302"/>
                    <a:pt x="0" y="2382"/>
                  </a:cubicBezTo>
                  <a:cubicBezTo>
                    <a:pt x="45" y="2543"/>
                    <a:pt x="72" y="2703"/>
                    <a:pt x="134" y="2855"/>
                  </a:cubicBezTo>
                  <a:cubicBezTo>
                    <a:pt x="268" y="3042"/>
                    <a:pt x="420" y="3230"/>
                    <a:pt x="464" y="3462"/>
                  </a:cubicBezTo>
                  <a:cubicBezTo>
                    <a:pt x="491" y="3658"/>
                    <a:pt x="643" y="3792"/>
                    <a:pt x="705" y="3979"/>
                  </a:cubicBezTo>
                  <a:cubicBezTo>
                    <a:pt x="690" y="3983"/>
                    <a:pt x="675" y="3985"/>
                    <a:pt x="660" y="3985"/>
                  </a:cubicBezTo>
                  <a:cubicBezTo>
                    <a:pt x="613" y="3985"/>
                    <a:pt x="565" y="3968"/>
                    <a:pt x="518" y="3961"/>
                  </a:cubicBezTo>
                  <a:lnTo>
                    <a:pt x="518" y="3961"/>
                  </a:lnTo>
                  <a:cubicBezTo>
                    <a:pt x="545" y="3970"/>
                    <a:pt x="580" y="4006"/>
                    <a:pt x="598" y="4015"/>
                  </a:cubicBezTo>
                  <a:cubicBezTo>
                    <a:pt x="616" y="4077"/>
                    <a:pt x="634" y="4140"/>
                    <a:pt x="652" y="4193"/>
                  </a:cubicBezTo>
                  <a:cubicBezTo>
                    <a:pt x="678" y="4193"/>
                    <a:pt x="732" y="4175"/>
                    <a:pt x="759" y="4175"/>
                  </a:cubicBezTo>
                  <a:cubicBezTo>
                    <a:pt x="884" y="4327"/>
                    <a:pt x="982" y="4514"/>
                    <a:pt x="1071" y="4693"/>
                  </a:cubicBezTo>
                  <a:cubicBezTo>
                    <a:pt x="928" y="4737"/>
                    <a:pt x="1071" y="4773"/>
                    <a:pt x="1133" y="4809"/>
                  </a:cubicBezTo>
                  <a:cubicBezTo>
                    <a:pt x="1187" y="4844"/>
                    <a:pt x="1223" y="4898"/>
                    <a:pt x="1267" y="4943"/>
                  </a:cubicBezTo>
                  <a:cubicBezTo>
                    <a:pt x="1339" y="4925"/>
                    <a:pt x="1401" y="4880"/>
                    <a:pt x="1472" y="4853"/>
                  </a:cubicBezTo>
                  <a:cubicBezTo>
                    <a:pt x="1571" y="4960"/>
                    <a:pt x="1687" y="5041"/>
                    <a:pt x="1838" y="5059"/>
                  </a:cubicBezTo>
                  <a:cubicBezTo>
                    <a:pt x="1940" y="5065"/>
                    <a:pt x="2054" y="5115"/>
                    <a:pt x="2158" y="5115"/>
                  </a:cubicBezTo>
                  <a:cubicBezTo>
                    <a:pt x="2209" y="5115"/>
                    <a:pt x="2258" y="5103"/>
                    <a:pt x="2302" y="5067"/>
                  </a:cubicBezTo>
                  <a:cubicBezTo>
                    <a:pt x="2302" y="5050"/>
                    <a:pt x="2302" y="5032"/>
                    <a:pt x="2302" y="5014"/>
                  </a:cubicBezTo>
                  <a:cubicBezTo>
                    <a:pt x="2427" y="4987"/>
                    <a:pt x="2543" y="4969"/>
                    <a:pt x="2668" y="4960"/>
                  </a:cubicBezTo>
                  <a:lnTo>
                    <a:pt x="2668" y="4960"/>
                  </a:lnTo>
                  <a:cubicBezTo>
                    <a:pt x="2570" y="4987"/>
                    <a:pt x="2454" y="4987"/>
                    <a:pt x="2382" y="5076"/>
                  </a:cubicBezTo>
                  <a:cubicBezTo>
                    <a:pt x="2231" y="5148"/>
                    <a:pt x="2061" y="5175"/>
                    <a:pt x="1919" y="5273"/>
                  </a:cubicBezTo>
                  <a:cubicBezTo>
                    <a:pt x="1927" y="5460"/>
                    <a:pt x="1910" y="5656"/>
                    <a:pt x="1972" y="5835"/>
                  </a:cubicBezTo>
                  <a:cubicBezTo>
                    <a:pt x="2159" y="6084"/>
                    <a:pt x="2249" y="6388"/>
                    <a:pt x="2338" y="6682"/>
                  </a:cubicBezTo>
                  <a:cubicBezTo>
                    <a:pt x="2418" y="6709"/>
                    <a:pt x="2498" y="6727"/>
                    <a:pt x="2579" y="6745"/>
                  </a:cubicBezTo>
                  <a:cubicBezTo>
                    <a:pt x="2552" y="6745"/>
                    <a:pt x="2498" y="6754"/>
                    <a:pt x="2472" y="6754"/>
                  </a:cubicBezTo>
                  <a:cubicBezTo>
                    <a:pt x="2507" y="6887"/>
                    <a:pt x="2543" y="7021"/>
                    <a:pt x="2579" y="7146"/>
                  </a:cubicBezTo>
                  <a:cubicBezTo>
                    <a:pt x="2533" y="7120"/>
                    <a:pt x="2488" y="7062"/>
                    <a:pt x="2436" y="7062"/>
                  </a:cubicBezTo>
                  <a:cubicBezTo>
                    <a:pt x="2417" y="7062"/>
                    <a:pt x="2396" y="7070"/>
                    <a:pt x="2373" y="7093"/>
                  </a:cubicBezTo>
                  <a:cubicBezTo>
                    <a:pt x="2365" y="7119"/>
                    <a:pt x="2347" y="7191"/>
                    <a:pt x="2338" y="7217"/>
                  </a:cubicBezTo>
                  <a:lnTo>
                    <a:pt x="2240" y="7244"/>
                  </a:lnTo>
                  <a:cubicBezTo>
                    <a:pt x="2249" y="7271"/>
                    <a:pt x="2266" y="7307"/>
                    <a:pt x="2275" y="7333"/>
                  </a:cubicBezTo>
                  <a:cubicBezTo>
                    <a:pt x="2293" y="7307"/>
                    <a:pt x="2320" y="7289"/>
                    <a:pt x="2338" y="7262"/>
                  </a:cubicBezTo>
                  <a:cubicBezTo>
                    <a:pt x="2395" y="7283"/>
                    <a:pt x="2453" y="7292"/>
                    <a:pt x="2510" y="7292"/>
                  </a:cubicBezTo>
                  <a:cubicBezTo>
                    <a:pt x="2551" y="7292"/>
                    <a:pt x="2592" y="7287"/>
                    <a:pt x="2632" y="7280"/>
                  </a:cubicBezTo>
                  <a:lnTo>
                    <a:pt x="2632" y="7280"/>
                  </a:lnTo>
                  <a:cubicBezTo>
                    <a:pt x="2614" y="7316"/>
                    <a:pt x="2588" y="7342"/>
                    <a:pt x="2570" y="7369"/>
                  </a:cubicBezTo>
                  <a:cubicBezTo>
                    <a:pt x="2498" y="7396"/>
                    <a:pt x="2436" y="7423"/>
                    <a:pt x="2373" y="7458"/>
                  </a:cubicBezTo>
                  <a:cubicBezTo>
                    <a:pt x="2418" y="7530"/>
                    <a:pt x="2472" y="7601"/>
                    <a:pt x="2481" y="7681"/>
                  </a:cubicBezTo>
                  <a:cubicBezTo>
                    <a:pt x="2427" y="7708"/>
                    <a:pt x="2365" y="7735"/>
                    <a:pt x="2302" y="7753"/>
                  </a:cubicBezTo>
                  <a:cubicBezTo>
                    <a:pt x="2338" y="7757"/>
                    <a:pt x="2371" y="7757"/>
                    <a:pt x="2405" y="7757"/>
                  </a:cubicBezTo>
                  <a:cubicBezTo>
                    <a:pt x="2438" y="7757"/>
                    <a:pt x="2472" y="7757"/>
                    <a:pt x="2507" y="7762"/>
                  </a:cubicBezTo>
                  <a:cubicBezTo>
                    <a:pt x="2534" y="7815"/>
                    <a:pt x="2561" y="7878"/>
                    <a:pt x="2588" y="7940"/>
                  </a:cubicBezTo>
                  <a:cubicBezTo>
                    <a:pt x="2605" y="7913"/>
                    <a:pt x="2632" y="7895"/>
                    <a:pt x="2650" y="7869"/>
                  </a:cubicBezTo>
                  <a:cubicBezTo>
                    <a:pt x="2650" y="7815"/>
                    <a:pt x="2641" y="7762"/>
                    <a:pt x="2641" y="7708"/>
                  </a:cubicBezTo>
                  <a:lnTo>
                    <a:pt x="2641" y="7708"/>
                  </a:lnTo>
                  <a:cubicBezTo>
                    <a:pt x="2659" y="7762"/>
                    <a:pt x="2677" y="7824"/>
                    <a:pt x="2686" y="7887"/>
                  </a:cubicBezTo>
                  <a:cubicBezTo>
                    <a:pt x="2632" y="7994"/>
                    <a:pt x="2632" y="8110"/>
                    <a:pt x="2614" y="8226"/>
                  </a:cubicBezTo>
                  <a:cubicBezTo>
                    <a:pt x="2570" y="8181"/>
                    <a:pt x="2534" y="8136"/>
                    <a:pt x="2489" y="8083"/>
                  </a:cubicBezTo>
                  <a:lnTo>
                    <a:pt x="2489" y="8083"/>
                  </a:lnTo>
                  <a:cubicBezTo>
                    <a:pt x="2507" y="8199"/>
                    <a:pt x="2525" y="8315"/>
                    <a:pt x="2561" y="8422"/>
                  </a:cubicBezTo>
                  <a:cubicBezTo>
                    <a:pt x="2659" y="8556"/>
                    <a:pt x="2837" y="8493"/>
                    <a:pt x="2962" y="8573"/>
                  </a:cubicBezTo>
                  <a:cubicBezTo>
                    <a:pt x="2811" y="8680"/>
                    <a:pt x="2695" y="8841"/>
                    <a:pt x="2561" y="8966"/>
                  </a:cubicBezTo>
                  <a:cubicBezTo>
                    <a:pt x="2579" y="9064"/>
                    <a:pt x="2614" y="9162"/>
                    <a:pt x="2650" y="9269"/>
                  </a:cubicBezTo>
                  <a:cubicBezTo>
                    <a:pt x="2695" y="9296"/>
                    <a:pt x="2748" y="9323"/>
                    <a:pt x="2802" y="9350"/>
                  </a:cubicBezTo>
                  <a:cubicBezTo>
                    <a:pt x="2766" y="9385"/>
                    <a:pt x="2739" y="9412"/>
                    <a:pt x="2704" y="9448"/>
                  </a:cubicBezTo>
                  <a:cubicBezTo>
                    <a:pt x="2793" y="9474"/>
                    <a:pt x="2882" y="9492"/>
                    <a:pt x="2962" y="9546"/>
                  </a:cubicBezTo>
                  <a:cubicBezTo>
                    <a:pt x="2909" y="9565"/>
                    <a:pt x="2854" y="9576"/>
                    <a:pt x="2800" y="9576"/>
                  </a:cubicBezTo>
                  <a:cubicBezTo>
                    <a:pt x="2728" y="9576"/>
                    <a:pt x="2658" y="9556"/>
                    <a:pt x="2597" y="9510"/>
                  </a:cubicBezTo>
                  <a:lnTo>
                    <a:pt x="2597" y="9510"/>
                  </a:lnTo>
                  <a:cubicBezTo>
                    <a:pt x="2614" y="9528"/>
                    <a:pt x="2650" y="9564"/>
                    <a:pt x="2668" y="9582"/>
                  </a:cubicBezTo>
                  <a:cubicBezTo>
                    <a:pt x="2579" y="9822"/>
                    <a:pt x="2820" y="9983"/>
                    <a:pt x="2927" y="10161"/>
                  </a:cubicBezTo>
                  <a:cubicBezTo>
                    <a:pt x="2927" y="10224"/>
                    <a:pt x="2936" y="10277"/>
                    <a:pt x="2936" y="10340"/>
                  </a:cubicBezTo>
                  <a:cubicBezTo>
                    <a:pt x="2989" y="10367"/>
                    <a:pt x="3069" y="10367"/>
                    <a:pt x="3087" y="10429"/>
                  </a:cubicBezTo>
                  <a:cubicBezTo>
                    <a:pt x="3194" y="10634"/>
                    <a:pt x="3230" y="10857"/>
                    <a:pt x="3257" y="11080"/>
                  </a:cubicBezTo>
                  <a:cubicBezTo>
                    <a:pt x="3283" y="11089"/>
                    <a:pt x="3310" y="11098"/>
                    <a:pt x="3337" y="11116"/>
                  </a:cubicBezTo>
                  <a:cubicBezTo>
                    <a:pt x="3230" y="11312"/>
                    <a:pt x="3489" y="11410"/>
                    <a:pt x="3480" y="11607"/>
                  </a:cubicBezTo>
                  <a:cubicBezTo>
                    <a:pt x="3515" y="11633"/>
                    <a:pt x="3542" y="11669"/>
                    <a:pt x="3569" y="11705"/>
                  </a:cubicBezTo>
                  <a:cubicBezTo>
                    <a:pt x="3551" y="11714"/>
                    <a:pt x="3506" y="11723"/>
                    <a:pt x="3480" y="11723"/>
                  </a:cubicBezTo>
                  <a:cubicBezTo>
                    <a:pt x="3489" y="11767"/>
                    <a:pt x="3498" y="11856"/>
                    <a:pt x="3506" y="11901"/>
                  </a:cubicBezTo>
                  <a:cubicBezTo>
                    <a:pt x="3524" y="11892"/>
                    <a:pt x="3560" y="11883"/>
                    <a:pt x="3587" y="11874"/>
                  </a:cubicBezTo>
                  <a:lnTo>
                    <a:pt x="3587" y="11874"/>
                  </a:lnTo>
                  <a:cubicBezTo>
                    <a:pt x="3569" y="11999"/>
                    <a:pt x="3649" y="12106"/>
                    <a:pt x="3685" y="12231"/>
                  </a:cubicBezTo>
                  <a:cubicBezTo>
                    <a:pt x="3631" y="12186"/>
                    <a:pt x="3578" y="12133"/>
                    <a:pt x="3533" y="12070"/>
                  </a:cubicBezTo>
                  <a:lnTo>
                    <a:pt x="3533" y="12070"/>
                  </a:lnTo>
                  <a:cubicBezTo>
                    <a:pt x="3364" y="12186"/>
                    <a:pt x="3435" y="12436"/>
                    <a:pt x="3587" y="12534"/>
                  </a:cubicBezTo>
                  <a:cubicBezTo>
                    <a:pt x="3587" y="12624"/>
                    <a:pt x="3578" y="12713"/>
                    <a:pt x="3560" y="12793"/>
                  </a:cubicBezTo>
                  <a:cubicBezTo>
                    <a:pt x="3610" y="12764"/>
                    <a:pt x="3655" y="12689"/>
                    <a:pt x="3712" y="12689"/>
                  </a:cubicBezTo>
                  <a:cubicBezTo>
                    <a:pt x="3726" y="12689"/>
                    <a:pt x="3741" y="12693"/>
                    <a:pt x="3756" y="12704"/>
                  </a:cubicBezTo>
                  <a:cubicBezTo>
                    <a:pt x="3908" y="12775"/>
                    <a:pt x="4077" y="12793"/>
                    <a:pt x="4238" y="12838"/>
                  </a:cubicBezTo>
                  <a:cubicBezTo>
                    <a:pt x="4274" y="12820"/>
                    <a:pt x="4309" y="12802"/>
                    <a:pt x="4345" y="12784"/>
                  </a:cubicBezTo>
                  <a:cubicBezTo>
                    <a:pt x="4354" y="12793"/>
                    <a:pt x="4381" y="12820"/>
                    <a:pt x="4399" y="12829"/>
                  </a:cubicBezTo>
                  <a:cubicBezTo>
                    <a:pt x="4532" y="12829"/>
                    <a:pt x="4648" y="12900"/>
                    <a:pt x="4729" y="12998"/>
                  </a:cubicBezTo>
                  <a:lnTo>
                    <a:pt x="4818" y="12998"/>
                  </a:lnTo>
                  <a:cubicBezTo>
                    <a:pt x="4845" y="13034"/>
                    <a:pt x="4871" y="13061"/>
                    <a:pt x="4907" y="13096"/>
                  </a:cubicBezTo>
                  <a:cubicBezTo>
                    <a:pt x="4952" y="13096"/>
                    <a:pt x="4996" y="13096"/>
                    <a:pt x="5041" y="13105"/>
                  </a:cubicBezTo>
                  <a:cubicBezTo>
                    <a:pt x="5050" y="13123"/>
                    <a:pt x="5085" y="13159"/>
                    <a:pt x="5094" y="13177"/>
                  </a:cubicBezTo>
                  <a:cubicBezTo>
                    <a:pt x="5193" y="13159"/>
                    <a:pt x="5291" y="13132"/>
                    <a:pt x="5389" y="13114"/>
                  </a:cubicBezTo>
                  <a:cubicBezTo>
                    <a:pt x="5420" y="13127"/>
                    <a:pt x="5452" y="13133"/>
                    <a:pt x="5483" y="13133"/>
                  </a:cubicBezTo>
                  <a:cubicBezTo>
                    <a:pt x="5558" y="13133"/>
                    <a:pt x="5632" y="13101"/>
                    <a:pt x="5701" y="13070"/>
                  </a:cubicBezTo>
                  <a:cubicBezTo>
                    <a:pt x="5772" y="12963"/>
                    <a:pt x="5888" y="12856"/>
                    <a:pt x="5879" y="12713"/>
                  </a:cubicBezTo>
                  <a:cubicBezTo>
                    <a:pt x="5853" y="12525"/>
                    <a:pt x="5817" y="12347"/>
                    <a:pt x="5790" y="12169"/>
                  </a:cubicBezTo>
                  <a:cubicBezTo>
                    <a:pt x="5808" y="12142"/>
                    <a:pt x="5844" y="12106"/>
                    <a:pt x="5862" y="12088"/>
                  </a:cubicBezTo>
                  <a:cubicBezTo>
                    <a:pt x="5817" y="11937"/>
                    <a:pt x="5755" y="11776"/>
                    <a:pt x="5799" y="11615"/>
                  </a:cubicBezTo>
                  <a:cubicBezTo>
                    <a:pt x="5835" y="11491"/>
                    <a:pt x="5781" y="11366"/>
                    <a:pt x="5755" y="11241"/>
                  </a:cubicBezTo>
                  <a:cubicBezTo>
                    <a:pt x="5755" y="11143"/>
                    <a:pt x="5746" y="11045"/>
                    <a:pt x="5737" y="10946"/>
                  </a:cubicBezTo>
                  <a:cubicBezTo>
                    <a:pt x="5683" y="10929"/>
                    <a:pt x="5621" y="10911"/>
                    <a:pt x="5576" y="10875"/>
                  </a:cubicBezTo>
                  <a:cubicBezTo>
                    <a:pt x="5532" y="10768"/>
                    <a:pt x="5558" y="10634"/>
                    <a:pt x="5469" y="10545"/>
                  </a:cubicBezTo>
                  <a:cubicBezTo>
                    <a:pt x="5469" y="10465"/>
                    <a:pt x="5460" y="10384"/>
                    <a:pt x="5451" y="10295"/>
                  </a:cubicBezTo>
                  <a:cubicBezTo>
                    <a:pt x="5451" y="10259"/>
                    <a:pt x="5460" y="10215"/>
                    <a:pt x="5460" y="10179"/>
                  </a:cubicBezTo>
                  <a:cubicBezTo>
                    <a:pt x="5353" y="10170"/>
                    <a:pt x="5353" y="10081"/>
                    <a:pt x="5380" y="10001"/>
                  </a:cubicBezTo>
                  <a:cubicBezTo>
                    <a:pt x="5407" y="9992"/>
                    <a:pt x="5460" y="9983"/>
                    <a:pt x="5496" y="9974"/>
                  </a:cubicBezTo>
                  <a:cubicBezTo>
                    <a:pt x="5451" y="9769"/>
                    <a:pt x="5380" y="9582"/>
                    <a:pt x="5300" y="9385"/>
                  </a:cubicBezTo>
                  <a:cubicBezTo>
                    <a:pt x="5210" y="9287"/>
                    <a:pt x="5103" y="9198"/>
                    <a:pt x="4961" y="9171"/>
                  </a:cubicBezTo>
                  <a:cubicBezTo>
                    <a:pt x="4943" y="9109"/>
                    <a:pt x="4934" y="9046"/>
                    <a:pt x="4925" y="8984"/>
                  </a:cubicBezTo>
                  <a:cubicBezTo>
                    <a:pt x="5041" y="8957"/>
                    <a:pt x="5264" y="8948"/>
                    <a:pt x="5237" y="8779"/>
                  </a:cubicBezTo>
                  <a:cubicBezTo>
                    <a:pt x="5246" y="8672"/>
                    <a:pt x="5130" y="8663"/>
                    <a:pt x="5068" y="8600"/>
                  </a:cubicBezTo>
                  <a:cubicBezTo>
                    <a:pt x="5085" y="8573"/>
                    <a:pt x="5112" y="8538"/>
                    <a:pt x="5130" y="8502"/>
                  </a:cubicBezTo>
                  <a:cubicBezTo>
                    <a:pt x="5139" y="8457"/>
                    <a:pt x="5148" y="8413"/>
                    <a:pt x="5166" y="8359"/>
                  </a:cubicBezTo>
                  <a:cubicBezTo>
                    <a:pt x="5112" y="8261"/>
                    <a:pt x="4978" y="8181"/>
                    <a:pt x="5023" y="8065"/>
                  </a:cubicBezTo>
                  <a:cubicBezTo>
                    <a:pt x="5050" y="7940"/>
                    <a:pt x="4943" y="7851"/>
                    <a:pt x="4916" y="7735"/>
                  </a:cubicBezTo>
                  <a:cubicBezTo>
                    <a:pt x="4854" y="7512"/>
                    <a:pt x="4818" y="7289"/>
                    <a:pt x="4746" y="7057"/>
                  </a:cubicBezTo>
                  <a:cubicBezTo>
                    <a:pt x="4702" y="7003"/>
                    <a:pt x="4684" y="6923"/>
                    <a:pt x="4666" y="6852"/>
                  </a:cubicBezTo>
                  <a:cubicBezTo>
                    <a:pt x="4631" y="6816"/>
                    <a:pt x="4595" y="6771"/>
                    <a:pt x="4559" y="6727"/>
                  </a:cubicBezTo>
                  <a:cubicBezTo>
                    <a:pt x="4586" y="6620"/>
                    <a:pt x="4550" y="6513"/>
                    <a:pt x="4479" y="6432"/>
                  </a:cubicBezTo>
                  <a:cubicBezTo>
                    <a:pt x="4381" y="6325"/>
                    <a:pt x="4434" y="6183"/>
                    <a:pt x="4443" y="6058"/>
                  </a:cubicBezTo>
                  <a:cubicBezTo>
                    <a:pt x="4407" y="6031"/>
                    <a:pt x="4381" y="5995"/>
                    <a:pt x="4345" y="5969"/>
                  </a:cubicBezTo>
                  <a:cubicBezTo>
                    <a:pt x="4345" y="5879"/>
                    <a:pt x="4336" y="5790"/>
                    <a:pt x="4309" y="5710"/>
                  </a:cubicBezTo>
                  <a:cubicBezTo>
                    <a:pt x="4318" y="5683"/>
                    <a:pt x="4318" y="5630"/>
                    <a:pt x="4327" y="5603"/>
                  </a:cubicBezTo>
                  <a:lnTo>
                    <a:pt x="4327" y="5603"/>
                  </a:lnTo>
                  <a:cubicBezTo>
                    <a:pt x="4300" y="5612"/>
                    <a:pt x="4265" y="5621"/>
                    <a:pt x="4238" y="5630"/>
                  </a:cubicBezTo>
                  <a:cubicBezTo>
                    <a:pt x="4238" y="5603"/>
                    <a:pt x="4238" y="5540"/>
                    <a:pt x="4238" y="5514"/>
                  </a:cubicBezTo>
                  <a:cubicBezTo>
                    <a:pt x="4095" y="5308"/>
                    <a:pt x="3890" y="5148"/>
                    <a:pt x="3721" y="4960"/>
                  </a:cubicBezTo>
                  <a:cubicBezTo>
                    <a:pt x="3649" y="4871"/>
                    <a:pt x="3515" y="4853"/>
                    <a:pt x="3408" y="4818"/>
                  </a:cubicBezTo>
                  <a:cubicBezTo>
                    <a:pt x="3489" y="4746"/>
                    <a:pt x="3560" y="4675"/>
                    <a:pt x="3631" y="4604"/>
                  </a:cubicBezTo>
                  <a:cubicBezTo>
                    <a:pt x="3658" y="4514"/>
                    <a:pt x="3694" y="4416"/>
                    <a:pt x="3729" y="4327"/>
                  </a:cubicBezTo>
                  <a:cubicBezTo>
                    <a:pt x="3729" y="4309"/>
                    <a:pt x="3729" y="4265"/>
                    <a:pt x="3738" y="4247"/>
                  </a:cubicBezTo>
                  <a:cubicBezTo>
                    <a:pt x="3828" y="4149"/>
                    <a:pt x="3783" y="4015"/>
                    <a:pt x="3810" y="3899"/>
                  </a:cubicBezTo>
                  <a:cubicBezTo>
                    <a:pt x="3828" y="3810"/>
                    <a:pt x="3854" y="3729"/>
                    <a:pt x="3872" y="3640"/>
                  </a:cubicBezTo>
                  <a:cubicBezTo>
                    <a:pt x="3854" y="3622"/>
                    <a:pt x="3819" y="3587"/>
                    <a:pt x="3801" y="3569"/>
                  </a:cubicBezTo>
                  <a:cubicBezTo>
                    <a:pt x="3819" y="3524"/>
                    <a:pt x="3837" y="3488"/>
                    <a:pt x="3854" y="3444"/>
                  </a:cubicBezTo>
                  <a:cubicBezTo>
                    <a:pt x="3810" y="3364"/>
                    <a:pt x="3783" y="3283"/>
                    <a:pt x="3756" y="3203"/>
                  </a:cubicBezTo>
                  <a:cubicBezTo>
                    <a:pt x="3738" y="3185"/>
                    <a:pt x="3694" y="3167"/>
                    <a:pt x="3676" y="3149"/>
                  </a:cubicBezTo>
                  <a:cubicBezTo>
                    <a:pt x="3640" y="3025"/>
                    <a:pt x="3578" y="2909"/>
                    <a:pt x="3515" y="2784"/>
                  </a:cubicBezTo>
                  <a:cubicBezTo>
                    <a:pt x="3551" y="2641"/>
                    <a:pt x="3462" y="2516"/>
                    <a:pt x="3435" y="2382"/>
                  </a:cubicBezTo>
                  <a:cubicBezTo>
                    <a:pt x="3435" y="2302"/>
                    <a:pt x="3399" y="2231"/>
                    <a:pt x="3346" y="2168"/>
                  </a:cubicBezTo>
                  <a:cubicBezTo>
                    <a:pt x="3373" y="2150"/>
                    <a:pt x="3417" y="2106"/>
                    <a:pt x="3444" y="2088"/>
                  </a:cubicBezTo>
                  <a:cubicBezTo>
                    <a:pt x="3408" y="2043"/>
                    <a:pt x="3373" y="1999"/>
                    <a:pt x="3337" y="1954"/>
                  </a:cubicBezTo>
                  <a:cubicBezTo>
                    <a:pt x="3408" y="1936"/>
                    <a:pt x="3489" y="1918"/>
                    <a:pt x="3569" y="1909"/>
                  </a:cubicBezTo>
                  <a:cubicBezTo>
                    <a:pt x="3533" y="1829"/>
                    <a:pt x="3453" y="1749"/>
                    <a:pt x="3498" y="1660"/>
                  </a:cubicBezTo>
                  <a:cubicBezTo>
                    <a:pt x="3551" y="1490"/>
                    <a:pt x="3533" y="1312"/>
                    <a:pt x="3453" y="1160"/>
                  </a:cubicBezTo>
                  <a:cubicBezTo>
                    <a:pt x="3292" y="892"/>
                    <a:pt x="3043" y="696"/>
                    <a:pt x="2793" y="509"/>
                  </a:cubicBezTo>
                  <a:cubicBezTo>
                    <a:pt x="2597" y="339"/>
                    <a:pt x="2382" y="179"/>
                    <a:pt x="2150" y="54"/>
                  </a:cubicBezTo>
                  <a:cubicBezTo>
                    <a:pt x="2081" y="15"/>
                    <a:pt x="2007" y="0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6353700" y="1879075"/>
              <a:ext cx="262100" cy="303000"/>
            </a:xfrm>
            <a:custGeom>
              <a:avLst/>
              <a:gdLst/>
              <a:ahLst/>
              <a:cxnLst/>
              <a:rect l="l" t="t" r="r" b="b"/>
              <a:pathLst>
                <a:path w="10484" h="12120" extrusionOk="0">
                  <a:moveTo>
                    <a:pt x="2542" y="1058"/>
                  </a:moveTo>
                  <a:cubicBezTo>
                    <a:pt x="2554" y="1058"/>
                    <a:pt x="2569" y="1063"/>
                    <a:pt x="2588" y="1075"/>
                  </a:cubicBezTo>
                  <a:cubicBezTo>
                    <a:pt x="2597" y="1093"/>
                    <a:pt x="2606" y="1129"/>
                    <a:pt x="2606" y="1146"/>
                  </a:cubicBezTo>
                  <a:cubicBezTo>
                    <a:pt x="2588" y="1174"/>
                    <a:pt x="2572" y="1185"/>
                    <a:pt x="2557" y="1185"/>
                  </a:cubicBezTo>
                  <a:cubicBezTo>
                    <a:pt x="2507" y="1185"/>
                    <a:pt x="2482" y="1058"/>
                    <a:pt x="2542" y="1058"/>
                  </a:cubicBezTo>
                  <a:close/>
                  <a:moveTo>
                    <a:pt x="3418" y="2217"/>
                  </a:moveTo>
                  <a:cubicBezTo>
                    <a:pt x="3418" y="2235"/>
                    <a:pt x="3427" y="2270"/>
                    <a:pt x="3427" y="2288"/>
                  </a:cubicBezTo>
                  <a:cubicBezTo>
                    <a:pt x="3418" y="2315"/>
                    <a:pt x="3391" y="2360"/>
                    <a:pt x="3382" y="2386"/>
                  </a:cubicBezTo>
                  <a:cubicBezTo>
                    <a:pt x="3418" y="2395"/>
                    <a:pt x="3453" y="2404"/>
                    <a:pt x="3489" y="2422"/>
                  </a:cubicBezTo>
                  <a:cubicBezTo>
                    <a:pt x="3552" y="2556"/>
                    <a:pt x="3668" y="2663"/>
                    <a:pt x="3694" y="2824"/>
                  </a:cubicBezTo>
                  <a:cubicBezTo>
                    <a:pt x="3641" y="2850"/>
                    <a:pt x="3614" y="2904"/>
                    <a:pt x="3605" y="2957"/>
                  </a:cubicBezTo>
                  <a:cubicBezTo>
                    <a:pt x="3623" y="2931"/>
                    <a:pt x="3659" y="2877"/>
                    <a:pt x="3676" y="2850"/>
                  </a:cubicBezTo>
                  <a:cubicBezTo>
                    <a:pt x="3703" y="2877"/>
                    <a:pt x="3748" y="2913"/>
                    <a:pt x="3766" y="2940"/>
                  </a:cubicBezTo>
                  <a:cubicBezTo>
                    <a:pt x="3721" y="3011"/>
                    <a:pt x="3650" y="3056"/>
                    <a:pt x="3578" y="3100"/>
                  </a:cubicBezTo>
                  <a:cubicBezTo>
                    <a:pt x="3525" y="3038"/>
                    <a:pt x="3462" y="2966"/>
                    <a:pt x="3436" y="2895"/>
                  </a:cubicBezTo>
                  <a:cubicBezTo>
                    <a:pt x="3409" y="2886"/>
                    <a:pt x="3373" y="2877"/>
                    <a:pt x="3355" y="2868"/>
                  </a:cubicBezTo>
                  <a:cubicBezTo>
                    <a:pt x="3257" y="2761"/>
                    <a:pt x="3123" y="2645"/>
                    <a:pt x="3177" y="2476"/>
                  </a:cubicBezTo>
                  <a:cubicBezTo>
                    <a:pt x="3213" y="2476"/>
                    <a:pt x="3275" y="2467"/>
                    <a:pt x="3311" y="2467"/>
                  </a:cubicBezTo>
                  <a:cubicBezTo>
                    <a:pt x="3302" y="2369"/>
                    <a:pt x="3239" y="2306"/>
                    <a:pt x="3141" y="2279"/>
                  </a:cubicBezTo>
                  <a:cubicBezTo>
                    <a:pt x="3239" y="2262"/>
                    <a:pt x="3329" y="2235"/>
                    <a:pt x="3418" y="2217"/>
                  </a:cubicBezTo>
                  <a:close/>
                  <a:moveTo>
                    <a:pt x="10480" y="11351"/>
                  </a:moveTo>
                  <a:cubicBezTo>
                    <a:pt x="10481" y="11351"/>
                    <a:pt x="10482" y="11352"/>
                    <a:pt x="10483" y="11352"/>
                  </a:cubicBezTo>
                  <a:cubicBezTo>
                    <a:pt x="10482" y="11352"/>
                    <a:pt x="10481" y="11351"/>
                    <a:pt x="10480" y="11351"/>
                  </a:cubicBezTo>
                  <a:close/>
                  <a:moveTo>
                    <a:pt x="1512" y="1"/>
                  </a:moveTo>
                  <a:cubicBezTo>
                    <a:pt x="1271" y="1"/>
                    <a:pt x="1025" y="98"/>
                    <a:pt x="840" y="245"/>
                  </a:cubicBezTo>
                  <a:cubicBezTo>
                    <a:pt x="581" y="388"/>
                    <a:pt x="411" y="665"/>
                    <a:pt x="367" y="950"/>
                  </a:cubicBezTo>
                  <a:cubicBezTo>
                    <a:pt x="269" y="1253"/>
                    <a:pt x="233" y="1566"/>
                    <a:pt x="135" y="1869"/>
                  </a:cubicBezTo>
                  <a:cubicBezTo>
                    <a:pt x="90" y="2056"/>
                    <a:pt x="1" y="2244"/>
                    <a:pt x="46" y="2431"/>
                  </a:cubicBezTo>
                  <a:cubicBezTo>
                    <a:pt x="63" y="2565"/>
                    <a:pt x="55" y="2717"/>
                    <a:pt x="135" y="2833"/>
                  </a:cubicBezTo>
                  <a:cubicBezTo>
                    <a:pt x="242" y="3002"/>
                    <a:pt x="286" y="3216"/>
                    <a:pt x="429" y="3368"/>
                  </a:cubicBezTo>
                  <a:cubicBezTo>
                    <a:pt x="572" y="3519"/>
                    <a:pt x="679" y="3698"/>
                    <a:pt x="831" y="3841"/>
                  </a:cubicBezTo>
                  <a:cubicBezTo>
                    <a:pt x="795" y="3850"/>
                    <a:pt x="741" y="3867"/>
                    <a:pt x="706" y="3876"/>
                  </a:cubicBezTo>
                  <a:cubicBezTo>
                    <a:pt x="857" y="3903"/>
                    <a:pt x="1036" y="3930"/>
                    <a:pt x="1063" y="4108"/>
                  </a:cubicBezTo>
                  <a:cubicBezTo>
                    <a:pt x="1000" y="4099"/>
                    <a:pt x="929" y="4081"/>
                    <a:pt x="857" y="4064"/>
                  </a:cubicBezTo>
                  <a:lnTo>
                    <a:pt x="857" y="4064"/>
                  </a:lnTo>
                  <a:cubicBezTo>
                    <a:pt x="1009" y="4197"/>
                    <a:pt x="1196" y="4287"/>
                    <a:pt x="1339" y="4429"/>
                  </a:cubicBezTo>
                  <a:cubicBezTo>
                    <a:pt x="1348" y="4483"/>
                    <a:pt x="1357" y="4545"/>
                    <a:pt x="1393" y="4599"/>
                  </a:cubicBezTo>
                  <a:cubicBezTo>
                    <a:pt x="1393" y="4545"/>
                    <a:pt x="1375" y="4447"/>
                    <a:pt x="1366" y="4394"/>
                  </a:cubicBezTo>
                  <a:lnTo>
                    <a:pt x="1366" y="4394"/>
                  </a:lnTo>
                  <a:cubicBezTo>
                    <a:pt x="1473" y="4474"/>
                    <a:pt x="1571" y="4572"/>
                    <a:pt x="1678" y="4661"/>
                  </a:cubicBezTo>
                  <a:cubicBezTo>
                    <a:pt x="1660" y="4697"/>
                    <a:pt x="1651" y="4733"/>
                    <a:pt x="1634" y="4759"/>
                  </a:cubicBezTo>
                  <a:cubicBezTo>
                    <a:pt x="1654" y="4752"/>
                    <a:pt x="1674" y="4748"/>
                    <a:pt x="1693" y="4748"/>
                  </a:cubicBezTo>
                  <a:cubicBezTo>
                    <a:pt x="1811" y="4748"/>
                    <a:pt x="1906" y="4876"/>
                    <a:pt x="1883" y="4991"/>
                  </a:cubicBezTo>
                  <a:cubicBezTo>
                    <a:pt x="1874" y="5161"/>
                    <a:pt x="1955" y="5313"/>
                    <a:pt x="1999" y="5473"/>
                  </a:cubicBezTo>
                  <a:cubicBezTo>
                    <a:pt x="2026" y="5544"/>
                    <a:pt x="2044" y="5625"/>
                    <a:pt x="2097" y="5687"/>
                  </a:cubicBezTo>
                  <a:cubicBezTo>
                    <a:pt x="2151" y="5678"/>
                    <a:pt x="2204" y="5660"/>
                    <a:pt x="2249" y="5652"/>
                  </a:cubicBezTo>
                  <a:cubicBezTo>
                    <a:pt x="2303" y="5553"/>
                    <a:pt x="2347" y="5455"/>
                    <a:pt x="2338" y="5339"/>
                  </a:cubicBezTo>
                  <a:cubicBezTo>
                    <a:pt x="2436" y="5295"/>
                    <a:pt x="2526" y="5250"/>
                    <a:pt x="2615" y="5214"/>
                  </a:cubicBezTo>
                  <a:lnTo>
                    <a:pt x="2615" y="5214"/>
                  </a:lnTo>
                  <a:cubicBezTo>
                    <a:pt x="2597" y="5250"/>
                    <a:pt x="2579" y="5295"/>
                    <a:pt x="2552" y="5339"/>
                  </a:cubicBezTo>
                  <a:cubicBezTo>
                    <a:pt x="2570" y="5402"/>
                    <a:pt x="2588" y="5464"/>
                    <a:pt x="2606" y="5527"/>
                  </a:cubicBezTo>
                  <a:cubicBezTo>
                    <a:pt x="2651" y="5553"/>
                    <a:pt x="2758" y="5544"/>
                    <a:pt x="2722" y="5625"/>
                  </a:cubicBezTo>
                  <a:cubicBezTo>
                    <a:pt x="2722" y="5821"/>
                    <a:pt x="2436" y="5794"/>
                    <a:pt x="2401" y="5964"/>
                  </a:cubicBezTo>
                  <a:cubicBezTo>
                    <a:pt x="2543" y="6044"/>
                    <a:pt x="2704" y="6080"/>
                    <a:pt x="2829" y="6178"/>
                  </a:cubicBezTo>
                  <a:cubicBezTo>
                    <a:pt x="2874" y="6276"/>
                    <a:pt x="2909" y="6374"/>
                    <a:pt x="2954" y="6463"/>
                  </a:cubicBezTo>
                  <a:cubicBezTo>
                    <a:pt x="2981" y="6463"/>
                    <a:pt x="3025" y="6446"/>
                    <a:pt x="3043" y="6446"/>
                  </a:cubicBezTo>
                  <a:cubicBezTo>
                    <a:pt x="3043" y="6428"/>
                    <a:pt x="3034" y="6383"/>
                    <a:pt x="3025" y="6365"/>
                  </a:cubicBezTo>
                  <a:cubicBezTo>
                    <a:pt x="2963" y="6338"/>
                    <a:pt x="2909" y="6303"/>
                    <a:pt x="2865" y="6258"/>
                  </a:cubicBezTo>
                  <a:cubicBezTo>
                    <a:pt x="2900" y="6249"/>
                    <a:pt x="2963" y="6240"/>
                    <a:pt x="2990" y="6240"/>
                  </a:cubicBezTo>
                  <a:cubicBezTo>
                    <a:pt x="3034" y="6276"/>
                    <a:pt x="3079" y="6321"/>
                    <a:pt x="3123" y="6365"/>
                  </a:cubicBezTo>
                  <a:cubicBezTo>
                    <a:pt x="3168" y="6374"/>
                    <a:pt x="3204" y="6401"/>
                    <a:pt x="3239" y="6437"/>
                  </a:cubicBezTo>
                  <a:cubicBezTo>
                    <a:pt x="3221" y="6454"/>
                    <a:pt x="3168" y="6481"/>
                    <a:pt x="3141" y="6499"/>
                  </a:cubicBezTo>
                  <a:cubicBezTo>
                    <a:pt x="3132" y="6561"/>
                    <a:pt x="3123" y="6615"/>
                    <a:pt x="3114" y="6677"/>
                  </a:cubicBezTo>
                  <a:cubicBezTo>
                    <a:pt x="3159" y="6660"/>
                    <a:pt x="3213" y="6642"/>
                    <a:pt x="3266" y="6633"/>
                  </a:cubicBezTo>
                  <a:cubicBezTo>
                    <a:pt x="3266" y="6597"/>
                    <a:pt x="3266" y="6526"/>
                    <a:pt x="3275" y="6499"/>
                  </a:cubicBezTo>
                  <a:cubicBezTo>
                    <a:pt x="3286" y="6498"/>
                    <a:pt x="3297" y="6498"/>
                    <a:pt x="3307" y="6498"/>
                  </a:cubicBezTo>
                  <a:cubicBezTo>
                    <a:pt x="3421" y="6498"/>
                    <a:pt x="3535" y="6539"/>
                    <a:pt x="3641" y="6588"/>
                  </a:cubicBezTo>
                  <a:cubicBezTo>
                    <a:pt x="3641" y="6615"/>
                    <a:pt x="3650" y="6677"/>
                    <a:pt x="3650" y="6704"/>
                  </a:cubicBezTo>
                  <a:cubicBezTo>
                    <a:pt x="3739" y="6758"/>
                    <a:pt x="3819" y="6838"/>
                    <a:pt x="3873" y="6918"/>
                  </a:cubicBezTo>
                  <a:cubicBezTo>
                    <a:pt x="3882" y="7115"/>
                    <a:pt x="4033" y="7284"/>
                    <a:pt x="4221" y="7329"/>
                  </a:cubicBezTo>
                  <a:cubicBezTo>
                    <a:pt x="4346" y="7347"/>
                    <a:pt x="4381" y="7489"/>
                    <a:pt x="4497" y="7534"/>
                  </a:cubicBezTo>
                  <a:cubicBezTo>
                    <a:pt x="4577" y="7570"/>
                    <a:pt x="4640" y="7623"/>
                    <a:pt x="4693" y="7686"/>
                  </a:cubicBezTo>
                  <a:cubicBezTo>
                    <a:pt x="4711" y="7730"/>
                    <a:pt x="4702" y="7810"/>
                    <a:pt x="4765" y="7819"/>
                  </a:cubicBezTo>
                  <a:cubicBezTo>
                    <a:pt x="4881" y="7846"/>
                    <a:pt x="4970" y="7909"/>
                    <a:pt x="5032" y="7998"/>
                  </a:cubicBezTo>
                  <a:cubicBezTo>
                    <a:pt x="5006" y="8069"/>
                    <a:pt x="5006" y="8141"/>
                    <a:pt x="5006" y="8221"/>
                  </a:cubicBezTo>
                  <a:cubicBezTo>
                    <a:pt x="5067" y="8228"/>
                    <a:pt x="5129" y="8249"/>
                    <a:pt x="5190" y="8249"/>
                  </a:cubicBezTo>
                  <a:cubicBezTo>
                    <a:pt x="5200" y="8249"/>
                    <a:pt x="5210" y="8249"/>
                    <a:pt x="5220" y="8248"/>
                  </a:cubicBezTo>
                  <a:cubicBezTo>
                    <a:pt x="5309" y="8123"/>
                    <a:pt x="5416" y="7998"/>
                    <a:pt x="5568" y="7962"/>
                  </a:cubicBezTo>
                  <a:lnTo>
                    <a:pt x="5568" y="7962"/>
                  </a:lnTo>
                  <a:cubicBezTo>
                    <a:pt x="5514" y="8123"/>
                    <a:pt x="5416" y="8265"/>
                    <a:pt x="5309" y="8408"/>
                  </a:cubicBezTo>
                  <a:cubicBezTo>
                    <a:pt x="5318" y="8444"/>
                    <a:pt x="5327" y="8515"/>
                    <a:pt x="5327" y="8551"/>
                  </a:cubicBezTo>
                  <a:cubicBezTo>
                    <a:pt x="5407" y="8533"/>
                    <a:pt x="5479" y="8524"/>
                    <a:pt x="5550" y="8506"/>
                  </a:cubicBezTo>
                  <a:lnTo>
                    <a:pt x="5550" y="8506"/>
                  </a:lnTo>
                  <a:cubicBezTo>
                    <a:pt x="5505" y="8595"/>
                    <a:pt x="5461" y="8685"/>
                    <a:pt x="5416" y="8783"/>
                  </a:cubicBezTo>
                  <a:cubicBezTo>
                    <a:pt x="5425" y="8801"/>
                    <a:pt x="5443" y="8836"/>
                    <a:pt x="5452" y="8854"/>
                  </a:cubicBezTo>
                  <a:cubicBezTo>
                    <a:pt x="5559" y="8845"/>
                    <a:pt x="5657" y="8810"/>
                    <a:pt x="5710" y="8720"/>
                  </a:cubicBezTo>
                  <a:cubicBezTo>
                    <a:pt x="5746" y="8703"/>
                    <a:pt x="5791" y="8694"/>
                    <a:pt x="5826" y="8676"/>
                  </a:cubicBezTo>
                  <a:lnTo>
                    <a:pt x="5826" y="8676"/>
                  </a:lnTo>
                  <a:cubicBezTo>
                    <a:pt x="5755" y="8756"/>
                    <a:pt x="5773" y="8863"/>
                    <a:pt x="5773" y="8961"/>
                  </a:cubicBezTo>
                  <a:cubicBezTo>
                    <a:pt x="5710" y="9095"/>
                    <a:pt x="5648" y="9229"/>
                    <a:pt x="5594" y="9363"/>
                  </a:cubicBezTo>
                  <a:cubicBezTo>
                    <a:pt x="5612" y="9416"/>
                    <a:pt x="5648" y="9452"/>
                    <a:pt x="5675" y="9496"/>
                  </a:cubicBezTo>
                  <a:cubicBezTo>
                    <a:pt x="5755" y="9514"/>
                    <a:pt x="5826" y="9514"/>
                    <a:pt x="5907" y="9514"/>
                  </a:cubicBezTo>
                  <a:cubicBezTo>
                    <a:pt x="5916" y="9568"/>
                    <a:pt x="5916" y="9612"/>
                    <a:pt x="5916" y="9666"/>
                  </a:cubicBezTo>
                  <a:cubicBezTo>
                    <a:pt x="6076" y="9737"/>
                    <a:pt x="6165" y="9889"/>
                    <a:pt x="6281" y="10005"/>
                  </a:cubicBezTo>
                  <a:cubicBezTo>
                    <a:pt x="6371" y="10103"/>
                    <a:pt x="6504" y="10094"/>
                    <a:pt x="6620" y="10130"/>
                  </a:cubicBezTo>
                  <a:cubicBezTo>
                    <a:pt x="6731" y="10152"/>
                    <a:pt x="6835" y="10168"/>
                    <a:pt x="6943" y="10168"/>
                  </a:cubicBezTo>
                  <a:cubicBezTo>
                    <a:pt x="6966" y="10168"/>
                    <a:pt x="6989" y="10167"/>
                    <a:pt x="7013" y="10166"/>
                  </a:cubicBezTo>
                  <a:cubicBezTo>
                    <a:pt x="7040" y="10201"/>
                    <a:pt x="7075" y="10228"/>
                    <a:pt x="7102" y="10255"/>
                  </a:cubicBezTo>
                  <a:cubicBezTo>
                    <a:pt x="7218" y="10246"/>
                    <a:pt x="7325" y="10219"/>
                    <a:pt x="7432" y="10201"/>
                  </a:cubicBezTo>
                  <a:lnTo>
                    <a:pt x="7432" y="10201"/>
                  </a:lnTo>
                  <a:cubicBezTo>
                    <a:pt x="7423" y="10219"/>
                    <a:pt x="7405" y="10255"/>
                    <a:pt x="7397" y="10264"/>
                  </a:cubicBezTo>
                  <a:cubicBezTo>
                    <a:pt x="7414" y="10317"/>
                    <a:pt x="7423" y="10371"/>
                    <a:pt x="7441" y="10415"/>
                  </a:cubicBezTo>
                  <a:cubicBezTo>
                    <a:pt x="7521" y="10451"/>
                    <a:pt x="7575" y="10505"/>
                    <a:pt x="7637" y="10567"/>
                  </a:cubicBezTo>
                  <a:cubicBezTo>
                    <a:pt x="7709" y="10549"/>
                    <a:pt x="7780" y="10522"/>
                    <a:pt x="7860" y="10505"/>
                  </a:cubicBezTo>
                  <a:cubicBezTo>
                    <a:pt x="7941" y="10629"/>
                    <a:pt x="8021" y="10754"/>
                    <a:pt x="8137" y="10852"/>
                  </a:cubicBezTo>
                  <a:cubicBezTo>
                    <a:pt x="8119" y="10817"/>
                    <a:pt x="8101" y="10737"/>
                    <a:pt x="8092" y="10701"/>
                  </a:cubicBezTo>
                  <a:lnTo>
                    <a:pt x="8092" y="10701"/>
                  </a:lnTo>
                  <a:cubicBezTo>
                    <a:pt x="8119" y="10719"/>
                    <a:pt x="8155" y="10728"/>
                    <a:pt x="8182" y="10745"/>
                  </a:cubicBezTo>
                  <a:cubicBezTo>
                    <a:pt x="8191" y="10790"/>
                    <a:pt x="8208" y="10844"/>
                    <a:pt x="8217" y="10897"/>
                  </a:cubicBezTo>
                  <a:cubicBezTo>
                    <a:pt x="8173" y="10906"/>
                    <a:pt x="8119" y="10915"/>
                    <a:pt x="8066" y="10924"/>
                  </a:cubicBezTo>
                  <a:cubicBezTo>
                    <a:pt x="8075" y="10942"/>
                    <a:pt x="8101" y="10977"/>
                    <a:pt x="8119" y="10995"/>
                  </a:cubicBezTo>
                  <a:cubicBezTo>
                    <a:pt x="8146" y="11004"/>
                    <a:pt x="8199" y="11022"/>
                    <a:pt x="8226" y="11040"/>
                  </a:cubicBezTo>
                  <a:cubicBezTo>
                    <a:pt x="8217" y="11067"/>
                    <a:pt x="8182" y="11120"/>
                    <a:pt x="8173" y="11138"/>
                  </a:cubicBezTo>
                  <a:cubicBezTo>
                    <a:pt x="8217" y="11147"/>
                    <a:pt x="8271" y="11147"/>
                    <a:pt x="8324" y="11156"/>
                  </a:cubicBezTo>
                  <a:cubicBezTo>
                    <a:pt x="8315" y="11129"/>
                    <a:pt x="8306" y="11076"/>
                    <a:pt x="8298" y="11049"/>
                  </a:cubicBezTo>
                  <a:cubicBezTo>
                    <a:pt x="8315" y="11040"/>
                    <a:pt x="8351" y="11022"/>
                    <a:pt x="8369" y="11013"/>
                  </a:cubicBezTo>
                  <a:cubicBezTo>
                    <a:pt x="8408" y="11105"/>
                    <a:pt x="8504" y="11152"/>
                    <a:pt x="8599" y="11152"/>
                  </a:cubicBezTo>
                  <a:cubicBezTo>
                    <a:pt x="8680" y="11152"/>
                    <a:pt x="8761" y="11118"/>
                    <a:pt x="8806" y="11049"/>
                  </a:cubicBezTo>
                  <a:cubicBezTo>
                    <a:pt x="8886" y="11022"/>
                    <a:pt x="8967" y="11004"/>
                    <a:pt x="9047" y="10995"/>
                  </a:cubicBezTo>
                  <a:lnTo>
                    <a:pt x="9047" y="10995"/>
                  </a:lnTo>
                  <a:cubicBezTo>
                    <a:pt x="9002" y="11058"/>
                    <a:pt x="8922" y="11058"/>
                    <a:pt x="8851" y="11076"/>
                  </a:cubicBezTo>
                  <a:cubicBezTo>
                    <a:pt x="8735" y="11200"/>
                    <a:pt x="8637" y="11325"/>
                    <a:pt x="8547" y="11459"/>
                  </a:cubicBezTo>
                  <a:cubicBezTo>
                    <a:pt x="8467" y="11486"/>
                    <a:pt x="8396" y="11513"/>
                    <a:pt x="8315" y="11548"/>
                  </a:cubicBezTo>
                  <a:cubicBezTo>
                    <a:pt x="8333" y="11584"/>
                    <a:pt x="8342" y="11629"/>
                    <a:pt x="8360" y="11673"/>
                  </a:cubicBezTo>
                  <a:cubicBezTo>
                    <a:pt x="8458" y="11691"/>
                    <a:pt x="8574" y="11709"/>
                    <a:pt x="8654" y="11780"/>
                  </a:cubicBezTo>
                  <a:cubicBezTo>
                    <a:pt x="8610" y="11869"/>
                    <a:pt x="8574" y="11968"/>
                    <a:pt x="8547" y="12066"/>
                  </a:cubicBezTo>
                  <a:cubicBezTo>
                    <a:pt x="8628" y="12084"/>
                    <a:pt x="8699" y="12110"/>
                    <a:pt x="8779" y="12119"/>
                  </a:cubicBezTo>
                  <a:cubicBezTo>
                    <a:pt x="8851" y="12101"/>
                    <a:pt x="8913" y="12057"/>
                    <a:pt x="8984" y="12030"/>
                  </a:cubicBezTo>
                  <a:cubicBezTo>
                    <a:pt x="9011" y="11977"/>
                    <a:pt x="9020" y="11923"/>
                    <a:pt x="9065" y="11878"/>
                  </a:cubicBezTo>
                  <a:cubicBezTo>
                    <a:pt x="9109" y="11878"/>
                    <a:pt x="9199" y="11861"/>
                    <a:pt x="9243" y="11852"/>
                  </a:cubicBezTo>
                  <a:lnTo>
                    <a:pt x="9243" y="11852"/>
                  </a:lnTo>
                  <a:cubicBezTo>
                    <a:pt x="9208" y="11923"/>
                    <a:pt x="9181" y="11994"/>
                    <a:pt x="9154" y="12066"/>
                  </a:cubicBezTo>
                  <a:cubicBezTo>
                    <a:pt x="9234" y="11994"/>
                    <a:pt x="9297" y="11905"/>
                    <a:pt x="9359" y="11816"/>
                  </a:cubicBezTo>
                  <a:cubicBezTo>
                    <a:pt x="9439" y="11807"/>
                    <a:pt x="9511" y="11780"/>
                    <a:pt x="9600" y="11780"/>
                  </a:cubicBezTo>
                  <a:cubicBezTo>
                    <a:pt x="9680" y="11816"/>
                    <a:pt x="9743" y="11896"/>
                    <a:pt x="9841" y="11905"/>
                  </a:cubicBezTo>
                  <a:cubicBezTo>
                    <a:pt x="9856" y="11909"/>
                    <a:pt x="9870" y="11911"/>
                    <a:pt x="9884" y="11911"/>
                  </a:cubicBezTo>
                  <a:cubicBezTo>
                    <a:pt x="9961" y="11911"/>
                    <a:pt x="10023" y="11855"/>
                    <a:pt x="10091" y="11825"/>
                  </a:cubicBezTo>
                  <a:cubicBezTo>
                    <a:pt x="10091" y="11780"/>
                    <a:pt x="10082" y="11736"/>
                    <a:pt x="10082" y="11691"/>
                  </a:cubicBezTo>
                  <a:cubicBezTo>
                    <a:pt x="10180" y="11575"/>
                    <a:pt x="10162" y="11415"/>
                    <a:pt x="10153" y="11272"/>
                  </a:cubicBezTo>
                  <a:lnTo>
                    <a:pt x="10153" y="11272"/>
                  </a:lnTo>
                  <a:cubicBezTo>
                    <a:pt x="10198" y="11281"/>
                    <a:pt x="10251" y="11290"/>
                    <a:pt x="10305" y="11299"/>
                  </a:cubicBezTo>
                  <a:cubicBezTo>
                    <a:pt x="10260" y="11325"/>
                    <a:pt x="10225" y="11361"/>
                    <a:pt x="10180" y="11397"/>
                  </a:cubicBezTo>
                  <a:cubicBezTo>
                    <a:pt x="10209" y="11423"/>
                    <a:pt x="10234" y="11434"/>
                    <a:pt x="10256" y="11434"/>
                  </a:cubicBezTo>
                  <a:cubicBezTo>
                    <a:pt x="10310" y="11434"/>
                    <a:pt x="10347" y="11373"/>
                    <a:pt x="10385" y="11316"/>
                  </a:cubicBezTo>
                  <a:cubicBezTo>
                    <a:pt x="10410" y="11325"/>
                    <a:pt x="10460" y="11341"/>
                    <a:pt x="10480" y="11351"/>
                  </a:cubicBezTo>
                  <a:lnTo>
                    <a:pt x="10480" y="11351"/>
                  </a:lnTo>
                  <a:cubicBezTo>
                    <a:pt x="10312" y="11270"/>
                    <a:pt x="10180" y="11110"/>
                    <a:pt x="10144" y="10924"/>
                  </a:cubicBezTo>
                  <a:cubicBezTo>
                    <a:pt x="10117" y="10915"/>
                    <a:pt x="10082" y="10897"/>
                    <a:pt x="10055" y="10888"/>
                  </a:cubicBezTo>
                  <a:cubicBezTo>
                    <a:pt x="10091" y="10861"/>
                    <a:pt x="10126" y="10835"/>
                    <a:pt x="10162" y="10808"/>
                  </a:cubicBezTo>
                  <a:cubicBezTo>
                    <a:pt x="10055" y="10710"/>
                    <a:pt x="9894" y="10647"/>
                    <a:pt x="9894" y="10478"/>
                  </a:cubicBezTo>
                  <a:cubicBezTo>
                    <a:pt x="9823" y="10460"/>
                    <a:pt x="9752" y="10460"/>
                    <a:pt x="9680" y="10451"/>
                  </a:cubicBezTo>
                  <a:cubicBezTo>
                    <a:pt x="9689" y="10398"/>
                    <a:pt x="9698" y="10344"/>
                    <a:pt x="9716" y="10290"/>
                  </a:cubicBezTo>
                  <a:cubicBezTo>
                    <a:pt x="9707" y="10273"/>
                    <a:pt x="9689" y="10219"/>
                    <a:pt x="9671" y="10192"/>
                  </a:cubicBezTo>
                  <a:cubicBezTo>
                    <a:pt x="9555" y="10228"/>
                    <a:pt x="9466" y="10299"/>
                    <a:pt x="9377" y="10380"/>
                  </a:cubicBezTo>
                  <a:cubicBezTo>
                    <a:pt x="9341" y="10353"/>
                    <a:pt x="9315" y="10326"/>
                    <a:pt x="9279" y="10299"/>
                  </a:cubicBezTo>
                  <a:cubicBezTo>
                    <a:pt x="9252" y="10299"/>
                    <a:pt x="9208" y="10308"/>
                    <a:pt x="9181" y="10308"/>
                  </a:cubicBezTo>
                  <a:cubicBezTo>
                    <a:pt x="9163" y="10344"/>
                    <a:pt x="9136" y="10371"/>
                    <a:pt x="9109" y="10406"/>
                  </a:cubicBezTo>
                  <a:cubicBezTo>
                    <a:pt x="9038" y="10398"/>
                    <a:pt x="8958" y="10398"/>
                    <a:pt x="8886" y="10389"/>
                  </a:cubicBezTo>
                  <a:cubicBezTo>
                    <a:pt x="8824" y="10451"/>
                    <a:pt x="8761" y="10522"/>
                    <a:pt x="8690" y="10585"/>
                  </a:cubicBezTo>
                  <a:cubicBezTo>
                    <a:pt x="8628" y="10558"/>
                    <a:pt x="8574" y="10531"/>
                    <a:pt x="8512" y="10505"/>
                  </a:cubicBezTo>
                  <a:cubicBezTo>
                    <a:pt x="8485" y="10585"/>
                    <a:pt x="8467" y="10656"/>
                    <a:pt x="8449" y="10737"/>
                  </a:cubicBezTo>
                  <a:cubicBezTo>
                    <a:pt x="8405" y="10683"/>
                    <a:pt x="8351" y="10621"/>
                    <a:pt x="8306" y="10567"/>
                  </a:cubicBezTo>
                  <a:cubicBezTo>
                    <a:pt x="8286" y="10616"/>
                    <a:pt x="8247" y="10628"/>
                    <a:pt x="8203" y="10628"/>
                  </a:cubicBezTo>
                  <a:cubicBezTo>
                    <a:pt x="8161" y="10628"/>
                    <a:pt x="8115" y="10618"/>
                    <a:pt x="8073" y="10618"/>
                  </a:cubicBezTo>
                  <a:cubicBezTo>
                    <a:pt x="8061" y="10618"/>
                    <a:pt x="8050" y="10618"/>
                    <a:pt x="8039" y="10621"/>
                  </a:cubicBezTo>
                  <a:cubicBezTo>
                    <a:pt x="8012" y="10585"/>
                    <a:pt x="7976" y="10540"/>
                    <a:pt x="7950" y="10496"/>
                  </a:cubicBezTo>
                  <a:cubicBezTo>
                    <a:pt x="7976" y="10460"/>
                    <a:pt x="7994" y="10433"/>
                    <a:pt x="8021" y="10398"/>
                  </a:cubicBezTo>
                  <a:cubicBezTo>
                    <a:pt x="8012" y="10362"/>
                    <a:pt x="7994" y="10290"/>
                    <a:pt x="7985" y="10255"/>
                  </a:cubicBezTo>
                  <a:cubicBezTo>
                    <a:pt x="8012" y="10255"/>
                    <a:pt x="8075" y="10246"/>
                    <a:pt x="8101" y="10237"/>
                  </a:cubicBezTo>
                  <a:cubicBezTo>
                    <a:pt x="8048" y="10201"/>
                    <a:pt x="7994" y="10157"/>
                    <a:pt x="7941" y="10121"/>
                  </a:cubicBezTo>
                  <a:cubicBezTo>
                    <a:pt x="7905" y="10139"/>
                    <a:pt x="7843" y="10166"/>
                    <a:pt x="7807" y="10183"/>
                  </a:cubicBezTo>
                  <a:cubicBezTo>
                    <a:pt x="7798" y="10157"/>
                    <a:pt x="7771" y="10103"/>
                    <a:pt x="7762" y="10076"/>
                  </a:cubicBezTo>
                  <a:cubicBezTo>
                    <a:pt x="7691" y="10067"/>
                    <a:pt x="7620" y="10059"/>
                    <a:pt x="7548" y="10059"/>
                  </a:cubicBezTo>
                  <a:cubicBezTo>
                    <a:pt x="7548" y="10041"/>
                    <a:pt x="7548" y="10014"/>
                    <a:pt x="7548" y="9996"/>
                  </a:cubicBezTo>
                  <a:cubicBezTo>
                    <a:pt x="7575" y="9934"/>
                    <a:pt x="7602" y="9871"/>
                    <a:pt x="7620" y="9809"/>
                  </a:cubicBezTo>
                  <a:cubicBezTo>
                    <a:pt x="7628" y="9835"/>
                    <a:pt x="7646" y="9880"/>
                    <a:pt x="7655" y="9907"/>
                  </a:cubicBezTo>
                  <a:cubicBezTo>
                    <a:pt x="7771" y="9907"/>
                    <a:pt x="7878" y="9907"/>
                    <a:pt x="7994" y="9898"/>
                  </a:cubicBezTo>
                  <a:cubicBezTo>
                    <a:pt x="7950" y="9835"/>
                    <a:pt x="7914" y="9764"/>
                    <a:pt x="7878" y="9702"/>
                  </a:cubicBezTo>
                  <a:cubicBezTo>
                    <a:pt x="7852" y="9711"/>
                    <a:pt x="7798" y="9720"/>
                    <a:pt x="7771" y="9728"/>
                  </a:cubicBezTo>
                  <a:cubicBezTo>
                    <a:pt x="7789" y="9657"/>
                    <a:pt x="7816" y="9586"/>
                    <a:pt x="7736" y="9541"/>
                  </a:cubicBezTo>
                  <a:cubicBezTo>
                    <a:pt x="7744" y="9488"/>
                    <a:pt x="7744" y="9434"/>
                    <a:pt x="7744" y="9381"/>
                  </a:cubicBezTo>
                  <a:cubicBezTo>
                    <a:pt x="7762" y="9381"/>
                    <a:pt x="7789" y="9372"/>
                    <a:pt x="7807" y="9372"/>
                  </a:cubicBezTo>
                  <a:cubicBezTo>
                    <a:pt x="7852" y="9425"/>
                    <a:pt x="7896" y="9470"/>
                    <a:pt x="7941" y="9523"/>
                  </a:cubicBezTo>
                  <a:cubicBezTo>
                    <a:pt x="7914" y="9407"/>
                    <a:pt x="7887" y="9282"/>
                    <a:pt x="7869" y="9166"/>
                  </a:cubicBezTo>
                  <a:cubicBezTo>
                    <a:pt x="7872" y="9166"/>
                    <a:pt x="7875" y="9166"/>
                    <a:pt x="7878" y="9166"/>
                  </a:cubicBezTo>
                  <a:cubicBezTo>
                    <a:pt x="7977" y="9166"/>
                    <a:pt x="7987" y="9320"/>
                    <a:pt x="8048" y="9389"/>
                  </a:cubicBezTo>
                  <a:cubicBezTo>
                    <a:pt x="8101" y="9389"/>
                    <a:pt x="8146" y="9381"/>
                    <a:pt x="8191" y="9381"/>
                  </a:cubicBezTo>
                  <a:cubicBezTo>
                    <a:pt x="8137" y="9265"/>
                    <a:pt x="8048" y="9175"/>
                    <a:pt x="7941" y="9095"/>
                  </a:cubicBezTo>
                  <a:cubicBezTo>
                    <a:pt x="7869" y="8952"/>
                    <a:pt x="7780" y="8827"/>
                    <a:pt x="7709" y="8685"/>
                  </a:cubicBezTo>
                  <a:cubicBezTo>
                    <a:pt x="7664" y="8542"/>
                    <a:pt x="7753" y="8390"/>
                    <a:pt x="7673" y="8248"/>
                  </a:cubicBezTo>
                  <a:cubicBezTo>
                    <a:pt x="7566" y="7998"/>
                    <a:pt x="7495" y="7668"/>
                    <a:pt x="7209" y="7561"/>
                  </a:cubicBezTo>
                  <a:cubicBezTo>
                    <a:pt x="7174" y="7543"/>
                    <a:pt x="7139" y="7536"/>
                    <a:pt x="7105" y="7536"/>
                  </a:cubicBezTo>
                  <a:cubicBezTo>
                    <a:pt x="6998" y="7536"/>
                    <a:pt x="6895" y="7605"/>
                    <a:pt x="6808" y="7659"/>
                  </a:cubicBezTo>
                  <a:cubicBezTo>
                    <a:pt x="6808" y="7641"/>
                    <a:pt x="6799" y="7596"/>
                    <a:pt x="6790" y="7570"/>
                  </a:cubicBezTo>
                  <a:cubicBezTo>
                    <a:pt x="6861" y="7507"/>
                    <a:pt x="6942" y="7427"/>
                    <a:pt x="6888" y="7320"/>
                  </a:cubicBezTo>
                  <a:lnTo>
                    <a:pt x="6888" y="7320"/>
                  </a:lnTo>
                  <a:cubicBezTo>
                    <a:pt x="6647" y="7338"/>
                    <a:pt x="6540" y="7578"/>
                    <a:pt x="6326" y="7650"/>
                  </a:cubicBezTo>
                  <a:cubicBezTo>
                    <a:pt x="6388" y="7534"/>
                    <a:pt x="6540" y="7445"/>
                    <a:pt x="6531" y="7302"/>
                  </a:cubicBezTo>
                  <a:cubicBezTo>
                    <a:pt x="6522" y="7293"/>
                    <a:pt x="6496" y="7266"/>
                    <a:pt x="6478" y="7257"/>
                  </a:cubicBezTo>
                  <a:cubicBezTo>
                    <a:pt x="6487" y="7239"/>
                    <a:pt x="6496" y="7213"/>
                    <a:pt x="6504" y="7195"/>
                  </a:cubicBezTo>
                  <a:cubicBezTo>
                    <a:pt x="6531" y="7231"/>
                    <a:pt x="6558" y="7275"/>
                    <a:pt x="6576" y="7311"/>
                  </a:cubicBezTo>
                  <a:cubicBezTo>
                    <a:pt x="6620" y="7257"/>
                    <a:pt x="6647" y="7204"/>
                    <a:pt x="6665" y="7141"/>
                  </a:cubicBezTo>
                  <a:cubicBezTo>
                    <a:pt x="6549" y="6927"/>
                    <a:pt x="6299" y="6820"/>
                    <a:pt x="6157" y="6624"/>
                  </a:cubicBezTo>
                  <a:cubicBezTo>
                    <a:pt x="6157" y="6588"/>
                    <a:pt x="6139" y="6526"/>
                    <a:pt x="6130" y="6499"/>
                  </a:cubicBezTo>
                  <a:cubicBezTo>
                    <a:pt x="6058" y="6481"/>
                    <a:pt x="5996" y="6463"/>
                    <a:pt x="5916" y="6446"/>
                  </a:cubicBezTo>
                  <a:lnTo>
                    <a:pt x="5916" y="6446"/>
                  </a:lnTo>
                  <a:cubicBezTo>
                    <a:pt x="5951" y="6526"/>
                    <a:pt x="5987" y="6615"/>
                    <a:pt x="6032" y="6686"/>
                  </a:cubicBezTo>
                  <a:cubicBezTo>
                    <a:pt x="6032" y="6686"/>
                    <a:pt x="6023" y="6677"/>
                    <a:pt x="6023" y="6677"/>
                  </a:cubicBezTo>
                  <a:cubicBezTo>
                    <a:pt x="5969" y="6624"/>
                    <a:pt x="5907" y="6579"/>
                    <a:pt x="5844" y="6544"/>
                  </a:cubicBezTo>
                  <a:cubicBezTo>
                    <a:pt x="5835" y="6508"/>
                    <a:pt x="5809" y="6446"/>
                    <a:pt x="5800" y="6410"/>
                  </a:cubicBezTo>
                  <a:cubicBezTo>
                    <a:pt x="5728" y="6428"/>
                    <a:pt x="5702" y="6508"/>
                    <a:pt x="5666" y="6561"/>
                  </a:cubicBezTo>
                  <a:cubicBezTo>
                    <a:pt x="5675" y="6517"/>
                    <a:pt x="5684" y="6472"/>
                    <a:pt x="5702" y="6419"/>
                  </a:cubicBezTo>
                  <a:cubicBezTo>
                    <a:pt x="5728" y="6410"/>
                    <a:pt x="5782" y="6392"/>
                    <a:pt x="5818" y="6374"/>
                  </a:cubicBezTo>
                  <a:cubicBezTo>
                    <a:pt x="5800" y="6365"/>
                    <a:pt x="5782" y="6330"/>
                    <a:pt x="5764" y="6312"/>
                  </a:cubicBezTo>
                  <a:lnTo>
                    <a:pt x="5764" y="6312"/>
                  </a:lnTo>
                  <a:cubicBezTo>
                    <a:pt x="5796" y="6328"/>
                    <a:pt x="5830" y="6333"/>
                    <a:pt x="5865" y="6333"/>
                  </a:cubicBezTo>
                  <a:cubicBezTo>
                    <a:pt x="5906" y="6333"/>
                    <a:pt x="5948" y="6326"/>
                    <a:pt x="5987" y="6321"/>
                  </a:cubicBezTo>
                  <a:cubicBezTo>
                    <a:pt x="5862" y="6249"/>
                    <a:pt x="5755" y="6133"/>
                    <a:pt x="5612" y="6107"/>
                  </a:cubicBezTo>
                  <a:cubicBezTo>
                    <a:pt x="5603" y="6062"/>
                    <a:pt x="5594" y="6017"/>
                    <a:pt x="5586" y="5982"/>
                  </a:cubicBezTo>
                  <a:cubicBezTo>
                    <a:pt x="5514" y="5928"/>
                    <a:pt x="5434" y="5866"/>
                    <a:pt x="5363" y="5821"/>
                  </a:cubicBezTo>
                  <a:lnTo>
                    <a:pt x="5363" y="5821"/>
                  </a:lnTo>
                  <a:cubicBezTo>
                    <a:pt x="5380" y="5839"/>
                    <a:pt x="5407" y="5875"/>
                    <a:pt x="5425" y="5892"/>
                  </a:cubicBezTo>
                  <a:cubicBezTo>
                    <a:pt x="5434" y="5946"/>
                    <a:pt x="5443" y="5999"/>
                    <a:pt x="5461" y="6044"/>
                  </a:cubicBezTo>
                  <a:cubicBezTo>
                    <a:pt x="5514" y="6080"/>
                    <a:pt x="5568" y="6107"/>
                    <a:pt x="5621" y="6133"/>
                  </a:cubicBezTo>
                  <a:cubicBezTo>
                    <a:pt x="5630" y="6187"/>
                    <a:pt x="5639" y="6240"/>
                    <a:pt x="5648" y="6285"/>
                  </a:cubicBezTo>
                  <a:cubicBezTo>
                    <a:pt x="5603" y="6267"/>
                    <a:pt x="5550" y="6240"/>
                    <a:pt x="5505" y="6214"/>
                  </a:cubicBezTo>
                  <a:cubicBezTo>
                    <a:pt x="5354" y="6196"/>
                    <a:pt x="5309" y="6035"/>
                    <a:pt x="5255" y="5919"/>
                  </a:cubicBezTo>
                  <a:cubicBezTo>
                    <a:pt x="5229" y="5919"/>
                    <a:pt x="5184" y="5937"/>
                    <a:pt x="5166" y="5946"/>
                  </a:cubicBezTo>
                  <a:cubicBezTo>
                    <a:pt x="5175" y="5928"/>
                    <a:pt x="5193" y="5901"/>
                    <a:pt x="5202" y="5883"/>
                  </a:cubicBezTo>
                  <a:cubicBezTo>
                    <a:pt x="5202" y="5821"/>
                    <a:pt x="5202" y="5759"/>
                    <a:pt x="5211" y="5696"/>
                  </a:cubicBezTo>
                  <a:cubicBezTo>
                    <a:pt x="5202" y="5669"/>
                    <a:pt x="5193" y="5625"/>
                    <a:pt x="5184" y="5598"/>
                  </a:cubicBezTo>
                  <a:cubicBezTo>
                    <a:pt x="5264" y="5580"/>
                    <a:pt x="5380" y="5571"/>
                    <a:pt x="5371" y="5464"/>
                  </a:cubicBezTo>
                  <a:cubicBezTo>
                    <a:pt x="5416" y="5286"/>
                    <a:pt x="5273" y="5143"/>
                    <a:pt x="5148" y="5045"/>
                  </a:cubicBezTo>
                  <a:cubicBezTo>
                    <a:pt x="5086" y="4965"/>
                    <a:pt x="5024" y="4884"/>
                    <a:pt x="4961" y="4804"/>
                  </a:cubicBezTo>
                  <a:cubicBezTo>
                    <a:pt x="4925" y="4733"/>
                    <a:pt x="4899" y="4670"/>
                    <a:pt x="4863" y="4599"/>
                  </a:cubicBezTo>
                  <a:cubicBezTo>
                    <a:pt x="4827" y="4581"/>
                    <a:pt x="4792" y="4572"/>
                    <a:pt x="4756" y="4563"/>
                  </a:cubicBezTo>
                  <a:cubicBezTo>
                    <a:pt x="4756" y="4528"/>
                    <a:pt x="4756" y="4483"/>
                    <a:pt x="4756" y="4447"/>
                  </a:cubicBezTo>
                  <a:cubicBezTo>
                    <a:pt x="4622" y="4269"/>
                    <a:pt x="4631" y="3983"/>
                    <a:pt x="4417" y="3876"/>
                  </a:cubicBezTo>
                  <a:cubicBezTo>
                    <a:pt x="4372" y="3734"/>
                    <a:pt x="4292" y="3618"/>
                    <a:pt x="4230" y="3493"/>
                  </a:cubicBezTo>
                  <a:cubicBezTo>
                    <a:pt x="4131" y="3243"/>
                    <a:pt x="3980" y="3029"/>
                    <a:pt x="3837" y="2806"/>
                  </a:cubicBezTo>
                  <a:cubicBezTo>
                    <a:pt x="3676" y="2699"/>
                    <a:pt x="3712" y="2476"/>
                    <a:pt x="3668" y="2315"/>
                  </a:cubicBezTo>
                  <a:cubicBezTo>
                    <a:pt x="3641" y="2155"/>
                    <a:pt x="3525" y="2030"/>
                    <a:pt x="3525" y="1869"/>
                  </a:cubicBezTo>
                  <a:cubicBezTo>
                    <a:pt x="3534" y="1753"/>
                    <a:pt x="3453" y="1664"/>
                    <a:pt x="3391" y="1566"/>
                  </a:cubicBezTo>
                  <a:cubicBezTo>
                    <a:pt x="3239" y="1361"/>
                    <a:pt x="3150" y="1120"/>
                    <a:pt x="3016" y="897"/>
                  </a:cubicBezTo>
                  <a:cubicBezTo>
                    <a:pt x="2847" y="647"/>
                    <a:pt x="2597" y="468"/>
                    <a:pt x="2383" y="272"/>
                  </a:cubicBezTo>
                  <a:cubicBezTo>
                    <a:pt x="2329" y="219"/>
                    <a:pt x="2267" y="192"/>
                    <a:pt x="2204" y="156"/>
                  </a:cubicBezTo>
                  <a:cubicBezTo>
                    <a:pt x="2133" y="192"/>
                    <a:pt x="2062" y="228"/>
                    <a:pt x="1990" y="254"/>
                  </a:cubicBezTo>
                  <a:cubicBezTo>
                    <a:pt x="1981" y="228"/>
                    <a:pt x="1955" y="165"/>
                    <a:pt x="1946" y="129"/>
                  </a:cubicBezTo>
                  <a:cubicBezTo>
                    <a:pt x="1814" y="40"/>
                    <a:pt x="1664" y="1"/>
                    <a:pt x="1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6680925" y="1851600"/>
              <a:ext cx="4325" cy="3525"/>
            </a:xfrm>
            <a:custGeom>
              <a:avLst/>
              <a:gdLst/>
              <a:ahLst/>
              <a:cxnLst/>
              <a:rect l="l" t="t" r="r" b="b"/>
              <a:pathLst>
                <a:path w="173" h="141" extrusionOk="0">
                  <a:moveTo>
                    <a:pt x="61" y="1"/>
                  </a:moveTo>
                  <a:cubicBezTo>
                    <a:pt x="49" y="1"/>
                    <a:pt x="37" y="5"/>
                    <a:pt x="26" y="15"/>
                  </a:cubicBezTo>
                  <a:cubicBezTo>
                    <a:pt x="0" y="58"/>
                    <a:pt x="40" y="141"/>
                    <a:pt x="90" y="141"/>
                  </a:cubicBezTo>
                  <a:cubicBezTo>
                    <a:pt x="92" y="141"/>
                    <a:pt x="95" y="141"/>
                    <a:pt x="97" y="140"/>
                  </a:cubicBezTo>
                  <a:cubicBezTo>
                    <a:pt x="172" y="118"/>
                    <a:pt x="12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6701625" y="1878050"/>
              <a:ext cx="13425" cy="21900"/>
            </a:xfrm>
            <a:custGeom>
              <a:avLst/>
              <a:gdLst/>
              <a:ahLst/>
              <a:cxnLst/>
              <a:rect l="l" t="t" r="r" b="b"/>
              <a:pathLst>
                <a:path w="537" h="876" extrusionOk="0">
                  <a:moveTo>
                    <a:pt x="135" y="197"/>
                  </a:moveTo>
                  <a:lnTo>
                    <a:pt x="135" y="197"/>
                  </a:lnTo>
                  <a:cubicBezTo>
                    <a:pt x="340" y="260"/>
                    <a:pt x="277" y="527"/>
                    <a:pt x="376" y="670"/>
                  </a:cubicBezTo>
                  <a:cubicBezTo>
                    <a:pt x="349" y="688"/>
                    <a:pt x="286" y="715"/>
                    <a:pt x="260" y="732"/>
                  </a:cubicBezTo>
                  <a:cubicBezTo>
                    <a:pt x="251" y="608"/>
                    <a:pt x="242" y="492"/>
                    <a:pt x="215" y="367"/>
                  </a:cubicBezTo>
                  <a:cubicBezTo>
                    <a:pt x="188" y="385"/>
                    <a:pt x="144" y="402"/>
                    <a:pt x="126" y="411"/>
                  </a:cubicBezTo>
                  <a:cubicBezTo>
                    <a:pt x="117" y="385"/>
                    <a:pt x="99" y="322"/>
                    <a:pt x="90" y="295"/>
                  </a:cubicBezTo>
                  <a:lnTo>
                    <a:pt x="90" y="295"/>
                  </a:lnTo>
                  <a:cubicBezTo>
                    <a:pt x="108" y="304"/>
                    <a:pt x="152" y="313"/>
                    <a:pt x="170" y="322"/>
                  </a:cubicBezTo>
                  <a:cubicBezTo>
                    <a:pt x="161" y="295"/>
                    <a:pt x="144" y="224"/>
                    <a:pt x="135" y="197"/>
                  </a:cubicBezTo>
                  <a:close/>
                  <a:moveTo>
                    <a:pt x="45" y="1"/>
                  </a:moveTo>
                  <a:lnTo>
                    <a:pt x="45" y="1"/>
                  </a:lnTo>
                  <a:cubicBezTo>
                    <a:pt x="63" y="46"/>
                    <a:pt x="81" y="90"/>
                    <a:pt x="108" y="135"/>
                  </a:cubicBezTo>
                  <a:cubicBezTo>
                    <a:pt x="81" y="144"/>
                    <a:pt x="28" y="170"/>
                    <a:pt x="1" y="179"/>
                  </a:cubicBezTo>
                  <a:cubicBezTo>
                    <a:pt x="63" y="260"/>
                    <a:pt x="99" y="358"/>
                    <a:pt x="108" y="465"/>
                  </a:cubicBezTo>
                  <a:cubicBezTo>
                    <a:pt x="126" y="465"/>
                    <a:pt x="170" y="474"/>
                    <a:pt x="188" y="474"/>
                  </a:cubicBezTo>
                  <a:cubicBezTo>
                    <a:pt x="170" y="581"/>
                    <a:pt x="215" y="679"/>
                    <a:pt x="251" y="777"/>
                  </a:cubicBezTo>
                  <a:cubicBezTo>
                    <a:pt x="304" y="741"/>
                    <a:pt x="349" y="706"/>
                    <a:pt x="402" y="670"/>
                  </a:cubicBezTo>
                  <a:cubicBezTo>
                    <a:pt x="447" y="741"/>
                    <a:pt x="491" y="804"/>
                    <a:pt x="536" y="875"/>
                  </a:cubicBezTo>
                  <a:cubicBezTo>
                    <a:pt x="474" y="617"/>
                    <a:pt x="340" y="385"/>
                    <a:pt x="215" y="153"/>
                  </a:cubicBezTo>
                  <a:cubicBezTo>
                    <a:pt x="179" y="81"/>
                    <a:pt x="108" y="37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6715025" y="1899475"/>
              <a:ext cx="4700" cy="9825"/>
            </a:xfrm>
            <a:custGeom>
              <a:avLst/>
              <a:gdLst/>
              <a:ahLst/>
              <a:cxnLst/>
              <a:rect l="l" t="t" r="r" b="b"/>
              <a:pathLst>
                <a:path w="188" h="393" extrusionOk="0">
                  <a:moveTo>
                    <a:pt x="0" y="0"/>
                  </a:moveTo>
                  <a:cubicBezTo>
                    <a:pt x="36" y="143"/>
                    <a:pt x="54" y="313"/>
                    <a:pt x="187" y="393"/>
                  </a:cubicBezTo>
                  <a:cubicBezTo>
                    <a:pt x="170" y="250"/>
                    <a:pt x="89" y="12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720375" y="1914425"/>
              <a:ext cx="3350" cy="5600"/>
            </a:xfrm>
            <a:custGeom>
              <a:avLst/>
              <a:gdLst/>
              <a:ahLst/>
              <a:cxnLst/>
              <a:rect l="l" t="t" r="r" b="b"/>
              <a:pathLst>
                <a:path w="134" h="224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71"/>
                    <a:pt x="0" y="152"/>
                    <a:pt x="0" y="223"/>
                  </a:cubicBezTo>
                  <a:cubicBezTo>
                    <a:pt x="36" y="214"/>
                    <a:pt x="98" y="187"/>
                    <a:pt x="134" y="178"/>
                  </a:cubicBezTo>
                  <a:cubicBezTo>
                    <a:pt x="89" y="116"/>
                    <a:pt x="54" y="5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6270750" y="2094550"/>
              <a:ext cx="166850" cy="144725"/>
            </a:xfrm>
            <a:custGeom>
              <a:avLst/>
              <a:gdLst/>
              <a:ahLst/>
              <a:cxnLst/>
              <a:rect l="l" t="t" r="r" b="b"/>
              <a:pathLst>
                <a:path w="6674" h="5789" extrusionOk="0">
                  <a:moveTo>
                    <a:pt x="1753" y="331"/>
                  </a:moveTo>
                  <a:cubicBezTo>
                    <a:pt x="1773" y="331"/>
                    <a:pt x="1792" y="332"/>
                    <a:pt x="1811" y="333"/>
                  </a:cubicBezTo>
                  <a:cubicBezTo>
                    <a:pt x="1824" y="334"/>
                    <a:pt x="1837" y="335"/>
                    <a:pt x="1851" y="335"/>
                  </a:cubicBezTo>
                  <a:cubicBezTo>
                    <a:pt x="1881" y="335"/>
                    <a:pt x="1913" y="333"/>
                    <a:pt x="1944" y="333"/>
                  </a:cubicBezTo>
                  <a:cubicBezTo>
                    <a:pt x="2027" y="333"/>
                    <a:pt x="2107" y="345"/>
                    <a:pt x="2141" y="431"/>
                  </a:cubicBezTo>
                  <a:cubicBezTo>
                    <a:pt x="1990" y="458"/>
                    <a:pt x="1838" y="512"/>
                    <a:pt x="1686" y="512"/>
                  </a:cubicBezTo>
                  <a:cubicBezTo>
                    <a:pt x="1526" y="512"/>
                    <a:pt x="1410" y="637"/>
                    <a:pt x="1312" y="735"/>
                  </a:cubicBezTo>
                  <a:cubicBezTo>
                    <a:pt x="1151" y="895"/>
                    <a:pt x="1124" y="1118"/>
                    <a:pt x="1071" y="1324"/>
                  </a:cubicBezTo>
                  <a:cubicBezTo>
                    <a:pt x="1035" y="1538"/>
                    <a:pt x="1035" y="1761"/>
                    <a:pt x="1062" y="1975"/>
                  </a:cubicBezTo>
                  <a:lnTo>
                    <a:pt x="1000" y="1975"/>
                  </a:lnTo>
                  <a:cubicBezTo>
                    <a:pt x="982" y="1886"/>
                    <a:pt x="946" y="1814"/>
                    <a:pt x="875" y="1761"/>
                  </a:cubicBezTo>
                  <a:cubicBezTo>
                    <a:pt x="839" y="1689"/>
                    <a:pt x="794" y="1627"/>
                    <a:pt x="741" y="1573"/>
                  </a:cubicBezTo>
                  <a:cubicBezTo>
                    <a:pt x="705" y="1511"/>
                    <a:pt x="669" y="1457"/>
                    <a:pt x="652" y="1395"/>
                  </a:cubicBezTo>
                  <a:cubicBezTo>
                    <a:pt x="678" y="1332"/>
                    <a:pt x="741" y="1288"/>
                    <a:pt x="794" y="1243"/>
                  </a:cubicBezTo>
                  <a:cubicBezTo>
                    <a:pt x="803" y="1181"/>
                    <a:pt x="821" y="1127"/>
                    <a:pt x="821" y="1065"/>
                  </a:cubicBezTo>
                  <a:cubicBezTo>
                    <a:pt x="794" y="1056"/>
                    <a:pt x="723" y="1047"/>
                    <a:pt x="687" y="1038"/>
                  </a:cubicBezTo>
                  <a:cubicBezTo>
                    <a:pt x="741" y="1020"/>
                    <a:pt x="803" y="993"/>
                    <a:pt x="857" y="976"/>
                  </a:cubicBezTo>
                  <a:cubicBezTo>
                    <a:pt x="964" y="815"/>
                    <a:pt x="1071" y="646"/>
                    <a:pt x="1223" y="503"/>
                  </a:cubicBezTo>
                  <a:cubicBezTo>
                    <a:pt x="1384" y="406"/>
                    <a:pt x="1568" y="331"/>
                    <a:pt x="1753" y="331"/>
                  </a:cubicBezTo>
                  <a:close/>
                  <a:moveTo>
                    <a:pt x="5576" y="4678"/>
                  </a:moveTo>
                  <a:cubicBezTo>
                    <a:pt x="5514" y="4785"/>
                    <a:pt x="5540" y="4901"/>
                    <a:pt x="5576" y="5008"/>
                  </a:cubicBezTo>
                  <a:cubicBezTo>
                    <a:pt x="5514" y="4999"/>
                    <a:pt x="5451" y="4990"/>
                    <a:pt x="5389" y="4981"/>
                  </a:cubicBezTo>
                  <a:cubicBezTo>
                    <a:pt x="5389" y="4919"/>
                    <a:pt x="5389" y="4847"/>
                    <a:pt x="5389" y="4785"/>
                  </a:cubicBezTo>
                  <a:cubicBezTo>
                    <a:pt x="5451" y="4749"/>
                    <a:pt x="5514" y="4714"/>
                    <a:pt x="5576" y="4678"/>
                  </a:cubicBezTo>
                  <a:close/>
                  <a:moveTo>
                    <a:pt x="5936" y="5599"/>
                  </a:moveTo>
                  <a:cubicBezTo>
                    <a:pt x="5945" y="5599"/>
                    <a:pt x="5956" y="5601"/>
                    <a:pt x="5969" y="5606"/>
                  </a:cubicBezTo>
                  <a:cubicBezTo>
                    <a:pt x="5982" y="5653"/>
                    <a:pt x="5970" y="5675"/>
                    <a:pt x="5940" y="5675"/>
                  </a:cubicBezTo>
                  <a:cubicBezTo>
                    <a:pt x="5930" y="5675"/>
                    <a:pt x="5919" y="5672"/>
                    <a:pt x="5906" y="5668"/>
                  </a:cubicBezTo>
                  <a:cubicBezTo>
                    <a:pt x="5899" y="5621"/>
                    <a:pt x="5908" y="5599"/>
                    <a:pt x="5936" y="5599"/>
                  </a:cubicBezTo>
                  <a:close/>
                  <a:moveTo>
                    <a:pt x="1723" y="1"/>
                  </a:moveTo>
                  <a:cubicBezTo>
                    <a:pt x="1586" y="1"/>
                    <a:pt x="1450" y="24"/>
                    <a:pt x="1321" y="66"/>
                  </a:cubicBezTo>
                  <a:cubicBezTo>
                    <a:pt x="1267" y="164"/>
                    <a:pt x="1151" y="208"/>
                    <a:pt x="1071" y="280"/>
                  </a:cubicBezTo>
                  <a:cubicBezTo>
                    <a:pt x="964" y="423"/>
                    <a:pt x="875" y="583"/>
                    <a:pt x="848" y="762"/>
                  </a:cubicBezTo>
                  <a:cubicBezTo>
                    <a:pt x="821" y="770"/>
                    <a:pt x="759" y="797"/>
                    <a:pt x="732" y="806"/>
                  </a:cubicBezTo>
                  <a:cubicBezTo>
                    <a:pt x="701" y="789"/>
                    <a:pt x="671" y="783"/>
                    <a:pt x="642" y="783"/>
                  </a:cubicBezTo>
                  <a:cubicBezTo>
                    <a:pt x="547" y="783"/>
                    <a:pt x="460" y="853"/>
                    <a:pt x="357" y="860"/>
                  </a:cubicBezTo>
                  <a:cubicBezTo>
                    <a:pt x="286" y="886"/>
                    <a:pt x="152" y="860"/>
                    <a:pt x="125" y="967"/>
                  </a:cubicBezTo>
                  <a:cubicBezTo>
                    <a:pt x="90" y="1092"/>
                    <a:pt x="116" y="1225"/>
                    <a:pt x="63" y="1341"/>
                  </a:cubicBezTo>
                  <a:cubicBezTo>
                    <a:pt x="0" y="1502"/>
                    <a:pt x="9" y="1680"/>
                    <a:pt x="45" y="1841"/>
                  </a:cubicBezTo>
                  <a:cubicBezTo>
                    <a:pt x="116" y="1984"/>
                    <a:pt x="250" y="2073"/>
                    <a:pt x="375" y="2162"/>
                  </a:cubicBezTo>
                  <a:cubicBezTo>
                    <a:pt x="401" y="2160"/>
                    <a:pt x="427" y="2158"/>
                    <a:pt x="454" y="2158"/>
                  </a:cubicBezTo>
                  <a:cubicBezTo>
                    <a:pt x="517" y="2158"/>
                    <a:pt x="582" y="2165"/>
                    <a:pt x="652" y="2171"/>
                  </a:cubicBezTo>
                  <a:cubicBezTo>
                    <a:pt x="643" y="2153"/>
                    <a:pt x="634" y="2109"/>
                    <a:pt x="625" y="2091"/>
                  </a:cubicBezTo>
                  <a:cubicBezTo>
                    <a:pt x="685" y="2083"/>
                    <a:pt x="745" y="2078"/>
                    <a:pt x="805" y="2078"/>
                  </a:cubicBezTo>
                  <a:cubicBezTo>
                    <a:pt x="879" y="2078"/>
                    <a:pt x="953" y="2085"/>
                    <a:pt x="1026" y="2100"/>
                  </a:cubicBezTo>
                  <a:cubicBezTo>
                    <a:pt x="1044" y="2189"/>
                    <a:pt x="1062" y="2278"/>
                    <a:pt x="1080" y="2367"/>
                  </a:cubicBezTo>
                  <a:cubicBezTo>
                    <a:pt x="1410" y="2465"/>
                    <a:pt x="1606" y="2778"/>
                    <a:pt x="1918" y="2911"/>
                  </a:cubicBezTo>
                  <a:cubicBezTo>
                    <a:pt x="1927" y="3108"/>
                    <a:pt x="2159" y="3117"/>
                    <a:pt x="2266" y="3250"/>
                  </a:cubicBezTo>
                  <a:cubicBezTo>
                    <a:pt x="2299" y="3300"/>
                    <a:pt x="2346" y="3312"/>
                    <a:pt x="2395" y="3312"/>
                  </a:cubicBezTo>
                  <a:cubicBezTo>
                    <a:pt x="2426" y="3312"/>
                    <a:pt x="2459" y="3307"/>
                    <a:pt x="2489" y="3304"/>
                  </a:cubicBezTo>
                  <a:cubicBezTo>
                    <a:pt x="2498" y="3358"/>
                    <a:pt x="2507" y="3411"/>
                    <a:pt x="2516" y="3474"/>
                  </a:cubicBezTo>
                  <a:cubicBezTo>
                    <a:pt x="2543" y="3456"/>
                    <a:pt x="2605" y="3438"/>
                    <a:pt x="2641" y="3429"/>
                  </a:cubicBezTo>
                  <a:cubicBezTo>
                    <a:pt x="2650" y="3474"/>
                    <a:pt x="2668" y="3509"/>
                    <a:pt x="2686" y="3554"/>
                  </a:cubicBezTo>
                  <a:cubicBezTo>
                    <a:pt x="2757" y="3607"/>
                    <a:pt x="2828" y="3670"/>
                    <a:pt x="2900" y="3723"/>
                  </a:cubicBezTo>
                  <a:cubicBezTo>
                    <a:pt x="2891" y="3750"/>
                    <a:pt x="2855" y="3795"/>
                    <a:pt x="2837" y="3821"/>
                  </a:cubicBezTo>
                  <a:cubicBezTo>
                    <a:pt x="2891" y="3848"/>
                    <a:pt x="2935" y="3875"/>
                    <a:pt x="2980" y="3902"/>
                  </a:cubicBezTo>
                  <a:cubicBezTo>
                    <a:pt x="2998" y="3902"/>
                    <a:pt x="3051" y="3884"/>
                    <a:pt x="3078" y="3884"/>
                  </a:cubicBezTo>
                  <a:cubicBezTo>
                    <a:pt x="3167" y="3964"/>
                    <a:pt x="3283" y="4027"/>
                    <a:pt x="3373" y="4125"/>
                  </a:cubicBezTo>
                  <a:cubicBezTo>
                    <a:pt x="3364" y="4143"/>
                    <a:pt x="3346" y="4187"/>
                    <a:pt x="3337" y="4205"/>
                  </a:cubicBezTo>
                  <a:cubicBezTo>
                    <a:pt x="3355" y="4205"/>
                    <a:pt x="3373" y="4196"/>
                    <a:pt x="3390" y="4196"/>
                  </a:cubicBezTo>
                  <a:cubicBezTo>
                    <a:pt x="3431" y="4210"/>
                    <a:pt x="3473" y="4216"/>
                    <a:pt x="3516" y="4216"/>
                  </a:cubicBezTo>
                  <a:cubicBezTo>
                    <a:pt x="3586" y="4216"/>
                    <a:pt x="3658" y="4200"/>
                    <a:pt x="3729" y="4178"/>
                  </a:cubicBezTo>
                  <a:cubicBezTo>
                    <a:pt x="3738" y="4232"/>
                    <a:pt x="3747" y="4294"/>
                    <a:pt x="3765" y="4348"/>
                  </a:cubicBezTo>
                  <a:cubicBezTo>
                    <a:pt x="3720" y="4375"/>
                    <a:pt x="3685" y="4401"/>
                    <a:pt x="3649" y="4437"/>
                  </a:cubicBezTo>
                  <a:cubicBezTo>
                    <a:pt x="3694" y="4419"/>
                    <a:pt x="3783" y="4401"/>
                    <a:pt x="3819" y="4392"/>
                  </a:cubicBezTo>
                  <a:cubicBezTo>
                    <a:pt x="3836" y="4490"/>
                    <a:pt x="3854" y="4589"/>
                    <a:pt x="3872" y="4687"/>
                  </a:cubicBezTo>
                  <a:cubicBezTo>
                    <a:pt x="3940" y="4747"/>
                    <a:pt x="4028" y="4789"/>
                    <a:pt x="4124" y="4789"/>
                  </a:cubicBezTo>
                  <a:cubicBezTo>
                    <a:pt x="4141" y="4789"/>
                    <a:pt x="4158" y="4788"/>
                    <a:pt x="4175" y="4785"/>
                  </a:cubicBezTo>
                  <a:cubicBezTo>
                    <a:pt x="4166" y="4749"/>
                    <a:pt x="4140" y="4687"/>
                    <a:pt x="4131" y="4660"/>
                  </a:cubicBezTo>
                  <a:cubicBezTo>
                    <a:pt x="4042" y="4642"/>
                    <a:pt x="3952" y="4624"/>
                    <a:pt x="3908" y="4535"/>
                  </a:cubicBezTo>
                  <a:cubicBezTo>
                    <a:pt x="3935" y="4535"/>
                    <a:pt x="3979" y="4517"/>
                    <a:pt x="4006" y="4508"/>
                  </a:cubicBezTo>
                  <a:cubicBezTo>
                    <a:pt x="4024" y="4526"/>
                    <a:pt x="4059" y="4571"/>
                    <a:pt x="4077" y="4589"/>
                  </a:cubicBezTo>
                  <a:cubicBezTo>
                    <a:pt x="4131" y="4571"/>
                    <a:pt x="4184" y="4553"/>
                    <a:pt x="4238" y="4544"/>
                  </a:cubicBezTo>
                  <a:cubicBezTo>
                    <a:pt x="4238" y="4571"/>
                    <a:pt x="4247" y="4624"/>
                    <a:pt x="4247" y="4660"/>
                  </a:cubicBezTo>
                  <a:cubicBezTo>
                    <a:pt x="4398" y="4678"/>
                    <a:pt x="4505" y="4803"/>
                    <a:pt x="4657" y="4812"/>
                  </a:cubicBezTo>
                  <a:cubicBezTo>
                    <a:pt x="4822" y="4833"/>
                    <a:pt x="4958" y="4987"/>
                    <a:pt x="5120" y="4987"/>
                  </a:cubicBezTo>
                  <a:cubicBezTo>
                    <a:pt x="5160" y="4987"/>
                    <a:pt x="5202" y="4977"/>
                    <a:pt x="5246" y="4954"/>
                  </a:cubicBezTo>
                  <a:cubicBezTo>
                    <a:pt x="5255" y="4972"/>
                    <a:pt x="5282" y="5017"/>
                    <a:pt x="5291" y="5035"/>
                  </a:cubicBezTo>
                  <a:cubicBezTo>
                    <a:pt x="5380" y="5061"/>
                    <a:pt x="5451" y="5115"/>
                    <a:pt x="5540" y="5142"/>
                  </a:cubicBezTo>
                  <a:cubicBezTo>
                    <a:pt x="5574" y="5138"/>
                    <a:pt x="5608" y="5129"/>
                    <a:pt x="5638" y="5129"/>
                  </a:cubicBezTo>
                  <a:cubicBezTo>
                    <a:pt x="5673" y="5129"/>
                    <a:pt x="5704" y="5140"/>
                    <a:pt x="5728" y="5177"/>
                  </a:cubicBezTo>
                  <a:cubicBezTo>
                    <a:pt x="5675" y="5190"/>
                    <a:pt x="5618" y="5199"/>
                    <a:pt x="5560" y="5199"/>
                  </a:cubicBezTo>
                  <a:cubicBezTo>
                    <a:pt x="5539" y="5199"/>
                    <a:pt x="5517" y="5198"/>
                    <a:pt x="5496" y="5195"/>
                  </a:cubicBezTo>
                  <a:lnTo>
                    <a:pt x="5389" y="5267"/>
                  </a:lnTo>
                  <a:cubicBezTo>
                    <a:pt x="5460" y="5347"/>
                    <a:pt x="5594" y="5365"/>
                    <a:pt x="5603" y="5481"/>
                  </a:cubicBezTo>
                  <a:cubicBezTo>
                    <a:pt x="5540" y="5463"/>
                    <a:pt x="5478" y="5454"/>
                    <a:pt x="5415" y="5445"/>
                  </a:cubicBezTo>
                  <a:lnTo>
                    <a:pt x="5415" y="5445"/>
                  </a:lnTo>
                  <a:cubicBezTo>
                    <a:pt x="5442" y="5472"/>
                    <a:pt x="5469" y="5499"/>
                    <a:pt x="5496" y="5525"/>
                  </a:cubicBezTo>
                  <a:cubicBezTo>
                    <a:pt x="5496" y="5516"/>
                    <a:pt x="5487" y="5490"/>
                    <a:pt x="5487" y="5481"/>
                  </a:cubicBezTo>
                  <a:lnTo>
                    <a:pt x="5487" y="5481"/>
                  </a:lnTo>
                  <a:cubicBezTo>
                    <a:pt x="5560" y="5494"/>
                    <a:pt x="5633" y="5517"/>
                    <a:pt x="5709" y="5517"/>
                  </a:cubicBezTo>
                  <a:cubicBezTo>
                    <a:pt x="5736" y="5517"/>
                    <a:pt x="5763" y="5514"/>
                    <a:pt x="5790" y="5507"/>
                  </a:cubicBezTo>
                  <a:cubicBezTo>
                    <a:pt x="5826" y="5472"/>
                    <a:pt x="5861" y="5436"/>
                    <a:pt x="5897" y="5392"/>
                  </a:cubicBezTo>
                  <a:cubicBezTo>
                    <a:pt x="5951" y="5383"/>
                    <a:pt x="6004" y="5365"/>
                    <a:pt x="6058" y="5356"/>
                  </a:cubicBezTo>
                  <a:lnTo>
                    <a:pt x="6058" y="5356"/>
                  </a:lnTo>
                  <a:cubicBezTo>
                    <a:pt x="6031" y="5400"/>
                    <a:pt x="6004" y="5454"/>
                    <a:pt x="5977" y="5499"/>
                  </a:cubicBezTo>
                  <a:cubicBezTo>
                    <a:pt x="5951" y="5507"/>
                    <a:pt x="5888" y="5516"/>
                    <a:pt x="5861" y="5516"/>
                  </a:cubicBezTo>
                  <a:cubicBezTo>
                    <a:pt x="5853" y="5543"/>
                    <a:pt x="5844" y="5597"/>
                    <a:pt x="5835" y="5623"/>
                  </a:cubicBezTo>
                  <a:cubicBezTo>
                    <a:pt x="5799" y="5632"/>
                    <a:pt x="5737" y="5650"/>
                    <a:pt x="5710" y="5659"/>
                  </a:cubicBezTo>
                  <a:cubicBezTo>
                    <a:pt x="5781" y="5677"/>
                    <a:pt x="5861" y="5695"/>
                    <a:pt x="5933" y="5722"/>
                  </a:cubicBezTo>
                  <a:cubicBezTo>
                    <a:pt x="6013" y="5704"/>
                    <a:pt x="6093" y="5686"/>
                    <a:pt x="6174" y="5668"/>
                  </a:cubicBezTo>
                  <a:cubicBezTo>
                    <a:pt x="6209" y="5573"/>
                    <a:pt x="6285" y="5549"/>
                    <a:pt x="6368" y="5549"/>
                  </a:cubicBezTo>
                  <a:cubicBezTo>
                    <a:pt x="6410" y="5549"/>
                    <a:pt x="6453" y="5555"/>
                    <a:pt x="6495" y="5561"/>
                  </a:cubicBezTo>
                  <a:cubicBezTo>
                    <a:pt x="6406" y="5606"/>
                    <a:pt x="6316" y="5659"/>
                    <a:pt x="6227" y="5704"/>
                  </a:cubicBezTo>
                  <a:cubicBezTo>
                    <a:pt x="6255" y="5765"/>
                    <a:pt x="6293" y="5788"/>
                    <a:pt x="6335" y="5788"/>
                  </a:cubicBezTo>
                  <a:cubicBezTo>
                    <a:pt x="6415" y="5788"/>
                    <a:pt x="6504" y="5700"/>
                    <a:pt x="6539" y="5623"/>
                  </a:cubicBezTo>
                  <a:cubicBezTo>
                    <a:pt x="6584" y="5597"/>
                    <a:pt x="6629" y="5570"/>
                    <a:pt x="6673" y="5543"/>
                  </a:cubicBezTo>
                  <a:cubicBezTo>
                    <a:pt x="6539" y="5481"/>
                    <a:pt x="6415" y="5418"/>
                    <a:pt x="6308" y="5320"/>
                  </a:cubicBezTo>
                  <a:cubicBezTo>
                    <a:pt x="6370" y="5249"/>
                    <a:pt x="6432" y="5186"/>
                    <a:pt x="6495" y="5124"/>
                  </a:cubicBezTo>
                  <a:cubicBezTo>
                    <a:pt x="6441" y="5092"/>
                    <a:pt x="6381" y="5085"/>
                    <a:pt x="6321" y="5085"/>
                  </a:cubicBezTo>
                  <a:cubicBezTo>
                    <a:pt x="6280" y="5085"/>
                    <a:pt x="6240" y="5088"/>
                    <a:pt x="6200" y="5088"/>
                  </a:cubicBezTo>
                  <a:cubicBezTo>
                    <a:pt x="6174" y="5142"/>
                    <a:pt x="6093" y="5204"/>
                    <a:pt x="6147" y="5267"/>
                  </a:cubicBezTo>
                  <a:lnTo>
                    <a:pt x="6299" y="5267"/>
                  </a:lnTo>
                  <a:cubicBezTo>
                    <a:pt x="6270" y="5291"/>
                    <a:pt x="6241" y="5301"/>
                    <a:pt x="6213" y="5301"/>
                  </a:cubicBezTo>
                  <a:cubicBezTo>
                    <a:pt x="6128" y="5301"/>
                    <a:pt x="6044" y="5215"/>
                    <a:pt x="5951" y="5195"/>
                  </a:cubicBezTo>
                  <a:cubicBezTo>
                    <a:pt x="5897" y="5213"/>
                    <a:pt x="5844" y="5222"/>
                    <a:pt x="5781" y="5231"/>
                  </a:cubicBezTo>
                  <a:cubicBezTo>
                    <a:pt x="5781" y="5231"/>
                    <a:pt x="5790" y="5222"/>
                    <a:pt x="5790" y="5213"/>
                  </a:cubicBezTo>
                  <a:cubicBezTo>
                    <a:pt x="5835" y="5186"/>
                    <a:pt x="5879" y="5160"/>
                    <a:pt x="5924" y="5133"/>
                  </a:cubicBezTo>
                  <a:cubicBezTo>
                    <a:pt x="5949" y="5154"/>
                    <a:pt x="5971" y="5162"/>
                    <a:pt x="5991" y="5162"/>
                  </a:cubicBezTo>
                  <a:cubicBezTo>
                    <a:pt x="6065" y="5162"/>
                    <a:pt x="6108" y="5042"/>
                    <a:pt x="6129" y="4972"/>
                  </a:cubicBezTo>
                  <a:cubicBezTo>
                    <a:pt x="6040" y="4856"/>
                    <a:pt x="5960" y="4669"/>
                    <a:pt x="5790" y="4669"/>
                  </a:cubicBezTo>
                  <a:cubicBezTo>
                    <a:pt x="5772" y="4615"/>
                    <a:pt x="5763" y="4553"/>
                    <a:pt x="5746" y="4499"/>
                  </a:cubicBezTo>
                  <a:cubicBezTo>
                    <a:pt x="5719" y="4490"/>
                    <a:pt x="5674" y="4464"/>
                    <a:pt x="5647" y="4446"/>
                  </a:cubicBezTo>
                  <a:cubicBezTo>
                    <a:pt x="5683" y="4375"/>
                    <a:pt x="5719" y="4303"/>
                    <a:pt x="5746" y="4232"/>
                  </a:cubicBezTo>
                  <a:cubicBezTo>
                    <a:pt x="5790" y="4205"/>
                    <a:pt x="5826" y="4178"/>
                    <a:pt x="5861" y="4143"/>
                  </a:cubicBezTo>
                  <a:cubicBezTo>
                    <a:pt x="5790" y="4062"/>
                    <a:pt x="5692" y="4009"/>
                    <a:pt x="5594" y="3955"/>
                  </a:cubicBezTo>
                  <a:lnTo>
                    <a:pt x="5594" y="3955"/>
                  </a:lnTo>
                  <a:cubicBezTo>
                    <a:pt x="5621" y="4080"/>
                    <a:pt x="5487" y="4071"/>
                    <a:pt x="5407" y="4098"/>
                  </a:cubicBezTo>
                  <a:cubicBezTo>
                    <a:pt x="5371" y="4000"/>
                    <a:pt x="5299" y="3911"/>
                    <a:pt x="5291" y="3804"/>
                  </a:cubicBezTo>
                  <a:cubicBezTo>
                    <a:pt x="5304" y="3745"/>
                    <a:pt x="5334" y="3724"/>
                    <a:pt x="5372" y="3724"/>
                  </a:cubicBezTo>
                  <a:cubicBezTo>
                    <a:pt x="5438" y="3724"/>
                    <a:pt x="5525" y="3787"/>
                    <a:pt x="5576" y="3821"/>
                  </a:cubicBezTo>
                  <a:cubicBezTo>
                    <a:pt x="5469" y="3697"/>
                    <a:pt x="5344" y="3598"/>
                    <a:pt x="5246" y="3482"/>
                  </a:cubicBezTo>
                  <a:cubicBezTo>
                    <a:pt x="5166" y="3322"/>
                    <a:pt x="5148" y="3143"/>
                    <a:pt x="5041" y="3010"/>
                  </a:cubicBezTo>
                  <a:cubicBezTo>
                    <a:pt x="5041" y="2760"/>
                    <a:pt x="4880" y="2546"/>
                    <a:pt x="4702" y="2385"/>
                  </a:cubicBezTo>
                  <a:cubicBezTo>
                    <a:pt x="4577" y="2216"/>
                    <a:pt x="4398" y="2100"/>
                    <a:pt x="4256" y="1939"/>
                  </a:cubicBezTo>
                  <a:cubicBezTo>
                    <a:pt x="3899" y="1297"/>
                    <a:pt x="3417" y="690"/>
                    <a:pt x="2766" y="333"/>
                  </a:cubicBezTo>
                  <a:cubicBezTo>
                    <a:pt x="2641" y="253"/>
                    <a:pt x="2463" y="324"/>
                    <a:pt x="2356" y="208"/>
                  </a:cubicBezTo>
                  <a:cubicBezTo>
                    <a:pt x="2290" y="135"/>
                    <a:pt x="2195" y="91"/>
                    <a:pt x="2097" y="91"/>
                  </a:cubicBezTo>
                  <a:cubicBezTo>
                    <a:pt x="2088" y="91"/>
                    <a:pt x="2079" y="92"/>
                    <a:pt x="2070" y="92"/>
                  </a:cubicBezTo>
                  <a:cubicBezTo>
                    <a:pt x="2052" y="84"/>
                    <a:pt x="2025" y="57"/>
                    <a:pt x="2017" y="39"/>
                  </a:cubicBezTo>
                  <a:cubicBezTo>
                    <a:pt x="1920" y="13"/>
                    <a:pt x="1821" y="1"/>
                    <a:pt x="1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6288325" y="2127450"/>
              <a:ext cx="3075" cy="2975"/>
            </a:xfrm>
            <a:custGeom>
              <a:avLst/>
              <a:gdLst/>
              <a:ahLst/>
              <a:cxnLst/>
              <a:rect l="l" t="t" r="r" b="b"/>
              <a:pathLst>
                <a:path w="123" h="119" extrusionOk="0">
                  <a:moveTo>
                    <a:pt x="57" y="1"/>
                  </a:moveTo>
                  <a:cubicBezTo>
                    <a:pt x="8" y="1"/>
                    <a:pt x="0" y="91"/>
                    <a:pt x="47" y="115"/>
                  </a:cubicBezTo>
                  <a:cubicBezTo>
                    <a:pt x="55" y="118"/>
                    <a:pt x="62" y="119"/>
                    <a:pt x="68" y="119"/>
                  </a:cubicBezTo>
                  <a:cubicBezTo>
                    <a:pt x="119" y="119"/>
                    <a:pt x="122" y="31"/>
                    <a:pt x="82" y="8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6633600" y="2066750"/>
              <a:ext cx="34375" cy="23200"/>
            </a:xfrm>
            <a:custGeom>
              <a:avLst/>
              <a:gdLst/>
              <a:ahLst/>
              <a:cxnLst/>
              <a:rect l="l" t="t" r="r" b="b"/>
              <a:pathLst>
                <a:path w="1375" h="928" extrusionOk="0">
                  <a:moveTo>
                    <a:pt x="813" y="0"/>
                  </a:moveTo>
                  <a:cubicBezTo>
                    <a:pt x="768" y="80"/>
                    <a:pt x="732" y="152"/>
                    <a:pt x="670" y="223"/>
                  </a:cubicBezTo>
                  <a:cubicBezTo>
                    <a:pt x="572" y="312"/>
                    <a:pt x="474" y="410"/>
                    <a:pt x="429" y="544"/>
                  </a:cubicBezTo>
                  <a:cubicBezTo>
                    <a:pt x="304" y="562"/>
                    <a:pt x="251" y="678"/>
                    <a:pt x="188" y="776"/>
                  </a:cubicBezTo>
                  <a:cubicBezTo>
                    <a:pt x="126" y="785"/>
                    <a:pt x="63" y="794"/>
                    <a:pt x="1" y="803"/>
                  </a:cubicBezTo>
                  <a:cubicBezTo>
                    <a:pt x="10" y="830"/>
                    <a:pt x="19" y="883"/>
                    <a:pt x="28" y="910"/>
                  </a:cubicBezTo>
                  <a:cubicBezTo>
                    <a:pt x="90" y="874"/>
                    <a:pt x="153" y="839"/>
                    <a:pt x="215" y="803"/>
                  </a:cubicBezTo>
                  <a:cubicBezTo>
                    <a:pt x="242" y="839"/>
                    <a:pt x="260" y="883"/>
                    <a:pt x="286" y="919"/>
                  </a:cubicBezTo>
                  <a:cubicBezTo>
                    <a:pt x="295" y="910"/>
                    <a:pt x="295" y="883"/>
                    <a:pt x="304" y="865"/>
                  </a:cubicBezTo>
                  <a:cubicBezTo>
                    <a:pt x="509" y="749"/>
                    <a:pt x="697" y="607"/>
                    <a:pt x="929" y="553"/>
                  </a:cubicBezTo>
                  <a:lnTo>
                    <a:pt x="929" y="553"/>
                  </a:lnTo>
                  <a:cubicBezTo>
                    <a:pt x="938" y="669"/>
                    <a:pt x="848" y="741"/>
                    <a:pt x="768" y="812"/>
                  </a:cubicBezTo>
                  <a:cubicBezTo>
                    <a:pt x="795" y="848"/>
                    <a:pt x="831" y="901"/>
                    <a:pt x="848" y="928"/>
                  </a:cubicBezTo>
                  <a:cubicBezTo>
                    <a:pt x="973" y="892"/>
                    <a:pt x="1071" y="803"/>
                    <a:pt x="1170" y="732"/>
                  </a:cubicBezTo>
                  <a:cubicBezTo>
                    <a:pt x="1134" y="723"/>
                    <a:pt x="1054" y="705"/>
                    <a:pt x="1009" y="696"/>
                  </a:cubicBezTo>
                  <a:cubicBezTo>
                    <a:pt x="991" y="651"/>
                    <a:pt x="973" y="598"/>
                    <a:pt x="955" y="544"/>
                  </a:cubicBezTo>
                  <a:cubicBezTo>
                    <a:pt x="1036" y="526"/>
                    <a:pt x="1125" y="509"/>
                    <a:pt x="1205" y="500"/>
                  </a:cubicBezTo>
                  <a:cubicBezTo>
                    <a:pt x="1223" y="446"/>
                    <a:pt x="1232" y="393"/>
                    <a:pt x="1250" y="339"/>
                  </a:cubicBezTo>
                  <a:cubicBezTo>
                    <a:pt x="1268" y="330"/>
                    <a:pt x="1312" y="303"/>
                    <a:pt x="1330" y="286"/>
                  </a:cubicBezTo>
                  <a:cubicBezTo>
                    <a:pt x="1348" y="232"/>
                    <a:pt x="1357" y="170"/>
                    <a:pt x="1375" y="107"/>
                  </a:cubicBezTo>
                  <a:cubicBezTo>
                    <a:pt x="1303" y="63"/>
                    <a:pt x="1214" y="36"/>
                    <a:pt x="1134" y="9"/>
                  </a:cubicBezTo>
                  <a:cubicBezTo>
                    <a:pt x="1098" y="54"/>
                    <a:pt x="1063" y="89"/>
                    <a:pt x="1027" y="134"/>
                  </a:cubicBezTo>
                  <a:cubicBezTo>
                    <a:pt x="955" y="89"/>
                    <a:pt x="884" y="45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6637175" y="2083925"/>
              <a:ext cx="38400" cy="27000"/>
            </a:xfrm>
            <a:custGeom>
              <a:avLst/>
              <a:gdLst/>
              <a:ahLst/>
              <a:cxnLst/>
              <a:rect l="l" t="t" r="r" b="b"/>
              <a:pathLst>
                <a:path w="1536" h="1080" extrusionOk="0">
                  <a:moveTo>
                    <a:pt x="1294" y="0"/>
                  </a:moveTo>
                  <a:cubicBezTo>
                    <a:pt x="1151" y="187"/>
                    <a:pt x="1018" y="410"/>
                    <a:pt x="768" y="446"/>
                  </a:cubicBezTo>
                  <a:cubicBezTo>
                    <a:pt x="688" y="535"/>
                    <a:pt x="607" y="642"/>
                    <a:pt x="473" y="669"/>
                  </a:cubicBezTo>
                  <a:cubicBezTo>
                    <a:pt x="340" y="687"/>
                    <a:pt x="250" y="812"/>
                    <a:pt x="143" y="892"/>
                  </a:cubicBezTo>
                  <a:cubicBezTo>
                    <a:pt x="81" y="937"/>
                    <a:pt x="36" y="1008"/>
                    <a:pt x="1" y="1079"/>
                  </a:cubicBezTo>
                  <a:cubicBezTo>
                    <a:pt x="152" y="1026"/>
                    <a:pt x="295" y="963"/>
                    <a:pt x="447" y="901"/>
                  </a:cubicBezTo>
                  <a:cubicBezTo>
                    <a:pt x="589" y="856"/>
                    <a:pt x="696" y="749"/>
                    <a:pt x="830" y="687"/>
                  </a:cubicBezTo>
                  <a:cubicBezTo>
                    <a:pt x="928" y="651"/>
                    <a:pt x="1035" y="633"/>
                    <a:pt x="1143" y="607"/>
                  </a:cubicBezTo>
                  <a:cubicBezTo>
                    <a:pt x="1196" y="437"/>
                    <a:pt x="1366" y="357"/>
                    <a:pt x="1526" y="321"/>
                  </a:cubicBezTo>
                  <a:cubicBezTo>
                    <a:pt x="1535" y="223"/>
                    <a:pt x="1526" y="134"/>
                    <a:pt x="1517" y="45"/>
                  </a:cubicBezTo>
                  <a:cubicBezTo>
                    <a:pt x="1446" y="27"/>
                    <a:pt x="1366" y="18"/>
                    <a:pt x="1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6649725" y="2090350"/>
              <a:ext cx="4150" cy="3125"/>
            </a:xfrm>
            <a:custGeom>
              <a:avLst/>
              <a:gdLst/>
              <a:ahLst/>
              <a:cxnLst/>
              <a:rect l="l" t="t" r="r" b="b"/>
              <a:pathLst>
                <a:path w="166" h="125" extrusionOk="0">
                  <a:moveTo>
                    <a:pt x="83" y="1"/>
                  </a:moveTo>
                  <a:cubicBezTo>
                    <a:pt x="36" y="1"/>
                    <a:pt x="1" y="74"/>
                    <a:pt x="43" y="109"/>
                  </a:cubicBezTo>
                  <a:cubicBezTo>
                    <a:pt x="56" y="120"/>
                    <a:pt x="69" y="124"/>
                    <a:pt x="81" y="124"/>
                  </a:cubicBezTo>
                  <a:cubicBezTo>
                    <a:pt x="129" y="124"/>
                    <a:pt x="166" y="55"/>
                    <a:pt x="123" y="20"/>
                  </a:cubicBezTo>
                  <a:cubicBezTo>
                    <a:pt x="110" y="6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643425" y="2093050"/>
              <a:ext cx="4925" cy="2975"/>
            </a:xfrm>
            <a:custGeom>
              <a:avLst/>
              <a:gdLst/>
              <a:ahLst/>
              <a:cxnLst/>
              <a:rect l="l" t="t" r="r" b="b"/>
              <a:pathLst>
                <a:path w="197" h="119" extrusionOk="0">
                  <a:moveTo>
                    <a:pt x="197" y="1"/>
                  </a:moveTo>
                  <a:cubicBezTo>
                    <a:pt x="134" y="36"/>
                    <a:pt x="63" y="72"/>
                    <a:pt x="0" y="117"/>
                  </a:cubicBezTo>
                  <a:cubicBezTo>
                    <a:pt x="13" y="118"/>
                    <a:pt x="26" y="119"/>
                    <a:pt x="39" y="119"/>
                  </a:cubicBezTo>
                  <a:cubicBezTo>
                    <a:pt x="118" y="119"/>
                    <a:pt x="197" y="93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558525" y="21135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68" y="1"/>
                  </a:moveTo>
                  <a:cubicBezTo>
                    <a:pt x="65" y="1"/>
                    <a:pt x="63" y="1"/>
                    <a:pt x="60" y="2"/>
                  </a:cubicBezTo>
                  <a:cubicBezTo>
                    <a:pt x="0" y="19"/>
                    <a:pt x="54" y="100"/>
                    <a:pt x="106" y="100"/>
                  </a:cubicBezTo>
                  <a:cubicBezTo>
                    <a:pt x="108" y="100"/>
                    <a:pt x="111" y="100"/>
                    <a:pt x="113" y="100"/>
                  </a:cubicBezTo>
                  <a:cubicBezTo>
                    <a:pt x="173" y="83"/>
                    <a:pt x="119" y="1"/>
                    <a:pt x="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6639625" y="2097000"/>
              <a:ext cx="3825" cy="2775"/>
            </a:xfrm>
            <a:custGeom>
              <a:avLst/>
              <a:gdLst/>
              <a:ahLst/>
              <a:cxnLst/>
              <a:rect l="l" t="t" r="r" b="b"/>
              <a:pathLst>
                <a:path w="153" h="111" extrusionOk="0">
                  <a:moveTo>
                    <a:pt x="80" y="0"/>
                  </a:moveTo>
                  <a:cubicBezTo>
                    <a:pt x="40" y="0"/>
                    <a:pt x="0" y="65"/>
                    <a:pt x="36" y="102"/>
                  </a:cubicBezTo>
                  <a:cubicBezTo>
                    <a:pt x="46" y="108"/>
                    <a:pt x="56" y="110"/>
                    <a:pt x="65" y="110"/>
                  </a:cubicBezTo>
                  <a:cubicBezTo>
                    <a:pt x="111" y="110"/>
                    <a:pt x="152" y="49"/>
                    <a:pt x="108" y="12"/>
                  </a:cubicBezTo>
                  <a:cubicBezTo>
                    <a:pt x="99" y="4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534800" y="2082975"/>
              <a:ext cx="496275" cy="505650"/>
            </a:xfrm>
            <a:custGeom>
              <a:avLst/>
              <a:gdLst/>
              <a:ahLst/>
              <a:cxnLst/>
              <a:rect l="l" t="t" r="r" b="b"/>
              <a:pathLst>
                <a:path w="19851" h="20226" extrusionOk="0">
                  <a:moveTo>
                    <a:pt x="9136" y="350"/>
                  </a:moveTo>
                  <a:lnTo>
                    <a:pt x="9136" y="350"/>
                  </a:lnTo>
                  <a:cubicBezTo>
                    <a:pt x="9127" y="413"/>
                    <a:pt x="9127" y="475"/>
                    <a:pt x="9118" y="538"/>
                  </a:cubicBezTo>
                  <a:cubicBezTo>
                    <a:pt x="9083" y="520"/>
                    <a:pt x="9038" y="511"/>
                    <a:pt x="9002" y="493"/>
                  </a:cubicBezTo>
                  <a:cubicBezTo>
                    <a:pt x="8967" y="529"/>
                    <a:pt x="8940" y="555"/>
                    <a:pt x="8913" y="591"/>
                  </a:cubicBezTo>
                  <a:cubicBezTo>
                    <a:pt x="8904" y="529"/>
                    <a:pt x="8904" y="466"/>
                    <a:pt x="8904" y="404"/>
                  </a:cubicBezTo>
                  <a:cubicBezTo>
                    <a:pt x="8984" y="386"/>
                    <a:pt x="9056" y="368"/>
                    <a:pt x="9136" y="350"/>
                  </a:cubicBezTo>
                  <a:close/>
                  <a:moveTo>
                    <a:pt x="9074" y="868"/>
                  </a:moveTo>
                  <a:cubicBezTo>
                    <a:pt x="9163" y="912"/>
                    <a:pt x="9243" y="948"/>
                    <a:pt x="9332" y="993"/>
                  </a:cubicBezTo>
                  <a:cubicBezTo>
                    <a:pt x="9306" y="984"/>
                    <a:pt x="9261" y="966"/>
                    <a:pt x="9234" y="957"/>
                  </a:cubicBezTo>
                  <a:cubicBezTo>
                    <a:pt x="9172" y="1028"/>
                    <a:pt x="9091" y="1091"/>
                    <a:pt x="9011" y="1144"/>
                  </a:cubicBezTo>
                  <a:cubicBezTo>
                    <a:pt x="9020" y="1064"/>
                    <a:pt x="9029" y="984"/>
                    <a:pt x="9047" y="912"/>
                  </a:cubicBezTo>
                  <a:lnTo>
                    <a:pt x="9047" y="912"/>
                  </a:lnTo>
                  <a:cubicBezTo>
                    <a:pt x="9002" y="930"/>
                    <a:pt x="8958" y="939"/>
                    <a:pt x="8904" y="957"/>
                  </a:cubicBezTo>
                  <a:cubicBezTo>
                    <a:pt x="8958" y="912"/>
                    <a:pt x="9011" y="886"/>
                    <a:pt x="9074" y="868"/>
                  </a:cubicBezTo>
                  <a:close/>
                  <a:moveTo>
                    <a:pt x="5685" y="1517"/>
                  </a:moveTo>
                  <a:cubicBezTo>
                    <a:pt x="5685" y="1518"/>
                    <a:pt x="5684" y="1518"/>
                    <a:pt x="5684" y="1519"/>
                  </a:cubicBezTo>
                  <a:cubicBezTo>
                    <a:pt x="5684" y="1519"/>
                    <a:pt x="5685" y="1519"/>
                    <a:pt x="5685" y="1520"/>
                  </a:cubicBezTo>
                  <a:lnTo>
                    <a:pt x="5685" y="1520"/>
                  </a:lnTo>
                  <a:cubicBezTo>
                    <a:pt x="5685" y="1519"/>
                    <a:pt x="5685" y="1518"/>
                    <a:pt x="5685" y="1517"/>
                  </a:cubicBezTo>
                  <a:close/>
                  <a:moveTo>
                    <a:pt x="5685" y="1520"/>
                  </a:moveTo>
                  <a:lnTo>
                    <a:pt x="5685" y="1520"/>
                  </a:lnTo>
                  <a:cubicBezTo>
                    <a:pt x="5681" y="1579"/>
                    <a:pt x="5606" y="1690"/>
                    <a:pt x="5677" y="1690"/>
                  </a:cubicBezTo>
                  <a:cubicBezTo>
                    <a:pt x="5681" y="1690"/>
                    <a:pt x="5687" y="1689"/>
                    <a:pt x="5693" y="1688"/>
                  </a:cubicBezTo>
                  <a:cubicBezTo>
                    <a:pt x="5728" y="1679"/>
                    <a:pt x="5755" y="1662"/>
                    <a:pt x="5782" y="1653"/>
                  </a:cubicBezTo>
                  <a:cubicBezTo>
                    <a:pt x="5800" y="1679"/>
                    <a:pt x="5826" y="1742"/>
                    <a:pt x="5835" y="1769"/>
                  </a:cubicBezTo>
                  <a:cubicBezTo>
                    <a:pt x="5986" y="1662"/>
                    <a:pt x="5775" y="1565"/>
                    <a:pt x="5685" y="1520"/>
                  </a:cubicBezTo>
                  <a:close/>
                  <a:moveTo>
                    <a:pt x="2555" y="4668"/>
                  </a:moveTo>
                  <a:cubicBezTo>
                    <a:pt x="2566" y="4668"/>
                    <a:pt x="2577" y="4673"/>
                    <a:pt x="2588" y="4686"/>
                  </a:cubicBezTo>
                  <a:cubicBezTo>
                    <a:pt x="2639" y="4715"/>
                    <a:pt x="2607" y="4798"/>
                    <a:pt x="2559" y="4798"/>
                  </a:cubicBezTo>
                  <a:cubicBezTo>
                    <a:pt x="2548" y="4798"/>
                    <a:pt x="2537" y="4794"/>
                    <a:pt x="2526" y="4784"/>
                  </a:cubicBezTo>
                  <a:cubicBezTo>
                    <a:pt x="2483" y="4749"/>
                    <a:pt x="2514" y="4668"/>
                    <a:pt x="2555" y="4668"/>
                  </a:cubicBezTo>
                  <a:close/>
                  <a:moveTo>
                    <a:pt x="3007" y="5587"/>
                  </a:moveTo>
                  <a:cubicBezTo>
                    <a:pt x="3016" y="5605"/>
                    <a:pt x="3025" y="5649"/>
                    <a:pt x="3025" y="5676"/>
                  </a:cubicBezTo>
                  <a:cubicBezTo>
                    <a:pt x="3007" y="5676"/>
                    <a:pt x="2963" y="5694"/>
                    <a:pt x="2936" y="5694"/>
                  </a:cubicBezTo>
                  <a:cubicBezTo>
                    <a:pt x="2936" y="5676"/>
                    <a:pt x="2927" y="5631"/>
                    <a:pt x="2927" y="5614"/>
                  </a:cubicBezTo>
                  <a:cubicBezTo>
                    <a:pt x="2945" y="5605"/>
                    <a:pt x="2989" y="5596"/>
                    <a:pt x="3007" y="5587"/>
                  </a:cubicBezTo>
                  <a:close/>
                  <a:moveTo>
                    <a:pt x="2442" y="5728"/>
                  </a:moveTo>
                  <a:cubicBezTo>
                    <a:pt x="2485" y="5728"/>
                    <a:pt x="2527" y="5731"/>
                    <a:pt x="2570" y="5747"/>
                  </a:cubicBezTo>
                  <a:cubicBezTo>
                    <a:pt x="2552" y="5801"/>
                    <a:pt x="2534" y="5846"/>
                    <a:pt x="2508" y="5899"/>
                  </a:cubicBezTo>
                  <a:cubicBezTo>
                    <a:pt x="2454" y="5846"/>
                    <a:pt x="2365" y="5810"/>
                    <a:pt x="2356" y="5730"/>
                  </a:cubicBezTo>
                  <a:cubicBezTo>
                    <a:pt x="2385" y="5730"/>
                    <a:pt x="2413" y="5728"/>
                    <a:pt x="2442" y="5728"/>
                  </a:cubicBezTo>
                  <a:close/>
                  <a:moveTo>
                    <a:pt x="11366" y="6666"/>
                  </a:moveTo>
                  <a:cubicBezTo>
                    <a:pt x="11402" y="6702"/>
                    <a:pt x="11429" y="6729"/>
                    <a:pt x="11456" y="6764"/>
                  </a:cubicBezTo>
                  <a:cubicBezTo>
                    <a:pt x="11402" y="6773"/>
                    <a:pt x="11340" y="6782"/>
                    <a:pt x="11277" y="6782"/>
                  </a:cubicBezTo>
                  <a:cubicBezTo>
                    <a:pt x="11304" y="6747"/>
                    <a:pt x="11331" y="6702"/>
                    <a:pt x="11366" y="6666"/>
                  </a:cubicBezTo>
                  <a:close/>
                  <a:moveTo>
                    <a:pt x="14507" y="6577"/>
                  </a:moveTo>
                  <a:cubicBezTo>
                    <a:pt x="14542" y="6604"/>
                    <a:pt x="14569" y="6631"/>
                    <a:pt x="14596" y="6657"/>
                  </a:cubicBezTo>
                  <a:cubicBezTo>
                    <a:pt x="14605" y="6675"/>
                    <a:pt x="14605" y="6702"/>
                    <a:pt x="14605" y="6720"/>
                  </a:cubicBezTo>
                  <a:cubicBezTo>
                    <a:pt x="14515" y="6791"/>
                    <a:pt x="14426" y="6872"/>
                    <a:pt x="14337" y="6943"/>
                  </a:cubicBezTo>
                  <a:cubicBezTo>
                    <a:pt x="14328" y="6970"/>
                    <a:pt x="14310" y="7014"/>
                    <a:pt x="14301" y="7041"/>
                  </a:cubicBezTo>
                  <a:cubicBezTo>
                    <a:pt x="14239" y="7032"/>
                    <a:pt x="14168" y="7023"/>
                    <a:pt x="14105" y="7023"/>
                  </a:cubicBezTo>
                  <a:cubicBezTo>
                    <a:pt x="14275" y="6916"/>
                    <a:pt x="14489" y="6791"/>
                    <a:pt x="14507" y="6577"/>
                  </a:cubicBezTo>
                  <a:close/>
                  <a:moveTo>
                    <a:pt x="7575" y="7291"/>
                  </a:moveTo>
                  <a:lnTo>
                    <a:pt x="7575" y="7291"/>
                  </a:lnTo>
                  <a:cubicBezTo>
                    <a:pt x="7495" y="7434"/>
                    <a:pt x="7352" y="7541"/>
                    <a:pt x="7227" y="7648"/>
                  </a:cubicBezTo>
                  <a:cubicBezTo>
                    <a:pt x="7129" y="7728"/>
                    <a:pt x="7084" y="7862"/>
                    <a:pt x="6950" y="7889"/>
                  </a:cubicBezTo>
                  <a:cubicBezTo>
                    <a:pt x="6986" y="7755"/>
                    <a:pt x="7022" y="7612"/>
                    <a:pt x="7111" y="7496"/>
                  </a:cubicBezTo>
                  <a:cubicBezTo>
                    <a:pt x="7236" y="7371"/>
                    <a:pt x="7405" y="7318"/>
                    <a:pt x="7575" y="7291"/>
                  </a:cubicBezTo>
                  <a:close/>
                  <a:moveTo>
                    <a:pt x="925" y="8294"/>
                  </a:moveTo>
                  <a:cubicBezTo>
                    <a:pt x="936" y="8294"/>
                    <a:pt x="950" y="8298"/>
                    <a:pt x="964" y="8308"/>
                  </a:cubicBezTo>
                  <a:cubicBezTo>
                    <a:pt x="1044" y="8322"/>
                    <a:pt x="1029" y="8402"/>
                    <a:pt x="978" y="8402"/>
                  </a:cubicBezTo>
                  <a:cubicBezTo>
                    <a:pt x="966" y="8402"/>
                    <a:pt x="952" y="8398"/>
                    <a:pt x="938" y="8388"/>
                  </a:cubicBezTo>
                  <a:cubicBezTo>
                    <a:pt x="865" y="8374"/>
                    <a:pt x="875" y="8294"/>
                    <a:pt x="925" y="8294"/>
                  </a:cubicBezTo>
                  <a:close/>
                  <a:moveTo>
                    <a:pt x="2053" y="8442"/>
                  </a:moveTo>
                  <a:lnTo>
                    <a:pt x="2053" y="8442"/>
                  </a:lnTo>
                  <a:cubicBezTo>
                    <a:pt x="2106" y="8495"/>
                    <a:pt x="2160" y="8567"/>
                    <a:pt x="2240" y="8593"/>
                  </a:cubicBezTo>
                  <a:cubicBezTo>
                    <a:pt x="2249" y="8611"/>
                    <a:pt x="2267" y="8647"/>
                    <a:pt x="2276" y="8665"/>
                  </a:cubicBezTo>
                  <a:cubicBezTo>
                    <a:pt x="2294" y="8674"/>
                    <a:pt x="2338" y="8691"/>
                    <a:pt x="2356" y="8700"/>
                  </a:cubicBezTo>
                  <a:cubicBezTo>
                    <a:pt x="2410" y="8852"/>
                    <a:pt x="2508" y="8977"/>
                    <a:pt x="2606" y="9084"/>
                  </a:cubicBezTo>
                  <a:cubicBezTo>
                    <a:pt x="2588" y="9093"/>
                    <a:pt x="2543" y="9120"/>
                    <a:pt x="2526" y="9129"/>
                  </a:cubicBezTo>
                  <a:cubicBezTo>
                    <a:pt x="2517" y="9093"/>
                    <a:pt x="2499" y="9039"/>
                    <a:pt x="2490" y="9013"/>
                  </a:cubicBezTo>
                  <a:cubicBezTo>
                    <a:pt x="2454" y="9048"/>
                    <a:pt x="2427" y="9084"/>
                    <a:pt x="2392" y="9120"/>
                  </a:cubicBezTo>
                  <a:cubicBezTo>
                    <a:pt x="2338" y="9030"/>
                    <a:pt x="2303" y="8941"/>
                    <a:pt x="2320" y="8834"/>
                  </a:cubicBezTo>
                  <a:cubicBezTo>
                    <a:pt x="2328" y="8772"/>
                    <a:pt x="2295" y="8743"/>
                    <a:pt x="2238" y="8743"/>
                  </a:cubicBezTo>
                  <a:cubicBezTo>
                    <a:pt x="2230" y="8743"/>
                    <a:pt x="2222" y="8744"/>
                    <a:pt x="2213" y="8745"/>
                  </a:cubicBezTo>
                  <a:cubicBezTo>
                    <a:pt x="2195" y="8620"/>
                    <a:pt x="2124" y="8531"/>
                    <a:pt x="2053" y="8442"/>
                  </a:cubicBezTo>
                  <a:close/>
                  <a:moveTo>
                    <a:pt x="2749" y="8852"/>
                  </a:moveTo>
                  <a:cubicBezTo>
                    <a:pt x="2757" y="8870"/>
                    <a:pt x="2766" y="8914"/>
                    <a:pt x="2775" y="8932"/>
                  </a:cubicBezTo>
                  <a:cubicBezTo>
                    <a:pt x="2873" y="8977"/>
                    <a:pt x="2891" y="9093"/>
                    <a:pt x="2909" y="9191"/>
                  </a:cubicBezTo>
                  <a:cubicBezTo>
                    <a:pt x="2820" y="9129"/>
                    <a:pt x="2740" y="9048"/>
                    <a:pt x="2731" y="8932"/>
                  </a:cubicBezTo>
                  <a:cubicBezTo>
                    <a:pt x="2704" y="8906"/>
                    <a:pt x="2686" y="8888"/>
                    <a:pt x="2659" y="8861"/>
                  </a:cubicBezTo>
                  <a:cubicBezTo>
                    <a:pt x="2686" y="8861"/>
                    <a:pt x="2722" y="8852"/>
                    <a:pt x="2749" y="8852"/>
                  </a:cubicBezTo>
                  <a:close/>
                  <a:moveTo>
                    <a:pt x="5006" y="9485"/>
                  </a:moveTo>
                  <a:cubicBezTo>
                    <a:pt x="5041" y="9503"/>
                    <a:pt x="5068" y="9530"/>
                    <a:pt x="5104" y="9548"/>
                  </a:cubicBezTo>
                  <a:cubicBezTo>
                    <a:pt x="5023" y="9601"/>
                    <a:pt x="4943" y="9655"/>
                    <a:pt x="4863" y="9708"/>
                  </a:cubicBezTo>
                  <a:cubicBezTo>
                    <a:pt x="4863" y="9673"/>
                    <a:pt x="4863" y="9601"/>
                    <a:pt x="4863" y="9566"/>
                  </a:cubicBezTo>
                  <a:cubicBezTo>
                    <a:pt x="4907" y="9530"/>
                    <a:pt x="4961" y="9512"/>
                    <a:pt x="5006" y="9485"/>
                  </a:cubicBezTo>
                  <a:close/>
                  <a:moveTo>
                    <a:pt x="5862" y="9548"/>
                  </a:moveTo>
                  <a:cubicBezTo>
                    <a:pt x="5817" y="9655"/>
                    <a:pt x="5728" y="9735"/>
                    <a:pt x="5639" y="9798"/>
                  </a:cubicBezTo>
                  <a:cubicBezTo>
                    <a:pt x="5648" y="9735"/>
                    <a:pt x="5648" y="9673"/>
                    <a:pt x="5684" y="9619"/>
                  </a:cubicBezTo>
                  <a:cubicBezTo>
                    <a:pt x="5737" y="9583"/>
                    <a:pt x="5800" y="9575"/>
                    <a:pt x="5862" y="9548"/>
                  </a:cubicBezTo>
                  <a:close/>
                  <a:moveTo>
                    <a:pt x="5532" y="9762"/>
                  </a:moveTo>
                  <a:cubicBezTo>
                    <a:pt x="5532" y="9780"/>
                    <a:pt x="5550" y="9824"/>
                    <a:pt x="5550" y="9842"/>
                  </a:cubicBezTo>
                  <a:cubicBezTo>
                    <a:pt x="5505" y="9851"/>
                    <a:pt x="5461" y="9869"/>
                    <a:pt x="5416" y="9878"/>
                  </a:cubicBezTo>
                  <a:cubicBezTo>
                    <a:pt x="5407" y="9860"/>
                    <a:pt x="5407" y="9815"/>
                    <a:pt x="5398" y="9798"/>
                  </a:cubicBezTo>
                  <a:cubicBezTo>
                    <a:pt x="5443" y="9789"/>
                    <a:pt x="5487" y="9771"/>
                    <a:pt x="5532" y="9762"/>
                  </a:cubicBezTo>
                  <a:close/>
                  <a:moveTo>
                    <a:pt x="5425" y="9931"/>
                  </a:moveTo>
                  <a:cubicBezTo>
                    <a:pt x="5443" y="9985"/>
                    <a:pt x="5452" y="10038"/>
                    <a:pt x="5469" y="10092"/>
                  </a:cubicBezTo>
                  <a:cubicBezTo>
                    <a:pt x="5416" y="10146"/>
                    <a:pt x="5354" y="10199"/>
                    <a:pt x="5300" y="10253"/>
                  </a:cubicBezTo>
                  <a:cubicBezTo>
                    <a:pt x="5246" y="10128"/>
                    <a:pt x="5354" y="10030"/>
                    <a:pt x="5425" y="9931"/>
                  </a:cubicBezTo>
                  <a:close/>
                  <a:moveTo>
                    <a:pt x="4667" y="9699"/>
                  </a:moveTo>
                  <a:lnTo>
                    <a:pt x="4667" y="9699"/>
                  </a:lnTo>
                  <a:cubicBezTo>
                    <a:pt x="4738" y="9878"/>
                    <a:pt x="4452" y="9887"/>
                    <a:pt x="4488" y="10065"/>
                  </a:cubicBezTo>
                  <a:cubicBezTo>
                    <a:pt x="4658" y="10038"/>
                    <a:pt x="4809" y="9958"/>
                    <a:pt x="4934" y="9860"/>
                  </a:cubicBezTo>
                  <a:cubicBezTo>
                    <a:pt x="4952" y="9878"/>
                    <a:pt x="4979" y="9922"/>
                    <a:pt x="4988" y="9940"/>
                  </a:cubicBezTo>
                  <a:cubicBezTo>
                    <a:pt x="5059" y="9851"/>
                    <a:pt x="5157" y="9780"/>
                    <a:pt x="5273" y="9771"/>
                  </a:cubicBezTo>
                  <a:cubicBezTo>
                    <a:pt x="5282" y="9789"/>
                    <a:pt x="5291" y="9833"/>
                    <a:pt x="5300" y="9851"/>
                  </a:cubicBezTo>
                  <a:cubicBezTo>
                    <a:pt x="5122" y="9905"/>
                    <a:pt x="5077" y="10101"/>
                    <a:pt x="4961" y="10226"/>
                  </a:cubicBezTo>
                  <a:cubicBezTo>
                    <a:pt x="4970" y="10253"/>
                    <a:pt x="4970" y="10306"/>
                    <a:pt x="4970" y="10333"/>
                  </a:cubicBezTo>
                  <a:cubicBezTo>
                    <a:pt x="4939" y="10314"/>
                    <a:pt x="4909" y="10307"/>
                    <a:pt x="4880" y="10307"/>
                  </a:cubicBezTo>
                  <a:cubicBezTo>
                    <a:pt x="4769" y="10307"/>
                    <a:pt x="4673" y="10417"/>
                    <a:pt x="4560" y="10431"/>
                  </a:cubicBezTo>
                  <a:cubicBezTo>
                    <a:pt x="4488" y="10422"/>
                    <a:pt x="4426" y="10395"/>
                    <a:pt x="4363" y="10377"/>
                  </a:cubicBezTo>
                  <a:cubicBezTo>
                    <a:pt x="4274" y="10386"/>
                    <a:pt x="4194" y="10422"/>
                    <a:pt x="4105" y="10440"/>
                  </a:cubicBezTo>
                  <a:cubicBezTo>
                    <a:pt x="4113" y="10377"/>
                    <a:pt x="4158" y="10342"/>
                    <a:pt x="4221" y="10324"/>
                  </a:cubicBezTo>
                  <a:cubicBezTo>
                    <a:pt x="4221" y="10306"/>
                    <a:pt x="4229" y="10261"/>
                    <a:pt x="4238" y="10244"/>
                  </a:cubicBezTo>
                  <a:cubicBezTo>
                    <a:pt x="4292" y="10226"/>
                    <a:pt x="4345" y="10217"/>
                    <a:pt x="4399" y="10199"/>
                  </a:cubicBezTo>
                  <a:cubicBezTo>
                    <a:pt x="4381" y="10146"/>
                    <a:pt x="4372" y="10101"/>
                    <a:pt x="4354" y="10047"/>
                  </a:cubicBezTo>
                  <a:cubicBezTo>
                    <a:pt x="4381" y="10038"/>
                    <a:pt x="4426" y="10030"/>
                    <a:pt x="4452" y="10021"/>
                  </a:cubicBezTo>
                  <a:cubicBezTo>
                    <a:pt x="4479" y="9949"/>
                    <a:pt x="4506" y="9878"/>
                    <a:pt x="4533" y="9807"/>
                  </a:cubicBezTo>
                  <a:cubicBezTo>
                    <a:pt x="4577" y="9771"/>
                    <a:pt x="4622" y="9735"/>
                    <a:pt x="4667" y="9699"/>
                  </a:cubicBezTo>
                  <a:close/>
                  <a:moveTo>
                    <a:pt x="4979" y="10431"/>
                  </a:moveTo>
                  <a:lnTo>
                    <a:pt x="4979" y="10431"/>
                  </a:lnTo>
                  <a:cubicBezTo>
                    <a:pt x="4970" y="10520"/>
                    <a:pt x="4907" y="10583"/>
                    <a:pt x="4836" y="10645"/>
                  </a:cubicBezTo>
                  <a:cubicBezTo>
                    <a:pt x="4836" y="10547"/>
                    <a:pt x="4907" y="10476"/>
                    <a:pt x="4979" y="10431"/>
                  </a:cubicBezTo>
                  <a:close/>
                  <a:moveTo>
                    <a:pt x="4374" y="10559"/>
                  </a:moveTo>
                  <a:cubicBezTo>
                    <a:pt x="4426" y="10559"/>
                    <a:pt x="4476" y="10579"/>
                    <a:pt x="4515" y="10636"/>
                  </a:cubicBezTo>
                  <a:cubicBezTo>
                    <a:pt x="4328" y="10672"/>
                    <a:pt x="4158" y="10761"/>
                    <a:pt x="4006" y="10877"/>
                  </a:cubicBezTo>
                  <a:cubicBezTo>
                    <a:pt x="4024" y="10788"/>
                    <a:pt x="4051" y="10681"/>
                    <a:pt x="4140" y="10636"/>
                  </a:cubicBezTo>
                  <a:cubicBezTo>
                    <a:pt x="4210" y="10604"/>
                    <a:pt x="4295" y="10559"/>
                    <a:pt x="4374" y="10559"/>
                  </a:cubicBezTo>
                  <a:close/>
                  <a:moveTo>
                    <a:pt x="5148" y="10449"/>
                  </a:moveTo>
                  <a:cubicBezTo>
                    <a:pt x="5166" y="10458"/>
                    <a:pt x="5211" y="10458"/>
                    <a:pt x="5238" y="10467"/>
                  </a:cubicBezTo>
                  <a:cubicBezTo>
                    <a:pt x="5309" y="10467"/>
                    <a:pt x="5389" y="10476"/>
                    <a:pt x="5461" y="10493"/>
                  </a:cubicBezTo>
                  <a:cubicBezTo>
                    <a:pt x="5425" y="10511"/>
                    <a:pt x="5354" y="10538"/>
                    <a:pt x="5327" y="10556"/>
                  </a:cubicBezTo>
                  <a:cubicBezTo>
                    <a:pt x="5327" y="10654"/>
                    <a:pt x="5496" y="10663"/>
                    <a:pt x="5469" y="10788"/>
                  </a:cubicBezTo>
                  <a:cubicBezTo>
                    <a:pt x="5496" y="10922"/>
                    <a:pt x="5291" y="10913"/>
                    <a:pt x="5220" y="10993"/>
                  </a:cubicBezTo>
                  <a:cubicBezTo>
                    <a:pt x="5220" y="10966"/>
                    <a:pt x="5202" y="10895"/>
                    <a:pt x="5202" y="10859"/>
                  </a:cubicBezTo>
                  <a:cubicBezTo>
                    <a:pt x="5166" y="10868"/>
                    <a:pt x="5104" y="10877"/>
                    <a:pt x="5077" y="10886"/>
                  </a:cubicBezTo>
                  <a:cubicBezTo>
                    <a:pt x="5095" y="10850"/>
                    <a:pt x="5113" y="10815"/>
                    <a:pt x="5130" y="10770"/>
                  </a:cubicBezTo>
                  <a:cubicBezTo>
                    <a:pt x="5089" y="10770"/>
                    <a:pt x="5047" y="10774"/>
                    <a:pt x="5006" y="10774"/>
                  </a:cubicBezTo>
                  <a:cubicBezTo>
                    <a:pt x="4985" y="10774"/>
                    <a:pt x="4964" y="10773"/>
                    <a:pt x="4943" y="10770"/>
                  </a:cubicBezTo>
                  <a:cubicBezTo>
                    <a:pt x="4916" y="10716"/>
                    <a:pt x="4934" y="10690"/>
                    <a:pt x="4979" y="10663"/>
                  </a:cubicBezTo>
                  <a:cubicBezTo>
                    <a:pt x="5086" y="10609"/>
                    <a:pt x="5211" y="10600"/>
                    <a:pt x="5318" y="10574"/>
                  </a:cubicBezTo>
                  <a:cubicBezTo>
                    <a:pt x="5264" y="10538"/>
                    <a:pt x="5202" y="10493"/>
                    <a:pt x="5148" y="10449"/>
                  </a:cubicBezTo>
                  <a:close/>
                  <a:moveTo>
                    <a:pt x="19413" y="10681"/>
                  </a:moveTo>
                  <a:cubicBezTo>
                    <a:pt x="19431" y="10770"/>
                    <a:pt x="19449" y="10859"/>
                    <a:pt x="19502" y="10939"/>
                  </a:cubicBezTo>
                  <a:cubicBezTo>
                    <a:pt x="19618" y="11064"/>
                    <a:pt x="19484" y="11243"/>
                    <a:pt x="19377" y="11332"/>
                  </a:cubicBezTo>
                  <a:cubicBezTo>
                    <a:pt x="19368" y="11234"/>
                    <a:pt x="19360" y="11136"/>
                    <a:pt x="19342" y="11038"/>
                  </a:cubicBezTo>
                  <a:cubicBezTo>
                    <a:pt x="19279" y="11047"/>
                    <a:pt x="19217" y="11064"/>
                    <a:pt x="19145" y="11082"/>
                  </a:cubicBezTo>
                  <a:cubicBezTo>
                    <a:pt x="19172" y="10913"/>
                    <a:pt x="19270" y="10770"/>
                    <a:pt x="19413" y="10681"/>
                  </a:cubicBezTo>
                  <a:close/>
                  <a:moveTo>
                    <a:pt x="4783" y="11225"/>
                  </a:moveTo>
                  <a:cubicBezTo>
                    <a:pt x="4774" y="11287"/>
                    <a:pt x="4756" y="11350"/>
                    <a:pt x="4747" y="11412"/>
                  </a:cubicBezTo>
                  <a:cubicBezTo>
                    <a:pt x="4693" y="11421"/>
                    <a:pt x="4631" y="11430"/>
                    <a:pt x="4577" y="11439"/>
                  </a:cubicBezTo>
                  <a:cubicBezTo>
                    <a:pt x="4604" y="11386"/>
                    <a:pt x="4631" y="11332"/>
                    <a:pt x="4658" y="11278"/>
                  </a:cubicBezTo>
                  <a:cubicBezTo>
                    <a:pt x="4631" y="11261"/>
                    <a:pt x="4577" y="11234"/>
                    <a:pt x="4560" y="11225"/>
                  </a:cubicBezTo>
                  <a:close/>
                  <a:moveTo>
                    <a:pt x="2526" y="11707"/>
                  </a:moveTo>
                  <a:cubicBezTo>
                    <a:pt x="2460" y="11766"/>
                    <a:pt x="2384" y="11801"/>
                    <a:pt x="2303" y="11801"/>
                  </a:cubicBezTo>
                  <a:cubicBezTo>
                    <a:pt x="2274" y="11801"/>
                    <a:pt x="2244" y="11796"/>
                    <a:pt x="2213" y="11787"/>
                  </a:cubicBezTo>
                  <a:cubicBezTo>
                    <a:pt x="2320" y="11751"/>
                    <a:pt x="2418" y="11725"/>
                    <a:pt x="2526" y="11707"/>
                  </a:cubicBezTo>
                  <a:close/>
                  <a:moveTo>
                    <a:pt x="1286" y="12367"/>
                  </a:moveTo>
                  <a:cubicBezTo>
                    <a:pt x="1294" y="12385"/>
                    <a:pt x="1303" y="12438"/>
                    <a:pt x="1312" y="12456"/>
                  </a:cubicBezTo>
                  <a:cubicBezTo>
                    <a:pt x="1241" y="12483"/>
                    <a:pt x="1178" y="12519"/>
                    <a:pt x="1116" y="12545"/>
                  </a:cubicBezTo>
                  <a:cubicBezTo>
                    <a:pt x="1089" y="12590"/>
                    <a:pt x="1071" y="12634"/>
                    <a:pt x="1045" y="12679"/>
                  </a:cubicBezTo>
                  <a:cubicBezTo>
                    <a:pt x="1054" y="12652"/>
                    <a:pt x="1071" y="12608"/>
                    <a:pt x="1080" y="12581"/>
                  </a:cubicBezTo>
                  <a:cubicBezTo>
                    <a:pt x="1071" y="12563"/>
                    <a:pt x="1062" y="12519"/>
                    <a:pt x="1062" y="12492"/>
                  </a:cubicBezTo>
                  <a:cubicBezTo>
                    <a:pt x="1134" y="12447"/>
                    <a:pt x="1214" y="12403"/>
                    <a:pt x="1286" y="12367"/>
                  </a:cubicBezTo>
                  <a:close/>
                  <a:moveTo>
                    <a:pt x="8021" y="6622"/>
                  </a:moveTo>
                  <a:cubicBezTo>
                    <a:pt x="8083" y="6622"/>
                    <a:pt x="8146" y="6631"/>
                    <a:pt x="8208" y="6631"/>
                  </a:cubicBezTo>
                  <a:cubicBezTo>
                    <a:pt x="8226" y="6684"/>
                    <a:pt x="8235" y="6738"/>
                    <a:pt x="8244" y="6782"/>
                  </a:cubicBezTo>
                  <a:cubicBezTo>
                    <a:pt x="8190" y="6818"/>
                    <a:pt x="8128" y="6845"/>
                    <a:pt x="8074" y="6880"/>
                  </a:cubicBezTo>
                  <a:cubicBezTo>
                    <a:pt x="8074" y="6889"/>
                    <a:pt x="8083" y="6898"/>
                    <a:pt x="8083" y="6907"/>
                  </a:cubicBezTo>
                  <a:cubicBezTo>
                    <a:pt x="8137" y="6889"/>
                    <a:pt x="8190" y="6880"/>
                    <a:pt x="8235" y="6880"/>
                  </a:cubicBezTo>
                  <a:cubicBezTo>
                    <a:pt x="8333" y="6916"/>
                    <a:pt x="8306" y="7023"/>
                    <a:pt x="8315" y="7103"/>
                  </a:cubicBezTo>
                  <a:cubicBezTo>
                    <a:pt x="8396" y="7086"/>
                    <a:pt x="8476" y="7077"/>
                    <a:pt x="8547" y="7068"/>
                  </a:cubicBezTo>
                  <a:cubicBezTo>
                    <a:pt x="8547" y="7041"/>
                    <a:pt x="8538" y="6979"/>
                    <a:pt x="8529" y="6952"/>
                  </a:cubicBezTo>
                  <a:lnTo>
                    <a:pt x="8529" y="6952"/>
                  </a:lnTo>
                  <a:cubicBezTo>
                    <a:pt x="8565" y="6961"/>
                    <a:pt x="8592" y="6970"/>
                    <a:pt x="8619" y="6979"/>
                  </a:cubicBezTo>
                  <a:cubicBezTo>
                    <a:pt x="8610" y="7014"/>
                    <a:pt x="8601" y="7086"/>
                    <a:pt x="8592" y="7121"/>
                  </a:cubicBezTo>
                  <a:cubicBezTo>
                    <a:pt x="8645" y="7112"/>
                    <a:pt x="8699" y="7112"/>
                    <a:pt x="8752" y="7112"/>
                  </a:cubicBezTo>
                  <a:cubicBezTo>
                    <a:pt x="8815" y="7086"/>
                    <a:pt x="8877" y="7041"/>
                    <a:pt x="8949" y="7032"/>
                  </a:cubicBezTo>
                  <a:cubicBezTo>
                    <a:pt x="9031" y="7054"/>
                    <a:pt x="9101" y="7121"/>
                    <a:pt x="9184" y="7121"/>
                  </a:cubicBezTo>
                  <a:cubicBezTo>
                    <a:pt x="9200" y="7121"/>
                    <a:pt x="9217" y="7118"/>
                    <a:pt x="9234" y="7112"/>
                  </a:cubicBezTo>
                  <a:cubicBezTo>
                    <a:pt x="9466" y="7077"/>
                    <a:pt x="9609" y="6836"/>
                    <a:pt x="9859" y="6827"/>
                  </a:cubicBezTo>
                  <a:cubicBezTo>
                    <a:pt x="9894" y="6889"/>
                    <a:pt x="9930" y="6952"/>
                    <a:pt x="9966" y="7014"/>
                  </a:cubicBezTo>
                  <a:cubicBezTo>
                    <a:pt x="10126" y="6979"/>
                    <a:pt x="10287" y="6961"/>
                    <a:pt x="10430" y="6872"/>
                  </a:cubicBezTo>
                  <a:cubicBezTo>
                    <a:pt x="10453" y="6859"/>
                    <a:pt x="10477" y="6854"/>
                    <a:pt x="10500" y="6854"/>
                  </a:cubicBezTo>
                  <a:cubicBezTo>
                    <a:pt x="10574" y="6854"/>
                    <a:pt x="10647" y="6905"/>
                    <a:pt x="10715" y="6925"/>
                  </a:cubicBezTo>
                  <a:cubicBezTo>
                    <a:pt x="10751" y="6898"/>
                    <a:pt x="10786" y="6880"/>
                    <a:pt x="10822" y="6854"/>
                  </a:cubicBezTo>
                  <a:lnTo>
                    <a:pt x="10822" y="6854"/>
                  </a:lnTo>
                  <a:cubicBezTo>
                    <a:pt x="10795" y="6898"/>
                    <a:pt x="10769" y="6952"/>
                    <a:pt x="10742" y="6996"/>
                  </a:cubicBezTo>
                  <a:lnTo>
                    <a:pt x="10813" y="7041"/>
                  </a:lnTo>
                  <a:cubicBezTo>
                    <a:pt x="10840" y="7175"/>
                    <a:pt x="10795" y="7318"/>
                    <a:pt x="10813" y="7460"/>
                  </a:cubicBezTo>
                  <a:lnTo>
                    <a:pt x="11152" y="7460"/>
                  </a:lnTo>
                  <a:cubicBezTo>
                    <a:pt x="11170" y="7300"/>
                    <a:pt x="11268" y="7175"/>
                    <a:pt x="11366" y="7059"/>
                  </a:cubicBezTo>
                  <a:cubicBezTo>
                    <a:pt x="11331" y="7041"/>
                    <a:pt x="11268" y="7005"/>
                    <a:pt x="11241" y="6996"/>
                  </a:cubicBezTo>
                  <a:cubicBezTo>
                    <a:pt x="11313" y="6925"/>
                    <a:pt x="11393" y="6872"/>
                    <a:pt x="11473" y="6818"/>
                  </a:cubicBezTo>
                  <a:lnTo>
                    <a:pt x="11473" y="6818"/>
                  </a:lnTo>
                  <a:cubicBezTo>
                    <a:pt x="11456" y="6987"/>
                    <a:pt x="11375" y="7139"/>
                    <a:pt x="11357" y="7309"/>
                  </a:cubicBezTo>
                  <a:cubicBezTo>
                    <a:pt x="11322" y="7460"/>
                    <a:pt x="11375" y="7612"/>
                    <a:pt x="11393" y="7764"/>
                  </a:cubicBezTo>
                  <a:cubicBezTo>
                    <a:pt x="11384" y="7844"/>
                    <a:pt x="11357" y="7933"/>
                    <a:pt x="11331" y="8013"/>
                  </a:cubicBezTo>
                  <a:cubicBezTo>
                    <a:pt x="11366" y="8094"/>
                    <a:pt x="11393" y="8174"/>
                    <a:pt x="11438" y="8254"/>
                  </a:cubicBezTo>
                  <a:cubicBezTo>
                    <a:pt x="11411" y="8272"/>
                    <a:pt x="11375" y="8308"/>
                    <a:pt x="11357" y="8335"/>
                  </a:cubicBezTo>
                  <a:cubicBezTo>
                    <a:pt x="11375" y="8388"/>
                    <a:pt x="11384" y="8433"/>
                    <a:pt x="11402" y="8486"/>
                  </a:cubicBezTo>
                  <a:cubicBezTo>
                    <a:pt x="11322" y="8558"/>
                    <a:pt x="11295" y="8656"/>
                    <a:pt x="11277" y="8754"/>
                  </a:cubicBezTo>
                  <a:cubicBezTo>
                    <a:pt x="11304" y="8745"/>
                    <a:pt x="11357" y="8727"/>
                    <a:pt x="11384" y="8718"/>
                  </a:cubicBezTo>
                  <a:cubicBezTo>
                    <a:pt x="11393" y="8763"/>
                    <a:pt x="11402" y="8843"/>
                    <a:pt x="11411" y="8888"/>
                  </a:cubicBezTo>
                  <a:cubicBezTo>
                    <a:pt x="11340" y="8986"/>
                    <a:pt x="11161" y="9066"/>
                    <a:pt x="11250" y="9209"/>
                  </a:cubicBezTo>
                  <a:cubicBezTo>
                    <a:pt x="11340" y="9387"/>
                    <a:pt x="11304" y="9610"/>
                    <a:pt x="11402" y="9789"/>
                  </a:cubicBezTo>
                  <a:cubicBezTo>
                    <a:pt x="11357" y="9958"/>
                    <a:pt x="11313" y="10128"/>
                    <a:pt x="11304" y="10306"/>
                  </a:cubicBezTo>
                  <a:cubicBezTo>
                    <a:pt x="11277" y="10360"/>
                    <a:pt x="11348" y="10386"/>
                    <a:pt x="11375" y="10422"/>
                  </a:cubicBezTo>
                  <a:cubicBezTo>
                    <a:pt x="11313" y="10493"/>
                    <a:pt x="11340" y="10592"/>
                    <a:pt x="11366" y="10681"/>
                  </a:cubicBezTo>
                  <a:cubicBezTo>
                    <a:pt x="11348" y="10725"/>
                    <a:pt x="11340" y="10770"/>
                    <a:pt x="11322" y="10815"/>
                  </a:cubicBezTo>
                  <a:cubicBezTo>
                    <a:pt x="11357" y="11020"/>
                    <a:pt x="11313" y="11225"/>
                    <a:pt x="11241" y="11421"/>
                  </a:cubicBezTo>
                  <a:cubicBezTo>
                    <a:pt x="11357" y="11555"/>
                    <a:pt x="11331" y="11751"/>
                    <a:pt x="11348" y="11912"/>
                  </a:cubicBezTo>
                  <a:cubicBezTo>
                    <a:pt x="11304" y="12117"/>
                    <a:pt x="11313" y="12322"/>
                    <a:pt x="11340" y="12519"/>
                  </a:cubicBezTo>
                  <a:cubicBezTo>
                    <a:pt x="11357" y="12706"/>
                    <a:pt x="11313" y="12893"/>
                    <a:pt x="11277" y="13072"/>
                  </a:cubicBezTo>
                  <a:cubicBezTo>
                    <a:pt x="11254" y="13080"/>
                    <a:pt x="11233" y="13085"/>
                    <a:pt x="11214" y="13085"/>
                  </a:cubicBezTo>
                  <a:cubicBezTo>
                    <a:pt x="11175" y="13085"/>
                    <a:pt x="11146" y="13064"/>
                    <a:pt x="11134" y="13009"/>
                  </a:cubicBezTo>
                  <a:cubicBezTo>
                    <a:pt x="11063" y="13045"/>
                    <a:pt x="10983" y="13081"/>
                    <a:pt x="10911" y="13116"/>
                  </a:cubicBezTo>
                  <a:cubicBezTo>
                    <a:pt x="10920" y="13143"/>
                    <a:pt x="10947" y="13205"/>
                    <a:pt x="10956" y="13232"/>
                  </a:cubicBezTo>
                  <a:cubicBezTo>
                    <a:pt x="10902" y="13250"/>
                    <a:pt x="10849" y="13259"/>
                    <a:pt x="10786" y="13268"/>
                  </a:cubicBezTo>
                  <a:cubicBezTo>
                    <a:pt x="10769" y="13312"/>
                    <a:pt x="10742" y="13348"/>
                    <a:pt x="10724" y="13384"/>
                  </a:cubicBezTo>
                  <a:cubicBezTo>
                    <a:pt x="10724" y="13402"/>
                    <a:pt x="10733" y="13437"/>
                    <a:pt x="10742" y="13455"/>
                  </a:cubicBezTo>
                  <a:cubicBezTo>
                    <a:pt x="10710" y="13436"/>
                    <a:pt x="10678" y="13421"/>
                    <a:pt x="10645" y="13421"/>
                  </a:cubicBezTo>
                  <a:cubicBezTo>
                    <a:pt x="10633" y="13421"/>
                    <a:pt x="10620" y="13423"/>
                    <a:pt x="10608" y="13428"/>
                  </a:cubicBezTo>
                  <a:cubicBezTo>
                    <a:pt x="10456" y="13473"/>
                    <a:pt x="10296" y="13464"/>
                    <a:pt x="10135" y="13509"/>
                  </a:cubicBezTo>
                  <a:cubicBezTo>
                    <a:pt x="10180" y="13607"/>
                    <a:pt x="10215" y="13714"/>
                    <a:pt x="10242" y="13821"/>
                  </a:cubicBezTo>
                  <a:cubicBezTo>
                    <a:pt x="10278" y="13812"/>
                    <a:pt x="10349" y="13803"/>
                    <a:pt x="10385" y="13803"/>
                  </a:cubicBezTo>
                  <a:cubicBezTo>
                    <a:pt x="10314" y="13830"/>
                    <a:pt x="10233" y="13857"/>
                    <a:pt x="10153" y="13883"/>
                  </a:cubicBezTo>
                  <a:cubicBezTo>
                    <a:pt x="10153" y="14178"/>
                    <a:pt x="10198" y="14472"/>
                    <a:pt x="10117" y="14758"/>
                  </a:cubicBezTo>
                  <a:cubicBezTo>
                    <a:pt x="10207" y="14936"/>
                    <a:pt x="10269" y="15132"/>
                    <a:pt x="10439" y="15248"/>
                  </a:cubicBezTo>
                  <a:cubicBezTo>
                    <a:pt x="10447" y="15293"/>
                    <a:pt x="10456" y="15346"/>
                    <a:pt x="10465" y="15391"/>
                  </a:cubicBezTo>
                  <a:cubicBezTo>
                    <a:pt x="10447" y="15391"/>
                    <a:pt x="10412" y="15400"/>
                    <a:pt x="10394" y="15400"/>
                  </a:cubicBezTo>
                  <a:cubicBezTo>
                    <a:pt x="10367" y="15355"/>
                    <a:pt x="10340" y="15311"/>
                    <a:pt x="10314" y="15257"/>
                  </a:cubicBezTo>
                  <a:cubicBezTo>
                    <a:pt x="10215" y="15213"/>
                    <a:pt x="10117" y="15168"/>
                    <a:pt x="10019" y="15123"/>
                  </a:cubicBezTo>
                  <a:cubicBezTo>
                    <a:pt x="9984" y="15025"/>
                    <a:pt x="9939" y="14927"/>
                    <a:pt x="9894" y="14838"/>
                  </a:cubicBezTo>
                  <a:cubicBezTo>
                    <a:pt x="9832" y="14704"/>
                    <a:pt x="9698" y="14633"/>
                    <a:pt x="9609" y="14535"/>
                  </a:cubicBezTo>
                  <a:cubicBezTo>
                    <a:pt x="9314" y="14213"/>
                    <a:pt x="9011" y="13910"/>
                    <a:pt x="8690" y="13625"/>
                  </a:cubicBezTo>
                  <a:cubicBezTo>
                    <a:pt x="8458" y="13446"/>
                    <a:pt x="8244" y="13250"/>
                    <a:pt x="8074" y="13018"/>
                  </a:cubicBezTo>
                  <a:cubicBezTo>
                    <a:pt x="7932" y="12804"/>
                    <a:pt x="7727" y="12634"/>
                    <a:pt x="7602" y="12411"/>
                  </a:cubicBezTo>
                  <a:cubicBezTo>
                    <a:pt x="7521" y="12287"/>
                    <a:pt x="7450" y="12162"/>
                    <a:pt x="7361" y="12046"/>
                  </a:cubicBezTo>
                  <a:cubicBezTo>
                    <a:pt x="7272" y="11930"/>
                    <a:pt x="7129" y="11867"/>
                    <a:pt x="7004" y="11787"/>
                  </a:cubicBezTo>
                  <a:cubicBezTo>
                    <a:pt x="7040" y="11707"/>
                    <a:pt x="7084" y="11626"/>
                    <a:pt x="7102" y="11546"/>
                  </a:cubicBezTo>
                  <a:cubicBezTo>
                    <a:pt x="7013" y="11323"/>
                    <a:pt x="6924" y="11073"/>
                    <a:pt x="6710" y="10948"/>
                  </a:cubicBezTo>
                  <a:cubicBezTo>
                    <a:pt x="6671" y="10948"/>
                    <a:pt x="6630" y="10953"/>
                    <a:pt x="6589" y="10953"/>
                  </a:cubicBezTo>
                  <a:cubicBezTo>
                    <a:pt x="6535" y="10953"/>
                    <a:pt x="6483" y="10945"/>
                    <a:pt x="6442" y="10904"/>
                  </a:cubicBezTo>
                  <a:cubicBezTo>
                    <a:pt x="6308" y="10752"/>
                    <a:pt x="6379" y="10485"/>
                    <a:pt x="6201" y="10351"/>
                  </a:cubicBezTo>
                  <a:cubicBezTo>
                    <a:pt x="6201" y="10190"/>
                    <a:pt x="6165" y="10021"/>
                    <a:pt x="6237" y="9869"/>
                  </a:cubicBezTo>
                  <a:cubicBezTo>
                    <a:pt x="6272" y="9762"/>
                    <a:pt x="6290" y="9655"/>
                    <a:pt x="6290" y="9539"/>
                  </a:cubicBezTo>
                  <a:cubicBezTo>
                    <a:pt x="6308" y="9521"/>
                    <a:pt x="6344" y="9485"/>
                    <a:pt x="6353" y="9468"/>
                  </a:cubicBezTo>
                  <a:cubicBezTo>
                    <a:pt x="6353" y="9396"/>
                    <a:pt x="6362" y="9334"/>
                    <a:pt x="6362" y="9271"/>
                  </a:cubicBezTo>
                  <a:lnTo>
                    <a:pt x="6362" y="9271"/>
                  </a:lnTo>
                  <a:cubicBezTo>
                    <a:pt x="6255" y="9298"/>
                    <a:pt x="6147" y="9343"/>
                    <a:pt x="6049" y="9396"/>
                  </a:cubicBezTo>
                  <a:cubicBezTo>
                    <a:pt x="6085" y="9343"/>
                    <a:pt x="6112" y="9289"/>
                    <a:pt x="6139" y="9227"/>
                  </a:cubicBezTo>
                  <a:lnTo>
                    <a:pt x="6139" y="9227"/>
                  </a:lnTo>
                  <a:cubicBezTo>
                    <a:pt x="5996" y="9271"/>
                    <a:pt x="5871" y="9343"/>
                    <a:pt x="5755" y="9423"/>
                  </a:cubicBezTo>
                  <a:cubicBezTo>
                    <a:pt x="5746" y="9378"/>
                    <a:pt x="5737" y="9334"/>
                    <a:pt x="5719" y="9289"/>
                  </a:cubicBezTo>
                  <a:lnTo>
                    <a:pt x="5719" y="9289"/>
                  </a:lnTo>
                  <a:cubicBezTo>
                    <a:pt x="5737" y="9307"/>
                    <a:pt x="5764" y="9343"/>
                    <a:pt x="5782" y="9369"/>
                  </a:cubicBezTo>
                  <a:cubicBezTo>
                    <a:pt x="5835" y="9298"/>
                    <a:pt x="5951" y="9209"/>
                    <a:pt x="5898" y="9111"/>
                  </a:cubicBezTo>
                  <a:cubicBezTo>
                    <a:pt x="5835" y="9057"/>
                    <a:pt x="5755" y="9048"/>
                    <a:pt x="5684" y="9021"/>
                  </a:cubicBezTo>
                  <a:cubicBezTo>
                    <a:pt x="5701" y="8950"/>
                    <a:pt x="5719" y="8870"/>
                    <a:pt x="5800" y="8852"/>
                  </a:cubicBezTo>
                  <a:cubicBezTo>
                    <a:pt x="5933" y="8807"/>
                    <a:pt x="5942" y="8647"/>
                    <a:pt x="6032" y="8567"/>
                  </a:cubicBezTo>
                  <a:cubicBezTo>
                    <a:pt x="6112" y="8486"/>
                    <a:pt x="6210" y="8406"/>
                    <a:pt x="6281" y="8317"/>
                  </a:cubicBezTo>
                  <a:cubicBezTo>
                    <a:pt x="6317" y="8326"/>
                    <a:pt x="6379" y="8335"/>
                    <a:pt x="6415" y="8335"/>
                  </a:cubicBezTo>
                  <a:cubicBezTo>
                    <a:pt x="6460" y="8272"/>
                    <a:pt x="6495" y="8192"/>
                    <a:pt x="6549" y="8138"/>
                  </a:cubicBezTo>
                  <a:cubicBezTo>
                    <a:pt x="6692" y="8076"/>
                    <a:pt x="6870" y="8049"/>
                    <a:pt x="6950" y="7897"/>
                  </a:cubicBezTo>
                  <a:cubicBezTo>
                    <a:pt x="7004" y="7897"/>
                    <a:pt x="7057" y="7889"/>
                    <a:pt x="7102" y="7889"/>
                  </a:cubicBezTo>
                  <a:cubicBezTo>
                    <a:pt x="7111" y="7924"/>
                    <a:pt x="7129" y="8004"/>
                    <a:pt x="7129" y="8040"/>
                  </a:cubicBezTo>
                  <a:cubicBezTo>
                    <a:pt x="7236" y="7987"/>
                    <a:pt x="7343" y="7924"/>
                    <a:pt x="7405" y="7826"/>
                  </a:cubicBezTo>
                  <a:cubicBezTo>
                    <a:pt x="7459" y="7764"/>
                    <a:pt x="7486" y="7683"/>
                    <a:pt x="7566" y="7657"/>
                  </a:cubicBezTo>
                  <a:cubicBezTo>
                    <a:pt x="7673" y="7603"/>
                    <a:pt x="7816" y="7585"/>
                    <a:pt x="7887" y="7469"/>
                  </a:cubicBezTo>
                  <a:cubicBezTo>
                    <a:pt x="7967" y="7389"/>
                    <a:pt x="7923" y="7273"/>
                    <a:pt x="7905" y="7175"/>
                  </a:cubicBezTo>
                  <a:cubicBezTo>
                    <a:pt x="7950" y="7112"/>
                    <a:pt x="7994" y="7041"/>
                    <a:pt x="8048" y="6979"/>
                  </a:cubicBezTo>
                  <a:cubicBezTo>
                    <a:pt x="8030" y="6961"/>
                    <a:pt x="8003" y="6925"/>
                    <a:pt x="7994" y="6907"/>
                  </a:cubicBezTo>
                  <a:cubicBezTo>
                    <a:pt x="7923" y="6898"/>
                    <a:pt x="7860" y="6889"/>
                    <a:pt x="7798" y="6872"/>
                  </a:cubicBezTo>
                  <a:cubicBezTo>
                    <a:pt x="7878" y="6791"/>
                    <a:pt x="7958" y="6711"/>
                    <a:pt x="8021" y="6622"/>
                  </a:cubicBezTo>
                  <a:close/>
                  <a:moveTo>
                    <a:pt x="10737" y="0"/>
                  </a:moveTo>
                  <a:cubicBezTo>
                    <a:pt x="10688" y="0"/>
                    <a:pt x="10639" y="2"/>
                    <a:pt x="10590" y="11"/>
                  </a:cubicBezTo>
                  <a:cubicBezTo>
                    <a:pt x="10492" y="109"/>
                    <a:pt x="10385" y="199"/>
                    <a:pt x="10233" y="225"/>
                  </a:cubicBezTo>
                  <a:cubicBezTo>
                    <a:pt x="10215" y="199"/>
                    <a:pt x="10180" y="163"/>
                    <a:pt x="10162" y="145"/>
                  </a:cubicBezTo>
                  <a:cubicBezTo>
                    <a:pt x="10064" y="172"/>
                    <a:pt x="9966" y="199"/>
                    <a:pt x="9868" y="216"/>
                  </a:cubicBezTo>
                  <a:cubicBezTo>
                    <a:pt x="9868" y="332"/>
                    <a:pt x="9725" y="288"/>
                    <a:pt x="9653" y="315"/>
                  </a:cubicBezTo>
                  <a:cubicBezTo>
                    <a:pt x="9662" y="261"/>
                    <a:pt x="9689" y="208"/>
                    <a:pt x="9662" y="145"/>
                  </a:cubicBezTo>
                  <a:cubicBezTo>
                    <a:pt x="9652" y="143"/>
                    <a:pt x="9642" y="142"/>
                    <a:pt x="9632" y="142"/>
                  </a:cubicBezTo>
                  <a:cubicBezTo>
                    <a:pt x="9559" y="142"/>
                    <a:pt x="9504" y="197"/>
                    <a:pt x="9457" y="252"/>
                  </a:cubicBezTo>
                  <a:cubicBezTo>
                    <a:pt x="9466" y="288"/>
                    <a:pt x="9484" y="368"/>
                    <a:pt x="9493" y="404"/>
                  </a:cubicBezTo>
                  <a:cubicBezTo>
                    <a:pt x="9537" y="386"/>
                    <a:pt x="9582" y="368"/>
                    <a:pt x="9627" y="350"/>
                  </a:cubicBezTo>
                  <a:cubicBezTo>
                    <a:pt x="9636" y="377"/>
                    <a:pt x="9662" y="431"/>
                    <a:pt x="9680" y="457"/>
                  </a:cubicBezTo>
                  <a:cubicBezTo>
                    <a:pt x="9716" y="431"/>
                    <a:pt x="9752" y="413"/>
                    <a:pt x="9787" y="395"/>
                  </a:cubicBezTo>
                  <a:lnTo>
                    <a:pt x="9787" y="395"/>
                  </a:lnTo>
                  <a:cubicBezTo>
                    <a:pt x="9787" y="431"/>
                    <a:pt x="9778" y="493"/>
                    <a:pt x="9778" y="529"/>
                  </a:cubicBezTo>
                  <a:cubicBezTo>
                    <a:pt x="9921" y="538"/>
                    <a:pt x="9796" y="600"/>
                    <a:pt x="9752" y="645"/>
                  </a:cubicBezTo>
                  <a:cubicBezTo>
                    <a:pt x="9671" y="466"/>
                    <a:pt x="9466" y="422"/>
                    <a:pt x="9341" y="297"/>
                  </a:cubicBezTo>
                  <a:cubicBezTo>
                    <a:pt x="9287" y="312"/>
                    <a:pt x="9240" y="334"/>
                    <a:pt x="9182" y="334"/>
                  </a:cubicBezTo>
                  <a:cubicBezTo>
                    <a:pt x="9173" y="334"/>
                    <a:pt x="9164" y="334"/>
                    <a:pt x="9154" y="332"/>
                  </a:cubicBezTo>
                  <a:cubicBezTo>
                    <a:pt x="9225" y="288"/>
                    <a:pt x="9288" y="243"/>
                    <a:pt x="9359" y="199"/>
                  </a:cubicBezTo>
                  <a:lnTo>
                    <a:pt x="9359" y="199"/>
                  </a:lnTo>
                  <a:cubicBezTo>
                    <a:pt x="9279" y="208"/>
                    <a:pt x="9198" y="208"/>
                    <a:pt x="9118" y="216"/>
                  </a:cubicBezTo>
                  <a:cubicBezTo>
                    <a:pt x="9127" y="234"/>
                    <a:pt x="9145" y="288"/>
                    <a:pt x="9154" y="315"/>
                  </a:cubicBezTo>
                  <a:cubicBezTo>
                    <a:pt x="9091" y="324"/>
                    <a:pt x="9029" y="332"/>
                    <a:pt x="8967" y="341"/>
                  </a:cubicBezTo>
                  <a:cubicBezTo>
                    <a:pt x="8899" y="267"/>
                    <a:pt x="8814" y="228"/>
                    <a:pt x="8724" y="228"/>
                  </a:cubicBezTo>
                  <a:cubicBezTo>
                    <a:pt x="8684" y="228"/>
                    <a:pt x="8642" y="236"/>
                    <a:pt x="8601" y="252"/>
                  </a:cubicBezTo>
                  <a:cubicBezTo>
                    <a:pt x="8565" y="222"/>
                    <a:pt x="8525" y="209"/>
                    <a:pt x="8485" y="209"/>
                  </a:cubicBezTo>
                  <a:cubicBezTo>
                    <a:pt x="8394" y="209"/>
                    <a:pt x="8304" y="278"/>
                    <a:pt x="8280" y="377"/>
                  </a:cubicBezTo>
                  <a:cubicBezTo>
                    <a:pt x="8333" y="359"/>
                    <a:pt x="8387" y="350"/>
                    <a:pt x="8440" y="332"/>
                  </a:cubicBezTo>
                  <a:cubicBezTo>
                    <a:pt x="8494" y="431"/>
                    <a:pt x="8556" y="538"/>
                    <a:pt x="8592" y="654"/>
                  </a:cubicBezTo>
                  <a:cubicBezTo>
                    <a:pt x="8515" y="654"/>
                    <a:pt x="8433" y="630"/>
                    <a:pt x="8356" y="630"/>
                  </a:cubicBezTo>
                  <a:cubicBezTo>
                    <a:pt x="8317" y="630"/>
                    <a:pt x="8280" y="636"/>
                    <a:pt x="8244" y="654"/>
                  </a:cubicBezTo>
                  <a:cubicBezTo>
                    <a:pt x="8164" y="761"/>
                    <a:pt x="8110" y="894"/>
                    <a:pt x="8110" y="1028"/>
                  </a:cubicBezTo>
                  <a:cubicBezTo>
                    <a:pt x="8150" y="1062"/>
                    <a:pt x="8194" y="1075"/>
                    <a:pt x="8240" y="1075"/>
                  </a:cubicBezTo>
                  <a:cubicBezTo>
                    <a:pt x="8339" y="1075"/>
                    <a:pt x="8447" y="1017"/>
                    <a:pt x="8538" y="993"/>
                  </a:cubicBezTo>
                  <a:cubicBezTo>
                    <a:pt x="8565" y="1082"/>
                    <a:pt x="8601" y="1162"/>
                    <a:pt x="8636" y="1242"/>
                  </a:cubicBezTo>
                  <a:cubicBezTo>
                    <a:pt x="8645" y="1153"/>
                    <a:pt x="8645" y="1064"/>
                    <a:pt x="8681" y="975"/>
                  </a:cubicBezTo>
                  <a:cubicBezTo>
                    <a:pt x="8728" y="1029"/>
                    <a:pt x="8775" y="1105"/>
                    <a:pt x="8845" y="1105"/>
                  </a:cubicBezTo>
                  <a:cubicBezTo>
                    <a:pt x="8856" y="1105"/>
                    <a:pt x="8866" y="1103"/>
                    <a:pt x="8877" y="1100"/>
                  </a:cubicBezTo>
                  <a:cubicBezTo>
                    <a:pt x="8859" y="1055"/>
                    <a:pt x="8833" y="1001"/>
                    <a:pt x="8815" y="948"/>
                  </a:cubicBezTo>
                  <a:lnTo>
                    <a:pt x="8815" y="948"/>
                  </a:lnTo>
                  <a:cubicBezTo>
                    <a:pt x="8851" y="984"/>
                    <a:pt x="8895" y="1010"/>
                    <a:pt x="8940" y="1046"/>
                  </a:cubicBezTo>
                  <a:cubicBezTo>
                    <a:pt x="8913" y="1126"/>
                    <a:pt x="8877" y="1216"/>
                    <a:pt x="8797" y="1260"/>
                  </a:cubicBezTo>
                  <a:cubicBezTo>
                    <a:pt x="8768" y="1279"/>
                    <a:pt x="8740" y="1298"/>
                    <a:pt x="8715" y="1298"/>
                  </a:cubicBezTo>
                  <a:cubicBezTo>
                    <a:pt x="8694" y="1298"/>
                    <a:pt x="8676" y="1284"/>
                    <a:pt x="8663" y="1242"/>
                  </a:cubicBezTo>
                  <a:cubicBezTo>
                    <a:pt x="8645" y="1260"/>
                    <a:pt x="8619" y="1314"/>
                    <a:pt x="8610" y="1332"/>
                  </a:cubicBezTo>
                  <a:cubicBezTo>
                    <a:pt x="8571" y="1325"/>
                    <a:pt x="8534" y="1322"/>
                    <a:pt x="8497" y="1322"/>
                  </a:cubicBezTo>
                  <a:cubicBezTo>
                    <a:pt x="8292" y="1322"/>
                    <a:pt x="8103" y="1415"/>
                    <a:pt x="7914" y="1483"/>
                  </a:cubicBezTo>
                  <a:cubicBezTo>
                    <a:pt x="7789" y="1537"/>
                    <a:pt x="7691" y="1635"/>
                    <a:pt x="7575" y="1697"/>
                  </a:cubicBezTo>
                  <a:cubicBezTo>
                    <a:pt x="7492" y="1674"/>
                    <a:pt x="7404" y="1654"/>
                    <a:pt x="7316" y="1654"/>
                  </a:cubicBezTo>
                  <a:cubicBezTo>
                    <a:pt x="7272" y="1654"/>
                    <a:pt x="7227" y="1659"/>
                    <a:pt x="7182" y="1671"/>
                  </a:cubicBezTo>
                  <a:cubicBezTo>
                    <a:pt x="7111" y="1751"/>
                    <a:pt x="7084" y="1885"/>
                    <a:pt x="6986" y="1938"/>
                  </a:cubicBezTo>
                  <a:cubicBezTo>
                    <a:pt x="6870" y="2010"/>
                    <a:pt x="6754" y="2090"/>
                    <a:pt x="6647" y="2179"/>
                  </a:cubicBezTo>
                  <a:cubicBezTo>
                    <a:pt x="6558" y="2277"/>
                    <a:pt x="6415" y="2268"/>
                    <a:pt x="6290" y="2313"/>
                  </a:cubicBezTo>
                  <a:cubicBezTo>
                    <a:pt x="6246" y="2224"/>
                    <a:pt x="6192" y="2126"/>
                    <a:pt x="6094" y="2099"/>
                  </a:cubicBezTo>
                  <a:lnTo>
                    <a:pt x="6094" y="2099"/>
                  </a:lnTo>
                  <a:cubicBezTo>
                    <a:pt x="6094" y="2161"/>
                    <a:pt x="6103" y="2224"/>
                    <a:pt x="6103" y="2286"/>
                  </a:cubicBezTo>
                  <a:cubicBezTo>
                    <a:pt x="6067" y="2268"/>
                    <a:pt x="6032" y="2259"/>
                    <a:pt x="5996" y="2242"/>
                  </a:cubicBezTo>
                  <a:cubicBezTo>
                    <a:pt x="5933" y="2259"/>
                    <a:pt x="5880" y="2268"/>
                    <a:pt x="5817" y="2277"/>
                  </a:cubicBezTo>
                  <a:cubicBezTo>
                    <a:pt x="5808" y="2250"/>
                    <a:pt x="5800" y="2197"/>
                    <a:pt x="5791" y="2170"/>
                  </a:cubicBezTo>
                  <a:cubicBezTo>
                    <a:pt x="5764" y="2197"/>
                    <a:pt x="5693" y="2259"/>
                    <a:pt x="5657" y="2286"/>
                  </a:cubicBezTo>
                  <a:cubicBezTo>
                    <a:pt x="5666" y="2206"/>
                    <a:pt x="5701" y="2134"/>
                    <a:pt x="5675" y="2054"/>
                  </a:cubicBezTo>
                  <a:cubicBezTo>
                    <a:pt x="5594" y="2054"/>
                    <a:pt x="5568" y="2152"/>
                    <a:pt x="5523" y="2206"/>
                  </a:cubicBezTo>
                  <a:cubicBezTo>
                    <a:pt x="5532" y="2152"/>
                    <a:pt x="5541" y="2108"/>
                    <a:pt x="5550" y="2054"/>
                  </a:cubicBezTo>
                  <a:cubicBezTo>
                    <a:pt x="5603" y="2036"/>
                    <a:pt x="5657" y="2018"/>
                    <a:pt x="5710" y="2001"/>
                  </a:cubicBezTo>
                  <a:cubicBezTo>
                    <a:pt x="5693" y="1947"/>
                    <a:pt x="5684" y="1894"/>
                    <a:pt x="5666" y="1840"/>
                  </a:cubicBezTo>
                  <a:cubicBezTo>
                    <a:pt x="5693" y="1840"/>
                    <a:pt x="5755" y="1831"/>
                    <a:pt x="5782" y="1822"/>
                  </a:cubicBezTo>
                  <a:cubicBezTo>
                    <a:pt x="5755" y="1769"/>
                    <a:pt x="5701" y="1733"/>
                    <a:pt x="5639" y="1724"/>
                  </a:cubicBezTo>
                  <a:cubicBezTo>
                    <a:pt x="5621" y="1653"/>
                    <a:pt x="5603" y="1581"/>
                    <a:pt x="5559" y="1528"/>
                  </a:cubicBezTo>
                  <a:cubicBezTo>
                    <a:pt x="5603" y="1519"/>
                    <a:pt x="5648" y="1510"/>
                    <a:pt x="5684" y="1501"/>
                  </a:cubicBezTo>
                  <a:lnTo>
                    <a:pt x="5684" y="1501"/>
                  </a:lnTo>
                  <a:cubicBezTo>
                    <a:pt x="5685" y="1506"/>
                    <a:pt x="5686" y="1511"/>
                    <a:pt x="5685" y="1517"/>
                  </a:cubicBezTo>
                  <a:lnTo>
                    <a:pt x="5685" y="1517"/>
                  </a:lnTo>
                  <a:cubicBezTo>
                    <a:pt x="5792" y="1420"/>
                    <a:pt x="5898" y="1349"/>
                    <a:pt x="6014" y="1278"/>
                  </a:cubicBezTo>
                  <a:cubicBezTo>
                    <a:pt x="5987" y="1233"/>
                    <a:pt x="5960" y="1198"/>
                    <a:pt x="5933" y="1153"/>
                  </a:cubicBezTo>
                  <a:lnTo>
                    <a:pt x="5782" y="1153"/>
                  </a:lnTo>
                  <a:cubicBezTo>
                    <a:pt x="5710" y="1198"/>
                    <a:pt x="5630" y="1225"/>
                    <a:pt x="5550" y="1242"/>
                  </a:cubicBezTo>
                  <a:cubicBezTo>
                    <a:pt x="5532" y="1287"/>
                    <a:pt x="5514" y="1323"/>
                    <a:pt x="5496" y="1367"/>
                  </a:cubicBezTo>
                  <a:cubicBezTo>
                    <a:pt x="5452" y="1376"/>
                    <a:pt x="5398" y="1394"/>
                    <a:pt x="5354" y="1412"/>
                  </a:cubicBezTo>
                  <a:cubicBezTo>
                    <a:pt x="5362" y="1456"/>
                    <a:pt x="5380" y="1510"/>
                    <a:pt x="5389" y="1564"/>
                  </a:cubicBezTo>
                  <a:cubicBezTo>
                    <a:pt x="5434" y="1572"/>
                    <a:pt x="5487" y="1581"/>
                    <a:pt x="5541" y="1590"/>
                  </a:cubicBezTo>
                  <a:cubicBezTo>
                    <a:pt x="5523" y="1644"/>
                    <a:pt x="5514" y="1706"/>
                    <a:pt x="5505" y="1760"/>
                  </a:cubicBezTo>
                  <a:cubicBezTo>
                    <a:pt x="5425" y="1778"/>
                    <a:pt x="5354" y="1822"/>
                    <a:pt x="5291" y="1867"/>
                  </a:cubicBezTo>
                  <a:cubicBezTo>
                    <a:pt x="5273" y="1831"/>
                    <a:pt x="5255" y="1742"/>
                    <a:pt x="5238" y="1697"/>
                  </a:cubicBezTo>
                  <a:cubicBezTo>
                    <a:pt x="5220" y="1751"/>
                    <a:pt x="5202" y="1795"/>
                    <a:pt x="5184" y="1840"/>
                  </a:cubicBezTo>
                  <a:cubicBezTo>
                    <a:pt x="5166" y="1840"/>
                    <a:pt x="5130" y="1849"/>
                    <a:pt x="5104" y="1849"/>
                  </a:cubicBezTo>
                  <a:cubicBezTo>
                    <a:pt x="5122" y="1813"/>
                    <a:pt x="5130" y="1769"/>
                    <a:pt x="5148" y="1724"/>
                  </a:cubicBezTo>
                  <a:cubicBezTo>
                    <a:pt x="5113" y="1724"/>
                    <a:pt x="5050" y="1733"/>
                    <a:pt x="5015" y="1733"/>
                  </a:cubicBezTo>
                  <a:cubicBezTo>
                    <a:pt x="4997" y="1760"/>
                    <a:pt x="4979" y="1804"/>
                    <a:pt x="4961" y="1822"/>
                  </a:cubicBezTo>
                  <a:cubicBezTo>
                    <a:pt x="4979" y="1778"/>
                    <a:pt x="4988" y="1742"/>
                    <a:pt x="4997" y="1697"/>
                  </a:cubicBezTo>
                  <a:cubicBezTo>
                    <a:pt x="4970" y="1635"/>
                    <a:pt x="4943" y="1572"/>
                    <a:pt x="4916" y="1510"/>
                  </a:cubicBezTo>
                  <a:cubicBezTo>
                    <a:pt x="4854" y="1536"/>
                    <a:pt x="4791" y="1546"/>
                    <a:pt x="4727" y="1546"/>
                  </a:cubicBezTo>
                  <a:cubicBezTo>
                    <a:pt x="4590" y="1546"/>
                    <a:pt x="4452" y="1499"/>
                    <a:pt x="4319" y="1456"/>
                  </a:cubicBezTo>
                  <a:cubicBezTo>
                    <a:pt x="4306" y="1450"/>
                    <a:pt x="4292" y="1447"/>
                    <a:pt x="4278" y="1447"/>
                  </a:cubicBezTo>
                  <a:cubicBezTo>
                    <a:pt x="4218" y="1447"/>
                    <a:pt x="4163" y="1505"/>
                    <a:pt x="4185" y="1564"/>
                  </a:cubicBezTo>
                  <a:cubicBezTo>
                    <a:pt x="4292" y="1679"/>
                    <a:pt x="4470" y="1715"/>
                    <a:pt x="4488" y="1894"/>
                  </a:cubicBezTo>
                  <a:cubicBezTo>
                    <a:pt x="4452" y="1920"/>
                    <a:pt x="4417" y="1956"/>
                    <a:pt x="4381" y="1992"/>
                  </a:cubicBezTo>
                  <a:cubicBezTo>
                    <a:pt x="4417" y="2063"/>
                    <a:pt x="4452" y="2126"/>
                    <a:pt x="4488" y="2197"/>
                  </a:cubicBezTo>
                  <a:cubicBezTo>
                    <a:pt x="4577" y="2224"/>
                    <a:pt x="4684" y="2206"/>
                    <a:pt x="4747" y="2286"/>
                  </a:cubicBezTo>
                  <a:cubicBezTo>
                    <a:pt x="4916" y="2465"/>
                    <a:pt x="5157" y="2563"/>
                    <a:pt x="5398" y="2589"/>
                  </a:cubicBezTo>
                  <a:cubicBezTo>
                    <a:pt x="5452" y="2607"/>
                    <a:pt x="5505" y="2643"/>
                    <a:pt x="5559" y="2670"/>
                  </a:cubicBezTo>
                  <a:cubicBezTo>
                    <a:pt x="5585" y="2714"/>
                    <a:pt x="5612" y="2759"/>
                    <a:pt x="5648" y="2812"/>
                  </a:cubicBezTo>
                  <a:cubicBezTo>
                    <a:pt x="5630" y="2821"/>
                    <a:pt x="5603" y="2839"/>
                    <a:pt x="5594" y="2848"/>
                  </a:cubicBezTo>
                  <a:cubicBezTo>
                    <a:pt x="5693" y="2893"/>
                    <a:pt x="5728" y="3035"/>
                    <a:pt x="5594" y="3062"/>
                  </a:cubicBezTo>
                  <a:cubicBezTo>
                    <a:pt x="5612" y="3080"/>
                    <a:pt x="5648" y="3125"/>
                    <a:pt x="5666" y="3143"/>
                  </a:cubicBezTo>
                  <a:cubicBezTo>
                    <a:pt x="5612" y="3125"/>
                    <a:pt x="5568" y="3098"/>
                    <a:pt x="5523" y="3080"/>
                  </a:cubicBezTo>
                  <a:cubicBezTo>
                    <a:pt x="5398" y="3125"/>
                    <a:pt x="5282" y="3169"/>
                    <a:pt x="5166" y="3223"/>
                  </a:cubicBezTo>
                  <a:cubicBezTo>
                    <a:pt x="5193" y="3303"/>
                    <a:pt x="5264" y="3339"/>
                    <a:pt x="5336" y="3357"/>
                  </a:cubicBezTo>
                  <a:cubicBezTo>
                    <a:pt x="5345" y="3374"/>
                    <a:pt x="5345" y="3392"/>
                    <a:pt x="5354" y="3410"/>
                  </a:cubicBezTo>
                  <a:cubicBezTo>
                    <a:pt x="5318" y="3419"/>
                    <a:pt x="5282" y="3428"/>
                    <a:pt x="5246" y="3437"/>
                  </a:cubicBezTo>
                  <a:cubicBezTo>
                    <a:pt x="5213" y="3409"/>
                    <a:pt x="5180" y="3378"/>
                    <a:pt x="5146" y="3378"/>
                  </a:cubicBezTo>
                  <a:cubicBezTo>
                    <a:pt x="5126" y="3378"/>
                    <a:pt x="5106" y="3389"/>
                    <a:pt x="5086" y="3419"/>
                  </a:cubicBezTo>
                  <a:cubicBezTo>
                    <a:pt x="5077" y="3482"/>
                    <a:pt x="5148" y="3490"/>
                    <a:pt x="5175" y="3526"/>
                  </a:cubicBezTo>
                  <a:cubicBezTo>
                    <a:pt x="5139" y="3508"/>
                    <a:pt x="5104" y="3490"/>
                    <a:pt x="5059" y="3473"/>
                  </a:cubicBezTo>
                  <a:cubicBezTo>
                    <a:pt x="5032" y="3490"/>
                    <a:pt x="4961" y="3517"/>
                    <a:pt x="4934" y="3526"/>
                  </a:cubicBezTo>
                  <a:cubicBezTo>
                    <a:pt x="4979" y="3499"/>
                    <a:pt x="5015" y="3473"/>
                    <a:pt x="5059" y="3446"/>
                  </a:cubicBezTo>
                  <a:cubicBezTo>
                    <a:pt x="5032" y="3339"/>
                    <a:pt x="4925" y="3348"/>
                    <a:pt x="4836" y="3321"/>
                  </a:cubicBezTo>
                  <a:cubicBezTo>
                    <a:pt x="4791" y="3357"/>
                    <a:pt x="4729" y="3374"/>
                    <a:pt x="4667" y="3374"/>
                  </a:cubicBezTo>
                  <a:cubicBezTo>
                    <a:pt x="4667" y="3401"/>
                    <a:pt x="4684" y="3464"/>
                    <a:pt x="4693" y="3490"/>
                  </a:cubicBezTo>
                  <a:cubicBezTo>
                    <a:pt x="4667" y="3482"/>
                    <a:pt x="4631" y="3473"/>
                    <a:pt x="4613" y="3464"/>
                  </a:cubicBezTo>
                  <a:cubicBezTo>
                    <a:pt x="4568" y="3544"/>
                    <a:pt x="4488" y="3544"/>
                    <a:pt x="4408" y="3544"/>
                  </a:cubicBezTo>
                  <a:cubicBezTo>
                    <a:pt x="4417" y="3571"/>
                    <a:pt x="4435" y="3624"/>
                    <a:pt x="4435" y="3651"/>
                  </a:cubicBezTo>
                  <a:cubicBezTo>
                    <a:pt x="4399" y="3642"/>
                    <a:pt x="4328" y="3615"/>
                    <a:pt x="4292" y="3598"/>
                  </a:cubicBezTo>
                  <a:lnTo>
                    <a:pt x="4292" y="3598"/>
                  </a:lnTo>
                  <a:cubicBezTo>
                    <a:pt x="4337" y="3651"/>
                    <a:pt x="4381" y="3713"/>
                    <a:pt x="4426" y="3767"/>
                  </a:cubicBezTo>
                  <a:cubicBezTo>
                    <a:pt x="4408" y="3785"/>
                    <a:pt x="4381" y="3812"/>
                    <a:pt x="4363" y="3821"/>
                  </a:cubicBezTo>
                  <a:cubicBezTo>
                    <a:pt x="4381" y="3847"/>
                    <a:pt x="4417" y="3892"/>
                    <a:pt x="4435" y="3919"/>
                  </a:cubicBezTo>
                  <a:cubicBezTo>
                    <a:pt x="4328" y="3945"/>
                    <a:pt x="4221" y="3972"/>
                    <a:pt x="4113" y="4008"/>
                  </a:cubicBezTo>
                  <a:cubicBezTo>
                    <a:pt x="4113" y="4088"/>
                    <a:pt x="4105" y="4168"/>
                    <a:pt x="4060" y="4240"/>
                  </a:cubicBezTo>
                  <a:cubicBezTo>
                    <a:pt x="4078" y="4231"/>
                    <a:pt x="4105" y="4213"/>
                    <a:pt x="4122" y="4213"/>
                  </a:cubicBezTo>
                  <a:cubicBezTo>
                    <a:pt x="4087" y="4311"/>
                    <a:pt x="4087" y="4418"/>
                    <a:pt x="4087" y="4525"/>
                  </a:cubicBezTo>
                  <a:cubicBezTo>
                    <a:pt x="4105" y="4534"/>
                    <a:pt x="4140" y="4561"/>
                    <a:pt x="4158" y="4570"/>
                  </a:cubicBezTo>
                  <a:cubicBezTo>
                    <a:pt x="4122" y="4606"/>
                    <a:pt x="4087" y="4641"/>
                    <a:pt x="4051" y="4677"/>
                  </a:cubicBezTo>
                  <a:cubicBezTo>
                    <a:pt x="4043" y="4742"/>
                    <a:pt x="4011" y="4762"/>
                    <a:pt x="3970" y="4762"/>
                  </a:cubicBezTo>
                  <a:cubicBezTo>
                    <a:pt x="3921" y="4762"/>
                    <a:pt x="3859" y="4732"/>
                    <a:pt x="3810" y="4713"/>
                  </a:cubicBezTo>
                  <a:cubicBezTo>
                    <a:pt x="3755" y="4761"/>
                    <a:pt x="3695" y="4793"/>
                    <a:pt x="3625" y="4793"/>
                  </a:cubicBezTo>
                  <a:cubicBezTo>
                    <a:pt x="3604" y="4793"/>
                    <a:pt x="3583" y="4790"/>
                    <a:pt x="3560" y="4784"/>
                  </a:cubicBezTo>
                  <a:cubicBezTo>
                    <a:pt x="3480" y="4864"/>
                    <a:pt x="3391" y="4918"/>
                    <a:pt x="3275" y="4927"/>
                  </a:cubicBezTo>
                  <a:cubicBezTo>
                    <a:pt x="3257" y="4909"/>
                    <a:pt x="3239" y="4864"/>
                    <a:pt x="3221" y="4846"/>
                  </a:cubicBezTo>
                  <a:cubicBezTo>
                    <a:pt x="3168" y="4864"/>
                    <a:pt x="3105" y="4882"/>
                    <a:pt x="3052" y="4900"/>
                  </a:cubicBezTo>
                  <a:cubicBezTo>
                    <a:pt x="3043" y="4945"/>
                    <a:pt x="3034" y="4989"/>
                    <a:pt x="3034" y="5043"/>
                  </a:cubicBezTo>
                  <a:cubicBezTo>
                    <a:pt x="3016" y="4989"/>
                    <a:pt x="2998" y="4945"/>
                    <a:pt x="2972" y="4891"/>
                  </a:cubicBezTo>
                  <a:cubicBezTo>
                    <a:pt x="2900" y="4855"/>
                    <a:pt x="2829" y="4811"/>
                    <a:pt x="2757" y="4775"/>
                  </a:cubicBezTo>
                  <a:cubicBezTo>
                    <a:pt x="2731" y="4802"/>
                    <a:pt x="2695" y="4838"/>
                    <a:pt x="2659" y="4873"/>
                  </a:cubicBezTo>
                  <a:cubicBezTo>
                    <a:pt x="2668" y="4784"/>
                    <a:pt x="2659" y="4704"/>
                    <a:pt x="2650" y="4623"/>
                  </a:cubicBezTo>
                  <a:cubicBezTo>
                    <a:pt x="2695" y="4597"/>
                    <a:pt x="2740" y="4579"/>
                    <a:pt x="2775" y="4561"/>
                  </a:cubicBezTo>
                  <a:cubicBezTo>
                    <a:pt x="2766" y="4543"/>
                    <a:pt x="2749" y="4525"/>
                    <a:pt x="2740" y="4516"/>
                  </a:cubicBezTo>
                  <a:cubicBezTo>
                    <a:pt x="2731" y="4516"/>
                    <a:pt x="2713" y="4507"/>
                    <a:pt x="2695" y="4507"/>
                  </a:cubicBezTo>
                  <a:cubicBezTo>
                    <a:pt x="2668" y="4579"/>
                    <a:pt x="2597" y="4623"/>
                    <a:pt x="2526" y="4668"/>
                  </a:cubicBezTo>
                  <a:cubicBezTo>
                    <a:pt x="2526" y="4579"/>
                    <a:pt x="2534" y="4490"/>
                    <a:pt x="2561" y="4409"/>
                  </a:cubicBezTo>
                  <a:cubicBezTo>
                    <a:pt x="2543" y="4391"/>
                    <a:pt x="2526" y="4356"/>
                    <a:pt x="2508" y="4338"/>
                  </a:cubicBezTo>
                  <a:cubicBezTo>
                    <a:pt x="2561" y="4320"/>
                    <a:pt x="2606" y="4311"/>
                    <a:pt x="2650" y="4302"/>
                  </a:cubicBezTo>
                  <a:cubicBezTo>
                    <a:pt x="2650" y="4276"/>
                    <a:pt x="2650" y="4222"/>
                    <a:pt x="2650" y="4195"/>
                  </a:cubicBezTo>
                  <a:cubicBezTo>
                    <a:pt x="2704" y="4160"/>
                    <a:pt x="2749" y="4124"/>
                    <a:pt x="2802" y="4088"/>
                  </a:cubicBezTo>
                  <a:cubicBezTo>
                    <a:pt x="2829" y="4026"/>
                    <a:pt x="2847" y="3963"/>
                    <a:pt x="2882" y="3901"/>
                  </a:cubicBezTo>
                  <a:cubicBezTo>
                    <a:pt x="2865" y="3829"/>
                    <a:pt x="2838" y="3758"/>
                    <a:pt x="2820" y="3687"/>
                  </a:cubicBezTo>
                  <a:cubicBezTo>
                    <a:pt x="2757" y="3749"/>
                    <a:pt x="2695" y="3803"/>
                    <a:pt x="2633" y="3856"/>
                  </a:cubicBezTo>
                  <a:cubicBezTo>
                    <a:pt x="2606" y="3847"/>
                    <a:pt x="2561" y="3821"/>
                    <a:pt x="2534" y="3812"/>
                  </a:cubicBezTo>
                  <a:cubicBezTo>
                    <a:pt x="2499" y="3829"/>
                    <a:pt x="2418" y="3865"/>
                    <a:pt x="2383" y="3883"/>
                  </a:cubicBezTo>
                  <a:cubicBezTo>
                    <a:pt x="2427" y="3910"/>
                    <a:pt x="2463" y="3937"/>
                    <a:pt x="2508" y="3972"/>
                  </a:cubicBezTo>
                  <a:cubicBezTo>
                    <a:pt x="2392" y="3954"/>
                    <a:pt x="2285" y="3937"/>
                    <a:pt x="2178" y="3919"/>
                  </a:cubicBezTo>
                  <a:cubicBezTo>
                    <a:pt x="2142" y="3954"/>
                    <a:pt x="2097" y="3981"/>
                    <a:pt x="2062" y="4008"/>
                  </a:cubicBezTo>
                  <a:cubicBezTo>
                    <a:pt x="2017" y="3999"/>
                    <a:pt x="1981" y="3999"/>
                    <a:pt x="1946" y="3990"/>
                  </a:cubicBezTo>
                  <a:cubicBezTo>
                    <a:pt x="1892" y="4052"/>
                    <a:pt x="1812" y="4088"/>
                    <a:pt x="1732" y="4106"/>
                  </a:cubicBezTo>
                  <a:cubicBezTo>
                    <a:pt x="1732" y="4133"/>
                    <a:pt x="1740" y="4177"/>
                    <a:pt x="1740" y="4195"/>
                  </a:cubicBezTo>
                  <a:cubicBezTo>
                    <a:pt x="1696" y="4222"/>
                    <a:pt x="1580" y="4284"/>
                    <a:pt x="1660" y="4338"/>
                  </a:cubicBezTo>
                  <a:cubicBezTo>
                    <a:pt x="1830" y="4472"/>
                    <a:pt x="1981" y="4615"/>
                    <a:pt x="2088" y="4802"/>
                  </a:cubicBezTo>
                  <a:cubicBezTo>
                    <a:pt x="2133" y="4873"/>
                    <a:pt x="2151" y="4962"/>
                    <a:pt x="2124" y="5052"/>
                  </a:cubicBezTo>
                  <a:cubicBezTo>
                    <a:pt x="2160" y="5123"/>
                    <a:pt x="2169" y="5221"/>
                    <a:pt x="2258" y="5230"/>
                  </a:cubicBezTo>
                  <a:cubicBezTo>
                    <a:pt x="2472" y="5284"/>
                    <a:pt x="2722" y="5284"/>
                    <a:pt x="2873" y="5462"/>
                  </a:cubicBezTo>
                  <a:cubicBezTo>
                    <a:pt x="2802" y="5444"/>
                    <a:pt x="2722" y="5435"/>
                    <a:pt x="2650" y="5435"/>
                  </a:cubicBezTo>
                  <a:cubicBezTo>
                    <a:pt x="2695" y="5533"/>
                    <a:pt x="2597" y="5560"/>
                    <a:pt x="2526" y="5587"/>
                  </a:cubicBezTo>
                  <a:cubicBezTo>
                    <a:pt x="2490" y="5516"/>
                    <a:pt x="2427" y="5480"/>
                    <a:pt x="2356" y="5462"/>
                  </a:cubicBezTo>
                  <a:lnTo>
                    <a:pt x="2356" y="5462"/>
                  </a:lnTo>
                  <a:cubicBezTo>
                    <a:pt x="2401" y="5498"/>
                    <a:pt x="2454" y="5542"/>
                    <a:pt x="2499" y="5578"/>
                  </a:cubicBezTo>
                  <a:cubicBezTo>
                    <a:pt x="2472" y="5623"/>
                    <a:pt x="2436" y="5658"/>
                    <a:pt x="2410" y="5694"/>
                  </a:cubicBezTo>
                  <a:cubicBezTo>
                    <a:pt x="2383" y="5703"/>
                    <a:pt x="2356" y="5703"/>
                    <a:pt x="2329" y="5712"/>
                  </a:cubicBezTo>
                  <a:cubicBezTo>
                    <a:pt x="2347" y="5774"/>
                    <a:pt x="2303" y="5819"/>
                    <a:pt x="2267" y="5872"/>
                  </a:cubicBezTo>
                  <a:cubicBezTo>
                    <a:pt x="2315" y="5920"/>
                    <a:pt x="2362" y="5982"/>
                    <a:pt x="2436" y="5982"/>
                  </a:cubicBezTo>
                  <a:cubicBezTo>
                    <a:pt x="2444" y="5982"/>
                    <a:pt x="2454" y="5981"/>
                    <a:pt x="2463" y="5979"/>
                  </a:cubicBezTo>
                  <a:lnTo>
                    <a:pt x="2463" y="5979"/>
                  </a:lnTo>
                  <a:cubicBezTo>
                    <a:pt x="2418" y="6104"/>
                    <a:pt x="2490" y="6202"/>
                    <a:pt x="2526" y="6309"/>
                  </a:cubicBezTo>
                  <a:cubicBezTo>
                    <a:pt x="2517" y="6354"/>
                    <a:pt x="2499" y="6390"/>
                    <a:pt x="2481" y="6434"/>
                  </a:cubicBezTo>
                  <a:cubicBezTo>
                    <a:pt x="2401" y="6506"/>
                    <a:pt x="2320" y="6568"/>
                    <a:pt x="2231" y="6622"/>
                  </a:cubicBezTo>
                  <a:cubicBezTo>
                    <a:pt x="2222" y="6702"/>
                    <a:pt x="2204" y="6782"/>
                    <a:pt x="2195" y="6863"/>
                  </a:cubicBezTo>
                  <a:cubicBezTo>
                    <a:pt x="2222" y="6925"/>
                    <a:pt x="2267" y="6987"/>
                    <a:pt x="2303" y="7041"/>
                  </a:cubicBezTo>
                  <a:cubicBezTo>
                    <a:pt x="2276" y="7023"/>
                    <a:pt x="2231" y="6996"/>
                    <a:pt x="2213" y="6979"/>
                  </a:cubicBezTo>
                  <a:cubicBezTo>
                    <a:pt x="2160" y="7032"/>
                    <a:pt x="2106" y="7077"/>
                    <a:pt x="2053" y="7121"/>
                  </a:cubicBezTo>
                  <a:cubicBezTo>
                    <a:pt x="2097" y="7148"/>
                    <a:pt x="2142" y="7175"/>
                    <a:pt x="2187" y="7202"/>
                  </a:cubicBezTo>
                  <a:cubicBezTo>
                    <a:pt x="2204" y="7228"/>
                    <a:pt x="2213" y="7246"/>
                    <a:pt x="2222" y="7273"/>
                  </a:cubicBezTo>
                  <a:cubicBezTo>
                    <a:pt x="2204" y="7264"/>
                    <a:pt x="2178" y="7246"/>
                    <a:pt x="2160" y="7246"/>
                  </a:cubicBezTo>
                  <a:cubicBezTo>
                    <a:pt x="2142" y="7277"/>
                    <a:pt x="2115" y="7286"/>
                    <a:pt x="2086" y="7286"/>
                  </a:cubicBezTo>
                  <a:cubicBezTo>
                    <a:pt x="2057" y="7286"/>
                    <a:pt x="2026" y="7277"/>
                    <a:pt x="1999" y="7273"/>
                  </a:cubicBezTo>
                  <a:lnTo>
                    <a:pt x="1999" y="7273"/>
                  </a:lnTo>
                  <a:cubicBezTo>
                    <a:pt x="2008" y="7309"/>
                    <a:pt x="2035" y="7371"/>
                    <a:pt x="2044" y="7407"/>
                  </a:cubicBezTo>
                  <a:lnTo>
                    <a:pt x="1946" y="7407"/>
                  </a:lnTo>
                  <a:cubicBezTo>
                    <a:pt x="1955" y="7442"/>
                    <a:pt x="1972" y="7505"/>
                    <a:pt x="1990" y="7541"/>
                  </a:cubicBezTo>
                  <a:cubicBezTo>
                    <a:pt x="1964" y="7541"/>
                    <a:pt x="1919" y="7550"/>
                    <a:pt x="1892" y="7550"/>
                  </a:cubicBezTo>
                  <a:cubicBezTo>
                    <a:pt x="1901" y="7576"/>
                    <a:pt x="1928" y="7639"/>
                    <a:pt x="1937" y="7665"/>
                  </a:cubicBezTo>
                  <a:cubicBezTo>
                    <a:pt x="1910" y="7657"/>
                    <a:pt x="1839" y="7648"/>
                    <a:pt x="1812" y="7639"/>
                  </a:cubicBezTo>
                  <a:lnTo>
                    <a:pt x="1812" y="7639"/>
                  </a:lnTo>
                  <a:cubicBezTo>
                    <a:pt x="1830" y="7657"/>
                    <a:pt x="1874" y="7683"/>
                    <a:pt x="1892" y="7692"/>
                  </a:cubicBezTo>
                  <a:cubicBezTo>
                    <a:pt x="1874" y="7737"/>
                    <a:pt x="1856" y="7781"/>
                    <a:pt x="1839" y="7835"/>
                  </a:cubicBezTo>
                  <a:cubicBezTo>
                    <a:pt x="1794" y="7826"/>
                    <a:pt x="1749" y="7826"/>
                    <a:pt x="1714" y="7826"/>
                  </a:cubicBezTo>
                  <a:cubicBezTo>
                    <a:pt x="1732" y="7906"/>
                    <a:pt x="1749" y="7978"/>
                    <a:pt x="1767" y="8058"/>
                  </a:cubicBezTo>
                  <a:cubicBezTo>
                    <a:pt x="1714" y="8040"/>
                    <a:pt x="1669" y="8022"/>
                    <a:pt x="1625" y="8004"/>
                  </a:cubicBezTo>
                  <a:lnTo>
                    <a:pt x="1625" y="8004"/>
                  </a:lnTo>
                  <a:cubicBezTo>
                    <a:pt x="1651" y="8120"/>
                    <a:pt x="1705" y="8228"/>
                    <a:pt x="1749" y="8343"/>
                  </a:cubicBezTo>
                  <a:cubicBezTo>
                    <a:pt x="1723" y="8352"/>
                    <a:pt x="1678" y="8370"/>
                    <a:pt x="1651" y="8388"/>
                  </a:cubicBezTo>
                  <a:cubicBezTo>
                    <a:pt x="1669" y="8415"/>
                    <a:pt x="1696" y="8486"/>
                    <a:pt x="1705" y="8522"/>
                  </a:cubicBezTo>
                  <a:cubicBezTo>
                    <a:pt x="1642" y="8459"/>
                    <a:pt x="1562" y="8406"/>
                    <a:pt x="1473" y="8370"/>
                  </a:cubicBezTo>
                  <a:lnTo>
                    <a:pt x="1473" y="8370"/>
                  </a:lnTo>
                  <a:cubicBezTo>
                    <a:pt x="1535" y="8459"/>
                    <a:pt x="1580" y="8558"/>
                    <a:pt x="1616" y="8665"/>
                  </a:cubicBezTo>
                  <a:cubicBezTo>
                    <a:pt x="1589" y="8647"/>
                    <a:pt x="1535" y="8620"/>
                    <a:pt x="1517" y="8602"/>
                  </a:cubicBezTo>
                  <a:cubicBezTo>
                    <a:pt x="1500" y="8620"/>
                    <a:pt x="1482" y="8656"/>
                    <a:pt x="1473" y="8674"/>
                  </a:cubicBezTo>
                  <a:cubicBezTo>
                    <a:pt x="1401" y="8593"/>
                    <a:pt x="1312" y="8531"/>
                    <a:pt x="1214" y="8477"/>
                  </a:cubicBezTo>
                  <a:cubicBezTo>
                    <a:pt x="1161" y="8415"/>
                    <a:pt x="1107" y="8335"/>
                    <a:pt x="1036" y="8272"/>
                  </a:cubicBezTo>
                  <a:cubicBezTo>
                    <a:pt x="947" y="8236"/>
                    <a:pt x="857" y="8219"/>
                    <a:pt x="777" y="8183"/>
                  </a:cubicBezTo>
                  <a:cubicBezTo>
                    <a:pt x="759" y="8201"/>
                    <a:pt x="741" y="8245"/>
                    <a:pt x="732" y="8272"/>
                  </a:cubicBezTo>
                  <a:cubicBezTo>
                    <a:pt x="616" y="8219"/>
                    <a:pt x="500" y="8174"/>
                    <a:pt x="393" y="8112"/>
                  </a:cubicBezTo>
                  <a:lnTo>
                    <a:pt x="393" y="8112"/>
                  </a:lnTo>
                  <a:cubicBezTo>
                    <a:pt x="420" y="8174"/>
                    <a:pt x="447" y="8236"/>
                    <a:pt x="474" y="8308"/>
                  </a:cubicBezTo>
                  <a:cubicBezTo>
                    <a:pt x="402" y="8326"/>
                    <a:pt x="331" y="8343"/>
                    <a:pt x="260" y="8370"/>
                  </a:cubicBezTo>
                  <a:cubicBezTo>
                    <a:pt x="269" y="8397"/>
                    <a:pt x="277" y="8459"/>
                    <a:pt x="286" y="8486"/>
                  </a:cubicBezTo>
                  <a:cubicBezTo>
                    <a:pt x="260" y="8522"/>
                    <a:pt x="233" y="8558"/>
                    <a:pt x="215" y="8593"/>
                  </a:cubicBezTo>
                  <a:cubicBezTo>
                    <a:pt x="242" y="8727"/>
                    <a:pt x="322" y="8834"/>
                    <a:pt x="393" y="8950"/>
                  </a:cubicBezTo>
                  <a:cubicBezTo>
                    <a:pt x="349" y="9137"/>
                    <a:pt x="393" y="9352"/>
                    <a:pt x="277" y="9512"/>
                  </a:cubicBezTo>
                  <a:cubicBezTo>
                    <a:pt x="188" y="9575"/>
                    <a:pt x="90" y="9619"/>
                    <a:pt x="28" y="9699"/>
                  </a:cubicBezTo>
                  <a:cubicBezTo>
                    <a:pt x="37" y="9780"/>
                    <a:pt x="37" y="9851"/>
                    <a:pt x="37" y="9931"/>
                  </a:cubicBezTo>
                  <a:cubicBezTo>
                    <a:pt x="19" y="10128"/>
                    <a:pt x="1" y="10333"/>
                    <a:pt x="37" y="10529"/>
                  </a:cubicBezTo>
                  <a:cubicBezTo>
                    <a:pt x="72" y="10556"/>
                    <a:pt x="108" y="10583"/>
                    <a:pt x="135" y="10609"/>
                  </a:cubicBezTo>
                  <a:cubicBezTo>
                    <a:pt x="117" y="10699"/>
                    <a:pt x="99" y="10788"/>
                    <a:pt x="81" y="10877"/>
                  </a:cubicBezTo>
                  <a:cubicBezTo>
                    <a:pt x="188" y="11002"/>
                    <a:pt x="286" y="11180"/>
                    <a:pt x="188" y="11332"/>
                  </a:cubicBezTo>
                  <a:cubicBezTo>
                    <a:pt x="224" y="11537"/>
                    <a:pt x="277" y="11733"/>
                    <a:pt x="376" y="11912"/>
                  </a:cubicBezTo>
                  <a:cubicBezTo>
                    <a:pt x="492" y="11992"/>
                    <a:pt x="509" y="12135"/>
                    <a:pt x="527" y="12260"/>
                  </a:cubicBezTo>
                  <a:cubicBezTo>
                    <a:pt x="554" y="12260"/>
                    <a:pt x="599" y="12278"/>
                    <a:pt x="625" y="12278"/>
                  </a:cubicBezTo>
                  <a:cubicBezTo>
                    <a:pt x="616" y="12313"/>
                    <a:pt x="599" y="12367"/>
                    <a:pt x="599" y="12394"/>
                  </a:cubicBezTo>
                  <a:cubicBezTo>
                    <a:pt x="679" y="12483"/>
                    <a:pt x="839" y="12474"/>
                    <a:pt x="893" y="12599"/>
                  </a:cubicBezTo>
                  <a:cubicBezTo>
                    <a:pt x="866" y="12617"/>
                    <a:pt x="813" y="12652"/>
                    <a:pt x="786" y="12670"/>
                  </a:cubicBezTo>
                  <a:cubicBezTo>
                    <a:pt x="795" y="12688"/>
                    <a:pt x="804" y="12724"/>
                    <a:pt x="813" y="12742"/>
                  </a:cubicBezTo>
                  <a:cubicBezTo>
                    <a:pt x="866" y="12759"/>
                    <a:pt x="929" y="12768"/>
                    <a:pt x="991" y="12786"/>
                  </a:cubicBezTo>
                  <a:cubicBezTo>
                    <a:pt x="991" y="12831"/>
                    <a:pt x="991" y="12866"/>
                    <a:pt x="982" y="12911"/>
                  </a:cubicBezTo>
                  <a:cubicBezTo>
                    <a:pt x="1018" y="12956"/>
                    <a:pt x="1054" y="13000"/>
                    <a:pt x="1089" y="13045"/>
                  </a:cubicBezTo>
                  <a:cubicBezTo>
                    <a:pt x="1161" y="13375"/>
                    <a:pt x="1303" y="13687"/>
                    <a:pt x="1500" y="13964"/>
                  </a:cubicBezTo>
                  <a:cubicBezTo>
                    <a:pt x="1598" y="14106"/>
                    <a:pt x="1651" y="14276"/>
                    <a:pt x="1749" y="14419"/>
                  </a:cubicBezTo>
                  <a:cubicBezTo>
                    <a:pt x="1767" y="14472"/>
                    <a:pt x="1794" y="14526"/>
                    <a:pt x="1812" y="14588"/>
                  </a:cubicBezTo>
                  <a:cubicBezTo>
                    <a:pt x="1910" y="14686"/>
                    <a:pt x="1972" y="14820"/>
                    <a:pt x="2079" y="14918"/>
                  </a:cubicBezTo>
                  <a:cubicBezTo>
                    <a:pt x="2079" y="14936"/>
                    <a:pt x="2097" y="14972"/>
                    <a:pt x="2106" y="14990"/>
                  </a:cubicBezTo>
                  <a:cubicBezTo>
                    <a:pt x="2231" y="15097"/>
                    <a:pt x="2285" y="15248"/>
                    <a:pt x="2338" y="15400"/>
                  </a:cubicBezTo>
                  <a:cubicBezTo>
                    <a:pt x="2436" y="15569"/>
                    <a:pt x="2597" y="15685"/>
                    <a:pt x="2677" y="15864"/>
                  </a:cubicBezTo>
                  <a:cubicBezTo>
                    <a:pt x="2784" y="15980"/>
                    <a:pt x="2802" y="16140"/>
                    <a:pt x="2918" y="16256"/>
                  </a:cubicBezTo>
                  <a:cubicBezTo>
                    <a:pt x="3275" y="16676"/>
                    <a:pt x="3507" y="17193"/>
                    <a:pt x="3873" y="17603"/>
                  </a:cubicBezTo>
                  <a:cubicBezTo>
                    <a:pt x="4051" y="17809"/>
                    <a:pt x="4203" y="18050"/>
                    <a:pt x="4444" y="18201"/>
                  </a:cubicBezTo>
                  <a:cubicBezTo>
                    <a:pt x="4497" y="18237"/>
                    <a:pt x="4497" y="18308"/>
                    <a:pt x="4524" y="18353"/>
                  </a:cubicBezTo>
                  <a:cubicBezTo>
                    <a:pt x="4640" y="18478"/>
                    <a:pt x="4809" y="18549"/>
                    <a:pt x="4907" y="18701"/>
                  </a:cubicBezTo>
                  <a:cubicBezTo>
                    <a:pt x="4952" y="18781"/>
                    <a:pt x="5023" y="18852"/>
                    <a:pt x="5104" y="18906"/>
                  </a:cubicBezTo>
                  <a:cubicBezTo>
                    <a:pt x="5139" y="18951"/>
                    <a:pt x="5166" y="19004"/>
                    <a:pt x="5202" y="19049"/>
                  </a:cubicBezTo>
                  <a:cubicBezTo>
                    <a:pt x="5229" y="19040"/>
                    <a:pt x="5282" y="19031"/>
                    <a:pt x="5309" y="19022"/>
                  </a:cubicBezTo>
                  <a:cubicBezTo>
                    <a:pt x="5336" y="19093"/>
                    <a:pt x="5362" y="19174"/>
                    <a:pt x="5425" y="19227"/>
                  </a:cubicBezTo>
                  <a:cubicBezTo>
                    <a:pt x="5559" y="19343"/>
                    <a:pt x="5693" y="19459"/>
                    <a:pt x="5862" y="19521"/>
                  </a:cubicBezTo>
                  <a:cubicBezTo>
                    <a:pt x="5969" y="19566"/>
                    <a:pt x="6076" y="19611"/>
                    <a:pt x="6174" y="19664"/>
                  </a:cubicBezTo>
                  <a:cubicBezTo>
                    <a:pt x="6219" y="19664"/>
                    <a:pt x="6263" y="19655"/>
                    <a:pt x="6308" y="19646"/>
                  </a:cubicBezTo>
                  <a:cubicBezTo>
                    <a:pt x="6317" y="19682"/>
                    <a:pt x="6326" y="19745"/>
                    <a:pt x="6335" y="19780"/>
                  </a:cubicBezTo>
                  <a:cubicBezTo>
                    <a:pt x="6478" y="19816"/>
                    <a:pt x="6647" y="19834"/>
                    <a:pt x="6727" y="19976"/>
                  </a:cubicBezTo>
                  <a:cubicBezTo>
                    <a:pt x="6880" y="20013"/>
                    <a:pt x="7032" y="20041"/>
                    <a:pt x="7184" y="20041"/>
                  </a:cubicBezTo>
                  <a:cubicBezTo>
                    <a:pt x="7255" y="20041"/>
                    <a:pt x="7326" y="20035"/>
                    <a:pt x="7396" y="20021"/>
                  </a:cubicBezTo>
                  <a:cubicBezTo>
                    <a:pt x="7548" y="20066"/>
                    <a:pt x="7682" y="20146"/>
                    <a:pt x="7816" y="20217"/>
                  </a:cubicBezTo>
                  <a:cubicBezTo>
                    <a:pt x="7845" y="20211"/>
                    <a:pt x="7875" y="20209"/>
                    <a:pt x="7905" y="20209"/>
                  </a:cubicBezTo>
                  <a:cubicBezTo>
                    <a:pt x="7964" y="20209"/>
                    <a:pt x="8024" y="20217"/>
                    <a:pt x="8083" y="20217"/>
                  </a:cubicBezTo>
                  <a:cubicBezTo>
                    <a:pt x="8156" y="20184"/>
                    <a:pt x="8230" y="20173"/>
                    <a:pt x="8305" y="20173"/>
                  </a:cubicBezTo>
                  <a:cubicBezTo>
                    <a:pt x="8466" y="20173"/>
                    <a:pt x="8631" y="20225"/>
                    <a:pt x="8794" y="20225"/>
                  </a:cubicBezTo>
                  <a:cubicBezTo>
                    <a:pt x="8843" y="20225"/>
                    <a:pt x="8891" y="20221"/>
                    <a:pt x="8940" y="20208"/>
                  </a:cubicBezTo>
                  <a:cubicBezTo>
                    <a:pt x="8984" y="20164"/>
                    <a:pt x="9029" y="20119"/>
                    <a:pt x="9074" y="20084"/>
                  </a:cubicBezTo>
                  <a:cubicBezTo>
                    <a:pt x="9127" y="20110"/>
                    <a:pt x="9172" y="20146"/>
                    <a:pt x="9225" y="20164"/>
                  </a:cubicBezTo>
                  <a:cubicBezTo>
                    <a:pt x="9386" y="20110"/>
                    <a:pt x="9520" y="19994"/>
                    <a:pt x="9689" y="19959"/>
                  </a:cubicBezTo>
                  <a:cubicBezTo>
                    <a:pt x="9930" y="19843"/>
                    <a:pt x="10171" y="19727"/>
                    <a:pt x="10421" y="19646"/>
                  </a:cubicBezTo>
                  <a:cubicBezTo>
                    <a:pt x="10599" y="19620"/>
                    <a:pt x="10786" y="19557"/>
                    <a:pt x="10920" y="19432"/>
                  </a:cubicBezTo>
                  <a:cubicBezTo>
                    <a:pt x="11143" y="19281"/>
                    <a:pt x="11268" y="19040"/>
                    <a:pt x="11447" y="18852"/>
                  </a:cubicBezTo>
                  <a:cubicBezTo>
                    <a:pt x="11580" y="18728"/>
                    <a:pt x="11616" y="18540"/>
                    <a:pt x="11696" y="18380"/>
                  </a:cubicBezTo>
                  <a:cubicBezTo>
                    <a:pt x="11848" y="18317"/>
                    <a:pt x="12026" y="18353"/>
                    <a:pt x="12178" y="18281"/>
                  </a:cubicBezTo>
                  <a:cubicBezTo>
                    <a:pt x="12508" y="18264"/>
                    <a:pt x="12838" y="18299"/>
                    <a:pt x="13151" y="18210"/>
                  </a:cubicBezTo>
                  <a:cubicBezTo>
                    <a:pt x="13400" y="18139"/>
                    <a:pt x="13650" y="18067"/>
                    <a:pt x="13855" y="17907"/>
                  </a:cubicBezTo>
                  <a:cubicBezTo>
                    <a:pt x="14025" y="17737"/>
                    <a:pt x="14266" y="17746"/>
                    <a:pt x="14480" y="17684"/>
                  </a:cubicBezTo>
                  <a:cubicBezTo>
                    <a:pt x="14819" y="17621"/>
                    <a:pt x="15113" y="17425"/>
                    <a:pt x="15425" y="17291"/>
                  </a:cubicBezTo>
                  <a:cubicBezTo>
                    <a:pt x="15631" y="17202"/>
                    <a:pt x="15800" y="17033"/>
                    <a:pt x="16023" y="16988"/>
                  </a:cubicBezTo>
                  <a:cubicBezTo>
                    <a:pt x="16309" y="16917"/>
                    <a:pt x="16630" y="16881"/>
                    <a:pt x="16880" y="16702"/>
                  </a:cubicBezTo>
                  <a:cubicBezTo>
                    <a:pt x="17103" y="16542"/>
                    <a:pt x="17343" y="16381"/>
                    <a:pt x="17513" y="16158"/>
                  </a:cubicBezTo>
                  <a:cubicBezTo>
                    <a:pt x="17584" y="16069"/>
                    <a:pt x="17665" y="15980"/>
                    <a:pt x="17745" y="15891"/>
                  </a:cubicBezTo>
                  <a:cubicBezTo>
                    <a:pt x="17977" y="15632"/>
                    <a:pt x="18120" y="15320"/>
                    <a:pt x="18280" y="15016"/>
                  </a:cubicBezTo>
                  <a:cubicBezTo>
                    <a:pt x="18351" y="14847"/>
                    <a:pt x="18476" y="14704"/>
                    <a:pt x="18566" y="14535"/>
                  </a:cubicBezTo>
                  <a:cubicBezTo>
                    <a:pt x="18735" y="14169"/>
                    <a:pt x="18905" y="13794"/>
                    <a:pt x="19038" y="13411"/>
                  </a:cubicBezTo>
                  <a:cubicBezTo>
                    <a:pt x="19128" y="13179"/>
                    <a:pt x="19181" y="12938"/>
                    <a:pt x="19333" y="12733"/>
                  </a:cubicBezTo>
                  <a:cubicBezTo>
                    <a:pt x="19476" y="12536"/>
                    <a:pt x="19583" y="12295"/>
                    <a:pt x="19600" y="12046"/>
                  </a:cubicBezTo>
                  <a:cubicBezTo>
                    <a:pt x="19618" y="11849"/>
                    <a:pt x="19645" y="11644"/>
                    <a:pt x="19645" y="11439"/>
                  </a:cubicBezTo>
                  <a:cubicBezTo>
                    <a:pt x="19743" y="11341"/>
                    <a:pt x="19823" y="11216"/>
                    <a:pt x="19850" y="11073"/>
                  </a:cubicBezTo>
                  <a:cubicBezTo>
                    <a:pt x="19761" y="10913"/>
                    <a:pt x="19681" y="10743"/>
                    <a:pt x="19565" y="10600"/>
                  </a:cubicBezTo>
                  <a:cubicBezTo>
                    <a:pt x="19534" y="10560"/>
                    <a:pt x="19487" y="10556"/>
                    <a:pt x="19439" y="10556"/>
                  </a:cubicBezTo>
                  <a:cubicBezTo>
                    <a:pt x="19425" y="10556"/>
                    <a:pt x="19411" y="10556"/>
                    <a:pt x="19398" y="10556"/>
                  </a:cubicBezTo>
                  <a:cubicBezTo>
                    <a:pt x="19364" y="10556"/>
                    <a:pt x="19332" y="10554"/>
                    <a:pt x="19306" y="10538"/>
                  </a:cubicBezTo>
                  <a:cubicBezTo>
                    <a:pt x="19244" y="10502"/>
                    <a:pt x="19261" y="10422"/>
                    <a:pt x="19244" y="10360"/>
                  </a:cubicBezTo>
                  <a:cubicBezTo>
                    <a:pt x="19244" y="10208"/>
                    <a:pt x="19137" y="10101"/>
                    <a:pt x="19065" y="9976"/>
                  </a:cubicBezTo>
                  <a:cubicBezTo>
                    <a:pt x="18958" y="9798"/>
                    <a:pt x="18806" y="9664"/>
                    <a:pt x="18708" y="9485"/>
                  </a:cubicBezTo>
                  <a:cubicBezTo>
                    <a:pt x="18521" y="9137"/>
                    <a:pt x="18128" y="9021"/>
                    <a:pt x="17807" y="8834"/>
                  </a:cubicBezTo>
                  <a:cubicBezTo>
                    <a:pt x="17727" y="8736"/>
                    <a:pt x="17629" y="8656"/>
                    <a:pt x="17540" y="8567"/>
                  </a:cubicBezTo>
                  <a:cubicBezTo>
                    <a:pt x="17486" y="8584"/>
                    <a:pt x="17442" y="8602"/>
                    <a:pt x="17388" y="8620"/>
                  </a:cubicBezTo>
                  <a:cubicBezTo>
                    <a:pt x="17361" y="8486"/>
                    <a:pt x="17388" y="8361"/>
                    <a:pt x="17397" y="8236"/>
                  </a:cubicBezTo>
                  <a:cubicBezTo>
                    <a:pt x="17388" y="8112"/>
                    <a:pt x="17236" y="8085"/>
                    <a:pt x="17201" y="7978"/>
                  </a:cubicBezTo>
                  <a:cubicBezTo>
                    <a:pt x="17072" y="7944"/>
                    <a:pt x="16943" y="7915"/>
                    <a:pt x="16810" y="7915"/>
                  </a:cubicBezTo>
                  <a:cubicBezTo>
                    <a:pt x="16768" y="7915"/>
                    <a:pt x="16726" y="7918"/>
                    <a:pt x="16683" y="7924"/>
                  </a:cubicBezTo>
                  <a:cubicBezTo>
                    <a:pt x="16719" y="7897"/>
                    <a:pt x="16781" y="7844"/>
                    <a:pt x="16817" y="7817"/>
                  </a:cubicBezTo>
                  <a:cubicBezTo>
                    <a:pt x="16737" y="7773"/>
                    <a:pt x="16656" y="7737"/>
                    <a:pt x="16567" y="7710"/>
                  </a:cubicBezTo>
                  <a:cubicBezTo>
                    <a:pt x="16558" y="7692"/>
                    <a:pt x="16541" y="7665"/>
                    <a:pt x="16532" y="7648"/>
                  </a:cubicBezTo>
                  <a:cubicBezTo>
                    <a:pt x="16603" y="7603"/>
                    <a:pt x="16665" y="7558"/>
                    <a:pt x="16737" y="7505"/>
                  </a:cubicBezTo>
                  <a:cubicBezTo>
                    <a:pt x="16567" y="7175"/>
                    <a:pt x="16202" y="7014"/>
                    <a:pt x="15952" y="6747"/>
                  </a:cubicBezTo>
                  <a:cubicBezTo>
                    <a:pt x="15782" y="6657"/>
                    <a:pt x="15666" y="6506"/>
                    <a:pt x="15532" y="6372"/>
                  </a:cubicBezTo>
                  <a:cubicBezTo>
                    <a:pt x="15336" y="6256"/>
                    <a:pt x="15122" y="6158"/>
                    <a:pt x="14890" y="6158"/>
                  </a:cubicBezTo>
                  <a:cubicBezTo>
                    <a:pt x="14704" y="6158"/>
                    <a:pt x="14525" y="6096"/>
                    <a:pt x="14346" y="6096"/>
                  </a:cubicBezTo>
                  <a:cubicBezTo>
                    <a:pt x="14310" y="6096"/>
                    <a:pt x="14275" y="6098"/>
                    <a:pt x="14239" y="6104"/>
                  </a:cubicBezTo>
                  <a:cubicBezTo>
                    <a:pt x="14087" y="6140"/>
                    <a:pt x="13944" y="6176"/>
                    <a:pt x="13793" y="6202"/>
                  </a:cubicBezTo>
                  <a:cubicBezTo>
                    <a:pt x="13713" y="6131"/>
                    <a:pt x="13632" y="6060"/>
                    <a:pt x="13543" y="6024"/>
                  </a:cubicBezTo>
                  <a:cubicBezTo>
                    <a:pt x="13463" y="5997"/>
                    <a:pt x="13374" y="6006"/>
                    <a:pt x="13284" y="5988"/>
                  </a:cubicBezTo>
                  <a:cubicBezTo>
                    <a:pt x="13133" y="5926"/>
                    <a:pt x="13017" y="5756"/>
                    <a:pt x="12838" y="5756"/>
                  </a:cubicBezTo>
                  <a:cubicBezTo>
                    <a:pt x="12722" y="5756"/>
                    <a:pt x="12615" y="5712"/>
                    <a:pt x="12517" y="5676"/>
                  </a:cubicBezTo>
                  <a:cubicBezTo>
                    <a:pt x="12504" y="5670"/>
                    <a:pt x="12492" y="5668"/>
                    <a:pt x="12479" y="5668"/>
                  </a:cubicBezTo>
                  <a:cubicBezTo>
                    <a:pt x="12414" y="5668"/>
                    <a:pt x="12355" y="5736"/>
                    <a:pt x="12291" y="5736"/>
                  </a:cubicBezTo>
                  <a:cubicBezTo>
                    <a:pt x="12274" y="5736"/>
                    <a:pt x="12258" y="5732"/>
                    <a:pt x="12241" y="5721"/>
                  </a:cubicBezTo>
                  <a:cubicBezTo>
                    <a:pt x="12241" y="5667"/>
                    <a:pt x="12285" y="5623"/>
                    <a:pt x="12312" y="5569"/>
                  </a:cubicBezTo>
                  <a:cubicBezTo>
                    <a:pt x="12339" y="5569"/>
                    <a:pt x="12401" y="5560"/>
                    <a:pt x="12437" y="5551"/>
                  </a:cubicBezTo>
                  <a:cubicBezTo>
                    <a:pt x="12383" y="5284"/>
                    <a:pt x="12249" y="5025"/>
                    <a:pt x="12276" y="4748"/>
                  </a:cubicBezTo>
                  <a:cubicBezTo>
                    <a:pt x="12267" y="4552"/>
                    <a:pt x="12232" y="4356"/>
                    <a:pt x="12223" y="4168"/>
                  </a:cubicBezTo>
                  <a:cubicBezTo>
                    <a:pt x="12223" y="4044"/>
                    <a:pt x="12062" y="3999"/>
                    <a:pt x="12071" y="3883"/>
                  </a:cubicBezTo>
                  <a:cubicBezTo>
                    <a:pt x="12098" y="3713"/>
                    <a:pt x="12196" y="3562"/>
                    <a:pt x="12205" y="3383"/>
                  </a:cubicBezTo>
                  <a:cubicBezTo>
                    <a:pt x="12187" y="3232"/>
                    <a:pt x="12125" y="3071"/>
                    <a:pt x="12116" y="2911"/>
                  </a:cubicBezTo>
                  <a:cubicBezTo>
                    <a:pt x="12116" y="2812"/>
                    <a:pt x="12178" y="2723"/>
                    <a:pt x="12214" y="2634"/>
                  </a:cubicBezTo>
                  <a:cubicBezTo>
                    <a:pt x="12125" y="2563"/>
                    <a:pt x="11991" y="2518"/>
                    <a:pt x="11973" y="2393"/>
                  </a:cubicBezTo>
                  <a:cubicBezTo>
                    <a:pt x="11937" y="2242"/>
                    <a:pt x="11955" y="2090"/>
                    <a:pt x="11928" y="1938"/>
                  </a:cubicBezTo>
                  <a:cubicBezTo>
                    <a:pt x="11884" y="1822"/>
                    <a:pt x="11875" y="1688"/>
                    <a:pt x="11759" y="1617"/>
                  </a:cubicBezTo>
                  <a:cubicBezTo>
                    <a:pt x="11786" y="1510"/>
                    <a:pt x="11857" y="1412"/>
                    <a:pt x="11812" y="1305"/>
                  </a:cubicBezTo>
                  <a:cubicBezTo>
                    <a:pt x="11777" y="1225"/>
                    <a:pt x="11786" y="1135"/>
                    <a:pt x="11795" y="1046"/>
                  </a:cubicBezTo>
                  <a:cubicBezTo>
                    <a:pt x="11759" y="1019"/>
                    <a:pt x="11723" y="1001"/>
                    <a:pt x="11687" y="975"/>
                  </a:cubicBezTo>
                  <a:cubicBezTo>
                    <a:pt x="11670" y="886"/>
                    <a:pt x="11652" y="805"/>
                    <a:pt x="11625" y="716"/>
                  </a:cubicBezTo>
                  <a:cubicBezTo>
                    <a:pt x="11490" y="682"/>
                    <a:pt x="11419" y="536"/>
                    <a:pt x="11275" y="536"/>
                  </a:cubicBezTo>
                  <a:cubicBezTo>
                    <a:pt x="11267" y="536"/>
                    <a:pt x="11259" y="537"/>
                    <a:pt x="11250" y="538"/>
                  </a:cubicBezTo>
                  <a:cubicBezTo>
                    <a:pt x="11241" y="484"/>
                    <a:pt x="11224" y="431"/>
                    <a:pt x="11206" y="377"/>
                  </a:cubicBezTo>
                  <a:cubicBezTo>
                    <a:pt x="11125" y="332"/>
                    <a:pt x="11036" y="297"/>
                    <a:pt x="10956" y="261"/>
                  </a:cubicBezTo>
                  <a:lnTo>
                    <a:pt x="11036" y="261"/>
                  </a:lnTo>
                  <a:cubicBezTo>
                    <a:pt x="10965" y="181"/>
                    <a:pt x="10911" y="100"/>
                    <a:pt x="10885" y="2"/>
                  </a:cubicBezTo>
                  <a:cubicBezTo>
                    <a:pt x="10835" y="2"/>
                    <a:pt x="10786" y="0"/>
                    <a:pt x="10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6777900" y="2081225"/>
              <a:ext cx="5600" cy="2925"/>
            </a:xfrm>
            <a:custGeom>
              <a:avLst/>
              <a:gdLst/>
              <a:ahLst/>
              <a:cxnLst/>
              <a:rect l="l" t="t" r="r" b="b"/>
              <a:pathLst>
                <a:path w="224" h="117" extrusionOk="0">
                  <a:moveTo>
                    <a:pt x="224" y="1"/>
                  </a:moveTo>
                  <a:cubicBezTo>
                    <a:pt x="152" y="37"/>
                    <a:pt x="72" y="72"/>
                    <a:pt x="1" y="117"/>
                  </a:cubicBezTo>
                  <a:cubicBezTo>
                    <a:pt x="90" y="99"/>
                    <a:pt x="179" y="8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6986875" y="2016125"/>
              <a:ext cx="110200" cy="164600"/>
            </a:xfrm>
            <a:custGeom>
              <a:avLst/>
              <a:gdLst/>
              <a:ahLst/>
              <a:cxnLst/>
              <a:rect l="l" t="t" r="r" b="b"/>
              <a:pathLst>
                <a:path w="4408" h="6584" extrusionOk="0">
                  <a:moveTo>
                    <a:pt x="3239" y="0"/>
                  </a:moveTo>
                  <a:cubicBezTo>
                    <a:pt x="2989" y="27"/>
                    <a:pt x="2757" y="116"/>
                    <a:pt x="2517" y="134"/>
                  </a:cubicBezTo>
                  <a:cubicBezTo>
                    <a:pt x="2302" y="214"/>
                    <a:pt x="2079" y="321"/>
                    <a:pt x="1981" y="535"/>
                  </a:cubicBezTo>
                  <a:cubicBezTo>
                    <a:pt x="1910" y="562"/>
                    <a:pt x="1830" y="580"/>
                    <a:pt x="1758" y="625"/>
                  </a:cubicBezTo>
                  <a:cubicBezTo>
                    <a:pt x="1642" y="714"/>
                    <a:pt x="1553" y="848"/>
                    <a:pt x="1410" y="919"/>
                  </a:cubicBezTo>
                  <a:cubicBezTo>
                    <a:pt x="1268" y="990"/>
                    <a:pt x="1098" y="1035"/>
                    <a:pt x="982" y="1160"/>
                  </a:cubicBezTo>
                  <a:cubicBezTo>
                    <a:pt x="839" y="1311"/>
                    <a:pt x="732" y="1481"/>
                    <a:pt x="590" y="1642"/>
                  </a:cubicBezTo>
                  <a:cubicBezTo>
                    <a:pt x="545" y="1686"/>
                    <a:pt x="536" y="1757"/>
                    <a:pt x="536" y="1820"/>
                  </a:cubicBezTo>
                  <a:cubicBezTo>
                    <a:pt x="492" y="1856"/>
                    <a:pt x="456" y="1891"/>
                    <a:pt x="411" y="1918"/>
                  </a:cubicBezTo>
                  <a:cubicBezTo>
                    <a:pt x="438" y="1998"/>
                    <a:pt x="411" y="2079"/>
                    <a:pt x="367" y="2141"/>
                  </a:cubicBezTo>
                  <a:cubicBezTo>
                    <a:pt x="367" y="2168"/>
                    <a:pt x="384" y="2221"/>
                    <a:pt x="393" y="2248"/>
                  </a:cubicBezTo>
                  <a:cubicBezTo>
                    <a:pt x="295" y="2266"/>
                    <a:pt x="206" y="2275"/>
                    <a:pt x="108" y="2302"/>
                  </a:cubicBezTo>
                  <a:cubicBezTo>
                    <a:pt x="179" y="2355"/>
                    <a:pt x="260" y="2400"/>
                    <a:pt x="340" y="2453"/>
                  </a:cubicBezTo>
                  <a:cubicBezTo>
                    <a:pt x="304" y="2489"/>
                    <a:pt x="268" y="2516"/>
                    <a:pt x="233" y="2551"/>
                  </a:cubicBezTo>
                  <a:cubicBezTo>
                    <a:pt x="170" y="2667"/>
                    <a:pt x="99" y="2774"/>
                    <a:pt x="1" y="2864"/>
                  </a:cubicBezTo>
                  <a:cubicBezTo>
                    <a:pt x="19" y="2998"/>
                    <a:pt x="28" y="3122"/>
                    <a:pt x="28" y="3256"/>
                  </a:cubicBezTo>
                  <a:cubicBezTo>
                    <a:pt x="54" y="3256"/>
                    <a:pt x="90" y="3238"/>
                    <a:pt x="108" y="3238"/>
                  </a:cubicBezTo>
                  <a:cubicBezTo>
                    <a:pt x="135" y="3319"/>
                    <a:pt x="161" y="3399"/>
                    <a:pt x="215" y="3470"/>
                  </a:cubicBezTo>
                  <a:cubicBezTo>
                    <a:pt x="286" y="3568"/>
                    <a:pt x="304" y="3693"/>
                    <a:pt x="331" y="3818"/>
                  </a:cubicBezTo>
                  <a:cubicBezTo>
                    <a:pt x="268" y="3845"/>
                    <a:pt x="206" y="3881"/>
                    <a:pt x="153" y="3916"/>
                  </a:cubicBezTo>
                  <a:cubicBezTo>
                    <a:pt x="197" y="3907"/>
                    <a:pt x="295" y="3890"/>
                    <a:pt x="340" y="3890"/>
                  </a:cubicBezTo>
                  <a:cubicBezTo>
                    <a:pt x="376" y="3961"/>
                    <a:pt x="420" y="4032"/>
                    <a:pt x="456" y="4104"/>
                  </a:cubicBezTo>
                  <a:cubicBezTo>
                    <a:pt x="420" y="4104"/>
                    <a:pt x="358" y="4113"/>
                    <a:pt x="331" y="4113"/>
                  </a:cubicBezTo>
                  <a:cubicBezTo>
                    <a:pt x="393" y="4246"/>
                    <a:pt x="500" y="4336"/>
                    <a:pt x="599" y="4434"/>
                  </a:cubicBezTo>
                  <a:cubicBezTo>
                    <a:pt x="652" y="4478"/>
                    <a:pt x="634" y="4541"/>
                    <a:pt x="616" y="4603"/>
                  </a:cubicBezTo>
                  <a:cubicBezTo>
                    <a:pt x="732" y="4657"/>
                    <a:pt x="848" y="4701"/>
                    <a:pt x="964" y="4764"/>
                  </a:cubicBezTo>
                  <a:cubicBezTo>
                    <a:pt x="991" y="4898"/>
                    <a:pt x="991" y="5031"/>
                    <a:pt x="991" y="5174"/>
                  </a:cubicBezTo>
                  <a:cubicBezTo>
                    <a:pt x="902" y="5210"/>
                    <a:pt x="822" y="5246"/>
                    <a:pt x="741" y="5281"/>
                  </a:cubicBezTo>
                  <a:cubicBezTo>
                    <a:pt x="795" y="5308"/>
                    <a:pt x="848" y="5344"/>
                    <a:pt x="911" y="5370"/>
                  </a:cubicBezTo>
                  <a:cubicBezTo>
                    <a:pt x="866" y="5406"/>
                    <a:pt x="822" y="5451"/>
                    <a:pt x="786" y="5486"/>
                  </a:cubicBezTo>
                  <a:cubicBezTo>
                    <a:pt x="786" y="5504"/>
                    <a:pt x="786" y="5549"/>
                    <a:pt x="786" y="5567"/>
                  </a:cubicBezTo>
                  <a:cubicBezTo>
                    <a:pt x="813" y="5585"/>
                    <a:pt x="848" y="5629"/>
                    <a:pt x="866" y="5647"/>
                  </a:cubicBezTo>
                  <a:cubicBezTo>
                    <a:pt x="822" y="5692"/>
                    <a:pt x="750" y="5727"/>
                    <a:pt x="741" y="5808"/>
                  </a:cubicBezTo>
                  <a:cubicBezTo>
                    <a:pt x="723" y="5915"/>
                    <a:pt x="804" y="6013"/>
                    <a:pt x="813" y="6129"/>
                  </a:cubicBezTo>
                  <a:cubicBezTo>
                    <a:pt x="813" y="6200"/>
                    <a:pt x="813" y="6272"/>
                    <a:pt x="804" y="6343"/>
                  </a:cubicBezTo>
                  <a:cubicBezTo>
                    <a:pt x="848" y="6379"/>
                    <a:pt x="902" y="6414"/>
                    <a:pt x="946" y="6441"/>
                  </a:cubicBezTo>
                  <a:cubicBezTo>
                    <a:pt x="955" y="6486"/>
                    <a:pt x="964" y="6521"/>
                    <a:pt x="973" y="6566"/>
                  </a:cubicBezTo>
                  <a:cubicBezTo>
                    <a:pt x="991" y="6566"/>
                    <a:pt x="1027" y="6557"/>
                    <a:pt x="1045" y="6557"/>
                  </a:cubicBezTo>
                  <a:cubicBezTo>
                    <a:pt x="1161" y="6441"/>
                    <a:pt x="1277" y="6334"/>
                    <a:pt x="1393" y="6218"/>
                  </a:cubicBezTo>
                  <a:cubicBezTo>
                    <a:pt x="1396" y="6217"/>
                    <a:pt x="1400" y="6217"/>
                    <a:pt x="1403" y="6217"/>
                  </a:cubicBezTo>
                  <a:cubicBezTo>
                    <a:pt x="1459" y="6217"/>
                    <a:pt x="1493" y="6282"/>
                    <a:pt x="1526" y="6316"/>
                  </a:cubicBezTo>
                  <a:cubicBezTo>
                    <a:pt x="1571" y="6352"/>
                    <a:pt x="1616" y="6396"/>
                    <a:pt x="1651" y="6441"/>
                  </a:cubicBezTo>
                  <a:cubicBezTo>
                    <a:pt x="1633" y="6486"/>
                    <a:pt x="1607" y="6539"/>
                    <a:pt x="1589" y="6584"/>
                  </a:cubicBezTo>
                  <a:cubicBezTo>
                    <a:pt x="1607" y="6557"/>
                    <a:pt x="1651" y="6512"/>
                    <a:pt x="1669" y="6486"/>
                  </a:cubicBezTo>
                  <a:cubicBezTo>
                    <a:pt x="1740" y="6512"/>
                    <a:pt x="1803" y="6530"/>
                    <a:pt x="1865" y="6548"/>
                  </a:cubicBezTo>
                  <a:cubicBezTo>
                    <a:pt x="1901" y="6539"/>
                    <a:pt x="1937" y="6521"/>
                    <a:pt x="1972" y="6503"/>
                  </a:cubicBezTo>
                  <a:cubicBezTo>
                    <a:pt x="1999" y="6423"/>
                    <a:pt x="2026" y="6343"/>
                    <a:pt x="2053" y="6254"/>
                  </a:cubicBezTo>
                  <a:cubicBezTo>
                    <a:pt x="2062" y="6289"/>
                    <a:pt x="2088" y="6370"/>
                    <a:pt x="2097" y="6405"/>
                  </a:cubicBezTo>
                  <a:cubicBezTo>
                    <a:pt x="2115" y="6361"/>
                    <a:pt x="2142" y="6289"/>
                    <a:pt x="2160" y="6254"/>
                  </a:cubicBezTo>
                  <a:cubicBezTo>
                    <a:pt x="2204" y="6245"/>
                    <a:pt x="2240" y="6245"/>
                    <a:pt x="2285" y="6245"/>
                  </a:cubicBezTo>
                  <a:cubicBezTo>
                    <a:pt x="2302" y="6200"/>
                    <a:pt x="2320" y="6156"/>
                    <a:pt x="2338" y="6120"/>
                  </a:cubicBezTo>
                  <a:cubicBezTo>
                    <a:pt x="2446" y="6141"/>
                    <a:pt x="2554" y="6204"/>
                    <a:pt x="2666" y="6204"/>
                  </a:cubicBezTo>
                  <a:cubicBezTo>
                    <a:pt x="2693" y="6204"/>
                    <a:pt x="2721" y="6200"/>
                    <a:pt x="2749" y="6191"/>
                  </a:cubicBezTo>
                  <a:cubicBezTo>
                    <a:pt x="3052" y="6129"/>
                    <a:pt x="3257" y="5843"/>
                    <a:pt x="3346" y="5558"/>
                  </a:cubicBezTo>
                  <a:cubicBezTo>
                    <a:pt x="3409" y="5344"/>
                    <a:pt x="3578" y="5192"/>
                    <a:pt x="3641" y="4978"/>
                  </a:cubicBezTo>
                  <a:cubicBezTo>
                    <a:pt x="3712" y="4737"/>
                    <a:pt x="3810" y="4496"/>
                    <a:pt x="3855" y="4246"/>
                  </a:cubicBezTo>
                  <a:cubicBezTo>
                    <a:pt x="3953" y="3907"/>
                    <a:pt x="3944" y="3551"/>
                    <a:pt x="3997" y="3203"/>
                  </a:cubicBezTo>
                  <a:cubicBezTo>
                    <a:pt x="4105" y="2659"/>
                    <a:pt x="4078" y="2096"/>
                    <a:pt x="4194" y="1552"/>
                  </a:cubicBezTo>
                  <a:cubicBezTo>
                    <a:pt x="4238" y="1329"/>
                    <a:pt x="4390" y="1133"/>
                    <a:pt x="4408" y="892"/>
                  </a:cubicBezTo>
                  <a:cubicBezTo>
                    <a:pt x="4381" y="625"/>
                    <a:pt x="4283" y="339"/>
                    <a:pt x="4051" y="178"/>
                  </a:cubicBezTo>
                  <a:cubicBezTo>
                    <a:pt x="3819" y="0"/>
                    <a:pt x="3516" y="9"/>
                    <a:pt x="3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6659925" y="2121150"/>
              <a:ext cx="3375" cy="2275"/>
            </a:xfrm>
            <a:custGeom>
              <a:avLst/>
              <a:gdLst/>
              <a:ahLst/>
              <a:cxnLst/>
              <a:rect l="l" t="t" r="r" b="b"/>
              <a:pathLst>
                <a:path w="135" h="91" extrusionOk="0">
                  <a:moveTo>
                    <a:pt x="90" y="1"/>
                  </a:moveTo>
                  <a:cubicBezTo>
                    <a:pt x="18" y="1"/>
                    <a:pt x="1" y="28"/>
                    <a:pt x="45" y="90"/>
                  </a:cubicBezTo>
                  <a:cubicBezTo>
                    <a:pt x="117" y="90"/>
                    <a:pt x="134" y="63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6639625" y="2129400"/>
              <a:ext cx="2700" cy="2050"/>
            </a:xfrm>
            <a:custGeom>
              <a:avLst/>
              <a:gdLst/>
              <a:ahLst/>
              <a:cxnLst/>
              <a:rect l="l" t="t" r="r" b="b"/>
              <a:pathLst>
                <a:path w="108" h="82" extrusionOk="0">
                  <a:moveTo>
                    <a:pt x="81" y="1"/>
                  </a:moveTo>
                  <a:cubicBezTo>
                    <a:pt x="19" y="1"/>
                    <a:pt x="1" y="28"/>
                    <a:pt x="36" y="81"/>
                  </a:cubicBezTo>
                  <a:cubicBezTo>
                    <a:pt x="90" y="81"/>
                    <a:pt x="108" y="54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6991125" y="2050225"/>
              <a:ext cx="10950" cy="14750"/>
            </a:xfrm>
            <a:custGeom>
              <a:avLst/>
              <a:gdLst/>
              <a:ahLst/>
              <a:cxnLst/>
              <a:rect l="l" t="t" r="r" b="b"/>
              <a:pathLst>
                <a:path w="438" h="590" extrusionOk="0">
                  <a:moveTo>
                    <a:pt x="437" y="1"/>
                  </a:moveTo>
                  <a:lnTo>
                    <a:pt x="437" y="1"/>
                  </a:lnTo>
                  <a:cubicBezTo>
                    <a:pt x="402" y="10"/>
                    <a:pt x="348" y="28"/>
                    <a:pt x="322" y="37"/>
                  </a:cubicBezTo>
                  <a:cubicBezTo>
                    <a:pt x="206" y="215"/>
                    <a:pt x="90" y="402"/>
                    <a:pt x="0" y="590"/>
                  </a:cubicBezTo>
                  <a:cubicBezTo>
                    <a:pt x="27" y="590"/>
                    <a:pt x="72" y="572"/>
                    <a:pt x="98" y="563"/>
                  </a:cubicBezTo>
                  <a:cubicBezTo>
                    <a:pt x="98" y="536"/>
                    <a:pt x="90" y="483"/>
                    <a:pt x="81" y="447"/>
                  </a:cubicBezTo>
                  <a:cubicBezTo>
                    <a:pt x="143" y="420"/>
                    <a:pt x="206" y="385"/>
                    <a:pt x="268" y="349"/>
                  </a:cubicBezTo>
                  <a:cubicBezTo>
                    <a:pt x="259" y="313"/>
                    <a:pt x="250" y="278"/>
                    <a:pt x="241" y="242"/>
                  </a:cubicBezTo>
                  <a:cubicBezTo>
                    <a:pt x="313" y="170"/>
                    <a:pt x="375" y="90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6676875" y="2127400"/>
              <a:ext cx="7375" cy="5600"/>
            </a:xfrm>
            <a:custGeom>
              <a:avLst/>
              <a:gdLst/>
              <a:ahLst/>
              <a:cxnLst/>
              <a:rect l="l" t="t" r="r" b="b"/>
              <a:pathLst>
                <a:path w="295" h="224" extrusionOk="0">
                  <a:moveTo>
                    <a:pt x="241" y="1"/>
                  </a:moveTo>
                  <a:lnTo>
                    <a:pt x="241" y="1"/>
                  </a:lnTo>
                  <a:cubicBezTo>
                    <a:pt x="134" y="10"/>
                    <a:pt x="1" y="108"/>
                    <a:pt x="63" y="224"/>
                  </a:cubicBezTo>
                  <a:cubicBezTo>
                    <a:pt x="170" y="188"/>
                    <a:pt x="295" y="134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6608625" y="2175350"/>
              <a:ext cx="2925" cy="1800"/>
            </a:xfrm>
            <a:custGeom>
              <a:avLst/>
              <a:gdLst/>
              <a:ahLst/>
              <a:cxnLst/>
              <a:rect l="l" t="t" r="r" b="b"/>
              <a:pathLst>
                <a:path w="117" h="72" extrusionOk="0">
                  <a:moveTo>
                    <a:pt x="45" y="1"/>
                  </a:moveTo>
                  <a:lnTo>
                    <a:pt x="45" y="1"/>
                  </a:lnTo>
                  <a:cubicBezTo>
                    <a:pt x="1" y="36"/>
                    <a:pt x="10" y="63"/>
                    <a:pt x="72" y="72"/>
                  </a:cubicBezTo>
                  <a:cubicBezTo>
                    <a:pt x="117" y="36"/>
                    <a:pt x="108" y="10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6444925" y="2233125"/>
              <a:ext cx="8950" cy="3475"/>
            </a:xfrm>
            <a:custGeom>
              <a:avLst/>
              <a:gdLst/>
              <a:ahLst/>
              <a:cxnLst/>
              <a:rect l="l" t="t" r="r" b="b"/>
              <a:pathLst>
                <a:path w="358" h="139" extrusionOk="0">
                  <a:moveTo>
                    <a:pt x="54" y="0"/>
                  </a:moveTo>
                  <a:cubicBezTo>
                    <a:pt x="45" y="9"/>
                    <a:pt x="19" y="36"/>
                    <a:pt x="1" y="54"/>
                  </a:cubicBezTo>
                  <a:cubicBezTo>
                    <a:pt x="74" y="115"/>
                    <a:pt x="156" y="138"/>
                    <a:pt x="241" y="138"/>
                  </a:cubicBezTo>
                  <a:cubicBezTo>
                    <a:pt x="279" y="138"/>
                    <a:pt x="318" y="133"/>
                    <a:pt x="358" y="125"/>
                  </a:cubicBezTo>
                  <a:cubicBezTo>
                    <a:pt x="306" y="81"/>
                    <a:pt x="243" y="49"/>
                    <a:pt x="172" y="49"/>
                  </a:cubicBezTo>
                  <a:cubicBezTo>
                    <a:pt x="157" y="49"/>
                    <a:pt x="141" y="51"/>
                    <a:pt x="126" y="54"/>
                  </a:cubicBezTo>
                  <a:cubicBezTo>
                    <a:pt x="108" y="45"/>
                    <a:pt x="72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6429975" y="2240925"/>
              <a:ext cx="7400" cy="5375"/>
            </a:xfrm>
            <a:custGeom>
              <a:avLst/>
              <a:gdLst/>
              <a:ahLst/>
              <a:cxnLst/>
              <a:rect l="l" t="t" r="r" b="b"/>
              <a:pathLst>
                <a:path w="296" h="215" extrusionOk="0">
                  <a:moveTo>
                    <a:pt x="242" y="0"/>
                  </a:moveTo>
                  <a:cubicBezTo>
                    <a:pt x="162" y="72"/>
                    <a:pt x="63" y="125"/>
                    <a:pt x="1" y="215"/>
                  </a:cubicBezTo>
                  <a:cubicBezTo>
                    <a:pt x="99" y="161"/>
                    <a:pt x="179" y="90"/>
                    <a:pt x="295" y="72"/>
                  </a:cubicBezTo>
                  <a:cubicBezTo>
                    <a:pt x="278" y="54"/>
                    <a:pt x="260" y="27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6432875" y="2240475"/>
              <a:ext cx="15200" cy="14775"/>
            </a:xfrm>
            <a:custGeom>
              <a:avLst/>
              <a:gdLst/>
              <a:ahLst/>
              <a:cxnLst/>
              <a:rect l="l" t="t" r="r" b="b"/>
              <a:pathLst>
                <a:path w="608" h="591" extrusionOk="0">
                  <a:moveTo>
                    <a:pt x="563" y="1"/>
                  </a:moveTo>
                  <a:cubicBezTo>
                    <a:pt x="465" y="18"/>
                    <a:pt x="367" y="36"/>
                    <a:pt x="278" y="72"/>
                  </a:cubicBezTo>
                  <a:cubicBezTo>
                    <a:pt x="215" y="152"/>
                    <a:pt x="206" y="268"/>
                    <a:pt x="206" y="366"/>
                  </a:cubicBezTo>
                  <a:cubicBezTo>
                    <a:pt x="188" y="340"/>
                    <a:pt x="162" y="304"/>
                    <a:pt x="144" y="277"/>
                  </a:cubicBezTo>
                  <a:cubicBezTo>
                    <a:pt x="90" y="375"/>
                    <a:pt x="37" y="482"/>
                    <a:pt x="1" y="589"/>
                  </a:cubicBezTo>
                  <a:cubicBezTo>
                    <a:pt x="7" y="590"/>
                    <a:pt x="12" y="590"/>
                    <a:pt x="17" y="590"/>
                  </a:cubicBezTo>
                  <a:cubicBezTo>
                    <a:pt x="106" y="590"/>
                    <a:pt x="162" y="522"/>
                    <a:pt x="170" y="438"/>
                  </a:cubicBezTo>
                  <a:cubicBezTo>
                    <a:pt x="197" y="429"/>
                    <a:pt x="242" y="411"/>
                    <a:pt x="260" y="402"/>
                  </a:cubicBezTo>
                  <a:cubicBezTo>
                    <a:pt x="322" y="322"/>
                    <a:pt x="376" y="233"/>
                    <a:pt x="402" y="134"/>
                  </a:cubicBezTo>
                  <a:cubicBezTo>
                    <a:pt x="465" y="134"/>
                    <a:pt x="536" y="125"/>
                    <a:pt x="608" y="125"/>
                  </a:cubicBezTo>
                  <a:cubicBezTo>
                    <a:pt x="599" y="90"/>
                    <a:pt x="572" y="36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6456075" y="2252650"/>
              <a:ext cx="9175" cy="4350"/>
            </a:xfrm>
            <a:custGeom>
              <a:avLst/>
              <a:gdLst/>
              <a:ahLst/>
              <a:cxnLst/>
              <a:rect l="l" t="t" r="r" b="b"/>
              <a:pathLst>
                <a:path w="367" h="174" extrusionOk="0">
                  <a:moveTo>
                    <a:pt x="36" y="1"/>
                  </a:moveTo>
                  <a:cubicBezTo>
                    <a:pt x="25" y="1"/>
                    <a:pt x="13" y="2"/>
                    <a:pt x="1" y="4"/>
                  </a:cubicBezTo>
                  <a:cubicBezTo>
                    <a:pt x="10" y="31"/>
                    <a:pt x="19" y="76"/>
                    <a:pt x="28" y="93"/>
                  </a:cubicBezTo>
                  <a:cubicBezTo>
                    <a:pt x="143" y="120"/>
                    <a:pt x="251" y="147"/>
                    <a:pt x="367" y="174"/>
                  </a:cubicBezTo>
                  <a:cubicBezTo>
                    <a:pt x="252" y="125"/>
                    <a:pt x="16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6512950" y="2255875"/>
              <a:ext cx="7175" cy="10275"/>
            </a:xfrm>
            <a:custGeom>
              <a:avLst/>
              <a:gdLst/>
              <a:ahLst/>
              <a:cxnLst/>
              <a:rect l="l" t="t" r="r" b="b"/>
              <a:pathLst>
                <a:path w="287" h="411" extrusionOk="0">
                  <a:moveTo>
                    <a:pt x="117" y="0"/>
                  </a:moveTo>
                  <a:cubicBezTo>
                    <a:pt x="108" y="80"/>
                    <a:pt x="117" y="152"/>
                    <a:pt x="117" y="232"/>
                  </a:cubicBezTo>
                  <a:cubicBezTo>
                    <a:pt x="90" y="241"/>
                    <a:pt x="27" y="259"/>
                    <a:pt x="1" y="268"/>
                  </a:cubicBezTo>
                  <a:cubicBezTo>
                    <a:pt x="36" y="277"/>
                    <a:pt x="72" y="286"/>
                    <a:pt x="108" y="295"/>
                  </a:cubicBezTo>
                  <a:cubicBezTo>
                    <a:pt x="117" y="330"/>
                    <a:pt x="143" y="384"/>
                    <a:pt x="161" y="410"/>
                  </a:cubicBezTo>
                  <a:cubicBezTo>
                    <a:pt x="197" y="384"/>
                    <a:pt x="233" y="357"/>
                    <a:pt x="268" y="330"/>
                  </a:cubicBezTo>
                  <a:cubicBezTo>
                    <a:pt x="259" y="232"/>
                    <a:pt x="286" y="134"/>
                    <a:pt x="233" y="45"/>
                  </a:cubicBezTo>
                  <a:cubicBezTo>
                    <a:pt x="206" y="36"/>
                    <a:pt x="143" y="9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6484175" y="2265900"/>
              <a:ext cx="9400" cy="12075"/>
            </a:xfrm>
            <a:custGeom>
              <a:avLst/>
              <a:gdLst/>
              <a:ahLst/>
              <a:cxnLst/>
              <a:rect l="l" t="t" r="r" b="b"/>
              <a:pathLst>
                <a:path w="376" h="483" extrusionOk="0">
                  <a:moveTo>
                    <a:pt x="99" y="1"/>
                  </a:moveTo>
                  <a:cubicBezTo>
                    <a:pt x="99" y="108"/>
                    <a:pt x="90" y="215"/>
                    <a:pt x="90" y="313"/>
                  </a:cubicBezTo>
                  <a:cubicBezTo>
                    <a:pt x="72" y="340"/>
                    <a:pt x="28" y="384"/>
                    <a:pt x="1" y="402"/>
                  </a:cubicBezTo>
                  <a:cubicBezTo>
                    <a:pt x="72" y="429"/>
                    <a:pt x="144" y="456"/>
                    <a:pt x="206" y="482"/>
                  </a:cubicBezTo>
                  <a:cubicBezTo>
                    <a:pt x="206" y="429"/>
                    <a:pt x="206" y="366"/>
                    <a:pt x="197" y="313"/>
                  </a:cubicBezTo>
                  <a:cubicBezTo>
                    <a:pt x="260" y="286"/>
                    <a:pt x="313" y="268"/>
                    <a:pt x="375" y="241"/>
                  </a:cubicBezTo>
                  <a:cubicBezTo>
                    <a:pt x="322" y="188"/>
                    <a:pt x="268" y="134"/>
                    <a:pt x="206" y="90"/>
                  </a:cubicBezTo>
                  <a:cubicBezTo>
                    <a:pt x="170" y="63"/>
                    <a:pt x="135" y="27"/>
                    <a:pt x="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6517625" y="2263075"/>
              <a:ext cx="13650" cy="12900"/>
            </a:xfrm>
            <a:custGeom>
              <a:avLst/>
              <a:gdLst/>
              <a:ahLst/>
              <a:cxnLst/>
              <a:rect l="l" t="t" r="r" b="b"/>
              <a:pathLst>
                <a:path w="546" h="516" extrusionOk="0">
                  <a:moveTo>
                    <a:pt x="469" y="1"/>
                  </a:moveTo>
                  <a:cubicBezTo>
                    <a:pt x="460" y="1"/>
                    <a:pt x="450" y="5"/>
                    <a:pt x="438" y="15"/>
                  </a:cubicBezTo>
                  <a:cubicBezTo>
                    <a:pt x="233" y="96"/>
                    <a:pt x="1" y="256"/>
                    <a:pt x="28" y="515"/>
                  </a:cubicBezTo>
                  <a:cubicBezTo>
                    <a:pt x="81" y="497"/>
                    <a:pt x="144" y="488"/>
                    <a:pt x="197" y="470"/>
                  </a:cubicBezTo>
                  <a:cubicBezTo>
                    <a:pt x="260" y="301"/>
                    <a:pt x="411" y="203"/>
                    <a:pt x="545" y="96"/>
                  </a:cubicBezTo>
                  <a:cubicBezTo>
                    <a:pt x="516" y="74"/>
                    <a:pt x="505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6494000" y="2276150"/>
              <a:ext cx="12075" cy="8725"/>
            </a:xfrm>
            <a:custGeom>
              <a:avLst/>
              <a:gdLst/>
              <a:ahLst/>
              <a:cxnLst/>
              <a:rect l="l" t="t" r="r" b="b"/>
              <a:pathLst>
                <a:path w="483" h="349" extrusionOk="0">
                  <a:moveTo>
                    <a:pt x="250" y="1"/>
                  </a:moveTo>
                  <a:cubicBezTo>
                    <a:pt x="223" y="54"/>
                    <a:pt x="206" y="108"/>
                    <a:pt x="179" y="162"/>
                  </a:cubicBezTo>
                  <a:cubicBezTo>
                    <a:pt x="125" y="170"/>
                    <a:pt x="63" y="179"/>
                    <a:pt x="0" y="179"/>
                  </a:cubicBezTo>
                  <a:cubicBezTo>
                    <a:pt x="9" y="242"/>
                    <a:pt x="9" y="295"/>
                    <a:pt x="18" y="349"/>
                  </a:cubicBezTo>
                  <a:cubicBezTo>
                    <a:pt x="49" y="297"/>
                    <a:pt x="95" y="285"/>
                    <a:pt x="145" y="285"/>
                  </a:cubicBezTo>
                  <a:cubicBezTo>
                    <a:pt x="182" y="285"/>
                    <a:pt x="221" y="292"/>
                    <a:pt x="259" y="295"/>
                  </a:cubicBezTo>
                  <a:cubicBezTo>
                    <a:pt x="268" y="251"/>
                    <a:pt x="277" y="206"/>
                    <a:pt x="295" y="153"/>
                  </a:cubicBezTo>
                  <a:cubicBezTo>
                    <a:pt x="357" y="144"/>
                    <a:pt x="420" y="126"/>
                    <a:pt x="482" y="117"/>
                  </a:cubicBezTo>
                  <a:cubicBezTo>
                    <a:pt x="473" y="99"/>
                    <a:pt x="473" y="54"/>
                    <a:pt x="473" y="37"/>
                  </a:cubicBezTo>
                  <a:cubicBezTo>
                    <a:pt x="402" y="28"/>
                    <a:pt x="321" y="1"/>
                    <a:pt x="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6502250" y="2280400"/>
              <a:ext cx="9600" cy="7825"/>
            </a:xfrm>
            <a:custGeom>
              <a:avLst/>
              <a:gdLst/>
              <a:ahLst/>
              <a:cxnLst/>
              <a:rect l="l" t="t" r="r" b="b"/>
              <a:pathLst>
                <a:path w="384" h="313" extrusionOk="0">
                  <a:moveTo>
                    <a:pt x="384" y="0"/>
                  </a:moveTo>
                  <a:lnTo>
                    <a:pt x="384" y="0"/>
                  </a:lnTo>
                  <a:cubicBezTo>
                    <a:pt x="348" y="18"/>
                    <a:pt x="304" y="36"/>
                    <a:pt x="259" y="45"/>
                  </a:cubicBezTo>
                  <a:cubicBezTo>
                    <a:pt x="232" y="81"/>
                    <a:pt x="215" y="116"/>
                    <a:pt x="188" y="161"/>
                  </a:cubicBezTo>
                  <a:cubicBezTo>
                    <a:pt x="161" y="161"/>
                    <a:pt x="99" y="170"/>
                    <a:pt x="72" y="170"/>
                  </a:cubicBezTo>
                  <a:cubicBezTo>
                    <a:pt x="54" y="206"/>
                    <a:pt x="27" y="241"/>
                    <a:pt x="0" y="268"/>
                  </a:cubicBezTo>
                  <a:cubicBezTo>
                    <a:pt x="81" y="250"/>
                    <a:pt x="152" y="232"/>
                    <a:pt x="223" y="206"/>
                  </a:cubicBezTo>
                  <a:cubicBezTo>
                    <a:pt x="223" y="232"/>
                    <a:pt x="223" y="286"/>
                    <a:pt x="223" y="313"/>
                  </a:cubicBezTo>
                  <a:cubicBezTo>
                    <a:pt x="259" y="277"/>
                    <a:pt x="295" y="250"/>
                    <a:pt x="330" y="223"/>
                  </a:cubicBezTo>
                  <a:cubicBezTo>
                    <a:pt x="330" y="143"/>
                    <a:pt x="357" y="72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6524550" y="2281300"/>
              <a:ext cx="6500" cy="5825"/>
            </a:xfrm>
            <a:custGeom>
              <a:avLst/>
              <a:gdLst/>
              <a:ahLst/>
              <a:cxnLst/>
              <a:rect l="l" t="t" r="r" b="b"/>
              <a:pathLst>
                <a:path w="260" h="233" extrusionOk="0">
                  <a:moveTo>
                    <a:pt x="259" y="0"/>
                  </a:moveTo>
                  <a:lnTo>
                    <a:pt x="259" y="0"/>
                  </a:lnTo>
                  <a:cubicBezTo>
                    <a:pt x="179" y="9"/>
                    <a:pt x="90" y="18"/>
                    <a:pt x="1" y="27"/>
                  </a:cubicBezTo>
                  <a:cubicBezTo>
                    <a:pt x="18" y="89"/>
                    <a:pt x="45" y="161"/>
                    <a:pt x="63" y="232"/>
                  </a:cubicBezTo>
                  <a:cubicBezTo>
                    <a:pt x="125" y="152"/>
                    <a:pt x="197" y="8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6519650" y="2287525"/>
              <a:ext cx="5375" cy="4950"/>
            </a:xfrm>
            <a:custGeom>
              <a:avLst/>
              <a:gdLst/>
              <a:ahLst/>
              <a:cxnLst/>
              <a:rect l="l" t="t" r="r" b="b"/>
              <a:pathLst>
                <a:path w="215" h="198" extrusionOk="0">
                  <a:moveTo>
                    <a:pt x="54" y="1"/>
                  </a:moveTo>
                  <a:cubicBezTo>
                    <a:pt x="36" y="63"/>
                    <a:pt x="18" y="126"/>
                    <a:pt x="0" y="197"/>
                  </a:cubicBezTo>
                  <a:cubicBezTo>
                    <a:pt x="81" y="161"/>
                    <a:pt x="152" y="117"/>
                    <a:pt x="214" y="54"/>
                  </a:cubicBezTo>
                  <a:cubicBezTo>
                    <a:pt x="161" y="37"/>
                    <a:pt x="107" y="19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7020775" y="2173350"/>
              <a:ext cx="4050" cy="4925"/>
            </a:xfrm>
            <a:custGeom>
              <a:avLst/>
              <a:gdLst/>
              <a:ahLst/>
              <a:cxnLst/>
              <a:rect l="l" t="t" r="r" b="b"/>
              <a:pathLst>
                <a:path w="162" h="197" extrusionOk="0">
                  <a:moveTo>
                    <a:pt x="90" y="0"/>
                  </a:moveTo>
                  <a:cubicBezTo>
                    <a:pt x="63" y="9"/>
                    <a:pt x="28" y="18"/>
                    <a:pt x="1" y="27"/>
                  </a:cubicBezTo>
                  <a:cubicBezTo>
                    <a:pt x="10" y="81"/>
                    <a:pt x="19" y="143"/>
                    <a:pt x="28" y="197"/>
                  </a:cubicBezTo>
                  <a:cubicBezTo>
                    <a:pt x="63" y="143"/>
                    <a:pt x="161" y="63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6701175" y="2290000"/>
              <a:ext cx="5400" cy="7150"/>
            </a:xfrm>
            <a:custGeom>
              <a:avLst/>
              <a:gdLst/>
              <a:ahLst/>
              <a:cxnLst/>
              <a:rect l="l" t="t" r="r" b="b"/>
              <a:pathLst>
                <a:path w="216" h="28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108" y="9"/>
                    <a:pt x="55" y="27"/>
                    <a:pt x="1" y="36"/>
                  </a:cubicBezTo>
                  <a:cubicBezTo>
                    <a:pt x="28" y="71"/>
                    <a:pt x="55" y="98"/>
                    <a:pt x="81" y="134"/>
                  </a:cubicBezTo>
                  <a:cubicBezTo>
                    <a:pt x="81" y="178"/>
                    <a:pt x="81" y="241"/>
                    <a:pt x="90" y="286"/>
                  </a:cubicBezTo>
                  <a:lnTo>
                    <a:pt x="215" y="286"/>
                  </a:lnTo>
                  <a:cubicBezTo>
                    <a:pt x="179" y="214"/>
                    <a:pt x="153" y="143"/>
                    <a:pt x="126" y="71"/>
                  </a:cubicBezTo>
                  <a:cubicBezTo>
                    <a:pt x="135" y="54"/>
                    <a:pt x="153" y="18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6707100" y="2292025"/>
              <a:ext cx="4500" cy="2900"/>
            </a:xfrm>
            <a:custGeom>
              <a:avLst/>
              <a:gdLst/>
              <a:ahLst/>
              <a:cxnLst/>
              <a:rect l="l" t="t" r="r" b="b"/>
              <a:pathLst>
                <a:path w="180" h="116" extrusionOk="0">
                  <a:moveTo>
                    <a:pt x="99" y="1"/>
                  </a:moveTo>
                  <a:cubicBezTo>
                    <a:pt x="50" y="1"/>
                    <a:pt x="1" y="63"/>
                    <a:pt x="49" y="97"/>
                  </a:cubicBezTo>
                  <a:cubicBezTo>
                    <a:pt x="62" y="110"/>
                    <a:pt x="76" y="115"/>
                    <a:pt x="90" y="115"/>
                  </a:cubicBezTo>
                  <a:cubicBezTo>
                    <a:pt x="137" y="115"/>
                    <a:pt x="180" y="58"/>
                    <a:pt x="139" y="17"/>
                  </a:cubicBezTo>
                  <a:cubicBezTo>
                    <a:pt x="127" y="5"/>
                    <a:pt x="113" y="1"/>
                    <a:pt x="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6693150" y="2296900"/>
              <a:ext cx="12525" cy="19650"/>
            </a:xfrm>
            <a:custGeom>
              <a:avLst/>
              <a:gdLst/>
              <a:ahLst/>
              <a:cxnLst/>
              <a:rect l="l" t="t" r="r" b="b"/>
              <a:pathLst>
                <a:path w="501" h="786" extrusionOk="0">
                  <a:moveTo>
                    <a:pt x="286" y="1"/>
                  </a:moveTo>
                  <a:cubicBezTo>
                    <a:pt x="215" y="99"/>
                    <a:pt x="224" y="224"/>
                    <a:pt x="197" y="340"/>
                  </a:cubicBezTo>
                  <a:lnTo>
                    <a:pt x="63" y="340"/>
                  </a:lnTo>
                  <a:cubicBezTo>
                    <a:pt x="37" y="393"/>
                    <a:pt x="19" y="456"/>
                    <a:pt x="1" y="518"/>
                  </a:cubicBezTo>
                  <a:cubicBezTo>
                    <a:pt x="99" y="580"/>
                    <a:pt x="135" y="679"/>
                    <a:pt x="117" y="786"/>
                  </a:cubicBezTo>
                  <a:cubicBezTo>
                    <a:pt x="135" y="786"/>
                    <a:pt x="179" y="786"/>
                    <a:pt x="197" y="777"/>
                  </a:cubicBezTo>
                  <a:cubicBezTo>
                    <a:pt x="179" y="705"/>
                    <a:pt x="170" y="634"/>
                    <a:pt x="206" y="563"/>
                  </a:cubicBezTo>
                  <a:cubicBezTo>
                    <a:pt x="262" y="598"/>
                    <a:pt x="329" y="720"/>
                    <a:pt x="402" y="720"/>
                  </a:cubicBezTo>
                  <a:cubicBezTo>
                    <a:pt x="423" y="720"/>
                    <a:pt x="443" y="711"/>
                    <a:pt x="465" y="687"/>
                  </a:cubicBezTo>
                  <a:cubicBezTo>
                    <a:pt x="500" y="509"/>
                    <a:pt x="483" y="286"/>
                    <a:pt x="322" y="152"/>
                  </a:cubicBezTo>
                  <a:cubicBezTo>
                    <a:pt x="313" y="99"/>
                    <a:pt x="313" y="45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6529225" y="2352000"/>
              <a:ext cx="10075" cy="19425"/>
            </a:xfrm>
            <a:custGeom>
              <a:avLst/>
              <a:gdLst/>
              <a:ahLst/>
              <a:cxnLst/>
              <a:rect l="l" t="t" r="r" b="b"/>
              <a:pathLst>
                <a:path w="403" h="777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35" y="36"/>
                    <a:pt x="63" y="71"/>
                    <a:pt x="1" y="116"/>
                  </a:cubicBezTo>
                  <a:cubicBezTo>
                    <a:pt x="17" y="119"/>
                    <a:pt x="32" y="120"/>
                    <a:pt x="48" y="120"/>
                  </a:cubicBezTo>
                  <a:cubicBezTo>
                    <a:pt x="86" y="120"/>
                    <a:pt x="126" y="113"/>
                    <a:pt x="170" y="107"/>
                  </a:cubicBezTo>
                  <a:cubicBezTo>
                    <a:pt x="170" y="143"/>
                    <a:pt x="188" y="196"/>
                    <a:pt x="197" y="232"/>
                  </a:cubicBezTo>
                  <a:cubicBezTo>
                    <a:pt x="170" y="232"/>
                    <a:pt x="108" y="241"/>
                    <a:pt x="81" y="241"/>
                  </a:cubicBezTo>
                  <a:cubicBezTo>
                    <a:pt x="108" y="250"/>
                    <a:pt x="153" y="268"/>
                    <a:pt x="179" y="277"/>
                  </a:cubicBezTo>
                  <a:cubicBezTo>
                    <a:pt x="170" y="294"/>
                    <a:pt x="161" y="321"/>
                    <a:pt x="144" y="348"/>
                  </a:cubicBezTo>
                  <a:cubicBezTo>
                    <a:pt x="268" y="446"/>
                    <a:pt x="215" y="633"/>
                    <a:pt x="224" y="776"/>
                  </a:cubicBezTo>
                  <a:cubicBezTo>
                    <a:pt x="268" y="767"/>
                    <a:pt x="358" y="749"/>
                    <a:pt x="402" y="741"/>
                  </a:cubicBezTo>
                  <a:cubicBezTo>
                    <a:pt x="376" y="616"/>
                    <a:pt x="331" y="500"/>
                    <a:pt x="358" y="375"/>
                  </a:cubicBezTo>
                  <a:cubicBezTo>
                    <a:pt x="242" y="375"/>
                    <a:pt x="268" y="250"/>
                    <a:pt x="260" y="170"/>
                  </a:cubicBezTo>
                  <a:cubicBezTo>
                    <a:pt x="224" y="143"/>
                    <a:pt x="188" y="116"/>
                    <a:pt x="161" y="89"/>
                  </a:cubicBezTo>
                  <a:cubicBezTo>
                    <a:pt x="170" y="71"/>
                    <a:pt x="188" y="27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6535025" y="2371175"/>
              <a:ext cx="5825" cy="7375"/>
            </a:xfrm>
            <a:custGeom>
              <a:avLst/>
              <a:gdLst/>
              <a:ahLst/>
              <a:cxnLst/>
              <a:rect l="l" t="t" r="r" b="b"/>
              <a:pathLst>
                <a:path w="233" h="295" extrusionOk="0">
                  <a:moveTo>
                    <a:pt x="179" y="0"/>
                  </a:moveTo>
                  <a:cubicBezTo>
                    <a:pt x="126" y="9"/>
                    <a:pt x="63" y="18"/>
                    <a:pt x="10" y="36"/>
                  </a:cubicBezTo>
                  <a:cubicBezTo>
                    <a:pt x="10" y="98"/>
                    <a:pt x="1" y="161"/>
                    <a:pt x="1" y="223"/>
                  </a:cubicBezTo>
                  <a:cubicBezTo>
                    <a:pt x="36" y="205"/>
                    <a:pt x="108" y="179"/>
                    <a:pt x="144" y="161"/>
                  </a:cubicBezTo>
                  <a:cubicBezTo>
                    <a:pt x="144" y="197"/>
                    <a:pt x="152" y="259"/>
                    <a:pt x="152" y="295"/>
                  </a:cubicBezTo>
                  <a:cubicBezTo>
                    <a:pt x="170" y="277"/>
                    <a:pt x="215" y="250"/>
                    <a:pt x="233" y="241"/>
                  </a:cubicBezTo>
                  <a:cubicBezTo>
                    <a:pt x="215" y="161"/>
                    <a:pt x="197" y="81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6538025" y="2378850"/>
              <a:ext cx="4400" cy="3725"/>
            </a:xfrm>
            <a:custGeom>
              <a:avLst/>
              <a:gdLst/>
              <a:ahLst/>
              <a:cxnLst/>
              <a:rect l="l" t="t" r="r" b="b"/>
              <a:pathLst>
                <a:path w="176" h="149" extrusionOk="0">
                  <a:moveTo>
                    <a:pt x="136" y="0"/>
                  </a:moveTo>
                  <a:cubicBezTo>
                    <a:pt x="72" y="0"/>
                    <a:pt x="0" y="134"/>
                    <a:pt x="95" y="148"/>
                  </a:cubicBezTo>
                  <a:cubicBezTo>
                    <a:pt x="148" y="121"/>
                    <a:pt x="175" y="86"/>
                    <a:pt x="175" y="23"/>
                  </a:cubicBezTo>
                  <a:cubicBezTo>
                    <a:pt x="164" y="7"/>
                    <a:pt x="150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</p:grpSp>
      <p:sp>
        <p:nvSpPr>
          <p:cNvPr id="700" name="Google Shape;700;p14"/>
          <p:cNvSpPr/>
          <p:nvPr/>
        </p:nvSpPr>
        <p:spPr>
          <a:xfrm>
            <a:off x="10518133" y="5088618"/>
            <a:ext cx="3336267" cy="2405433"/>
          </a:xfrm>
          <a:custGeom>
            <a:avLst/>
            <a:gdLst/>
            <a:ahLst/>
            <a:cxnLst/>
            <a:rect l="l" t="t" r="r" b="b"/>
            <a:pathLst>
              <a:path w="100088" h="72163" extrusionOk="0">
                <a:moveTo>
                  <a:pt x="24065" y="1"/>
                </a:moveTo>
                <a:cubicBezTo>
                  <a:pt x="0" y="1"/>
                  <a:pt x="46401" y="72162"/>
                  <a:pt x="46401" y="72162"/>
                </a:cubicBezTo>
                <a:lnTo>
                  <a:pt x="100087" y="57541"/>
                </a:lnTo>
                <a:cubicBezTo>
                  <a:pt x="100087" y="57541"/>
                  <a:pt x="74698" y="18226"/>
                  <a:pt x="32796" y="2026"/>
                </a:cubicBezTo>
                <a:cubicBezTo>
                  <a:pt x="29201" y="636"/>
                  <a:pt x="26323" y="1"/>
                  <a:pt x="240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1" name="Google Shape;701;p14"/>
          <p:cNvGrpSpPr/>
          <p:nvPr/>
        </p:nvGrpSpPr>
        <p:grpSpPr>
          <a:xfrm>
            <a:off x="6136785" y="6232601"/>
            <a:ext cx="614100" cy="401633"/>
            <a:chOff x="4430100" y="4674450"/>
            <a:chExt cx="460575" cy="301225"/>
          </a:xfrm>
        </p:grpSpPr>
        <p:sp>
          <p:nvSpPr>
            <p:cNvPr id="702" name="Google Shape;702;p14"/>
            <p:cNvSpPr/>
            <p:nvPr/>
          </p:nvSpPr>
          <p:spPr>
            <a:xfrm>
              <a:off x="4730075" y="4674450"/>
              <a:ext cx="160600" cy="190725"/>
            </a:xfrm>
            <a:custGeom>
              <a:avLst/>
              <a:gdLst/>
              <a:ahLst/>
              <a:cxnLst/>
              <a:rect l="l" t="t" r="r" b="b"/>
              <a:pathLst>
                <a:path w="6424" h="7629" extrusionOk="0">
                  <a:moveTo>
                    <a:pt x="2347" y="5411"/>
                  </a:moveTo>
                  <a:cubicBezTo>
                    <a:pt x="2490" y="5510"/>
                    <a:pt x="2632" y="5634"/>
                    <a:pt x="2748" y="5777"/>
                  </a:cubicBezTo>
                  <a:cubicBezTo>
                    <a:pt x="2980" y="5777"/>
                    <a:pt x="3212" y="5768"/>
                    <a:pt x="3444" y="5768"/>
                  </a:cubicBezTo>
                  <a:cubicBezTo>
                    <a:pt x="2998" y="6063"/>
                    <a:pt x="2525" y="6330"/>
                    <a:pt x="2008" y="6482"/>
                  </a:cubicBezTo>
                  <a:cubicBezTo>
                    <a:pt x="2115" y="6116"/>
                    <a:pt x="2222" y="5759"/>
                    <a:pt x="2347" y="5411"/>
                  </a:cubicBezTo>
                  <a:close/>
                  <a:moveTo>
                    <a:pt x="1954" y="0"/>
                  </a:moveTo>
                  <a:cubicBezTo>
                    <a:pt x="1838" y="0"/>
                    <a:pt x="1721" y="19"/>
                    <a:pt x="1607" y="59"/>
                  </a:cubicBezTo>
                  <a:cubicBezTo>
                    <a:pt x="1446" y="353"/>
                    <a:pt x="1152" y="594"/>
                    <a:pt x="1134" y="951"/>
                  </a:cubicBezTo>
                  <a:cubicBezTo>
                    <a:pt x="875" y="2842"/>
                    <a:pt x="251" y="4671"/>
                    <a:pt x="72" y="6580"/>
                  </a:cubicBezTo>
                  <a:cubicBezTo>
                    <a:pt x="1" y="7017"/>
                    <a:pt x="384" y="7303"/>
                    <a:pt x="670" y="7552"/>
                  </a:cubicBezTo>
                  <a:cubicBezTo>
                    <a:pt x="878" y="7605"/>
                    <a:pt x="1083" y="7628"/>
                    <a:pt x="1286" y="7628"/>
                  </a:cubicBezTo>
                  <a:cubicBezTo>
                    <a:pt x="2107" y="7628"/>
                    <a:pt x="2884" y="7252"/>
                    <a:pt x="3649" y="6973"/>
                  </a:cubicBezTo>
                  <a:cubicBezTo>
                    <a:pt x="3899" y="6866"/>
                    <a:pt x="4140" y="6732"/>
                    <a:pt x="4345" y="6544"/>
                  </a:cubicBezTo>
                  <a:cubicBezTo>
                    <a:pt x="5023" y="5973"/>
                    <a:pt x="5871" y="5545"/>
                    <a:pt x="6370" y="4787"/>
                  </a:cubicBezTo>
                  <a:cubicBezTo>
                    <a:pt x="6424" y="4270"/>
                    <a:pt x="5826" y="4064"/>
                    <a:pt x="5496" y="3788"/>
                  </a:cubicBezTo>
                  <a:cubicBezTo>
                    <a:pt x="4488" y="2842"/>
                    <a:pt x="3890" y="1566"/>
                    <a:pt x="2998" y="523"/>
                  </a:cubicBezTo>
                  <a:cubicBezTo>
                    <a:pt x="2743" y="219"/>
                    <a:pt x="2353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430100" y="4782950"/>
              <a:ext cx="153250" cy="192725"/>
            </a:xfrm>
            <a:custGeom>
              <a:avLst/>
              <a:gdLst/>
              <a:ahLst/>
              <a:cxnLst/>
              <a:rect l="l" t="t" r="r" b="b"/>
              <a:pathLst>
                <a:path w="6130" h="7709" extrusionOk="0">
                  <a:moveTo>
                    <a:pt x="1410" y="5889"/>
                  </a:moveTo>
                  <a:cubicBezTo>
                    <a:pt x="1642" y="6058"/>
                    <a:pt x="1901" y="6165"/>
                    <a:pt x="2178" y="6219"/>
                  </a:cubicBezTo>
                  <a:cubicBezTo>
                    <a:pt x="1919" y="6353"/>
                    <a:pt x="1660" y="6478"/>
                    <a:pt x="1393" y="6611"/>
                  </a:cubicBezTo>
                  <a:cubicBezTo>
                    <a:pt x="1419" y="6522"/>
                    <a:pt x="1482" y="6353"/>
                    <a:pt x="1509" y="6263"/>
                  </a:cubicBezTo>
                  <a:cubicBezTo>
                    <a:pt x="1402" y="6165"/>
                    <a:pt x="1419" y="6023"/>
                    <a:pt x="1410" y="5889"/>
                  </a:cubicBezTo>
                  <a:close/>
                  <a:moveTo>
                    <a:pt x="1687" y="1"/>
                  </a:moveTo>
                  <a:cubicBezTo>
                    <a:pt x="1330" y="269"/>
                    <a:pt x="1179" y="715"/>
                    <a:pt x="1009" y="1107"/>
                  </a:cubicBezTo>
                  <a:cubicBezTo>
                    <a:pt x="527" y="2534"/>
                    <a:pt x="429" y="4051"/>
                    <a:pt x="206" y="5532"/>
                  </a:cubicBezTo>
                  <a:cubicBezTo>
                    <a:pt x="170" y="6049"/>
                    <a:pt x="1" y="6585"/>
                    <a:pt x="197" y="7084"/>
                  </a:cubicBezTo>
                  <a:cubicBezTo>
                    <a:pt x="581" y="7209"/>
                    <a:pt x="813" y="7593"/>
                    <a:pt x="1179" y="7709"/>
                  </a:cubicBezTo>
                  <a:cubicBezTo>
                    <a:pt x="1964" y="7477"/>
                    <a:pt x="2615" y="6950"/>
                    <a:pt x="3320" y="6558"/>
                  </a:cubicBezTo>
                  <a:cubicBezTo>
                    <a:pt x="3926" y="6112"/>
                    <a:pt x="4533" y="5621"/>
                    <a:pt x="5273" y="5434"/>
                  </a:cubicBezTo>
                  <a:cubicBezTo>
                    <a:pt x="5666" y="5255"/>
                    <a:pt x="6041" y="5015"/>
                    <a:pt x="6130" y="4551"/>
                  </a:cubicBezTo>
                  <a:cubicBezTo>
                    <a:pt x="5880" y="3801"/>
                    <a:pt x="5229" y="3266"/>
                    <a:pt x="4899" y="2561"/>
                  </a:cubicBezTo>
                  <a:cubicBezTo>
                    <a:pt x="4836" y="2588"/>
                    <a:pt x="4711" y="2650"/>
                    <a:pt x="4649" y="2686"/>
                  </a:cubicBezTo>
                  <a:cubicBezTo>
                    <a:pt x="4149" y="2106"/>
                    <a:pt x="3534" y="1651"/>
                    <a:pt x="3043" y="1080"/>
                  </a:cubicBezTo>
                  <a:cubicBezTo>
                    <a:pt x="2659" y="634"/>
                    <a:pt x="2071" y="447"/>
                    <a:pt x="1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4" name="Google Shape;704;p14"/>
          <p:cNvGrpSpPr/>
          <p:nvPr/>
        </p:nvGrpSpPr>
        <p:grpSpPr>
          <a:xfrm>
            <a:off x="4369251" y="5856600"/>
            <a:ext cx="685767" cy="931067"/>
            <a:chOff x="3104450" y="4392450"/>
            <a:chExt cx="514325" cy="698300"/>
          </a:xfrm>
        </p:grpSpPr>
        <p:sp>
          <p:nvSpPr>
            <p:cNvPr id="705" name="Google Shape;705;p14"/>
            <p:cNvSpPr/>
            <p:nvPr/>
          </p:nvSpPr>
          <p:spPr>
            <a:xfrm>
              <a:off x="3195000" y="4392450"/>
              <a:ext cx="90800" cy="652100"/>
            </a:xfrm>
            <a:custGeom>
              <a:avLst/>
              <a:gdLst/>
              <a:ahLst/>
              <a:cxnLst/>
              <a:rect l="l" t="t" r="r" b="b"/>
              <a:pathLst>
                <a:path w="3632" h="26084" extrusionOk="0">
                  <a:moveTo>
                    <a:pt x="937" y="0"/>
                  </a:moveTo>
                  <a:cubicBezTo>
                    <a:pt x="821" y="116"/>
                    <a:pt x="678" y="197"/>
                    <a:pt x="518" y="250"/>
                  </a:cubicBezTo>
                  <a:cubicBezTo>
                    <a:pt x="0" y="2685"/>
                    <a:pt x="643" y="5174"/>
                    <a:pt x="669" y="7628"/>
                  </a:cubicBezTo>
                  <a:cubicBezTo>
                    <a:pt x="625" y="8930"/>
                    <a:pt x="678" y="10224"/>
                    <a:pt x="750" y="11526"/>
                  </a:cubicBezTo>
                  <a:cubicBezTo>
                    <a:pt x="946" y="12722"/>
                    <a:pt x="741" y="13962"/>
                    <a:pt x="1071" y="15148"/>
                  </a:cubicBezTo>
                  <a:cubicBezTo>
                    <a:pt x="1169" y="15799"/>
                    <a:pt x="1160" y="16459"/>
                    <a:pt x="1258" y="17120"/>
                  </a:cubicBezTo>
                  <a:cubicBezTo>
                    <a:pt x="1633" y="19163"/>
                    <a:pt x="1187" y="21277"/>
                    <a:pt x="1713" y="23311"/>
                  </a:cubicBezTo>
                  <a:cubicBezTo>
                    <a:pt x="1811" y="23516"/>
                    <a:pt x="1820" y="23721"/>
                    <a:pt x="1740" y="23926"/>
                  </a:cubicBezTo>
                  <a:cubicBezTo>
                    <a:pt x="1906" y="23990"/>
                    <a:pt x="2100" y="24158"/>
                    <a:pt x="1893" y="24158"/>
                  </a:cubicBezTo>
                  <a:cubicBezTo>
                    <a:pt x="1867" y="24158"/>
                    <a:pt x="1834" y="24155"/>
                    <a:pt x="1793" y="24149"/>
                  </a:cubicBezTo>
                  <a:lnTo>
                    <a:pt x="1793" y="24149"/>
                  </a:lnTo>
                  <a:cubicBezTo>
                    <a:pt x="1874" y="24827"/>
                    <a:pt x="2025" y="25657"/>
                    <a:pt x="2712" y="25987"/>
                  </a:cubicBezTo>
                  <a:cubicBezTo>
                    <a:pt x="2797" y="26056"/>
                    <a:pt x="2885" y="26084"/>
                    <a:pt x="2974" y="26084"/>
                  </a:cubicBezTo>
                  <a:cubicBezTo>
                    <a:pt x="3183" y="26084"/>
                    <a:pt x="3391" y="25926"/>
                    <a:pt x="3542" y="25782"/>
                  </a:cubicBezTo>
                  <a:cubicBezTo>
                    <a:pt x="3631" y="24917"/>
                    <a:pt x="3453" y="24051"/>
                    <a:pt x="3417" y="23195"/>
                  </a:cubicBezTo>
                  <a:cubicBezTo>
                    <a:pt x="3372" y="22365"/>
                    <a:pt x="3247" y="21544"/>
                    <a:pt x="3194" y="20724"/>
                  </a:cubicBezTo>
                  <a:cubicBezTo>
                    <a:pt x="2917" y="16103"/>
                    <a:pt x="2338" y="11517"/>
                    <a:pt x="1972" y="6905"/>
                  </a:cubicBezTo>
                  <a:cubicBezTo>
                    <a:pt x="1740" y="4746"/>
                    <a:pt x="1463" y="2587"/>
                    <a:pt x="1205" y="428"/>
                  </a:cubicBezTo>
                  <a:cubicBezTo>
                    <a:pt x="1205" y="241"/>
                    <a:pt x="1035" y="134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3424475" y="4398700"/>
              <a:ext cx="99950" cy="692050"/>
            </a:xfrm>
            <a:custGeom>
              <a:avLst/>
              <a:gdLst/>
              <a:ahLst/>
              <a:cxnLst/>
              <a:rect l="l" t="t" r="r" b="b"/>
              <a:pathLst>
                <a:path w="3998" h="27682" extrusionOk="0">
                  <a:moveTo>
                    <a:pt x="456" y="0"/>
                  </a:moveTo>
                  <a:lnTo>
                    <a:pt x="456" y="0"/>
                  </a:lnTo>
                  <a:cubicBezTo>
                    <a:pt x="385" y="1097"/>
                    <a:pt x="1" y="2302"/>
                    <a:pt x="554" y="3337"/>
                  </a:cubicBezTo>
                  <a:cubicBezTo>
                    <a:pt x="563" y="3916"/>
                    <a:pt x="536" y="4505"/>
                    <a:pt x="554" y="5085"/>
                  </a:cubicBezTo>
                  <a:cubicBezTo>
                    <a:pt x="563" y="6173"/>
                    <a:pt x="1036" y="7181"/>
                    <a:pt x="1063" y="8261"/>
                  </a:cubicBezTo>
                  <a:cubicBezTo>
                    <a:pt x="1464" y="10045"/>
                    <a:pt x="1179" y="11892"/>
                    <a:pt x="1544" y="13667"/>
                  </a:cubicBezTo>
                  <a:cubicBezTo>
                    <a:pt x="1598" y="13658"/>
                    <a:pt x="1696" y="13640"/>
                    <a:pt x="1741" y="13622"/>
                  </a:cubicBezTo>
                  <a:cubicBezTo>
                    <a:pt x="1848" y="14336"/>
                    <a:pt x="1857" y="15050"/>
                    <a:pt x="1821" y="15763"/>
                  </a:cubicBezTo>
                  <a:cubicBezTo>
                    <a:pt x="1857" y="19359"/>
                    <a:pt x="2419" y="22936"/>
                    <a:pt x="2998" y="26486"/>
                  </a:cubicBezTo>
                  <a:lnTo>
                    <a:pt x="3097" y="26495"/>
                  </a:lnTo>
                  <a:cubicBezTo>
                    <a:pt x="3114" y="26335"/>
                    <a:pt x="3150" y="26005"/>
                    <a:pt x="3168" y="25835"/>
                  </a:cubicBezTo>
                  <a:lnTo>
                    <a:pt x="3168" y="25835"/>
                  </a:lnTo>
                  <a:cubicBezTo>
                    <a:pt x="3213" y="26460"/>
                    <a:pt x="3088" y="27111"/>
                    <a:pt x="3436" y="27682"/>
                  </a:cubicBezTo>
                  <a:cubicBezTo>
                    <a:pt x="3311" y="26825"/>
                    <a:pt x="3453" y="25960"/>
                    <a:pt x="3373" y="25095"/>
                  </a:cubicBezTo>
                  <a:cubicBezTo>
                    <a:pt x="3346" y="24836"/>
                    <a:pt x="3400" y="24577"/>
                    <a:pt x="3453" y="24328"/>
                  </a:cubicBezTo>
                  <a:cubicBezTo>
                    <a:pt x="3498" y="25318"/>
                    <a:pt x="3552" y="26326"/>
                    <a:pt x="3846" y="27289"/>
                  </a:cubicBezTo>
                  <a:cubicBezTo>
                    <a:pt x="3899" y="27093"/>
                    <a:pt x="3944" y="26906"/>
                    <a:pt x="3998" y="26718"/>
                  </a:cubicBezTo>
                  <a:cubicBezTo>
                    <a:pt x="3784" y="25175"/>
                    <a:pt x="3748" y="23605"/>
                    <a:pt x="3453" y="22080"/>
                  </a:cubicBezTo>
                  <a:cubicBezTo>
                    <a:pt x="3400" y="22160"/>
                    <a:pt x="3302" y="22320"/>
                    <a:pt x="3257" y="22401"/>
                  </a:cubicBezTo>
                  <a:cubicBezTo>
                    <a:pt x="3097" y="21384"/>
                    <a:pt x="2990" y="20367"/>
                    <a:pt x="3052" y="19350"/>
                  </a:cubicBezTo>
                  <a:cubicBezTo>
                    <a:pt x="2909" y="16209"/>
                    <a:pt x="2374" y="13105"/>
                    <a:pt x="1919" y="10000"/>
                  </a:cubicBezTo>
                  <a:cubicBezTo>
                    <a:pt x="1883" y="9590"/>
                    <a:pt x="1651" y="9233"/>
                    <a:pt x="1598" y="8832"/>
                  </a:cubicBezTo>
                  <a:cubicBezTo>
                    <a:pt x="1393" y="6566"/>
                    <a:pt x="1036" y="4318"/>
                    <a:pt x="831" y="2052"/>
                  </a:cubicBezTo>
                  <a:cubicBezTo>
                    <a:pt x="804" y="1856"/>
                    <a:pt x="715" y="1677"/>
                    <a:pt x="634" y="1499"/>
                  </a:cubicBezTo>
                  <a:cubicBezTo>
                    <a:pt x="599" y="1008"/>
                    <a:pt x="831" y="384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3312075" y="4400250"/>
              <a:ext cx="87900" cy="678025"/>
            </a:xfrm>
            <a:custGeom>
              <a:avLst/>
              <a:gdLst/>
              <a:ahLst/>
              <a:cxnLst/>
              <a:rect l="l" t="t" r="r" b="b"/>
              <a:pathLst>
                <a:path w="3516" h="27121" extrusionOk="0">
                  <a:moveTo>
                    <a:pt x="991" y="0"/>
                  </a:moveTo>
                  <a:cubicBezTo>
                    <a:pt x="929" y="90"/>
                    <a:pt x="813" y="277"/>
                    <a:pt x="750" y="366"/>
                  </a:cubicBezTo>
                  <a:cubicBezTo>
                    <a:pt x="706" y="295"/>
                    <a:pt x="616" y="152"/>
                    <a:pt x="572" y="90"/>
                  </a:cubicBezTo>
                  <a:cubicBezTo>
                    <a:pt x="224" y="875"/>
                    <a:pt x="251" y="1740"/>
                    <a:pt x="152" y="2579"/>
                  </a:cubicBezTo>
                  <a:cubicBezTo>
                    <a:pt x="1" y="4006"/>
                    <a:pt x="63" y="5451"/>
                    <a:pt x="81" y="6879"/>
                  </a:cubicBezTo>
                  <a:cubicBezTo>
                    <a:pt x="268" y="9002"/>
                    <a:pt x="367" y="11125"/>
                    <a:pt x="670" y="13230"/>
                  </a:cubicBezTo>
                  <a:cubicBezTo>
                    <a:pt x="937" y="13596"/>
                    <a:pt x="920" y="14078"/>
                    <a:pt x="982" y="14515"/>
                  </a:cubicBezTo>
                  <a:cubicBezTo>
                    <a:pt x="1027" y="15416"/>
                    <a:pt x="1348" y="16281"/>
                    <a:pt x="1651" y="17129"/>
                  </a:cubicBezTo>
                  <a:cubicBezTo>
                    <a:pt x="1660" y="16950"/>
                    <a:pt x="1669" y="16576"/>
                    <a:pt x="1678" y="16397"/>
                  </a:cubicBezTo>
                  <a:cubicBezTo>
                    <a:pt x="1901" y="16718"/>
                    <a:pt x="1821" y="17102"/>
                    <a:pt x="1731" y="17450"/>
                  </a:cubicBezTo>
                  <a:cubicBezTo>
                    <a:pt x="2204" y="17923"/>
                    <a:pt x="2070" y="18717"/>
                    <a:pt x="2017" y="19323"/>
                  </a:cubicBezTo>
                  <a:lnTo>
                    <a:pt x="2267" y="19323"/>
                  </a:lnTo>
                  <a:cubicBezTo>
                    <a:pt x="2213" y="19341"/>
                    <a:pt x="2106" y="19377"/>
                    <a:pt x="2044" y="19395"/>
                  </a:cubicBezTo>
                  <a:cubicBezTo>
                    <a:pt x="2026" y="19600"/>
                    <a:pt x="2008" y="19805"/>
                    <a:pt x="1954" y="20010"/>
                  </a:cubicBezTo>
                  <a:cubicBezTo>
                    <a:pt x="2186" y="21866"/>
                    <a:pt x="2169" y="23748"/>
                    <a:pt x="2338" y="25613"/>
                  </a:cubicBezTo>
                  <a:cubicBezTo>
                    <a:pt x="2392" y="26112"/>
                    <a:pt x="2276" y="26621"/>
                    <a:pt x="2401" y="27120"/>
                  </a:cubicBezTo>
                  <a:cubicBezTo>
                    <a:pt x="2686" y="27085"/>
                    <a:pt x="2989" y="27094"/>
                    <a:pt x="3284" y="27058"/>
                  </a:cubicBezTo>
                  <a:cubicBezTo>
                    <a:pt x="3516" y="26460"/>
                    <a:pt x="3480" y="25809"/>
                    <a:pt x="3462" y="25176"/>
                  </a:cubicBezTo>
                  <a:cubicBezTo>
                    <a:pt x="3373" y="23677"/>
                    <a:pt x="3186" y="22178"/>
                    <a:pt x="2918" y="20697"/>
                  </a:cubicBezTo>
                  <a:cubicBezTo>
                    <a:pt x="2695" y="19520"/>
                    <a:pt x="2757" y="18306"/>
                    <a:pt x="2552" y="17120"/>
                  </a:cubicBezTo>
                  <a:cubicBezTo>
                    <a:pt x="2409" y="15960"/>
                    <a:pt x="2195" y="14818"/>
                    <a:pt x="2115" y="13650"/>
                  </a:cubicBezTo>
                  <a:cubicBezTo>
                    <a:pt x="1598" y="10411"/>
                    <a:pt x="1384" y="7137"/>
                    <a:pt x="1205" y="3863"/>
                  </a:cubicBezTo>
                  <a:cubicBezTo>
                    <a:pt x="1232" y="2757"/>
                    <a:pt x="1214" y="1651"/>
                    <a:pt x="1187" y="536"/>
                  </a:cubicBezTo>
                  <a:cubicBezTo>
                    <a:pt x="1205" y="339"/>
                    <a:pt x="1116" y="152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3104450" y="4466500"/>
              <a:ext cx="65150" cy="578325"/>
            </a:xfrm>
            <a:custGeom>
              <a:avLst/>
              <a:gdLst/>
              <a:ahLst/>
              <a:cxnLst/>
              <a:rect l="l" t="t" r="r" b="b"/>
              <a:pathLst>
                <a:path w="2606" h="23133" extrusionOk="0">
                  <a:moveTo>
                    <a:pt x="669" y="0"/>
                  </a:moveTo>
                  <a:cubicBezTo>
                    <a:pt x="527" y="54"/>
                    <a:pt x="375" y="107"/>
                    <a:pt x="232" y="152"/>
                  </a:cubicBezTo>
                  <a:cubicBezTo>
                    <a:pt x="125" y="1079"/>
                    <a:pt x="134" y="2007"/>
                    <a:pt x="152" y="2935"/>
                  </a:cubicBezTo>
                  <a:cubicBezTo>
                    <a:pt x="0" y="5442"/>
                    <a:pt x="330" y="7931"/>
                    <a:pt x="330" y="10438"/>
                  </a:cubicBezTo>
                  <a:cubicBezTo>
                    <a:pt x="330" y="10750"/>
                    <a:pt x="393" y="11053"/>
                    <a:pt x="437" y="11356"/>
                  </a:cubicBezTo>
                  <a:lnTo>
                    <a:pt x="286" y="11383"/>
                  </a:lnTo>
                  <a:cubicBezTo>
                    <a:pt x="446" y="13881"/>
                    <a:pt x="750" y="16370"/>
                    <a:pt x="1124" y="18850"/>
                  </a:cubicBezTo>
                  <a:cubicBezTo>
                    <a:pt x="1285" y="20081"/>
                    <a:pt x="1428" y="21330"/>
                    <a:pt x="1793" y="22526"/>
                  </a:cubicBezTo>
                  <a:cubicBezTo>
                    <a:pt x="1847" y="22766"/>
                    <a:pt x="1999" y="22963"/>
                    <a:pt x="2159" y="23132"/>
                  </a:cubicBezTo>
                  <a:cubicBezTo>
                    <a:pt x="2409" y="22124"/>
                    <a:pt x="2507" y="21089"/>
                    <a:pt x="2471" y="20054"/>
                  </a:cubicBezTo>
                  <a:cubicBezTo>
                    <a:pt x="2605" y="19840"/>
                    <a:pt x="2570" y="19582"/>
                    <a:pt x="2570" y="19350"/>
                  </a:cubicBezTo>
                  <a:cubicBezTo>
                    <a:pt x="2355" y="16370"/>
                    <a:pt x="2034" y="13408"/>
                    <a:pt x="1847" y="10438"/>
                  </a:cubicBezTo>
                  <a:cubicBezTo>
                    <a:pt x="1624" y="7940"/>
                    <a:pt x="1651" y="5442"/>
                    <a:pt x="1374" y="2953"/>
                  </a:cubicBezTo>
                  <a:cubicBezTo>
                    <a:pt x="1240" y="1954"/>
                    <a:pt x="1410" y="803"/>
                    <a:pt x="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3572125" y="4671225"/>
              <a:ext cx="46650" cy="270550"/>
            </a:xfrm>
            <a:custGeom>
              <a:avLst/>
              <a:gdLst/>
              <a:ahLst/>
              <a:cxnLst/>
              <a:rect l="l" t="t" r="r" b="b"/>
              <a:pathLst>
                <a:path w="1866" h="10822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61" y="1330"/>
                    <a:pt x="509" y="2650"/>
                    <a:pt x="456" y="3988"/>
                  </a:cubicBezTo>
                  <a:cubicBezTo>
                    <a:pt x="393" y="3337"/>
                    <a:pt x="268" y="2695"/>
                    <a:pt x="135" y="2061"/>
                  </a:cubicBezTo>
                  <a:lnTo>
                    <a:pt x="135" y="2061"/>
                  </a:lnTo>
                  <a:cubicBezTo>
                    <a:pt x="1" y="3721"/>
                    <a:pt x="393" y="5362"/>
                    <a:pt x="536" y="7012"/>
                  </a:cubicBezTo>
                  <a:cubicBezTo>
                    <a:pt x="572" y="7521"/>
                    <a:pt x="821" y="7985"/>
                    <a:pt x="839" y="8502"/>
                  </a:cubicBezTo>
                  <a:cubicBezTo>
                    <a:pt x="875" y="9287"/>
                    <a:pt x="1125" y="10037"/>
                    <a:pt x="1276" y="10813"/>
                  </a:cubicBezTo>
                  <a:cubicBezTo>
                    <a:pt x="1392" y="10813"/>
                    <a:pt x="1624" y="10822"/>
                    <a:pt x="1740" y="10822"/>
                  </a:cubicBezTo>
                  <a:cubicBezTo>
                    <a:pt x="1865" y="9742"/>
                    <a:pt x="1785" y="8645"/>
                    <a:pt x="1553" y="7583"/>
                  </a:cubicBezTo>
                  <a:cubicBezTo>
                    <a:pt x="1499" y="6825"/>
                    <a:pt x="1401" y="6076"/>
                    <a:pt x="1339" y="5317"/>
                  </a:cubicBezTo>
                  <a:cubicBezTo>
                    <a:pt x="1276" y="5460"/>
                    <a:pt x="1214" y="5594"/>
                    <a:pt x="1143" y="5728"/>
                  </a:cubicBezTo>
                  <a:cubicBezTo>
                    <a:pt x="1053" y="4854"/>
                    <a:pt x="1000" y="3961"/>
                    <a:pt x="777" y="3105"/>
                  </a:cubicBezTo>
                  <a:cubicBezTo>
                    <a:pt x="661" y="2677"/>
                    <a:pt x="813" y="2222"/>
                    <a:pt x="634" y="1811"/>
                  </a:cubicBezTo>
                  <a:cubicBezTo>
                    <a:pt x="590" y="1481"/>
                    <a:pt x="607" y="1133"/>
                    <a:pt x="456" y="830"/>
                  </a:cubicBezTo>
                  <a:cubicBezTo>
                    <a:pt x="393" y="545"/>
                    <a:pt x="304" y="259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" name="Google Shape;710;p14"/>
          <p:cNvGrpSpPr/>
          <p:nvPr/>
        </p:nvGrpSpPr>
        <p:grpSpPr>
          <a:xfrm>
            <a:off x="8831518" y="5013201"/>
            <a:ext cx="1542167" cy="1575833"/>
            <a:chOff x="228525" y="3639575"/>
            <a:chExt cx="1156625" cy="1181875"/>
          </a:xfrm>
        </p:grpSpPr>
        <p:sp>
          <p:nvSpPr>
            <p:cNvPr id="711" name="Google Shape;711;p14"/>
            <p:cNvSpPr/>
            <p:nvPr/>
          </p:nvSpPr>
          <p:spPr>
            <a:xfrm>
              <a:off x="849875" y="3694900"/>
              <a:ext cx="279250" cy="377050"/>
            </a:xfrm>
            <a:custGeom>
              <a:avLst/>
              <a:gdLst/>
              <a:ahLst/>
              <a:cxnLst/>
              <a:rect l="l" t="t" r="r" b="b"/>
              <a:pathLst>
                <a:path w="11170" h="15082" extrusionOk="0">
                  <a:moveTo>
                    <a:pt x="4791" y="5618"/>
                  </a:moveTo>
                  <a:cubicBezTo>
                    <a:pt x="4862" y="5627"/>
                    <a:pt x="4925" y="5635"/>
                    <a:pt x="4996" y="5644"/>
                  </a:cubicBezTo>
                  <a:cubicBezTo>
                    <a:pt x="4943" y="5689"/>
                    <a:pt x="4880" y="5743"/>
                    <a:pt x="4827" y="5787"/>
                  </a:cubicBezTo>
                  <a:cubicBezTo>
                    <a:pt x="4738" y="5885"/>
                    <a:pt x="4657" y="5983"/>
                    <a:pt x="4577" y="6090"/>
                  </a:cubicBezTo>
                  <a:cubicBezTo>
                    <a:pt x="4550" y="6019"/>
                    <a:pt x="4523" y="5948"/>
                    <a:pt x="4497" y="5876"/>
                  </a:cubicBezTo>
                  <a:cubicBezTo>
                    <a:pt x="4541" y="5850"/>
                    <a:pt x="4595" y="5823"/>
                    <a:pt x="4648" y="5787"/>
                  </a:cubicBezTo>
                  <a:cubicBezTo>
                    <a:pt x="4693" y="5734"/>
                    <a:pt x="4738" y="5671"/>
                    <a:pt x="4791" y="5618"/>
                  </a:cubicBezTo>
                  <a:close/>
                  <a:moveTo>
                    <a:pt x="4210" y="6359"/>
                  </a:moveTo>
                  <a:cubicBezTo>
                    <a:pt x="4295" y="6359"/>
                    <a:pt x="4240" y="6546"/>
                    <a:pt x="4162" y="6546"/>
                  </a:cubicBezTo>
                  <a:cubicBezTo>
                    <a:pt x="4161" y="6546"/>
                    <a:pt x="4159" y="6546"/>
                    <a:pt x="4158" y="6545"/>
                  </a:cubicBezTo>
                  <a:cubicBezTo>
                    <a:pt x="4068" y="6519"/>
                    <a:pt x="4122" y="6394"/>
                    <a:pt x="4175" y="6367"/>
                  </a:cubicBezTo>
                  <a:cubicBezTo>
                    <a:pt x="4189" y="6362"/>
                    <a:pt x="4200" y="6359"/>
                    <a:pt x="4210" y="6359"/>
                  </a:cubicBezTo>
                  <a:close/>
                  <a:moveTo>
                    <a:pt x="3952" y="6875"/>
                  </a:moveTo>
                  <a:cubicBezTo>
                    <a:pt x="3935" y="7134"/>
                    <a:pt x="3756" y="7339"/>
                    <a:pt x="3703" y="7589"/>
                  </a:cubicBezTo>
                  <a:cubicBezTo>
                    <a:pt x="3649" y="7527"/>
                    <a:pt x="3542" y="7491"/>
                    <a:pt x="3542" y="7402"/>
                  </a:cubicBezTo>
                  <a:cubicBezTo>
                    <a:pt x="3613" y="7223"/>
                    <a:pt x="3685" y="7054"/>
                    <a:pt x="3792" y="6902"/>
                  </a:cubicBezTo>
                  <a:cubicBezTo>
                    <a:pt x="3836" y="6893"/>
                    <a:pt x="3917" y="6884"/>
                    <a:pt x="3952" y="6875"/>
                  </a:cubicBezTo>
                  <a:close/>
                  <a:moveTo>
                    <a:pt x="3506" y="7553"/>
                  </a:moveTo>
                  <a:cubicBezTo>
                    <a:pt x="3551" y="7625"/>
                    <a:pt x="3596" y="7696"/>
                    <a:pt x="3640" y="7759"/>
                  </a:cubicBezTo>
                  <a:cubicBezTo>
                    <a:pt x="3551" y="7848"/>
                    <a:pt x="3471" y="7955"/>
                    <a:pt x="3355" y="8000"/>
                  </a:cubicBezTo>
                  <a:cubicBezTo>
                    <a:pt x="3337" y="7937"/>
                    <a:pt x="3319" y="7875"/>
                    <a:pt x="3301" y="7812"/>
                  </a:cubicBezTo>
                  <a:cubicBezTo>
                    <a:pt x="3373" y="7723"/>
                    <a:pt x="3444" y="7643"/>
                    <a:pt x="3506" y="7553"/>
                  </a:cubicBezTo>
                  <a:close/>
                  <a:moveTo>
                    <a:pt x="3321" y="8087"/>
                  </a:moveTo>
                  <a:cubicBezTo>
                    <a:pt x="3402" y="8087"/>
                    <a:pt x="3412" y="8124"/>
                    <a:pt x="3364" y="8205"/>
                  </a:cubicBezTo>
                  <a:cubicBezTo>
                    <a:pt x="3355" y="8205"/>
                    <a:pt x="3348" y="8206"/>
                    <a:pt x="3340" y="8206"/>
                  </a:cubicBezTo>
                  <a:cubicBezTo>
                    <a:pt x="3262" y="8206"/>
                    <a:pt x="3243" y="8162"/>
                    <a:pt x="3292" y="8089"/>
                  </a:cubicBezTo>
                  <a:cubicBezTo>
                    <a:pt x="3303" y="8088"/>
                    <a:pt x="3313" y="8087"/>
                    <a:pt x="3321" y="8087"/>
                  </a:cubicBezTo>
                  <a:close/>
                  <a:moveTo>
                    <a:pt x="3167" y="8312"/>
                  </a:moveTo>
                  <a:cubicBezTo>
                    <a:pt x="3185" y="8321"/>
                    <a:pt x="3230" y="8339"/>
                    <a:pt x="3257" y="8339"/>
                  </a:cubicBezTo>
                  <a:cubicBezTo>
                    <a:pt x="3212" y="8463"/>
                    <a:pt x="3176" y="8579"/>
                    <a:pt x="3141" y="8695"/>
                  </a:cubicBezTo>
                  <a:cubicBezTo>
                    <a:pt x="3096" y="8731"/>
                    <a:pt x="3051" y="8767"/>
                    <a:pt x="3007" y="8793"/>
                  </a:cubicBezTo>
                  <a:cubicBezTo>
                    <a:pt x="2989" y="8874"/>
                    <a:pt x="2971" y="8954"/>
                    <a:pt x="2953" y="9034"/>
                  </a:cubicBezTo>
                  <a:cubicBezTo>
                    <a:pt x="3007" y="9124"/>
                    <a:pt x="3060" y="9204"/>
                    <a:pt x="3105" y="9293"/>
                  </a:cubicBezTo>
                  <a:cubicBezTo>
                    <a:pt x="3043" y="9168"/>
                    <a:pt x="2944" y="9088"/>
                    <a:pt x="2802" y="9061"/>
                  </a:cubicBezTo>
                  <a:cubicBezTo>
                    <a:pt x="2784" y="9025"/>
                    <a:pt x="2766" y="8981"/>
                    <a:pt x="2748" y="8936"/>
                  </a:cubicBezTo>
                  <a:cubicBezTo>
                    <a:pt x="2828" y="8918"/>
                    <a:pt x="2900" y="8892"/>
                    <a:pt x="2971" y="8874"/>
                  </a:cubicBezTo>
                  <a:cubicBezTo>
                    <a:pt x="2971" y="8785"/>
                    <a:pt x="2962" y="8704"/>
                    <a:pt x="2953" y="8615"/>
                  </a:cubicBezTo>
                  <a:cubicBezTo>
                    <a:pt x="3025" y="8579"/>
                    <a:pt x="3087" y="8535"/>
                    <a:pt x="3158" y="8499"/>
                  </a:cubicBezTo>
                  <a:cubicBezTo>
                    <a:pt x="3158" y="8454"/>
                    <a:pt x="3167" y="8356"/>
                    <a:pt x="3167" y="8312"/>
                  </a:cubicBezTo>
                  <a:close/>
                  <a:moveTo>
                    <a:pt x="8905" y="1"/>
                  </a:moveTo>
                  <a:cubicBezTo>
                    <a:pt x="8875" y="1"/>
                    <a:pt x="8845" y="3"/>
                    <a:pt x="8814" y="6"/>
                  </a:cubicBezTo>
                  <a:cubicBezTo>
                    <a:pt x="8431" y="24"/>
                    <a:pt x="8101" y="229"/>
                    <a:pt x="7753" y="354"/>
                  </a:cubicBezTo>
                  <a:cubicBezTo>
                    <a:pt x="7432" y="470"/>
                    <a:pt x="7244" y="791"/>
                    <a:pt x="6923" y="907"/>
                  </a:cubicBezTo>
                  <a:cubicBezTo>
                    <a:pt x="6870" y="1032"/>
                    <a:pt x="6825" y="1148"/>
                    <a:pt x="6772" y="1273"/>
                  </a:cubicBezTo>
                  <a:cubicBezTo>
                    <a:pt x="6745" y="1264"/>
                    <a:pt x="6691" y="1237"/>
                    <a:pt x="6664" y="1228"/>
                  </a:cubicBezTo>
                  <a:cubicBezTo>
                    <a:pt x="6548" y="1389"/>
                    <a:pt x="6557" y="1675"/>
                    <a:pt x="6334" y="1728"/>
                  </a:cubicBezTo>
                  <a:cubicBezTo>
                    <a:pt x="6361" y="1737"/>
                    <a:pt x="6424" y="1764"/>
                    <a:pt x="6450" y="1773"/>
                  </a:cubicBezTo>
                  <a:cubicBezTo>
                    <a:pt x="6343" y="1933"/>
                    <a:pt x="6201" y="2076"/>
                    <a:pt x="6067" y="2219"/>
                  </a:cubicBezTo>
                  <a:cubicBezTo>
                    <a:pt x="6138" y="2237"/>
                    <a:pt x="6201" y="2254"/>
                    <a:pt x="6272" y="2272"/>
                  </a:cubicBezTo>
                  <a:cubicBezTo>
                    <a:pt x="6049" y="2299"/>
                    <a:pt x="5737" y="2504"/>
                    <a:pt x="5879" y="2745"/>
                  </a:cubicBezTo>
                  <a:cubicBezTo>
                    <a:pt x="5781" y="2959"/>
                    <a:pt x="5728" y="3218"/>
                    <a:pt x="5505" y="3352"/>
                  </a:cubicBezTo>
                  <a:cubicBezTo>
                    <a:pt x="5460" y="3566"/>
                    <a:pt x="5389" y="3780"/>
                    <a:pt x="5237" y="3949"/>
                  </a:cubicBezTo>
                  <a:cubicBezTo>
                    <a:pt x="5112" y="4101"/>
                    <a:pt x="5139" y="4324"/>
                    <a:pt x="4996" y="4458"/>
                  </a:cubicBezTo>
                  <a:cubicBezTo>
                    <a:pt x="4969" y="4547"/>
                    <a:pt x="4943" y="4636"/>
                    <a:pt x="4916" y="4717"/>
                  </a:cubicBezTo>
                  <a:cubicBezTo>
                    <a:pt x="4746" y="4895"/>
                    <a:pt x="4622" y="5118"/>
                    <a:pt x="4639" y="5377"/>
                  </a:cubicBezTo>
                  <a:cubicBezTo>
                    <a:pt x="4470" y="5537"/>
                    <a:pt x="4291" y="5698"/>
                    <a:pt x="4068" y="5787"/>
                  </a:cubicBezTo>
                  <a:cubicBezTo>
                    <a:pt x="4051" y="5858"/>
                    <a:pt x="4042" y="5939"/>
                    <a:pt x="4024" y="6010"/>
                  </a:cubicBezTo>
                  <a:cubicBezTo>
                    <a:pt x="3944" y="6073"/>
                    <a:pt x="3872" y="6135"/>
                    <a:pt x="3792" y="6197"/>
                  </a:cubicBezTo>
                  <a:cubicBezTo>
                    <a:pt x="3836" y="6215"/>
                    <a:pt x="3926" y="6251"/>
                    <a:pt x="3970" y="6269"/>
                  </a:cubicBezTo>
                  <a:cubicBezTo>
                    <a:pt x="3944" y="6305"/>
                    <a:pt x="3926" y="6340"/>
                    <a:pt x="3908" y="6376"/>
                  </a:cubicBezTo>
                  <a:cubicBezTo>
                    <a:pt x="3908" y="6349"/>
                    <a:pt x="3899" y="6278"/>
                    <a:pt x="3899" y="6251"/>
                  </a:cubicBezTo>
                  <a:lnTo>
                    <a:pt x="3828" y="6224"/>
                  </a:lnTo>
                  <a:cubicBezTo>
                    <a:pt x="3721" y="6447"/>
                    <a:pt x="3462" y="6626"/>
                    <a:pt x="3515" y="6902"/>
                  </a:cubicBezTo>
                  <a:cubicBezTo>
                    <a:pt x="3337" y="6938"/>
                    <a:pt x="3212" y="7116"/>
                    <a:pt x="3328" y="7286"/>
                  </a:cubicBezTo>
                  <a:cubicBezTo>
                    <a:pt x="3248" y="7330"/>
                    <a:pt x="3167" y="7384"/>
                    <a:pt x="3096" y="7429"/>
                  </a:cubicBezTo>
                  <a:cubicBezTo>
                    <a:pt x="3087" y="7473"/>
                    <a:pt x="3087" y="7518"/>
                    <a:pt x="3087" y="7571"/>
                  </a:cubicBezTo>
                  <a:cubicBezTo>
                    <a:pt x="3034" y="7661"/>
                    <a:pt x="2971" y="7759"/>
                    <a:pt x="2918" y="7848"/>
                  </a:cubicBezTo>
                  <a:cubicBezTo>
                    <a:pt x="3016" y="7884"/>
                    <a:pt x="3105" y="7910"/>
                    <a:pt x="3194" y="7964"/>
                  </a:cubicBezTo>
                  <a:cubicBezTo>
                    <a:pt x="3087" y="7955"/>
                    <a:pt x="2971" y="7928"/>
                    <a:pt x="2864" y="7910"/>
                  </a:cubicBezTo>
                  <a:cubicBezTo>
                    <a:pt x="2837" y="7991"/>
                    <a:pt x="2819" y="8071"/>
                    <a:pt x="2793" y="8160"/>
                  </a:cubicBezTo>
                  <a:cubicBezTo>
                    <a:pt x="2659" y="8223"/>
                    <a:pt x="2605" y="8365"/>
                    <a:pt x="2677" y="8499"/>
                  </a:cubicBezTo>
                  <a:cubicBezTo>
                    <a:pt x="2588" y="8588"/>
                    <a:pt x="2489" y="8678"/>
                    <a:pt x="2400" y="8767"/>
                  </a:cubicBezTo>
                  <a:cubicBezTo>
                    <a:pt x="2409" y="8945"/>
                    <a:pt x="2257" y="9052"/>
                    <a:pt x="2195" y="9204"/>
                  </a:cubicBezTo>
                  <a:cubicBezTo>
                    <a:pt x="2213" y="9275"/>
                    <a:pt x="2249" y="9347"/>
                    <a:pt x="2275" y="9418"/>
                  </a:cubicBezTo>
                  <a:cubicBezTo>
                    <a:pt x="2150" y="9525"/>
                    <a:pt x="2034" y="9641"/>
                    <a:pt x="1945" y="9766"/>
                  </a:cubicBezTo>
                  <a:cubicBezTo>
                    <a:pt x="1963" y="9828"/>
                    <a:pt x="1981" y="9882"/>
                    <a:pt x="1999" y="9944"/>
                  </a:cubicBezTo>
                  <a:cubicBezTo>
                    <a:pt x="1981" y="9940"/>
                    <a:pt x="1965" y="9938"/>
                    <a:pt x="1950" y="9938"/>
                  </a:cubicBezTo>
                  <a:cubicBezTo>
                    <a:pt x="1764" y="9938"/>
                    <a:pt x="1799" y="10232"/>
                    <a:pt x="1758" y="10373"/>
                  </a:cubicBezTo>
                  <a:cubicBezTo>
                    <a:pt x="1678" y="10390"/>
                    <a:pt x="1562" y="10364"/>
                    <a:pt x="1508" y="10453"/>
                  </a:cubicBezTo>
                  <a:cubicBezTo>
                    <a:pt x="1348" y="10667"/>
                    <a:pt x="1196" y="10899"/>
                    <a:pt x="1098" y="11158"/>
                  </a:cubicBezTo>
                  <a:cubicBezTo>
                    <a:pt x="866" y="11193"/>
                    <a:pt x="759" y="11416"/>
                    <a:pt x="661" y="11595"/>
                  </a:cubicBezTo>
                  <a:cubicBezTo>
                    <a:pt x="536" y="11925"/>
                    <a:pt x="348" y="12237"/>
                    <a:pt x="268" y="12576"/>
                  </a:cubicBezTo>
                  <a:cubicBezTo>
                    <a:pt x="179" y="12879"/>
                    <a:pt x="170" y="13200"/>
                    <a:pt x="197" y="13522"/>
                  </a:cubicBezTo>
                  <a:cubicBezTo>
                    <a:pt x="241" y="13566"/>
                    <a:pt x="286" y="13611"/>
                    <a:pt x="331" y="13655"/>
                  </a:cubicBezTo>
                  <a:cubicBezTo>
                    <a:pt x="223" y="14021"/>
                    <a:pt x="161" y="14405"/>
                    <a:pt x="0" y="14762"/>
                  </a:cubicBezTo>
                  <a:cubicBezTo>
                    <a:pt x="81" y="14744"/>
                    <a:pt x="161" y="14735"/>
                    <a:pt x="232" y="14726"/>
                  </a:cubicBezTo>
                  <a:cubicBezTo>
                    <a:pt x="268" y="14833"/>
                    <a:pt x="286" y="14949"/>
                    <a:pt x="322" y="15065"/>
                  </a:cubicBezTo>
                  <a:cubicBezTo>
                    <a:pt x="369" y="15077"/>
                    <a:pt x="417" y="15081"/>
                    <a:pt x="465" y="15081"/>
                  </a:cubicBezTo>
                  <a:cubicBezTo>
                    <a:pt x="584" y="15081"/>
                    <a:pt x="702" y="15055"/>
                    <a:pt x="820" y="15055"/>
                  </a:cubicBezTo>
                  <a:cubicBezTo>
                    <a:pt x="832" y="15055"/>
                    <a:pt x="845" y="15055"/>
                    <a:pt x="857" y="15056"/>
                  </a:cubicBezTo>
                  <a:cubicBezTo>
                    <a:pt x="839" y="14967"/>
                    <a:pt x="821" y="14869"/>
                    <a:pt x="812" y="14779"/>
                  </a:cubicBezTo>
                  <a:cubicBezTo>
                    <a:pt x="884" y="14779"/>
                    <a:pt x="964" y="14788"/>
                    <a:pt x="1044" y="14788"/>
                  </a:cubicBezTo>
                  <a:cubicBezTo>
                    <a:pt x="1089" y="14753"/>
                    <a:pt x="1142" y="14726"/>
                    <a:pt x="1196" y="14699"/>
                  </a:cubicBezTo>
                  <a:cubicBezTo>
                    <a:pt x="1214" y="14672"/>
                    <a:pt x="1240" y="14610"/>
                    <a:pt x="1249" y="14583"/>
                  </a:cubicBezTo>
                  <a:cubicBezTo>
                    <a:pt x="1331" y="14479"/>
                    <a:pt x="1400" y="14332"/>
                    <a:pt x="1530" y="14332"/>
                  </a:cubicBezTo>
                  <a:cubicBezTo>
                    <a:pt x="1555" y="14332"/>
                    <a:pt x="1584" y="14338"/>
                    <a:pt x="1615" y="14351"/>
                  </a:cubicBezTo>
                  <a:cubicBezTo>
                    <a:pt x="1722" y="14235"/>
                    <a:pt x="1883" y="14262"/>
                    <a:pt x="2017" y="14244"/>
                  </a:cubicBezTo>
                  <a:cubicBezTo>
                    <a:pt x="2034" y="14217"/>
                    <a:pt x="2061" y="14164"/>
                    <a:pt x="2070" y="14146"/>
                  </a:cubicBezTo>
                  <a:cubicBezTo>
                    <a:pt x="2133" y="14164"/>
                    <a:pt x="2204" y="14191"/>
                    <a:pt x="2275" y="14217"/>
                  </a:cubicBezTo>
                  <a:cubicBezTo>
                    <a:pt x="2284" y="14164"/>
                    <a:pt x="2293" y="14110"/>
                    <a:pt x="2293" y="14066"/>
                  </a:cubicBezTo>
                  <a:cubicBezTo>
                    <a:pt x="2382" y="14030"/>
                    <a:pt x="2472" y="14003"/>
                    <a:pt x="2561" y="13968"/>
                  </a:cubicBezTo>
                  <a:cubicBezTo>
                    <a:pt x="2605" y="13816"/>
                    <a:pt x="2730" y="13754"/>
                    <a:pt x="2873" y="13754"/>
                  </a:cubicBezTo>
                  <a:cubicBezTo>
                    <a:pt x="2900" y="13673"/>
                    <a:pt x="2927" y="13593"/>
                    <a:pt x="2953" y="13513"/>
                  </a:cubicBezTo>
                  <a:lnTo>
                    <a:pt x="2953" y="13513"/>
                  </a:lnTo>
                  <a:cubicBezTo>
                    <a:pt x="2873" y="13548"/>
                    <a:pt x="2784" y="13584"/>
                    <a:pt x="2704" y="13620"/>
                  </a:cubicBezTo>
                  <a:cubicBezTo>
                    <a:pt x="2730" y="13397"/>
                    <a:pt x="2953" y="13325"/>
                    <a:pt x="3105" y="13209"/>
                  </a:cubicBezTo>
                  <a:cubicBezTo>
                    <a:pt x="3158" y="13111"/>
                    <a:pt x="3185" y="12986"/>
                    <a:pt x="3221" y="12879"/>
                  </a:cubicBezTo>
                  <a:cubicBezTo>
                    <a:pt x="3158" y="12853"/>
                    <a:pt x="3096" y="12817"/>
                    <a:pt x="3034" y="12790"/>
                  </a:cubicBezTo>
                  <a:cubicBezTo>
                    <a:pt x="3025" y="12647"/>
                    <a:pt x="2980" y="12514"/>
                    <a:pt x="2882" y="12398"/>
                  </a:cubicBezTo>
                  <a:cubicBezTo>
                    <a:pt x="2953" y="12183"/>
                    <a:pt x="3105" y="12023"/>
                    <a:pt x="3239" y="11853"/>
                  </a:cubicBezTo>
                  <a:cubicBezTo>
                    <a:pt x="3230" y="11541"/>
                    <a:pt x="3176" y="11077"/>
                    <a:pt x="3533" y="10926"/>
                  </a:cubicBezTo>
                  <a:cubicBezTo>
                    <a:pt x="3765" y="10774"/>
                    <a:pt x="4086" y="10863"/>
                    <a:pt x="4283" y="10658"/>
                  </a:cubicBezTo>
                  <a:cubicBezTo>
                    <a:pt x="4407" y="10560"/>
                    <a:pt x="4541" y="10488"/>
                    <a:pt x="4684" y="10417"/>
                  </a:cubicBezTo>
                  <a:cubicBezTo>
                    <a:pt x="4755" y="10444"/>
                    <a:pt x="4827" y="10471"/>
                    <a:pt x="4898" y="10497"/>
                  </a:cubicBezTo>
                  <a:cubicBezTo>
                    <a:pt x="5041" y="10373"/>
                    <a:pt x="5228" y="10292"/>
                    <a:pt x="5371" y="10158"/>
                  </a:cubicBezTo>
                  <a:cubicBezTo>
                    <a:pt x="5469" y="10042"/>
                    <a:pt x="5558" y="9918"/>
                    <a:pt x="5656" y="9802"/>
                  </a:cubicBezTo>
                  <a:cubicBezTo>
                    <a:pt x="5630" y="9757"/>
                    <a:pt x="5603" y="9712"/>
                    <a:pt x="5576" y="9677"/>
                  </a:cubicBezTo>
                  <a:cubicBezTo>
                    <a:pt x="5531" y="9641"/>
                    <a:pt x="5487" y="9614"/>
                    <a:pt x="5442" y="9579"/>
                  </a:cubicBezTo>
                  <a:lnTo>
                    <a:pt x="5442" y="9579"/>
                  </a:lnTo>
                  <a:cubicBezTo>
                    <a:pt x="5558" y="9596"/>
                    <a:pt x="5665" y="9641"/>
                    <a:pt x="5746" y="9721"/>
                  </a:cubicBezTo>
                  <a:cubicBezTo>
                    <a:pt x="5755" y="9659"/>
                    <a:pt x="5763" y="9605"/>
                    <a:pt x="5763" y="9543"/>
                  </a:cubicBezTo>
                  <a:cubicBezTo>
                    <a:pt x="5781" y="9561"/>
                    <a:pt x="5826" y="9587"/>
                    <a:pt x="5844" y="9596"/>
                  </a:cubicBezTo>
                  <a:cubicBezTo>
                    <a:pt x="5978" y="9516"/>
                    <a:pt x="6129" y="9436"/>
                    <a:pt x="6254" y="9329"/>
                  </a:cubicBezTo>
                  <a:cubicBezTo>
                    <a:pt x="6370" y="9195"/>
                    <a:pt x="6441" y="9008"/>
                    <a:pt x="6611" y="8918"/>
                  </a:cubicBezTo>
                  <a:cubicBezTo>
                    <a:pt x="6896" y="8419"/>
                    <a:pt x="7369" y="8071"/>
                    <a:pt x="7726" y="7634"/>
                  </a:cubicBezTo>
                  <a:cubicBezTo>
                    <a:pt x="7869" y="7473"/>
                    <a:pt x="7851" y="7268"/>
                    <a:pt x="7842" y="7072"/>
                  </a:cubicBezTo>
                  <a:cubicBezTo>
                    <a:pt x="8003" y="6991"/>
                    <a:pt x="8163" y="6911"/>
                    <a:pt x="8315" y="6804"/>
                  </a:cubicBezTo>
                  <a:cubicBezTo>
                    <a:pt x="8484" y="6652"/>
                    <a:pt x="8609" y="6447"/>
                    <a:pt x="8779" y="6305"/>
                  </a:cubicBezTo>
                  <a:cubicBezTo>
                    <a:pt x="9180" y="5939"/>
                    <a:pt x="9510" y="5511"/>
                    <a:pt x="9885" y="5118"/>
                  </a:cubicBezTo>
                  <a:cubicBezTo>
                    <a:pt x="10063" y="4931"/>
                    <a:pt x="10179" y="4690"/>
                    <a:pt x="10376" y="4502"/>
                  </a:cubicBezTo>
                  <a:cubicBezTo>
                    <a:pt x="10706" y="4092"/>
                    <a:pt x="10848" y="3557"/>
                    <a:pt x="10938" y="3048"/>
                  </a:cubicBezTo>
                  <a:cubicBezTo>
                    <a:pt x="10929" y="2620"/>
                    <a:pt x="11170" y="2219"/>
                    <a:pt x="11080" y="1799"/>
                  </a:cubicBezTo>
                  <a:cubicBezTo>
                    <a:pt x="10947" y="988"/>
                    <a:pt x="10277" y="265"/>
                    <a:pt x="9457" y="113"/>
                  </a:cubicBezTo>
                  <a:cubicBezTo>
                    <a:pt x="9280" y="67"/>
                    <a:pt x="9096" y="1"/>
                    <a:pt x="8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629975" y="3639575"/>
              <a:ext cx="206325" cy="461175"/>
            </a:xfrm>
            <a:custGeom>
              <a:avLst/>
              <a:gdLst/>
              <a:ahLst/>
              <a:cxnLst/>
              <a:rect l="l" t="t" r="r" b="b"/>
              <a:pathLst>
                <a:path w="8253" h="18447" extrusionOk="0">
                  <a:moveTo>
                    <a:pt x="4552" y="10480"/>
                  </a:moveTo>
                  <a:cubicBezTo>
                    <a:pt x="4554" y="10480"/>
                    <a:pt x="4556" y="10480"/>
                    <a:pt x="4559" y="10480"/>
                  </a:cubicBezTo>
                  <a:cubicBezTo>
                    <a:pt x="4621" y="10525"/>
                    <a:pt x="4595" y="10685"/>
                    <a:pt x="4505" y="10685"/>
                  </a:cubicBezTo>
                  <a:cubicBezTo>
                    <a:pt x="4427" y="10642"/>
                    <a:pt x="4459" y="10480"/>
                    <a:pt x="4552" y="10480"/>
                  </a:cubicBezTo>
                  <a:close/>
                  <a:moveTo>
                    <a:pt x="5538" y="1"/>
                  </a:moveTo>
                  <a:cubicBezTo>
                    <a:pt x="5435" y="1"/>
                    <a:pt x="5334" y="20"/>
                    <a:pt x="5237" y="69"/>
                  </a:cubicBezTo>
                  <a:cubicBezTo>
                    <a:pt x="4916" y="248"/>
                    <a:pt x="4621" y="471"/>
                    <a:pt x="4336" y="712"/>
                  </a:cubicBezTo>
                  <a:cubicBezTo>
                    <a:pt x="3988" y="970"/>
                    <a:pt x="3631" y="1247"/>
                    <a:pt x="3417" y="1622"/>
                  </a:cubicBezTo>
                  <a:cubicBezTo>
                    <a:pt x="3292" y="1836"/>
                    <a:pt x="3265" y="2094"/>
                    <a:pt x="3346" y="2326"/>
                  </a:cubicBezTo>
                  <a:cubicBezTo>
                    <a:pt x="3408" y="2451"/>
                    <a:pt x="3292" y="2558"/>
                    <a:pt x="3248" y="2674"/>
                  </a:cubicBezTo>
                  <a:cubicBezTo>
                    <a:pt x="3364" y="2692"/>
                    <a:pt x="3471" y="2710"/>
                    <a:pt x="3578" y="2728"/>
                  </a:cubicBezTo>
                  <a:cubicBezTo>
                    <a:pt x="3524" y="2790"/>
                    <a:pt x="3479" y="2862"/>
                    <a:pt x="3426" y="2924"/>
                  </a:cubicBezTo>
                  <a:cubicBezTo>
                    <a:pt x="3462" y="2951"/>
                    <a:pt x="3524" y="3004"/>
                    <a:pt x="3560" y="3031"/>
                  </a:cubicBezTo>
                  <a:cubicBezTo>
                    <a:pt x="3488" y="3120"/>
                    <a:pt x="3435" y="3218"/>
                    <a:pt x="3435" y="3334"/>
                  </a:cubicBezTo>
                  <a:cubicBezTo>
                    <a:pt x="3399" y="3522"/>
                    <a:pt x="3283" y="3700"/>
                    <a:pt x="3328" y="3896"/>
                  </a:cubicBezTo>
                  <a:cubicBezTo>
                    <a:pt x="3239" y="4066"/>
                    <a:pt x="3149" y="4235"/>
                    <a:pt x="3096" y="4414"/>
                  </a:cubicBezTo>
                  <a:cubicBezTo>
                    <a:pt x="3069" y="4432"/>
                    <a:pt x="3016" y="4467"/>
                    <a:pt x="2989" y="4476"/>
                  </a:cubicBezTo>
                  <a:cubicBezTo>
                    <a:pt x="2953" y="4592"/>
                    <a:pt x="2909" y="4708"/>
                    <a:pt x="2855" y="4824"/>
                  </a:cubicBezTo>
                  <a:cubicBezTo>
                    <a:pt x="2882" y="4878"/>
                    <a:pt x="2900" y="4940"/>
                    <a:pt x="2926" y="4994"/>
                  </a:cubicBezTo>
                  <a:cubicBezTo>
                    <a:pt x="2900" y="5020"/>
                    <a:pt x="2846" y="5074"/>
                    <a:pt x="2819" y="5101"/>
                  </a:cubicBezTo>
                  <a:cubicBezTo>
                    <a:pt x="2855" y="5217"/>
                    <a:pt x="2891" y="5333"/>
                    <a:pt x="2909" y="5458"/>
                  </a:cubicBezTo>
                  <a:cubicBezTo>
                    <a:pt x="2953" y="5618"/>
                    <a:pt x="2891" y="5814"/>
                    <a:pt x="3016" y="5948"/>
                  </a:cubicBezTo>
                  <a:cubicBezTo>
                    <a:pt x="3016" y="5975"/>
                    <a:pt x="3025" y="6029"/>
                    <a:pt x="3033" y="6055"/>
                  </a:cubicBezTo>
                  <a:cubicBezTo>
                    <a:pt x="3078" y="6180"/>
                    <a:pt x="3123" y="6314"/>
                    <a:pt x="3167" y="6448"/>
                  </a:cubicBezTo>
                  <a:cubicBezTo>
                    <a:pt x="3265" y="6546"/>
                    <a:pt x="3364" y="6644"/>
                    <a:pt x="3471" y="6742"/>
                  </a:cubicBezTo>
                  <a:cubicBezTo>
                    <a:pt x="3319" y="6796"/>
                    <a:pt x="3140" y="6814"/>
                    <a:pt x="3033" y="6947"/>
                  </a:cubicBezTo>
                  <a:cubicBezTo>
                    <a:pt x="2801" y="7206"/>
                    <a:pt x="2516" y="7429"/>
                    <a:pt x="2320" y="7724"/>
                  </a:cubicBezTo>
                  <a:cubicBezTo>
                    <a:pt x="2320" y="7759"/>
                    <a:pt x="2311" y="7840"/>
                    <a:pt x="2311" y="7875"/>
                  </a:cubicBezTo>
                  <a:cubicBezTo>
                    <a:pt x="2284" y="7866"/>
                    <a:pt x="2222" y="7857"/>
                    <a:pt x="2195" y="7848"/>
                  </a:cubicBezTo>
                  <a:lnTo>
                    <a:pt x="2195" y="7848"/>
                  </a:lnTo>
                  <a:cubicBezTo>
                    <a:pt x="2195" y="7884"/>
                    <a:pt x="2204" y="7956"/>
                    <a:pt x="2213" y="7991"/>
                  </a:cubicBezTo>
                  <a:cubicBezTo>
                    <a:pt x="2177" y="8107"/>
                    <a:pt x="2168" y="8232"/>
                    <a:pt x="2159" y="8348"/>
                  </a:cubicBezTo>
                  <a:cubicBezTo>
                    <a:pt x="2115" y="8393"/>
                    <a:pt x="2070" y="8437"/>
                    <a:pt x="2025" y="8482"/>
                  </a:cubicBezTo>
                  <a:cubicBezTo>
                    <a:pt x="2043" y="8651"/>
                    <a:pt x="2115" y="8857"/>
                    <a:pt x="1981" y="8999"/>
                  </a:cubicBezTo>
                  <a:cubicBezTo>
                    <a:pt x="1874" y="9115"/>
                    <a:pt x="1829" y="9267"/>
                    <a:pt x="1865" y="9419"/>
                  </a:cubicBezTo>
                  <a:cubicBezTo>
                    <a:pt x="1811" y="9472"/>
                    <a:pt x="1767" y="9535"/>
                    <a:pt x="1713" y="9597"/>
                  </a:cubicBezTo>
                  <a:cubicBezTo>
                    <a:pt x="1686" y="9695"/>
                    <a:pt x="1660" y="9793"/>
                    <a:pt x="1597" y="9882"/>
                  </a:cubicBezTo>
                  <a:cubicBezTo>
                    <a:pt x="1508" y="10195"/>
                    <a:pt x="1454" y="10516"/>
                    <a:pt x="1356" y="10828"/>
                  </a:cubicBezTo>
                  <a:cubicBezTo>
                    <a:pt x="1321" y="10989"/>
                    <a:pt x="1169" y="11114"/>
                    <a:pt x="1214" y="11283"/>
                  </a:cubicBezTo>
                  <a:cubicBezTo>
                    <a:pt x="1267" y="11453"/>
                    <a:pt x="1089" y="11569"/>
                    <a:pt x="1017" y="11702"/>
                  </a:cubicBezTo>
                  <a:cubicBezTo>
                    <a:pt x="1035" y="11774"/>
                    <a:pt x="1053" y="11836"/>
                    <a:pt x="1062" y="11908"/>
                  </a:cubicBezTo>
                  <a:cubicBezTo>
                    <a:pt x="1098" y="11952"/>
                    <a:pt x="1124" y="11997"/>
                    <a:pt x="1160" y="12041"/>
                  </a:cubicBezTo>
                  <a:cubicBezTo>
                    <a:pt x="1071" y="12122"/>
                    <a:pt x="901" y="12131"/>
                    <a:pt x="910" y="12282"/>
                  </a:cubicBezTo>
                  <a:cubicBezTo>
                    <a:pt x="875" y="12523"/>
                    <a:pt x="1196" y="12532"/>
                    <a:pt x="1356" y="12577"/>
                  </a:cubicBezTo>
                  <a:cubicBezTo>
                    <a:pt x="1338" y="12657"/>
                    <a:pt x="1321" y="12746"/>
                    <a:pt x="1303" y="12835"/>
                  </a:cubicBezTo>
                  <a:cubicBezTo>
                    <a:pt x="1106" y="12871"/>
                    <a:pt x="955" y="12996"/>
                    <a:pt x="821" y="13139"/>
                  </a:cubicBezTo>
                  <a:cubicBezTo>
                    <a:pt x="723" y="13406"/>
                    <a:pt x="616" y="13674"/>
                    <a:pt x="562" y="13959"/>
                  </a:cubicBezTo>
                  <a:cubicBezTo>
                    <a:pt x="598" y="13968"/>
                    <a:pt x="678" y="13986"/>
                    <a:pt x="723" y="13995"/>
                  </a:cubicBezTo>
                  <a:cubicBezTo>
                    <a:pt x="759" y="14111"/>
                    <a:pt x="759" y="14236"/>
                    <a:pt x="607" y="14245"/>
                  </a:cubicBezTo>
                  <a:cubicBezTo>
                    <a:pt x="607" y="14307"/>
                    <a:pt x="607" y="14361"/>
                    <a:pt x="616" y="14414"/>
                  </a:cubicBezTo>
                  <a:cubicBezTo>
                    <a:pt x="598" y="14530"/>
                    <a:pt x="589" y="14646"/>
                    <a:pt x="589" y="14762"/>
                  </a:cubicBezTo>
                  <a:cubicBezTo>
                    <a:pt x="464" y="14887"/>
                    <a:pt x="500" y="15074"/>
                    <a:pt x="437" y="15226"/>
                  </a:cubicBezTo>
                  <a:cubicBezTo>
                    <a:pt x="375" y="15280"/>
                    <a:pt x="295" y="15289"/>
                    <a:pt x="223" y="15324"/>
                  </a:cubicBezTo>
                  <a:cubicBezTo>
                    <a:pt x="205" y="15458"/>
                    <a:pt x="188" y="15601"/>
                    <a:pt x="188" y="15735"/>
                  </a:cubicBezTo>
                  <a:cubicBezTo>
                    <a:pt x="152" y="15904"/>
                    <a:pt x="81" y="16083"/>
                    <a:pt x="134" y="16252"/>
                  </a:cubicBezTo>
                  <a:cubicBezTo>
                    <a:pt x="188" y="16475"/>
                    <a:pt x="98" y="16698"/>
                    <a:pt x="45" y="16921"/>
                  </a:cubicBezTo>
                  <a:cubicBezTo>
                    <a:pt x="72" y="16948"/>
                    <a:pt x="125" y="17001"/>
                    <a:pt x="143" y="17028"/>
                  </a:cubicBezTo>
                  <a:cubicBezTo>
                    <a:pt x="98" y="17278"/>
                    <a:pt x="45" y="17537"/>
                    <a:pt x="9" y="17795"/>
                  </a:cubicBezTo>
                  <a:cubicBezTo>
                    <a:pt x="0" y="17992"/>
                    <a:pt x="161" y="18143"/>
                    <a:pt x="268" y="18295"/>
                  </a:cubicBezTo>
                  <a:cubicBezTo>
                    <a:pt x="368" y="18332"/>
                    <a:pt x="467" y="18378"/>
                    <a:pt x="570" y="18378"/>
                  </a:cubicBezTo>
                  <a:cubicBezTo>
                    <a:pt x="615" y="18378"/>
                    <a:pt x="659" y="18370"/>
                    <a:pt x="705" y="18348"/>
                  </a:cubicBezTo>
                  <a:cubicBezTo>
                    <a:pt x="839" y="18384"/>
                    <a:pt x="973" y="18420"/>
                    <a:pt x="1106" y="18447"/>
                  </a:cubicBezTo>
                  <a:cubicBezTo>
                    <a:pt x="1133" y="18420"/>
                    <a:pt x="1178" y="18366"/>
                    <a:pt x="1196" y="18340"/>
                  </a:cubicBezTo>
                  <a:cubicBezTo>
                    <a:pt x="1258" y="18340"/>
                    <a:pt x="1321" y="18331"/>
                    <a:pt x="1383" y="18322"/>
                  </a:cubicBezTo>
                  <a:cubicBezTo>
                    <a:pt x="1419" y="18286"/>
                    <a:pt x="1463" y="18241"/>
                    <a:pt x="1499" y="18197"/>
                  </a:cubicBezTo>
                  <a:lnTo>
                    <a:pt x="1633" y="18197"/>
                  </a:lnTo>
                  <a:cubicBezTo>
                    <a:pt x="1740" y="18054"/>
                    <a:pt x="1909" y="17956"/>
                    <a:pt x="2088" y="17956"/>
                  </a:cubicBezTo>
                  <a:cubicBezTo>
                    <a:pt x="2115" y="17938"/>
                    <a:pt x="2150" y="17902"/>
                    <a:pt x="2168" y="17893"/>
                  </a:cubicBezTo>
                  <a:cubicBezTo>
                    <a:pt x="2222" y="17920"/>
                    <a:pt x="2266" y="17938"/>
                    <a:pt x="2320" y="17974"/>
                  </a:cubicBezTo>
                  <a:cubicBezTo>
                    <a:pt x="2543" y="17902"/>
                    <a:pt x="2775" y="17885"/>
                    <a:pt x="2989" y="17786"/>
                  </a:cubicBezTo>
                  <a:cubicBezTo>
                    <a:pt x="3012" y="17770"/>
                    <a:pt x="3034" y="17763"/>
                    <a:pt x="3054" y="17763"/>
                  </a:cubicBezTo>
                  <a:cubicBezTo>
                    <a:pt x="3134" y="17763"/>
                    <a:pt x="3192" y="17869"/>
                    <a:pt x="3256" y="17911"/>
                  </a:cubicBezTo>
                  <a:cubicBezTo>
                    <a:pt x="3239" y="17786"/>
                    <a:pt x="3221" y="17662"/>
                    <a:pt x="3230" y="17537"/>
                  </a:cubicBezTo>
                  <a:cubicBezTo>
                    <a:pt x="3444" y="17412"/>
                    <a:pt x="3533" y="17064"/>
                    <a:pt x="3310" y="16903"/>
                  </a:cubicBezTo>
                  <a:lnTo>
                    <a:pt x="3310" y="16903"/>
                  </a:lnTo>
                  <a:cubicBezTo>
                    <a:pt x="3239" y="16975"/>
                    <a:pt x="3167" y="17055"/>
                    <a:pt x="3087" y="17117"/>
                  </a:cubicBezTo>
                  <a:cubicBezTo>
                    <a:pt x="3132" y="16948"/>
                    <a:pt x="3248" y="16796"/>
                    <a:pt x="3230" y="16618"/>
                  </a:cubicBezTo>
                  <a:lnTo>
                    <a:pt x="3230" y="16618"/>
                  </a:lnTo>
                  <a:cubicBezTo>
                    <a:pt x="3256" y="16627"/>
                    <a:pt x="3310" y="16645"/>
                    <a:pt x="3337" y="16653"/>
                  </a:cubicBezTo>
                  <a:cubicBezTo>
                    <a:pt x="3346" y="16591"/>
                    <a:pt x="3364" y="16475"/>
                    <a:pt x="3372" y="16413"/>
                  </a:cubicBezTo>
                  <a:cubicBezTo>
                    <a:pt x="3346" y="16404"/>
                    <a:pt x="3274" y="16386"/>
                    <a:pt x="3248" y="16386"/>
                  </a:cubicBezTo>
                  <a:cubicBezTo>
                    <a:pt x="3283" y="16332"/>
                    <a:pt x="3328" y="16288"/>
                    <a:pt x="3372" y="16243"/>
                  </a:cubicBezTo>
                  <a:cubicBezTo>
                    <a:pt x="3364" y="15975"/>
                    <a:pt x="3729" y="15833"/>
                    <a:pt x="3578" y="15556"/>
                  </a:cubicBezTo>
                  <a:cubicBezTo>
                    <a:pt x="3613" y="15538"/>
                    <a:pt x="3649" y="15521"/>
                    <a:pt x="3694" y="15503"/>
                  </a:cubicBezTo>
                  <a:cubicBezTo>
                    <a:pt x="3720" y="15190"/>
                    <a:pt x="3774" y="14878"/>
                    <a:pt x="3926" y="14602"/>
                  </a:cubicBezTo>
                  <a:cubicBezTo>
                    <a:pt x="3952" y="14504"/>
                    <a:pt x="4068" y="14512"/>
                    <a:pt x="4140" y="14477"/>
                  </a:cubicBezTo>
                  <a:cubicBezTo>
                    <a:pt x="4140" y="14388"/>
                    <a:pt x="4149" y="14307"/>
                    <a:pt x="4149" y="14227"/>
                  </a:cubicBezTo>
                  <a:cubicBezTo>
                    <a:pt x="4300" y="13968"/>
                    <a:pt x="4639" y="13745"/>
                    <a:pt x="4514" y="13406"/>
                  </a:cubicBezTo>
                  <a:cubicBezTo>
                    <a:pt x="4541" y="13388"/>
                    <a:pt x="4586" y="13335"/>
                    <a:pt x="4612" y="13308"/>
                  </a:cubicBezTo>
                  <a:lnTo>
                    <a:pt x="4612" y="13308"/>
                  </a:lnTo>
                  <a:cubicBezTo>
                    <a:pt x="4527" y="13378"/>
                    <a:pt x="4431" y="13406"/>
                    <a:pt x="4333" y="13406"/>
                  </a:cubicBezTo>
                  <a:cubicBezTo>
                    <a:pt x="4256" y="13406"/>
                    <a:pt x="4178" y="13389"/>
                    <a:pt x="4104" y="13362"/>
                  </a:cubicBezTo>
                  <a:cubicBezTo>
                    <a:pt x="4211" y="13290"/>
                    <a:pt x="4336" y="13255"/>
                    <a:pt x="4461" y="13228"/>
                  </a:cubicBezTo>
                  <a:cubicBezTo>
                    <a:pt x="4416" y="13183"/>
                    <a:pt x="4372" y="13130"/>
                    <a:pt x="4327" y="13085"/>
                  </a:cubicBezTo>
                  <a:cubicBezTo>
                    <a:pt x="4398" y="13049"/>
                    <a:pt x="4470" y="13005"/>
                    <a:pt x="4541" y="12969"/>
                  </a:cubicBezTo>
                  <a:cubicBezTo>
                    <a:pt x="4586" y="12826"/>
                    <a:pt x="4630" y="12693"/>
                    <a:pt x="4666" y="12541"/>
                  </a:cubicBezTo>
                  <a:cubicBezTo>
                    <a:pt x="4470" y="12371"/>
                    <a:pt x="4318" y="12157"/>
                    <a:pt x="4104" y="11997"/>
                  </a:cubicBezTo>
                  <a:cubicBezTo>
                    <a:pt x="4282" y="11890"/>
                    <a:pt x="4532" y="11979"/>
                    <a:pt x="4657" y="11792"/>
                  </a:cubicBezTo>
                  <a:cubicBezTo>
                    <a:pt x="4711" y="11640"/>
                    <a:pt x="4737" y="11479"/>
                    <a:pt x="4764" y="11319"/>
                  </a:cubicBezTo>
                  <a:lnTo>
                    <a:pt x="4764" y="11319"/>
                  </a:lnTo>
                  <a:cubicBezTo>
                    <a:pt x="4702" y="11381"/>
                    <a:pt x="4648" y="11453"/>
                    <a:pt x="4595" y="11515"/>
                  </a:cubicBezTo>
                  <a:cubicBezTo>
                    <a:pt x="4559" y="11354"/>
                    <a:pt x="4559" y="11185"/>
                    <a:pt x="4479" y="11033"/>
                  </a:cubicBezTo>
                  <a:cubicBezTo>
                    <a:pt x="4505" y="10953"/>
                    <a:pt x="4523" y="10873"/>
                    <a:pt x="4550" y="10783"/>
                  </a:cubicBezTo>
                  <a:lnTo>
                    <a:pt x="4550" y="10783"/>
                  </a:lnTo>
                  <a:cubicBezTo>
                    <a:pt x="4550" y="10864"/>
                    <a:pt x="4541" y="10944"/>
                    <a:pt x="4532" y="11015"/>
                  </a:cubicBezTo>
                  <a:cubicBezTo>
                    <a:pt x="4568" y="11051"/>
                    <a:pt x="4595" y="11078"/>
                    <a:pt x="4630" y="11105"/>
                  </a:cubicBezTo>
                  <a:cubicBezTo>
                    <a:pt x="4657" y="11024"/>
                    <a:pt x="4693" y="10944"/>
                    <a:pt x="4737" y="10873"/>
                  </a:cubicBezTo>
                  <a:cubicBezTo>
                    <a:pt x="4835" y="10855"/>
                    <a:pt x="4925" y="10855"/>
                    <a:pt x="5023" y="10855"/>
                  </a:cubicBezTo>
                  <a:cubicBezTo>
                    <a:pt x="4943" y="10819"/>
                    <a:pt x="4853" y="10792"/>
                    <a:pt x="4773" y="10757"/>
                  </a:cubicBezTo>
                  <a:cubicBezTo>
                    <a:pt x="4782" y="10632"/>
                    <a:pt x="4862" y="10543"/>
                    <a:pt x="4934" y="10444"/>
                  </a:cubicBezTo>
                  <a:cubicBezTo>
                    <a:pt x="4844" y="10391"/>
                    <a:pt x="4746" y="10355"/>
                    <a:pt x="4648" y="10311"/>
                  </a:cubicBezTo>
                  <a:cubicBezTo>
                    <a:pt x="4621" y="10275"/>
                    <a:pt x="4595" y="10230"/>
                    <a:pt x="4568" y="10195"/>
                  </a:cubicBezTo>
                  <a:lnTo>
                    <a:pt x="4568" y="10195"/>
                  </a:lnTo>
                  <a:cubicBezTo>
                    <a:pt x="4618" y="10205"/>
                    <a:pt x="4668" y="10210"/>
                    <a:pt x="4718" y="10210"/>
                  </a:cubicBezTo>
                  <a:cubicBezTo>
                    <a:pt x="4802" y="10210"/>
                    <a:pt x="4886" y="10196"/>
                    <a:pt x="4969" y="10168"/>
                  </a:cubicBezTo>
                  <a:cubicBezTo>
                    <a:pt x="4996" y="10204"/>
                    <a:pt x="5032" y="10230"/>
                    <a:pt x="5059" y="10257"/>
                  </a:cubicBezTo>
                  <a:cubicBezTo>
                    <a:pt x="5076" y="10230"/>
                    <a:pt x="5094" y="10177"/>
                    <a:pt x="5112" y="10141"/>
                  </a:cubicBezTo>
                  <a:cubicBezTo>
                    <a:pt x="5076" y="10132"/>
                    <a:pt x="5005" y="10114"/>
                    <a:pt x="4969" y="10105"/>
                  </a:cubicBezTo>
                  <a:cubicBezTo>
                    <a:pt x="4960" y="10061"/>
                    <a:pt x="4934" y="9972"/>
                    <a:pt x="4925" y="9927"/>
                  </a:cubicBezTo>
                  <a:cubicBezTo>
                    <a:pt x="4896" y="9898"/>
                    <a:pt x="4867" y="9887"/>
                    <a:pt x="4840" y="9887"/>
                  </a:cubicBezTo>
                  <a:cubicBezTo>
                    <a:pt x="4765" y="9887"/>
                    <a:pt x="4695" y="9968"/>
                    <a:pt x="4630" y="10007"/>
                  </a:cubicBezTo>
                  <a:cubicBezTo>
                    <a:pt x="4684" y="9820"/>
                    <a:pt x="4737" y="9633"/>
                    <a:pt x="4791" y="9454"/>
                  </a:cubicBezTo>
                  <a:cubicBezTo>
                    <a:pt x="4755" y="9445"/>
                    <a:pt x="4675" y="9445"/>
                    <a:pt x="4630" y="9445"/>
                  </a:cubicBezTo>
                  <a:cubicBezTo>
                    <a:pt x="4746" y="9419"/>
                    <a:pt x="4853" y="9383"/>
                    <a:pt x="4969" y="9356"/>
                  </a:cubicBezTo>
                  <a:cubicBezTo>
                    <a:pt x="5094" y="8946"/>
                    <a:pt x="5219" y="8518"/>
                    <a:pt x="5487" y="8170"/>
                  </a:cubicBezTo>
                  <a:cubicBezTo>
                    <a:pt x="5576" y="7920"/>
                    <a:pt x="5549" y="7643"/>
                    <a:pt x="5558" y="7385"/>
                  </a:cubicBezTo>
                  <a:cubicBezTo>
                    <a:pt x="5362" y="7242"/>
                    <a:pt x="5121" y="7197"/>
                    <a:pt x="4907" y="7108"/>
                  </a:cubicBezTo>
                  <a:cubicBezTo>
                    <a:pt x="4809" y="6983"/>
                    <a:pt x="4648" y="6974"/>
                    <a:pt x="4514" y="6947"/>
                  </a:cubicBezTo>
                  <a:lnTo>
                    <a:pt x="4514" y="6947"/>
                  </a:lnTo>
                  <a:cubicBezTo>
                    <a:pt x="4684" y="6956"/>
                    <a:pt x="4853" y="6983"/>
                    <a:pt x="5023" y="7019"/>
                  </a:cubicBezTo>
                  <a:cubicBezTo>
                    <a:pt x="5023" y="7037"/>
                    <a:pt x="5023" y="7072"/>
                    <a:pt x="5023" y="7090"/>
                  </a:cubicBezTo>
                  <a:cubicBezTo>
                    <a:pt x="5086" y="7142"/>
                    <a:pt x="5157" y="7159"/>
                    <a:pt x="5232" y="7159"/>
                  </a:cubicBezTo>
                  <a:cubicBezTo>
                    <a:pt x="5376" y="7159"/>
                    <a:pt x="5533" y="7093"/>
                    <a:pt x="5674" y="7081"/>
                  </a:cubicBezTo>
                  <a:cubicBezTo>
                    <a:pt x="5879" y="7063"/>
                    <a:pt x="6049" y="6947"/>
                    <a:pt x="6183" y="6796"/>
                  </a:cubicBezTo>
                  <a:cubicBezTo>
                    <a:pt x="6281" y="6831"/>
                    <a:pt x="6370" y="6885"/>
                    <a:pt x="6477" y="6912"/>
                  </a:cubicBezTo>
                  <a:cubicBezTo>
                    <a:pt x="6539" y="6858"/>
                    <a:pt x="6584" y="6778"/>
                    <a:pt x="6664" y="6733"/>
                  </a:cubicBezTo>
                  <a:cubicBezTo>
                    <a:pt x="6745" y="6680"/>
                    <a:pt x="6950" y="6635"/>
                    <a:pt x="6745" y="6564"/>
                  </a:cubicBezTo>
                  <a:cubicBezTo>
                    <a:pt x="6869" y="6314"/>
                    <a:pt x="7012" y="6064"/>
                    <a:pt x="7191" y="5841"/>
                  </a:cubicBezTo>
                  <a:cubicBezTo>
                    <a:pt x="7226" y="5850"/>
                    <a:pt x="7298" y="5868"/>
                    <a:pt x="7333" y="5877"/>
                  </a:cubicBezTo>
                  <a:cubicBezTo>
                    <a:pt x="7360" y="5788"/>
                    <a:pt x="7378" y="5707"/>
                    <a:pt x="7405" y="5627"/>
                  </a:cubicBezTo>
                  <a:cubicBezTo>
                    <a:pt x="7432" y="5600"/>
                    <a:pt x="7485" y="5565"/>
                    <a:pt x="7521" y="5538"/>
                  </a:cubicBezTo>
                  <a:lnTo>
                    <a:pt x="7521" y="5538"/>
                  </a:lnTo>
                  <a:cubicBezTo>
                    <a:pt x="7454" y="5551"/>
                    <a:pt x="7388" y="5574"/>
                    <a:pt x="7322" y="5574"/>
                  </a:cubicBezTo>
                  <a:cubicBezTo>
                    <a:pt x="7299" y="5574"/>
                    <a:pt x="7276" y="5572"/>
                    <a:pt x="7253" y="5565"/>
                  </a:cubicBezTo>
                  <a:cubicBezTo>
                    <a:pt x="7342" y="5306"/>
                    <a:pt x="7556" y="5110"/>
                    <a:pt x="7592" y="4842"/>
                  </a:cubicBezTo>
                  <a:cubicBezTo>
                    <a:pt x="7655" y="4521"/>
                    <a:pt x="7878" y="4262"/>
                    <a:pt x="8056" y="3995"/>
                  </a:cubicBezTo>
                  <a:cubicBezTo>
                    <a:pt x="8145" y="3780"/>
                    <a:pt x="8181" y="3557"/>
                    <a:pt x="8252" y="3334"/>
                  </a:cubicBezTo>
                  <a:cubicBezTo>
                    <a:pt x="8234" y="3218"/>
                    <a:pt x="8199" y="3111"/>
                    <a:pt x="8181" y="2995"/>
                  </a:cubicBezTo>
                  <a:cubicBezTo>
                    <a:pt x="8145" y="3067"/>
                    <a:pt x="8110" y="3138"/>
                    <a:pt x="8083" y="3210"/>
                  </a:cubicBezTo>
                  <a:cubicBezTo>
                    <a:pt x="8065" y="3210"/>
                    <a:pt x="8029" y="3201"/>
                    <a:pt x="8011" y="3201"/>
                  </a:cubicBezTo>
                  <a:cubicBezTo>
                    <a:pt x="8092" y="3076"/>
                    <a:pt x="8172" y="2951"/>
                    <a:pt x="8252" y="2835"/>
                  </a:cubicBezTo>
                  <a:cubicBezTo>
                    <a:pt x="8172" y="2665"/>
                    <a:pt x="8047" y="2523"/>
                    <a:pt x="7931" y="2389"/>
                  </a:cubicBezTo>
                  <a:cubicBezTo>
                    <a:pt x="7869" y="2068"/>
                    <a:pt x="7797" y="1746"/>
                    <a:pt x="7655" y="1452"/>
                  </a:cubicBezTo>
                  <a:cubicBezTo>
                    <a:pt x="7530" y="1238"/>
                    <a:pt x="7316" y="1086"/>
                    <a:pt x="7217" y="854"/>
                  </a:cubicBezTo>
                  <a:cubicBezTo>
                    <a:pt x="7173" y="765"/>
                    <a:pt x="7173" y="649"/>
                    <a:pt x="7066" y="605"/>
                  </a:cubicBezTo>
                  <a:cubicBezTo>
                    <a:pt x="6771" y="480"/>
                    <a:pt x="6548" y="221"/>
                    <a:pt x="6227" y="150"/>
                  </a:cubicBezTo>
                  <a:cubicBezTo>
                    <a:pt x="6006" y="94"/>
                    <a:pt x="5767" y="1"/>
                    <a:pt x="5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902050" y="3828275"/>
              <a:ext cx="366925" cy="424125"/>
            </a:xfrm>
            <a:custGeom>
              <a:avLst/>
              <a:gdLst/>
              <a:ahLst/>
              <a:cxnLst/>
              <a:rect l="l" t="t" r="r" b="b"/>
              <a:pathLst>
                <a:path w="14677" h="16965" extrusionOk="0">
                  <a:moveTo>
                    <a:pt x="11120" y="1482"/>
                  </a:moveTo>
                  <a:cubicBezTo>
                    <a:pt x="11205" y="1482"/>
                    <a:pt x="11169" y="1660"/>
                    <a:pt x="11098" y="1660"/>
                  </a:cubicBezTo>
                  <a:cubicBezTo>
                    <a:pt x="11076" y="1660"/>
                    <a:pt x="11052" y="1644"/>
                    <a:pt x="11027" y="1603"/>
                  </a:cubicBezTo>
                  <a:cubicBezTo>
                    <a:pt x="11036" y="1585"/>
                    <a:pt x="11054" y="1532"/>
                    <a:pt x="11054" y="1505"/>
                  </a:cubicBezTo>
                  <a:cubicBezTo>
                    <a:pt x="11081" y="1488"/>
                    <a:pt x="11103" y="1482"/>
                    <a:pt x="11120" y="1482"/>
                  </a:cubicBezTo>
                  <a:close/>
                  <a:moveTo>
                    <a:pt x="9894" y="3102"/>
                  </a:moveTo>
                  <a:cubicBezTo>
                    <a:pt x="10019" y="3137"/>
                    <a:pt x="10153" y="3164"/>
                    <a:pt x="10278" y="3191"/>
                  </a:cubicBezTo>
                  <a:cubicBezTo>
                    <a:pt x="10153" y="3227"/>
                    <a:pt x="10064" y="3307"/>
                    <a:pt x="10046" y="3450"/>
                  </a:cubicBezTo>
                  <a:cubicBezTo>
                    <a:pt x="10091" y="3450"/>
                    <a:pt x="10189" y="3467"/>
                    <a:pt x="10233" y="3467"/>
                  </a:cubicBezTo>
                  <a:cubicBezTo>
                    <a:pt x="10305" y="3699"/>
                    <a:pt x="10126" y="3860"/>
                    <a:pt x="9984" y="4021"/>
                  </a:cubicBezTo>
                  <a:cubicBezTo>
                    <a:pt x="9957" y="4029"/>
                    <a:pt x="9903" y="4038"/>
                    <a:pt x="9877" y="4047"/>
                  </a:cubicBezTo>
                  <a:cubicBezTo>
                    <a:pt x="9832" y="4154"/>
                    <a:pt x="9752" y="4244"/>
                    <a:pt x="9680" y="4342"/>
                  </a:cubicBezTo>
                  <a:cubicBezTo>
                    <a:pt x="9573" y="4279"/>
                    <a:pt x="9475" y="4217"/>
                    <a:pt x="9413" y="4110"/>
                  </a:cubicBezTo>
                  <a:cubicBezTo>
                    <a:pt x="9439" y="4083"/>
                    <a:pt x="9502" y="4021"/>
                    <a:pt x="9529" y="3994"/>
                  </a:cubicBezTo>
                  <a:cubicBezTo>
                    <a:pt x="9555" y="4029"/>
                    <a:pt x="9618" y="4110"/>
                    <a:pt x="9645" y="4145"/>
                  </a:cubicBezTo>
                  <a:cubicBezTo>
                    <a:pt x="9618" y="4065"/>
                    <a:pt x="9582" y="3994"/>
                    <a:pt x="9520" y="3949"/>
                  </a:cubicBezTo>
                  <a:cubicBezTo>
                    <a:pt x="9546" y="3735"/>
                    <a:pt x="9707" y="3574"/>
                    <a:pt x="9796" y="3387"/>
                  </a:cubicBezTo>
                  <a:cubicBezTo>
                    <a:pt x="9841" y="3369"/>
                    <a:pt x="9894" y="3351"/>
                    <a:pt x="9948" y="3334"/>
                  </a:cubicBezTo>
                  <a:cubicBezTo>
                    <a:pt x="9930" y="3307"/>
                    <a:pt x="9903" y="3235"/>
                    <a:pt x="9885" y="3209"/>
                  </a:cubicBezTo>
                  <a:cubicBezTo>
                    <a:pt x="9894" y="3182"/>
                    <a:pt x="9894" y="3128"/>
                    <a:pt x="9894" y="3102"/>
                  </a:cubicBezTo>
                  <a:close/>
                  <a:moveTo>
                    <a:pt x="10668" y="8757"/>
                  </a:moveTo>
                  <a:cubicBezTo>
                    <a:pt x="10668" y="8759"/>
                    <a:pt x="10667" y="8761"/>
                    <a:pt x="10666" y="8762"/>
                  </a:cubicBezTo>
                  <a:lnTo>
                    <a:pt x="10666" y="8762"/>
                  </a:lnTo>
                  <a:cubicBezTo>
                    <a:pt x="10668" y="8761"/>
                    <a:pt x="10669" y="8759"/>
                    <a:pt x="10671" y="8758"/>
                  </a:cubicBezTo>
                  <a:cubicBezTo>
                    <a:pt x="10670" y="8757"/>
                    <a:pt x="10669" y="8757"/>
                    <a:pt x="10668" y="8757"/>
                  </a:cubicBezTo>
                  <a:close/>
                  <a:moveTo>
                    <a:pt x="10666" y="8762"/>
                  </a:moveTo>
                  <a:cubicBezTo>
                    <a:pt x="10605" y="8831"/>
                    <a:pt x="10526" y="8874"/>
                    <a:pt x="10447" y="8909"/>
                  </a:cubicBezTo>
                  <a:cubicBezTo>
                    <a:pt x="10439" y="8936"/>
                    <a:pt x="10430" y="8990"/>
                    <a:pt x="10421" y="9016"/>
                  </a:cubicBezTo>
                  <a:cubicBezTo>
                    <a:pt x="10447" y="9025"/>
                    <a:pt x="10510" y="9043"/>
                    <a:pt x="10546" y="9052"/>
                  </a:cubicBezTo>
                  <a:cubicBezTo>
                    <a:pt x="10591" y="8955"/>
                    <a:pt x="10626" y="8859"/>
                    <a:pt x="10666" y="8762"/>
                  </a:cubicBezTo>
                  <a:close/>
                  <a:moveTo>
                    <a:pt x="12566" y="1"/>
                  </a:moveTo>
                  <a:cubicBezTo>
                    <a:pt x="12351" y="1"/>
                    <a:pt x="12139" y="56"/>
                    <a:pt x="11955" y="184"/>
                  </a:cubicBezTo>
                  <a:cubicBezTo>
                    <a:pt x="11946" y="229"/>
                    <a:pt x="11911" y="318"/>
                    <a:pt x="11902" y="363"/>
                  </a:cubicBezTo>
                  <a:cubicBezTo>
                    <a:pt x="11795" y="318"/>
                    <a:pt x="11696" y="274"/>
                    <a:pt x="11589" y="220"/>
                  </a:cubicBezTo>
                  <a:cubicBezTo>
                    <a:pt x="11509" y="265"/>
                    <a:pt x="11420" y="309"/>
                    <a:pt x="11349" y="372"/>
                  </a:cubicBezTo>
                  <a:cubicBezTo>
                    <a:pt x="11045" y="666"/>
                    <a:pt x="10697" y="907"/>
                    <a:pt x="10465" y="1264"/>
                  </a:cubicBezTo>
                  <a:cubicBezTo>
                    <a:pt x="10278" y="1567"/>
                    <a:pt x="10144" y="1906"/>
                    <a:pt x="9930" y="2201"/>
                  </a:cubicBezTo>
                  <a:cubicBezTo>
                    <a:pt x="9850" y="2326"/>
                    <a:pt x="9743" y="2450"/>
                    <a:pt x="9743" y="2620"/>
                  </a:cubicBezTo>
                  <a:cubicBezTo>
                    <a:pt x="9743" y="2843"/>
                    <a:pt x="9591" y="3021"/>
                    <a:pt x="9555" y="3235"/>
                  </a:cubicBezTo>
                  <a:cubicBezTo>
                    <a:pt x="9484" y="3467"/>
                    <a:pt x="9538" y="3771"/>
                    <a:pt x="9306" y="3931"/>
                  </a:cubicBezTo>
                  <a:cubicBezTo>
                    <a:pt x="9118" y="4244"/>
                    <a:pt x="8904" y="4547"/>
                    <a:pt x="8761" y="4886"/>
                  </a:cubicBezTo>
                  <a:cubicBezTo>
                    <a:pt x="8681" y="5064"/>
                    <a:pt x="8556" y="5234"/>
                    <a:pt x="8503" y="5421"/>
                  </a:cubicBezTo>
                  <a:cubicBezTo>
                    <a:pt x="8199" y="5582"/>
                    <a:pt x="8217" y="5974"/>
                    <a:pt x="8021" y="6233"/>
                  </a:cubicBezTo>
                  <a:cubicBezTo>
                    <a:pt x="8030" y="6278"/>
                    <a:pt x="8030" y="6331"/>
                    <a:pt x="8030" y="6385"/>
                  </a:cubicBezTo>
                  <a:cubicBezTo>
                    <a:pt x="7976" y="6402"/>
                    <a:pt x="7923" y="6420"/>
                    <a:pt x="7869" y="6438"/>
                  </a:cubicBezTo>
                  <a:cubicBezTo>
                    <a:pt x="7825" y="6536"/>
                    <a:pt x="7780" y="6634"/>
                    <a:pt x="7744" y="6724"/>
                  </a:cubicBezTo>
                  <a:cubicBezTo>
                    <a:pt x="7646" y="6831"/>
                    <a:pt x="7557" y="6947"/>
                    <a:pt x="7477" y="7063"/>
                  </a:cubicBezTo>
                  <a:cubicBezTo>
                    <a:pt x="7307" y="7205"/>
                    <a:pt x="7102" y="7402"/>
                    <a:pt x="7165" y="7642"/>
                  </a:cubicBezTo>
                  <a:cubicBezTo>
                    <a:pt x="7156" y="7794"/>
                    <a:pt x="7316" y="7803"/>
                    <a:pt x="7423" y="7839"/>
                  </a:cubicBezTo>
                  <a:cubicBezTo>
                    <a:pt x="7414" y="7874"/>
                    <a:pt x="7397" y="7937"/>
                    <a:pt x="7388" y="7973"/>
                  </a:cubicBezTo>
                  <a:cubicBezTo>
                    <a:pt x="7405" y="8062"/>
                    <a:pt x="7405" y="8151"/>
                    <a:pt x="7397" y="8240"/>
                  </a:cubicBezTo>
                  <a:cubicBezTo>
                    <a:pt x="7414" y="8258"/>
                    <a:pt x="7441" y="8303"/>
                    <a:pt x="7450" y="8320"/>
                  </a:cubicBezTo>
                  <a:cubicBezTo>
                    <a:pt x="7423" y="8312"/>
                    <a:pt x="7361" y="8294"/>
                    <a:pt x="7325" y="8276"/>
                  </a:cubicBezTo>
                  <a:cubicBezTo>
                    <a:pt x="7254" y="8445"/>
                    <a:pt x="7191" y="8677"/>
                    <a:pt x="6977" y="8704"/>
                  </a:cubicBezTo>
                  <a:cubicBezTo>
                    <a:pt x="6906" y="8731"/>
                    <a:pt x="6843" y="8766"/>
                    <a:pt x="6772" y="8802"/>
                  </a:cubicBezTo>
                  <a:cubicBezTo>
                    <a:pt x="6790" y="8731"/>
                    <a:pt x="6808" y="8659"/>
                    <a:pt x="6817" y="8588"/>
                  </a:cubicBezTo>
                  <a:cubicBezTo>
                    <a:pt x="6897" y="8552"/>
                    <a:pt x="6968" y="8508"/>
                    <a:pt x="7040" y="8463"/>
                  </a:cubicBezTo>
                  <a:cubicBezTo>
                    <a:pt x="7058" y="8392"/>
                    <a:pt x="7075" y="8320"/>
                    <a:pt x="7093" y="8249"/>
                  </a:cubicBezTo>
                  <a:cubicBezTo>
                    <a:pt x="7111" y="8222"/>
                    <a:pt x="7156" y="8178"/>
                    <a:pt x="7173" y="8151"/>
                  </a:cubicBezTo>
                  <a:lnTo>
                    <a:pt x="7173" y="8151"/>
                  </a:lnTo>
                  <a:cubicBezTo>
                    <a:pt x="7066" y="8213"/>
                    <a:pt x="6968" y="8294"/>
                    <a:pt x="6870" y="8365"/>
                  </a:cubicBezTo>
                  <a:cubicBezTo>
                    <a:pt x="6852" y="8427"/>
                    <a:pt x="6843" y="8490"/>
                    <a:pt x="6826" y="8552"/>
                  </a:cubicBezTo>
                  <a:cubicBezTo>
                    <a:pt x="6620" y="8588"/>
                    <a:pt x="6478" y="8749"/>
                    <a:pt x="6299" y="8847"/>
                  </a:cubicBezTo>
                  <a:cubicBezTo>
                    <a:pt x="6361" y="8852"/>
                    <a:pt x="6422" y="8863"/>
                    <a:pt x="6482" y="8863"/>
                  </a:cubicBezTo>
                  <a:cubicBezTo>
                    <a:pt x="6526" y="8863"/>
                    <a:pt x="6570" y="8857"/>
                    <a:pt x="6611" y="8838"/>
                  </a:cubicBezTo>
                  <a:lnTo>
                    <a:pt x="6611" y="8838"/>
                  </a:lnTo>
                  <a:cubicBezTo>
                    <a:pt x="6594" y="8856"/>
                    <a:pt x="6558" y="8900"/>
                    <a:pt x="6549" y="8927"/>
                  </a:cubicBezTo>
                  <a:cubicBezTo>
                    <a:pt x="6585" y="8945"/>
                    <a:pt x="6665" y="8972"/>
                    <a:pt x="6710" y="8990"/>
                  </a:cubicBezTo>
                  <a:cubicBezTo>
                    <a:pt x="6719" y="9052"/>
                    <a:pt x="6736" y="9123"/>
                    <a:pt x="6754" y="9186"/>
                  </a:cubicBezTo>
                  <a:cubicBezTo>
                    <a:pt x="6710" y="9105"/>
                    <a:pt x="6665" y="9007"/>
                    <a:pt x="6567" y="8972"/>
                  </a:cubicBezTo>
                  <a:cubicBezTo>
                    <a:pt x="6549" y="9016"/>
                    <a:pt x="6513" y="9105"/>
                    <a:pt x="6495" y="9150"/>
                  </a:cubicBezTo>
                  <a:cubicBezTo>
                    <a:pt x="6406" y="9213"/>
                    <a:pt x="6326" y="9275"/>
                    <a:pt x="6255" y="9346"/>
                  </a:cubicBezTo>
                  <a:cubicBezTo>
                    <a:pt x="6255" y="9355"/>
                    <a:pt x="6237" y="9355"/>
                    <a:pt x="6237" y="9355"/>
                  </a:cubicBezTo>
                  <a:cubicBezTo>
                    <a:pt x="6299" y="9257"/>
                    <a:pt x="6353" y="9141"/>
                    <a:pt x="6397" y="9025"/>
                  </a:cubicBezTo>
                  <a:lnTo>
                    <a:pt x="6397" y="9025"/>
                  </a:lnTo>
                  <a:cubicBezTo>
                    <a:pt x="6299" y="9043"/>
                    <a:pt x="6201" y="9070"/>
                    <a:pt x="6103" y="9097"/>
                  </a:cubicBezTo>
                  <a:cubicBezTo>
                    <a:pt x="6085" y="9141"/>
                    <a:pt x="6067" y="9230"/>
                    <a:pt x="6058" y="9266"/>
                  </a:cubicBezTo>
                  <a:cubicBezTo>
                    <a:pt x="5862" y="9552"/>
                    <a:pt x="5523" y="9694"/>
                    <a:pt x="5354" y="9998"/>
                  </a:cubicBezTo>
                  <a:cubicBezTo>
                    <a:pt x="5380" y="10087"/>
                    <a:pt x="5416" y="10158"/>
                    <a:pt x="5470" y="10230"/>
                  </a:cubicBezTo>
                  <a:cubicBezTo>
                    <a:pt x="5505" y="10176"/>
                    <a:pt x="5541" y="10122"/>
                    <a:pt x="5586" y="10078"/>
                  </a:cubicBezTo>
                  <a:cubicBezTo>
                    <a:pt x="5594" y="10096"/>
                    <a:pt x="5603" y="10131"/>
                    <a:pt x="5612" y="10158"/>
                  </a:cubicBezTo>
                  <a:cubicBezTo>
                    <a:pt x="5594" y="10176"/>
                    <a:pt x="5559" y="10203"/>
                    <a:pt x="5541" y="10221"/>
                  </a:cubicBezTo>
                  <a:cubicBezTo>
                    <a:pt x="5532" y="10417"/>
                    <a:pt x="5746" y="10542"/>
                    <a:pt x="5826" y="10702"/>
                  </a:cubicBezTo>
                  <a:cubicBezTo>
                    <a:pt x="5532" y="10604"/>
                    <a:pt x="5380" y="10265"/>
                    <a:pt x="5050" y="10247"/>
                  </a:cubicBezTo>
                  <a:lnTo>
                    <a:pt x="5050" y="10247"/>
                  </a:lnTo>
                  <a:cubicBezTo>
                    <a:pt x="4970" y="10390"/>
                    <a:pt x="5077" y="10506"/>
                    <a:pt x="5175" y="10595"/>
                  </a:cubicBezTo>
                  <a:cubicBezTo>
                    <a:pt x="5166" y="10631"/>
                    <a:pt x="5157" y="10693"/>
                    <a:pt x="5148" y="10729"/>
                  </a:cubicBezTo>
                  <a:cubicBezTo>
                    <a:pt x="5027" y="10641"/>
                    <a:pt x="4885" y="10543"/>
                    <a:pt x="4734" y="10543"/>
                  </a:cubicBezTo>
                  <a:cubicBezTo>
                    <a:pt x="4686" y="10543"/>
                    <a:pt x="4636" y="10554"/>
                    <a:pt x="4586" y="10577"/>
                  </a:cubicBezTo>
                  <a:cubicBezTo>
                    <a:pt x="4194" y="10738"/>
                    <a:pt x="4087" y="11193"/>
                    <a:pt x="3935" y="11550"/>
                  </a:cubicBezTo>
                  <a:cubicBezTo>
                    <a:pt x="3837" y="11737"/>
                    <a:pt x="3953" y="11960"/>
                    <a:pt x="3891" y="12165"/>
                  </a:cubicBezTo>
                  <a:cubicBezTo>
                    <a:pt x="3792" y="12353"/>
                    <a:pt x="3659" y="12531"/>
                    <a:pt x="3569" y="12727"/>
                  </a:cubicBezTo>
                  <a:cubicBezTo>
                    <a:pt x="3427" y="12843"/>
                    <a:pt x="3302" y="12968"/>
                    <a:pt x="3213" y="13129"/>
                  </a:cubicBezTo>
                  <a:cubicBezTo>
                    <a:pt x="3284" y="13138"/>
                    <a:pt x="3346" y="13138"/>
                    <a:pt x="3418" y="13147"/>
                  </a:cubicBezTo>
                  <a:cubicBezTo>
                    <a:pt x="3494" y="13054"/>
                    <a:pt x="3514" y="12832"/>
                    <a:pt x="3645" y="12832"/>
                  </a:cubicBezTo>
                  <a:cubicBezTo>
                    <a:pt x="3652" y="12832"/>
                    <a:pt x="3660" y="12833"/>
                    <a:pt x="3668" y="12834"/>
                  </a:cubicBezTo>
                  <a:cubicBezTo>
                    <a:pt x="3641" y="12995"/>
                    <a:pt x="3596" y="13165"/>
                    <a:pt x="3569" y="13325"/>
                  </a:cubicBezTo>
                  <a:cubicBezTo>
                    <a:pt x="3632" y="13263"/>
                    <a:pt x="3694" y="13191"/>
                    <a:pt x="3757" y="13120"/>
                  </a:cubicBezTo>
                  <a:cubicBezTo>
                    <a:pt x="3775" y="13120"/>
                    <a:pt x="3819" y="13129"/>
                    <a:pt x="3837" y="13138"/>
                  </a:cubicBezTo>
                  <a:cubicBezTo>
                    <a:pt x="3846" y="13209"/>
                    <a:pt x="3846" y="13281"/>
                    <a:pt x="3855" y="13352"/>
                  </a:cubicBezTo>
                  <a:cubicBezTo>
                    <a:pt x="3739" y="13414"/>
                    <a:pt x="3783" y="13521"/>
                    <a:pt x="3810" y="13620"/>
                  </a:cubicBezTo>
                  <a:cubicBezTo>
                    <a:pt x="3775" y="13611"/>
                    <a:pt x="3694" y="13584"/>
                    <a:pt x="3659" y="13575"/>
                  </a:cubicBezTo>
                  <a:cubicBezTo>
                    <a:pt x="3605" y="13673"/>
                    <a:pt x="3552" y="13762"/>
                    <a:pt x="3498" y="13851"/>
                  </a:cubicBezTo>
                  <a:cubicBezTo>
                    <a:pt x="3574" y="13860"/>
                    <a:pt x="3652" y="13863"/>
                    <a:pt x="3730" y="13863"/>
                  </a:cubicBezTo>
                  <a:cubicBezTo>
                    <a:pt x="3808" y="13863"/>
                    <a:pt x="3886" y="13860"/>
                    <a:pt x="3962" y="13860"/>
                  </a:cubicBezTo>
                  <a:cubicBezTo>
                    <a:pt x="3980" y="13834"/>
                    <a:pt x="3998" y="13762"/>
                    <a:pt x="4015" y="13735"/>
                  </a:cubicBezTo>
                  <a:cubicBezTo>
                    <a:pt x="4042" y="13816"/>
                    <a:pt x="4078" y="13905"/>
                    <a:pt x="4114" y="13994"/>
                  </a:cubicBezTo>
                  <a:cubicBezTo>
                    <a:pt x="4114" y="14012"/>
                    <a:pt x="4114" y="14057"/>
                    <a:pt x="4114" y="14074"/>
                  </a:cubicBezTo>
                  <a:cubicBezTo>
                    <a:pt x="4015" y="14083"/>
                    <a:pt x="3917" y="14092"/>
                    <a:pt x="3819" y="14101"/>
                  </a:cubicBezTo>
                  <a:cubicBezTo>
                    <a:pt x="3801" y="14137"/>
                    <a:pt x="3775" y="14217"/>
                    <a:pt x="3757" y="14253"/>
                  </a:cubicBezTo>
                  <a:cubicBezTo>
                    <a:pt x="3712" y="14226"/>
                    <a:pt x="3614" y="14190"/>
                    <a:pt x="3569" y="14164"/>
                  </a:cubicBezTo>
                  <a:cubicBezTo>
                    <a:pt x="3489" y="14226"/>
                    <a:pt x="3418" y="14280"/>
                    <a:pt x="3337" y="14333"/>
                  </a:cubicBezTo>
                  <a:cubicBezTo>
                    <a:pt x="3382" y="14342"/>
                    <a:pt x="3462" y="14351"/>
                    <a:pt x="3507" y="14360"/>
                  </a:cubicBezTo>
                  <a:cubicBezTo>
                    <a:pt x="3498" y="14405"/>
                    <a:pt x="3471" y="14503"/>
                    <a:pt x="3453" y="14547"/>
                  </a:cubicBezTo>
                  <a:cubicBezTo>
                    <a:pt x="3489" y="14601"/>
                    <a:pt x="3525" y="14645"/>
                    <a:pt x="3552" y="14690"/>
                  </a:cubicBezTo>
                  <a:cubicBezTo>
                    <a:pt x="3516" y="14752"/>
                    <a:pt x="3471" y="14815"/>
                    <a:pt x="3427" y="14868"/>
                  </a:cubicBezTo>
                  <a:cubicBezTo>
                    <a:pt x="3411" y="14865"/>
                    <a:pt x="3394" y="14864"/>
                    <a:pt x="3377" y="14864"/>
                  </a:cubicBezTo>
                  <a:cubicBezTo>
                    <a:pt x="3324" y="14864"/>
                    <a:pt x="3265" y="14875"/>
                    <a:pt x="3210" y="14875"/>
                  </a:cubicBezTo>
                  <a:cubicBezTo>
                    <a:pt x="3147" y="14875"/>
                    <a:pt x="3090" y="14859"/>
                    <a:pt x="3061" y="14788"/>
                  </a:cubicBezTo>
                  <a:cubicBezTo>
                    <a:pt x="2990" y="14868"/>
                    <a:pt x="2918" y="14949"/>
                    <a:pt x="2847" y="15029"/>
                  </a:cubicBezTo>
                  <a:cubicBezTo>
                    <a:pt x="2829" y="14922"/>
                    <a:pt x="2802" y="14815"/>
                    <a:pt x="2766" y="14708"/>
                  </a:cubicBezTo>
                  <a:cubicBezTo>
                    <a:pt x="2686" y="14744"/>
                    <a:pt x="2606" y="14779"/>
                    <a:pt x="2526" y="14806"/>
                  </a:cubicBezTo>
                  <a:cubicBezTo>
                    <a:pt x="2419" y="14735"/>
                    <a:pt x="2329" y="14636"/>
                    <a:pt x="2240" y="14538"/>
                  </a:cubicBezTo>
                  <a:cubicBezTo>
                    <a:pt x="2142" y="14547"/>
                    <a:pt x="2035" y="14556"/>
                    <a:pt x="1928" y="14565"/>
                  </a:cubicBezTo>
                  <a:cubicBezTo>
                    <a:pt x="1901" y="14521"/>
                    <a:pt x="1865" y="14476"/>
                    <a:pt x="1830" y="14431"/>
                  </a:cubicBezTo>
                  <a:cubicBezTo>
                    <a:pt x="1794" y="14431"/>
                    <a:pt x="1732" y="14422"/>
                    <a:pt x="1696" y="14422"/>
                  </a:cubicBezTo>
                  <a:cubicBezTo>
                    <a:pt x="1651" y="14458"/>
                    <a:pt x="1607" y="14494"/>
                    <a:pt x="1562" y="14529"/>
                  </a:cubicBezTo>
                  <a:cubicBezTo>
                    <a:pt x="1437" y="14413"/>
                    <a:pt x="1303" y="14315"/>
                    <a:pt x="1143" y="14271"/>
                  </a:cubicBezTo>
                  <a:cubicBezTo>
                    <a:pt x="1125" y="14306"/>
                    <a:pt x="1098" y="14369"/>
                    <a:pt x="1089" y="14405"/>
                  </a:cubicBezTo>
                  <a:cubicBezTo>
                    <a:pt x="1107" y="14476"/>
                    <a:pt x="1116" y="14547"/>
                    <a:pt x="1134" y="14628"/>
                  </a:cubicBezTo>
                  <a:cubicBezTo>
                    <a:pt x="1027" y="14636"/>
                    <a:pt x="929" y="14645"/>
                    <a:pt x="831" y="14663"/>
                  </a:cubicBezTo>
                  <a:cubicBezTo>
                    <a:pt x="831" y="14904"/>
                    <a:pt x="608" y="14993"/>
                    <a:pt x="456" y="15127"/>
                  </a:cubicBezTo>
                  <a:cubicBezTo>
                    <a:pt x="509" y="15163"/>
                    <a:pt x="554" y="15199"/>
                    <a:pt x="608" y="15234"/>
                  </a:cubicBezTo>
                  <a:cubicBezTo>
                    <a:pt x="572" y="15252"/>
                    <a:pt x="527" y="15270"/>
                    <a:pt x="483" y="15288"/>
                  </a:cubicBezTo>
                  <a:cubicBezTo>
                    <a:pt x="438" y="15555"/>
                    <a:pt x="242" y="15778"/>
                    <a:pt x="1" y="15885"/>
                  </a:cubicBezTo>
                  <a:cubicBezTo>
                    <a:pt x="37" y="15877"/>
                    <a:pt x="108" y="15850"/>
                    <a:pt x="144" y="15841"/>
                  </a:cubicBezTo>
                  <a:cubicBezTo>
                    <a:pt x="194" y="15916"/>
                    <a:pt x="248" y="16004"/>
                    <a:pt x="325" y="16004"/>
                  </a:cubicBezTo>
                  <a:cubicBezTo>
                    <a:pt x="358" y="16004"/>
                    <a:pt x="395" y="15988"/>
                    <a:pt x="438" y="15948"/>
                  </a:cubicBezTo>
                  <a:cubicBezTo>
                    <a:pt x="376" y="15903"/>
                    <a:pt x="322" y="15859"/>
                    <a:pt x="269" y="15805"/>
                  </a:cubicBezTo>
                  <a:cubicBezTo>
                    <a:pt x="331" y="15796"/>
                    <a:pt x="402" y="15787"/>
                    <a:pt x="474" y="15787"/>
                  </a:cubicBezTo>
                  <a:cubicBezTo>
                    <a:pt x="456" y="15984"/>
                    <a:pt x="429" y="16207"/>
                    <a:pt x="572" y="16367"/>
                  </a:cubicBezTo>
                  <a:cubicBezTo>
                    <a:pt x="572" y="16430"/>
                    <a:pt x="563" y="16483"/>
                    <a:pt x="554" y="16546"/>
                  </a:cubicBezTo>
                  <a:cubicBezTo>
                    <a:pt x="644" y="16598"/>
                    <a:pt x="741" y="16670"/>
                    <a:pt x="849" y="16670"/>
                  </a:cubicBezTo>
                  <a:cubicBezTo>
                    <a:pt x="869" y="16670"/>
                    <a:pt x="890" y="16667"/>
                    <a:pt x="911" y="16662"/>
                  </a:cubicBezTo>
                  <a:cubicBezTo>
                    <a:pt x="1045" y="16644"/>
                    <a:pt x="1134" y="16537"/>
                    <a:pt x="1250" y="16492"/>
                  </a:cubicBezTo>
                  <a:cubicBezTo>
                    <a:pt x="1366" y="16492"/>
                    <a:pt x="1473" y="16519"/>
                    <a:pt x="1589" y="16546"/>
                  </a:cubicBezTo>
                  <a:cubicBezTo>
                    <a:pt x="1669" y="16670"/>
                    <a:pt x="1758" y="16786"/>
                    <a:pt x="1874" y="16885"/>
                  </a:cubicBezTo>
                  <a:cubicBezTo>
                    <a:pt x="1830" y="16786"/>
                    <a:pt x="1785" y="16688"/>
                    <a:pt x="1749" y="16590"/>
                  </a:cubicBezTo>
                  <a:lnTo>
                    <a:pt x="1749" y="16590"/>
                  </a:lnTo>
                  <a:cubicBezTo>
                    <a:pt x="1812" y="16599"/>
                    <a:pt x="1937" y="16617"/>
                    <a:pt x="1999" y="16635"/>
                  </a:cubicBezTo>
                  <a:cubicBezTo>
                    <a:pt x="2053" y="16688"/>
                    <a:pt x="2071" y="16769"/>
                    <a:pt x="2115" y="16840"/>
                  </a:cubicBezTo>
                  <a:cubicBezTo>
                    <a:pt x="2204" y="16885"/>
                    <a:pt x="2294" y="16938"/>
                    <a:pt x="2392" y="16965"/>
                  </a:cubicBezTo>
                  <a:cubicBezTo>
                    <a:pt x="2499" y="16956"/>
                    <a:pt x="2606" y="16911"/>
                    <a:pt x="2713" y="16885"/>
                  </a:cubicBezTo>
                  <a:cubicBezTo>
                    <a:pt x="2677" y="16751"/>
                    <a:pt x="2633" y="16617"/>
                    <a:pt x="2570" y="16492"/>
                  </a:cubicBezTo>
                  <a:cubicBezTo>
                    <a:pt x="2686" y="16385"/>
                    <a:pt x="2838" y="16358"/>
                    <a:pt x="2990" y="16331"/>
                  </a:cubicBezTo>
                  <a:cubicBezTo>
                    <a:pt x="3007" y="16278"/>
                    <a:pt x="3016" y="16216"/>
                    <a:pt x="3034" y="16162"/>
                  </a:cubicBezTo>
                  <a:cubicBezTo>
                    <a:pt x="2936" y="16117"/>
                    <a:pt x="2829" y="16073"/>
                    <a:pt x="2722" y="16037"/>
                  </a:cubicBezTo>
                  <a:cubicBezTo>
                    <a:pt x="2597" y="15850"/>
                    <a:pt x="2454" y="15671"/>
                    <a:pt x="2294" y="15511"/>
                  </a:cubicBezTo>
                  <a:cubicBezTo>
                    <a:pt x="2196" y="15475"/>
                    <a:pt x="2088" y="15484"/>
                    <a:pt x="2017" y="15386"/>
                  </a:cubicBezTo>
                  <a:lnTo>
                    <a:pt x="2017" y="15386"/>
                  </a:lnTo>
                  <a:cubicBezTo>
                    <a:pt x="2133" y="15404"/>
                    <a:pt x="2249" y="15430"/>
                    <a:pt x="2356" y="15466"/>
                  </a:cubicBezTo>
                  <a:cubicBezTo>
                    <a:pt x="2416" y="15563"/>
                    <a:pt x="2527" y="15608"/>
                    <a:pt x="2640" y="15608"/>
                  </a:cubicBezTo>
                  <a:cubicBezTo>
                    <a:pt x="2778" y="15608"/>
                    <a:pt x="2918" y="15540"/>
                    <a:pt x="2972" y="15413"/>
                  </a:cubicBezTo>
                  <a:cubicBezTo>
                    <a:pt x="2998" y="15430"/>
                    <a:pt x="3043" y="15448"/>
                    <a:pt x="3061" y="15457"/>
                  </a:cubicBezTo>
                  <a:cubicBezTo>
                    <a:pt x="3061" y="15502"/>
                    <a:pt x="3043" y="15573"/>
                    <a:pt x="3034" y="15609"/>
                  </a:cubicBezTo>
                  <a:cubicBezTo>
                    <a:pt x="3105" y="15609"/>
                    <a:pt x="3177" y="15600"/>
                    <a:pt x="3248" y="15591"/>
                  </a:cubicBezTo>
                  <a:cubicBezTo>
                    <a:pt x="3230" y="15555"/>
                    <a:pt x="3186" y="15484"/>
                    <a:pt x="3168" y="15448"/>
                  </a:cubicBezTo>
                  <a:cubicBezTo>
                    <a:pt x="3204" y="15430"/>
                    <a:pt x="3284" y="15404"/>
                    <a:pt x="3320" y="15386"/>
                  </a:cubicBezTo>
                  <a:cubicBezTo>
                    <a:pt x="3337" y="15359"/>
                    <a:pt x="3373" y="15314"/>
                    <a:pt x="3391" y="15288"/>
                  </a:cubicBezTo>
                  <a:cubicBezTo>
                    <a:pt x="3320" y="15279"/>
                    <a:pt x="3248" y="15270"/>
                    <a:pt x="3177" y="15252"/>
                  </a:cubicBezTo>
                  <a:cubicBezTo>
                    <a:pt x="3195" y="15181"/>
                    <a:pt x="3213" y="15109"/>
                    <a:pt x="3230" y="15038"/>
                  </a:cubicBezTo>
                  <a:cubicBezTo>
                    <a:pt x="3275" y="15020"/>
                    <a:pt x="3311" y="14993"/>
                    <a:pt x="3355" y="14975"/>
                  </a:cubicBezTo>
                  <a:lnTo>
                    <a:pt x="3355" y="14975"/>
                  </a:lnTo>
                  <a:cubicBezTo>
                    <a:pt x="3337" y="15029"/>
                    <a:pt x="3311" y="15145"/>
                    <a:pt x="3302" y="15199"/>
                  </a:cubicBezTo>
                  <a:cubicBezTo>
                    <a:pt x="3453" y="15056"/>
                    <a:pt x="3560" y="14877"/>
                    <a:pt x="3685" y="14708"/>
                  </a:cubicBezTo>
                  <a:cubicBezTo>
                    <a:pt x="3783" y="14735"/>
                    <a:pt x="3891" y="14761"/>
                    <a:pt x="3998" y="14797"/>
                  </a:cubicBezTo>
                  <a:cubicBezTo>
                    <a:pt x="4078" y="14708"/>
                    <a:pt x="4158" y="14628"/>
                    <a:pt x="4274" y="14583"/>
                  </a:cubicBezTo>
                  <a:cubicBezTo>
                    <a:pt x="4292" y="14512"/>
                    <a:pt x="4310" y="14440"/>
                    <a:pt x="4328" y="14369"/>
                  </a:cubicBezTo>
                  <a:cubicBezTo>
                    <a:pt x="4319" y="14351"/>
                    <a:pt x="4292" y="14297"/>
                    <a:pt x="4283" y="14280"/>
                  </a:cubicBezTo>
                  <a:lnTo>
                    <a:pt x="4283" y="14280"/>
                  </a:lnTo>
                  <a:cubicBezTo>
                    <a:pt x="4435" y="14306"/>
                    <a:pt x="4586" y="14333"/>
                    <a:pt x="4738" y="14360"/>
                  </a:cubicBezTo>
                  <a:cubicBezTo>
                    <a:pt x="4783" y="14315"/>
                    <a:pt x="4818" y="14271"/>
                    <a:pt x="4863" y="14235"/>
                  </a:cubicBezTo>
                  <a:cubicBezTo>
                    <a:pt x="5050" y="14235"/>
                    <a:pt x="5238" y="14226"/>
                    <a:pt x="5416" y="14173"/>
                  </a:cubicBezTo>
                  <a:cubicBezTo>
                    <a:pt x="5577" y="14137"/>
                    <a:pt x="5764" y="14137"/>
                    <a:pt x="5889" y="14012"/>
                  </a:cubicBezTo>
                  <a:cubicBezTo>
                    <a:pt x="6058" y="13843"/>
                    <a:pt x="6183" y="13637"/>
                    <a:pt x="6397" y="13521"/>
                  </a:cubicBezTo>
                  <a:cubicBezTo>
                    <a:pt x="6406" y="13459"/>
                    <a:pt x="6406" y="13388"/>
                    <a:pt x="6415" y="13325"/>
                  </a:cubicBezTo>
                  <a:cubicBezTo>
                    <a:pt x="6522" y="13316"/>
                    <a:pt x="6629" y="13316"/>
                    <a:pt x="6745" y="13298"/>
                  </a:cubicBezTo>
                  <a:cubicBezTo>
                    <a:pt x="6781" y="13236"/>
                    <a:pt x="6817" y="13173"/>
                    <a:pt x="6861" y="13111"/>
                  </a:cubicBezTo>
                  <a:cubicBezTo>
                    <a:pt x="6772" y="12924"/>
                    <a:pt x="6692" y="12736"/>
                    <a:pt x="6603" y="12549"/>
                  </a:cubicBezTo>
                  <a:cubicBezTo>
                    <a:pt x="6603" y="12406"/>
                    <a:pt x="6629" y="12264"/>
                    <a:pt x="6531" y="12148"/>
                  </a:cubicBezTo>
                  <a:lnTo>
                    <a:pt x="6531" y="12148"/>
                  </a:lnTo>
                  <a:cubicBezTo>
                    <a:pt x="6585" y="12165"/>
                    <a:pt x="6638" y="12183"/>
                    <a:pt x="6692" y="12210"/>
                  </a:cubicBezTo>
                  <a:cubicBezTo>
                    <a:pt x="6772" y="12335"/>
                    <a:pt x="6906" y="12379"/>
                    <a:pt x="7049" y="12397"/>
                  </a:cubicBezTo>
                  <a:cubicBezTo>
                    <a:pt x="7058" y="12371"/>
                    <a:pt x="7084" y="12317"/>
                    <a:pt x="7102" y="12290"/>
                  </a:cubicBezTo>
                  <a:cubicBezTo>
                    <a:pt x="7040" y="12165"/>
                    <a:pt x="6977" y="12032"/>
                    <a:pt x="6915" y="11907"/>
                  </a:cubicBezTo>
                  <a:lnTo>
                    <a:pt x="6915" y="11907"/>
                  </a:lnTo>
                  <a:cubicBezTo>
                    <a:pt x="7013" y="11925"/>
                    <a:pt x="7120" y="11942"/>
                    <a:pt x="7218" y="11969"/>
                  </a:cubicBezTo>
                  <a:cubicBezTo>
                    <a:pt x="7227" y="11916"/>
                    <a:pt x="7236" y="11817"/>
                    <a:pt x="7245" y="11764"/>
                  </a:cubicBezTo>
                  <a:cubicBezTo>
                    <a:pt x="7102" y="11568"/>
                    <a:pt x="6959" y="11371"/>
                    <a:pt x="6888" y="11139"/>
                  </a:cubicBezTo>
                  <a:lnTo>
                    <a:pt x="6888" y="11139"/>
                  </a:lnTo>
                  <a:cubicBezTo>
                    <a:pt x="7102" y="11202"/>
                    <a:pt x="7245" y="11371"/>
                    <a:pt x="7370" y="11541"/>
                  </a:cubicBezTo>
                  <a:cubicBezTo>
                    <a:pt x="7387" y="11544"/>
                    <a:pt x="7405" y="11545"/>
                    <a:pt x="7422" y="11545"/>
                  </a:cubicBezTo>
                  <a:cubicBezTo>
                    <a:pt x="7509" y="11545"/>
                    <a:pt x="7591" y="11513"/>
                    <a:pt x="7673" y="11505"/>
                  </a:cubicBezTo>
                  <a:cubicBezTo>
                    <a:pt x="7673" y="11398"/>
                    <a:pt x="7673" y="11291"/>
                    <a:pt x="7637" y="11193"/>
                  </a:cubicBezTo>
                  <a:cubicBezTo>
                    <a:pt x="7727" y="11068"/>
                    <a:pt x="7851" y="10979"/>
                    <a:pt x="8012" y="10943"/>
                  </a:cubicBezTo>
                  <a:cubicBezTo>
                    <a:pt x="8101" y="10934"/>
                    <a:pt x="8083" y="10818"/>
                    <a:pt x="8119" y="10756"/>
                  </a:cubicBezTo>
                  <a:cubicBezTo>
                    <a:pt x="8190" y="10667"/>
                    <a:pt x="8280" y="10595"/>
                    <a:pt x="8387" y="10551"/>
                  </a:cubicBezTo>
                  <a:cubicBezTo>
                    <a:pt x="8547" y="10488"/>
                    <a:pt x="8601" y="10292"/>
                    <a:pt x="8779" y="10265"/>
                  </a:cubicBezTo>
                  <a:cubicBezTo>
                    <a:pt x="9038" y="10203"/>
                    <a:pt x="9252" y="9953"/>
                    <a:pt x="9252" y="9685"/>
                  </a:cubicBezTo>
                  <a:cubicBezTo>
                    <a:pt x="9341" y="9569"/>
                    <a:pt x="9448" y="9462"/>
                    <a:pt x="9573" y="9382"/>
                  </a:cubicBezTo>
                  <a:cubicBezTo>
                    <a:pt x="9573" y="9346"/>
                    <a:pt x="9582" y="9266"/>
                    <a:pt x="9591" y="9221"/>
                  </a:cubicBezTo>
                  <a:cubicBezTo>
                    <a:pt x="9741" y="9146"/>
                    <a:pt x="9899" y="9087"/>
                    <a:pt x="10065" y="9087"/>
                  </a:cubicBezTo>
                  <a:cubicBezTo>
                    <a:pt x="10077" y="9087"/>
                    <a:pt x="10088" y="9087"/>
                    <a:pt x="10100" y="9088"/>
                  </a:cubicBezTo>
                  <a:cubicBezTo>
                    <a:pt x="10108" y="9141"/>
                    <a:pt x="10108" y="9239"/>
                    <a:pt x="10117" y="9284"/>
                  </a:cubicBezTo>
                  <a:cubicBezTo>
                    <a:pt x="10189" y="9302"/>
                    <a:pt x="10260" y="9320"/>
                    <a:pt x="10332" y="9337"/>
                  </a:cubicBezTo>
                  <a:cubicBezTo>
                    <a:pt x="10314" y="9257"/>
                    <a:pt x="10296" y="9177"/>
                    <a:pt x="10278" y="9097"/>
                  </a:cubicBezTo>
                  <a:cubicBezTo>
                    <a:pt x="10242" y="9079"/>
                    <a:pt x="10180" y="9025"/>
                    <a:pt x="10144" y="9007"/>
                  </a:cubicBezTo>
                  <a:cubicBezTo>
                    <a:pt x="10189" y="8963"/>
                    <a:pt x="10251" y="8927"/>
                    <a:pt x="10314" y="8909"/>
                  </a:cubicBezTo>
                  <a:cubicBezTo>
                    <a:pt x="10376" y="8856"/>
                    <a:pt x="10439" y="8793"/>
                    <a:pt x="10492" y="8731"/>
                  </a:cubicBezTo>
                  <a:cubicBezTo>
                    <a:pt x="10536" y="8740"/>
                    <a:pt x="10623" y="8748"/>
                    <a:pt x="10668" y="8757"/>
                  </a:cubicBezTo>
                  <a:lnTo>
                    <a:pt x="10668" y="8757"/>
                  </a:lnTo>
                  <a:cubicBezTo>
                    <a:pt x="10683" y="8722"/>
                    <a:pt x="10699" y="8686"/>
                    <a:pt x="10715" y="8651"/>
                  </a:cubicBezTo>
                  <a:cubicBezTo>
                    <a:pt x="10902" y="8508"/>
                    <a:pt x="11125" y="8454"/>
                    <a:pt x="11322" y="8347"/>
                  </a:cubicBezTo>
                  <a:cubicBezTo>
                    <a:pt x="11268" y="8106"/>
                    <a:pt x="10867" y="8151"/>
                    <a:pt x="10867" y="7874"/>
                  </a:cubicBezTo>
                  <a:cubicBezTo>
                    <a:pt x="10831" y="7758"/>
                    <a:pt x="10974" y="7776"/>
                    <a:pt x="11036" y="7741"/>
                  </a:cubicBezTo>
                  <a:cubicBezTo>
                    <a:pt x="11063" y="7651"/>
                    <a:pt x="11081" y="7562"/>
                    <a:pt x="11108" y="7473"/>
                  </a:cubicBezTo>
                  <a:cubicBezTo>
                    <a:pt x="11081" y="7410"/>
                    <a:pt x="11054" y="7357"/>
                    <a:pt x="11027" y="7295"/>
                  </a:cubicBezTo>
                  <a:lnTo>
                    <a:pt x="11027" y="7295"/>
                  </a:lnTo>
                  <a:cubicBezTo>
                    <a:pt x="11152" y="7357"/>
                    <a:pt x="11277" y="7419"/>
                    <a:pt x="11402" y="7473"/>
                  </a:cubicBezTo>
                  <a:cubicBezTo>
                    <a:pt x="11402" y="7634"/>
                    <a:pt x="11456" y="7776"/>
                    <a:pt x="11527" y="7919"/>
                  </a:cubicBezTo>
                  <a:cubicBezTo>
                    <a:pt x="11598" y="7928"/>
                    <a:pt x="11670" y="7946"/>
                    <a:pt x="11741" y="7955"/>
                  </a:cubicBezTo>
                  <a:cubicBezTo>
                    <a:pt x="11821" y="7874"/>
                    <a:pt x="11848" y="7767"/>
                    <a:pt x="11884" y="7660"/>
                  </a:cubicBezTo>
                  <a:cubicBezTo>
                    <a:pt x="11937" y="7437"/>
                    <a:pt x="12062" y="7232"/>
                    <a:pt x="12044" y="6991"/>
                  </a:cubicBezTo>
                  <a:cubicBezTo>
                    <a:pt x="12014" y="6832"/>
                    <a:pt x="12145" y="6653"/>
                    <a:pt x="12306" y="6653"/>
                  </a:cubicBezTo>
                  <a:cubicBezTo>
                    <a:pt x="12334" y="6653"/>
                    <a:pt x="12363" y="6658"/>
                    <a:pt x="12392" y="6670"/>
                  </a:cubicBezTo>
                  <a:cubicBezTo>
                    <a:pt x="12374" y="6625"/>
                    <a:pt x="12357" y="6572"/>
                    <a:pt x="12330" y="6527"/>
                  </a:cubicBezTo>
                  <a:cubicBezTo>
                    <a:pt x="12481" y="6402"/>
                    <a:pt x="12624" y="6269"/>
                    <a:pt x="12767" y="6144"/>
                  </a:cubicBezTo>
                  <a:lnTo>
                    <a:pt x="12767" y="6144"/>
                  </a:lnTo>
                  <a:cubicBezTo>
                    <a:pt x="12758" y="6215"/>
                    <a:pt x="12740" y="6367"/>
                    <a:pt x="12731" y="6438"/>
                  </a:cubicBezTo>
                  <a:cubicBezTo>
                    <a:pt x="12785" y="6367"/>
                    <a:pt x="12794" y="6278"/>
                    <a:pt x="12812" y="6197"/>
                  </a:cubicBezTo>
                  <a:cubicBezTo>
                    <a:pt x="13008" y="5992"/>
                    <a:pt x="13267" y="5876"/>
                    <a:pt x="13481" y="5698"/>
                  </a:cubicBezTo>
                  <a:lnTo>
                    <a:pt x="13481" y="5698"/>
                  </a:lnTo>
                  <a:cubicBezTo>
                    <a:pt x="13383" y="5715"/>
                    <a:pt x="13284" y="5733"/>
                    <a:pt x="13186" y="5760"/>
                  </a:cubicBezTo>
                  <a:cubicBezTo>
                    <a:pt x="13231" y="5501"/>
                    <a:pt x="13490" y="5466"/>
                    <a:pt x="13695" y="5430"/>
                  </a:cubicBezTo>
                  <a:cubicBezTo>
                    <a:pt x="13650" y="5412"/>
                    <a:pt x="13561" y="5394"/>
                    <a:pt x="13525" y="5377"/>
                  </a:cubicBezTo>
                  <a:cubicBezTo>
                    <a:pt x="13739" y="5180"/>
                    <a:pt x="13882" y="4922"/>
                    <a:pt x="14087" y="4707"/>
                  </a:cubicBezTo>
                  <a:cubicBezTo>
                    <a:pt x="14284" y="4502"/>
                    <a:pt x="14346" y="4208"/>
                    <a:pt x="14498" y="3967"/>
                  </a:cubicBezTo>
                  <a:cubicBezTo>
                    <a:pt x="14605" y="3797"/>
                    <a:pt x="14596" y="3592"/>
                    <a:pt x="14623" y="3405"/>
                  </a:cubicBezTo>
                  <a:cubicBezTo>
                    <a:pt x="14676" y="3137"/>
                    <a:pt x="14551" y="2879"/>
                    <a:pt x="14498" y="2620"/>
                  </a:cubicBezTo>
                  <a:cubicBezTo>
                    <a:pt x="14346" y="2201"/>
                    <a:pt x="14310" y="1755"/>
                    <a:pt x="14168" y="1326"/>
                  </a:cubicBezTo>
                  <a:cubicBezTo>
                    <a:pt x="14096" y="925"/>
                    <a:pt x="13864" y="541"/>
                    <a:pt x="13507" y="345"/>
                  </a:cubicBezTo>
                  <a:cubicBezTo>
                    <a:pt x="13251" y="138"/>
                    <a:pt x="12905" y="1"/>
                    <a:pt x="12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805050" y="37897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2" y="0"/>
                  </a:moveTo>
                  <a:cubicBezTo>
                    <a:pt x="74" y="0"/>
                    <a:pt x="1" y="169"/>
                    <a:pt x="98" y="199"/>
                  </a:cubicBezTo>
                  <a:cubicBezTo>
                    <a:pt x="102" y="199"/>
                    <a:pt x="105" y="199"/>
                    <a:pt x="108" y="199"/>
                  </a:cubicBezTo>
                  <a:cubicBezTo>
                    <a:pt x="191" y="199"/>
                    <a:pt x="240" y="89"/>
                    <a:pt x="197" y="21"/>
                  </a:cubicBezTo>
                  <a:cubicBezTo>
                    <a:pt x="182" y="6"/>
                    <a:pt x="167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763125" y="3826850"/>
              <a:ext cx="19200" cy="30575"/>
            </a:xfrm>
            <a:custGeom>
              <a:avLst/>
              <a:gdLst/>
              <a:ahLst/>
              <a:cxnLst/>
              <a:rect l="l" t="t" r="r" b="b"/>
              <a:pathLst>
                <a:path w="768" h="1223" extrusionOk="0">
                  <a:moveTo>
                    <a:pt x="571" y="277"/>
                  </a:moveTo>
                  <a:cubicBezTo>
                    <a:pt x="553" y="322"/>
                    <a:pt x="535" y="411"/>
                    <a:pt x="526" y="456"/>
                  </a:cubicBezTo>
                  <a:cubicBezTo>
                    <a:pt x="553" y="447"/>
                    <a:pt x="607" y="420"/>
                    <a:pt x="634" y="411"/>
                  </a:cubicBezTo>
                  <a:lnTo>
                    <a:pt x="634" y="411"/>
                  </a:lnTo>
                  <a:cubicBezTo>
                    <a:pt x="625" y="456"/>
                    <a:pt x="598" y="536"/>
                    <a:pt x="589" y="580"/>
                  </a:cubicBezTo>
                  <a:cubicBezTo>
                    <a:pt x="553" y="563"/>
                    <a:pt x="491" y="536"/>
                    <a:pt x="455" y="518"/>
                  </a:cubicBezTo>
                  <a:cubicBezTo>
                    <a:pt x="428" y="688"/>
                    <a:pt x="411" y="857"/>
                    <a:pt x="393" y="1018"/>
                  </a:cubicBezTo>
                  <a:cubicBezTo>
                    <a:pt x="357" y="1000"/>
                    <a:pt x="277" y="964"/>
                    <a:pt x="241" y="937"/>
                  </a:cubicBezTo>
                  <a:cubicBezTo>
                    <a:pt x="375" y="732"/>
                    <a:pt x="286" y="366"/>
                    <a:pt x="571" y="277"/>
                  </a:cubicBezTo>
                  <a:close/>
                  <a:moveTo>
                    <a:pt x="705" y="1"/>
                  </a:moveTo>
                  <a:lnTo>
                    <a:pt x="705" y="1"/>
                  </a:lnTo>
                  <a:cubicBezTo>
                    <a:pt x="607" y="54"/>
                    <a:pt x="500" y="108"/>
                    <a:pt x="455" y="215"/>
                  </a:cubicBezTo>
                  <a:cubicBezTo>
                    <a:pt x="286" y="545"/>
                    <a:pt x="98" y="866"/>
                    <a:pt x="0" y="1223"/>
                  </a:cubicBezTo>
                  <a:cubicBezTo>
                    <a:pt x="72" y="1134"/>
                    <a:pt x="134" y="1035"/>
                    <a:pt x="196" y="937"/>
                  </a:cubicBezTo>
                  <a:cubicBezTo>
                    <a:pt x="268" y="991"/>
                    <a:pt x="339" y="1035"/>
                    <a:pt x="411" y="1080"/>
                  </a:cubicBezTo>
                  <a:cubicBezTo>
                    <a:pt x="464" y="946"/>
                    <a:pt x="526" y="812"/>
                    <a:pt x="500" y="661"/>
                  </a:cubicBezTo>
                  <a:cubicBezTo>
                    <a:pt x="526" y="661"/>
                    <a:pt x="589" y="652"/>
                    <a:pt x="616" y="643"/>
                  </a:cubicBezTo>
                  <a:cubicBezTo>
                    <a:pt x="625" y="500"/>
                    <a:pt x="669" y="366"/>
                    <a:pt x="767" y="250"/>
                  </a:cubicBezTo>
                  <a:cubicBezTo>
                    <a:pt x="723" y="241"/>
                    <a:pt x="651" y="206"/>
                    <a:pt x="616" y="188"/>
                  </a:cubicBezTo>
                  <a:cubicBezTo>
                    <a:pt x="642" y="126"/>
                    <a:pt x="669" y="63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756875" y="3856950"/>
              <a:ext cx="6500" cy="13875"/>
            </a:xfrm>
            <a:custGeom>
              <a:avLst/>
              <a:gdLst/>
              <a:ahLst/>
              <a:cxnLst/>
              <a:rect l="l" t="t" r="r" b="b"/>
              <a:pathLst>
                <a:path w="260" h="555" extrusionOk="0">
                  <a:moveTo>
                    <a:pt x="259" y="1"/>
                  </a:moveTo>
                  <a:cubicBezTo>
                    <a:pt x="134" y="162"/>
                    <a:pt x="18" y="340"/>
                    <a:pt x="0" y="554"/>
                  </a:cubicBezTo>
                  <a:cubicBezTo>
                    <a:pt x="188" y="438"/>
                    <a:pt x="214" y="197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751300" y="3877700"/>
              <a:ext cx="4475" cy="8050"/>
            </a:xfrm>
            <a:custGeom>
              <a:avLst/>
              <a:gdLst/>
              <a:ahLst/>
              <a:cxnLst/>
              <a:rect l="l" t="t" r="r" b="b"/>
              <a:pathLst>
                <a:path w="179" h="322" extrusionOk="0">
                  <a:moveTo>
                    <a:pt x="179" y="1"/>
                  </a:moveTo>
                  <a:cubicBezTo>
                    <a:pt x="116" y="81"/>
                    <a:pt x="54" y="170"/>
                    <a:pt x="0" y="250"/>
                  </a:cubicBezTo>
                  <a:cubicBezTo>
                    <a:pt x="45" y="268"/>
                    <a:pt x="134" y="304"/>
                    <a:pt x="179" y="322"/>
                  </a:cubicBezTo>
                  <a:cubicBezTo>
                    <a:pt x="179" y="215"/>
                    <a:pt x="179" y="108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1151850" y="4129800"/>
              <a:ext cx="233300" cy="202750"/>
            </a:xfrm>
            <a:custGeom>
              <a:avLst/>
              <a:gdLst/>
              <a:ahLst/>
              <a:cxnLst/>
              <a:rect l="l" t="t" r="r" b="b"/>
              <a:pathLst>
                <a:path w="9332" h="8110" extrusionOk="0">
                  <a:moveTo>
                    <a:pt x="6877" y="466"/>
                  </a:moveTo>
                  <a:cubicBezTo>
                    <a:pt x="7148" y="466"/>
                    <a:pt x="7403" y="574"/>
                    <a:pt x="7628" y="711"/>
                  </a:cubicBezTo>
                  <a:cubicBezTo>
                    <a:pt x="7833" y="907"/>
                    <a:pt x="7976" y="1148"/>
                    <a:pt x="8137" y="1371"/>
                  </a:cubicBezTo>
                  <a:cubicBezTo>
                    <a:pt x="8217" y="1398"/>
                    <a:pt x="8288" y="1425"/>
                    <a:pt x="8368" y="1451"/>
                  </a:cubicBezTo>
                  <a:cubicBezTo>
                    <a:pt x="8324" y="1469"/>
                    <a:pt x="8226" y="1487"/>
                    <a:pt x="8181" y="1496"/>
                  </a:cubicBezTo>
                  <a:cubicBezTo>
                    <a:pt x="8190" y="1576"/>
                    <a:pt x="8208" y="1657"/>
                    <a:pt x="8226" y="1737"/>
                  </a:cubicBezTo>
                  <a:cubicBezTo>
                    <a:pt x="8297" y="1799"/>
                    <a:pt x="8377" y="1871"/>
                    <a:pt x="8431" y="1951"/>
                  </a:cubicBezTo>
                  <a:cubicBezTo>
                    <a:pt x="8395" y="2040"/>
                    <a:pt x="8342" y="2121"/>
                    <a:pt x="8297" y="2201"/>
                  </a:cubicBezTo>
                  <a:cubicBezTo>
                    <a:pt x="8226" y="2281"/>
                    <a:pt x="8163" y="2370"/>
                    <a:pt x="8110" y="2460"/>
                  </a:cubicBezTo>
                  <a:cubicBezTo>
                    <a:pt x="8012" y="2540"/>
                    <a:pt x="7967" y="2647"/>
                    <a:pt x="7940" y="2772"/>
                  </a:cubicBezTo>
                  <a:cubicBezTo>
                    <a:pt x="7913" y="2763"/>
                    <a:pt x="7869" y="2763"/>
                    <a:pt x="7842" y="2763"/>
                  </a:cubicBezTo>
                  <a:cubicBezTo>
                    <a:pt x="7887" y="2468"/>
                    <a:pt x="7887" y="2156"/>
                    <a:pt x="7833" y="1862"/>
                  </a:cubicBezTo>
                  <a:cubicBezTo>
                    <a:pt x="7762" y="1567"/>
                    <a:pt x="7717" y="1255"/>
                    <a:pt x="7503" y="1032"/>
                  </a:cubicBezTo>
                  <a:cubicBezTo>
                    <a:pt x="7367" y="904"/>
                    <a:pt x="7214" y="728"/>
                    <a:pt x="7006" y="728"/>
                  </a:cubicBezTo>
                  <a:cubicBezTo>
                    <a:pt x="6997" y="728"/>
                    <a:pt x="6987" y="728"/>
                    <a:pt x="6977" y="729"/>
                  </a:cubicBezTo>
                  <a:cubicBezTo>
                    <a:pt x="6763" y="720"/>
                    <a:pt x="6549" y="649"/>
                    <a:pt x="6343" y="613"/>
                  </a:cubicBezTo>
                  <a:cubicBezTo>
                    <a:pt x="6392" y="485"/>
                    <a:pt x="6512" y="473"/>
                    <a:pt x="6632" y="473"/>
                  </a:cubicBezTo>
                  <a:cubicBezTo>
                    <a:pt x="6657" y="473"/>
                    <a:pt x="6682" y="474"/>
                    <a:pt x="6706" y="474"/>
                  </a:cubicBezTo>
                  <a:cubicBezTo>
                    <a:pt x="6735" y="474"/>
                    <a:pt x="6763" y="473"/>
                    <a:pt x="6789" y="470"/>
                  </a:cubicBezTo>
                  <a:cubicBezTo>
                    <a:pt x="6819" y="468"/>
                    <a:pt x="6848" y="466"/>
                    <a:pt x="6877" y="466"/>
                  </a:cubicBezTo>
                  <a:close/>
                  <a:moveTo>
                    <a:pt x="1535" y="6545"/>
                  </a:moveTo>
                  <a:cubicBezTo>
                    <a:pt x="1615" y="6599"/>
                    <a:pt x="1704" y="6643"/>
                    <a:pt x="1794" y="6697"/>
                  </a:cubicBezTo>
                  <a:cubicBezTo>
                    <a:pt x="1794" y="6795"/>
                    <a:pt x="1794" y="6884"/>
                    <a:pt x="1794" y="6982"/>
                  </a:cubicBezTo>
                  <a:cubicBezTo>
                    <a:pt x="1704" y="6991"/>
                    <a:pt x="1624" y="7000"/>
                    <a:pt x="1535" y="7018"/>
                  </a:cubicBezTo>
                  <a:cubicBezTo>
                    <a:pt x="1580" y="6858"/>
                    <a:pt x="1624" y="6697"/>
                    <a:pt x="1535" y="6545"/>
                  </a:cubicBezTo>
                  <a:close/>
                  <a:moveTo>
                    <a:pt x="1032" y="7841"/>
                  </a:moveTo>
                  <a:cubicBezTo>
                    <a:pt x="1069" y="7841"/>
                    <a:pt x="1084" y="7871"/>
                    <a:pt x="1071" y="7928"/>
                  </a:cubicBezTo>
                  <a:cubicBezTo>
                    <a:pt x="1048" y="7939"/>
                    <a:pt x="1029" y="7944"/>
                    <a:pt x="1014" y="7944"/>
                  </a:cubicBezTo>
                  <a:cubicBezTo>
                    <a:pt x="978" y="7944"/>
                    <a:pt x="967" y="7914"/>
                    <a:pt x="973" y="7857"/>
                  </a:cubicBezTo>
                  <a:cubicBezTo>
                    <a:pt x="996" y="7846"/>
                    <a:pt x="1016" y="7841"/>
                    <a:pt x="1032" y="7841"/>
                  </a:cubicBezTo>
                  <a:close/>
                  <a:moveTo>
                    <a:pt x="6924" y="1"/>
                  </a:moveTo>
                  <a:cubicBezTo>
                    <a:pt x="6785" y="1"/>
                    <a:pt x="6648" y="19"/>
                    <a:pt x="6513" y="60"/>
                  </a:cubicBezTo>
                  <a:cubicBezTo>
                    <a:pt x="6495" y="78"/>
                    <a:pt x="6459" y="113"/>
                    <a:pt x="6442" y="131"/>
                  </a:cubicBezTo>
                  <a:cubicBezTo>
                    <a:pt x="6431" y="131"/>
                    <a:pt x="6421" y="130"/>
                    <a:pt x="6411" y="130"/>
                  </a:cubicBezTo>
                  <a:cubicBezTo>
                    <a:pt x="6263" y="130"/>
                    <a:pt x="6131" y="192"/>
                    <a:pt x="6031" y="301"/>
                  </a:cubicBezTo>
                  <a:cubicBezTo>
                    <a:pt x="5879" y="452"/>
                    <a:pt x="5639" y="354"/>
                    <a:pt x="5460" y="461"/>
                  </a:cubicBezTo>
                  <a:cubicBezTo>
                    <a:pt x="4550" y="979"/>
                    <a:pt x="3881" y="1826"/>
                    <a:pt x="3373" y="2718"/>
                  </a:cubicBezTo>
                  <a:cubicBezTo>
                    <a:pt x="3176" y="2941"/>
                    <a:pt x="2927" y="3102"/>
                    <a:pt x="2748" y="3343"/>
                  </a:cubicBezTo>
                  <a:cubicBezTo>
                    <a:pt x="2507" y="3575"/>
                    <a:pt x="2275" y="3860"/>
                    <a:pt x="2284" y="4217"/>
                  </a:cubicBezTo>
                  <a:cubicBezTo>
                    <a:pt x="2124" y="4404"/>
                    <a:pt x="2106" y="4654"/>
                    <a:pt x="1999" y="4868"/>
                  </a:cubicBezTo>
                  <a:cubicBezTo>
                    <a:pt x="1847" y="5038"/>
                    <a:pt x="1678" y="5180"/>
                    <a:pt x="1535" y="5350"/>
                  </a:cubicBezTo>
                  <a:cubicBezTo>
                    <a:pt x="1602" y="5300"/>
                    <a:pt x="1721" y="5215"/>
                    <a:pt x="1812" y="5215"/>
                  </a:cubicBezTo>
                  <a:cubicBezTo>
                    <a:pt x="1866" y="5215"/>
                    <a:pt x="1911" y="5245"/>
                    <a:pt x="1927" y="5332"/>
                  </a:cubicBezTo>
                  <a:cubicBezTo>
                    <a:pt x="1910" y="5475"/>
                    <a:pt x="1820" y="5600"/>
                    <a:pt x="1767" y="5734"/>
                  </a:cubicBezTo>
                  <a:cubicBezTo>
                    <a:pt x="1651" y="5698"/>
                    <a:pt x="1472" y="5716"/>
                    <a:pt x="1508" y="5537"/>
                  </a:cubicBezTo>
                  <a:lnTo>
                    <a:pt x="1508" y="5537"/>
                  </a:lnTo>
                  <a:cubicBezTo>
                    <a:pt x="1365" y="5609"/>
                    <a:pt x="1232" y="5689"/>
                    <a:pt x="1133" y="5805"/>
                  </a:cubicBezTo>
                  <a:cubicBezTo>
                    <a:pt x="1187" y="5850"/>
                    <a:pt x="1232" y="5885"/>
                    <a:pt x="1285" y="5930"/>
                  </a:cubicBezTo>
                  <a:cubicBezTo>
                    <a:pt x="1330" y="6028"/>
                    <a:pt x="1374" y="6135"/>
                    <a:pt x="1428" y="6233"/>
                  </a:cubicBezTo>
                  <a:cubicBezTo>
                    <a:pt x="1392" y="6251"/>
                    <a:pt x="1321" y="6287"/>
                    <a:pt x="1285" y="6304"/>
                  </a:cubicBezTo>
                  <a:cubicBezTo>
                    <a:pt x="1267" y="6385"/>
                    <a:pt x="1249" y="6456"/>
                    <a:pt x="1232" y="6536"/>
                  </a:cubicBezTo>
                  <a:cubicBezTo>
                    <a:pt x="991" y="6536"/>
                    <a:pt x="875" y="6795"/>
                    <a:pt x="750" y="6965"/>
                  </a:cubicBezTo>
                  <a:cubicBezTo>
                    <a:pt x="785" y="7064"/>
                    <a:pt x="843" y="7236"/>
                    <a:pt x="950" y="7236"/>
                  </a:cubicBezTo>
                  <a:cubicBezTo>
                    <a:pt x="978" y="7236"/>
                    <a:pt x="1009" y="7224"/>
                    <a:pt x="1044" y="7197"/>
                  </a:cubicBezTo>
                  <a:cubicBezTo>
                    <a:pt x="1107" y="7232"/>
                    <a:pt x="1169" y="7268"/>
                    <a:pt x="1232" y="7304"/>
                  </a:cubicBezTo>
                  <a:cubicBezTo>
                    <a:pt x="1232" y="7313"/>
                    <a:pt x="1241" y="7321"/>
                    <a:pt x="1241" y="7330"/>
                  </a:cubicBezTo>
                  <a:cubicBezTo>
                    <a:pt x="1160" y="7313"/>
                    <a:pt x="1080" y="7295"/>
                    <a:pt x="1000" y="7277"/>
                  </a:cubicBezTo>
                  <a:cubicBezTo>
                    <a:pt x="873" y="7304"/>
                    <a:pt x="756" y="7425"/>
                    <a:pt x="635" y="7425"/>
                  </a:cubicBezTo>
                  <a:cubicBezTo>
                    <a:pt x="594" y="7425"/>
                    <a:pt x="552" y="7411"/>
                    <a:pt x="509" y="7375"/>
                  </a:cubicBezTo>
                  <a:lnTo>
                    <a:pt x="732" y="7375"/>
                  </a:lnTo>
                  <a:cubicBezTo>
                    <a:pt x="803" y="7286"/>
                    <a:pt x="687" y="7205"/>
                    <a:pt x="661" y="7125"/>
                  </a:cubicBezTo>
                  <a:cubicBezTo>
                    <a:pt x="604" y="7125"/>
                    <a:pt x="545" y="7121"/>
                    <a:pt x="487" y="7121"/>
                  </a:cubicBezTo>
                  <a:cubicBezTo>
                    <a:pt x="401" y="7121"/>
                    <a:pt x="316" y="7131"/>
                    <a:pt x="241" y="7179"/>
                  </a:cubicBezTo>
                  <a:cubicBezTo>
                    <a:pt x="331" y="7268"/>
                    <a:pt x="420" y="7357"/>
                    <a:pt x="509" y="7446"/>
                  </a:cubicBezTo>
                  <a:cubicBezTo>
                    <a:pt x="357" y="7580"/>
                    <a:pt x="179" y="7669"/>
                    <a:pt x="1" y="7768"/>
                  </a:cubicBezTo>
                  <a:cubicBezTo>
                    <a:pt x="54" y="7803"/>
                    <a:pt x="116" y="7839"/>
                    <a:pt x="179" y="7875"/>
                  </a:cubicBezTo>
                  <a:cubicBezTo>
                    <a:pt x="232" y="7986"/>
                    <a:pt x="358" y="8109"/>
                    <a:pt x="469" y="8109"/>
                  </a:cubicBezTo>
                  <a:cubicBezTo>
                    <a:pt x="526" y="8109"/>
                    <a:pt x="579" y="8076"/>
                    <a:pt x="616" y="7991"/>
                  </a:cubicBezTo>
                  <a:cubicBezTo>
                    <a:pt x="491" y="7919"/>
                    <a:pt x="366" y="7857"/>
                    <a:pt x="241" y="7785"/>
                  </a:cubicBezTo>
                  <a:cubicBezTo>
                    <a:pt x="299" y="7776"/>
                    <a:pt x="361" y="7767"/>
                    <a:pt x="420" y="7767"/>
                  </a:cubicBezTo>
                  <a:cubicBezTo>
                    <a:pt x="535" y="7767"/>
                    <a:pt x="640" y="7802"/>
                    <a:pt x="687" y="7937"/>
                  </a:cubicBezTo>
                  <a:cubicBezTo>
                    <a:pt x="803" y="7955"/>
                    <a:pt x="919" y="7982"/>
                    <a:pt x="1035" y="8008"/>
                  </a:cubicBezTo>
                  <a:cubicBezTo>
                    <a:pt x="1133" y="7982"/>
                    <a:pt x="1241" y="7946"/>
                    <a:pt x="1348" y="7919"/>
                  </a:cubicBezTo>
                  <a:cubicBezTo>
                    <a:pt x="1303" y="7910"/>
                    <a:pt x="1214" y="7883"/>
                    <a:pt x="1169" y="7866"/>
                  </a:cubicBezTo>
                  <a:cubicBezTo>
                    <a:pt x="1160" y="7830"/>
                    <a:pt x="1142" y="7759"/>
                    <a:pt x="1133" y="7723"/>
                  </a:cubicBezTo>
                  <a:cubicBezTo>
                    <a:pt x="1089" y="7723"/>
                    <a:pt x="1009" y="7705"/>
                    <a:pt x="964" y="7696"/>
                  </a:cubicBezTo>
                  <a:cubicBezTo>
                    <a:pt x="928" y="7634"/>
                    <a:pt x="893" y="7562"/>
                    <a:pt x="848" y="7500"/>
                  </a:cubicBezTo>
                  <a:lnTo>
                    <a:pt x="848" y="7500"/>
                  </a:lnTo>
                  <a:cubicBezTo>
                    <a:pt x="928" y="7518"/>
                    <a:pt x="1009" y="7536"/>
                    <a:pt x="1089" y="7553"/>
                  </a:cubicBezTo>
                  <a:cubicBezTo>
                    <a:pt x="1133" y="7607"/>
                    <a:pt x="1178" y="7669"/>
                    <a:pt x="1232" y="7714"/>
                  </a:cubicBezTo>
                  <a:cubicBezTo>
                    <a:pt x="1265" y="7722"/>
                    <a:pt x="1299" y="7726"/>
                    <a:pt x="1333" y="7726"/>
                  </a:cubicBezTo>
                  <a:cubicBezTo>
                    <a:pt x="1441" y="7726"/>
                    <a:pt x="1549" y="7690"/>
                    <a:pt x="1651" y="7669"/>
                  </a:cubicBezTo>
                  <a:lnTo>
                    <a:pt x="1651" y="7669"/>
                  </a:lnTo>
                  <a:cubicBezTo>
                    <a:pt x="1651" y="7687"/>
                    <a:pt x="1642" y="7723"/>
                    <a:pt x="1642" y="7741"/>
                  </a:cubicBezTo>
                  <a:cubicBezTo>
                    <a:pt x="1678" y="7696"/>
                    <a:pt x="1713" y="7660"/>
                    <a:pt x="1758" y="7616"/>
                  </a:cubicBezTo>
                  <a:lnTo>
                    <a:pt x="1758" y="7616"/>
                  </a:lnTo>
                  <a:cubicBezTo>
                    <a:pt x="1669" y="7634"/>
                    <a:pt x="1580" y="7652"/>
                    <a:pt x="1490" y="7669"/>
                  </a:cubicBezTo>
                  <a:cubicBezTo>
                    <a:pt x="1499" y="7509"/>
                    <a:pt x="1696" y="7491"/>
                    <a:pt x="1785" y="7375"/>
                  </a:cubicBezTo>
                  <a:cubicBezTo>
                    <a:pt x="1749" y="7348"/>
                    <a:pt x="1678" y="7295"/>
                    <a:pt x="1642" y="7268"/>
                  </a:cubicBezTo>
                  <a:cubicBezTo>
                    <a:pt x="1605" y="7277"/>
                    <a:pt x="1566" y="7281"/>
                    <a:pt x="1528" y="7281"/>
                  </a:cubicBezTo>
                  <a:cubicBezTo>
                    <a:pt x="1455" y="7281"/>
                    <a:pt x="1382" y="7268"/>
                    <a:pt x="1312" y="7250"/>
                  </a:cubicBezTo>
                  <a:cubicBezTo>
                    <a:pt x="1349" y="7199"/>
                    <a:pt x="1393" y="7184"/>
                    <a:pt x="1441" y="7184"/>
                  </a:cubicBezTo>
                  <a:cubicBezTo>
                    <a:pt x="1485" y="7184"/>
                    <a:pt x="1532" y="7197"/>
                    <a:pt x="1580" y="7205"/>
                  </a:cubicBezTo>
                  <a:cubicBezTo>
                    <a:pt x="1696" y="7161"/>
                    <a:pt x="1811" y="7090"/>
                    <a:pt x="1927" y="7054"/>
                  </a:cubicBezTo>
                  <a:cubicBezTo>
                    <a:pt x="1945" y="7027"/>
                    <a:pt x="1972" y="6965"/>
                    <a:pt x="1990" y="6938"/>
                  </a:cubicBezTo>
                  <a:cubicBezTo>
                    <a:pt x="2052" y="6970"/>
                    <a:pt x="2110" y="6983"/>
                    <a:pt x="2167" y="6983"/>
                  </a:cubicBezTo>
                  <a:cubicBezTo>
                    <a:pt x="2396" y="6983"/>
                    <a:pt x="2591" y="6770"/>
                    <a:pt x="2820" y="6742"/>
                  </a:cubicBezTo>
                  <a:cubicBezTo>
                    <a:pt x="3034" y="6733"/>
                    <a:pt x="3176" y="6554"/>
                    <a:pt x="3391" y="6519"/>
                  </a:cubicBezTo>
                  <a:cubicBezTo>
                    <a:pt x="3391" y="6483"/>
                    <a:pt x="3399" y="6403"/>
                    <a:pt x="3408" y="6358"/>
                  </a:cubicBezTo>
                  <a:cubicBezTo>
                    <a:pt x="3480" y="6385"/>
                    <a:pt x="3560" y="6403"/>
                    <a:pt x="3631" y="6429"/>
                  </a:cubicBezTo>
                  <a:cubicBezTo>
                    <a:pt x="3658" y="6403"/>
                    <a:pt x="3712" y="6340"/>
                    <a:pt x="3730" y="6313"/>
                  </a:cubicBezTo>
                  <a:cubicBezTo>
                    <a:pt x="3765" y="6322"/>
                    <a:pt x="3828" y="6349"/>
                    <a:pt x="3863" y="6358"/>
                  </a:cubicBezTo>
                  <a:cubicBezTo>
                    <a:pt x="3801" y="6483"/>
                    <a:pt x="3676" y="6501"/>
                    <a:pt x="3551" y="6519"/>
                  </a:cubicBezTo>
                  <a:cubicBezTo>
                    <a:pt x="3542" y="6563"/>
                    <a:pt x="3506" y="6652"/>
                    <a:pt x="3489" y="6697"/>
                  </a:cubicBezTo>
                  <a:cubicBezTo>
                    <a:pt x="3514" y="6701"/>
                    <a:pt x="3539" y="6703"/>
                    <a:pt x="3563" y="6703"/>
                  </a:cubicBezTo>
                  <a:cubicBezTo>
                    <a:pt x="3696" y="6703"/>
                    <a:pt x="3819" y="6645"/>
                    <a:pt x="3917" y="6554"/>
                  </a:cubicBezTo>
                  <a:cubicBezTo>
                    <a:pt x="3944" y="6420"/>
                    <a:pt x="3961" y="6287"/>
                    <a:pt x="3988" y="6144"/>
                  </a:cubicBezTo>
                  <a:cubicBezTo>
                    <a:pt x="4042" y="6162"/>
                    <a:pt x="4167" y="6188"/>
                    <a:pt x="4220" y="6206"/>
                  </a:cubicBezTo>
                  <a:cubicBezTo>
                    <a:pt x="4176" y="6171"/>
                    <a:pt x="4122" y="6126"/>
                    <a:pt x="4069" y="6081"/>
                  </a:cubicBezTo>
                  <a:cubicBezTo>
                    <a:pt x="4086" y="6010"/>
                    <a:pt x="4104" y="5930"/>
                    <a:pt x="4122" y="5858"/>
                  </a:cubicBezTo>
                  <a:cubicBezTo>
                    <a:pt x="4208" y="5884"/>
                    <a:pt x="4297" y="5900"/>
                    <a:pt x="4387" y="5900"/>
                  </a:cubicBezTo>
                  <a:cubicBezTo>
                    <a:pt x="4456" y="5900"/>
                    <a:pt x="4525" y="5891"/>
                    <a:pt x="4595" y="5867"/>
                  </a:cubicBezTo>
                  <a:cubicBezTo>
                    <a:pt x="4613" y="5876"/>
                    <a:pt x="4639" y="5885"/>
                    <a:pt x="4657" y="5894"/>
                  </a:cubicBezTo>
                  <a:cubicBezTo>
                    <a:pt x="4648" y="5867"/>
                    <a:pt x="4622" y="5805"/>
                    <a:pt x="4613" y="5778"/>
                  </a:cubicBezTo>
                  <a:cubicBezTo>
                    <a:pt x="4738" y="5644"/>
                    <a:pt x="4898" y="5555"/>
                    <a:pt x="5032" y="5439"/>
                  </a:cubicBezTo>
                  <a:cubicBezTo>
                    <a:pt x="5068" y="5448"/>
                    <a:pt x="5130" y="5457"/>
                    <a:pt x="5166" y="5466"/>
                  </a:cubicBezTo>
                  <a:cubicBezTo>
                    <a:pt x="5228" y="5430"/>
                    <a:pt x="5291" y="5386"/>
                    <a:pt x="5353" y="5350"/>
                  </a:cubicBezTo>
                  <a:cubicBezTo>
                    <a:pt x="5335" y="5314"/>
                    <a:pt x="5291" y="5252"/>
                    <a:pt x="5273" y="5216"/>
                  </a:cubicBezTo>
                  <a:cubicBezTo>
                    <a:pt x="5371" y="5136"/>
                    <a:pt x="5478" y="5056"/>
                    <a:pt x="5576" y="4975"/>
                  </a:cubicBezTo>
                  <a:cubicBezTo>
                    <a:pt x="5603" y="4922"/>
                    <a:pt x="5621" y="4859"/>
                    <a:pt x="5639" y="4797"/>
                  </a:cubicBezTo>
                  <a:cubicBezTo>
                    <a:pt x="5683" y="4815"/>
                    <a:pt x="5772" y="4841"/>
                    <a:pt x="5817" y="4859"/>
                  </a:cubicBezTo>
                  <a:cubicBezTo>
                    <a:pt x="5826" y="4779"/>
                    <a:pt x="5844" y="4699"/>
                    <a:pt x="5853" y="4627"/>
                  </a:cubicBezTo>
                  <a:cubicBezTo>
                    <a:pt x="5897" y="4634"/>
                    <a:pt x="5940" y="4641"/>
                    <a:pt x="5982" y="4641"/>
                  </a:cubicBezTo>
                  <a:cubicBezTo>
                    <a:pt x="6051" y="4641"/>
                    <a:pt x="6115" y="4623"/>
                    <a:pt x="6165" y="4556"/>
                  </a:cubicBezTo>
                  <a:cubicBezTo>
                    <a:pt x="6317" y="4369"/>
                    <a:pt x="6638" y="4351"/>
                    <a:pt x="6647" y="4074"/>
                  </a:cubicBezTo>
                  <a:cubicBezTo>
                    <a:pt x="7093" y="3896"/>
                    <a:pt x="7360" y="3450"/>
                    <a:pt x="7815" y="3316"/>
                  </a:cubicBezTo>
                  <a:cubicBezTo>
                    <a:pt x="7851" y="3191"/>
                    <a:pt x="7878" y="3066"/>
                    <a:pt x="7896" y="2932"/>
                  </a:cubicBezTo>
                  <a:cubicBezTo>
                    <a:pt x="7996" y="2918"/>
                    <a:pt x="8096" y="2909"/>
                    <a:pt x="8196" y="2909"/>
                  </a:cubicBezTo>
                  <a:cubicBezTo>
                    <a:pt x="8284" y="2909"/>
                    <a:pt x="8371" y="2916"/>
                    <a:pt x="8458" y="2932"/>
                  </a:cubicBezTo>
                  <a:cubicBezTo>
                    <a:pt x="8449" y="2959"/>
                    <a:pt x="8440" y="3013"/>
                    <a:pt x="8431" y="3039"/>
                  </a:cubicBezTo>
                  <a:cubicBezTo>
                    <a:pt x="8519" y="3033"/>
                    <a:pt x="8608" y="3027"/>
                    <a:pt x="8696" y="3027"/>
                  </a:cubicBezTo>
                  <a:cubicBezTo>
                    <a:pt x="8732" y="3027"/>
                    <a:pt x="8769" y="3028"/>
                    <a:pt x="8806" y="3030"/>
                  </a:cubicBezTo>
                  <a:cubicBezTo>
                    <a:pt x="8984" y="2906"/>
                    <a:pt x="9180" y="2781"/>
                    <a:pt x="9269" y="2575"/>
                  </a:cubicBezTo>
                  <a:cubicBezTo>
                    <a:pt x="9323" y="2352"/>
                    <a:pt x="9332" y="2103"/>
                    <a:pt x="9243" y="1889"/>
                  </a:cubicBezTo>
                  <a:cubicBezTo>
                    <a:pt x="9180" y="1710"/>
                    <a:pt x="9216" y="1523"/>
                    <a:pt x="9154" y="1353"/>
                  </a:cubicBezTo>
                  <a:cubicBezTo>
                    <a:pt x="9127" y="1202"/>
                    <a:pt x="8939" y="1246"/>
                    <a:pt x="8832" y="1211"/>
                  </a:cubicBezTo>
                  <a:cubicBezTo>
                    <a:pt x="8695" y="1197"/>
                    <a:pt x="8569" y="1099"/>
                    <a:pt x="8436" y="1099"/>
                  </a:cubicBezTo>
                  <a:cubicBezTo>
                    <a:pt x="8396" y="1099"/>
                    <a:pt x="8356" y="1108"/>
                    <a:pt x="8315" y="1130"/>
                  </a:cubicBezTo>
                  <a:cubicBezTo>
                    <a:pt x="8270" y="1112"/>
                    <a:pt x="8190" y="1086"/>
                    <a:pt x="8145" y="1068"/>
                  </a:cubicBezTo>
                  <a:cubicBezTo>
                    <a:pt x="8110" y="818"/>
                    <a:pt x="7985" y="595"/>
                    <a:pt x="7842" y="390"/>
                  </a:cubicBezTo>
                  <a:cubicBezTo>
                    <a:pt x="7717" y="292"/>
                    <a:pt x="7566" y="238"/>
                    <a:pt x="7494" y="87"/>
                  </a:cubicBezTo>
                  <a:cubicBezTo>
                    <a:pt x="7308" y="35"/>
                    <a:pt x="7115" y="1"/>
                    <a:pt x="6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1356100" y="4175925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96" y="0"/>
                  </a:moveTo>
                  <a:cubicBezTo>
                    <a:pt x="86" y="0"/>
                    <a:pt x="76" y="3"/>
                    <a:pt x="65" y="8"/>
                  </a:cubicBezTo>
                  <a:cubicBezTo>
                    <a:pt x="0" y="40"/>
                    <a:pt x="16" y="174"/>
                    <a:pt x="91" y="174"/>
                  </a:cubicBezTo>
                  <a:cubicBezTo>
                    <a:pt x="99" y="174"/>
                    <a:pt x="108" y="172"/>
                    <a:pt x="118" y="168"/>
                  </a:cubicBezTo>
                  <a:cubicBezTo>
                    <a:pt x="181" y="137"/>
                    <a:pt x="168" y="0"/>
                    <a:pt x="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829125" y="4090925"/>
              <a:ext cx="48200" cy="32575"/>
            </a:xfrm>
            <a:custGeom>
              <a:avLst/>
              <a:gdLst/>
              <a:ahLst/>
              <a:cxnLst/>
              <a:rect l="l" t="t" r="r" b="b"/>
              <a:pathLst>
                <a:path w="1928" h="1303" extrusionOk="0">
                  <a:moveTo>
                    <a:pt x="795" y="0"/>
                  </a:moveTo>
                  <a:cubicBezTo>
                    <a:pt x="688" y="63"/>
                    <a:pt x="590" y="125"/>
                    <a:pt x="491" y="187"/>
                  </a:cubicBezTo>
                  <a:cubicBezTo>
                    <a:pt x="447" y="134"/>
                    <a:pt x="393" y="71"/>
                    <a:pt x="349" y="18"/>
                  </a:cubicBezTo>
                  <a:cubicBezTo>
                    <a:pt x="224" y="45"/>
                    <a:pt x="108" y="89"/>
                    <a:pt x="1" y="161"/>
                  </a:cubicBezTo>
                  <a:cubicBezTo>
                    <a:pt x="28" y="241"/>
                    <a:pt x="45" y="321"/>
                    <a:pt x="72" y="402"/>
                  </a:cubicBezTo>
                  <a:cubicBezTo>
                    <a:pt x="99" y="419"/>
                    <a:pt x="152" y="464"/>
                    <a:pt x="179" y="482"/>
                  </a:cubicBezTo>
                  <a:cubicBezTo>
                    <a:pt x="197" y="553"/>
                    <a:pt x="215" y="625"/>
                    <a:pt x="233" y="696"/>
                  </a:cubicBezTo>
                  <a:cubicBezTo>
                    <a:pt x="358" y="723"/>
                    <a:pt x="474" y="741"/>
                    <a:pt x="598" y="758"/>
                  </a:cubicBezTo>
                  <a:cubicBezTo>
                    <a:pt x="563" y="839"/>
                    <a:pt x="536" y="910"/>
                    <a:pt x="509" y="981"/>
                  </a:cubicBezTo>
                  <a:cubicBezTo>
                    <a:pt x="456" y="990"/>
                    <a:pt x="349" y="1008"/>
                    <a:pt x="295" y="1026"/>
                  </a:cubicBezTo>
                  <a:cubicBezTo>
                    <a:pt x="429" y="1133"/>
                    <a:pt x="572" y="1249"/>
                    <a:pt x="741" y="1303"/>
                  </a:cubicBezTo>
                  <a:cubicBezTo>
                    <a:pt x="768" y="1258"/>
                    <a:pt x="822" y="1187"/>
                    <a:pt x="848" y="1142"/>
                  </a:cubicBezTo>
                  <a:cubicBezTo>
                    <a:pt x="741" y="1044"/>
                    <a:pt x="616" y="946"/>
                    <a:pt x="625" y="776"/>
                  </a:cubicBezTo>
                  <a:lnTo>
                    <a:pt x="625" y="776"/>
                  </a:lnTo>
                  <a:cubicBezTo>
                    <a:pt x="946" y="848"/>
                    <a:pt x="1223" y="1053"/>
                    <a:pt x="1508" y="1213"/>
                  </a:cubicBezTo>
                  <a:cubicBezTo>
                    <a:pt x="1508" y="1231"/>
                    <a:pt x="1517" y="1267"/>
                    <a:pt x="1526" y="1294"/>
                  </a:cubicBezTo>
                  <a:cubicBezTo>
                    <a:pt x="1562" y="1231"/>
                    <a:pt x="1598" y="1178"/>
                    <a:pt x="1633" y="1124"/>
                  </a:cubicBezTo>
                  <a:cubicBezTo>
                    <a:pt x="1714" y="1178"/>
                    <a:pt x="1803" y="1222"/>
                    <a:pt x="1892" y="1276"/>
                  </a:cubicBezTo>
                  <a:cubicBezTo>
                    <a:pt x="1901" y="1240"/>
                    <a:pt x="1919" y="1160"/>
                    <a:pt x="1928" y="1124"/>
                  </a:cubicBezTo>
                  <a:cubicBezTo>
                    <a:pt x="1839" y="1106"/>
                    <a:pt x="1749" y="1097"/>
                    <a:pt x="1660" y="1080"/>
                  </a:cubicBezTo>
                  <a:cubicBezTo>
                    <a:pt x="1580" y="946"/>
                    <a:pt x="1500" y="785"/>
                    <a:pt x="1330" y="758"/>
                  </a:cubicBezTo>
                  <a:cubicBezTo>
                    <a:pt x="1268" y="571"/>
                    <a:pt x="1134" y="437"/>
                    <a:pt x="991" y="312"/>
                  </a:cubicBezTo>
                  <a:cubicBezTo>
                    <a:pt x="911" y="223"/>
                    <a:pt x="848" y="107"/>
                    <a:pt x="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818425" y="4115000"/>
              <a:ext cx="54000" cy="37725"/>
            </a:xfrm>
            <a:custGeom>
              <a:avLst/>
              <a:gdLst/>
              <a:ahLst/>
              <a:cxnLst/>
              <a:rect l="l" t="t" r="r" b="b"/>
              <a:pathLst>
                <a:path w="2160" h="1509" extrusionOk="0">
                  <a:moveTo>
                    <a:pt x="348" y="1"/>
                  </a:moveTo>
                  <a:cubicBezTo>
                    <a:pt x="241" y="18"/>
                    <a:pt x="134" y="45"/>
                    <a:pt x="36" y="63"/>
                  </a:cubicBezTo>
                  <a:cubicBezTo>
                    <a:pt x="18" y="188"/>
                    <a:pt x="1" y="313"/>
                    <a:pt x="27" y="447"/>
                  </a:cubicBezTo>
                  <a:cubicBezTo>
                    <a:pt x="250" y="500"/>
                    <a:pt x="482" y="607"/>
                    <a:pt x="563" y="848"/>
                  </a:cubicBezTo>
                  <a:cubicBezTo>
                    <a:pt x="705" y="884"/>
                    <a:pt x="857" y="902"/>
                    <a:pt x="1000" y="955"/>
                  </a:cubicBezTo>
                  <a:cubicBezTo>
                    <a:pt x="1178" y="1044"/>
                    <a:pt x="1330" y="1196"/>
                    <a:pt x="1526" y="1267"/>
                  </a:cubicBezTo>
                  <a:cubicBezTo>
                    <a:pt x="1740" y="1348"/>
                    <a:pt x="1945" y="1437"/>
                    <a:pt x="2159" y="1508"/>
                  </a:cubicBezTo>
                  <a:cubicBezTo>
                    <a:pt x="2106" y="1410"/>
                    <a:pt x="2043" y="1312"/>
                    <a:pt x="1954" y="1249"/>
                  </a:cubicBezTo>
                  <a:cubicBezTo>
                    <a:pt x="1803" y="1134"/>
                    <a:pt x="1687" y="964"/>
                    <a:pt x="1490" y="928"/>
                  </a:cubicBezTo>
                  <a:cubicBezTo>
                    <a:pt x="1312" y="902"/>
                    <a:pt x="1196" y="750"/>
                    <a:pt x="1089" y="616"/>
                  </a:cubicBezTo>
                  <a:cubicBezTo>
                    <a:pt x="732" y="571"/>
                    <a:pt x="545" y="259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848950" y="4124000"/>
              <a:ext cx="5700" cy="4325"/>
            </a:xfrm>
            <a:custGeom>
              <a:avLst/>
              <a:gdLst/>
              <a:ahLst/>
              <a:cxnLst/>
              <a:rect l="l" t="t" r="r" b="b"/>
              <a:pathLst>
                <a:path w="228" h="173" extrusionOk="0">
                  <a:moveTo>
                    <a:pt x="115" y="0"/>
                  </a:moveTo>
                  <a:cubicBezTo>
                    <a:pt x="99" y="0"/>
                    <a:pt x="81" y="7"/>
                    <a:pt x="64" y="24"/>
                  </a:cubicBezTo>
                  <a:cubicBezTo>
                    <a:pt x="1" y="73"/>
                    <a:pt x="54" y="173"/>
                    <a:pt x="119" y="173"/>
                  </a:cubicBezTo>
                  <a:cubicBezTo>
                    <a:pt x="136" y="173"/>
                    <a:pt x="154" y="166"/>
                    <a:pt x="171" y="149"/>
                  </a:cubicBezTo>
                  <a:cubicBezTo>
                    <a:pt x="228" y="100"/>
                    <a:pt x="178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856575" y="4127725"/>
              <a:ext cx="7150" cy="4300"/>
            </a:xfrm>
            <a:custGeom>
              <a:avLst/>
              <a:gdLst/>
              <a:ahLst/>
              <a:cxnLst/>
              <a:rect l="l" t="t" r="r" b="b"/>
              <a:pathLst>
                <a:path w="286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40"/>
                    <a:pt x="124" y="171"/>
                    <a:pt x="236" y="171"/>
                  </a:cubicBezTo>
                  <a:cubicBezTo>
                    <a:pt x="253" y="171"/>
                    <a:pt x="269" y="171"/>
                    <a:pt x="286" y="170"/>
                  </a:cubicBezTo>
                  <a:cubicBezTo>
                    <a:pt x="187" y="107"/>
                    <a:pt x="98" y="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976275" y="4156675"/>
              <a:ext cx="6150" cy="3225"/>
            </a:xfrm>
            <a:custGeom>
              <a:avLst/>
              <a:gdLst/>
              <a:ahLst/>
              <a:cxnLst/>
              <a:rect l="l" t="t" r="r" b="b"/>
              <a:pathLst>
                <a:path w="246" h="129" extrusionOk="0">
                  <a:moveTo>
                    <a:pt x="141" y="0"/>
                  </a:moveTo>
                  <a:cubicBezTo>
                    <a:pt x="80" y="0"/>
                    <a:pt x="0" y="110"/>
                    <a:pt x="92" y="127"/>
                  </a:cubicBezTo>
                  <a:cubicBezTo>
                    <a:pt x="96" y="128"/>
                    <a:pt x="100" y="128"/>
                    <a:pt x="105" y="128"/>
                  </a:cubicBezTo>
                  <a:cubicBezTo>
                    <a:pt x="166" y="128"/>
                    <a:pt x="246" y="18"/>
                    <a:pt x="154" y="2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863550" y="4133300"/>
              <a:ext cx="5450" cy="3900"/>
            </a:xfrm>
            <a:custGeom>
              <a:avLst/>
              <a:gdLst/>
              <a:ahLst/>
              <a:cxnLst/>
              <a:rect l="l" t="t" r="r" b="b"/>
              <a:pathLst>
                <a:path w="218" h="156" extrusionOk="0">
                  <a:moveTo>
                    <a:pt x="103" y="1"/>
                  </a:moveTo>
                  <a:cubicBezTo>
                    <a:pt x="88" y="1"/>
                    <a:pt x="74" y="6"/>
                    <a:pt x="60" y="18"/>
                  </a:cubicBezTo>
                  <a:cubicBezTo>
                    <a:pt x="1" y="62"/>
                    <a:pt x="58" y="156"/>
                    <a:pt x="125" y="156"/>
                  </a:cubicBezTo>
                  <a:cubicBezTo>
                    <a:pt x="139" y="156"/>
                    <a:pt x="153" y="152"/>
                    <a:pt x="167" y="143"/>
                  </a:cubicBezTo>
                  <a:cubicBezTo>
                    <a:pt x="218" y="92"/>
                    <a:pt x="16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320850" y="4113675"/>
              <a:ext cx="694525" cy="707775"/>
            </a:xfrm>
            <a:custGeom>
              <a:avLst/>
              <a:gdLst/>
              <a:ahLst/>
              <a:cxnLst/>
              <a:rect l="l" t="t" r="r" b="b"/>
              <a:pathLst>
                <a:path w="27781" h="28311" extrusionOk="0">
                  <a:moveTo>
                    <a:pt x="15006" y="491"/>
                  </a:moveTo>
                  <a:lnTo>
                    <a:pt x="15006" y="491"/>
                  </a:lnTo>
                  <a:cubicBezTo>
                    <a:pt x="15113" y="517"/>
                    <a:pt x="15220" y="544"/>
                    <a:pt x="15327" y="562"/>
                  </a:cubicBezTo>
                  <a:cubicBezTo>
                    <a:pt x="15318" y="651"/>
                    <a:pt x="15318" y="740"/>
                    <a:pt x="15318" y="830"/>
                  </a:cubicBezTo>
                  <a:cubicBezTo>
                    <a:pt x="15274" y="785"/>
                    <a:pt x="15238" y="740"/>
                    <a:pt x="15193" y="696"/>
                  </a:cubicBezTo>
                  <a:cubicBezTo>
                    <a:pt x="15140" y="714"/>
                    <a:pt x="15086" y="732"/>
                    <a:pt x="15024" y="749"/>
                  </a:cubicBezTo>
                  <a:cubicBezTo>
                    <a:pt x="15015" y="669"/>
                    <a:pt x="15015" y="580"/>
                    <a:pt x="15006" y="491"/>
                  </a:cubicBezTo>
                  <a:close/>
                  <a:moveTo>
                    <a:pt x="15086" y="1213"/>
                  </a:moveTo>
                  <a:cubicBezTo>
                    <a:pt x="15175" y="1240"/>
                    <a:pt x="15256" y="1276"/>
                    <a:pt x="15327" y="1338"/>
                  </a:cubicBezTo>
                  <a:cubicBezTo>
                    <a:pt x="15256" y="1320"/>
                    <a:pt x="15193" y="1294"/>
                    <a:pt x="15122" y="1276"/>
                  </a:cubicBezTo>
                  <a:lnTo>
                    <a:pt x="15122" y="1276"/>
                  </a:lnTo>
                  <a:cubicBezTo>
                    <a:pt x="15149" y="1383"/>
                    <a:pt x="15175" y="1490"/>
                    <a:pt x="15175" y="1606"/>
                  </a:cubicBezTo>
                  <a:cubicBezTo>
                    <a:pt x="15059" y="1526"/>
                    <a:pt x="14961" y="1436"/>
                    <a:pt x="14863" y="1338"/>
                  </a:cubicBezTo>
                  <a:cubicBezTo>
                    <a:pt x="14827" y="1347"/>
                    <a:pt x="14765" y="1374"/>
                    <a:pt x="14729" y="1383"/>
                  </a:cubicBezTo>
                  <a:cubicBezTo>
                    <a:pt x="14845" y="1329"/>
                    <a:pt x="14970" y="1276"/>
                    <a:pt x="15086" y="1213"/>
                  </a:cubicBezTo>
                  <a:close/>
                  <a:moveTo>
                    <a:pt x="19829" y="2129"/>
                  </a:moveTo>
                  <a:cubicBezTo>
                    <a:pt x="19829" y="2131"/>
                    <a:pt x="19829" y="2132"/>
                    <a:pt x="19829" y="2133"/>
                  </a:cubicBezTo>
                  <a:lnTo>
                    <a:pt x="19829" y="2133"/>
                  </a:lnTo>
                  <a:cubicBezTo>
                    <a:pt x="19830" y="2133"/>
                    <a:pt x="19831" y="2133"/>
                    <a:pt x="19832" y="2132"/>
                  </a:cubicBezTo>
                  <a:cubicBezTo>
                    <a:pt x="19831" y="2131"/>
                    <a:pt x="19830" y="2130"/>
                    <a:pt x="19829" y="2129"/>
                  </a:cubicBezTo>
                  <a:close/>
                  <a:moveTo>
                    <a:pt x="19829" y="2133"/>
                  </a:moveTo>
                  <a:cubicBezTo>
                    <a:pt x="19703" y="2196"/>
                    <a:pt x="19414" y="2329"/>
                    <a:pt x="19618" y="2471"/>
                  </a:cubicBezTo>
                  <a:cubicBezTo>
                    <a:pt x="19636" y="2435"/>
                    <a:pt x="19672" y="2346"/>
                    <a:pt x="19698" y="2311"/>
                  </a:cubicBezTo>
                  <a:cubicBezTo>
                    <a:pt x="19734" y="2328"/>
                    <a:pt x="19779" y="2346"/>
                    <a:pt x="19814" y="2364"/>
                  </a:cubicBezTo>
                  <a:cubicBezTo>
                    <a:pt x="19823" y="2366"/>
                    <a:pt x="19831" y="2366"/>
                    <a:pt x="19838" y="2366"/>
                  </a:cubicBezTo>
                  <a:cubicBezTo>
                    <a:pt x="19935" y="2366"/>
                    <a:pt x="19836" y="2215"/>
                    <a:pt x="19829" y="2133"/>
                  </a:cubicBezTo>
                  <a:close/>
                  <a:moveTo>
                    <a:pt x="24216" y="6534"/>
                  </a:moveTo>
                  <a:cubicBezTo>
                    <a:pt x="24277" y="6534"/>
                    <a:pt x="24321" y="6641"/>
                    <a:pt x="24257" y="6691"/>
                  </a:cubicBezTo>
                  <a:cubicBezTo>
                    <a:pt x="24240" y="6706"/>
                    <a:pt x="24222" y="6713"/>
                    <a:pt x="24206" y="6713"/>
                  </a:cubicBezTo>
                  <a:cubicBezTo>
                    <a:pt x="24140" y="6713"/>
                    <a:pt x="24096" y="6600"/>
                    <a:pt x="24168" y="6557"/>
                  </a:cubicBezTo>
                  <a:cubicBezTo>
                    <a:pt x="24184" y="6541"/>
                    <a:pt x="24200" y="6534"/>
                    <a:pt x="24216" y="6534"/>
                  </a:cubicBezTo>
                  <a:close/>
                  <a:moveTo>
                    <a:pt x="23579" y="7824"/>
                  </a:moveTo>
                  <a:cubicBezTo>
                    <a:pt x="23606" y="7824"/>
                    <a:pt x="23668" y="7842"/>
                    <a:pt x="23695" y="7850"/>
                  </a:cubicBezTo>
                  <a:cubicBezTo>
                    <a:pt x="23695" y="7886"/>
                    <a:pt x="23686" y="7949"/>
                    <a:pt x="23677" y="7975"/>
                  </a:cubicBezTo>
                  <a:cubicBezTo>
                    <a:pt x="23650" y="7966"/>
                    <a:pt x="23588" y="7949"/>
                    <a:pt x="23552" y="7940"/>
                  </a:cubicBezTo>
                  <a:cubicBezTo>
                    <a:pt x="23561" y="7913"/>
                    <a:pt x="23570" y="7850"/>
                    <a:pt x="23579" y="7824"/>
                  </a:cubicBezTo>
                  <a:close/>
                  <a:moveTo>
                    <a:pt x="24397" y="8019"/>
                  </a:moveTo>
                  <a:cubicBezTo>
                    <a:pt x="24431" y="8019"/>
                    <a:pt x="24465" y="8020"/>
                    <a:pt x="24498" y="8020"/>
                  </a:cubicBezTo>
                  <a:cubicBezTo>
                    <a:pt x="24480" y="8136"/>
                    <a:pt x="24355" y="8189"/>
                    <a:pt x="24275" y="8252"/>
                  </a:cubicBezTo>
                  <a:cubicBezTo>
                    <a:pt x="24248" y="8189"/>
                    <a:pt x="24221" y="8118"/>
                    <a:pt x="24195" y="8047"/>
                  </a:cubicBezTo>
                  <a:cubicBezTo>
                    <a:pt x="24260" y="8023"/>
                    <a:pt x="24329" y="8019"/>
                    <a:pt x="24397" y="8019"/>
                  </a:cubicBezTo>
                  <a:close/>
                  <a:moveTo>
                    <a:pt x="11875" y="9340"/>
                  </a:moveTo>
                  <a:cubicBezTo>
                    <a:pt x="11928" y="9385"/>
                    <a:pt x="11973" y="9438"/>
                    <a:pt x="12008" y="9501"/>
                  </a:cubicBezTo>
                  <a:cubicBezTo>
                    <a:pt x="11928" y="9492"/>
                    <a:pt x="11839" y="9474"/>
                    <a:pt x="11750" y="9465"/>
                  </a:cubicBezTo>
                  <a:cubicBezTo>
                    <a:pt x="11794" y="9421"/>
                    <a:pt x="11839" y="9376"/>
                    <a:pt x="11875" y="9340"/>
                  </a:cubicBezTo>
                  <a:close/>
                  <a:moveTo>
                    <a:pt x="7485" y="9206"/>
                  </a:moveTo>
                  <a:cubicBezTo>
                    <a:pt x="7512" y="9510"/>
                    <a:pt x="7807" y="9688"/>
                    <a:pt x="8047" y="9822"/>
                  </a:cubicBezTo>
                  <a:cubicBezTo>
                    <a:pt x="7958" y="9831"/>
                    <a:pt x="7869" y="9840"/>
                    <a:pt x="7780" y="9849"/>
                  </a:cubicBezTo>
                  <a:cubicBezTo>
                    <a:pt x="7762" y="9822"/>
                    <a:pt x="7735" y="9751"/>
                    <a:pt x="7726" y="9724"/>
                  </a:cubicBezTo>
                  <a:cubicBezTo>
                    <a:pt x="7593" y="9617"/>
                    <a:pt x="7477" y="9510"/>
                    <a:pt x="7343" y="9403"/>
                  </a:cubicBezTo>
                  <a:cubicBezTo>
                    <a:pt x="7352" y="9385"/>
                    <a:pt x="7352" y="9340"/>
                    <a:pt x="7361" y="9322"/>
                  </a:cubicBezTo>
                  <a:cubicBezTo>
                    <a:pt x="7396" y="9287"/>
                    <a:pt x="7441" y="9242"/>
                    <a:pt x="7485" y="9206"/>
                  </a:cubicBezTo>
                  <a:close/>
                  <a:moveTo>
                    <a:pt x="17183" y="10197"/>
                  </a:moveTo>
                  <a:lnTo>
                    <a:pt x="17183" y="10197"/>
                  </a:lnTo>
                  <a:cubicBezTo>
                    <a:pt x="17424" y="10232"/>
                    <a:pt x="17664" y="10322"/>
                    <a:pt x="17843" y="10491"/>
                  </a:cubicBezTo>
                  <a:cubicBezTo>
                    <a:pt x="17968" y="10652"/>
                    <a:pt x="18012" y="10848"/>
                    <a:pt x="18066" y="11044"/>
                  </a:cubicBezTo>
                  <a:cubicBezTo>
                    <a:pt x="17878" y="11000"/>
                    <a:pt x="17807" y="10812"/>
                    <a:pt x="17673" y="10705"/>
                  </a:cubicBezTo>
                  <a:cubicBezTo>
                    <a:pt x="17504" y="10554"/>
                    <a:pt x="17308" y="10411"/>
                    <a:pt x="17183" y="10197"/>
                  </a:cubicBezTo>
                  <a:close/>
                  <a:moveTo>
                    <a:pt x="26496" y="11607"/>
                  </a:moveTo>
                  <a:cubicBezTo>
                    <a:pt x="26572" y="11607"/>
                    <a:pt x="26589" y="11725"/>
                    <a:pt x="26478" y="11740"/>
                  </a:cubicBezTo>
                  <a:cubicBezTo>
                    <a:pt x="26458" y="11753"/>
                    <a:pt x="26439" y="11758"/>
                    <a:pt x="26423" y="11758"/>
                  </a:cubicBezTo>
                  <a:cubicBezTo>
                    <a:pt x="26349" y="11758"/>
                    <a:pt x="26333" y="11646"/>
                    <a:pt x="26443" y="11624"/>
                  </a:cubicBezTo>
                  <a:cubicBezTo>
                    <a:pt x="26463" y="11612"/>
                    <a:pt x="26481" y="11607"/>
                    <a:pt x="26496" y="11607"/>
                  </a:cubicBezTo>
                  <a:close/>
                  <a:moveTo>
                    <a:pt x="24926" y="11811"/>
                  </a:moveTo>
                  <a:lnTo>
                    <a:pt x="24926" y="11811"/>
                  </a:lnTo>
                  <a:cubicBezTo>
                    <a:pt x="24810" y="11936"/>
                    <a:pt x="24712" y="12070"/>
                    <a:pt x="24694" y="12240"/>
                  </a:cubicBezTo>
                  <a:cubicBezTo>
                    <a:pt x="24679" y="12237"/>
                    <a:pt x="24664" y="12236"/>
                    <a:pt x="24651" y="12236"/>
                  </a:cubicBezTo>
                  <a:cubicBezTo>
                    <a:pt x="24573" y="12236"/>
                    <a:pt x="24535" y="12281"/>
                    <a:pt x="24543" y="12365"/>
                  </a:cubicBezTo>
                  <a:cubicBezTo>
                    <a:pt x="24560" y="12507"/>
                    <a:pt x="24516" y="12641"/>
                    <a:pt x="24444" y="12766"/>
                  </a:cubicBezTo>
                  <a:cubicBezTo>
                    <a:pt x="24400" y="12712"/>
                    <a:pt x="24355" y="12659"/>
                    <a:pt x="24311" y="12614"/>
                  </a:cubicBezTo>
                  <a:lnTo>
                    <a:pt x="24257" y="12775"/>
                  </a:lnTo>
                  <a:cubicBezTo>
                    <a:pt x="24230" y="12757"/>
                    <a:pt x="24168" y="12730"/>
                    <a:pt x="24141" y="12712"/>
                  </a:cubicBezTo>
                  <a:cubicBezTo>
                    <a:pt x="24284" y="12561"/>
                    <a:pt x="24418" y="12391"/>
                    <a:pt x="24489" y="12177"/>
                  </a:cubicBezTo>
                  <a:cubicBezTo>
                    <a:pt x="24516" y="12168"/>
                    <a:pt x="24578" y="12141"/>
                    <a:pt x="24614" y="12133"/>
                  </a:cubicBezTo>
                  <a:cubicBezTo>
                    <a:pt x="24623" y="12106"/>
                    <a:pt x="24641" y="12061"/>
                    <a:pt x="24650" y="12034"/>
                  </a:cubicBezTo>
                  <a:cubicBezTo>
                    <a:pt x="24766" y="11990"/>
                    <a:pt x="24837" y="11892"/>
                    <a:pt x="24926" y="11811"/>
                  </a:cubicBezTo>
                  <a:close/>
                  <a:moveTo>
                    <a:pt x="23945" y="12382"/>
                  </a:moveTo>
                  <a:cubicBezTo>
                    <a:pt x="23980" y="12391"/>
                    <a:pt x="24034" y="12400"/>
                    <a:pt x="24070" y="12409"/>
                  </a:cubicBezTo>
                  <a:cubicBezTo>
                    <a:pt x="24034" y="12436"/>
                    <a:pt x="23998" y="12472"/>
                    <a:pt x="23972" y="12507"/>
                  </a:cubicBezTo>
                  <a:cubicBezTo>
                    <a:pt x="23954" y="12659"/>
                    <a:pt x="23847" y="12775"/>
                    <a:pt x="23722" y="12864"/>
                  </a:cubicBezTo>
                  <a:cubicBezTo>
                    <a:pt x="23740" y="12721"/>
                    <a:pt x="23766" y="12570"/>
                    <a:pt x="23909" y="12498"/>
                  </a:cubicBezTo>
                  <a:cubicBezTo>
                    <a:pt x="23918" y="12472"/>
                    <a:pt x="23936" y="12409"/>
                    <a:pt x="23945" y="12382"/>
                  </a:cubicBezTo>
                  <a:close/>
                  <a:moveTo>
                    <a:pt x="20787" y="13274"/>
                  </a:moveTo>
                  <a:cubicBezTo>
                    <a:pt x="20849" y="13310"/>
                    <a:pt x="20921" y="13346"/>
                    <a:pt x="20983" y="13390"/>
                  </a:cubicBezTo>
                  <a:cubicBezTo>
                    <a:pt x="20983" y="13435"/>
                    <a:pt x="20992" y="13542"/>
                    <a:pt x="20992" y="13587"/>
                  </a:cubicBezTo>
                  <a:cubicBezTo>
                    <a:pt x="20876" y="13515"/>
                    <a:pt x="20769" y="13444"/>
                    <a:pt x="20653" y="13364"/>
                  </a:cubicBezTo>
                  <a:cubicBezTo>
                    <a:pt x="20698" y="13337"/>
                    <a:pt x="20742" y="13301"/>
                    <a:pt x="20787" y="13274"/>
                  </a:cubicBezTo>
                  <a:close/>
                  <a:moveTo>
                    <a:pt x="19591" y="13364"/>
                  </a:moveTo>
                  <a:cubicBezTo>
                    <a:pt x="19672" y="13399"/>
                    <a:pt x="19770" y="13408"/>
                    <a:pt x="19832" y="13471"/>
                  </a:cubicBezTo>
                  <a:cubicBezTo>
                    <a:pt x="19886" y="13542"/>
                    <a:pt x="19877" y="13631"/>
                    <a:pt x="19895" y="13712"/>
                  </a:cubicBezTo>
                  <a:cubicBezTo>
                    <a:pt x="19770" y="13622"/>
                    <a:pt x="19645" y="13515"/>
                    <a:pt x="19591" y="13364"/>
                  </a:cubicBezTo>
                  <a:close/>
                  <a:moveTo>
                    <a:pt x="20055" y="13658"/>
                  </a:moveTo>
                  <a:cubicBezTo>
                    <a:pt x="20109" y="13676"/>
                    <a:pt x="20171" y="13694"/>
                    <a:pt x="20234" y="13721"/>
                  </a:cubicBezTo>
                  <a:cubicBezTo>
                    <a:pt x="20225" y="13747"/>
                    <a:pt x="20216" y="13801"/>
                    <a:pt x="20216" y="13828"/>
                  </a:cubicBezTo>
                  <a:cubicBezTo>
                    <a:pt x="20153" y="13810"/>
                    <a:pt x="20082" y="13792"/>
                    <a:pt x="20020" y="13783"/>
                  </a:cubicBezTo>
                  <a:cubicBezTo>
                    <a:pt x="20028" y="13747"/>
                    <a:pt x="20046" y="13694"/>
                    <a:pt x="20055" y="13658"/>
                  </a:cubicBezTo>
                  <a:close/>
                  <a:moveTo>
                    <a:pt x="20198" y="13908"/>
                  </a:moveTo>
                  <a:cubicBezTo>
                    <a:pt x="20296" y="14033"/>
                    <a:pt x="20439" y="14175"/>
                    <a:pt x="20376" y="14354"/>
                  </a:cubicBezTo>
                  <a:cubicBezTo>
                    <a:pt x="20287" y="14283"/>
                    <a:pt x="20216" y="14202"/>
                    <a:pt x="20136" y="14131"/>
                  </a:cubicBezTo>
                  <a:cubicBezTo>
                    <a:pt x="20153" y="14051"/>
                    <a:pt x="20171" y="13979"/>
                    <a:pt x="20198" y="13908"/>
                  </a:cubicBezTo>
                  <a:close/>
                  <a:moveTo>
                    <a:pt x="21260" y="13578"/>
                  </a:moveTo>
                  <a:lnTo>
                    <a:pt x="21260" y="13578"/>
                  </a:lnTo>
                  <a:cubicBezTo>
                    <a:pt x="21322" y="13622"/>
                    <a:pt x="21384" y="13667"/>
                    <a:pt x="21447" y="13721"/>
                  </a:cubicBezTo>
                  <a:cubicBezTo>
                    <a:pt x="21483" y="13819"/>
                    <a:pt x="21527" y="13926"/>
                    <a:pt x="21563" y="14033"/>
                  </a:cubicBezTo>
                  <a:cubicBezTo>
                    <a:pt x="21590" y="14033"/>
                    <a:pt x="21661" y="14051"/>
                    <a:pt x="21697" y="14060"/>
                  </a:cubicBezTo>
                  <a:cubicBezTo>
                    <a:pt x="21679" y="14131"/>
                    <a:pt x="21661" y="14202"/>
                    <a:pt x="21643" y="14274"/>
                  </a:cubicBezTo>
                  <a:cubicBezTo>
                    <a:pt x="21715" y="14291"/>
                    <a:pt x="21786" y="14318"/>
                    <a:pt x="21857" y="14336"/>
                  </a:cubicBezTo>
                  <a:cubicBezTo>
                    <a:pt x="21866" y="14363"/>
                    <a:pt x="21884" y="14425"/>
                    <a:pt x="21893" y="14452"/>
                  </a:cubicBezTo>
                  <a:cubicBezTo>
                    <a:pt x="21973" y="14470"/>
                    <a:pt x="22027" y="14523"/>
                    <a:pt x="22054" y="14604"/>
                  </a:cubicBezTo>
                  <a:cubicBezTo>
                    <a:pt x="21929" y="14586"/>
                    <a:pt x="21804" y="14541"/>
                    <a:pt x="21679" y="14532"/>
                  </a:cubicBezTo>
                  <a:cubicBezTo>
                    <a:pt x="21590" y="14550"/>
                    <a:pt x="21509" y="14595"/>
                    <a:pt x="21411" y="14604"/>
                  </a:cubicBezTo>
                  <a:cubicBezTo>
                    <a:pt x="21248" y="14582"/>
                    <a:pt x="21113" y="14425"/>
                    <a:pt x="20956" y="14425"/>
                  </a:cubicBezTo>
                  <a:cubicBezTo>
                    <a:pt x="20916" y="14425"/>
                    <a:pt x="20875" y="14436"/>
                    <a:pt x="20831" y="14461"/>
                  </a:cubicBezTo>
                  <a:cubicBezTo>
                    <a:pt x="20831" y="14416"/>
                    <a:pt x="20840" y="14345"/>
                    <a:pt x="20840" y="14309"/>
                  </a:cubicBezTo>
                  <a:cubicBezTo>
                    <a:pt x="20680" y="14140"/>
                    <a:pt x="20626" y="13863"/>
                    <a:pt x="20376" y="13792"/>
                  </a:cubicBezTo>
                  <a:cubicBezTo>
                    <a:pt x="20385" y="13756"/>
                    <a:pt x="20394" y="13703"/>
                    <a:pt x="20403" y="13676"/>
                  </a:cubicBezTo>
                  <a:cubicBezTo>
                    <a:pt x="20573" y="13685"/>
                    <a:pt x="20706" y="13783"/>
                    <a:pt x="20805" y="13908"/>
                  </a:cubicBezTo>
                  <a:cubicBezTo>
                    <a:pt x="20822" y="13881"/>
                    <a:pt x="20867" y="13828"/>
                    <a:pt x="20885" y="13801"/>
                  </a:cubicBezTo>
                  <a:cubicBezTo>
                    <a:pt x="21063" y="13944"/>
                    <a:pt x="21277" y="14051"/>
                    <a:pt x="21500" y="14095"/>
                  </a:cubicBezTo>
                  <a:cubicBezTo>
                    <a:pt x="21554" y="13845"/>
                    <a:pt x="21153" y="13819"/>
                    <a:pt x="21260" y="13578"/>
                  </a:cubicBezTo>
                  <a:close/>
                  <a:moveTo>
                    <a:pt x="20814" y="14604"/>
                  </a:moveTo>
                  <a:lnTo>
                    <a:pt x="20814" y="14604"/>
                  </a:lnTo>
                  <a:cubicBezTo>
                    <a:pt x="20929" y="14666"/>
                    <a:pt x="21019" y="14755"/>
                    <a:pt x="21019" y="14898"/>
                  </a:cubicBezTo>
                  <a:cubicBezTo>
                    <a:pt x="20921" y="14818"/>
                    <a:pt x="20831" y="14729"/>
                    <a:pt x="20814" y="14604"/>
                  </a:cubicBezTo>
                  <a:close/>
                  <a:moveTo>
                    <a:pt x="21664" y="14775"/>
                  </a:moveTo>
                  <a:cubicBezTo>
                    <a:pt x="21773" y="14775"/>
                    <a:pt x="21894" y="14840"/>
                    <a:pt x="21991" y="14889"/>
                  </a:cubicBezTo>
                  <a:cubicBezTo>
                    <a:pt x="22125" y="14943"/>
                    <a:pt x="22152" y="15094"/>
                    <a:pt x="22187" y="15219"/>
                  </a:cubicBezTo>
                  <a:cubicBezTo>
                    <a:pt x="21973" y="15059"/>
                    <a:pt x="21732" y="14943"/>
                    <a:pt x="21474" y="14880"/>
                  </a:cubicBezTo>
                  <a:cubicBezTo>
                    <a:pt x="21526" y="14803"/>
                    <a:pt x="21593" y="14775"/>
                    <a:pt x="21664" y="14775"/>
                  </a:cubicBezTo>
                  <a:close/>
                  <a:moveTo>
                    <a:pt x="20590" y="14630"/>
                  </a:moveTo>
                  <a:cubicBezTo>
                    <a:pt x="20510" y="14693"/>
                    <a:pt x="20430" y="14746"/>
                    <a:pt x="20341" y="14809"/>
                  </a:cubicBezTo>
                  <a:cubicBezTo>
                    <a:pt x="20501" y="14845"/>
                    <a:pt x="20680" y="14845"/>
                    <a:pt x="20822" y="14925"/>
                  </a:cubicBezTo>
                  <a:cubicBezTo>
                    <a:pt x="20885" y="14961"/>
                    <a:pt x="20903" y="15005"/>
                    <a:pt x="20867" y="15068"/>
                  </a:cubicBezTo>
                  <a:cubicBezTo>
                    <a:pt x="20827" y="15076"/>
                    <a:pt x="20782" y="15079"/>
                    <a:pt x="20737" y="15079"/>
                  </a:cubicBezTo>
                  <a:cubicBezTo>
                    <a:pt x="20691" y="15079"/>
                    <a:pt x="20644" y="15076"/>
                    <a:pt x="20599" y="15076"/>
                  </a:cubicBezTo>
                  <a:cubicBezTo>
                    <a:pt x="20635" y="15130"/>
                    <a:pt x="20662" y="15184"/>
                    <a:pt x="20689" y="15237"/>
                  </a:cubicBezTo>
                  <a:cubicBezTo>
                    <a:pt x="20644" y="15228"/>
                    <a:pt x="20555" y="15210"/>
                    <a:pt x="20510" y="15201"/>
                  </a:cubicBezTo>
                  <a:cubicBezTo>
                    <a:pt x="20501" y="15246"/>
                    <a:pt x="20492" y="15344"/>
                    <a:pt x="20483" y="15389"/>
                  </a:cubicBezTo>
                  <a:cubicBezTo>
                    <a:pt x="20385" y="15273"/>
                    <a:pt x="20100" y="15291"/>
                    <a:pt x="20136" y="15094"/>
                  </a:cubicBezTo>
                  <a:cubicBezTo>
                    <a:pt x="20100" y="14934"/>
                    <a:pt x="20341" y="14916"/>
                    <a:pt x="20341" y="14773"/>
                  </a:cubicBezTo>
                  <a:cubicBezTo>
                    <a:pt x="20296" y="14755"/>
                    <a:pt x="20198" y="14711"/>
                    <a:pt x="20153" y="14693"/>
                  </a:cubicBezTo>
                  <a:cubicBezTo>
                    <a:pt x="20251" y="14666"/>
                    <a:pt x="20359" y="14648"/>
                    <a:pt x="20457" y="14648"/>
                  </a:cubicBezTo>
                  <a:cubicBezTo>
                    <a:pt x="20492" y="14639"/>
                    <a:pt x="20555" y="14630"/>
                    <a:pt x="20590" y="14630"/>
                  </a:cubicBezTo>
                  <a:close/>
                  <a:moveTo>
                    <a:pt x="625" y="14952"/>
                  </a:moveTo>
                  <a:cubicBezTo>
                    <a:pt x="821" y="15068"/>
                    <a:pt x="955" y="15273"/>
                    <a:pt x="991" y="15505"/>
                  </a:cubicBezTo>
                  <a:cubicBezTo>
                    <a:pt x="902" y="15487"/>
                    <a:pt x="804" y="15469"/>
                    <a:pt x="714" y="15442"/>
                  </a:cubicBezTo>
                  <a:cubicBezTo>
                    <a:pt x="697" y="15585"/>
                    <a:pt x="688" y="15719"/>
                    <a:pt x="670" y="15862"/>
                  </a:cubicBezTo>
                  <a:cubicBezTo>
                    <a:pt x="518" y="15737"/>
                    <a:pt x="331" y="15487"/>
                    <a:pt x="491" y="15308"/>
                  </a:cubicBezTo>
                  <a:cubicBezTo>
                    <a:pt x="572" y="15201"/>
                    <a:pt x="589" y="15068"/>
                    <a:pt x="625" y="14952"/>
                  </a:cubicBezTo>
                  <a:close/>
                  <a:moveTo>
                    <a:pt x="21411" y="15710"/>
                  </a:moveTo>
                  <a:cubicBezTo>
                    <a:pt x="21376" y="15728"/>
                    <a:pt x="21304" y="15763"/>
                    <a:pt x="21277" y="15781"/>
                  </a:cubicBezTo>
                  <a:cubicBezTo>
                    <a:pt x="21313" y="15853"/>
                    <a:pt x="21349" y="15933"/>
                    <a:pt x="21384" y="16004"/>
                  </a:cubicBezTo>
                  <a:cubicBezTo>
                    <a:pt x="21304" y="15995"/>
                    <a:pt x="21224" y="15986"/>
                    <a:pt x="21144" y="15978"/>
                  </a:cubicBezTo>
                  <a:cubicBezTo>
                    <a:pt x="21126" y="15888"/>
                    <a:pt x="21108" y="15799"/>
                    <a:pt x="21090" y="15710"/>
                  </a:cubicBezTo>
                  <a:close/>
                  <a:moveTo>
                    <a:pt x="24266" y="16388"/>
                  </a:moveTo>
                  <a:lnTo>
                    <a:pt x="24266" y="16388"/>
                  </a:lnTo>
                  <a:cubicBezTo>
                    <a:pt x="24409" y="16415"/>
                    <a:pt x="24551" y="16450"/>
                    <a:pt x="24685" y="16495"/>
                  </a:cubicBezTo>
                  <a:cubicBezTo>
                    <a:pt x="24643" y="16507"/>
                    <a:pt x="24601" y="16514"/>
                    <a:pt x="24560" y="16514"/>
                  </a:cubicBezTo>
                  <a:cubicBezTo>
                    <a:pt x="24452" y="16514"/>
                    <a:pt x="24350" y="16472"/>
                    <a:pt x="24266" y="16388"/>
                  </a:cubicBezTo>
                  <a:close/>
                  <a:moveTo>
                    <a:pt x="25988" y="17307"/>
                  </a:moveTo>
                  <a:cubicBezTo>
                    <a:pt x="26095" y="17369"/>
                    <a:pt x="26202" y="17423"/>
                    <a:pt x="26309" y="17485"/>
                  </a:cubicBezTo>
                  <a:cubicBezTo>
                    <a:pt x="26300" y="17512"/>
                    <a:pt x="26282" y="17583"/>
                    <a:pt x="26282" y="17610"/>
                  </a:cubicBezTo>
                  <a:cubicBezTo>
                    <a:pt x="26291" y="17646"/>
                    <a:pt x="26318" y="17708"/>
                    <a:pt x="26327" y="17744"/>
                  </a:cubicBezTo>
                  <a:cubicBezTo>
                    <a:pt x="26291" y="17681"/>
                    <a:pt x="26264" y="17619"/>
                    <a:pt x="26229" y="17557"/>
                  </a:cubicBezTo>
                  <a:cubicBezTo>
                    <a:pt x="26139" y="17521"/>
                    <a:pt x="26050" y="17476"/>
                    <a:pt x="25961" y="17441"/>
                  </a:cubicBezTo>
                  <a:cubicBezTo>
                    <a:pt x="25970" y="17405"/>
                    <a:pt x="25988" y="17342"/>
                    <a:pt x="25988" y="17307"/>
                  </a:cubicBezTo>
                  <a:close/>
                  <a:moveTo>
                    <a:pt x="16567" y="9260"/>
                  </a:moveTo>
                  <a:cubicBezTo>
                    <a:pt x="16656" y="9394"/>
                    <a:pt x="16763" y="9510"/>
                    <a:pt x="16879" y="9626"/>
                  </a:cubicBezTo>
                  <a:cubicBezTo>
                    <a:pt x="16790" y="9635"/>
                    <a:pt x="16692" y="9653"/>
                    <a:pt x="16603" y="9670"/>
                  </a:cubicBezTo>
                  <a:cubicBezTo>
                    <a:pt x="16585" y="9697"/>
                    <a:pt x="16549" y="9742"/>
                    <a:pt x="16531" y="9760"/>
                  </a:cubicBezTo>
                  <a:cubicBezTo>
                    <a:pt x="16594" y="9858"/>
                    <a:pt x="16656" y="9947"/>
                    <a:pt x="16719" y="10045"/>
                  </a:cubicBezTo>
                  <a:cubicBezTo>
                    <a:pt x="16701" y="10179"/>
                    <a:pt x="16647" y="10339"/>
                    <a:pt x="16754" y="10447"/>
                  </a:cubicBezTo>
                  <a:cubicBezTo>
                    <a:pt x="16853" y="10607"/>
                    <a:pt x="17049" y="10643"/>
                    <a:pt x="17200" y="10714"/>
                  </a:cubicBezTo>
                  <a:cubicBezTo>
                    <a:pt x="17308" y="10759"/>
                    <a:pt x="17352" y="10875"/>
                    <a:pt x="17424" y="10955"/>
                  </a:cubicBezTo>
                  <a:cubicBezTo>
                    <a:pt x="17513" y="11089"/>
                    <a:pt x="17664" y="11178"/>
                    <a:pt x="17807" y="11258"/>
                  </a:cubicBezTo>
                  <a:cubicBezTo>
                    <a:pt x="17816" y="11205"/>
                    <a:pt x="17834" y="11098"/>
                    <a:pt x="17852" y="11044"/>
                  </a:cubicBezTo>
                  <a:cubicBezTo>
                    <a:pt x="17914" y="11044"/>
                    <a:pt x="17986" y="11053"/>
                    <a:pt x="18066" y="11053"/>
                  </a:cubicBezTo>
                  <a:cubicBezTo>
                    <a:pt x="18182" y="11258"/>
                    <a:pt x="18423" y="11303"/>
                    <a:pt x="18628" y="11392"/>
                  </a:cubicBezTo>
                  <a:cubicBezTo>
                    <a:pt x="18699" y="11472"/>
                    <a:pt x="18753" y="11571"/>
                    <a:pt x="18815" y="11669"/>
                  </a:cubicBezTo>
                  <a:cubicBezTo>
                    <a:pt x="18860" y="11660"/>
                    <a:pt x="18949" y="11651"/>
                    <a:pt x="18994" y="11642"/>
                  </a:cubicBezTo>
                  <a:cubicBezTo>
                    <a:pt x="19101" y="11767"/>
                    <a:pt x="19234" y="11874"/>
                    <a:pt x="19350" y="11990"/>
                  </a:cubicBezTo>
                  <a:cubicBezTo>
                    <a:pt x="19475" y="12106"/>
                    <a:pt x="19493" y="12329"/>
                    <a:pt x="19672" y="12391"/>
                  </a:cubicBezTo>
                  <a:cubicBezTo>
                    <a:pt x="19788" y="12418"/>
                    <a:pt x="19805" y="12534"/>
                    <a:pt x="19832" y="12632"/>
                  </a:cubicBezTo>
                  <a:cubicBezTo>
                    <a:pt x="19734" y="12668"/>
                    <a:pt x="19618" y="12686"/>
                    <a:pt x="19538" y="12757"/>
                  </a:cubicBezTo>
                  <a:cubicBezTo>
                    <a:pt x="19458" y="12891"/>
                    <a:pt x="19618" y="13016"/>
                    <a:pt x="19698" y="13105"/>
                  </a:cubicBezTo>
                  <a:cubicBezTo>
                    <a:pt x="19725" y="13078"/>
                    <a:pt x="19761" y="13025"/>
                    <a:pt x="19779" y="12998"/>
                  </a:cubicBezTo>
                  <a:lnTo>
                    <a:pt x="19779" y="12998"/>
                  </a:lnTo>
                  <a:cubicBezTo>
                    <a:pt x="19770" y="13060"/>
                    <a:pt x="19752" y="13123"/>
                    <a:pt x="19743" y="13194"/>
                  </a:cubicBezTo>
                  <a:cubicBezTo>
                    <a:pt x="19573" y="13078"/>
                    <a:pt x="19395" y="12971"/>
                    <a:pt x="19199" y="12918"/>
                  </a:cubicBezTo>
                  <a:lnTo>
                    <a:pt x="19199" y="12918"/>
                  </a:lnTo>
                  <a:cubicBezTo>
                    <a:pt x="19234" y="12998"/>
                    <a:pt x="19279" y="13078"/>
                    <a:pt x="19315" y="13150"/>
                  </a:cubicBezTo>
                  <a:cubicBezTo>
                    <a:pt x="19190" y="13069"/>
                    <a:pt x="19038" y="13007"/>
                    <a:pt x="18887" y="12971"/>
                  </a:cubicBezTo>
                  <a:lnTo>
                    <a:pt x="18887" y="12971"/>
                  </a:lnTo>
                  <a:cubicBezTo>
                    <a:pt x="18895" y="13069"/>
                    <a:pt x="18895" y="13158"/>
                    <a:pt x="18895" y="13248"/>
                  </a:cubicBezTo>
                  <a:cubicBezTo>
                    <a:pt x="18913" y="13274"/>
                    <a:pt x="18958" y="13328"/>
                    <a:pt x="18985" y="13355"/>
                  </a:cubicBezTo>
                  <a:cubicBezTo>
                    <a:pt x="18985" y="13506"/>
                    <a:pt x="19003" y="13667"/>
                    <a:pt x="19065" y="13810"/>
                  </a:cubicBezTo>
                  <a:cubicBezTo>
                    <a:pt x="19154" y="14024"/>
                    <a:pt x="19110" y="14265"/>
                    <a:pt x="19110" y="14488"/>
                  </a:cubicBezTo>
                  <a:cubicBezTo>
                    <a:pt x="18869" y="14675"/>
                    <a:pt x="18967" y="15041"/>
                    <a:pt x="18771" y="15264"/>
                  </a:cubicBezTo>
                  <a:cubicBezTo>
                    <a:pt x="18714" y="15321"/>
                    <a:pt x="18639" y="15333"/>
                    <a:pt x="18562" y="15333"/>
                  </a:cubicBezTo>
                  <a:cubicBezTo>
                    <a:pt x="18506" y="15333"/>
                    <a:pt x="18448" y="15326"/>
                    <a:pt x="18396" y="15326"/>
                  </a:cubicBezTo>
                  <a:cubicBezTo>
                    <a:pt x="18102" y="15505"/>
                    <a:pt x="17968" y="15844"/>
                    <a:pt x="17843" y="16156"/>
                  </a:cubicBezTo>
                  <a:cubicBezTo>
                    <a:pt x="17870" y="16281"/>
                    <a:pt x="17932" y="16388"/>
                    <a:pt x="17986" y="16504"/>
                  </a:cubicBezTo>
                  <a:cubicBezTo>
                    <a:pt x="17816" y="16611"/>
                    <a:pt x="17611" y="16691"/>
                    <a:pt x="17486" y="16861"/>
                  </a:cubicBezTo>
                  <a:cubicBezTo>
                    <a:pt x="17361" y="17021"/>
                    <a:pt x="17263" y="17200"/>
                    <a:pt x="17156" y="17369"/>
                  </a:cubicBezTo>
                  <a:cubicBezTo>
                    <a:pt x="16977" y="17690"/>
                    <a:pt x="16692" y="17922"/>
                    <a:pt x="16487" y="18217"/>
                  </a:cubicBezTo>
                  <a:cubicBezTo>
                    <a:pt x="16255" y="18556"/>
                    <a:pt x="15943" y="18823"/>
                    <a:pt x="15621" y="19073"/>
                  </a:cubicBezTo>
                  <a:cubicBezTo>
                    <a:pt x="15175" y="19475"/>
                    <a:pt x="14747" y="19894"/>
                    <a:pt x="14346" y="20340"/>
                  </a:cubicBezTo>
                  <a:cubicBezTo>
                    <a:pt x="14212" y="20483"/>
                    <a:pt x="14034" y="20590"/>
                    <a:pt x="13935" y="20768"/>
                  </a:cubicBezTo>
                  <a:cubicBezTo>
                    <a:pt x="13873" y="20893"/>
                    <a:pt x="13819" y="21036"/>
                    <a:pt x="13766" y="21170"/>
                  </a:cubicBezTo>
                  <a:cubicBezTo>
                    <a:pt x="13623" y="21223"/>
                    <a:pt x="13498" y="21294"/>
                    <a:pt x="13364" y="21357"/>
                  </a:cubicBezTo>
                  <a:cubicBezTo>
                    <a:pt x="13320" y="21428"/>
                    <a:pt x="13284" y="21491"/>
                    <a:pt x="13248" y="21562"/>
                  </a:cubicBezTo>
                  <a:cubicBezTo>
                    <a:pt x="13222" y="21553"/>
                    <a:pt x="13168" y="21544"/>
                    <a:pt x="13141" y="21544"/>
                  </a:cubicBezTo>
                  <a:cubicBezTo>
                    <a:pt x="13150" y="21473"/>
                    <a:pt x="13168" y="21410"/>
                    <a:pt x="13186" y="21348"/>
                  </a:cubicBezTo>
                  <a:cubicBezTo>
                    <a:pt x="13427" y="21178"/>
                    <a:pt x="13507" y="20902"/>
                    <a:pt x="13632" y="20661"/>
                  </a:cubicBezTo>
                  <a:cubicBezTo>
                    <a:pt x="13525" y="20260"/>
                    <a:pt x="13579" y="19840"/>
                    <a:pt x="13579" y="19430"/>
                  </a:cubicBezTo>
                  <a:cubicBezTo>
                    <a:pt x="13471" y="19394"/>
                    <a:pt x="13364" y="19367"/>
                    <a:pt x="13257" y="19314"/>
                  </a:cubicBezTo>
                  <a:lnTo>
                    <a:pt x="13257" y="19314"/>
                  </a:lnTo>
                  <a:cubicBezTo>
                    <a:pt x="13311" y="19323"/>
                    <a:pt x="13409" y="19341"/>
                    <a:pt x="13463" y="19341"/>
                  </a:cubicBezTo>
                  <a:cubicBezTo>
                    <a:pt x="13489" y="19189"/>
                    <a:pt x="13534" y="19046"/>
                    <a:pt x="13596" y="18904"/>
                  </a:cubicBezTo>
                  <a:cubicBezTo>
                    <a:pt x="13382" y="18850"/>
                    <a:pt x="13159" y="18859"/>
                    <a:pt x="12945" y="18797"/>
                  </a:cubicBezTo>
                  <a:cubicBezTo>
                    <a:pt x="12925" y="18789"/>
                    <a:pt x="12905" y="18786"/>
                    <a:pt x="12887" y="18786"/>
                  </a:cubicBezTo>
                  <a:cubicBezTo>
                    <a:pt x="12839" y="18786"/>
                    <a:pt x="12796" y="18807"/>
                    <a:pt x="12758" y="18832"/>
                  </a:cubicBezTo>
                  <a:cubicBezTo>
                    <a:pt x="12767" y="18805"/>
                    <a:pt x="12776" y="18761"/>
                    <a:pt x="12785" y="18734"/>
                  </a:cubicBezTo>
                  <a:cubicBezTo>
                    <a:pt x="12758" y="18681"/>
                    <a:pt x="12722" y="18627"/>
                    <a:pt x="12686" y="18574"/>
                  </a:cubicBezTo>
                  <a:cubicBezTo>
                    <a:pt x="12615" y="18556"/>
                    <a:pt x="12535" y="18538"/>
                    <a:pt x="12454" y="18520"/>
                  </a:cubicBezTo>
                  <a:cubicBezTo>
                    <a:pt x="12472" y="18484"/>
                    <a:pt x="12508" y="18395"/>
                    <a:pt x="12526" y="18359"/>
                  </a:cubicBezTo>
                  <a:cubicBezTo>
                    <a:pt x="12419" y="18306"/>
                    <a:pt x="12312" y="18261"/>
                    <a:pt x="12205" y="18208"/>
                  </a:cubicBezTo>
                  <a:cubicBezTo>
                    <a:pt x="12187" y="18286"/>
                    <a:pt x="12148" y="18319"/>
                    <a:pt x="12095" y="18319"/>
                  </a:cubicBezTo>
                  <a:cubicBezTo>
                    <a:pt x="12070" y="18319"/>
                    <a:pt x="12040" y="18312"/>
                    <a:pt x="12008" y="18297"/>
                  </a:cubicBezTo>
                  <a:cubicBezTo>
                    <a:pt x="11964" y="18047"/>
                    <a:pt x="11892" y="17788"/>
                    <a:pt x="11928" y="17521"/>
                  </a:cubicBezTo>
                  <a:cubicBezTo>
                    <a:pt x="11955" y="17244"/>
                    <a:pt x="11964" y="16959"/>
                    <a:pt x="11910" y="16682"/>
                  </a:cubicBezTo>
                  <a:cubicBezTo>
                    <a:pt x="11937" y="16450"/>
                    <a:pt x="11901" y="16174"/>
                    <a:pt x="12053" y="15986"/>
                  </a:cubicBezTo>
                  <a:cubicBezTo>
                    <a:pt x="11964" y="15710"/>
                    <a:pt x="11892" y="15424"/>
                    <a:pt x="11946" y="15130"/>
                  </a:cubicBezTo>
                  <a:cubicBezTo>
                    <a:pt x="11919" y="15068"/>
                    <a:pt x="11901" y="15005"/>
                    <a:pt x="11884" y="14943"/>
                  </a:cubicBezTo>
                  <a:cubicBezTo>
                    <a:pt x="11928" y="14827"/>
                    <a:pt x="11955" y="14693"/>
                    <a:pt x="11866" y="14586"/>
                  </a:cubicBezTo>
                  <a:cubicBezTo>
                    <a:pt x="11910" y="14532"/>
                    <a:pt x="12000" y="14506"/>
                    <a:pt x="11973" y="14425"/>
                  </a:cubicBezTo>
                  <a:cubicBezTo>
                    <a:pt x="11955" y="14175"/>
                    <a:pt x="11892" y="13935"/>
                    <a:pt x="11830" y="13694"/>
                  </a:cubicBezTo>
                  <a:cubicBezTo>
                    <a:pt x="11973" y="13444"/>
                    <a:pt x="11919" y="13150"/>
                    <a:pt x="12044" y="12891"/>
                  </a:cubicBezTo>
                  <a:cubicBezTo>
                    <a:pt x="12178" y="12695"/>
                    <a:pt x="11919" y="12570"/>
                    <a:pt x="11821" y="12436"/>
                  </a:cubicBezTo>
                  <a:cubicBezTo>
                    <a:pt x="11830" y="12373"/>
                    <a:pt x="11848" y="12266"/>
                    <a:pt x="11857" y="12204"/>
                  </a:cubicBezTo>
                  <a:cubicBezTo>
                    <a:pt x="11892" y="12222"/>
                    <a:pt x="11964" y="12249"/>
                    <a:pt x="12008" y="12257"/>
                  </a:cubicBezTo>
                  <a:cubicBezTo>
                    <a:pt x="11973" y="12124"/>
                    <a:pt x="11946" y="11972"/>
                    <a:pt x="11830" y="11883"/>
                  </a:cubicBezTo>
                  <a:cubicBezTo>
                    <a:pt x="11857" y="11811"/>
                    <a:pt x="11875" y="11731"/>
                    <a:pt x="11901" y="11660"/>
                  </a:cubicBezTo>
                  <a:cubicBezTo>
                    <a:pt x="11866" y="11633"/>
                    <a:pt x="11812" y="11579"/>
                    <a:pt x="11785" y="11544"/>
                  </a:cubicBezTo>
                  <a:cubicBezTo>
                    <a:pt x="11839" y="11437"/>
                    <a:pt x="11884" y="11330"/>
                    <a:pt x="11928" y="11214"/>
                  </a:cubicBezTo>
                  <a:cubicBezTo>
                    <a:pt x="11892" y="11098"/>
                    <a:pt x="11857" y="10982"/>
                    <a:pt x="11848" y="10866"/>
                  </a:cubicBezTo>
                  <a:cubicBezTo>
                    <a:pt x="11866" y="10652"/>
                    <a:pt x="11946" y="10438"/>
                    <a:pt x="11901" y="10223"/>
                  </a:cubicBezTo>
                  <a:cubicBezTo>
                    <a:pt x="11866" y="9992"/>
                    <a:pt x="11759" y="9786"/>
                    <a:pt x="11741" y="9545"/>
                  </a:cubicBezTo>
                  <a:lnTo>
                    <a:pt x="11741" y="9545"/>
                  </a:lnTo>
                  <a:cubicBezTo>
                    <a:pt x="11848" y="9617"/>
                    <a:pt x="11964" y="9697"/>
                    <a:pt x="12062" y="9786"/>
                  </a:cubicBezTo>
                  <a:cubicBezTo>
                    <a:pt x="12017" y="9813"/>
                    <a:pt x="11928" y="9858"/>
                    <a:pt x="11884" y="9876"/>
                  </a:cubicBezTo>
                  <a:cubicBezTo>
                    <a:pt x="12026" y="10045"/>
                    <a:pt x="12160" y="10223"/>
                    <a:pt x="12187" y="10438"/>
                  </a:cubicBezTo>
                  <a:lnTo>
                    <a:pt x="12660" y="10438"/>
                  </a:lnTo>
                  <a:cubicBezTo>
                    <a:pt x="12678" y="10241"/>
                    <a:pt x="12615" y="10036"/>
                    <a:pt x="12651" y="9849"/>
                  </a:cubicBezTo>
                  <a:lnTo>
                    <a:pt x="12749" y="9795"/>
                  </a:lnTo>
                  <a:cubicBezTo>
                    <a:pt x="12713" y="9724"/>
                    <a:pt x="12686" y="9661"/>
                    <a:pt x="12651" y="9590"/>
                  </a:cubicBezTo>
                  <a:lnTo>
                    <a:pt x="12651" y="9590"/>
                  </a:lnTo>
                  <a:cubicBezTo>
                    <a:pt x="12695" y="9626"/>
                    <a:pt x="12740" y="9661"/>
                    <a:pt x="12793" y="9697"/>
                  </a:cubicBezTo>
                  <a:cubicBezTo>
                    <a:pt x="12889" y="9670"/>
                    <a:pt x="12995" y="9590"/>
                    <a:pt x="13099" y="9590"/>
                  </a:cubicBezTo>
                  <a:cubicBezTo>
                    <a:pt x="13131" y="9590"/>
                    <a:pt x="13163" y="9598"/>
                    <a:pt x="13195" y="9617"/>
                  </a:cubicBezTo>
                  <a:cubicBezTo>
                    <a:pt x="13391" y="9742"/>
                    <a:pt x="13623" y="9769"/>
                    <a:pt x="13846" y="9813"/>
                  </a:cubicBezTo>
                  <a:cubicBezTo>
                    <a:pt x="13900" y="9733"/>
                    <a:pt x="13944" y="9644"/>
                    <a:pt x="13998" y="9554"/>
                  </a:cubicBezTo>
                  <a:cubicBezTo>
                    <a:pt x="14337" y="9563"/>
                    <a:pt x="14542" y="9902"/>
                    <a:pt x="14872" y="9956"/>
                  </a:cubicBezTo>
                  <a:cubicBezTo>
                    <a:pt x="14895" y="9965"/>
                    <a:pt x="14918" y="9968"/>
                    <a:pt x="14940" y="9968"/>
                  </a:cubicBezTo>
                  <a:cubicBezTo>
                    <a:pt x="15053" y="9968"/>
                    <a:pt x="15153" y="9871"/>
                    <a:pt x="15265" y="9849"/>
                  </a:cubicBezTo>
                  <a:cubicBezTo>
                    <a:pt x="15363" y="9858"/>
                    <a:pt x="15452" y="9911"/>
                    <a:pt x="15541" y="9956"/>
                  </a:cubicBezTo>
                  <a:cubicBezTo>
                    <a:pt x="15621" y="9956"/>
                    <a:pt x="15693" y="9965"/>
                    <a:pt x="15764" y="9965"/>
                  </a:cubicBezTo>
                  <a:cubicBezTo>
                    <a:pt x="15755" y="9911"/>
                    <a:pt x="15737" y="9822"/>
                    <a:pt x="15720" y="9769"/>
                  </a:cubicBezTo>
                  <a:cubicBezTo>
                    <a:pt x="15764" y="9760"/>
                    <a:pt x="15809" y="9742"/>
                    <a:pt x="15853" y="9733"/>
                  </a:cubicBezTo>
                  <a:lnTo>
                    <a:pt x="15853" y="9733"/>
                  </a:lnTo>
                  <a:cubicBezTo>
                    <a:pt x="15844" y="9769"/>
                    <a:pt x="15827" y="9849"/>
                    <a:pt x="15827" y="9893"/>
                  </a:cubicBezTo>
                  <a:cubicBezTo>
                    <a:pt x="15934" y="9902"/>
                    <a:pt x="16041" y="9920"/>
                    <a:pt x="16157" y="9947"/>
                  </a:cubicBezTo>
                  <a:cubicBezTo>
                    <a:pt x="16166" y="9831"/>
                    <a:pt x="16121" y="9679"/>
                    <a:pt x="16255" y="9626"/>
                  </a:cubicBezTo>
                  <a:cubicBezTo>
                    <a:pt x="16335" y="9635"/>
                    <a:pt x="16407" y="9644"/>
                    <a:pt x="16478" y="9661"/>
                  </a:cubicBezTo>
                  <a:cubicBezTo>
                    <a:pt x="16478" y="9653"/>
                    <a:pt x="16487" y="9635"/>
                    <a:pt x="16496" y="9626"/>
                  </a:cubicBezTo>
                  <a:cubicBezTo>
                    <a:pt x="16407" y="9590"/>
                    <a:pt x="16326" y="9545"/>
                    <a:pt x="16255" y="9501"/>
                  </a:cubicBezTo>
                  <a:cubicBezTo>
                    <a:pt x="16264" y="9430"/>
                    <a:pt x="16282" y="9358"/>
                    <a:pt x="16299" y="9287"/>
                  </a:cubicBezTo>
                  <a:cubicBezTo>
                    <a:pt x="16389" y="9278"/>
                    <a:pt x="16478" y="9269"/>
                    <a:pt x="16567" y="9260"/>
                  </a:cubicBezTo>
                  <a:close/>
                  <a:moveTo>
                    <a:pt x="12562" y="0"/>
                  </a:moveTo>
                  <a:cubicBezTo>
                    <a:pt x="12517" y="143"/>
                    <a:pt x="12437" y="259"/>
                    <a:pt x="12347" y="366"/>
                  </a:cubicBezTo>
                  <a:lnTo>
                    <a:pt x="12454" y="366"/>
                  </a:lnTo>
                  <a:cubicBezTo>
                    <a:pt x="12339" y="419"/>
                    <a:pt x="12223" y="464"/>
                    <a:pt x="12107" y="535"/>
                  </a:cubicBezTo>
                  <a:cubicBezTo>
                    <a:pt x="12080" y="598"/>
                    <a:pt x="12062" y="669"/>
                    <a:pt x="12044" y="749"/>
                  </a:cubicBezTo>
                  <a:cubicBezTo>
                    <a:pt x="12035" y="749"/>
                    <a:pt x="12027" y="748"/>
                    <a:pt x="12018" y="748"/>
                  </a:cubicBezTo>
                  <a:cubicBezTo>
                    <a:pt x="11812" y="748"/>
                    <a:pt x="11706" y="948"/>
                    <a:pt x="11518" y="999"/>
                  </a:cubicBezTo>
                  <a:cubicBezTo>
                    <a:pt x="11482" y="1124"/>
                    <a:pt x="11455" y="1240"/>
                    <a:pt x="11429" y="1365"/>
                  </a:cubicBezTo>
                  <a:cubicBezTo>
                    <a:pt x="11375" y="1401"/>
                    <a:pt x="11330" y="1427"/>
                    <a:pt x="11277" y="1463"/>
                  </a:cubicBezTo>
                  <a:cubicBezTo>
                    <a:pt x="11295" y="1588"/>
                    <a:pt x="11313" y="1713"/>
                    <a:pt x="11259" y="1829"/>
                  </a:cubicBezTo>
                  <a:cubicBezTo>
                    <a:pt x="11197" y="1972"/>
                    <a:pt x="11295" y="2114"/>
                    <a:pt x="11330" y="2257"/>
                  </a:cubicBezTo>
                  <a:cubicBezTo>
                    <a:pt x="11170" y="2355"/>
                    <a:pt x="11161" y="2551"/>
                    <a:pt x="11098" y="2712"/>
                  </a:cubicBezTo>
                  <a:cubicBezTo>
                    <a:pt x="11063" y="2926"/>
                    <a:pt x="11081" y="3140"/>
                    <a:pt x="11027" y="3345"/>
                  </a:cubicBezTo>
                  <a:cubicBezTo>
                    <a:pt x="11000" y="3515"/>
                    <a:pt x="10822" y="3586"/>
                    <a:pt x="10697" y="3684"/>
                  </a:cubicBezTo>
                  <a:cubicBezTo>
                    <a:pt x="10751" y="3809"/>
                    <a:pt x="10831" y="3934"/>
                    <a:pt x="10831" y="4077"/>
                  </a:cubicBezTo>
                  <a:cubicBezTo>
                    <a:pt x="10822" y="4309"/>
                    <a:pt x="10733" y="4514"/>
                    <a:pt x="10706" y="4746"/>
                  </a:cubicBezTo>
                  <a:cubicBezTo>
                    <a:pt x="10724" y="4978"/>
                    <a:pt x="10858" y="5192"/>
                    <a:pt x="10902" y="5433"/>
                  </a:cubicBezTo>
                  <a:cubicBezTo>
                    <a:pt x="10911" y="5602"/>
                    <a:pt x="10688" y="5665"/>
                    <a:pt x="10679" y="5825"/>
                  </a:cubicBezTo>
                  <a:cubicBezTo>
                    <a:pt x="10670" y="6102"/>
                    <a:pt x="10626" y="6370"/>
                    <a:pt x="10608" y="6646"/>
                  </a:cubicBezTo>
                  <a:cubicBezTo>
                    <a:pt x="10644" y="7030"/>
                    <a:pt x="10465" y="7396"/>
                    <a:pt x="10385" y="7779"/>
                  </a:cubicBezTo>
                  <a:cubicBezTo>
                    <a:pt x="10429" y="7779"/>
                    <a:pt x="10519" y="7788"/>
                    <a:pt x="10563" y="7797"/>
                  </a:cubicBezTo>
                  <a:cubicBezTo>
                    <a:pt x="10599" y="7868"/>
                    <a:pt x="10652" y="7931"/>
                    <a:pt x="10661" y="8011"/>
                  </a:cubicBezTo>
                  <a:cubicBezTo>
                    <a:pt x="10638" y="8024"/>
                    <a:pt x="10616" y="8029"/>
                    <a:pt x="10594" y="8029"/>
                  </a:cubicBezTo>
                  <a:cubicBezTo>
                    <a:pt x="10503" y="8029"/>
                    <a:pt x="10423" y="7934"/>
                    <a:pt x="10335" y="7934"/>
                  </a:cubicBezTo>
                  <a:cubicBezTo>
                    <a:pt x="10316" y="7934"/>
                    <a:pt x="10297" y="7938"/>
                    <a:pt x="10278" y="7949"/>
                  </a:cubicBezTo>
                  <a:cubicBezTo>
                    <a:pt x="10126" y="8002"/>
                    <a:pt x="9983" y="8056"/>
                    <a:pt x="9823" y="8056"/>
                  </a:cubicBezTo>
                  <a:cubicBezTo>
                    <a:pt x="9564" y="8056"/>
                    <a:pt x="9412" y="8297"/>
                    <a:pt x="9189" y="8386"/>
                  </a:cubicBezTo>
                  <a:cubicBezTo>
                    <a:pt x="9073" y="8413"/>
                    <a:pt x="8957" y="8395"/>
                    <a:pt x="8841" y="8430"/>
                  </a:cubicBezTo>
                  <a:cubicBezTo>
                    <a:pt x="8708" y="8484"/>
                    <a:pt x="8592" y="8582"/>
                    <a:pt x="8485" y="8680"/>
                  </a:cubicBezTo>
                  <a:cubicBezTo>
                    <a:pt x="8279" y="8636"/>
                    <a:pt x="8074" y="8591"/>
                    <a:pt x="7860" y="8546"/>
                  </a:cubicBezTo>
                  <a:cubicBezTo>
                    <a:pt x="7807" y="8537"/>
                    <a:pt x="7753" y="8533"/>
                    <a:pt x="7700" y="8533"/>
                  </a:cubicBezTo>
                  <a:cubicBezTo>
                    <a:pt x="7450" y="8533"/>
                    <a:pt x="7200" y="8618"/>
                    <a:pt x="6950" y="8618"/>
                  </a:cubicBezTo>
                  <a:cubicBezTo>
                    <a:pt x="6629" y="8627"/>
                    <a:pt x="6326" y="8752"/>
                    <a:pt x="6058" y="8921"/>
                  </a:cubicBezTo>
                  <a:cubicBezTo>
                    <a:pt x="5862" y="9099"/>
                    <a:pt x="5701" y="9322"/>
                    <a:pt x="5460" y="9447"/>
                  </a:cubicBezTo>
                  <a:cubicBezTo>
                    <a:pt x="5112" y="9813"/>
                    <a:pt x="4604" y="10045"/>
                    <a:pt x="4363" y="10509"/>
                  </a:cubicBezTo>
                  <a:cubicBezTo>
                    <a:pt x="4461" y="10580"/>
                    <a:pt x="4559" y="10643"/>
                    <a:pt x="4657" y="10705"/>
                  </a:cubicBezTo>
                  <a:cubicBezTo>
                    <a:pt x="4640" y="10723"/>
                    <a:pt x="4622" y="10768"/>
                    <a:pt x="4604" y="10785"/>
                  </a:cubicBezTo>
                  <a:cubicBezTo>
                    <a:pt x="4479" y="10821"/>
                    <a:pt x="4363" y="10884"/>
                    <a:pt x="4256" y="10946"/>
                  </a:cubicBezTo>
                  <a:cubicBezTo>
                    <a:pt x="4301" y="10982"/>
                    <a:pt x="4390" y="11062"/>
                    <a:pt x="4443" y="11098"/>
                  </a:cubicBezTo>
                  <a:cubicBezTo>
                    <a:pt x="4378" y="11086"/>
                    <a:pt x="4313" y="11081"/>
                    <a:pt x="4249" y="11081"/>
                  </a:cubicBezTo>
                  <a:cubicBezTo>
                    <a:pt x="4068" y="11081"/>
                    <a:pt x="3890" y="11121"/>
                    <a:pt x="3712" y="11160"/>
                  </a:cubicBezTo>
                  <a:cubicBezTo>
                    <a:pt x="3667" y="11321"/>
                    <a:pt x="3453" y="11356"/>
                    <a:pt x="3444" y="11526"/>
                  </a:cubicBezTo>
                  <a:cubicBezTo>
                    <a:pt x="3453" y="11704"/>
                    <a:pt x="3498" y="11883"/>
                    <a:pt x="3462" y="12061"/>
                  </a:cubicBezTo>
                  <a:cubicBezTo>
                    <a:pt x="3382" y="12034"/>
                    <a:pt x="3310" y="12017"/>
                    <a:pt x="3239" y="11990"/>
                  </a:cubicBezTo>
                  <a:cubicBezTo>
                    <a:pt x="3114" y="12115"/>
                    <a:pt x="2980" y="12231"/>
                    <a:pt x="2864" y="12365"/>
                  </a:cubicBezTo>
                  <a:cubicBezTo>
                    <a:pt x="2418" y="12623"/>
                    <a:pt x="1865" y="12793"/>
                    <a:pt x="1606" y="13274"/>
                  </a:cubicBezTo>
                  <a:cubicBezTo>
                    <a:pt x="1464" y="13524"/>
                    <a:pt x="1250" y="13721"/>
                    <a:pt x="1107" y="13961"/>
                  </a:cubicBezTo>
                  <a:cubicBezTo>
                    <a:pt x="1000" y="14131"/>
                    <a:pt x="857" y="14291"/>
                    <a:pt x="848" y="14497"/>
                  </a:cubicBezTo>
                  <a:cubicBezTo>
                    <a:pt x="830" y="14586"/>
                    <a:pt x="857" y="14693"/>
                    <a:pt x="777" y="14746"/>
                  </a:cubicBezTo>
                  <a:cubicBezTo>
                    <a:pt x="734" y="14775"/>
                    <a:pt x="681" y="14778"/>
                    <a:pt x="628" y="14778"/>
                  </a:cubicBezTo>
                  <a:cubicBezTo>
                    <a:pt x="614" y="14778"/>
                    <a:pt x="601" y="14778"/>
                    <a:pt x="587" y="14778"/>
                  </a:cubicBezTo>
                  <a:cubicBezTo>
                    <a:pt x="520" y="14778"/>
                    <a:pt x="456" y="14782"/>
                    <a:pt x="411" y="14836"/>
                  </a:cubicBezTo>
                  <a:cubicBezTo>
                    <a:pt x="250" y="15041"/>
                    <a:pt x="135" y="15282"/>
                    <a:pt x="1" y="15505"/>
                  </a:cubicBezTo>
                  <a:cubicBezTo>
                    <a:pt x="45" y="15701"/>
                    <a:pt x="152" y="15870"/>
                    <a:pt x="286" y="16013"/>
                  </a:cubicBezTo>
                  <a:cubicBezTo>
                    <a:pt x="295" y="16299"/>
                    <a:pt x="331" y="16584"/>
                    <a:pt x="349" y="16870"/>
                  </a:cubicBezTo>
                  <a:cubicBezTo>
                    <a:pt x="384" y="17218"/>
                    <a:pt x="527" y="17539"/>
                    <a:pt x="732" y="17824"/>
                  </a:cubicBezTo>
                  <a:cubicBezTo>
                    <a:pt x="937" y="18110"/>
                    <a:pt x="1018" y="18449"/>
                    <a:pt x="1143" y="18770"/>
                  </a:cubicBezTo>
                  <a:cubicBezTo>
                    <a:pt x="1339" y="19305"/>
                    <a:pt x="1562" y="19831"/>
                    <a:pt x="1812" y="20340"/>
                  </a:cubicBezTo>
                  <a:cubicBezTo>
                    <a:pt x="1928" y="20581"/>
                    <a:pt x="2097" y="20777"/>
                    <a:pt x="2204" y="21018"/>
                  </a:cubicBezTo>
                  <a:cubicBezTo>
                    <a:pt x="2436" y="21437"/>
                    <a:pt x="2632" y="21883"/>
                    <a:pt x="2954" y="22240"/>
                  </a:cubicBezTo>
                  <a:cubicBezTo>
                    <a:pt x="3070" y="22365"/>
                    <a:pt x="3186" y="22481"/>
                    <a:pt x="3284" y="22615"/>
                  </a:cubicBezTo>
                  <a:cubicBezTo>
                    <a:pt x="3516" y="22936"/>
                    <a:pt x="3855" y="23150"/>
                    <a:pt x="4167" y="23373"/>
                  </a:cubicBezTo>
                  <a:cubicBezTo>
                    <a:pt x="4524" y="23623"/>
                    <a:pt x="4961" y="23676"/>
                    <a:pt x="5371" y="23774"/>
                  </a:cubicBezTo>
                  <a:cubicBezTo>
                    <a:pt x="5683" y="23837"/>
                    <a:pt x="5906" y="24078"/>
                    <a:pt x="6192" y="24203"/>
                  </a:cubicBezTo>
                  <a:cubicBezTo>
                    <a:pt x="6638" y="24390"/>
                    <a:pt x="7039" y="24667"/>
                    <a:pt x="7521" y="24756"/>
                  </a:cubicBezTo>
                  <a:cubicBezTo>
                    <a:pt x="7816" y="24836"/>
                    <a:pt x="8163" y="24827"/>
                    <a:pt x="8395" y="25059"/>
                  </a:cubicBezTo>
                  <a:cubicBezTo>
                    <a:pt x="8681" y="25291"/>
                    <a:pt x="9038" y="25389"/>
                    <a:pt x="9386" y="25487"/>
                  </a:cubicBezTo>
                  <a:cubicBezTo>
                    <a:pt x="9823" y="25612"/>
                    <a:pt x="10287" y="25559"/>
                    <a:pt x="10742" y="25585"/>
                  </a:cubicBezTo>
                  <a:cubicBezTo>
                    <a:pt x="10956" y="25684"/>
                    <a:pt x="11206" y="25639"/>
                    <a:pt x="11411" y="25728"/>
                  </a:cubicBezTo>
                  <a:cubicBezTo>
                    <a:pt x="11536" y="25951"/>
                    <a:pt x="11589" y="26210"/>
                    <a:pt x="11768" y="26397"/>
                  </a:cubicBezTo>
                  <a:cubicBezTo>
                    <a:pt x="12026" y="26647"/>
                    <a:pt x="12196" y="26995"/>
                    <a:pt x="12508" y="27191"/>
                  </a:cubicBezTo>
                  <a:cubicBezTo>
                    <a:pt x="12695" y="27370"/>
                    <a:pt x="12954" y="27459"/>
                    <a:pt x="13204" y="27495"/>
                  </a:cubicBezTo>
                  <a:cubicBezTo>
                    <a:pt x="13561" y="27610"/>
                    <a:pt x="13891" y="27771"/>
                    <a:pt x="14230" y="27932"/>
                  </a:cubicBezTo>
                  <a:cubicBezTo>
                    <a:pt x="14462" y="27985"/>
                    <a:pt x="14658" y="28146"/>
                    <a:pt x="14881" y="28226"/>
                  </a:cubicBezTo>
                  <a:cubicBezTo>
                    <a:pt x="14952" y="28190"/>
                    <a:pt x="15015" y="28146"/>
                    <a:pt x="15086" y="28110"/>
                  </a:cubicBezTo>
                  <a:cubicBezTo>
                    <a:pt x="15158" y="28164"/>
                    <a:pt x="15220" y="28226"/>
                    <a:pt x="15274" y="28288"/>
                  </a:cubicBezTo>
                  <a:cubicBezTo>
                    <a:pt x="15339" y="28305"/>
                    <a:pt x="15405" y="28311"/>
                    <a:pt x="15471" y="28311"/>
                  </a:cubicBezTo>
                  <a:cubicBezTo>
                    <a:pt x="15707" y="28311"/>
                    <a:pt x="15944" y="28231"/>
                    <a:pt x="16178" y="28231"/>
                  </a:cubicBezTo>
                  <a:cubicBezTo>
                    <a:pt x="16279" y="28231"/>
                    <a:pt x="16379" y="28246"/>
                    <a:pt x="16478" y="28288"/>
                  </a:cubicBezTo>
                  <a:cubicBezTo>
                    <a:pt x="16506" y="28293"/>
                    <a:pt x="16534" y="28294"/>
                    <a:pt x="16563" y="28294"/>
                  </a:cubicBezTo>
                  <a:cubicBezTo>
                    <a:pt x="16613" y="28294"/>
                    <a:pt x="16664" y="28290"/>
                    <a:pt x="16714" y="28290"/>
                  </a:cubicBezTo>
                  <a:cubicBezTo>
                    <a:pt x="16760" y="28290"/>
                    <a:pt x="16806" y="28293"/>
                    <a:pt x="16853" y="28306"/>
                  </a:cubicBezTo>
                  <a:cubicBezTo>
                    <a:pt x="17040" y="28199"/>
                    <a:pt x="17227" y="28083"/>
                    <a:pt x="17432" y="28021"/>
                  </a:cubicBezTo>
                  <a:cubicBezTo>
                    <a:pt x="17535" y="28044"/>
                    <a:pt x="17638" y="28054"/>
                    <a:pt x="17742" y="28054"/>
                  </a:cubicBezTo>
                  <a:cubicBezTo>
                    <a:pt x="17953" y="28054"/>
                    <a:pt x="18165" y="28012"/>
                    <a:pt x="18369" y="27958"/>
                  </a:cubicBezTo>
                  <a:cubicBezTo>
                    <a:pt x="18494" y="27762"/>
                    <a:pt x="18726" y="27735"/>
                    <a:pt x="18931" y="27682"/>
                  </a:cubicBezTo>
                  <a:cubicBezTo>
                    <a:pt x="18940" y="27637"/>
                    <a:pt x="18949" y="27548"/>
                    <a:pt x="18958" y="27503"/>
                  </a:cubicBezTo>
                  <a:cubicBezTo>
                    <a:pt x="19020" y="27512"/>
                    <a:pt x="19083" y="27521"/>
                    <a:pt x="19145" y="27530"/>
                  </a:cubicBezTo>
                  <a:cubicBezTo>
                    <a:pt x="19288" y="27450"/>
                    <a:pt x="19440" y="27387"/>
                    <a:pt x="19591" y="27325"/>
                  </a:cubicBezTo>
                  <a:cubicBezTo>
                    <a:pt x="19814" y="27236"/>
                    <a:pt x="20011" y="27075"/>
                    <a:pt x="20198" y="26915"/>
                  </a:cubicBezTo>
                  <a:cubicBezTo>
                    <a:pt x="20287" y="26843"/>
                    <a:pt x="20314" y="26727"/>
                    <a:pt x="20367" y="26620"/>
                  </a:cubicBezTo>
                  <a:cubicBezTo>
                    <a:pt x="20403" y="26629"/>
                    <a:pt x="20475" y="26656"/>
                    <a:pt x="20519" y="26665"/>
                  </a:cubicBezTo>
                  <a:cubicBezTo>
                    <a:pt x="20555" y="26594"/>
                    <a:pt x="20599" y="26531"/>
                    <a:pt x="20644" y="26460"/>
                  </a:cubicBezTo>
                  <a:cubicBezTo>
                    <a:pt x="20760" y="26388"/>
                    <a:pt x="20858" y="26290"/>
                    <a:pt x="20929" y="26183"/>
                  </a:cubicBezTo>
                  <a:cubicBezTo>
                    <a:pt x="21054" y="25969"/>
                    <a:pt x="21295" y="25862"/>
                    <a:pt x="21465" y="25692"/>
                  </a:cubicBezTo>
                  <a:cubicBezTo>
                    <a:pt x="21500" y="25621"/>
                    <a:pt x="21492" y="25523"/>
                    <a:pt x="21572" y="25478"/>
                  </a:cubicBezTo>
                  <a:cubicBezTo>
                    <a:pt x="21902" y="25264"/>
                    <a:pt x="22116" y="24925"/>
                    <a:pt x="22375" y="24640"/>
                  </a:cubicBezTo>
                  <a:cubicBezTo>
                    <a:pt x="22892" y="24060"/>
                    <a:pt x="23204" y="23337"/>
                    <a:pt x="23713" y="22757"/>
                  </a:cubicBezTo>
                  <a:cubicBezTo>
                    <a:pt x="23865" y="22597"/>
                    <a:pt x="23900" y="22365"/>
                    <a:pt x="24052" y="22204"/>
                  </a:cubicBezTo>
                  <a:cubicBezTo>
                    <a:pt x="24150" y="21946"/>
                    <a:pt x="24382" y="21785"/>
                    <a:pt x="24516" y="21553"/>
                  </a:cubicBezTo>
                  <a:cubicBezTo>
                    <a:pt x="24587" y="21348"/>
                    <a:pt x="24667" y="21125"/>
                    <a:pt x="24846" y="20982"/>
                  </a:cubicBezTo>
                  <a:cubicBezTo>
                    <a:pt x="24855" y="20955"/>
                    <a:pt x="24873" y="20902"/>
                    <a:pt x="24882" y="20875"/>
                  </a:cubicBezTo>
                  <a:cubicBezTo>
                    <a:pt x="25033" y="20741"/>
                    <a:pt x="25113" y="20554"/>
                    <a:pt x="25256" y="20411"/>
                  </a:cubicBezTo>
                  <a:cubicBezTo>
                    <a:pt x="25283" y="20340"/>
                    <a:pt x="25310" y="20260"/>
                    <a:pt x="25336" y="20188"/>
                  </a:cubicBezTo>
                  <a:cubicBezTo>
                    <a:pt x="25479" y="19983"/>
                    <a:pt x="25551" y="19751"/>
                    <a:pt x="25693" y="19546"/>
                  </a:cubicBezTo>
                  <a:cubicBezTo>
                    <a:pt x="25961" y="19162"/>
                    <a:pt x="26175" y="18725"/>
                    <a:pt x="26264" y="18252"/>
                  </a:cubicBezTo>
                  <a:cubicBezTo>
                    <a:pt x="26318" y="18190"/>
                    <a:pt x="26362" y="18127"/>
                    <a:pt x="26407" y="18065"/>
                  </a:cubicBezTo>
                  <a:cubicBezTo>
                    <a:pt x="26407" y="18012"/>
                    <a:pt x="26407" y="17949"/>
                    <a:pt x="26407" y="17896"/>
                  </a:cubicBezTo>
                  <a:cubicBezTo>
                    <a:pt x="26487" y="17869"/>
                    <a:pt x="26577" y="17851"/>
                    <a:pt x="26657" y="17833"/>
                  </a:cubicBezTo>
                  <a:cubicBezTo>
                    <a:pt x="26666" y="17806"/>
                    <a:pt x="26684" y="17753"/>
                    <a:pt x="26692" y="17735"/>
                  </a:cubicBezTo>
                  <a:cubicBezTo>
                    <a:pt x="26648" y="17708"/>
                    <a:pt x="26577" y="17655"/>
                    <a:pt x="26541" y="17628"/>
                  </a:cubicBezTo>
                  <a:cubicBezTo>
                    <a:pt x="26621" y="17458"/>
                    <a:pt x="26835" y="17476"/>
                    <a:pt x="26960" y="17351"/>
                  </a:cubicBezTo>
                  <a:cubicBezTo>
                    <a:pt x="26951" y="17316"/>
                    <a:pt x="26924" y="17226"/>
                    <a:pt x="26916" y="17191"/>
                  </a:cubicBezTo>
                  <a:cubicBezTo>
                    <a:pt x="26951" y="17182"/>
                    <a:pt x="27014" y="17164"/>
                    <a:pt x="27049" y="17155"/>
                  </a:cubicBezTo>
                  <a:cubicBezTo>
                    <a:pt x="27076" y="16986"/>
                    <a:pt x="27103" y="16780"/>
                    <a:pt x="27263" y="16682"/>
                  </a:cubicBezTo>
                  <a:cubicBezTo>
                    <a:pt x="27397" y="16424"/>
                    <a:pt x="27469" y="16147"/>
                    <a:pt x="27531" y="15870"/>
                  </a:cubicBezTo>
                  <a:cubicBezTo>
                    <a:pt x="27388" y="15647"/>
                    <a:pt x="27522" y="15398"/>
                    <a:pt x="27674" y="15228"/>
                  </a:cubicBezTo>
                  <a:cubicBezTo>
                    <a:pt x="27656" y="15103"/>
                    <a:pt x="27629" y="14969"/>
                    <a:pt x="27594" y="14853"/>
                  </a:cubicBezTo>
                  <a:cubicBezTo>
                    <a:pt x="27647" y="14809"/>
                    <a:pt x="27692" y="14773"/>
                    <a:pt x="27745" y="14738"/>
                  </a:cubicBezTo>
                  <a:cubicBezTo>
                    <a:pt x="27781" y="14461"/>
                    <a:pt x="27763" y="14175"/>
                    <a:pt x="27745" y="13899"/>
                  </a:cubicBezTo>
                  <a:cubicBezTo>
                    <a:pt x="27736" y="13792"/>
                    <a:pt x="27745" y="13685"/>
                    <a:pt x="27754" y="13578"/>
                  </a:cubicBezTo>
                  <a:cubicBezTo>
                    <a:pt x="27665" y="13462"/>
                    <a:pt x="27522" y="13408"/>
                    <a:pt x="27406" y="13319"/>
                  </a:cubicBezTo>
                  <a:cubicBezTo>
                    <a:pt x="27237" y="13087"/>
                    <a:pt x="27299" y="12784"/>
                    <a:pt x="27237" y="12525"/>
                  </a:cubicBezTo>
                  <a:cubicBezTo>
                    <a:pt x="27335" y="12365"/>
                    <a:pt x="27451" y="12213"/>
                    <a:pt x="27495" y="12026"/>
                  </a:cubicBezTo>
                  <a:cubicBezTo>
                    <a:pt x="27460" y="11981"/>
                    <a:pt x="27424" y="11927"/>
                    <a:pt x="27388" y="11883"/>
                  </a:cubicBezTo>
                  <a:cubicBezTo>
                    <a:pt x="27397" y="11838"/>
                    <a:pt x="27415" y="11758"/>
                    <a:pt x="27424" y="11713"/>
                  </a:cubicBezTo>
                  <a:cubicBezTo>
                    <a:pt x="27326" y="11678"/>
                    <a:pt x="27228" y="11651"/>
                    <a:pt x="27130" y="11633"/>
                  </a:cubicBezTo>
                  <a:cubicBezTo>
                    <a:pt x="27165" y="11535"/>
                    <a:pt x="27201" y="11446"/>
                    <a:pt x="27237" y="11348"/>
                  </a:cubicBezTo>
                  <a:lnTo>
                    <a:pt x="27237" y="11348"/>
                  </a:lnTo>
                  <a:cubicBezTo>
                    <a:pt x="27094" y="11446"/>
                    <a:pt x="26933" y="11508"/>
                    <a:pt x="26773" y="11571"/>
                  </a:cubicBezTo>
                  <a:cubicBezTo>
                    <a:pt x="26755" y="11544"/>
                    <a:pt x="26728" y="11481"/>
                    <a:pt x="26710" y="11455"/>
                  </a:cubicBezTo>
                  <a:cubicBezTo>
                    <a:pt x="26585" y="11499"/>
                    <a:pt x="26461" y="11535"/>
                    <a:pt x="26345" y="11579"/>
                  </a:cubicBezTo>
                  <a:cubicBezTo>
                    <a:pt x="26246" y="11669"/>
                    <a:pt x="26175" y="11776"/>
                    <a:pt x="26086" y="11874"/>
                  </a:cubicBezTo>
                  <a:cubicBezTo>
                    <a:pt x="25952" y="11936"/>
                    <a:pt x="25836" y="12026"/>
                    <a:pt x="25729" y="12133"/>
                  </a:cubicBezTo>
                  <a:cubicBezTo>
                    <a:pt x="25711" y="12115"/>
                    <a:pt x="25684" y="12061"/>
                    <a:pt x="25675" y="12043"/>
                  </a:cubicBezTo>
                  <a:cubicBezTo>
                    <a:pt x="25640" y="12061"/>
                    <a:pt x="25560" y="12106"/>
                    <a:pt x="25524" y="12124"/>
                  </a:cubicBezTo>
                  <a:cubicBezTo>
                    <a:pt x="25577" y="11981"/>
                    <a:pt x="25640" y="11847"/>
                    <a:pt x="25720" y="11713"/>
                  </a:cubicBezTo>
                  <a:lnTo>
                    <a:pt x="25720" y="11713"/>
                  </a:lnTo>
                  <a:cubicBezTo>
                    <a:pt x="25604" y="11758"/>
                    <a:pt x="25497" y="11838"/>
                    <a:pt x="25408" y="11927"/>
                  </a:cubicBezTo>
                  <a:cubicBezTo>
                    <a:pt x="25426" y="11883"/>
                    <a:pt x="25461" y="11785"/>
                    <a:pt x="25479" y="11731"/>
                  </a:cubicBezTo>
                  <a:cubicBezTo>
                    <a:pt x="25444" y="11722"/>
                    <a:pt x="25381" y="11695"/>
                    <a:pt x="25345" y="11678"/>
                  </a:cubicBezTo>
                  <a:cubicBezTo>
                    <a:pt x="25408" y="11517"/>
                    <a:pt x="25488" y="11365"/>
                    <a:pt x="25524" y="11196"/>
                  </a:cubicBezTo>
                  <a:lnTo>
                    <a:pt x="25524" y="11196"/>
                  </a:lnTo>
                  <a:cubicBezTo>
                    <a:pt x="25452" y="11223"/>
                    <a:pt x="25390" y="11249"/>
                    <a:pt x="25328" y="11276"/>
                  </a:cubicBezTo>
                  <a:cubicBezTo>
                    <a:pt x="25345" y="11169"/>
                    <a:pt x="25372" y="11062"/>
                    <a:pt x="25399" y="10955"/>
                  </a:cubicBezTo>
                  <a:cubicBezTo>
                    <a:pt x="25336" y="10955"/>
                    <a:pt x="25283" y="10955"/>
                    <a:pt x="25221" y="10964"/>
                  </a:cubicBezTo>
                  <a:cubicBezTo>
                    <a:pt x="25194" y="10893"/>
                    <a:pt x="25167" y="10830"/>
                    <a:pt x="25140" y="10768"/>
                  </a:cubicBezTo>
                  <a:cubicBezTo>
                    <a:pt x="25167" y="10750"/>
                    <a:pt x="25229" y="10714"/>
                    <a:pt x="25256" y="10696"/>
                  </a:cubicBezTo>
                  <a:lnTo>
                    <a:pt x="25256" y="10696"/>
                  </a:lnTo>
                  <a:cubicBezTo>
                    <a:pt x="25212" y="10705"/>
                    <a:pt x="25122" y="10723"/>
                    <a:pt x="25078" y="10723"/>
                  </a:cubicBezTo>
                  <a:cubicBezTo>
                    <a:pt x="25096" y="10687"/>
                    <a:pt x="25131" y="10607"/>
                    <a:pt x="25140" y="10562"/>
                  </a:cubicBezTo>
                  <a:cubicBezTo>
                    <a:pt x="25113" y="10562"/>
                    <a:pt x="25042" y="10554"/>
                    <a:pt x="25015" y="10554"/>
                  </a:cubicBezTo>
                  <a:cubicBezTo>
                    <a:pt x="25024" y="10500"/>
                    <a:pt x="25060" y="10411"/>
                    <a:pt x="25069" y="10366"/>
                  </a:cubicBezTo>
                  <a:lnTo>
                    <a:pt x="24926" y="10366"/>
                  </a:lnTo>
                  <a:cubicBezTo>
                    <a:pt x="24944" y="10322"/>
                    <a:pt x="24980" y="10223"/>
                    <a:pt x="24997" y="10179"/>
                  </a:cubicBezTo>
                  <a:lnTo>
                    <a:pt x="24997" y="10179"/>
                  </a:lnTo>
                  <a:cubicBezTo>
                    <a:pt x="24959" y="10183"/>
                    <a:pt x="24919" y="10193"/>
                    <a:pt x="24881" y="10193"/>
                  </a:cubicBezTo>
                  <a:cubicBezTo>
                    <a:pt x="24838" y="10193"/>
                    <a:pt x="24798" y="10181"/>
                    <a:pt x="24766" y="10134"/>
                  </a:cubicBezTo>
                  <a:cubicBezTo>
                    <a:pt x="24748" y="10152"/>
                    <a:pt x="24703" y="10170"/>
                    <a:pt x="24685" y="10179"/>
                  </a:cubicBezTo>
                  <a:cubicBezTo>
                    <a:pt x="24694" y="10143"/>
                    <a:pt x="24712" y="10116"/>
                    <a:pt x="24730" y="10081"/>
                  </a:cubicBezTo>
                  <a:cubicBezTo>
                    <a:pt x="24792" y="10045"/>
                    <a:pt x="24855" y="10000"/>
                    <a:pt x="24917" y="9965"/>
                  </a:cubicBezTo>
                  <a:cubicBezTo>
                    <a:pt x="24837" y="9902"/>
                    <a:pt x="24766" y="9840"/>
                    <a:pt x="24694" y="9777"/>
                  </a:cubicBezTo>
                  <a:cubicBezTo>
                    <a:pt x="24658" y="9795"/>
                    <a:pt x="24605" y="9831"/>
                    <a:pt x="24569" y="9858"/>
                  </a:cubicBezTo>
                  <a:cubicBezTo>
                    <a:pt x="24623" y="9777"/>
                    <a:pt x="24676" y="9697"/>
                    <a:pt x="24712" y="9608"/>
                  </a:cubicBezTo>
                  <a:cubicBezTo>
                    <a:pt x="24703" y="9492"/>
                    <a:pt x="24676" y="9385"/>
                    <a:pt x="24658" y="9269"/>
                  </a:cubicBezTo>
                  <a:cubicBezTo>
                    <a:pt x="24543" y="9198"/>
                    <a:pt x="24427" y="9108"/>
                    <a:pt x="24319" y="9001"/>
                  </a:cubicBezTo>
                  <a:cubicBezTo>
                    <a:pt x="24302" y="8948"/>
                    <a:pt x="24275" y="8885"/>
                    <a:pt x="24248" y="8832"/>
                  </a:cubicBezTo>
                  <a:cubicBezTo>
                    <a:pt x="24311" y="8680"/>
                    <a:pt x="24409" y="8537"/>
                    <a:pt x="24337" y="8377"/>
                  </a:cubicBezTo>
                  <a:lnTo>
                    <a:pt x="24337" y="8377"/>
                  </a:lnTo>
                  <a:cubicBezTo>
                    <a:pt x="24347" y="8378"/>
                    <a:pt x="24357" y="8379"/>
                    <a:pt x="24367" y="8379"/>
                  </a:cubicBezTo>
                  <a:cubicBezTo>
                    <a:pt x="24475" y="8379"/>
                    <a:pt x="24549" y="8290"/>
                    <a:pt x="24623" y="8216"/>
                  </a:cubicBezTo>
                  <a:cubicBezTo>
                    <a:pt x="24569" y="8145"/>
                    <a:pt x="24498" y="8082"/>
                    <a:pt x="24534" y="7993"/>
                  </a:cubicBezTo>
                  <a:cubicBezTo>
                    <a:pt x="24498" y="7984"/>
                    <a:pt x="24453" y="7975"/>
                    <a:pt x="24418" y="7975"/>
                  </a:cubicBezTo>
                  <a:cubicBezTo>
                    <a:pt x="24382" y="7922"/>
                    <a:pt x="24337" y="7868"/>
                    <a:pt x="24293" y="7815"/>
                  </a:cubicBezTo>
                  <a:cubicBezTo>
                    <a:pt x="24364" y="7752"/>
                    <a:pt x="24435" y="7699"/>
                    <a:pt x="24498" y="7636"/>
                  </a:cubicBezTo>
                  <a:lnTo>
                    <a:pt x="24498" y="7636"/>
                  </a:lnTo>
                  <a:cubicBezTo>
                    <a:pt x="24400" y="7672"/>
                    <a:pt x="24302" y="7726"/>
                    <a:pt x="24248" y="7824"/>
                  </a:cubicBezTo>
                  <a:cubicBezTo>
                    <a:pt x="24150" y="7779"/>
                    <a:pt x="24025" y="7752"/>
                    <a:pt x="24088" y="7601"/>
                  </a:cubicBezTo>
                  <a:lnTo>
                    <a:pt x="24088" y="7601"/>
                  </a:lnTo>
                  <a:cubicBezTo>
                    <a:pt x="23980" y="7610"/>
                    <a:pt x="23873" y="7619"/>
                    <a:pt x="23775" y="7645"/>
                  </a:cubicBezTo>
                  <a:cubicBezTo>
                    <a:pt x="23980" y="7387"/>
                    <a:pt x="24337" y="7396"/>
                    <a:pt x="24632" y="7324"/>
                  </a:cubicBezTo>
                  <a:cubicBezTo>
                    <a:pt x="24748" y="7306"/>
                    <a:pt x="24774" y="7164"/>
                    <a:pt x="24819" y="7074"/>
                  </a:cubicBezTo>
                  <a:cubicBezTo>
                    <a:pt x="24783" y="6949"/>
                    <a:pt x="24810" y="6825"/>
                    <a:pt x="24864" y="6718"/>
                  </a:cubicBezTo>
                  <a:cubicBezTo>
                    <a:pt x="25015" y="6459"/>
                    <a:pt x="25238" y="6254"/>
                    <a:pt x="25461" y="6066"/>
                  </a:cubicBezTo>
                  <a:cubicBezTo>
                    <a:pt x="25577" y="5995"/>
                    <a:pt x="25417" y="5906"/>
                    <a:pt x="25354" y="5870"/>
                  </a:cubicBezTo>
                  <a:cubicBezTo>
                    <a:pt x="25363" y="5843"/>
                    <a:pt x="25363" y="5781"/>
                    <a:pt x="25363" y="5754"/>
                  </a:cubicBezTo>
                  <a:cubicBezTo>
                    <a:pt x="25247" y="5727"/>
                    <a:pt x="25149" y="5674"/>
                    <a:pt x="25069" y="5585"/>
                  </a:cubicBezTo>
                  <a:cubicBezTo>
                    <a:pt x="25015" y="5593"/>
                    <a:pt x="24962" y="5602"/>
                    <a:pt x="24908" y="5611"/>
                  </a:cubicBezTo>
                  <a:cubicBezTo>
                    <a:pt x="24855" y="5576"/>
                    <a:pt x="24792" y="5531"/>
                    <a:pt x="24739" y="5486"/>
                  </a:cubicBezTo>
                  <a:cubicBezTo>
                    <a:pt x="24587" y="5504"/>
                    <a:pt x="24435" y="5531"/>
                    <a:pt x="24284" y="5558"/>
                  </a:cubicBezTo>
                  <a:cubicBezTo>
                    <a:pt x="24346" y="5513"/>
                    <a:pt x="24400" y="5469"/>
                    <a:pt x="24453" y="5433"/>
                  </a:cubicBezTo>
                  <a:cubicBezTo>
                    <a:pt x="24400" y="5406"/>
                    <a:pt x="24293" y="5362"/>
                    <a:pt x="24239" y="5335"/>
                  </a:cubicBezTo>
                  <a:cubicBezTo>
                    <a:pt x="24204" y="5353"/>
                    <a:pt x="24141" y="5388"/>
                    <a:pt x="24105" y="5406"/>
                  </a:cubicBezTo>
                  <a:cubicBezTo>
                    <a:pt x="24016" y="5326"/>
                    <a:pt x="23936" y="5246"/>
                    <a:pt x="23847" y="5165"/>
                  </a:cubicBezTo>
                  <a:cubicBezTo>
                    <a:pt x="23811" y="5263"/>
                    <a:pt x="23784" y="5362"/>
                    <a:pt x="23757" y="5469"/>
                  </a:cubicBezTo>
                  <a:cubicBezTo>
                    <a:pt x="23802" y="5549"/>
                    <a:pt x="23838" y="5629"/>
                    <a:pt x="23873" y="5718"/>
                  </a:cubicBezTo>
                  <a:cubicBezTo>
                    <a:pt x="23936" y="5772"/>
                    <a:pt x="24007" y="5817"/>
                    <a:pt x="24079" y="5870"/>
                  </a:cubicBezTo>
                  <a:cubicBezTo>
                    <a:pt x="24079" y="5906"/>
                    <a:pt x="24079" y="5977"/>
                    <a:pt x="24079" y="6022"/>
                  </a:cubicBezTo>
                  <a:cubicBezTo>
                    <a:pt x="24141" y="6031"/>
                    <a:pt x="24212" y="6048"/>
                    <a:pt x="24275" y="6066"/>
                  </a:cubicBezTo>
                  <a:cubicBezTo>
                    <a:pt x="24257" y="6093"/>
                    <a:pt x="24221" y="6147"/>
                    <a:pt x="24204" y="6173"/>
                  </a:cubicBezTo>
                  <a:cubicBezTo>
                    <a:pt x="24239" y="6289"/>
                    <a:pt x="24248" y="6414"/>
                    <a:pt x="24257" y="6530"/>
                  </a:cubicBezTo>
                  <a:cubicBezTo>
                    <a:pt x="24159" y="6477"/>
                    <a:pt x="24061" y="6414"/>
                    <a:pt x="24016" y="6307"/>
                  </a:cubicBezTo>
                  <a:cubicBezTo>
                    <a:pt x="23998" y="6316"/>
                    <a:pt x="23972" y="6316"/>
                    <a:pt x="23954" y="6316"/>
                  </a:cubicBezTo>
                  <a:cubicBezTo>
                    <a:pt x="23945" y="6334"/>
                    <a:pt x="23918" y="6361"/>
                    <a:pt x="23900" y="6379"/>
                  </a:cubicBezTo>
                  <a:cubicBezTo>
                    <a:pt x="23963" y="6405"/>
                    <a:pt x="24016" y="6432"/>
                    <a:pt x="24079" y="6468"/>
                  </a:cubicBezTo>
                  <a:cubicBezTo>
                    <a:pt x="24061" y="6584"/>
                    <a:pt x="24061" y="6700"/>
                    <a:pt x="24061" y="6816"/>
                  </a:cubicBezTo>
                  <a:cubicBezTo>
                    <a:pt x="24016" y="6771"/>
                    <a:pt x="23972" y="6726"/>
                    <a:pt x="23927" y="6682"/>
                  </a:cubicBezTo>
                  <a:cubicBezTo>
                    <a:pt x="23829" y="6735"/>
                    <a:pt x="23722" y="6789"/>
                    <a:pt x="23624" y="6842"/>
                  </a:cubicBezTo>
                  <a:cubicBezTo>
                    <a:pt x="23597" y="6914"/>
                    <a:pt x="23570" y="6985"/>
                    <a:pt x="23552" y="7057"/>
                  </a:cubicBezTo>
                  <a:cubicBezTo>
                    <a:pt x="23543" y="6985"/>
                    <a:pt x="23534" y="6923"/>
                    <a:pt x="23526" y="6860"/>
                  </a:cubicBezTo>
                  <a:cubicBezTo>
                    <a:pt x="23436" y="6833"/>
                    <a:pt x="23356" y="6807"/>
                    <a:pt x="23285" y="6780"/>
                  </a:cubicBezTo>
                  <a:cubicBezTo>
                    <a:pt x="23267" y="6807"/>
                    <a:pt x="23231" y="6869"/>
                    <a:pt x="23213" y="6896"/>
                  </a:cubicBezTo>
                  <a:cubicBezTo>
                    <a:pt x="23053" y="6887"/>
                    <a:pt x="22919" y="6807"/>
                    <a:pt x="22803" y="6691"/>
                  </a:cubicBezTo>
                  <a:cubicBezTo>
                    <a:pt x="22771" y="6699"/>
                    <a:pt x="22740" y="6703"/>
                    <a:pt x="22710" y="6703"/>
                  </a:cubicBezTo>
                  <a:cubicBezTo>
                    <a:pt x="22615" y="6703"/>
                    <a:pt x="22530" y="6663"/>
                    <a:pt x="22455" y="6602"/>
                  </a:cubicBezTo>
                  <a:cubicBezTo>
                    <a:pt x="22393" y="6625"/>
                    <a:pt x="22308" y="6664"/>
                    <a:pt x="22239" y="6664"/>
                  </a:cubicBezTo>
                  <a:cubicBezTo>
                    <a:pt x="22178" y="6664"/>
                    <a:pt x="22128" y="6635"/>
                    <a:pt x="22116" y="6539"/>
                  </a:cubicBezTo>
                  <a:cubicBezTo>
                    <a:pt x="22062" y="6495"/>
                    <a:pt x="22018" y="6450"/>
                    <a:pt x="21964" y="6405"/>
                  </a:cubicBezTo>
                  <a:cubicBezTo>
                    <a:pt x="21991" y="6387"/>
                    <a:pt x="22045" y="6352"/>
                    <a:pt x="22071" y="6325"/>
                  </a:cubicBezTo>
                  <a:cubicBezTo>
                    <a:pt x="22071" y="6182"/>
                    <a:pt x="22062" y="6040"/>
                    <a:pt x="22018" y="5897"/>
                  </a:cubicBezTo>
                  <a:lnTo>
                    <a:pt x="22018" y="5897"/>
                  </a:lnTo>
                  <a:cubicBezTo>
                    <a:pt x="22045" y="5906"/>
                    <a:pt x="22089" y="5924"/>
                    <a:pt x="22107" y="5932"/>
                  </a:cubicBezTo>
                  <a:cubicBezTo>
                    <a:pt x="22045" y="5834"/>
                    <a:pt x="22027" y="5718"/>
                    <a:pt x="22036" y="5611"/>
                  </a:cubicBezTo>
                  <a:cubicBezTo>
                    <a:pt x="21884" y="5558"/>
                    <a:pt x="21741" y="5513"/>
                    <a:pt x="21590" y="5478"/>
                  </a:cubicBezTo>
                  <a:cubicBezTo>
                    <a:pt x="21607" y="5442"/>
                    <a:pt x="21652" y="5379"/>
                    <a:pt x="21679" y="5344"/>
                  </a:cubicBezTo>
                  <a:cubicBezTo>
                    <a:pt x="21661" y="5326"/>
                    <a:pt x="21616" y="5299"/>
                    <a:pt x="21599" y="5281"/>
                  </a:cubicBezTo>
                  <a:cubicBezTo>
                    <a:pt x="21661" y="5192"/>
                    <a:pt x="21723" y="5121"/>
                    <a:pt x="21777" y="5031"/>
                  </a:cubicBezTo>
                  <a:lnTo>
                    <a:pt x="21777" y="5031"/>
                  </a:lnTo>
                  <a:cubicBezTo>
                    <a:pt x="21732" y="5058"/>
                    <a:pt x="21634" y="5094"/>
                    <a:pt x="21581" y="5121"/>
                  </a:cubicBezTo>
                  <a:cubicBezTo>
                    <a:pt x="21590" y="5076"/>
                    <a:pt x="21607" y="5005"/>
                    <a:pt x="21616" y="4960"/>
                  </a:cubicBezTo>
                  <a:cubicBezTo>
                    <a:pt x="21509" y="4951"/>
                    <a:pt x="21393" y="4951"/>
                    <a:pt x="21340" y="4853"/>
                  </a:cubicBezTo>
                  <a:cubicBezTo>
                    <a:pt x="21313" y="4862"/>
                    <a:pt x="21251" y="4871"/>
                    <a:pt x="21224" y="4880"/>
                  </a:cubicBezTo>
                  <a:cubicBezTo>
                    <a:pt x="21233" y="4844"/>
                    <a:pt x="21251" y="4764"/>
                    <a:pt x="21260" y="4728"/>
                  </a:cubicBezTo>
                  <a:cubicBezTo>
                    <a:pt x="21170" y="4728"/>
                    <a:pt x="21090" y="4701"/>
                    <a:pt x="21019" y="4648"/>
                  </a:cubicBezTo>
                  <a:cubicBezTo>
                    <a:pt x="20903" y="4684"/>
                    <a:pt x="20742" y="4675"/>
                    <a:pt x="20715" y="4817"/>
                  </a:cubicBezTo>
                  <a:cubicBezTo>
                    <a:pt x="20769" y="4862"/>
                    <a:pt x="20831" y="4898"/>
                    <a:pt x="20885" y="4933"/>
                  </a:cubicBezTo>
                  <a:cubicBezTo>
                    <a:pt x="20840" y="4915"/>
                    <a:pt x="20751" y="4880"/>
                    <a:pt x="20706" y="4862"/>
                  </a:cubicBezTo>
                  <a:cubicBezTo>
                    <a:pt x="20653" y="4889"/>
                    <a:pt x="20599" y="4907"/>
                    <a:pt x="20546" y="4933"/>
                  </a:cubicBezTo>
                  <a:cubicBezTo>
                    <a:pt x="20590" y="4889"/>
                    <a:pt x="20680" y="4871"/>
                    <a:pt x="20671" y="4791"/>
                  </a:cubicBezTo>
                  <a:cubicBezTo>
                    <a:pt x="20644" y="4747"/>
                    <a:pt x="20616" y="4731"/>
                    <a:pt x="20588" y="4731"/>
                  </a:cubicBezTo>
                  <a:cubicBezTo>
                    <a:pt x="20540" y="4731"/>
                    <a:pt x="20492" y="4775"/>
                    <a:pt x="20448" y="4808"/>
                  </a:cubicBezTo>
                  <a:cubicBezTo>
                    <a:pt x="20394" y="4800"/>
                    <a:pt x="20350" y="4782"/>
                    <a:pt x="20305" y="4773"/>
                  </a:cubicBezTo>
                  <a:cubicBezTo>
                    <a:pt x="20305" y="4755"/>
                    <a:pt x="20314" y="4719"/>
                    <a:pt x="20323" y="4701"/>
                  </a:cubicBezTo>
                  <a:cubicBezTo>
                    <a:pt x="20430" y="4675"/>
                    <a:pt x="20519" y="4621"/>
                    <a:pt x="20564" y="4514"/>
                  </a:cubicBezTo>
                  <a:cubicBezTo>
                    <a:pt x="20394" y="4443"/>
                    <a:pt x="20234" y="4371"/>
                    <a:pt x="20064" y="4309"/>
                  </a:cubicBezTo>
                  <a:cubicBezTo>
                    <a:pt x="20002" y="4336"/>
                    <a:pt x="19930" y="4371"/>
                    <a:pt x="19868" y="4398"/>
                  </a:cubicBezTo>
                  <a:cubicBezTo>
                    <a:pt x="19886" y="4371"/>
                    <a:pt x="19930" y="4309"/>
                    <a:pt x="19957" y="4282"/>
                  </a:cubicBezTo>
                  <a:cubicBezTo>
                    <a:pt x="19770" y="4246"/>
                    <a:pt x="19814" y="4050"/>
                    <a:pt x="19966" y="3997"/>
                  </a:cubicBezTo>
                  <a:cubicBezTo>
                    <a:pt x="19948" y="3979"/>
                    <a:pt x="19904" y="3943"/>
                    <a:pt x="19886" y="3934"/>
                  </a:cubicBezTo>
                  <a:cubicBezTo>
                    <a:pt x="19930" y="3863"/>
                    <a:pt x="19975" y="3800"/>
                    <a:pt x="20011" y="3738"/>
                  </a:cubicBezTo>
                  <a:cubicBezTo>
                    <a:pt x="20082" y="3693"/>
                    <a:pt x="20153" y="3649"/>
                    <a:pt x="20243" y="3631"/>
                  </a:cubicBezTo>
                  <a:cubicBezTo>
                    <a:pt x="20573" y="3586"/>
                    <a:pt x="20912" y="3444"/>
                    <a:pt x="21144" y="3194"/>
                  </a:cubicBezTo>
                  <a:cubicBezTo>
                    <a:pt x="21233" y="3096"/>
                    <a:pt x="21384" y="3113"/>
                    <a:pt x="21509" y="3078"/>
                  </a:cubicBezTo>
                  <a:cubicBezTo>
                    <a:pt x="21554" y="2980"/>
                    <a:pt x="21607" y="2881"/>
                    <a:pt x="21652" y="2783"/>
                  </a:cubicBezTo>
                  <a:cubicBezTo>
                    <a:pt x="21607" y="2739"/>
                    <a:pt x="21563" y="2694"/>
                    <a:pt x="21509" y="2650"/>
                  </a:cubicBezTo>
                  <a:cubicBezTo>
                    <a:pt x="21527" y="2400"/>
                    <a:pt x="21786" y="2346"/>
                    <a:pt x="21938" y="2195"/>
                  </a:cubicBezTo>
                  <a:cubicBezTo>
                    <a:pt x="21966" y="2108"/>
                    <a:pt x="21885" y="2028"/>
                    <a:pt x="21806" y="2028"/>
                  </a:cubicBezTo>
                  <a:cubicBezTo>
                    <a:pt x="21787" y="2028"/>
                    <a:pt x="21768" y="2033"/>
                    <a:pt x="21750" y="2043"/>
                  </a:cubicBezTo>
                  <a:cubicBezTo>
                    <a:pt x="21564" y="2103"/>
                    <a:pt x="21374" y="2167"/>
                    <a:pt x="21182" y="2167"/>
                  </a:cubicBezTo>
                  <a:cubicBezTo>
                    <a:pt x="21089" y="2167"/>
                    <a:pt x="20996" y="2152"/>
                    <a:pt x="20903" y="2114"/>
                  </a:cubicBezTo>
                  <a:cubicBezTo>
                    <a:pt x="20867" y="2204"/>
                    <a:pt x="20831" y="2293"/>
                    <a:pt x="20796" y="2373"/>
                  </a:cubicBezTo>
                  <a:cubicBezTo>
                    <a:pt x="20814" y="2435"/>
                    <a:pt x="20822" y="2489"/>
                    <a:pt x="20840" y="2551"/>
                  </a:cubicBezTo>
                  <a:cubicBezTo>
                    <a:pt x="20822" y="2516"/>
                    <a:pt x="20796" y="2462"/>
                    <a:pt x="20778" y="2427"/>
                  </a:cubicBezTo>
                  <a:cubicBezTo>
                    <a:pt x="20724" y="2427"/>
                    <a:pt x="20635" y="2418"/>
                    <a:pt x="20582" y="2418"/>
                  </a:cubicBezTo>
                  <a:cubicBezTo>
                    <a:pt x="20608" y="2471"/>
                    <a:pt x="20626" y="2534"/>
                    <a:pt x="20644" y="2587"/>
                  </a:cubicBezTo>
                  <a:cubicBezTo>
                    <a:pt x="20617" y="2587"/>
                    <a:pt x="20555" y="2578"/>
                    <a:pt x="20528" y="2578"/>
                  </a:cubicBezTo>
                  <a:cubicBezTo>
                    <a:pt x="20501" y="2507"/>
                    <a:pt x="20483" y="2444"/>
                    <a:pt x="20457" y="2382"/>
                  </a:cubicBezTo>
                  <a:cubicBezTo>
                    <a:pt x="20439" y="2435"/>
                    <a:pt x="20403" y="2560"/>
                    <a:pt x="20385" y="2614"/>
                  </a:cubicBezTo>
                  <a:cubicBezTo>
                    <a:pt x="20296" y="2551"/>
                    <a:pt x="20198" y="2480"/>
                    <a:pt x="20091" y="2462"/>
                  </a:cubicBezTo>
                  <a:cubicBezTo>
                    <a:pt x="20073" y="2382"/>
                    <a:pt x="20055" y="2302"/>
                    <a:pt x="20037" y="2230"/>
                  </a:cubicBezTo>
                  <a:cubicBezTo>
                    <a:pt x="20109" y="2212"/>
                    <a:pt x="20180" y="2195"/>
                    <a:pt x="20251" y="2186"/>
                  </a:cubicBezTo>
                  <a:cubicBezTo>
                    <a:pt x="20269" y="2114"/>
                    <a:pt x="20278" y="2043"/>
                    <a:pt x="20296" y="1980"/>
                  </a:cubicBezTo>
                  <a:cubicBezTo>
                    <a:pt x="20234" y="1954"/>
                    <a:pt x="20162" y="1927"/>
                    <a:pt x="20100" y="1909"/>
                  </a:cubicBezTo>
                  <a:cubicBezTo>
                    <a:pt x="20073" y="1856"/>
                    <a:pt x="20046" y="1802"/>
                    <a:pt x="20020" y="1740"/>
                  </a:cubicBezTo>
                  <a:cubicBezTo>
                    <a:pt x="19912" y="1713"/>
                    <a:pt x="19797" y="1668"/>
                    <a:pt x="19698" y="1615"/>
                  </a:cubicBezTo>
                  <a:lnTo>
                    <a:pt x="19493" y="1615"/>
                  </a:lnTo>
                  <a:cubicBezTo>
                    <a:pt x="19449" y="1677"/>
                    <a:pt x="19413" y="1731"/>
                    <a:pt x="19368" y="1784"/>
                  </a:cubicBezTo>
                  <a:cubicBezTo>
                    <a:pt x="19528" y="1891"/>
                    <a:pt x="19687" y="1997"/>
                    <a:pt x="19829" y="2129"/>
                  </a:cubicBezTo>
                  <a:lnTo>
                    <a:pt x="19829" y="2129"/>
                  </a:lnTo>
                  <a:cubicBezTo>
                    <a:pt x="19829" y="2120"/>
                    <a:pt x="19830" y="2112"/>
                    <a:pt x="19832" y="2105"/>
                  </a:cubicBezTo>
                  <a:lnTo>
                    <a:pt x="19832" y="2105"/>
                  </a:lnTo>
                  <a:cubicBezTo>
                    <a:pt x="19886" y="2114"/>
                    <a:pt x="19948" y="2123"/>
                    <a:pt x="20011" y="2132"/>
                  </a:cubicBezTo>
                  <a:cubicBezTo>
                    <a:pt x="19948" y="2212"/>
                    <a:pt x="19921" y="2311"/>
                    <a:pt x="19904" y="2409"/>
                  </a:cubicBezTo>
                  <a:cubicBezTo>
                    <a:pt x="19805" y="2418"/>
                    <a:pt x="19743" y="2471"/>
                    <a:pt x="19698" y="2551"/>
                  </a:cubicBezTo>
                  <a:cubicBezTo>
                    <a:pt x="19743" y="2560"/>
                    <a:pt x="19823" y="2578"/>
                    <a:pt x="19859" y="2578"/>
                  </a:cubicBezTo>
                  <a:cubicBezTo>
                    <a:pt x="19841" y="2658"/>
                    <a:pt x="19823" y="2730"/>
                    <a:pt x="19797" y="2801"/>
                  </a:cubicBezTo>
                  <a:cubicBezTo>
                    <a:pt x="19877" y="2828"/>
                    <a:pt x="19948" y="2846"/>
                    <a:pt x="20020" y="2873"/>
                  </a:cubicBezTo>
                  <a:cubicBezTo>
                    <a:pt x="20037" y="2944"/>
                    <a:pt x="20046" y="3015"/>
                    <a:pt x="20064" y="3096"/>
                  </a:cubicBezTo>
                  <a:cubicBezTo>
                    <a:pt x="19993" y="3015"/>
                    <a:pt x="19966" y="2873"/>
                    <a:pt x="19841" y="2873"/>
                  </a:cubicBezTo>
                  <a:cubicBezTo>
                    <a:pt x="19805" y="2980"/>
                    <a:pt x="19859" y="3087"/>
                    <a:pt x="19877" y="3194"/>
                  </a:cubicBezTo>
                  <a:cubicBezTo>
                    <a:pt x="19823" y="3158"/>
                    <a:pt x="19725" y="3078"/>
                    <a:pt x="19681" y="3042"/>
                  </a:cubicBezTo>
                  <a:cubicBezTo>
                    <a:pt x="19672" y="3078"/>
                    <a:pt x="19663" y="3158"/>
                    <a:pt x="19654" y="3194"/>
                  </a:cubicBezTo>
                  <a:cubicBezTo>
                    <a:pt x="19565" y="3176"/>
                    <a:pt x="19484" y="3158"/>
                    <a:pt x="19395" y="3140"/>
                  </a:cubicBezTo>
                  <a:cubicBezTo>
                    <a:pt x="19342" y="3158"/>
                    <a:pt x="19297" y="3176"/>
                    <a:pt x="19243" y="3194"/>
                  </a:cubicBezTo>
                  <a:cubicBezTo>
                    <a:pt x="19252" y="3105"/>
                    <a:pt x="19261" y="3024"/>
                    <a:pt x="19261" y="2935"/>
                  </a:cubicBezTo>
                  <a:lnTo>
                    <a:pt x="19261" y="2935"/>
                  </a:lnTo>
                  <a:cubicBezTo>
                    <a:pt x="19119" y="2971"/>
                    <a:pt x="19047" y="3113"/>
                    <a:pt x="18985" y="3229"/>
                  </a:cubicBezTo>
                  <a:cubicBezTo>
                    <a:pt x="18815" y="3176"/>
                    <a:pt x="18619" y="3185"/>
                    <a:pt x="18485" y="3051"/>
                  </a:cubicBezTo>
                  <a:cubicBezTo>
                    <a:pt x="18342" y="2917"/>
                    <a:pt x="18182" y="2819"/>
                    <a:pt x="18012" y="2712"/>
                  </a:cubicBezTo>
                  <a:cubicBezTo>
                    <a:pt x="17870" y="2632"/>
                    <a:pt x="17843" y="2453"/>
                    <a:pt x="17736" y="2337"/>
                  </a:cubicBezTo>
                  <a:cubicBezTo>
                    <a:pt x="17678" y="2320"/>
                    <a:pt x="17619" y="2313"/>
                    <a:pt x="17559" y="2313"/>
                  </a:cubicBezTo>
                  <a:cubicBezTo>
                    <a:pt x="17436" y="2313"/>
                    <a:pt x="17312" y="2343"/>
                    <a:pt x="17192" y="2373"/>
                  </a:cubicBezTo>
                  <a:cubicBezTo>
                    <a:pt x="17022" y="2293"/>
                    <a:pt x="16888" y="2150"/>
                    <a:pt x="16719" y="2079"/>
                  </a:cubicBezTo>
                  <a:cubicBezTo>
                    <a:pt x="16460" y="1983"/>
                    <a:pt x="16195" y="1856"/>
                    <a:pt x="15919" y="1856"/>
                  </a:cubicBezTo>
                  <a:cubicBezTo>
                    <a:pt x="15862" y="1856"/>
                    <a:pt x="15804" y="1861"/>
                    <a:pt x="15746" y="1873"/>
                  </a:cubicBezTo>
                  <a:cubicBezTo>
                    <a:pt x="15729" y="1838"/>
                    <a:pt x="15684" y="1766"/>
                    <a:pt x="15666" y="1740"/>
                  </a:cubicBezTo>
                  <a:cubicBezTo>
                    <a:pt x="15645" y="1799"/>
                    <a:pt x="15618" y="1820"/>
                    <a:pt x="15588" y="1820"/>
                  </a:cubicBezTo>
                  <a:cubicBezTo>
                    <a:pt x="15556" y="1820"/>
                    <a:pt x="15520" y="1794"/>
                    <a:pt x="15488" y="1766"/>
                  </a:cubicBezTo>
                  <a:cubicBezTo>
                    <a:pt x="15372" y="1695"/>
                    <a:pt x="15318" y="1579"/>
                    <a:pt x="15282" y="1463"/>
                  </a:cubicBezTo>
                  <a:cubicBezTo>
                    <a:pt x="15336" y="1418"/>
                    <a:pt x="15398" y="1374"/>
                    <a:pt x="15461" y="1329"/>
                  </a:cubicBezTo>
                  <a:lnTo>
                    <a:pt x="15461" y="1329"/>
                  </a:lnTo>
                  <a:cubicBezTo>
                    <a:pt x="15425" y="1401"/>
                    <a:pt x="15390" y="1472"/>
                    <a:pt x="15363" y="1543"/>
                  </a:cubicBezTo>
                  <a:cubicBezTo>
                    <a:pt x="15375" y="1546"/>
                    <a:pt x="15387" y="1547"/>
                    <a:pt x="15399" y="1547"/>
                  </a:cubicBezTo>
                  <a:cubicBezTo>
                    <a:pt x="15508" y="1547"/>
                    <a:pt x="15567" y="1438"/>
                    <a:pt x="15639" y="1365"/>
                  </a:cubicBezTo>
                  <a:cubicBezTo>
                    <a:pt x="15693" y="1481"/>
                    <a:pt x="15693" y="1606"/>
                    <a:pt x="15693" y="1731"/>
                  </a:cubicBezTo>
                  <a:cubicBezTo>
                    <a:pt x="15755" y="1624"/>
                    <a:pt x="15809" y="1508"/>
                    <a:pt x="15836" y="1392"/>
                  </a:cubicBezTo>
                  <a:cubicBezTo>
                    <a:pt x="15968" y="1428"/>
                    <a:pt x="16112" y="1508"/>
                    <a:pt x="16249" y="1508"/>
                  </a:cubicBezTo>
                  <a:cubicBezTo>
                    <a:pt x="16316" y="1508"/>
                    <a:pt x="16381" y="1489"/>
                    <a:pt x="16442" y="1436"/>
                  </a:cubicBezTo>
                  <a:cubicBezTo>
                    <a:pt x="16433" y="1249"/>
                    <a:pt x="16371" y="1062"/>
                    <a:pt x="16255" y="910"/>
                  </a:cubicBezTo>
                  <a:cubicBezTo>
                    <a:pt x="16207" y="888"/>
                    <a:pt x="16157" y="880"/>
                    <a:pt x="16106" y="880"/>
                  </a:cubicBezTo>
                  <a:cubicBezTo>
                    <a:pt x="16002" y="880"/>
                    <a:pt x="15893" y="911"/>
                    <a:pt x="15790" y="911"/>
                  </a:cubicBezTo>
                  <a:cubicBezTo>
                    <a:pt x="15782" y="911"/>
                    <a:pt x="15773" y="910"/>
                    <a:pt x="15764" y="910"/>
                  </a:cubicBezTo>
                  <a:cubicBezTo>
                    <a:pt x="15809" y="749"/>
                    <a:pt x="15898" y="607"/>
                    <a:pt x="15978" y="464"/>
                  </a:cubicBezTo>
                  <a:cubicBezTo>
                    <a:pt x="16050" y="482"/>
                    <a:pt x="16130" y="509"/>
                    <a:pt x="16201" y="535"/>
                  </a:cubicBezTo>
                  <a:cubicBezTo>
                    <a:pt x="16170" y="390"/>
                    <a:pt x="16041" y="295"/>
                    <a:pt x="15908" y="295"/>
                  </a:cubicBezTo>
                  <a:cubicBezTo>
                    <a:pt x="15852" y="295"/>
                    <a:pt x="15796" y="311"/>
                    <a:pt x="15746" y="348"/>
                  </a:cubicBezTo>
                  <a:cubicBezTo>
                    <a:pt x="15690" y="327"/>
                    <a:pt x="15635" y="316"/>
                    <a:pt x="15582" y="316"/>
                  </a:cubicBezTo>
                  <a:cubicBezTo>
                    <a:pt x="15456" y="316"/>
                    <a:pt x="15338" y="373"/>
                    <a:pt x="15238" y="473"/>
                  </a:cubicBezTo>
                  <a:cubicBezTo>
                    <a:pt x="15149" y="464"/>
                    <a:pt x="15068" y="446"/>
                    <a:pt x="14979" y="437"/>
                  </a:cubicBezTo>
                  <a:cubicBezTo>
                    <a:pt x="14988" y="401"/>
                    <a:pt x="15024" y="330"/>
                    <a:pt x="15033" y="294"/>
                  </a:cubicBezTo>
                  <a:cubicBezTo>
                    <a:pt x="14917" y="294"/>
                    <a:pt x="14801" y="285"/>
                    <a:pt x="14685" y="277"/>
                  </a:cubicBezTo>
                  <a:lnTo>
                    <a:pt x="14685" y="277"/>
                  </a:lnTo>
                  <a:cubicBezTo>
                    <a:pt x="14783" y="339"/>
                    <a:pt x="14881" y="401"/>
                    <a:pt x="14979" y="473"/>
                  </a:cubicBezTo>
                  <a:cubicBezTo>
                    <a:pt x="14881" y="473"/>
                    <a:pt x="14801" y="446"/>
                    <a:pt x="14712" y="410"/>
                  </a:cubicBezTo>
                  <a:cubicBezTo>
                    <a:pt x="14533" y="589"/>
                    <a:pt x="14248" y="660"/>
                    <a:pt x="14141" y="901"/>
                  </a:cubicBezTo>
                  <a:cubicBezTo>
                    <a:pt x="14078" y="839"/>
                    <a:pt x="13909" y="749"/>
                    <a:pt x="14105" y="740"/>
                  </a:cubicBezTo>
                  <a:cubicBezTo>
                    <a:pt x="14105" y="696"/>
                    <a:pt x="14096" y="598"/>
                    <a:pt x="14096" y="553"/>
                  </a:cubicBezTo>
                  <a:lnTo>
                    <a:pt x="14096" y="553"/>
                  </a:lnTo>
                  <a:cubicBezTo>
                    <a:pt x="14141" y="580"/>
                    <a:pt x="14194" y="607"/>
                    <a:pt x="14239" y="633"/>
                  </a:cubicBezTo>
                  <a:cubicBezTo>
                    <a:pt x="14265" y="598"/>
                    <a:pt x="14301" y="526"/>
                    <a:pt x="14319" y="491"/>
                  </a:cubicBezTo>
                  <a:cubicBezTo>
                    <a:pt x="14381" y="509"/>
                    <a:pt x="14444" y="535"/>
                    <a:pt x="14506" y="562"/>
                  </a:cubicBezTo>
                  <a:cubicBezTo>
                    <a:pt x="14515" y="509"/>
                    <a:pt x="14542" y="410"/>
                    <a:pt x="14551" y="357"/>
                  </a:cubicBezTo>
                  <a:cubicBezTo>
                    <a:pt x="14481" y="279"/>
                    <a:pt x="14410" y="200"/>
                    <a:pt x="14310" y="200"/>
                  </a:cubicBezTo>
                  <a:cubicBezTo>
                    <a:pt x="14295" y="200"/>
                    <a:pt x="14281" y="202"/>
                    <a:pt x="14265" y="205"/>
                  </a:cubicBezTo>
                  <a:cubicBezTo>
                    <a:pt x="14230" y="285"/>
                    <a:pt x="14274" y="366"/>
                    <a:pt x="14283" y="446"/>
                  </a:cubicBezTo>
                  <a:cubicBezTo>
                    <a:pt x="14185" y="401"/>
                    <a:pt x="13980" y="464"/>
                    <a:pt x="13980" y="303"/>
                  </a:cubicBezTo>
                  <a:cubicBezTo>
                    <a:pt x="13837" y="277"/>
                    <a:pt x="13703" y="241"/>
                    <a:pt x="13561" y="196"/>
                  </a:cubicBezTo>
                  <a:cubicBezTo>
                    <a:pt x="13534" y="223"/>
                    <a:pt x="13489" y="285"/>
                    <a:pt x="13463" y="312"/>
                  </a:cubicBezTo>
                  <a:cubicBezTo>
                    <a:pt x="13257" y="277"/>
                    <a:pt x="13106" y="152"/>
                    <a:pt x="12963" y="9"/>
                  </a:cubicBezTo>
                  <a:cubicBezTo>
                    <a:pt x="12914" y="2"/>
                    <a:pt x="12864" y="1"/>
                    <a:pt x="12815" y="1"/>
                  </a:cubicBezTo>
                  <a:cubicBezTo>
                    <a:pt x="12761" y="1"/>
                    <a:pt x="12707" y="3"/>
                    <a:pt x="12652" y="3"/>
                  </a:cubicBezTo>
                  <a:cubicBezTo>
                    <a:pt x="12622" y="3"/>
                    <a:pt x="12592" y="2"/>
                    <a:pt x="12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667450" y="4111425"/>
              <a:ext cx="7825" cy="3825"/>
            </a:xfrm>
            <a:custGeom>
              <a:avLst/>
              <a:gdLst/>
              <a:ahLst/>
              <a:cxnLst/>
              <a:rect l="l" t="t" r="r" b="b"/>
              <a:pathLst>
                <a:path w="313" h="153" extrusionOk="0">
                  <a:moveTo>
                    <a:pt x="0" y="1"/>
                  </a:moveTo>
                  <a:cubicBezTo>
                    <a:pt x="62" y="108"/>
                    <a:pt x="196" y="135"/>
                    <a:pt x="312" y="152"/>
                  </a:cubicBezTo>
                  <a:cubicBezTo>
                    <a:pt x="214" y="90"/>
                    <a:pt x="107" y="3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228525" y="4020225"/>
              <a:ext cx="154350" cy="230400"/>
            </a:xfrm>
            <a:custGeom>
              <a:avLst/>
              <a:gdLst/>
              <a:ahLst/>
              <a:cxnLst/>
              <a:rect l="l" t="t" r="r" b="b"/>
              <a:pathLst>
                <a:path w="6174" h="9216" extrusionOk="0">
                  <a:moveTo>
                    <a:pt x="1642" y="0"/>
                  </a:moveTo>
                  <a:cubicBezTo>
                    <a:pt x="1258" y="9"/>
                    <a:pt x="830" y="0"/>
                    <a:pt x="500" y="241"/>
                  </a:cubicBezTo>
                  <a:cubicBezTo>
                    <a:pt x="179" y="473"/>
                    <a:pt x="45" y="874"/>
                    <a:pt x="0" y="1249"/>
                  </a:cubicBezTo>
                  <a:cubicBezTo>
                    <a:pt x="27" y="1579"/>
                    <a:pt x="241" y="1856"/>
                    <a:pt x="304" y="2168"/>
                  </a:cubicBezTo>
                  <a:cubicBezTo>
                    <a:pt x="464" y="2935"/>
                    <a:pt x="429" y="3720"/>
                    <a:pt x="571" y="4478"/>
                  </a:cubicBezTo>
                  <a:cubicBezTo>
                    <a:pt x="661" y="4969"/>
                    <a:pt x="643" y="5460"/>
                    <a:pt x="777" y="5942"/>
                  </a:cubicBezTo>
                  <a:cubicBezTo>
                    <a:pt x="839" y="6289"/>
                    <a:pt x="973" y="6628"/>
                    <a:pt x="1080" y="6967"/>
                  </a:cubicBezTo>
                  <a:cubicBezTo>
                    <a:pt x="1169" y="7262"/>
                    <a:pt x="1410" y="7476"/>
                    <a:pt x="1490" y="7770"/>
                  </a:cubicBezTo>
                  <a:cubicBezTo>
                    <a:pt x="1615" y="8172"/>
                    <a:pt x="1901" y="8573"/>
                    <a:pt x="2329" y="8662"/>
                  </a:cubicBezTo>
                  <a:cubicBezTo>
                    <a:pt x="2369" y="8675"/>
                    <a:pt x="2408" y="8680"/>
                    <a:pt x="2447" y="8680"/>
                  </a:cubicBezTo>
                  <a:cubicBezTo>
                    <a:pt x="2601" y="8680"/>
                    <a:pt x="2750" y="8598"/>
                    <a:pt x="2900" y="8555"/>
                  </a:cubicBezTo>
                  <a:cubicBezTo>
                    <a:pt x="2926" y="8618"/>
                    <a:pt x="2953" y="8671"/>
                    <a:pt x="2980" y="8734"/>
                  </a:cubicBezTo>
                  <a:cubicBezTo>
                    <a:pt x="3034" y="8734"/>
                    <a:pt x="3096" y="8743"/>
                    <a:pt x="3150" y="8743"/>
                  </a:cubicBezTo>
                  <a:cubicBezTo>
                    <a:pt x="3176" y="8796"/>
                    <a:pt x="3221" y="8903"/>
                    <a:pt x="3239" y="8957"/>
                  </a:cubicBezTo>
                  <a:cubicBezTo>
                    <a:pt x="3257" y="8903"/>
                    <a:pt x="3292" y="8805"/>
                    <a:pt x="3301" y="8752"/>
                  </a:cubicBezTo>
                  <a:cubicBezTo>
                    <a:pt x="3337" y="8868"/>
                    <a:pt x="3381" y="8984"/>
                    <a:pt x="3417" y="9100"/>
                  </a:cubicBezTo>
                  <a:cubicBezTo>
                    <a:pt x="3462" y="9117"/>
                    <a:pt x="3506" y="9144"/>
                    <a:pt x="3560" y="9162"/>
                  </a:cubicBezTo>
                  <a:cubicBezTo>
                    <a:pt x="3649" y="9135"/>
                    <a:pt x="3747" y="9108"/>
                    <a:pt x="3836" y="9082"/>
                  </a:cubicBezTo>
                  <a:cubicBezTo>
                    <a:pt x="3863" y="9108"/>
                    <a:pt x="3926" y="9180"/>
                    <a:pt x="3952" y="9216"/>
                  </a:cubicBezTo>
                  <a:cubicBezTo>
                    <a:pt x="3926" y="9144"/>
                    <a:pt x="3890" y="9073"/>
                    <a:pt x="3863" y="9001"/>
                  </a:cubicBezTo>
                  <a:cubicBezTo>
                    <a:pt x="3917" y="8948"/>
                    <a:pt x="3979" y="8885"/>
                    <a:pt x="4033" y="8832"/>
                  </a:cubicBezTo>
                  <a:cubicBezTo>
                    <a:pt x="4081" y="8783"/>
                    <a:pt x="4130" y="8705"/>
                    <a:pt x="4199" y="8705"/>
                  </a:cubicBezTo>
                  <a:cubicBezTo>
                    <a:pt x="4206" y="8705"/>
                    <a:pt x="4213" y="8705"/>
                    <a:pt x="4220" y="8707"/>
                  </a:cubicBezTo>
                  <a:cubicBezTo>
                    <a:pt x="4390" y="8859"/>
                    <a:pt x="4550" y="9019"/>
                    <a:pt x="4711" y="9171"/>
                  </a:cubicBezTo>
                  <a:cubicBezTo>
                    <a:pt x="4729" y="9171"/>
                    <a:pt x="4782" y="9180"/>
                    <a:pt x="4809" y="9189"/>
                  </a:cubicBezTo>
                  <a:cubicBezTo>
                    <a:pt x="4818" y="9126"/>
                    <a:pt x="4836" y="9073"/>
                    <a:pt x="4845" y="9010"/>
                  </a:cubicBezTo>
                  <a:cubicBezTo>
                    <a:pt x="4916" y="8966"/>
                    <a:pt x="4978" y="8921"/>
                    <a:pt x="5050" y="8877"/>
                  </a:cubicBezTo>
                  <a:cubicBezTo>
                    <a:pt x="5041" y="8769"/>
                    <a:pt x="5032" y="8671"/>
                    <a:pt x="5041" y="8573"/>
                  </a:cubicBezTo>
                  <a:cubicBezTo>
                    <a:pt x="5041" y="8422"/>
                    <a:pt x="5157" y="8279"/>
                    <a:pt x="5130" y="8127"/>
                  </a:cubicBezTo>
                  <a:cubicBezTo>
                    <a:pt x="5130" y="8020"/>
                    <a:pt x="5023" y="7967"/>
                    <a:pt x="4960" y="7895"/>
                  </a:cubicBezTo>
                  <a:cubicBezTo>
                    <a:pt x="4987" y="7868"/>
                    <a:pt x="5041" y="7815"/>
                    <a:pt x="5068" y="7797"/>
                  </a:cubicBezTo>
                  <a:cubicBezTo>
                    <a:pt x="5068" y="7761"/>
                    <a:pt x="5076" y="7699"/>
                    <a:pt x="5076" y="7672"/>
                  </a:cubicBezTo>
                  <a:cubicBezTo>
                    <a:pt x="5023" y="7619"/>
                    <a:pt x="4960" y="7565"/>
                    <a:pt x="4907" y="7521"/>
                  </a:cubicBezTo>
                  <a:cubicBezTo>
                    <a:pt x="4978" y="7476"/>
                    <a:pt x="5059" y="7431"/>
                    <a:pt x="5130" y="7387"/>
                  </a:cubicBezTo>
                  <a:cubicBezTo>
                    <a:pt x="5023" y="7333"/>
                    <a:pt x="4907" y="7289"/>
                    <a:pt x="4791" y="7235"/>
                  </a:cubicBezTo>
                  <a:cubicBezTo>
                    <a:pt x="4791" y="7039"/>
                    <a:pt x="4791" y="6851"/>
                    <a:pt x="4827" y="6655"/>
                  </a:cubicBezTo>
                  <a:cubicBezTo>
                    <a:pt x="4987" y="6584"/>
                    <a:pt x="5148" y="6512"/>
                    <a:pt x="5308" y="6441"/>
                  </a:cubicBezTo>
                  <a:cubicBezTo>
                    <a:pt x="5291" y="6361"/>
                    <a:pt x="5264" y="6263"/>
                    <a:pt x="5344" y="6209"/>
                  </a:cubicBezTo>
                  <a:cubicBezTo>
                    <a:pt x="5469" y="6057"/>
                    <a:pt x="5621" y="5933"/>
                    <a:pt x="5710" y="5754"/>
                  </a:cubicBezTo>
                  <a:cubicBezTo>
                    <a:pt x="5665" y="5754"/>
                    <a:pt x="5585" y="5745"/>
                    <a:pt x="5540" y="5745"/>
                  </a:cubicBezTo>
                  <a:cubicBezTo>
                    <a:pt x="5594" y="5638"/>
                    <a:pt x="5647" y="5540"/>
                    <a:pt x="5701" y="5433"/>
                  </a:cubicBezTo>
                  <a:cubicBezTo>
                    <a:pt x="5763" y="5442"/>
                    <a:pt x="5897" y="5469"/>
                    <a:pt x="5969" y="5478"/>
                  </a:cubicBezTo>
                  <a:cubicBezTo>
                    <a:pt x="5879" y="5424"/>
                    <a:pt x="5799" y="5379"/>
                    <a:pt x="5710" y="5335"/>
                  </a:cubicBezTo>
                  <a:cubicBezTo>
                    <a:pt x="5754" y="5174"/>
                    <a:pt x="5772" y="4987"/>
                    <a:pt x="5879" y="4844"/>
                  </a:cubicBezTo>
                  <a:cubicBezTo>
                    <a:pt x="5951" y="4755"/>
                    <a:pt x="5986" y="4639"/>
                    <a:pt x="6022" y="4523"/>
                  </a:cubicBezTo>
                  <a:cubicBezTo>
                    <a:pt x="6049" y="4532"/>
                    <a:pt x="6102" y="4550"/>
                    <a:pt x="6129" y="4559"/>
                  </a:cubicBezTo>
                  <a:cubicBezTo>
                    <a:pt x="6138" y="4371"/>
                    <a:pt x="6156" y="4184"/>
                    <a:pt x="6174" y="4006"/>
                  </a:cubicBezTo>
                  <a:cubicBezTo>
                    <a:pt x="6040" y="3881"/>
                    <a:pt x="5942" y="3729"/>
                    <a:pt x="5853" y="3569"/>
                  </a:cubicBezTo>
                  <a:cubicBezTo>
                    <a:pt x="5799" y="3524"/>
                    <a:pt x="5754" y="3470"/>
                    <a:pt x="5701" y="3426"/>
                  </a:cubicBezTo>
                  <a:cubicBezTo>
                    <a:pt x="5808" y="3354"/>
                    <a:pt x="5915" y="3292"/>
                    <a:pt x="6022" y="3212"/>
                  </a:cubicBezTo>
                  <a:cubicBezTo>
                    <a:pt x="5888" y="3185"/>
                    <a:pt x="5754" y="3158"/>
                    <a:pt x="5621" y="3140"/>
                  </a:cubicBezTo>
                  <a:cubicBezTo>
                    <a:pt x="5638" y="3105"/>
                    <a:pt x="5656" y="3033"/>
                    <a:pt x="5665" y="2998"/>
                  </a:cubicBezTo>
                  <a:cubicBezTo>
                    <a:pt x="5603" y="2899"/>
                    <a:pt x="5558" y="2801"/>
                    <a:pt x="5594" y="2685"/>
                  </a:cubicBezTo>
                  <a:cubicBezTo>
                    <a:pt x="5540" y="2641"/>
                    <a:pt x="5487" y="2587"/>
                    <a:pt x="5424" y="2543"/>
                  </a:cubicBezTo>
                  <a:cubicBezTo>
                    <a:pt x="5424" y="2453"/>
                    <a:pt x="5407" y="2364"/>
                    <a:pt x="5344" y="2293"/>
                  </a:cubicBezTo>
                  <a:cubicBezTo>
                    <a:pt x="5157" y="2070"/>
                    <a:pt x="4996" y="1829"/>
                    <a:pt x="4800" y="1615"/>
                  </a:cubicBezTo>
                  <a:cubicBezTo>
                    <a:pt x="4630" y="1445"/>
                    <a:pt x="4398" y="1383"/>
                    <a:pt x="4193" y="1285"/>
                  </a:cubicBezTo>
                  <a:cubicBezTo>
                    <a:pt x="4006" y="1187"/>
                    <a:pt x="3881" y="999"/>
                    <a:pt x="3712" y="865"/>
                  </a:cubicBezTo>
                  <a:cubicBezTo>
                    <a:pt x="3622" y="803"/>
                    <a:pt x="3506" y="785"/>
                    <a:pt x="3399" y="741"/>
                  </a:cubicBezTo>
                  <a:cubicBezTo>
                    <a:pt x="3257" y="455"/>
                    <a:pt x="2944" y="295"/>
                    <a:pt x="2659" y="187"/>
                  </a:cubicBezTo>
                  <a:cubicBezTo>
                    <a:pt x="2311" y="152"/>
                    <a:pt x="1990" y="36"/>
                    <a:pt x="1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835950" y="4167200"/>
              <a:ext cx="4350" cy="2950"/>
            </a:xfrm>
            <a:custGeom>
              <a:avLst/>
              <a:gdLst/>
              <a:ahLst/>
              <a:cxnLst/>
              <a:rect l="l" t="t" r="r" b="b"/>
              <a:pathLst>
                <a:path w="174" h="118" extrusionOk="0">
                  <a:moveTo>
                    <a:pt x="49" y="0"/>
                  </a:moveTo>
                  <a:cubicBezTo>
                    <a:pt x="1" y="80"/>
                    <a:pt x="18" y="117"/>
                    <a:pt x="93" y="117"/>
                  </a:cubicBezTo>
                  <a:cubicBezTo>
                    <a:pt x="102" y="117"/>
                    <a:pt x="111" y="117"/>
                    <a:pt x="120" y="116"/>
                  </a:cubicBezTo>
                  <a:cubicBezTo>
                    <a:pt x="174" y="36"/>
                    <a:pt x="147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865250" y="4178775"/>
              <a:ext cx="3600" cy="2925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37" y="1"/>
                  </a:moveTo>
                  <a:cubicBezTo>
                    <a:pt x="1" y="72"/>
                    <a:pt x="19" y="108"/>
                    <a:pt x="99" y="117"/>
                  </a:cubicBezTo>
                  <a:cubicBezTo>
                    <a:pt x="144" y="37"/>
                    <a:pt x="117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361675" y="4067950"/>
              <a:ext cx="15175" cy="20750"/>
            </a:xfrm>
            <a:custGeom>
              <a:avLst/>
              <a:gdLst/>
              <a:ahLst/>
              <a:cxnLst/>
              <a:rect l="l" t="t" r="r" b="b"/>
              <a:pathLst>
                <a:path w="607" h="830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125"/>
                    <a:pt x="170" y="232"/>
                    <a:pt x="277" y="330"/>
                  </a:cubicBezTo>
                  <a:cubicBezTo>
                    <a:pt x="259" y="384"/>
                    <a:pt x="250" y="428"/>
                    <a:pt x="232" y="482"/>
                  </a:cubicBezTo>
                  <a:cubicBezTo>
                    <a:pt x="321" y="527"/>
                    <a:pt x="411" y="580"/>
                    <a:pt x="500" y="625"/>
                  </a:cubicBezTo>
                  <a:cubicBezTo>
                    <a:pt x="491" y="669"/>
                    <a:pt x="473" y="741"/>
                    <a:pt x="473" y="776"/>
                  </a:cubicBezTo>
                  <a:cubicBezTo>
                    <a:pt x="500" y="794"/>
                    <a:pt x="571" y="812"/>
                    <a:pt x="607" y="830"/>
                  </a:cubicBezTo>
                  <a:cubicBezTo>
                    <a:pt x="482" y="553"/>
                    <a:pt x="321" y="304"/>
                    <a:pt x="152" y="54"/>
                  </a:cubicBezTo>
                  <a:cubicBezTo>
                    <a:pt x="116" y="36"/>
                    <a:pt x="45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806375" y="4175675"/>
              <a:ext cx="10525" cy="8050"/>
            </a:xfrm>
            <a:custGeom>
              <a:avLst/>
              <a:gdLst/>
              <a:ahLst/>
              <a:cxnLst/>
              <a:rect l="l" t="t" r="r" b="b"/>
              <a:pathLst>
                <a:path w="421" h="322" extrusionOk="0">
                  <a:moveTo>
                    <a:pt x="72" y="0"/>
                  </a:moveTo>
                  <a:lnTo>
                    <a:pt x="72" y="0"/>
                  </a:lnTo>
                  <a:cubicBezTo>
                    <a:pt x="1" y="196"/>
                    <a:pt x="170" y="268"/>
                    <a:pt x="322" y="321"/>
                  </a:cubicBezTo>
                  <a:cubicBezTo>
                    <a:pt x="420" y="161"/>
                    <a:pt x="224" y="18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908300" y="4242800"/>
              <a:ext cx="4050" cy="292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90" y="0"/>
                  </a:moveTo>
                  <a:lnTo>
                    <a:pt x="90" y="0"/>
                  </a:lnTo>
                  <a:cubicBezTo>
                    <a:pt x="10" y="18"/>
                    <a:pt x="1" y="63"/>
                    <a:pt x="63" y="116"/>
                  </a:cubicBezTo>
                  <a:cubicBezTo>
                    <a:pt x="152" y="89"/>
                    <a:pt x="161" y="54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1128650" y="4323750"/>
              <a:ext cx="12750" cy="4900"/>
            </a:xfrm>
            <a:custGeom>
              <a:avLst/>
              <a:gdLst/>
              <a:ahLst/>
              <a:cxnLst/>
              <a:rect l="l" t="t" r="r" b="b"/>
              <a:pathLst>
                <a:path w="510" h="196" extrusionOk="0">
                  <a:moveTo>
                    <a:pt x="429" y="1"/>
                  </a:moveTo>
                  <a:cubicBezTo>
                    <a:pt x="402" y="27"/>
                    <a:pt x="358" y="63"/>
                    <a:pt x="331" y="81"/>
                  </a:cubicBezTo>
                  <a:cubicBezTo>
                    <a:pt x="306" y="76"/>
                    <a:pt x="282" y="73"/>
                    <a:pt x="259" y="73"/>
                  </a:cubicBezTo>
                  <a:cubicBezTo>
                    <a:pt x="164" y="73"/>
                    <a:pt x="80" y="115"/>
                    <a:pt x="1" y="179"/>
                  </a:cubicBezTo>
                  <a:cubicBezTo>
                    <a:pt x="53" y="189"/>
                    <a:pt x="105" y="195"/>
                    <a:pt x="157" y="195"/>
                  </a:cubicBezTo>
                  <a:cubicBezTo>
                    <a:pt x="284" y="195"/>
                    <a:pt x="408" y="161"/>
                    <a:pt x="509" y="72"/>
                  </a:cubicBezTo>
                  <a:cubicBezTo>
                    <a:pt x="491" y="54"/>
                    <a:pt x="447" y="18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1152075" y="4334900"/>
              <a:ext cx="10050" cy="7400"/>
            </a:xfrm>
            <a:custGeom>
              <a:avLst/>
              <a:gdLst/>
              <a:ahLst/>
              <a:cxnLst/>
              <a:rect l="l" t="t" r="r" b="b"/>
              <a:pathLst>
                <a:path w="402" h="296" extrusionOk="0">
                  <a:moveTo>
                    <a:pt x="72" y="1"/>
                  </a:moveTo>
                  <a:cubicBezTo>
                    <a:pt x="45" y="36"/>
                    <a:pt x="27" y="63"/>
                    <a:pt x="0" y="99"/>
                  </a:cubicBezTo>
                  <a:cubicBezTo>
                    <a:pt x="152" y="126"/>
                    <a:pt x="268" y="224"/>
                    <a:pt x="402" y="295"/>
                  </a:cubicBezTo>
                  <a:cubicBezTo>
                    <a:pt x="313" y="170"/>
                    <a:pt x="188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1136900" y="4334225"/>
              <a:ext cx="21225" cy="20600"/>
            </a:xfrm>
            <a:custGeom>
              <a:avLst/>
              <a:gdLst/>
              <a:ahLst/>
              <a:cxnLst/>
              <a:rect l="l" t="t" r="r" b="b"/>
              <a:pathLst>
                <a:path w="849" h="824" extrusionOk="0">
                  <a:moveTo>
                    <a:pt x="72" y="1"/>
                  </a:moveTo>
                  <a:cubicBezTo>
                    <a:pt x="54" y="37"/>
                    <a:pt x="19" y="126"/>
                    <a:pt x="1" y="170"/>
                  </a:cubicBezTo>
                  <a:cubicBezTo>
                    <a:pt x="99" y="179"/>
                    <a:pt x="197" y="179"/>
                    <a:pt x="295" y="188"/>
                  </a:cubicBezTo>
                  <a:cubicBezTo>
                    <a:pt x="331" y="331"/>
                    <a:pt x="402" y="447"/>
                    <a:pt x="491" y="563"/>
                  </a:cubicBezTo>
                  <a:cubicBezTo>
                    <a:pt x="518" y="572"/>
                    <a:pt x="581" y="599"/>
                    <a:pt x="616" y="608"/>
                  </a:cubicBezTo>
                  <a:cubicBezTo>
                    <a:pt x="633" y="715"/>
                    <a:pt x="711" y="823"/>
                    <a:pt x="823" y="823"/>
                  </a:cubicBezTo>
                  <a:cubicBezTo>
                    <a:pt x="831" y="823"/>
                    <a:pt x="840" y="823"/>
                    <a:pt x="848" y="822"/>
                  </a:cubicBezTo>
                  <a:cubicBezTo>
                    <a:pt x="804" y="670"/>
                    <a:pt x="732" y="527"/>
                    <a:pt x="652" y="376"/>
                  </a:cubicBezTo>
                  <a:cubicBezTo>
                    <a:pt x="625" y="420"/>
                    <a:pt x="599" y="465"/>
                    <a:pt x="572" y="509"/>
                  </a:cubicBezTo>
                  <a:cubicBezTo>
                    <a:pt x="563" y="367"/>
                    <a:pt x="563" y="215"/>
                    <a:pt x="465" y="99"/>
                  </a:cubicBezTo>
                  <a:cubicBezTo>
                    <a:pt x="340" y="45"/>
                    <a:pt x="206" y="2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1113050" y="4351250"/>
              <a:ext cx="12725" cy="5975"/>
            </a:xfrm>
            <a:custGeom>
              <a:avLst/>
              <a:gdLst/>
              <a:ahLst/>
              <a:cxnLst/>
              <a:rect l="l" t="t" r="r" b="b"/>
              <a:pathLst>
                <a:path w="509" h="239" extrusionOk="0">
                  <a:moveTo>
                    <a:pt x="449" y="0"/>
                  </a:moveTo>
                  <a:cubicBezTo>
                    <a:pt x="276" y="0"/>
                    <a:pt x="153" y="166"/>
                    <a:pt x="0" y="239"/>
                  </a:cubicBezTo>
                  <a:cubicBezTo>
                    <a:pt x="152" y="203"/>
                    <a:pt x="312" y="167"/>
                    <a:pt x="464" y="132"/>
                  </a:cubicBezTo>
                  <a:cubicBezTo>
                    <a:pt x="482" y="96"/>
                    <a:pt x="500" y="34"/>
                    <a:pt x="509" y="7"/>
                  </a:cubicBezTo>
                  <a:cubicBezTo>
                    <a:pt x="488" y="2"/>
                    <a:pt x="468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1036100" y="4355650"/>
              <a:ext cx="10275" cy="14300"/>
            </a:xfrm>
            <a:custGeom>
              <a:avLst/>
              <a:gdLst/>
              <a:ahLst/>
              <a:cxnLst/>
              <a:rect l="l" t="t" r="r" b="b"/>
              <a:pathLst>
                <a:path w="411" h="572" extrusionOk="0">
                  <a:moveTo>
                    <a:pt x="250" y="0"/>
                  </a:moveTo>
                  <a:cubicBezTo>
                    <a:pt x="206" y="18"/>
                    <a:pt x="116" y="54"/>
                    <a:pt x="72" y="63"/>
                  </a:cubicBezTo>
                  <a:cubicBezTo>
                    <a:pt x="1" y="179"/>
                    <a:pt x="45" y="330"/>
                    <a:pt x="27" y="464"/>
                  </a:cubicBezTo>
                  <a:cubicBezTo>
                    <a:pt x="81" y="500"/>
                    <a:pt x="134" y="536"/>
                    <a:pt x="179" y="571"/>
                  </a:cubicBezTo>
                  <a:cubicBezTo>
                    <a:pt x="197" y="536"/>
                    <a:pt x="241" y="455"/>
                    <a:pt x="259" y="420"/>
                  </a:cubicBezTo>
                  <a:cubicBezTo>
                    <a:pt x="304" y="402"/>
                    <a:pt x="357" y="384"/>
                    <a:pt x="411" y="375"/>
                  </a:cubicBezTo>
                  <a:cubicBezTo>
                    <a:pt x="366" y="357"/>
                    <a:pt x="286" y="330"/>
                    <a:pt x="241" y="321"/>
                  </a:cubicBezTo>
                  <a:cubicBezTo>
                    <a:pt x="241" y="214"/>
                    <a:pt x="250" y="107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1073350" y="4369700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384" y="0"/>
                  </a:moveTo>
                  <a:cubicBezTo>
                    <a:pt x="339" y="45"/>
                    <a:pt x="286" y="81"/>
                    <a:pt x="232" y="125"/>
                  </a:cubicBezTo>
                  <a:cubicBezTo>
                    <a:pt x="152" y="197"/>
                    <a:pt x="81" y="268"/>
                    <a:pt x="0" y="339"/>
                  </a:cubicBezTo>
                  <a:cubicBezTo>
                    <a:pt x="81" y="366"/>
                    <a:pt x="161" y="402"/>
                    <a:pt x="241" y="437"/>
                  </a:cubicBezTo>
                  <a:cubicBezTo>
                    <a:pt x="241" y="518"/>
                    <a:pt x="232" y="598"/>
                    <a:pt x="232" y="669"/>
                  </a:cubicBezTo>
                  <a:cubicBezTo>
                    <a:pt x="330" y="634"/>
                    <a:pt x="420" y="598"/>
                    <a:pt x="518" y="571"/>
                  </a:cubicBezTo>
                  <a:cubicBezTo>
                    <a:pt x="491" y="536"/>
                    <a:pt x="429" y="473"/>
                    <a:pt x="393" y="446"/>
                  </a:cubicBezTo>
                  <a:cubicBezTo>
                    <a:pt x="393" y="295"/>
                    <a:pt x="393" y="152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1020500" y="4365775"/>
              <a:ext cx="18975" cy="18000"/>
            </a:xfrm>
            <a:custGeom>
              <a:avLst/>
              <a:gdLst/>
              <a:ahLst/>
              <a:cxnLst/>
              <a:rect l="l" t="t" r="r" b="b"/>
              <a:pathLst>
                <a:path w="759" h="720" extrusionOk="0">
                  <a:moveTo>
                    <a:pt x="109" y="0"/>
                  </a:moveTo>
                  <a:cubicBezTo>
                    <a:pt x="60" y="0"/>
                    <a:pt x="36" y="102"/>
                    <a:pt x="0" y="131"/>
                  </a:cubicBezTo>
                  <a:cubicBezTo>
                    <a:pt x="187" y="273"/>
                    <a:pt x="401" y="425"/>
                    <a:pt x="491" y="657"/>
                  </a:cubicBezTo>
                  <a:cubicBezTo>
                    <a:pt x="571" y="684"/>
                    <a:pt x="651" y="701"/>
                    <a:pt x="732" y="719"/>
                  </a:cubicBezTo>
                  <a:cubicBezTo>
                    <a:pt x="758" y="363"/>
                    <a:pt x="446" y="131"/>
                    <a:pt x="152" y="24"/>
                  </a:cubicBezTo>
                  <a:cubicBezTo>
                    <a:pt x="135" y="7"/>
                    <a:pt x="121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1055950" y="4383975"/>
              <a:ext cx="16750" cy="12275"/>
            </a:xfrm>
            <a:custGeom>
              <a:avLst/>
              <a:gdLst/>
              <a:ahLst/>
              <a:cxnLst/>
              <a:rect l="l" t="t" r="r" b="b"/>
              <a:pathLst>
                <a:path w="670" h="491" extrusionOk="0">
                  <a:moveTo>
                    <a:pt x="331" y="0"/>
                  </a:moveTo>
                  <a:cubicBezTo>
                    <a:pt x="215" y="9"/>
                    <a:pt x="116" y="36"/>
                    <a:pt x="9" y="54"/>
                  </a:cubicBezTo>
                  <a:cubicBezTo>
                    <a:pt x="9" y="81"/>
                    <a:pt x="0" y="134"/>
                    <a:pt x="0" y="161"/>
                  </a:cubicBezTo>
                  <a:cubicBezTo>
                    <a:pt x="90" y="188"/>
                    <a:pt x="179" y="205"/>
                    <a:pt x="259" y="223"/>
                  </a:cubicBezTo>
                  <a:cubicBezTo>
                    <a:pt x="277" y="286"/>
                    <a:pt x="295" y="348"/>
                    <a:pt x="313" y="411"/>
                  </a:cubicBezTo>
                  <a:cubicBezTo>
                    <a:pt x="361" y="411"/>
                    <a:pt x="414" y="403"/>
                    <a:pt x="465" y="403"/>
                  </a:cubicBezTo>
                  <a:cubicBezTo>
                    <a:pt x="537" y="403"/>
                    <a:pt x="605" y="418"/>
                    <a:pt x="652" y="491"/>
                  </a:cubicBezTo>
                  <a:cubicBezTo>
                    <a:pt x="652" y="411"/>
                    <a:pt x="661" y="339"/>
                    <a:pt x="670" y="259"/>
                  </a:cubicBezTo>
                  <a:cubicBezTo>
                    <a:pt x="589" y="250"/>
                    <a:pt x="500" y="241"/>
                    <a:pt x="420" y="232"/>
                  </a:cubicBezTo>
                  <a:cubicBezTo>
                    <a:pt x="384" y="161"/>
                    <a:pt x="357" y="81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1047700" y="4390000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98"/>
                    <a:pt x="81" y="196"/>
                    <a:pt x="72" y="303"/>
                  </a:cubicBezTo>
                  <a:cubicBezTo>
                    <a:pt x="134" y="348"/>
                    <a:pt x="179" y="393"/>
                    <a:pt x="223" y="446"/>
                  </a:cubicBezTo>
                  <a:cubicBezTo>
                    <a:pt x="223" y="410"/>
                    <a:pt x="223" y="330"/>
                    <a:pt x="223" y="295"/>
                  </a:cubicBezTo>
                  <a:cubicBezTo>
                    <a:pt x="330" y="321"/>
                    <a:pt x="429" y="357"/>
                    <a:pt x="536" y="384"/>
                  </a:cubicBezTo>
                  <a:cubicBezTo>
                    <a:pt x="500" y="339"/>
                    <a:pt x="464" y="286"/>
                    <a:pt x="438" y="241"/>
                  </a:cubicBezTo>
                  <a:cubicBezTo>
                    <a:pt x="393" y="241"/>
                    <a:pt x="322" y="223"/>
                    <a:pt x="277" y="223"/>
                  </a:cubicBezTo>
                  <a:cubicBezTo>
                    <a:pt x="241" y="170"/>
                    <a:pt x="206" y="116"/>
                    <a:pt x="170" y="71"/>
                  </a:cubicBezTo>
                  <a:cubicBezTo>
                    <a:pt x="116" y="45"/>
                    <a:pt x="54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1020700" y="4391325"/>
              <a:ext cx="9175" cy="8050"/>
            </a:xfrm>
            <a:custGeom>
              <a:avLst/>
              <a:gdLst/>
              <a:ahLst/>
              <a:cxnLst/>
              <a:rect l="l" t="t" r="r" b="b"/>
              <a:pathLst>
                <a:path w="367" h="322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108"/>
                    <a:pt x="197" y="206"/>
                    <a:pt x="286" y="322"/>
                  </a:cubicBezTo>
                  <a:cubicBezTo>
                    <a:pt x="313" y="224"/>
                    <a:pt x="340" y="126"/>
                    <a:pt x="367" y="36"/>
                  </a:cubicBezTo>
                  <a:cubicBezTo>
                    <a:pt x="251" y="18"/>
                    <a:pt x="126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1029400" y="4400025"/>
              <a:ext cx="7400" cy="6725"/>
            </a:xfrm>
            <a:custGeom>
              <a:avLst/>
              <a:gdLst/>
              <a:ahLst/>
              <a:cxnLst/>
              <a:rect l="l" t="t" r="r" b="b"/>
              <a:pathLst>
                <a:path w="296" h="269" extrusionOk="0">
                  <a:moveTo>
                    <a:pt x="215" y="1"/>
                  </a:moveTo>
                  <a:cubicBezTo>
                    <a:pt x="144" y="27"/>
                    <a:pt x="72" y="54"/>
                    <a:pt x="1" y="81"/>
                  </a:cubicBezTo>
                  <a:cubicBezTo>
                    <a:pt x="81" y="161"/>
                    <a:pt x="188" y="224"/>
                    <a:pt x="295" y="268"/>
                  </a:cubicBezTo>
                  <a:cubicBezTo>
                    <a:pt x="269" y="179"/>
                    <a:pt x="242" y="90"/>
                    <a:pt x="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329775" y="4240125"/>
              <a:ext cx="5600" cy="6925"/>
            </a:xfrm>
            <a:custGeom>
              <a:avLst/>
              <a:gdLst/>
              <a:ahLst/>
              <a:cxnLst/>
              <a:rect l="l" t="t" r="r" b="b"/>
              <a:pathLst>
                <a:path w="224" h="277" extrusionOk="0">
                  <a:moveTo>
                    <a:pt x="99" y="0"/>
                  </a:moveTo>
                  <a:lnTo>
                    <a:pt x="99" y="0"/>
                  </a:lnTo>
                  <a:cubicBezTo>
                    <a:pt x="1" y="98"/>
                    <a:pt x="143" y="196"/>
                    <a:pt x="188" y="277"/>
                  </a:cubicBezTo>
                  <a:cubicBezTo>
                    <a:pt x="197" y="196"/>
                    <a:pt x="215" y="116"/>
                    <a:pt x="224" y="45"/>
                  </a:cubicBezTo>
                  <a:cubicBezTo>
                    <a:pt x="188" y="36"/>
                    <a:pt x="134" y="9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775150" y="4403375"/>
              <a:ext cx="7625" cy="10275"/>
            </a:xfrm>
            <a:custGeom>
              <a:avLst/>
              <a:gdLst/>
              <a:ahLst/>
              <a:cxnLst/>
              <a:rect l="l" t="t" r="r" b="b"/>
              <a:pathLst>
                <a:path w="305" h="411" extrusionOk="0">
                  <a:moveTo>
                    <a:pt x="81" y="0"/>
                  </a:moveTo>
                  <a:lnTo>
                    <a:pt x="81" y="0"/>
                  </a:lnTo>
                  <a:cubicBezTo>
                    <a:pt x="99" y="27"/>
                    <a:pt x="117" y="81"/>
                    <a:pt x="135" y="99"/>
                  </a:cubicBezTo>
                  <a:cubicBezTo>
                    <a:pt x="90" y="206"/>
                    <a:pt x="45" y="304"/>
                    <a:pt x="1" y="402"/>
                  </a:cubicBezTo>
                  <a:cubicBezTo>
                    <a:pt x="63" y="411"/>
                    <a:pt x="117" y="411"/>
                    <a:pt x="179" y="411"/>
                  </a:cubicBezTo>
                  <a:cubicBezTo>
                    <a:pt x="188" y="330"/>
                    <a:pt x="188" y="259"/>
                    <a:pt x="188" y="188"/>
                  </a:cubicBezTo>
                  <a:cubicBezTo>
                    <a:pt x="233" y="143"/>
                    <a:pt x="269" y="99"/>
                    <a:pt x="304" y="54"/>
                  </a:cubicBezTo>
                  <a:cubicBezTo>
                    <a:pt x="233" y="36"/>
                    <a:pt x="161" y="18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768025" y="4406175"/>
              <a:ext cx="6475" cy="4125"/>
            </a:xfrm>
            <a:custGeom>
              <a:avLst/>
              <a:gdLst/>
              <a:ahLst/>
              <a:cxnLst/>
              <a:rect l="l" t="t" r="r" b="b"/>
              <a:pathLst>
                <a:path w="259" h="165" extrusionOk="0">
                  <a:moveTo>
                    <a:pt x="119" y="1"/>
                  </a:moveTo>
                  <a:cubicBezTo>
                    <a:pt x="102" y="1"/>
                    <a:pt x="85" y="7"/>
                    <a:pt x="72" y="22"/>
                  </a:cubicBezTo>
                  <a:cubicBezTo>
                    <a:pt x="0" y="79"/>
                    <a:pt x="72" y="165"/>
                    <a:pt x="140" y="165"/>
                  </a:cubicBezTo>
                  <a:cubicBezTo>
                    <a:pt x="157" y="165"/>
                    <a:pt x="173" y="160"/>
                    <a:pt x="188" y="147"/>
                  </a:cubicBezTo>
                  <a:cubicBezTo>
                    <a:pt x="258" y="91"/>
                    <a:pt x="184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776500" y="4413175"/>
              <a:ext cx="17650" cy="27475"/>
            </a:xfrm>
            <a:custGeom>
              <a:avLst/>
              <a:gdLst/>
              <a:ahLst/>
              <a:cxnLst/>
              <a:rect l="l" t="t" r="r" b="b"/>
              <a:pathLst>
                <a:path w="706" h="1099" extrusionOk="0">
                  <a:moveTo>
                    <a:pt x="304" y="1"/>
                  </a:moveTo>
                  <a:cubicBezTo>
                    <a:pt x="259" y="63"/>
                    <a:pt x="259" y="144"/>
                    <a:pt x="250" y="215"/>
                  </a:cubicBezTo>
                  <a:cubicBezTo>
                    <a:pt x="27" y="393"/>
                    <a:pt x="0" y="706"/>
                    <a:pt x="45" y="964"/>
                  </a:cubicBezTo>
                  <a:cubicBezTo>
                    <a:pt x="75" y="994"/>
                    <a:pt x="104" y="1007"/>
                    <a:pt x="133" y="1007"/>
                  </a:cubicBezTo>
                  <a:cubicBezTo>
                    <a:pt x="239" y="1007"/>
                    <a:pt x="335" y="833"/>
                    <a:pt x="420" y="777"/>
                  </a:cubicBezTo>
                  <a:cubicBezTo>
                    <a:pt x="464" y="875"/>
                    <a:pt x="446" y="982"/>
                    <a:pt x="429" y="1089"/>
                  </a:cubicBezTo>
                  <a:cubicBezTo>
                    <a:pt x="455" y="1089"/>
                    <a:pt x="509" y="1098"/>
                    <a:pt x="545" y="1098"/>
                  </a:cubicBezTo>
                  <a:cubicBezTo>
                    <a:pt x="518" y="947"/>
                    <a:pt x="554" y="804"/>
                    <a:pt x="705" y="724"/>
                  </a:cubicBezTo>
                  <a:cubicBezTo>
                    <a:pt x="669" y="643"/>
                    <a:pt x="643" y="554"/>
                    <a:pt x="607" y="465"/>
                  </a:cubicBezTo>
                  <a:lnTo>
                    <a:pt x="420" y="465"/>
                  </a:lnTo>
                  <a:cubicBezTo>
                    <a:pt x="384" y="313"/>
                    <a:pt x="393" y="135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1009325" y="4490350"/>
              <a:ext cx="14300" cy="27025"/>
            </a:xfrm>
            <a:custGeom>
              <a:avLst/>
              <a:gdLst/>
              <a:ahLst/>
              <a:cxnLst/>
              <a:rect l="l" t="t" r="r" b="b"/>
              <a:pathLst>
                <a:path w="572" h="1081" extrusionOk="0">
                  <a:moveTo>
                    <a:pt x="278" y="1"/>
                  </a:moveTo>
                  <a:lnTo>
                    <a:pt x="278" y="1"/>
                  </a:lnTo>
                  <a:cubicBezTo>
                    <a:pt x="295" y="27"/>
                    <a:pt x="331" y="90"/>
                    <a:pt x="340" y="117"/>
                  </a:cubicBezTo>
                  <a:cubicBezTo>
                    <a:pt x="295" y="161"/>
                    <a:pt x="251" y="197"/>
                    <a:pt x="197" y="241"/>
                  </a:cubicBezTo>
                  <a:cubicBezTo>
                    <a:pt x="188" y="348"/>
                    <a:pt x="224" y="518"/>
                    <a:pt x="63" y="518"/>
                  </a:cubicBezTo>
                  <a:cubicBezTo>
                    <a:pt x="99" y="687"/>
                    <a:pt x="46" y="866"/>
                    <a:pt x="1" y="1026"/>
                  </a:cubicBezTo>
                  <a:cubicBezTo>
                    <a:pt x="63" y="1044"/>
                    <a:pt x="188" y="1062"/>
                    <a:pt x="251" y="1080"/>
                  </a:cubicBezTo>
                  <a:cubicBezTo>
                    <a:pt x="269" y="884"/>
                    <a:pt x="179" y="625"/>
                    <a:pt x="358" y="473"/>
                  </a:cubicBezTo>
                  <a:cubicBezTo>
                    <a:pt x="340" y="447"/>
                    <a:pt x="331" y="411"/>
                    <a:pt x="313" y="375"/>
                  </a:cubicBezTo>
                  <a:cubicBezTo>
                    <a:pt x="349" y="366"/>
                    <a:pt x="420" y="340"/>
                    <a:pt x="447" y="331"/>
                  </a:cubicBezTo>
                  <a:cubicBezTo>
                    <a:pt x="411" y="331"/>
                    <a:pt x="331" y="322"/>
                    <a:pt x="295" y="322"/>
                  </a:cubicBezTo>
                  <a:cubicBezTo>
                    <a:pt x="304" y="277"/>
                    <a:pt x="322" y="188"/>
                    <a:pt x="331" y="143"/>
                  </a:cubicBezTo>
                  <a:cubicBezTo>
                    <a:pt x="381" y="154"/>
                    <a:pt x="430" y="162"/>
                    <a:pt x="480" y="162"/>
                  </a:cubicBezTo>
                  <a:cubicBezTo>
                    <a:pt x="511" y="162"/>
                    <a:pt x="541" y="159"/>
                    <a:pt x="572" y="152"/>
                  </a:cubicBezTo>
                  <a:cubicBezTo>
                    <a:pt x="474" y="99"/>
                    <a:pt x="376" y="45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1007100" y="4516900"/>
              <a:ext cx="8275" cy="10500"/>
            </a:xfrm>
            <a:custGeom>
              <a:avLst/>
              <a:gdLst/>
              <a:ahLst/>
              <a:cxnLst/>
              <a:rect l="l" t="t" r="r" b="b"/>
              <a:pathLst>
                <a:path w="331" h="420" extrusionOk="0">
                  <a:moveTo>
                    <a:pt x="72" y="0"/>
                  </a:moveTo>
                  <a:cubicBezTo>
                    <a:pt x="54" y="116"/>
                    <a:pt x="28" y="232"/>
                    <a:pt x="1" y="348"/>
                  </a:cubicBezTo>
                  <a:cubicBezTo>
                    <a:pt x="28" y="366"/>
                    <a:pt x="90" y="402"/>
                    <a:pt x="117" y="419"/>
                  </a:cubicBezTo>
                  <a:cubicBezTo>
                    <a:pt x="117" y="375"/>
                    <a:pt x="126" y="286"/>
                    <a:pt x="135" y="232"/>
                  </a:cubicBezTo>
                  <a:cubicBezTo>
                    <a:pt x="179" y="259"/>
                    <a:pt x="277" y="303"/>
                    <a:pt x="331" y="321"/>
                  </a:cubicBezTo>
                  <a:cubicBezTo>
                    <a:pt x="322" y="232"/>
                    <a:pt x="313" y="143"/>
                    <a:pt x="313" y="54"/>
                  </a:cubicBezTo>
                  <a:cubicBezTo>
                    <a:pt x="233" y="36"/>
                    <a:pt x="152" y="18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1005100" y="4527825"/>
              <a:ext cx="5950" cy="5150"/>
            </a:xfrm>
            <a:custGeom>
              <a:avLst/>
              <a:gdLst/>
              <a:ahLst/>
              <a:cxnLst/>
              <a:rect l="l" t="t" r="r" b="b"/>
              <a:pathLst>
                <a:path w="238" h="206" extrusionOk="0">
                  <a:moveTo>
                    <a:pt x="54" y="0"/>
                  </a:moveTo>
                  <a:cubicBezTo>
                    <a:pt x="35" y="0"/>
                    <a:pt x="16" y="11"/>
                    <a:pt x="0" y="36"/>
                  </a:cubicBezTo>
                  <a:cubicBezTo>
                    <a:pt x="0" y="116"/>
                    <a:pt x="36" y="170"/>
                    <a:pt x="108" y="205"/>
                  </a:cubicBezTo>
                  <a:cubicBezTo>
                    <a:pt x="238" y="191"/>
                    <a:pt x="13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</p:grpSp>
      <p:sp>
        <p:nvSpPr>
          <p:cNvPr id="752" name="Google Shape;752;p14"/>
          <p:cNvSpPr/>
          <p:nvPr/>
        </p:nvSpPr>
        <p:spPr>
          <a:xfrm rot="3599966">
            <a:off x="-2539108" y="3421959"/>
            <a:ext cx="5238219" cy="3722109"/>
          </a:xfrm>
          <a:custGeom>
            <a:avLst/>
            <a:gdLst/>
            <a:ahLst/>
            <a:cxnLst/>
            <a:rect l="l" t="t" r="r" b="b"/>
            <a:pathLst>
              <a:path w="148394" h="105444" extrusionOk="0">
                <a:moveTo>
                  <a:pt x="29382" y="0"/>
                </a:moveTo>
                <a:cubicBezTo>
                  <a:pt x="25512" y="0"/>
                  <a:pt x="22619" y="982"/>
                  <a:pt x="20269" y="2535"/>
                </a:cubicBezTo>
                <a:cubicBezTo>
                  <a:pt x="16621" y="4943"/>
                  <a:pt x="15140" y="8182"/>
                  <a:pt x="12401" y="14373"/>
                </a:cubicBezTo>
                <a:cubicBezTo>
                  <a:pt x="4194" y="32938"/>
                  <a:pt x="1" y="63064"/>
                  <a:pt x="12178" y="70584"/>
                </a:cubicBezTo>
                <a:cubicBezTo>
                  <a:pt x="13562" y="71440"/>
                  <a:pt x="14838" y="71804"/>
                  <a:pt x="16342" y="71804"/>
                </a:cubicBezTo>
                <a:cubicBezTo>
                  <a:pt x="20470" y="71804"/>
                  <a:pt x="26318" y="69058"/>
                  <a:pt x="40859" y="66168"/>
                </a:cubicBezTo>
                <a:cubicBezTo>
                  <a:pt x="55157" y="63321"/>
                  <a:pt x="65355" y="61291"/>
                  <a:pt x="73244" y="61291"/>
                </a:cubicBezTo>
                <a:cubicBezTo>
                  <a:pt x="78679" y="61291"/>
                  <a:pt x="83019" y="62255"/>
                  <a:pt x="86847" y="64580"/>
                </a:cubicBezTo>
                <a:cubicBezTo>
                  <a:pt x="102771" y="74251"/>
                  <a:pt x="95072" y="98444"/>
                  <a:pt x="108481" y="104234"/>
                </a:cubicBezTo>
                <a:cubicBezTo>
                  <a:pt x="110395" y="105061"/>
                  <a:pt x="112580" y="105444"/>
                  <a:pt x="114904" y="105444"/>
                </a:cubicBezTo>
                <a:cubicBezTo>
                  <a:pt x="126400" y="105444"/>
                  <a:pt x="141312" y="96078"/>
                  <a:pt x="143835" y="84724"/>
                </a:cubicBezTo>
                <a:cubicBezTo>
                  <a:pt x="148393" y="64277"/>
                  <a:pt x="111790" y="41876"/>
                  <a:pt x="73546" y="18477"/>
                </a:cubicBezTo>
                <a:cubicBezTo>
                  <a:pt x="51064" y="4721"/>
                  <a:pt x="37871" y="0"/>
                  <a:pt x="293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3" name="Google Shape;753;p14"/>
          <p:cNvSpPr/>
          <p:nvPr/>
        </p:nvSpPr>
        <p:spPr>
          <a:xfrm>
            <a:off x="-2409533" y="-969983"/>
            <a:ext cx="3486367" cy="4726867"/>
          </a:xfrm>
          <a:custGeom>
            <a:avLst/>
            <a:gdLst/>
            <a:ahLst/>
            <a:cxnLst/>
            <a:rect l="l" t="t" r="r" b="b"/>
            <a:pathLst>
              <a:path w="104591" h="141806" extrusionOk="0">
                <a:moveTo>
                  <a:pt x="28463" y="1"/>
                </a:moveTo>
                <a:cubicBezTo>
                  <a:pt x="27687" y="1"/>
                  <a:pt x="26909" y="57"/>
                  <a:pt x="26130" y="171"/>
                </a:cubicBezTo>
                <a:cubicBezTo>
                  <a:pt x="12293" y="2196"/>
                  <a:pt x="0" y="22286"/>
                  <a:pt x="4068" y="33991"/>
                </a:cubicBezTo>
                <a:cubicBezTo>
                  <a:pt x="8850" y="47791"/>
                  <a:pt x="33552" y="41895"/>
                  <a:pt x="42018" y="58488"/>
                </a:cubicBezTo>
                <a:cubicBezTo>
                  <a:pt x="47014" y="68274"/>
                  <a:pt x="43624" y="80505"/>
                  <a:pt x="37058" y="104235"/>
                </a:cubicBezTo>
                <a:cubicBezTo>
                  <a:pt x="31661" y="123736"/>
                  <a:pt x="27727" y="127108"/>
                  <a:pt x="30537" y="132514"/>
                </a:cubicBezTo>
                <a:cubicBezTo>
                  <a:pt x="34009" y="139182"/>
                  <a:pt x="44030" y="141806"/>
                  <a:pt x="55532" y="141806"/>
                </a:cubicBezTo>
                <a:cubicBezTo>
                  <a:pt x="65930" y="141806"/>
                  <a:pt x="77538" y="139662"/>
                  <a:pt x="86615" y="136422"/>
                </a:cubicBezTo>
                <a:cubicBezTo>
                  <a:pt x="92993" y="134147"/>
                  <a:pt x="96330" y="132907"/>
                  <a:pt x="99006" y="129445"/>
                </a:cubicBezTo>
                <a:cubicBezTo>
                  <a:pt x="104501" y="122335"/>
                  <a:pt x="104590" y="109266"/>
                  <a:pt x="87025" y="75143"/>
                </a:cubicBezTo>
                <a:cubicBezTo>
                  <a:pt x="67270" y="36775"/>
                  <a:pt x="48332" y="1"/>
                  <a:pt x="284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14"/>
          <p:cNvSpPr/>
          <p:nvPr/>
        </p:nvSpPr>
        <p:spPr>
          <a:xfrm>
            <a:off x="-3014693" y="4882733"/>
            <a:ext cx="3906768" cy="2816763"/>
          </a:xfrm>
          <a:custGeom>
            <a:avLst/>
            <a:gdLst/>
            <a:ahLst/>
            <a:cxnLst/>
            <a:rect l="l" t="t" r="r" b="b"/>
            <a:pathLst>
              <a:path w="100088" h="72163" extrusionOk="0">
                <a:moveTo>
                  <a:pt x="24065" y="1"/>
                </a:moveTo>
                <a:cubicBezTo>
                  <a:pt x="0" y="1"/>
                  <a:pt x="46401" y="72162"/>
                  <a:pt x="46401" y="72162"/>
                </a:cubicBezTo>
                <a:lnTo>
                  <a:pt x="100087" y="57541"/>
                </a:lnTo>
                <a:cubicBezTo>
                  <a:pt x="100087" y="57541"/>
                  <a:pt x="74698" y="18226"/>
                  <a:pt x="32796" y="2026"/>
                </a:cubicBezTo>
                <a:cubicBezTo>
                  <a:pt x="29201" y="636"/>
                  <a:pt x="26323" y="1"/>
                  <a:pt x="24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14"/>
          <p:cNvSpPr txBox="1">
            <a:spLocks noGrp="1"/>
          </p:cNvSpPr>
          <p:nvPr>
            <p:ph type="title"/>
          </p:nvPr>
        </p:nvSpPr>
        <p:spPr>
          <a:xfrm>
            <a:off x="3267193" y="3983867"/>
            <a:ext cx="6575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333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333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6" name="Google Shape;756;p14"/>
          <p:cNvSpPr txBox="1">
            <a:spLocks noGrp="1"/>
          </p:cNvSpPr>
          <p:nvPr>
            <p:ph type="subTitle" idx="1"/>
          </p:nvPr>
        </p:nvSpPr>
        <p:spPr>
          <a:xfrm>
            <a:off x="3267184" y="2451267"/>
            <a:ext cx="6575200" cy="1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14"/>
          <p:cNvSpPr/>
          <p:nvPr/>
        </p:nvSpPr>
        <p:spPr>
          <a:xfrm>
            <a:off x="10603551" y="2878733"/>
            <a:ext cx="785067" cy="1100867"/>
          </a:xfrm>
          <a:custGeom>
            <a:avLst/>
            <a:gdLst/>
            <a:ahLst/>
            <a:cxnLst/>
            <a:rect l="l" t="t" r="r" b="b"/>
            <a:pathLst>
              <a:path w="23552" h="33026" extrusionOk="0">
                <a:moveTo>
                  <a:pt x="8408" y="4233"/>
                </a:moveTo>
                <a:cubicBezTo>
                  <a:pt x="8666" y="4233"/>
                  <a:pt x="8925" y="4255"/>
                  <a:pt x="9180" y="4318"/>
                </a:cubicBezTo>
                <a:cubicBezTo>
                  <a:pt x="11000" y="4720"/>
                  <a:pt x="12847" y="5112"/>
                  <a:pt x="14515" y="5977"/>
                </a:cubicBezTo>
                <a:cubicBezTo>
                  <a:pt x="15282" y="6290"/>
                  <a:pt x="16032" y="6673"/>
                  <a:pt x="16719" y="7137"/>
                </a:cubicBezTo>
                <a:cubicBezTo>
                  <a:pt x="16274" y="7243"/>
                  <a:pt x="15825" y="7263"/>
                  <a:pt x="15374" y="7263"/>
                </a:cubicBezTo>
                <a:cubicBezTo>
                  <a:pt x="15084" y="7263"/>
                  <a:pt x="14793" y="7255"/>
                  <a:pt x="14503" y="7255"/>
                </a:cubicBezTo>
                <a:cubicBezTo>
                  <a:pt x="14367" y="7255"/>
                  <a:pt x="14231" y="7256"/>
                  <a:pt x="14096" y="7262"/>
                </a:cubicBezTo>
                <a:cubicBezTo>
                  <a:pt x="13856" y="7275"/>
                  <a:pt x="13617" y="7281"/>
                  <a:pt x="13378" y="7281"/>
                </a:cubicBezTo>
                <a:cubicBezTo>
                  <a:pt x="12172" y="7281"/>
                  <a:pt x="10969" y="7124"/>
                  <a:pt x="9778" y="6923"/>
                </a:cubicBezTo>
                <a:cubicBezTo>
                  <a:pt x="9100" y="6816"/>
                  <a:pt x="8520" y="6415"/>
                  <a:pt x="7922" y="6093"/>
                </a:cubicBezTo>
                <a:cubicBezTo>
                  <a:pt x="7458" y="5790"/>
                  <a:pt x="6888" y="5380"/>
                  <a:pt x="6932" y="4755"/>
                </a:cubicBezTo>
                <a:cubicBezTo>
                  <a:pt x="6888" y="4746"/>
                  <a:pt x="6798" y="4720"/>
                  <a:pt x="6754" y="4711"/>
                </a:cubicBezTo>
                <a:cubicBezTo>
                  <a:pt x="6905" y="4612"/>
                  <a:pt x="7057" y="4514"/>
                  <a:pt x="7209" y="4416"/>
                </a:cubicBezTo>
                <a:lnTo>
                  <a:pt x="7209" y="4318"/>
                </a:lnTo>
                <a:cubicBezTo>
                  <a:pt x="7604" y="4286"/>
                  <a:pt x="8007" y="4233"/>
                  <a:pt x="8408" y="4233"/>
                </a:cubicBezTo>
                <a:close/>
                <a:moveTo>
                  <a:pt x="3189" y="13822"/>
                </a:moveTo>
                <a:cubicBezTo>
                  <a:pt x="3991" y="13822"/>
                  <a:pt x="4795" y="13963"/>
                  <a:pt x="5594" y="13997"/>
                </a:cubicBezTo>
                <a:cubicBezTo>
                  <a:pt x="8431" y="14524"/>
                  <a:pt x="11321" y="15193"/>
                  <a:pt x="13801" y="16727"/>
                </a:cubicBezTo>
                <a:cubicBezTo>
                  <a:pt x="14453" y="17129"/>
                  <a:pt x="15157" y="17468"/>
                  <a:pt x="15773" y="17932"/>
                </a:cubicBezTo>
                <a:cubicBezTo>
                  <a:pt x="15261" y="17970"/>
                  <a:pt x="14749" y="17987"/>
                  <a:pt x="14236" y="17987"/>
                </a:cubicBezTo>
                <a:cubicBezTo>
                  <a:pt x="12347" y="17987"/>
                  <a:pt x="10458" y="17756"/>
                  <a:pt x="8591" y="17503"/>
                </a:cubicBezTo>
                <a:cubicBezTo>
                  <a:pt x="6763" y="17039"/>
                  <a:pt x="4862" y="16665"/>
                  <a:pt x="3203" y="15719"/>
                </a:cubicBezTo>
                <a:cubicBezTo>
                  <a:pt x="2588" y="15344"/>
                  <a:pt x="1874" y="15005"/>
                  <a:pt x="1553" y="14327"/>
                </a:cubicBezTo>
                <a:cubicBezTo>
                  <a:pt x="1811" y="14122"/>
                  <a:pt x="2088" y="13908"/>
                  <a:pt x="2427" y="13872"/>
                </a:cubicBezTo>
                <a:cubicBezTo>
                  <a:pt x="2681" y="13836"/>
                  <a:pt x="2935" y="13822"/>
                  <a:pt x="3189" y="13822"/>
                </a:cubicBezTo>
                <a:close/>
                <a:moveTo>
                  <a:pt x="4443" y="20620"/>
                </a:moveTo>
                <a:cubicBezTo>
                  <a:pt x="4921" y="20620"/>
                  <a:pt x="5401" y="20671"/>
                  <a:pt x="5871" y="20768"/>
                </a:cubicBezTo>
                <a:cubicBezTo>
                  <a:pt x="7387" y="20929"/>
                  <a:pt x="8859" y="21366"/>
                  <a:pt x="10340" y="21714"/>
                </a:cubicBezTo>
                <a:cubicBezTo>
                  <a:pt x="11589" y="22169"/>
                  <a:pt x="12891" y="22579"/>
                  <a:pt x="14007" y="23329"/>
                </a:cubicBezTo>
                <a:cubicBezTo>
                  <a:pt x="15532" y="24319"/>
                  <a:pt x="17191" y="25211"/>
                  <a:pt x="18306" y="26683"/>
                </a:cubicBezTo>
                <a:cubicBezTo>
                  <a:pt x="17661" y="26893"/>
                  <a:pt x="16998" y="26952"/>
                  <a:pt x="16329" y="26952"/>
                </a:cubicBezTo>
                <a:cubicBezTo>
                  <a:pt x="15574" y="26952"/>
                  <a:pt x="14812" y="26876"/>
                  <a:pt x="14060" y="26853"/>
                </a:cubicBezTo>
                <a:cubicBezTo>
                  <a:pt x="11214" y="26567"/>
                  <a:pt x="8359" y="26014"/>
                  <a:pt x="5728" y="24863"/>
                </a:cubicBezTo>
                <a:cubicBezTo>
                  <a:pt x="4336" y="24132"/>
                  <a:pt x="2927" y="23204"/>
                  <a:pt x="2150" y="21794"/>
                </a:cubicBezTo>
                <a:cubicBezTo>
                  <a:pt x="1829" y="21402"/>
                  <a:pt x="2249" y="21018"/>
                  <a:pt x="2605" y="20893"/>
                </a:cubicBezTo>
                <a:cubicBezTo>
                  <a:pt x="3200" y="20707"/>
                  <a:pt x="3821" y="20620"/>
                  <a:pt x="4443" y="20620"/>
                </a:cubicBezTo>
                <a:close/>
                <a:moveTo>
                  <a:pt x="17923" y="0"/>
                </a:moveTo>
                <a:lnTo>
                  <a:pt x="17923" y="0"/>
                </a:lnTo>
                <a:cubicBezTo>
                  <a:pt x="18128" y="214"/>
                  <a:pt x="18324" y="491"/>
                  <a:pt x="18601" y="634"/>
                </a:cubicBezTo>
                <a:lnTo>
                  <a:pt x="18619" y="687"/>
                </a:lnTo>
                <a:cubicBezTo>
                  <a:pt x="19011" y="794"/>
                  <a:pt x="19252" y="1133"/>
                  <a:pt x="19493" y="1437"/>
                </a:cubicBezTo>
                <a:cubicBezTo>
                  <a:pt x="19868" y="1900"/>
                  <a:pt x="20171" y="2436"/>
                  <a:pt x="20448" y="2971"/>
                </a:cubicBezTo>
                <a:cubicBezTo>
                  <a:pt x="20537" y="3872"/>
                  <a:pt x="20528" y="4898"/>
                  <a:pt x="19930" y="5647"/>
                </a:cubicBezTo>
                <a:cubicBezTo>
                  <a:pt x="19520" y="6263"/>
                  <a:pt x="18770" y="6486"/>
                  <a:pt x="18110" y="6691"/>
                </a:cubicBezTo>
                <a:cubicBezTo>
                  <a:pt x="17575" y="6459"/>
                  <a:pt x="17040" y="6218"/>
                  <a:pt x="16495" y="6004"/>
                </a:cubicBezTo>
                <a:cubicBezTo>
                  <a:pt x="16353" y="6049"/>
                  <a:pt x="16219" y="6084"/>
                  <a:pt x="16076" y="6129"/>
                </a:cubicBezTo>
                <a:cubicBezTo>
                  <a:pt x="15978" y="6004"/>
                  <a:pt x="15889" y="5870"/>
                  <a:pt x="15826" y="5728"/>
                </a:cubicBezTo>
                <a:cubicBezTo>
                  <a:pt x="15746" y="5674"/>
                  <a:pt x="15577" y="5576"/>
                  <a:pt x="15496" y="5522"/>
                </a:cubicBezTo>
                <a:cubicBezTo>
                  <a:pt x="15220" y="5415"/>
                  <a:pt x="14872" y="5424"/>
                  <a:pt x="14676" y="5174"/>
                </a:cubicBezTo>
                <a:lnTo>
                  <a:pt x="14676" y="5174"/>
                </a:lnTo>
                <a:cubicBezTo>
                  <a:pt x="15193" y="5335"/>
                  <a:pt x="15728" y="5389"/>
                  <a:pt x="16255" y="5531"/>
                </a:cubicBezTo>
                <a:cubicBezTo>
                  <a:pt x="15050" y="4791"/>
                  <a:pt x="13668" y="4443"/>
                  <a:pt x="12347" y="3961"/>
                </a:cubicBezTo>
                <a:cubicBezTo>
                  <a:pt x="11303" y="3569"/>
                  <a:pt x="10153" y="3703"/>
                  <a:pt x="9109" y="3301"/>
                </a:cubicBezTo>
                <a:cubicBezTo>
                  <a:pt x="8969" y="3288"/>
                  <a:pt x="8826" y="3280"/>
                  <a:pt x="8681" y="3280"/>
                </a:cubicBezTo>
                <a:cubicBezTo>
                  <a:pt x="7865" y="3280"/>
                  <a:pt x="7002" y="3508"/>
                  <a:pt x="6441" y="4122"/>
                </a:cubicBezTo>
                <a:cubicBezTo>
                  <a:pt x="6120" y="4452"/>
                  <a:pt x="6201" y="4960"/>
                  <a:pt x="6192" y="5380"/>
                </a:cubicBezTo>
                <a:lnTo>
                  <a:pt x="6406" y="5335"/>
                </a:lnTo>
                <a:lnTo>
                  <a:pt x="6406" y="5335"/>
                </a:lnTo>
                <a:cubicBezTo>
                  <a:pt x="6397" y="5398"/>
                  <a:pt x="6370" y="5522"/>
                  <a:pt x="6361" y="5585"/>
                </a:cubicBezTo>
                <a:cubicBezTo>
                  <a:pt x="7075" y="6138"/>
                  <a:pt x="7699" y="6834"/>
                  <a:pt x="8538" y="7217"/>
                </a:cubicBezTo>
                <a:cubicBezTo>
                  <a:pt x="9055" y="7440"/>
                  <a:pt x="9510" y="7815"/>
                  <a:pt x="10054" y="7985"/>
                </a:cubicBezTo>
                <a:cubicBezTo>
                  <a:pt x="11338" y="8427"/>
                  <a:pt x="12694" y="8644"/>
                  <a:pt x="14052" y="8644"/>
                </a:cubicBezTo>
                <a:cubicBezTo>
                  <a:pt x="15431" y="8644"/>
                  <a:pt x="16811" y="8421"/>
                  <a:pt x="18119" y="7985"/>
                </a:cubicBezTo>
                <a:cubicBezTo>
                  <a:pt x="19493" y="8868"/>
                  <a:pt x="20733" y="10054"/>
                  <a:pt x="21447" y="11544"/>
                </a:cubicBezTo>
                <a:cubicBezTo>
                  <a:pt x="21518" y="11544"/>
                  <a:pt x="21643" y="11535"/>
                  <a:pt x="21705" y="11535"/>
                </a:cubicBezTo>
                <a:lnTo>
                  <a:pt x="21465" y="11580"/>
                </a:lnTo>
                <a:cubicBezTo>
                  <a:pt x="21554" y="11865"/>
                  <a:pt x="21723" y="12106"/>
                  <a:pt x="21946" y="12293"/>
                </a:cubicBezTo>
                <a:cubicBezTo>
                  <a:pt x="21946" y="12392"/>
                  <a:pt x="21928" y="12588"/>
                  <a:pt x="21919" y="12686"/>
                </a:cubicBezTo>
                <a:lnTo>
                  <a:pt x="22116" y="12668"/>
                </a:lnTo>
                <a:lnTo>
                  <a:pt x="22116" y="12668"/>
                </a:lnTo>
                <a:cubicBezTo>
                  <a:pt x="22018" y="13525"/>
                  <a:pt x="22312" y="14434"/>
                  <a:pt x="21902" y="15246"/>
                </a:cubicBezTo>
                <a:cubicBezTo>
                  <a:pt x="21420" y="15728"/>
                  <a:pt x="21036" y="16326"/>
                  <a:pt x="20430" y="16683"/>
                </a:cubicBezTo>
                <a:cubicBezTo>
                  <a:pt x="19796" y="17289"/>
                  <a:pt x="18895" y="17441"/>
                  <a:pt x="18083" y="17708"/>
                </a:cubicBezTo>
                <a:cubicBezTo>
                  <a:pt x="17405" y="17057"/>
                  <a:pt x="16611" y="16540"/>
                  <a:pt x="15817" y="16031"/>
                </a:cubicBezTo>
                <a:cubicBezTo>
                  <a:pt x="13864" y="14738"/>
                  <a:pt x="11723" y="13712"/>
                  <a:pt x="9448" y="13123"/>
                </a:cubicBezTo>
                <a:cubicBezTo>
                  <a:pt x="8877" y="13034"/>
                  <a:pt x="8315" y="12891"/>
                  <a:pt x="7744" y="12766"/>
                </a:cubicBezTo>
                <a:cubicBezTo>
                  <a:pt x="7218" y="12641"/>
                  <a:pt x="6682" y="12615"/>
                  <a:pt x="6147" y="12561"/>
                </a:cubicBezTo>
                <a:cubicBezTo>
                  <a:pt x="5407" y="12517"/>
                  <a:pt x="4661" y="12389"/>
                  <a:pt x="3914" y="12389"/>
                </a:cubicBezTo>
                <a:cubicBezTo>
                  <a:pt x="3752" y="12389"/>
                  <a:pt x="3589" y="12395"/>
                  <a:pt x="3426" y="12409"/>
                </a:cubicBezTo>
                <a:cubicBezTo>
                  <a:pt x="2802" y="12516"/>
                  <a:pt x="2133" y="12472"/>
                  <a:pt x="1553" y="12775"/>
                </a:cubicBezTo>
                <a:cubicBezTo>
                  <a:pt x="884" y="13043"/>
                  <a:pt x="500" y="13685"/>
                  <a:pt x="206" y="14301"/>
                </a:cubicBezTo>
                <a:cubicBezTo>
                  <a:pt x="0" y="14684"/>
                  <a:pt x="188" y="15121"/>
                  <a:pt x="438" y="15434"/>
                </a:cubicBezTo>
                <a:cubicBezTo>
                  <a:pt x="901" y="15987"/>
                  <a:pt x="1490" y="16415"/>
                  <a:pt x="2106" y="16790"/>
                </a:cubicBezTo>
                <a:cubicBezTo>
                  <a:pt x="2971" y="17432"/>
                  <a:pt x="4042" y="17646"/>
                  <a:pt x="5005" y="18083"/>
                </a:cubicBezTo>
                <a:cubicBezTo>
                  <a:pt x="7583" y="18993"/>
                  <a:pt x="10322" y="19403"/>
                  <a:pt x="13052" y="19475"/>
                </a:cubicBezTo>
                <a:cubicBezTo>
                  <a:pt x="13426" y="19541"/>
                  <a:pt x="13803" y="19565"/>
                  <a:pt x="14181" y="19565"/>
                </a:cubicBezTo>
                <a:cubicBezTo>
                  <a:pt x="14975" y="19565"/>
                  <a:pt x="15772" y="19458"/>
                  <a:pt x="16558" y="19403"/>
                </a:cubicBezTo>
                <a:cubicBezTo>
                  <a:pt x="16789" y="19344"/>
                  <a:pt x="17025" y="19294"/>
                  <a:pt x="17263" y="19294"/>
                </a:cubicBezTo>
                <a:cubicBezTo>
                  <a:pt x="17346" y="19294"/>
                  <a:pt x="17429" y="19300"/>
                  <a:pt x="17512" y="19314"/>
                </a:cubicBezTo>
                <a:cubicBezTo>
                  <a:pt x="18405" y="19965"/>
                  <a:pt x="18984" y="20938"/>
                  <a:pt x="19493" y="21901"/>
                </a:cubicBezTo>
                <a:cubicBezTo>
                  <a:pt x="19930" y="22874"/>
                  <a:pt x="20323" y="23917"/>
                  <a:pt x="20269" y="24997"/>
                </a:cubicBezTo>
                <a:cubicBezTo>
                  <a:pt x="20242" y="25550"/>
                  <a:pt x="19761" y="25898"/>
                  <a:pt x="19386" y="26228"/>
                </a:cubicBezTo>
                <a:cubicBezTo>
                  <a:pt x="18458" y="25015"/>
                  <a:pt x="17307" y="23989"/>
                  <a:pt x="16005" y="23204"/>
                </a:cubicBezTo>
                <a:cubicBezTo>
                  <a:pt x="14658" y="22392"/>
                  <a:pt x="13329" y="21509"/>
                  <a:pt x="11839" y="21000"/>
                </a:cubicBezTo>
                <a:cubicBezTo>
                  <a:pt x="10634" y="20536"/>
                  <a:pt x="9403" y="20117"/>
                  <a:pt x="8145" y="19841"/>
                </a:cubicBezTo>
                <a:cubicBezTo>
                  <a:pt x="6785" y="19567"/>
                  <a:pt x="5394" y="19455"/>
                  <a:pt x="4008" y="19455"/>
                </a:cubicBezTo>
                <a:cubicBezTo>
                  <a:pt x="3903" y="19455"/>
                  <a:pt x="3798" y="19456"/>
                  <a:pt x="3694" y="19457"/>
                </a:cubicBezTo>
                <a:cubicBezTo>
                  <a:pt x="3114" y="19475"/>
                  <a:pt x="2561" y="19689"/>
                  <a:pt x="2026" y="19894"/>
                </a:cubicBezTo>
                <a:cubicBezTo>
                  <a:pt x="1579" y="20099"/>
                  <a:pt x="1053" y="20322"/>
                  <a:pt x="884" y="20822"/>
                </a:cubicBezTo>
                <a:cubicBezTo>
                  <a:pt x="696" y="21500"/>
                  <a:pt x="839" y="22267"/>
                  <a:pt x="1267" y="22829"/>
                </a:cubicBezTo>
                <a:cubicBezTo>
                  <a:pt x="2311" y="24310"/>
                  <a:pt x="3872" y="25309"/>
                  <a:pt x="5451" y="26148"/>
                </a:cubicBezTo>
                <a:cubicBezTo>
                  <a:pt x="7530" y="27040"/>
                  <a:pt x="9707" y="27727"/>
                  <a:pt x="11937" y="28075"/>
                </a:cubicBezTo>
                <a:cubicBezTo>
                  <a:pt x="13215" y="28295"/>
                  <a:pt x="14534" y="28466"/>
                  <a:pt x="15845" y="28466"/>
                </a:cubicBezTo>
                <a:cubicBezTo>
                  <a:pt x="16979" y="28466"/>
                  <a:pt x="18107" y="28338"/>
                  <a:pt x="19199" y="28003"/>
                </a:cubicBezTo>
                <a:cubicBezTo>
                  <a:pt x="19725" y="28940"/>
                  <a:pt x="20207" y="29957"/>
                  <a:pt x="20216" y="31054"/>
                </a:cubicBezTo>
                <a:cubicBezTo>
                  <a:pt x="20135" y="31911"/>
                  <a:pt x="19377" y="32437"/>
                  <a:pt x="18851" y="33026"/>
                </a:cubicBezTo>
                <a:cubicBezTo>
                  <a:pt x="19984" y="32803"/>
                  <a:pt x="20688" y="31572"/>
                  <a:pt x="20590" y="30474"/>
                </a:cubicBezTo>
                <a:cubicBezTo>
                  <a:pt x="20671" y="30376"/>
                  <a:pt x="20751" y="30287"/>
                  <a:pt x="20840" y="30198"/>
                </a:cubicBezTo>
                <a:cubicBezTo>
                  <a:pt x="20858" y="30341"/>
                  <a:pt x="20911" y="30626"/>
                  <a:pt x="20929" y="30778"/>
                </a:cubicBezTo>
                <a:cubicBezTo>
                  <a:pt x="20929" y="29850"/>
                  <a:pt x="20697" y="28860"/>
                  <a:pt x="20100" y="28137"/>
                </a:cubicBezTo>
                <a:lnTo>
                  <a:pt x="20100" y="28137"/>
                </a:lnTo>
                <a:cubicBezTo>
                  <a:pt x="20367" y="28744"/>
                  <a:pt x="20626" y="29350"/>
                  <a:pt x="20787" y="30002"/>
                </a:cubicBezTo>
                <a:cubicBezTo>
                  <a:pt x="20706" y="30100"/>
                  <a:pt x="20635" y="30207"/>
                  <a:pt x="20555" y="30314"/>
                </a:cubicBezTo>
                <a:cubicBezTo>
                  <a:pt x="20519" y="29457"/>
                  <a:pt x="19993" y="28735"/>
                  <a:pt x="19805" y="27923"/>
                </a:cubicBezTo>
                <a:lnTo>
                  <a:pt x="19805" y="27923"/>
                </a:lnTo>
                <a:lnTo>
                  <a:pt x="20100" y="28057"/>
                </a:lnTo>
                <a:cubicBezTo>
                  <a:pt x="20073" y="27950"/>
                  <a:pt x="20010" y="27745"/>
                  <a:pt x="19984" y="27646"/>
                </a:cubicBezTo>
                <a:cubicBezTo>
                  <a:pt x="20340" y="27316"/>
                  <a:pt x="20795" y="27093"/>
                  <a:pt x="21054" y="26656"/>
                </a:cubicBezTo>
                <a:cubicBezTo>
                  <a:pt x="21206" y="26398"/>
                  <a:pt x="21420" y="26201"/>
                  <a:pt x="21634" y="25987"/>
                </a:cubicBezTo>
                <a:cubicBezTo>
                  <a:pt x="22089" y="25068"/>
                  <a:pt x="21946" y="23971"/>
                  <a:pt x="21661" y="23016"/>
                </a:cubicBezTo>
                <a:cubicBezTo>
                  <a:pt x="21233" y="21446"/>
                  <a:pt x="20323" y="20055"/>
                  <a:pt x="19261" y="18841"/>
                </a:cubicBezTo>
                <a:cubicBezTo>
                  <a:pt x="20679" y="18395"/>
                  <a:pt x="22125" y="17691"/>
                  <a:pt x="22892" y="16352"/>
                </a:cubicBezTo>
                <a:cubicBezTo>
                  <a:pt x="23507" y="15121"/>
                  <a:pt x="23552" y="13649"/>
                  <a:pt x="23204" y="12329"/>
                </a:cubicBezTo>
                <a:cubicBezTo>
                  <a:pt x="22571" y="10331"/>
                  <a:pt x="21126" y="8689"/>
                  <a:pt x="19439" y="7494"/>
                </a:cubicBezTo>
                <a:cubicBezTo>
                  <a:pt x="19448" y="7440"/>
                  <a:pt x="19466" y="7351"/>
                  <a:pt x="19484" y="7298"/>
                </a:cubicBezTo>
                <a:cubicBezTo>
                  <a:pt x="20626" y="6852"/>
                  <a:pt x="21768" y="5754"/>
                  <a:pt x="21536" y="4416"/>
                </a:cubicBezTo>
                <a:cubicBezTo>
                  <a:pt x="21589" y="3578"/>
                  <a:pt x="21179" y="2819"/>
                  <a:pt x="20876" y="2061"/>
                </a:cubicBezTo>
                <a:cubicBezTo>
                  <a:pt x="20278" y="973"/>
                  <a:pt x="19207" y="63"/>
                  <a:pt x="17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9" name="Google Shape;759;p14"/>
          <p:cNvGrpSpPr/>
          <p:nvPr/>
        </p:nvGrpSpPr>
        <p:grpSpPr>
          <a:xfrm>
            <a:off x="5273118" y="469318"/>
            <a:ext cx="1213300" cy="501367"/>
            <a:chOff x="689300" y="1279650"/>
            <a:chExt cx="909975" cy="376025"/>
          </a:xfrm>
        </p:grpSpPr>
        <p:sp>
          <p:nvSpPr>
            <p:cNvPr id="760" name="Google Shape;760;p14"/>
            <p:cNvSpPr/>
            <p:nvPr/>
          </p:nvSpPr>
          <p:spPr>
            <a:xfrm>
              <a:off x="742150" y="1279650"/>
              <a:ext cx="854000" cy="169900"/>
            </a:xfrm>
            <a:custGeom>
              <a:avLst/>
              <a:gdLst/>
              <a:ahLst/>
              <a:cxnLst/>
              <a:rect l="l" t="t" r="r" b="b"/>
              <a:pathLst>
                <a:path w="34160" h="6796" extrusionOk="0">
                  <a:moveTo>
                    <a:pt x="16201" y="1"/>
                  </a:moveTo>
                  <a:cubicBezTo>
                    <a:pt x="16135" y="1"/>
                    <a:pt x="16070" y="1"/>
                    <a:pt x="16005" y="2"/>
                  </a:cubicBezTo>
                  <a:cubicBezTo>
                    <a:pt x="15068" y="38"/>
                    <a:pt x="14105" y="73"/>
                    <a:pt x="13222" y="430"/>
                  </a:cubicBezTo>
                  <a:cubicBezTo>
                    <a:pt x="11830" y="1037"/>
                    <a:pt x="10483" y="1768"/>
                    <a:pt x="9225" y="2625"/>
                  </a:cubicBezTo>
                  <a:cubicBezTo>
                    <a:pt x="8051" y="3284"/>
                    <a:pt x="6701" y="3606"/>
                    <a:pt x="5353" y="3606"/>
                  </a:cubicBezTo>
                  <a:cubicBezTo>
                    <a:pt x="4530" y="3606"/>
                    <a:pt x="3708" y="3486"/>
                    <a:pt x="2927" y="3249"/>
                  </a:cubicBezTo>
                  <a:cubicBezTo>
                    <a:pt x="2739" y="3205"/>
                    <a:pt x="2552" y="3160"/>
                    <a:pt x="2365" y="3115"/>
                  </a:cubicBezTo>
                  <a:cubicBezTo>
                    <a:pt x="1571" y="2848"/>
                    <a:pt x="768" y="2607"/>
                    <a:pt x="1" y="2268"/>
                  </a:cubicBezTo>
                  <a:lnTo>
                    <a:pt x="1" y="2268"/>
                  </a:lnTo>
                  <a:cubicBezTo>
                    <a:pt x="375" y="2741"/>
                    <a:pt x="902" y="3062"/>
                    <a:pt x="1419" y="3356"/>
                  </a:cubicBezTo>
                  <a:cubicBezTo>
                    <a:pt x="2454" y="3900"/>
                    <a:pt x="3524" y="4382"/>
                    <a:pt x="4648" y="4712"/>
                  </a:cubicBezTo>
                  <a:cubicBezTo>
                    <a:pt x="5113" y="4816"/>
                    <a:pt x="5585" y="4865"/>
                    <a:pt x="6056" y="4865"/>
                  </a:cubicBezTo>
                  <a:cubicBezTo>
                    <a:pt x="7613" y="4865"/>
                    <a:pt x="9167" y="4329"/>
                    <a:pt x="10447" y="3445"/>
                  </a:cubicBezTo>
                  <a:cubicBezTo>
                    <a:pt x="11562" y="2759"/>
                    <a:pt x="12588" y="1893"/>
                    <a:pt x="13855" y="1492"/>
                  </a:cubicBezTo>
                  <a:cubicBezTo>
                    <a:pt x="14551" y="1234"/>
                    <a:pt x="15277" y="1126"/>
                    <a:pt x="16009" y="1126"/>
                  </a:cubicBezTo>
                  <a:cubicBezTo>
                    <a:pt x="17078" y="1126"/>
                    <a:pt x="18157" y="1358"/>
                    <a:pt x="19163" y="1697"/>
                  </a:cubicBezTo>
                  <a:cubicBezTo>
                    <a:pt x="20483" y="2268"/>
                    <a:pt x="21616" y="3178"/>
                    <a:pt x="22838" y="3918"/>
                  </a:cubicBezTo>
                  <a:cubicBezTo>
                    <a:pt x="23445" y="4284"/>
                    <a:pt x="23954" y="4784"/>
                    <a:pt x="24578" y="5096"/>
                  </a:cubicBezTo>
                  <a:cubicBezTo>
                    <a:pt x="25666" y="5640"/>
                    <a:pt x="26755" y="6238"/>
                    <a:pt x="27968" y="6416"/>
                  </a:cubicBezTo>
                  <a:cubicBezTo>
                    <a:pt x="28361" y="6470"/>
                    <a:pt x="28753" y="6550"/>
                    <a:pt x="29101" y="6755"/>
                  </a:cubicBezTo>
                  <a:cubicBezTo>
                    <a:pt x="29287" y="6783"/>
                    <a:pt x="29474" y="6796"/>
                    <a:pt x="29659" y="6796"/>
                  </a:cubicBezTo>
                  <a:cubicBezTo>
                    <a:pt x="30672" y="6796"/>
                    <a:pt x="31664" y="6412"/>
                    <a:pt x="32553" y="5952"/>
                  </a:cubicBezTo>
                  <a:cubicBezTo>
                    <a:pt x="33321" y="5622"/>
                    <a:pt x="34088" y="5042"/>
                    <a:pt x="34159" y="4141"/>
                  </a:cubicBezTo>
                  <a:lnTo>
                    <a:pt x="34159" y="4141"/>
                  </a:lnTo>
                  <a:cubicBezTo>
                    <a:pt x="33838" y="4418"/>
                    <a:pt x="33463" y="4632"/>
                    <a:pt x="33044" y="4748"/>
                  </a:cubicBezTo>
                  <a:cubicBezTo>
                    <a:pt x="32473" y="4855"/>
                    <a:pt x="31991" y="5212"/>
                    <a:pt x="31429" y="5346"/>
                  </a:cubicBezTo>
                  <a:cubicBezTo>
                    <a:pt x="30829" y="5486"/>
                    <a:pt x="30214" y="5696"/>
                    <a:pt x="29595" y="5696"/>
                  </a:cubicBezTo>
                  <a:cubicBezTo>
                    <a:pt x="29386" y="5696"/>
                    <a:pt x="29176" y="5672"/>
                    <a:pt x="28967" y="5613"/>
                  </a:cubicBezTo>
                  <a:cubicBezTo>
                    <a:pt x="27112" y="5176"/>
                    <a:pt x="25336" y="4382"/>
                    <a:pt x="23811" y="3231"/>
                  </a:cubicBezTo>
                  <a:cubicBezTo>
                    <a:pt x="22981" y="2580"/>
                    <a:pt x="22080" y="1991"/>
                    <a:pt x="21090" y="1634"/>
                  </a:cubicBezTo>
                  <a:lnTo>
                    <a:pt x="21206" y="1385"/>
                  </a:lnTo>
                  <a:lnTo>
                    <a:pt x="21206" y="1385"/>
                  </a:lnTo>
                  <a:cubicBezTo>
                    <a:pt x="21090" y="1429"/>
                    <a:pt x="20876" y="1518"/>
                    <a:pt x="20760" y="1563"/>
                  </a:cubicBezTo>
                  <a:lnTo>
                    <a:pt x="20929" y="1251"/>
                  </a:lnTo>
                  <a:lnTo>
                    <a:pt x="20929" y="1251"/>
                  </a:lnTo>
                  <a:cubicBezTo>
                    <a:pt x="20822" y="1278"/>
                    <a:pt x="20608" y="1322"/>
                    <a:pt x="20501" y="1358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45" y="439"/>
                    <a:pt x="18503" y="234"/>
                  </a:cubicBezTo>
                  <a:cubicBezTo>
                    <a:pt x="17754" y="53"/>
                    <a:pt x="16975" y="1"/>
                    <a:pt x="16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840275" y="1409025"/>
              <a:ext cx="759000" cy="143575"/>
            </a:xfrm>
            <a:custGeom>
              <a:avLst/>
              <a:gdLst/>
              <a:ahLst/>
              <a:cxnLst/>
              <a:rect l="l" t="t" r="r" b="b"/>
              <a:pathLst>
                <a:path w="30360" h="5743" extrusionOk="0">
                  <a:moveTo>
                    <a:pt x="3516" y="3132"/>
                  </a:moveTo>
                  <a:lnTo>
                    <a:pt x="3516" y="3239"/>
                  </a:lnTo>
                  <a:lnTo>
                    <a:pt x="3284" y="3239"/>
                  </a:lnTo>
                  <a:lnTo>
                    <a:pt x="3284" y="3132"/>
                  </a:lnTo>
                  <a:close/>
                  <a:moveTo>
                    <a:pt x="2598" y="3216"/>
                  </a:moveTo>
                  <a:cubicBezTo>
                    <a:pt x="2765" y="3216"/>
                    <a:pt x="2943" y="3252"/>
                    <a:pt x="3070" y="3293"/>
                  </a:cubicBezTo>
                  <a:lnTo>
                    <a:pt x="3070" y="3355"/>
                  </a:lnTo>
                  <a:cubicBezTo>
                    <a:pt x="2951" y="3394"/>
                    <a:pt x="2824" y="3409"/>
                    <a:pt x="2696" y="3409"/>
                  </a:cubicBezTo>
                  <a:cubicBezTo>
                    <a:pt x="2525" y="3409"/>
                    <a:pt x="2353" y="3382"/>
                    <a:pt x="2195" y="3346"/>
                  </a:cubicBezTo>
                  <a:cubicBezTo>
                    <a:pt x="2283" y="3250"/>
                    <a:pt x="2436" y="3216"/>
                    <a:pt x="2598" y="3216"/>
                  </a:cubicBezTo>
                  <a:close/>
                  <a:moveTo>
                    <a:pt x="12899" y="1"/>
                  </a:moveTo>
                  <a:cubicBezTo>
                    <a:pt x="12140" y="1"/>
                    <a:pt x="11382" y="149"/>
                    <a:pt x="10661" y="367"/>
                  </a:cubicBezTo>
                  <a:cubicBezTo>
                    <a:pt x="10055" y="652"/>
                    <a:pt x="9386" y="742"/>
                    <a:pt x="8806" y="1072"/>
                  </a:cubicBezTo>
                  <a:cubicBezTo>
                    <a:pt x="7700" y="1616"/>
                    <a:pt x="6593" y="2205"/>
                    <a:pt x="5371" y="2445"/>
                  </a:cubicBezTo>
                  <a:cubicBezTo>
                    <a:pt x="5478" y="2472"/>
                    <a:pt x="5701" y="2526"/>
                    <a:pt x="5808" y="2553"/>
                  </a:cubicBezTo>
                  <a:cubicBezTo>
                    <a:pt x="5202" y="2865"/>
                    <a:pt x="4515" y="2981"/>
                    <a:pt x="3864" y="3177"/>
                  </a:cubicBezTo>
                  <a:cubicBezTo>
                    <a:pt x="3755" y="3086"/>
                    <a:pt x="3618" y="3041"/>
                    <a:pt x="3481" y="3041"/>
                  </a:cubicBezTo>
                  <a:cubicBezTo>
                    <a:pt x="3337" y="3041"/>
                    <a:pt x="3193" y="3090"/>
                    <a:pt x="3079" y="3186"/>
                  </a:cubicBezTo>
                  <a:cubicBezTo>
                    <a:pt x="2921" y="3152"/>
                    <a:pt x="2763" y="3139"/>
                    <a:pt x="2606" y="3139"/>
                  </a:cubicBezTo>
                  <a:cubicBezTo>
                    <a:pt x="2390" y="3139"/>
                    <a:pt x="2175" y="3164"/>
                    <a:pt x="1963" y="3195"/>
                  </a:cubicBezTo>
                  <a:cubicBezTo>
                    <a:pt x="1865" y="3150"/>
                    <a:pt x="1776" y="3097"/>
                    <a:pt x="1687" y="3043"/>
                  </a:cubicBezTo>
                  <a:lnTo>
                    <a:pt x="1687" y="3043"/>
                  </a:lnTo>
                  <a:lnTo>
                    <a:pt x="1696" y="3230"/>
                  </a:lnTo>
                  <a:cubicBezTo>
                    <a:pt x="1426" y="3200"/>
                    <a:pt x="1153" y="3187"/>
                    <a:pt x="881" y="3187"/>
                  </a:cubicBezTo>
                  <a:cubicBezTo>
                    <a:pt x="587" y="3187"/>
                    <a:pt x="293" y="3203"/>
                    <a:pt x="1" y="3230"/>
                  </a:cubicBezTo>
                  <a:lnTo>
                    <a:pt x="10" y="3346"/>
                  </a:lnTo>
                  <a:cubicBezTo>
                    <a:pt x="349" y="3436"/>
                    <a:pt x="694" y="3451"/>
                    <a:pt x="1041" y="3451"/>
                  </a:cubicBezTo>
                  <a:cubicBezTo>
                    <a:pt x="1228" y="3451"/>
                    <a:pt x="1415" y="3447"/>
                    <a:pt x="1602" y="3447"/>
                  </a:cubicBezTo>
                  <a:cubicBezTo>
                    <a:pt x="1761" y="3447"/>
                    <a:pt x="1921" y="3450"/>
                    <a:pt x="2079" y="3462"/>
                  </a:cubicBezTo>
                  <a:cubicBezTo>
                    <a:pt x="1589" y="3578"/>
                    <a:pt x="1062" y="3516"/>
                    <a:pt x="563" y="3578"/>
                  </a:cubicBezTo>
                  <a:cubicBezTo>
                    <a:pt x="1203" y="3762"/>
                    <a:pt x="1865" y="3830"/>
                    <a:pt x="2530" y="3830"/>
                  </a:cubicBezTo>
                  <a:cubicBezTo>
                    <a:pt x="3320" y="3830"/>
                    <a:pt x="4115" y="3734"/>
                    <a:pt x="4890" y="3623"/>
                  </a:cubicBezTo>
                  <a:cubicBezTo>
                    <a:pt x="5122" y="3603"/>
                    <a:pt x="5350" y="3499"/>
                    <a:pt x="5584" y="3499"/>
                  </a:cubicBezTo>
                  <a:cubicBezTo>
                    <a:pt x="5664" y="3499"/>
                    <a:pt x="5745" y="3511"/>
                    <a:pt x="5826" y="3543"/>
                  </a:cubicBezTo>
                  <a:lnTo>
                    <a:pt x="5835" y="3373"/>
                  </a:lnTo>
                  <a:cubicBezTo>
                    <a:pt x="5874" y="3497"/>
                    <a:pt x="5933" y="3683"/>
                    <a:pt x="6049" y="3683"/>
                  </a:cubicBezTo>
                  <a:cubicBezTo>
                    <a:pt x="6091" y="3683"/>
                    <a:pt x="6141" y="3658"/>
                    <a:pt x="6201" y="3596"/>
                  </a:cubicBezTo>
                  <a:cubicBezTo>
                    <a:pt x="7343" y="3204"/>
                    <a:pt x="8404" y="2642"/>
                    <a:pt x="9448" y="2062"/>
                  </a:cubicBezTo>
                  <a:cubicBezTo>
                    <a:pt x="10433" y="1503"/>
                    <a:pt x="11563" y="1192"/>
                    <a:pt x="12694" y="1192"/>
                  </a:cubicBezTo>
                  <a:cubicBezTo>
                    <a:pt x="13223" y="1192"/>
                    <a:pt x="13751" y="1260"/>
                    <a:pt x="14266" y="1402"/>
                  </a:cubicBezTo>
                  <a:cubicBezTo>
                    <a:pt x="15550" y="1660"/>
                    <a:pt x="16639" y="2428"/>
                    <a:pt x="17870" y="2847"/>
                  </a:cubicBezTo>
                  <a:cubicBezTo>
                    <a:pt x="18396" y="3097"/>
                    <a:pt x="19038" y="3204"/>
                    <a:pt x="19431" y="3668"/>
                  </a:cubicBezTo>
                  <a:cubicBezTo>
                    <a:pt x="21188" y="4372"/>
                    <a:pt x="22901" y="5273"/>
                    <a:pt x="24775" y="5639"/>
                  </a:cubicBezTo>
                  <a:cubicBezTo>
                    <a:pt x="25183" y="5709"/>
                    <a:pt x="25594" y="5743"/>
                    <a:pt x="26006" y="5743"/>
                  </a:cubicBezTo>
                  <a:cubicBezTo>
                    <a:pt x="27168" y="5743"/>
                    <a:pt x="28326" y="5476"/>
                    <a:pt x="29387" y="5015"/>
                  </a:cubicBezTo>
                  <a:cubicBezTo>
                    <a:pt x="29815" y="4783"/>
                    <a:pt x="30279" y="4435"/>
                    <a:pt x="30359" y="3917"/>
                  </a:cubicBezTo>
                  <a:lnTo>
                    <a:pt x="30359" y="3917"/>
                  </a:lnTo>
                  <a:cubicBezTo>
                    <a:pt x="29699" y="3998"/>
                    <a:pt x="29039" y="4024"/>
                    <a:pt x="28388" y="4176"/>
                  </a:cubicBezTo>
                  <a:cubicBezTo>
                    <a:pt x="27633" y="4333"/>
                    <a:pt x="26853" y="4455"/>
                    <a:pt x="26079" y="4455"/>
                  </a:cubicBezTo>
                  <a:cubicBezTo>
                    <a:pt x="25488" y="4455"/>
                    <a:pt x="24900" y="4384"/>
                    <a:pt x="24329" y="4203"/>
                  </a:cubicBezTo>
                  <a:cubicBezTo>
                    <a:pt x="23026" y="3917"/>
                    <a:pt x="21786" y="3409"/>
                    <a:pt x="20564" y="2865"/>
                  </a:cubicBezTo>
                  <a:cubicBezTo>
                    <a:pt x="20037" y="2615"/>
                    <a:pt x="19449" y="2508"/>
                    <a:pt x="18949" y="2187"/>
                  </a:cubicBezTo>
                  <a:cubicBezTo>
                    <a:pt x="18815" y="2133"/>
                    <a:pt x="18673" y="2080"/>
                    <a:pt x="18530" y="2026"/>
                  </a:cubicBezTo>
                  <a:cubicBezTo>
                    <a:pt x="17094" y="1214"/>
                    <a:pt x="15604" y="420"/>
                    <a:pt x="13971" y="108"/>
                  </a:cubicBezTo>
                  <a:cubicBezTo>
                    <a:pt x="13616" y="34"/>
                    <a:pt x="13257" y="1"/>
                    <a:pt x="1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689300" y="1529950"/>
              <a:ext cx="896800" cy="125725"/>
            </a:xfrm>
            <a:custGeom>
              <a:avLst/>
              <a:gdLst/>
              <a:ahLst/>
              <a:cxnLst/>
              <a:rect l="l" t="t" r="r" b="b"/>
              <a:pathLst>
                <a:path w="35872" h="5029" extrusionOk="0">
                  <a:moveTo>
                    <a:pt x="21069" y="0"/>
                  </a:moveTo>
                  <a:cubicBezTo>
                    <a:pt x="19510" y="0"/>
                    <a:pt x="17945" y="452"/>
                    <a:pt x="16540" y="1114"/>
                  </a:cubicBezTo>
                  <a:cubicBezTo>
                    <a:pt x="14354" y="2024"/>
                    <a:pt x="12053" y="2827"/>
                    <a:pt x="9653" y="2836"/>
                  </a:cubicBezTo>
                  <a:cubicBezTo>
                    <a:pt x="9368" y="2844"/>
                    <a:pt x="9082" y="2848"/>
                    <a:pt x="8796" y="2848"/>
                  </a:cubicBezTo>
                  <a:cubicBezTo>
                    <a:pt x="7050" y="2848"/>
                    <a:pt x="5297" y="2686"/>
                    <a:pt x="3649" y="2096"/>
                  </a:cubicBezTo>
                  <a:cubicBezTo>
                    <a:pt x="2926" y="1819"/>
                    <a:pt x="2195" y="1569"/>
                    <a:pt x="1499" y="1239"/>
                  </a:cubicBezTo>
                  <a:cubicBezTo>
                    <a:pt x="1220" y="1117"/>
                    <a:pt x="942" y="945"/>
                    <a:pt x="630" y="945"/>
                  </a:cubicBezTo>
                  <a:cubicBezTo>
                    <a:pt x="622" y="945"/>
                    <a:pt x="615" y="945"/>
                    <a:pt x="607" y="945"/>
                  </a:cubicBezTo>
                  <a:lnTo>
                    <a:pt x="634" y="784"/>
                  </a:lnTo>
                  <a:lnTo>
                    <a:pt x="634" y="784"/>
                  </a:lnTo>
                  <a:cubicBezTo>
                    <a:pt x="553" y="811"/>
                    <a:pt x="402" y="856"/>
                    <a:pt x="330" y="882"/>
                  </a:cubicBezTo>
                  <a:lnTo>
                    <a:pt x="339" y="686"/>
                  </a:lnTo>
                  <a:lnTo>
                    <a:pt x="339" y="686"/>
                  </a:lnTo>
                  <a:cubicBezTo>
                    <a:pt x="250" y="695"/>
                    <a:pt x="89" y="704"/>
                    <a:pt x="0" y="713"/>
                  </a:cubicBezTo>
                  <a:cubicBezTo>
                    <a:pt x="188" y="972"/>
                    <a:pt x="420" y="1204"/>
                    <a:pt x="553" y="1498"/>
                  </a:cubicBezTo>
                  <a:cubicBezTo>
                    <a:pt x="1017" y="1971"/>
                    <a:pt x="1642" y="2203"/>
                    <a:pt x="2159" y="2604"/>
                  </a:cubicBezTo>
                  <a:cubicBezTo>
                    <a:pt x="3319" y="3229"/>
                    <a:pt x="4541" y="3773"/>
                    <a:pt x="5826" y="4076"/>
                  </a:cubicBezTo>
                  <a:cubicBezTo>
                    <a:pt x="7152" y="4266"/>
                    <a:pt x="8490" y="4405"/>
                    <a:pt x="9827" y="4405"/>
                  </a:cubicBezTo>
                  <a:cubicBezTo>
                    <a:pt x="10495" y="4405"/>
                    <a:pt x="11163" y="4371"/>
                    <a:pt x="11830" y="4290"/>
                  </a:cubicBezTo>
                  <a:cubicBezTo>
                    <a:pt x="13819" y="3925"/>
                    <a:pt x="15728" y="3211"/>
                    <a:pt x="17548" y="2345"/>
                  </a:cubicBezTo>
                  <a:cubicBezTo>
                    <a:pt x="18639" y="1878"/>
                    <a:pt x="19863" y="1591"/>
                    <a:pt x="21070" y="1591"/>
                  </a:cubicBezTo>
                  <a:cubicBezTo>
                    <a:pt x="22283" y="1591"/>
                    <a:pt x="23478" y="1880"/>
                    <a:pt x="24506" y="2569"/>
                  </a:cubicBezTo>
                  <a:cubicBezTo>
                    <a:pt x="26237" y="3657"/>
                    <a:pt x="28102" y="4611"/>
                    <a:pt x="30127" y="4986"/>
                  </a:cubicBezTo>
                  <a:cubicBezTo>
                    <a:pt x="30433" y="5014"/>
                    <a:pt x="30741" y="5029"/>
                    <a:pt x="31051" y="5029"/>
                  </a:cubicBezTo>
                  <a:cubicBezTo>
                    <a:pt x="32338" y="5029"/>
                    <a:pt x="33629" y="4770"/>
                    <a:pt x="34730" y="4094"/>
                  </a:cubicBezTo>
                  <a:cubicBezTo>
                    <a:pt x="35122" y="3755"/>
                    <a:pt x="35568" y="3478"/>
                    <a:pt x="35872" y="3059"/>
                  </a:cubicBezTo>
                  <a:lnTo>
                    <a:pt x="35872" y="3059"/>
                  </a:lnTo>
                  <a:cubicBezTo>
                    <a:pt x="35221" y="3434"/>
                    <a:pt x="34587" y="3951"/>
                    <a:pt x="33802" y="3996"/>
                  </a:cubicBezTo>
                  <a:cubicBezTo>
                    <a:pt x="33945" y="3925"/>
                    <a:pt x="34097" y="3862"/>
                    <a:pt x="34239" y="3800"/>
                  </a:cubicBezTo>
                  <a:cubicBezTo>
                    <a:pt x="34525" y="3577"/>
                    <a:pt x="34819" y="3362"/>
                    <a:pt x="35096" y="3131"/>
                  </a:cubicBezTo>
                  <a:cubicBezTo>
                    <a:pt x="35176" y="3086"/>
                    <a:pt x="35337" y="2997"/>
                    <a:pt x="35417" y="2952"/>
                  </a:cubicBezTo>
                  <a:lnTo>
                    <a:pt x="35417" y="2952"/>
                  </a:lnTo>
                  <a:cubicBezTo>
                    <a:pt x="35078" y="3015"/>
                    <a:pt x="34748" y="3139"/>
                    <a:pt x="34453" y="3309"/>
                  </a:cubicBezTo>
                  <a:lnTo>
                    <a:pt x="34453" y="3104"/>
                  </a:lnTo>
                  <a:cubicBezTo>
                    <a:pt x="33856" y="3211"/>
                    <a:pt x="33258" y="3273"/>
                    <a:pt x="32687" y="3461"/>
                  </a:cubicBezTo>
                  <a:cubicBezTo>
                    <a:pt x="32254" y="3552"/>
                    <a:pt x="31818" y="3594"/>
                    <a:pt x="31384" y="3594"/>
                  </a:cubicBezTo>
                  <a:cubicBezTo>
                    <a:pt x="29730" y="3594"/>
                    <a:pt x="28092" y="2982"/>
                    <a:pt x="26701" y="2114"/>
                  </a:cubicBezTo>
                  <a:cubicBezTo>
                    <a:pt x="25532" y="1498"/>
                    <a:pt x="24497" y="588"/>
                    <a:pt x="23177" y="303"/>
                  </a:cubicBezTo>
                  <a:cubicBezTo>
                    <a:pt x="22486" y="94"/>
                    <a:pt x="21778" y="0"/>
                    <a:pt x="2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3" name="Google Shape;763;p14"/>
          <p:cNvGrpSpPr/>
          <p:nvPr/>
        </p:nvGrpSpPr>
        <p:grpSpPr>
          <a:xfrm>
            <a:off x="10457151" y="651151"/>
            <a:ext cx="748500" cy="695700"/>
            <a:chOff x="1988200" y="940000"/>
            <a:chExt cx="561375" cy="521775"/>
          </a:xfrm>
        </p:grpSpPr>
        <p:sp>
          <p:nvSpPr>
            <p:cNvPr id="764" name="Google Shape;764;p14"/>
            <p:cNvSpPr/>
            <p:nvPr/>
          </p:nvSpPr>
          <p:spPr>
            <a:xfrm>
              <a:off x="2350850" y="998875"/>
              <a:ext cx="198725" cy="189925"/>
            </a:xfrm>
            <a:custGeom>
              <a:avLst/>
              <a:gdLst/>
              <a:ahLst/>
              <a:cxnLst/>
              <a:rect l="l" t="t" r="r" b="b"/>
              <a:pathLst>
                <a:path w="7949" h="7597" extrusionOk="0">
                  <a:moveTo>
                    <a:pt x="4281" y="965"/>
                  </a:moveTo>
                  <a:cubicBezTo>
                    <a:pt x="4813" y="965"/>
                    <a:pt x="5331" y="1080"/>
                    <a:pt x="5718" y="1473"/>
                  </a:cubicBezTo>
                  <a:cubicBezTo>
                    <a:pt x="6379" y="2018"/>
                    <a:pt x="6388" y="2945"/>
                    <a:pt x="6352" y="3721"/>
                  </a:cubicBezTo>
                  <a:cubicBezTo>
                    <a:pt x="6316" y="4596"/>
                    <a:pt x="5933" y="5443"/>
                    <a:pt x="5299" y="6050"/>
                  </a:cubicBezTo>
                  <a:cubicBezTo>
                    <a:pt x="4853" y="6233"/>
                    <a:pt x="4374" y="6320"/>
                    <a:pt x="3893" y="6320"/>
                  </a:cubicBezTo>
                  <a:cubicBezTo>
                    <a:pt x="3412" y="6320"/>
                    <a:pt x="2931" y="6233"/>
                    <a:pt x="2480" y="6068"/>
                  </a:cubicBezTo>
                  <a:cubicBezTo>
                    <a:pt x="2016" y="5880"/>
                    <a:pt x="1749" y="5452"/>
                    <a:pt x="1561" y="5015"/>
                  </a:cubicBezTo>
                  <a:cubicBezTo>
                    <a:pt x="1276" y="5077"/>
                    <a:pt x="1249" y="5345"/>
                    <a:pt x="1240" y="5595"/>
                  </a:cubicBezTo>
                  <a:cubicBezTo>
                    <a:pt x="839" y="4649"/>
                    <a:pt x="544" y="3489"/>
                    <a:pt x="1026" y="2517"/>
                  </a:cubicBezTo>
                  <a:cubicBezTo>
                    <a:pt x="1490" y="1714"/>
                    <a:pt x="2364" y="1161"/>
                    <a:pt x="3283" y="1063"/>
                  </a:cubicBezTo>
                  <a:cubicBezTo>
                    <a:pt x="3601" y="1011"/>
                    <a:pt x="3944" y="965"/>
                    <a:pt x="4281" y="965"/>
                  </a:cubicBezTo>
                  <a:close/>
                  <a:moveTo>
                    <a:pt x="4727" y="0"/>
                  </a:moveTo>
                  <a:cubicBezTo>
                    <a:pt x="4701" y="0"/>
                    <a:pt x="4674" y="1"/>
                    <a:pt x="4648" y="1"/>
                  </a:cubicBezTo>
                  <a:cubicBezTo>
                    <a:pt x="3310" y="55"/>
                    <a:pt x="1909" y="465"/>
                    <a:pt x="990" y="1482"/>
                  </a:cubicBezTo>
                  <a:cubicBezTo>
                    <a:pt x="419" y="2071"/>
                    <a:pt x="0" y="2865"/>
                    <a:pt x="80" y="3704"/>
                  </a:cubicBezTo>
                  <a:cubicBezTo>
                    <a:pt x="125" y="4640"/>
                    <a:pt x="366" y="5836"/>
                    <a:pt x="1419" y="6112"/>
                  </a:cubicBezTo>
                  <a:cubicBezTo>
                    <a:pt x="1659" y="6425"/>
                    <a:pt x="1838" y="6799"/>
                    <a:pt x="2186" y="7013"/>
                  </a:cubicBezTo>
                  <a:cubicBezTo>
                    <a:pt x="2866" y="7402"/>
                    <a:pt x="3648" y="7596"/>
                    <a:pt x="4428" y="7596"/>
                  </a:cubicBezTo>
                  <a:cubicBezTo>
                    <a:pt x="4651" y="7596"/>
                    <a:pt x="4874" y="7580"/>
                    <a:pt x="5094" y="7549"/>
                  </a:cubicBezTo>
                  <a:cubicBezTo>
                    <a:pt x="5817" y="7504"/>
                    <a:pt x="6343" y="6933"/>
                    <a:pt x="6798" y="6433"/>
                  </a:cubicBezTo>
                  <a:cubicBezTo>
                    <a:pt x="7654" y="5443"/>
                    <a:pt x="7949" y="4025"/>
                    <a:pt x="7583" y="2776"/>
                  </a:cubicBezTo>
                  <a:cubicBezTo>
                    <a:pt x="7413" y="2214"/>
                    <a:pt x="7369" y="1571"/>
                    <a:pt x="6967" y="1117"/>
                  </a:cubicBezTo>
                  <a:cubicBezTo>
                    <a:pt x="6448" y="424"/>
                    <a:pt x="5592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988200" y="940000"/>
              <a:ext cx="198525" cy="189900"/>
            </a:xfrm>
            <a:custGeom>
              <a:avLst/>
              <a:gdLst/>
              <a:ahLst/>
              <a:cxnLst/>
              <a:rect l="l" t="t" r="r" b="b"/>
              <a:pathLst>
                <a:path w="7941" h="7596" extrusionOk="0">
                  <a:moveTo>
                    <a:pt x="4279" y="964"/>
                  </a:moveTo>
                  <a:cubicBezTo>
                    <a:pt x="4809" y="964"/>
                    <a:pt x="5326" y="1080"/>
                    <a:pt x="5719" y="1473"/>
                  </a:cubicBezTo>
                  <a:cubicBezTo>
                    <a:pt x="6379" y="2017"/>
                    <a:pt x="6388" y="2945"/>
                    <a:pt x="6352" y="3721"/>
                  </a:cubicBezTo>
                  <a:cubicBezTo>
                    <a:pt x="6308" y="4596"/>
                    <a:pt x="5924" y="5443"/>
                    <a:pt x="5300" y="6050"/>
                  </a:cubicBezTo>
                  <a:cubicBezTo>
                    <a:pt x="4853" y="6233"/>
                    <a:pt x="4372" y="6320"/>
                    <a:pt x="3889" y="6320"/>
                  </a:cubicBezTo>
                  <a:cubicBezTo>
                    <a:pt x="3406" y="6320"/>
                    <a:pt x="2922" y="6233"/>
                    <a:pt x="2472" y="6068"/>
                  </a:cubicBezTo>
                  <a:cubicBezTo>
                    <a:pt x="2008" y="5880"/>
                    <a:pt x="1740" y="5452"/>
                    <a:pt x="1562" y="5015"/>
                  </a:cubicBezTo>
                  <a:cubicBezTo>
                    <a:pt x="1276" y="5077"/>
                    <a:pt x="1240" y="5345"/>
                    <a:pt x="1240" y="5595"/>
                  </a:cubicBezTo>
                  <a:cubicBezTo>
                    <a:pt x="839" y="4640"/>
                    <a:pt x="545" y="3489"/>
                    <a:pt x="1026" y="2517"/>
                  </a:cubicBezTo>
                  <a:cubicBezTo>
                    <a:pt x="1490" y="1714"/>
                    <a:pt x="2365" y="1161"/>
                    <a:pt x="3283" y="1063"/>
                  </a:cubicBezTo>
                  <a:cubicBezTo>
                    <a:pt x="3602" y="1011"/>
                    <a:pt x="3943" y="964"/>
                    <a:pt x="4279" y="964"/>
                  </a:cubicBezTo>
                  <a:close/>
                  <a:moveTo>
                    <a:pt x="4727" y="0"/>
                  </a:moveTo>
                  <a:cubicBezTo>
                    <a:pt x="4701" y="0"/>
                    <a:pt x="4675" y="0"/>
                    <a:pt x="4648" y="1"/>
                  </a:cubicBezTo>
                  <a:cubicBezTo>
                    <a:pt x="3301" y="46"/>
                    <a:pt x="1910" y="465"/>
                    <a:pt x="991" y="1482"/>
                  </a:cubicBezTo>
                  <a:cubicBezTo>
                    <a:pt x="411" y="2071"/>
                    <a:pt x="0" y="2865"/>
                    <a:pt x="81" y="3703"/>
                  </a:cubicBezTo>
                  <a:cubicBezTo>
                    <a:pt x="125" y="4640"/>
                    <a:pt x="366" y="5836"/>
                    <a:pt x="1410" y="6112"/>
                  </a:cubicBezTo>
                  <a:cubicBezTo>
                    <a:pt x="1651" y="6424"/>
                    <a:pt x="1838" y="6799"/>
                    <a:pt x="2186" y="7013"/>
                  </a:cubicBezTo>
                  <a:cubicBezTo>
                    <a:pt x="2866" y="7402"/>
                    <a:pt x="3643" y="7596"/>
                    <a:pt x="4425" y="7596"/>
                  </a:cubicBezTo>
                  <a:cubicBezTo>
                    <a:pt x="4649" y="7596"/>
                    <a:pt x="4872" y="7580"/>
                    <a:pt x="5094" y="7548"/>
                  </a:cubicBezTo>
                  <a:cubicBezTo>
                    <a:pt x="5817" y="7504"/>
                    <a:pt x="6343" y="6933"/>
                    <a:pt x="6798" y="6433"/>
                  </a:cubicBezTo>
                  <a:cubicBezTo>
                    <a:pt x="7655" y="5443"/>
                    <a:pt x="7940" y="4025"/>
                    <a:pt x="7583" y="2776"/>
                  </a:cubicBezTo>
                  <a:cubicBezTo>
                    <a:pt x="7414" y="2214"/>
                    <a:pt x="7369" y="1571"/>
                    <a:pt x="6968" y="1116"/>
                  </a:cubicBezTo>
                  <a:cubicBezTo>
                    <a:pt x="6440" y="424"/>
                    <a:pt x="5592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2049750" y="1271850"/>
              <a:ext cx="198750" cy="189925"/>
            </a:xfrm>
            <a:custGeom>
              <a:avLst/>
              <a:gdLst/>
              <a:ahLst/>
              <a:cxnLst/>
              <a:rect l="l" t="t" r="r" b="b"/>
              <a:pathLst>
                <a:path w="7950" h="7597" extrusionOk="0">
                  <a:moveTo>
                    <a:pt x="4282" y="965"/>
                  </a:moveTo>
                  <a:cubicBezTo>
                    <a:pt x="4814" y="965"/>
                    <a:pt x="5331" y="1081"/>
                    <a:pt x="5719" y="1474"/>
                  </a:cubicBezTo>
                  <a:cubicBezTo>
                    <a:pt x="6379" y="2018"/>
                    <a:pt x="6388" y="2946"/>
                    <a:pt x="6352" y="3722"/>
                  </a:cubicBezTo>
                  <a:cubicBezTo>
                    <a:pt x="6308" y="4596"/>
                    <a:pt x="5924" y="5443"/>
                    <a:pt x="5300" y="6050"/>
                  </a:cubicBezTo>
                  <a:cubicBezTo>
                    <a:pt x="4854" y="6233"/>
                    <a:pt x="4374" y="6320"/>
                    <a:pt x="3894" y="6320"/>
                  </a:cubicBezTo>
                  <a:cubicBezTo>
                    <a:pt x="3413" y="6320"/>
                    <a:pt x="2931" y="6233"/>
                    <a:pt x="2481" y="6068"/>
                  </a:cubicBezTo>
                  <a:cubicBezTo>
                    <a:pt x="2017" y="5881"/>
                    <a:pt x="1749" y="5452"/>
                    <a:pt x="1562" y="5015"/>
                  </a:cubicBezTo>
                  <a:cubicBezTo>
                    <a:pt x="1276" y="5078"/>
                    <a:pt x="1250" y="5345"/>
                    <a:pt x="1241" y="5595"/>
                  </a:cubicBezTo>
                  <a:cubicBezTo>
                    <a:pt x="839" y="4641"/>
                    <a:pt x="545" y="3490"/>
                    <a:pt x="1027" y="2517"/>
                  </a:cubicBezTo>
                  <a:cubicBezTo>
                    <a:pt x="1490" y="1715"/>
                    <a:pt x="2365" y="1161"/>
                    <a:pt x="3284" y="1063"/>
                  </a:cubicBezTo>
                  <a:cubicBezTo>
                    <a:pt x="3602" y="1011"/>
                    <a:pt x="3945" y="965"/>
                    <a:pt x="4282" y="965"/>
                  </a:cubicBezTo>
                  <a:close/>
                  <a:moveTo>
                    <a:pt x="4728" y="0"/>
                  </a:moveTo>
                  <a:cubicBezTo>
                    <a:pt x="4701" y="0"/>
                    <a:pt x="4675" y="1"/>
                    <a:pt x="4649" y="2"/>
                  </a:cubicBezTo>
                  <a:cubicBezTo>
                    <a:pt x="3310" y="46"/>
                    <a:pt x="1910" y="466"/>
                    <a:pt x="991" y="1483"/>
                  </a:cubicBezTo>
                  <a:cubicBezTo>
                    <a:pt x="411" y="2071"/>
                    <a:pt x="1" y="2865"/>
                    <a:pt x="81" y="3704"/>
                  </a:cubicBezTo>
                  <a:cubicBezTo>
                    <a:pt x="126" y="4641"/>
                    <a:pt x="366" y="5836"/>
                    <a:pt x="1419" y="6113"/>
                  </a:cubicBezTo>
                  <a:cubicBezTo>
                    <a:pt x="1651" y="6425"/>
                    <a:pt x="1838" y="6799"/>
                    <a:pt x="2186" y="7014"/>
                  </a:cubicBezTo>
                  <a:cubicBezTo>
                    <a:pt x="2866" y="7402"/>
                    <a:pt x="3649" y="7596"/>
                    <a:pt x="4429" y="7596"/>
                  </a:cubicBezTo>
                  <a:cubicBezTo>
                    <a:pt x="4652" y="7596"/>
                    <a:pt x="4875" y="7581"/>
                    <a:pt x="5095" y="7549"/>
                  </a:cubicBezTo>
                  <a:cubicBezTo>
                    <a:pt x="5817" y="7504"/>
                    <a:pt x="6344" y="6933"/>
                    <a:pt x="6798" y="6434"/>
                  </a:cubicBezTo>
                  <a:cubicBezTo>
                    <a:pt x="7655" y="5443"/>
                    <a:pt x="7949" y="4025"/>
                    <a:pt x="7584" y="2776"/>
                  </a:cubicBezTo>
                  <a:cubicBezTo>
                    <a:pt x="7414" y="2214"/>
                    <a:pt x="7369" y="1572"/>
                    <a:pt x="6968" y="1117"/>
                  </a:cubicBezTo>
                  <a:cubicBezTo>
                    <a:pt x="6440" y="424"/>
                    <a:pt x="5593" y="0"/>
                    <a:pt x="4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7" name="Google Shape;767;p14"/>
          <p:cNvSpPr/>
          <p:nvPr/>
        </p:nvSpPr>
        <p:spPr>
          <a:xfrm>
            <a:off x="6573351" y="5856067"/>
            <a:ext cx="228700" cy="259767"/>
          </a:xfrm>
          <a:custGeom>
            <a:avLst/>
            <a:gdLst/>
            <a:ahLst/>
            <a:cxnLst/>
            <a:rect l="l" t="t" r="r" b="b"/>
            <a:pathLst>
              <a:path w="6861" h="7793" extrusionOk="0">
                <a:moveTo>
                  <a:pt x="1820" y="1328"/>
                </a:moveTo>
                <a:cubicBezTo>
                  <a:pt x="1927" y="1461"/>
                  <a:pt x="2034" y="1595"/>
                  <a:pt x="2150" y="1729"/>
                </a:cubicBezTo>
                <a:cubicBezTo>
                  <a:pt x="2025" y="1783"/>
                  <a:pt x="1900" y="1836"/>
                  <a:pt x="1775" y="1881"/>
                </a:cubicBezTo>
                <a:cubicBezTo>
                  <a:pt x="1793" y="1702"/>
                  <a:pt x="1802" y="1515"/>
                  <a:pt x="1820" y="1328"/>
                </a:cubicBezTo>
                <a:close/>
                <a:moveTo>
                  <a:pt x="1795" y="0"/>
                </a:moveTo>
                <a:cubicBezTo>
                  <a:pt x="1248" y="0"/>
                  <a:pt x="705" y="342"/>
                  <a:pt x="660" y="953"/>
                </a:cubicBezTo>
                <a:cubicBezTo>
                  <a:pt x="437" y="2844"/>
                  <a:pt x="0" y="4735"/>
                  <a:pt x="36" y="6653"/>
                </a:cubicBezTo>
                <a:cubicBezTo>
                  <a:pt x="178" y="7037"/>
                  <a:pt x="268" y="7474"/>
                  <a:pt x="589" y="7742"/>
                </a:cubicBezTo>
                <a:cubicBezTo>
                  <a:pt x="714" y="7662"/>
                  <a:pt x="839" y="7590"/>
                  <a:pt x="964" y="7510"/>
                </a:cubicBezTo>
                <a:cubicBezTo>
                  <a:pt x="1027" y="7728"/>
                  <a:pt x="1194" y="7793"/>
                  <a:pt x="1393" y="7793"/>
                </a:cubicBezTo>
                <a:cubicBezTo>
                  <a:pt x="1643" y="7793"/>
                  <a:pt x="1942" y="7691"/>
                  <a:pt x="2150" y="7662"/>
                </a:cubicBezTo>
                <a:cubicBezTo>
                  <a:pt x="2587" y="7555"/>
                  <a:pt x="3024" y="7412"/>
                  <a:pt x="3408" y="7162"/>
                </a:cubicBezTo>
                <a:cubicBezTo>
                  <a:pt x="4264" y="6600"/>
                  <a:pt x="5183" y="6145"/>
                  <a:pt x="6111" y="5717"/>
                </a:cubicBezTo>
                <a:cubicBezTo>
                  <a:pt x="6159" y="5797"/>
                  <a:pt x="6235" y="5857"/>
                  <a:pt x="6308" y="5857"/>
                </a:cubicBezTo>
                <a:cubicBezTo>
                  <a:pt x="6358" y="5857"/>
                  <a:pt x="6405" y="5830"/>
                  <a:pt x="6441" y="5761"/>
                </a:cubicBezTo>
                <a:cubicBezTo>
                  <a:pt x="6709" y="5476"/>
                  <a:pt x="6860" y="5039"/>
                  <a:pt x="6548" y="4727"/>
                </a:cubicBezTo>
                <a:cubicBezTo>
                  <a:pt x="5397" y="3174"/>
                  <a:pt x="4023" y="1783"/>
                  <a:pt x="2685" y="391"/>
                </a:cubicBezTo>
                <a:cubicBezTo>
                  <a:pt x="2460" y="125"/>
                  <a:pt x="2127" y="0"/>
                  <a:pt x="17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4"/>
          <p:cNvSpPr/>
          <p:nvPr/>
        </p:nvSpPr>
        <p:spPr>
          <a:xfrm>
            <a:off x="6226318" y="5937768"/>
            <a:ext cx="227500" cy="273033"/>
          </a:xfrm>
          <a:custGeom>
            <a:avLst/>
            <a:gdLst/>
            <a:ahLst/>
            <a:cxnLst/>
            <a:rect l="l" t="t" r="r" b="b"/>
            <a:pathLst>
              <a:path w="6825" h="8191" extrusionOk="0">
                <a:moveTo>
                  <a:pt x="1927" y="1"/>
                </a:moveTo>
                <a:cubicBezTo>
                  <a:pt x="1793" y="72"/>
                  <a:pt x="1668" y="152"/>
                  <a:pt x="1535" y="224"/>
                </a:cubicBezTo>
                <a:cubicBezTo>
                  <a:pt x="955" y="2070"/>
                  <a:pt x="723" y="4015"/>
                  <a:pt x="366" y="5915"/>
                </a:cubicBezTo>
                <a:cubicBezTo>
                  <a:pt x="304" y="6540"/>
                  <a:pt x="0" y="7280"/>
                  <a:pt x="419" y="7842"/>
                </a:cubicBezTo>
                <a:cubicBezTo>
                  <a:pt x="643" y="7949"/>
                  <a:pt x="848" y="8092"/>
                  <a:pt x="1080" y="8181"/>
                </a:cubicBezTo>
                <a:cubicBezTo>
                  <a:pt x="1147" y="8188"/>
                  <a:pt x="1214" y="8191"/>
                  <a:pt x="1281" y="8191"/>
                </a:cubicBezTo>
                <a:cubicBezTo>
                  <a:pt x="2136" y="8191"/>
                  <a:pt x="2907" y="7685"/>
                  <a:pt x="3694" y="7387"/>
                </a:cubicBezTo>
                <a:cubicBezTo>
                  <a:pt x="4648" y="6834"/>
                  <a:pt x="5665" y="6388"/>
                  <a:pt x="6664" y="5915"/>
                </a:cubicBezTo>
                <a:cubicBezTo>
                  <a:pt x="6682" y="5639"/>
                  <a:pt x="6825" y="5327"/>
                  <a:pt x="6629" y="5086"/>
                </a:cubicBezTo>
                <a:cubicBezTo>
                  <a:pt x="6414" y="4729"/>
                  <a:pt x="5995" y="4586"/>
                  <a:pt x="5736" y="4283"/>
                </a:cubicBezTo>
                <a:cubicBezTo>
                  <a:pt x="5290" y="3765"/>
                  <a:pt x="4809" y="3284"/>
                  <a:pt x="4372" y="2757"/>
                </a:cubicBezTo>
                <a:cubicBezTo>
                  <a:pt x="3765" y="2061"/>
                  <a:pt x="3060" y="1464"/>
                  <a:pt x="2462" y="759"/>
                </a:cubicBezTo>
                <a:cubicBezTo>
                  <a:pt x="2382" y="741"/>
                  <a:pt x="2204" y="714"/>
                  <a:pt x="2114" y="705"/>
                </a:cubicBezTo>
                <a:cubicBezTo>
                  <a:pt x="2088" y="465"/>
                  <a:pt x="2043" y="215"/>
                  <a:pt x="19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4"/>
          <p:cNvSpPr/>
          <p:nvPr/>
        </p:nvSpPr>
        <p:spPr>
          <a:xfrm>
            <a:off x="5845385" y="6012700"/>
            <a:ext cx="195700" cy="248400"/>
          </a:xfrm>
          <a:custGeom>
            <a:avLst/>
            <a:gdLst/>
            <a:ahLst/>
            <a:cxnLst/>
            <a:rect l="l" t="t" r="r" b="b"/>
            <a:pathLst>
              <a:path w="5871" h="7452" extrusionOk="0">
                <a:moveTo>
                  <a:pt x="2008" y="1"/>
                </a:moveTo>
                <a:cubicBezTo>
                  <a:pt x="1892" y="117"/>
                  <a:pt x="1776" y="233"/>
                  <a:pt x="1660" y="340"/>
                </a:cubicBezTo>
                <a:cubicBezTo>
                  <a:pt x="982" y="1535"/>
                  <a:pt x="527" y="2891"/>
                  <a:pt x="446" y="4265"/>
                </a:cubicBezTo>
                <a:cubicBezTo>
                  <a:pt x="580" y="3400"/>
                  <a:pt x="1026" y="2641"/>
                  <a:pt x="1223" y="1794"/>
                </a:cubicBezTo>
                <a:lnTo>
                  <a:pt x="1223" y="1794"/>
                </a:lnTo>
                <a:cubicBezTo>
                  <a:pt x="1196" y="2311"/>
                  <a:pt x="973" y="2811"/>
                  <a:pt x="1053" y="3328"/>
                </a:cubicBezTo>
                <a:cubicBezTo>
                  <a:pt x="1071" y="3507"/>
                  <a:pt x="1098" y="3694"/>
                  <a:pt x="919" y="3801"/>
                </a:cubicBezTo>
                <a:cubicBezTo>
                  <a:pt x="625" y="4488"/>
                  <a:pt x="625" y="5255"/>
                  <a:pt x="330" y="5942"/>
                </a:cubicBezTo>
                <a:lnTo>
                  <a:pt x="161" y="5871"/>
                </a:lnTo>
                <a:lnTo>
                  <a:pt x="161" y="5871"/>
                </a:lnTo>
                <a:cubicBezTo>
                  <a:pt x="219" y="6053"/>
                  <a:pt x="1" y="6495"/>
                  <a:pt x="260" y="6495"/>
                </a:cubicBezTo>
                <a:cubicBezTo>
                  <a:pt x="280" y="6495"/>
                  <a:pt x="304" y="6492"/>
                  <a:pt x="330" y="6486"/>
                </a:cubicBezTo>
                <a:lnTo>
                  <a:pt x="330" y="6486"/>
                </a:lnTo>
                <a:cubicBezTo>
                  <a:pt x="152" y="6834"/>
                  <a:pt x="536" y="7048"/>
                  <a:pt x="669" y="7325"/>
                </a:cubicBezTo>
                <a:cubicBezTo>
                  <a:pt x="863" y="7420"/>
                  <a:pt x="1066" y="7452"/>
                  <a:pt x="1272" y="7452"/>
                </a:cubicBezTo>
                <a:cubicBezTo>
                  <a:pt x="1513" y="7452"/>
                  <a:pt x="1758" y="7408"/>
                  <a:pt x="1999" y="7370"/>
                </a:cubicBezTo>
                <a:cubicBezTo>
                  <a:pt x="3265" y="7209"/>
                  <a:pt x="4452" y="6745"/>
                  <a:pt x="5674" y="6388"/>
                </a:cubicBezTo>
                <a:cubicBezTo>
                  <a:pt x="5737" y="6103"/>
                  <a:pt x="5826" y="5826"/>
                  <a:pt x="5870" y="5550"/>
                </a:cubicBezTo>
                <a:cubicBezTo>
                  <a:pt x="5728" y="4943"/>
                  <a:pt x="5121" y="4595"/>
                  <a:pt x="4960" y="4006"/>
                </a:cubicBezTo>
                <a:lnTo>
                  <a:pt x="4800" y="4060"/>
                </a:lnTo>
                <a:cubicBezTo>
                  <a:pt x="4630" y="3587"/>
                  <a:pt x="4514" y="2954"/>
                  <a:pt x="3935" y="2838"/>
                </a:cubicBezTo>
                <a:cubicBezTo>
                  <a:pt x="3935" y="2793"/>
                  <a:pt x="3943" y="2713"/>
                  <a:pt x="3943" y="2668"/>
                </a:cubicBezTo>
                <a:cubicBezTo>
                  <a:pt x="3783" y="2579"/>
                  <a:pt x="3613" y="2481"/>
                  <a:pt x="3533" y="2311"/>
                </a:cubicBezTo>
                <a:cubicBezTo>
                  <a:pt x="3158" y="1589"/>
                  <a:pt x="2775" y="866"/>
                  <a:pt x="2391" y="144"/>
                </a:cubicBezTo>
                <a:cubicBezTo>
                  <a:pt x="2257" y="99"/>
                  <a:pt x="2132" y="45"/>
                  <a:pt x="20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0" name="Google Shape;770;p14"/>
          <p:cNvGrpSpPr/>
          <p:nvPr/>
        </p:nvGrpSpPr>
        <p:grpSpPr>
          <a:xfrm rot="-1168500">
            <a:off x="1261917" y="3191151"/>
            <a:ext cx="685776" cy="931080"/>
            <a:chOff x="3104450" y="4392450"/>
            <a:chExt cx="514325" cy="698300"/>
          </a:xfrm>
        </p:grpSpPr>
        <p:sp>
          <p:nvSpPr>
            <p:cNvPr id="771" name="Google Shape;771;p14"/>
            <p:cNvSpPr/>
            <p:nvPr/>
          </p:nvSpPr>
          <p:spPr>
            <a:xfrm>
              <a:off x="3195000" y="4392450"/>
              <a:ext cx="90800" cy="652100"/>
            </a:xfrm>
            <a:custGeom>
              <a:avLst/>
              <a:gdLst/>
              <a:ahLst/>
              <a:cxnLst/>
              <a:rect l="l" t="t" r="r" b="b"/>
              <a:pathLst>
                <a:path w="3632" h="26084" extrusionOk="0">
                  <a:moveTo>
                    <a:pt x="937" y="0"/>
                  </a:moveTo>
                  <a:cubicBezTo>
                    <a:pt x="821" y="116"/>
                    <a:pt x="678" y="197"/>
                    <a:pt x="518" y="250"/>
                  </a:cubicBezTo>
                  <a:cubicBezTo>
                    <a:pt x="0" y="2685"/>
                    <a:pt x="643" y="5174"/>
                    <a:pt x="669" y="7628"/>
                  </a:cubicBezTo>
                  <a:cubicBezTo>
                    <a:pt x="625" y="8930"/>
                    <a:pt x="678" y="10224"/>
                    <a:pt x="750" y="11526"/>
                  </a:cubicBezTo>
                  <a:cubicBezTo>
                    <a:pt x="946" y="12722"/>
                    <a:pt x="741" y="13962"/>
                    <a:pt x="1071" y="15148"/>
                  </a:cubicBezTo>
                  <a:cubicBezTo>
                    <a:pt x="1169" y="15799"/>
                    <a:pt x="1160" y="16459"/>
                    <a:pt x="1258" y="17120"/>
                  </a:cubicBezTo>
                  <a:cubicBezTo>
                    <a:pt x="1633" y="19163"/>
                    <a:pt x="1187" y="21277"/>
                    <a:pt x="1713" y="23311"/>
                  </a:cubicBezTo>
                  <a:cubicBezTo>
                    <a:pt x="1811" y="23516"/>
                    <a:pt x="1820" y="23721"/>
                    <a:pt x="1740" y="23926"/>
                  </a:cubicBezTo>
                  <a:cubicBezTo>
                    <a:pt x="1906" y="23990"/>
                    <a:pt x="2100" y="24158"/>
                    <a:pt x="1893" y="24158"/>
                  </a:cubicBezTo>
                  <a:cubicBezTo>
                    <a:pt x="1867" y="24158"/>
                    <a:pt x="1834" y="24155"/>
                    <a:pt x="1793" y="24149"/>
                  </a:cubicBezTo>
                  <a:lnTo>
                    <a:pt x="1793" y="24149"/>
                  </a:lnTo>
                  <a:cubicBezTo>
                    <a:pt x="1874" y="24827"/>
                    <a:pt x="2025" y="25657"/>
                    <a:pt x="2712" y="25987"/>
                  </a:cubicBezTo>
                  <a:cubicBezTo>
                    <a:pt x="2797" y="26056"/>
                    <a:pt x="2885" y="26084"/>
                    <a:pt x="2974" y="26084"/>
                  </a:cubicBezTo>
                  <a:cubicBezTo>
                    <a:pt x="3183" y="26084"/>
                    <a:pt x="3391" y="25926"/>
                    <a:pt x="3542" y="25782"/>
                  </a:cubicBezTo>
                  <a:cubicBezTo>
                    <a:pt x="3631" y="24917"/>
                    <a:pt x="3453" y="24051"/>
                    <a:pt x="3417" y="23195"/>
                  </a:cubicBezTo>
                  <a:cubicBezTo>
                    <a:pt x="3372" y="22365"/>
                    <a:pt x="3247" y="21544"/>
                    <a:pt x="3194" y="20724"/>
                  </a:cubicBezTo>
                  <a:cubicBezTo>
                    <a:pt x="2917" y="16103"/>
                    <a:pt x="2338" y="11517"/>
                    <a:pt x="1972" y="6905"/>
                  </a:cubicBezTo>
                  <a:cubicBezTo>
                    <a:pt x="1740" y="4746"/>
                    <a:pt x="1463" y="2587"/>
                    <a:pt x="1205" y="428"/>
                  </a:cubicBezTo>
                  <a:cubicBezTo>
                    <a:pt x="1205" y="241"/>
                    <a:pt x="1035" y="134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3424475" y="4398700"/>
              <a:ext cx="99950" cy="692050"/>
            </a:xfrm>
            <a:custGeom>
              <a:avLst/>
              <a:gdLst/>
              <a:ahLst/>
              <a:cxnLst/>
              <a:rect l="l" t="t" r="r" b="b"/>
              <a:pathLst>
                <a:path w="3998" h="27682" extrusionOk="0">
                  <a:moveTo>
                    <a:pt x="456" y="0"/>
                  </a:moveTo>
                  <a:lnTo>
                    <a:pt x="456" y="0"/>
                  </a:lnTo>
                  <a:cubicBezTo>
                    <a:pt x="385" y="1097"/>
                    <a:pt x="1" y="2302"/>
                    <a:pt x="554" y="3337"/>
                  </a:cubicBezTo>
                  <a:cubicBezTo>
                    <a:pt x="563" y="3916"/>
                    <a:pt x="536" y="4505"/>
                    <a:pt x="554" y="5085"/>
                  </a:cubicBezTo>
                  <a:cubicBezTo>
                    <a:pt x="563" y="6173"/>
                    <a:pt x="1036" y="7181"/>
                    <a:pt x="1063" y="8261"/>
                  </a:cubicBezTo>
                  <a:cubicBezTo>
                    <a:pt x="1464" y="10045"/>
                    <a:pt x="1179" y="11892"/>
                    <a:pt x="1544" y="13667"/>
                  </a:cubicBezTo>
                  <a:cubicBezTo>
                    <a:pt x="1598" y="13658"/>
                    <a:pt x="1696" y="13640"/>
                    <a:pt x="1741" y="13622"/>
                  </a:cubicBezTo>
                  <a:cubicBezTo>
                    <a:pt x="1848" y="14336"/>
                    <a:pt x="1857" y="15050"/>
                    <a:pt x="1821" y="15763"/>
                  </a:cubicBezTo>
                  <a:cubicBezTo>
                    <a:pt x="1857" y="19359"/>
                    <a:pt x="2419" y="22936"/>
                    <a:pt x="2998" y="26486"/>
                  </a:cubicBezTo>
                  <a:lnTo>
                    <a:pt x="3097" y="26495"/>
                  </a:lnTo>
                  <a:cubicBezTo>
                    <a:pt x="3114" y="26335"/>
                    <a:pt x="3150" y="26005"/>
                    <a:pt x="3168" y="25835"/>
                  </a:cubicBezTo>
                  <a:lnTo>
                    <a:pt x="3168" y="25835"/>
                  </a:lnTo>
                  <a:cubicBezTo>
                    <a:pt x="3213" y="26460"/>
                    <a:pt x="3088" y="27111"/>
                    <a:pt x="3436" y="27682"/>
                  </a:cubicBezTo>
                  <a:cubicBezTo>
                    <a:pt x="3311" y="26825"/>
                    <a:pt x="3453" y="25960"/>
                    <a:pt x="3373" y="25095"/>
                  </a:cubicBezTo>
                  <a:cubicBezTo>
                    <a:pt x="3346" y="24836"/>
                    <a:pt x="3400" y="24577"/>
                    <a:pt x="3453" y="24328"/>
                  </a:cubicBezTo>
                  <a:cubicBezTo>
                    <a:pt x="3498" y="25318"/>
                    <a:pt x="3552" y="26326"/>
                    <a:pt x="3846" y="27289"/>
                  </a:cubicBezTo>
                  <a:cubicBezTo>
                    <a:pt x="3899" y="27093"/>
                    <a:pt x="3944" y="26906"/>
                    <a:pt x="3998" y="26718"/>
                  </a:cubicBezTo>
                  <a:cubicBezTo>
                    <a:pt x="3784" y="25175"/>
                    <a:pt x="3748" y="23605"/>
                    <a:pt x="3453" y="22080"/>
                  </a:cubicBezTo>
                  <a:cubicBezTo>
                    <a:pt x="3400" y="22160"/>
                    <a:pt x="3302" y="22320"/>
                    <a:pt x="3257" y="22401"/>
                  </a:cubicBezTo>
                  <a:cubicBezTo>
                    <a:pt x="3097" y="21384"/>
                    <a:pt x="2990" y="20367"/>
                    <a:pt x="3052" y="19350"/>
                  </a:cubicBezTo>
                  <a:cubicBezTo>
                    <a:pt x="2909" y="16209"/>
                    <a:pt x="2374" y="13105"/>
                    <a:pt x="1919" y="10000"/>
                  </a:cubicBezTo>
                  <a:cubicBezTo>
                    <a:pt x="1883" y="9590"/>
                    <a:pt x="1651" y="9233"/>
                    <a:pt x="1598" y="8832"/>
                  </a:cubicBezTo>
                  <a:cubicBezTo>
                    <a:pt x="1393" y="6566"/>
                    <a:pt x="1036" y="4318"/>
                    <a:pt x="831" y="2052"/>
                  </a:cubicBezTo>
                  <a:cubicBezTo>
                    <a:pt x="804" y="1856"/>
                    <a:pt x="715" y="1677"/>
                    <a:pt x="634" y="1499"/>
                  </a:cubicBezTo>
                  <a:cubicBezTo>
                    <a:pt x="599" y="1008"/>
                    <a:pt x="831" y="384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3312075" y="4400250"/>
              <a:ext cx="87900" cy="678025"/>
            </a:xfrm>
            <a:custGeom>
              <a:avLst/>
              <a:gdLst/>
              <a:ahLst/>
              <a:cxnLst/>
              <a:rect l="l" t="t" r="r" b="b"/>
              <a:pathLst>
                <a:path w="3516" h="27121" extrusionOk="0">
                  <a:moveTo>
                    <a:pt x="991" y="0"/>
                  </a:moveTo>
                  <a:cubicBezTo>
                    <a:pt x="929" y="90"/>
                    <a:pt x="813" y="277"/>
                    <a:pt x="750" y="366"/>
                  </a:cubicBezTo>
                  <a:cubicBezTo>
                    <a:pt x="706" y="295"/>
                    <a:pt x="616" y="152"/>
                    <a:pt x="572" y="90"/>
                  </a:cubicBezTo>
                  <a:cubicBezTo>
                    <a:pt x="224" y="875"/>
                    <a:pt x="251" y="1740"/>
                    <a:pt x="152" y="2579"/>
                  </a:cubicBezTo>
                  <a:cubicBezTo>
                    <a:pt x="1" y="4006"/>
                    <a:pt x="63" y="5451"/>
                    <a:pt x="81" y="6879"/>
                  </a:cubicBezTo>
                  <a:cubicBezTo>
                    <a:pt x="268" y="9002"/>
                    <a:pt x="367" y="11125"/>
                    <a:pt x="670" y="13230"/>
                  </a:cubicBezTo>
                  <a:cubicBezTo>
                    <a:pt x="937" y="13596"/>
                    <a:pt x="920" y="14078"/>
                    <a:pt x="982" y="14515"/>
                  </a:cubicBezTo>
                  <a:cubicBezTo>
                    <a:pt x="1027" y="15416"/>
                    <a:pt x="1348" y="16281"/>
                    <a:pt x="1651" y="17129"/>
                  </a:cubicBezTo>
                  <a:cubicBezTo>
                    <a:pt x="1660" y="16950"/>
                    <a:pt x="1669" y="16576"/>
                    <a:pt x="1678" y="16397"/>
                  </a:cubicBezTo>
                  <a:cubicBezTo>
                    <a:pt x="1901" y="16718"/>
                    <a:pt x="1821" y="17102"/>
                    <a:pt x="1731" y="17450"/>
                  </a:cubicBezTo>
                  <a:cubicBezTo>
                    <a:pt x="2204" y="17923"/>
                    <a:pt x="2070" y="18717"/>
                    <a:pt x="2017" y="19323"/>
                  </a:cubicBezTo>
                  <a:lnTo>
                    <a:pt x="2267" y="19323"/>
                  </a:lnTo>
                  <a:cubicBezTo>
                    <a:pt x="2213" y="19341"/>
                    <a:pt x="2106" y="19377"/>
                    <a:pt x="2044" y="19395"/>
                  </a:cubicBezTo>
                  <a:cubicBezTo>
                    <a:pt x="2026" y="19600"/>
                    <a:pt x="2008" y="19805"/>
                    <a:pt x="1954" y="20010"/>
                  </a:cubicBezTo>
                  <a:cubicBezTo>
                    <a:pt x="2186" y="21866"/>
                    <a:pt x="2169" y="23748"/>
                    <a:pt x="2338" y="25613"/>
                  </a:cubicBezTo>
                  <a:cubicBezTo>
                    <a:pt x="2392" y="26112"/>
                    <a:pt x="2276" y="26621"/>
                    <a:pt x="2401" y="27120"/>
                  </a:cubicBezTo>
                  <a:cubicBezTo>
                    <a:pt x="2686" y="27085"/>
                    <a:pt x="2989" y="27094"/>
                    <a:pt x="3284" y="27058"/>
                  </a:cubicBezTo>
                  <a:cubicBezTo>
                    <a:pt x="3516" y="26460"/>
                    <a:pt x="3480" y="25809"/>
                    <a:pt x="3462" y="25176"/>
                  </a:cubicBezTo>
                  <a:cubicBezTo>
                    <a:pt x="3373" y="23677"/>
                    <a:pt x="3186" y="22178"/>
                    <a:pt x="2918" y="20697"/>
                  </a:cubicBezTo>
                  <a:cubicBezTo>
                    <a:pt x="2695" y="19520"/>
                    <a:pt x="2757" y="18306"/>
                    <a:pt x="2552" y="17120"/>
                  </a:cubicBezTo>
                  <a:cubicBezTo>
                    <a:pt x="2409" y="15960"/>
                    <a:pt x="2195" y="14818"/>
                    <a:pt x="2115" y="13650"/>
                  </a:cubicBezTo>
                  <a:cubicBezTo>
                    <a:pt x="1598" y="10411"/>
                    <a:pt x="1384" y="7137"/>
                    <a:pt x="1205" y="3863"/>
                  </a:cubicBezTo>
                  <a:cubicBezTo>
                    <a:pt x="1232" y="2757"/>
                    <a:pt x="1214" y="1651"/>
                    <a:pt x="1187" y="536"/>
                  </a:cubicBezTo>
                  <a:cubicBezTo>
                    <a:pt x="1205" y="339"/>
                    <a:pt x="1116" y="152"/>
                    <a:pt x="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3104450" y="4466500"/>
              <a:ext cx="65150" cy="578325"/>
            </a:xfrm>
            <a:custGeom>
              <a:avLst/>
              <a:gdLst/>
              <a:ahLst/>
              <a:cxnLst/>
              <a:rect l="l" t="t" r="r" b="b"/>
              <a:pathLst>
                <a:path w="2606" h="23133" extrusionOk="0">
                  <a:moveTo>
                    <a:pt x="669" y="0"/>
                  </a:moveTo>
                  <a:cubicBezTo>
                    <a:pt x="527" y="54"/>
                    <a:pt x="375" y="107"/>
                    <a:pt x="232" y="152"/>
                  </a:cubicBezTo>
                  <a:cubicBezTo>
                    <a:pt x="125" y="1079"/>
                    <a:pt x="134" y="2007"/>
                    <a:pt x="152" y="2935"/>
                  </a:cubicBezTo>
                  <a:cubicBezTo>
                    <a:pt x="0" y="5442"/>
                    <a:pt x="330" y="7931"/>
                    <a:pt x="330" y="10438"/>
                  </a:cubicBezTo>
                  <a:cubicBezTo>
                    <a:pt x="330" y="10750"/>
                    <a:pt x="393" y="11053"/>
                    <a:pt x="437" y="11356"/>
                  </a:cubicBezTo>
                  <a:lnTo>
                    <a:pt x="286" y="11383"/>
                  </a:lnTo>
                  <a:cubicBezTo>
                    <a:pt x="446" y="13881"/>
                    <a:pt x="750" y="16370"/>
                    <a:pt x="1124" y="18850"/>
                  </a:cubicBezTo>
                  <a:cubicBezTo>
                    <a:pt x="1285" y="20081"/>
                    <a:pt x="1428" y="21330"/>
                    <a:pt x="1793" y="22526"/>
                  </a:cubicBezTo>
                  <a:cubicBezTo>
                    <a:pt x="1847" y="22766"/>
                    <a:pt x="1999" y="22963"/>
                    <a:pt x="2159" y="23132"/>
                  </a:cubicBezTo>
                  <a:cubicBezTo>
                    <a:pt x="2409" y="22124"/>
                    <a:pt x="2507" y="21089"/>
                    <a:pt x="2471" y="20054"/>
                  </a:cubicBezTo>
                  <a:cubicBezTo>
                    <a:pt x="2605" y="19840"/>
                    <a:pt x="2570" y="19582"/>
                    <a:pt x="2570" y="19350"/>
                  </a:cubicBezTo>
                  <a:cubicBezTo>
                    <a:pt x="2355" y="16370"/>
                    <a:pt x="2034" y="13408"/>
                    <a:pt x="1847" y="10438"/>
                  </a:cubicBezTo>
                  <a:cubicBezTo>
                    <a:pt x="1624" y="7940"/>
                    <a:pt x="1651" y="5442"/>
                    <a:pt x="1374" y="2953"/>
                  </a:cubicBezTo>
                  <a:cubicBezTo>
                    <a:pt x="1240" y="1954"/>
                    <a:pt x="1410" y="803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3572125" y="4671225"/>
              <a:ext cx="46650" cy="270550"/>
            </a:xfrm>
            <a:custGeom>
              <a:avLst/>
              <a:gdLst/>
              <a:ahLst/>
              <a:cxnLst/>
              <a:rect l="l" t="t" r="r" b="b"/>
              <a:pathLst>
                <a:path w="1866" h="10822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61" y="1330"/>
                    <a:pt x="509" y="2650"/>
                    <a:pt x="456" y="3988"/>
                  </a:cubicBezTo>
                  <a:cubicBezTo>
                    <a:pt x="393" y="3337"/>
                    <a:pt x="268" y="2695"/>
                    <a:pt x="135" y="2061"/>
                  </a:cubicBezTo>
                  <a:lnTo>
                    <a:pt x="135" y="2061"/>
                  </a:lnTo>
                  <a:cubicBezTo>
                    <a:pt x="1" y="3721"/>
                    <a:pt x="393" y="5362"/>
                    <a:pt x="536" y="7012"/>
                  </a:cubicBezTo>
                  <a:cubicBezTo>
                    <a:pt x="572" y="7521"/>
                    <a:pt x="821" y="7985"/>
                    <a:pt x="839" y="8502"/>
                  </a:cubicBezTo>
                  <a:cubicBezTo>
                    <a:pt x="875" y="9287"/>
                    <a:pt x="1125" y="10037"/>
                    <a:pt x="1276" y="10813"/>
                  </a:cubicBezTo>
                  <a:cubicBezTo>
                    <a:pt x="1392" y="10813"/>
                    <a:pt x="1624" y="10822"/>
                    <a:pt x="1740" y="10822"/>
                  </a:cubicBezTo>
                  <a:cubicBezTo>
                    <a:pt x="1865" y="9742"/>
                    <a:pt x="1785" y="8645"/>
                    <a:pt x="1553" y="7583"/>
                  </a:cubicBezTo>
                  <a:cubicBezTo>
                    <a:pt x="1499" y="6825"/>
                    <a:pt x="1401" y="6076"/>
                    <a:pt x="1339" y="5317"/>
                  </a:cubicBezTo>
                  <a:cubicBezTo>
                    <a:pt x="1276" y="5460"/>
                    <a:pt x="1214" y="5594"/>
                    <a:pt x="1143" y="5728"/>
                  </a:cubicBezTo>
                  <a:cubicBezTo>
                    <a:pt x="1053" y="4854"/>
                    <a:pt x="1000" y="3961"/>
                    <a:pt x="777" y="3105"/>
                  </a:cubicBezTo>
                  <a:cubicBezTo>
                    <a:pt x="661" y="2677"/>
                    <a:pt x="813" y="2222"/>
                    <a:pt x="634" y="1811"/>
                  </a:cubicBezTo>
                  <a:cubicBezTo>
                    <a:pt x="590" y="1481"/>
                    <a:pt x="607" y="1133"/>
                    <a:pt x="456" y="830"/>
                  </a:cubicBezTo>
                  <a:cubicBezTo>
                    <a:pt x="393" y="545"/>
                    <a:pt x="304" y="25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198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pos="3097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3"/>
            <a:ext cx="12192000" cy="685806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5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15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15"/>
          <p:cNvSpPr txBox="1">
            <a:spLocks noGrp="1"/>
          </p:cNvSpPr>
          <p:nvPr>
            <p:ph type="title"/>
          </p:nvPr>
        </p:nvSpPr>
        <p:spPr>
          <a:xfrm>
            <a:off x="6730567" y="465800"/>
            <a:ext cx="4501600" cy="1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81" name="Google Shape;781;p15"/>
          <p:cNvSpPr txBox="1">
            <a:spLocks noGrp="1"/>
          </p:cNvSpPr>
          <p:nvPr>
            <p:ph type="subTitle" idx="1"/>
          </p:nvPr>
        </p:nvSpPr>
        <p:spPr>
          <a:xfrm>
            <a:off x="1667600" y="2362467"/>
            <a:ext cx="9564400" cy="37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○"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■"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●"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○"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■"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●"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○"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Char char="■"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82" name="Google Shape;782;p15"/>
          <p:cNvSpPr/>
          <p:nvPr/>
        </p:nvSpPr>
        <p:spPr>
          <a:xfrm>
            <a:off x="2154545" y="6256278"/>
            <a:ext cx="288984" cy="373577"/>
          </a:xfrm>
          <a:custGeom>
            <a:avLst/>
            <a:gdLst/>
            <a:ahLst/>
            <a:cxnLst/>
            <a:rect l="l" t="t" r="r" b="b"/>
            <a:pathLst>
              <a:path w="6781" h="8766" extrusionOk="0">
                <a:moveTo>
                  <a:pt x="625" y="665"/>
                </a:moveTo>
                <a:lnTo>
                  <a:pt x="625" y="665"/>
                </a:lnTo>
                <a:cubicBezTo>
                  <a:pt x="1588" y="959"/>
                  <a:pt x="2453" y="1486"/>
                  <a:pt x="3345" y="1958"/>
                </a:cubicBezTo>
                <a:cubicBezTo>
                  <a:pt x="3738" y="2173"/>
                  <a:pt x="4184" y="2288"/>
                  <a:pt x="4541" y="2565"/>
                </a:cubicBezTo>
                <a:cubicBezTo>
                  <a:pt x="4594" y="2485"/>
                  <a:pt x="4612" y="2396"/>
                  <a:pt x="4603" y="2297"/>
                </a:cubicBezTo>
                <a:lnTo>
                  <a:pt x="4603" y="2297"/>
                </a:lnTo>
                <a:lnTo>
                  <a:pt x="4862" y="2396"/>
                </a:lnTo>
                <a:cubicBezTo>
                  <a:pt x="4746" y="2431"/>
                  <a:pt x="4701" y="2503"/>
                  <a:pt x="4746" y="2601"/>
                </a:cubicBezTo>
                <a:cubicBezTo>
                  <a:pt x="5032" y="2788"/>
                  <a:pt x="5362" y="2922"/>
                  <a:pt x="5674" y="3074"/>
                </a:cubicBezTo>
                <a:lnTo>
                  <a:pt x="5602" y="3332"/>
                </a:lnTo>
                <a:cubicBezTo>
                  <a:pt x="5710" y="3288"/>
                  <a:pt x="5915" y="3198"/>
                  <a:pt x="6022" y="3154"/>
                </a:cubicBezTo>
                <a:lnTo>
                  <a:pt x="6022" y="3154"/>
                </a:lnTo>
                <a:cubicBezTo>
                  <a:pt x="5799" y="3421"/>
                  <a:pt x="5540" y="3644"/>
                  <a:pt x="5210" y="3778"/>
                </a:cubicBezTo>
                <a:cubicBezTo>
                  <a:pt x="5308" y="3644"/>
                  <a:pt x="5513" y="3377"/>
                  <a:pt x="5611" y="3243"/>
                </a:cubicBezTo>
                <a:lnTo>
                  <a:pt x="5611" y="3243"/>
                </a:lnTo>
                <a:cubicBezTo>
                  <a:pt x="5005" y="3484"/>
                  <a:pt x="4568" y="3975"/>
                  <a:pt x="4095" y="4403"/>
                </a:cubicBezTo>
                <a:cubicBezTo>
                  <a:pt x="3497" y="4965"/>
                  <a:pt x="2971" y="5598"/>
                  <a:pt x="2427" y="6205"/>
                </a:cubicBezTo>
                <a:cubicBezTo>
                  <a:pt x="1677" y="4412"/>
                  <a:pt x="937" y="2592"/>
                  <a:pt x="625" y="665"/>
                </a:cubicBezTo>
                <a:close/>
                <a:moveTo>
                  <a:pt x="1003" y="0"/>
                </a:moveTo>
                <a:cubicBezTo>
                  <a:pt x="797" y="0"/>
                  <a:pt x="590" y="33"/>
                  <a:pt x="384" y="112"/>
                </a:cubicBezTo>
                <a:cubicBezTo>
                  <a:pt x="0" y="219"/>
                  <a:pt x="27" y="683"/>
                  <a:pt x="80" y="995"/>
                </a:cubicBezTo>
                <a:cubicBezTo>
                  <a:pt x="321" y="2360"/>
                  <a:pt x="705" y="3689"/>
                  <a:pt x="1097" y="5018"/>
                </a:cubicBezTo>
                <a:cubicBezTo>
                  <a:pt x="1320" y="5687"/>
                  <a:pt x="1374" y="6392"/>
                  <a:pt x="1633" y="7043"/>
                </a:cubicBezTo>
                <a:cubicBezTo>
                  <a:pt x="1383" y="7382"/>
                  <a:pt x="1088" y="7686"/>
                  <a:pt x="883" y="8051"/>
                </a:cubicBezTo>
                <a:cubicBezTo>
                  <a:pt x="1053" y="8257"/>
                  <a:pt x="1195" y="8515"/>
                  <a:pt x="1472" y="8605"/>
                </a:cubicBezTo>
                <a:lnTo>
                  <a:pt x="1454" y="8765"/>
                </a:lnTo>
                <a:cubicBezTo>
                  <a:pt x="1668" y="8658"/>
                  <a:pt x="1927" y="8605"/>
                  <a:pt x="2079" y="8408"/>
                </a:cubicBezTo>
                <a:cubicBezTo>
                  <a:pt x="2739" y="7677"/>
                  <a:pt x="3167" y="6758"/>
                  <a:pt x="3916" y="6098"/>
                </a:cubicBezTo>
                <a:cubicBezTo>
                  <a:pt x="4826" y="4929"/>
                  <a:pt x="5692" y="3707"/>
                  <a:pt x="6780" y="2690"/>
                </a:cubicBezTo>
                <a:cubicBezTo>
                  <a:pt x="6539" y="2342"/>
                  <a:pt x="6147" y="2137"/>
                  <a:pt x="5763" y="1958"/>
                </a:cubicBezTo>
                <a:cubicBezTo>
                  <a:pt x="4791" y="1548"/>
                  <a:pt x="3881" y="1022"/>
                  <a:pt x="2908" y="602"/>
                </a:cubicBezTo>
                <a:cubicBezTo>
                  <a:pt x="2310" y="337"/>
                  <a:pt x="1661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3" name="Google Shape;783;p15"/>
          <p:cNvGrpSpPr/>
          <p:nvPr/>
        </p:nvGrpSpPr>
        <p:grpSpPr>
          <a:xfrm>
            <a:off x="4888448" y="6013918"/>
            <a:ext cx="876753" cy="1232943"/>
            <a:chOff x="3666335" y="4510438"/>
            <a:chExt cx="657565" cy="924707"/>
          </a:xfrm>
        </p:grpSpPr>
        <p:sp>
          <p:nvSpPr>
            <p:cNvPr id="784" name="Google Shape;784;p15"/>
            <p:cNvSpPr/>
            <p:nvPr/>
          </p:nvSpPr>
          <p:spPr>
            <a:xfrm>
              <a:off x="4216346" y="4510438"/>
              <a:ext cx="16876" cy="82719"/>
            </a:xfrm>
            <a:custGeom>
              <a:avLst/>
              <a:gdLst/>
              <a:ahLst/>
              <a:cxnLst/>
              <a:rect l="l" t="t" r="r" b="b"/>
              <a:pathLst>
                <a:path w="528" h="2588" extrusionOk="0">
                  <a:moveTo>
                    <a:pt x="215" y="0"/>
                  </a:moveTo>
                  <a:cubicBezTo>
                    <a:pt x="99" y="616"/>
                    <a:pt x="1" y="1249"/>
                    <a:pt x="55" y="1874"/>
                  </a:cubicBezTo>
                  <a:cubicBezTo>
                    <a:pt x="81" y="2123"/>
                    <a:pt x="55" y="2444"/>
                    <a:pt x="313" y="2587"/>
                  </a:cubicBezTo>
                  <a:cubicBezTo>
                    <a:pt x="269" y="1731"/>
                    <a:pt x="527" y="83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3782103" y="4542368"/>
              <a:ext cx="116088" cy="833710"/>
            </a:xfrm>
            <a:custGeom>
              <a:avLst/>
              <a:gdLst/>
              <a:ahLst/>
              <a:cxnLst/>
              <a:rect l="l" t="t" r="r" b="b"/>
              <a:pathLst>
                <a:path w="3632" h="26084" extrusionOk="0">
                  <a:moveTo>
                    <a:pt x="937" y="0"/>
                  </a:moveTo>
                  <a:cubicBezTo>
                    <a:pt x="821" y="116"/>
                    <a:pt x="678" y="197"/>
                    <a:pt x="518" y="250"/>
                  </a:cubicBezTo>
                  <a:cubicBezTo>
                    <a:pt x="0" y="2685"/>
                    <a:pt x="643" y="5174"/>
                    <a:pt x="669" y="7628"/>
                  </a:cubicBezTo>
                  <a:cubicBezTo>
                    <a:pt x="625" y="8930"/>
                    <a:pt x="678" y="10224"/>
                    <a:pt x="750" y="11526"/>
                  </a:cubicBezTo>
                  <a:cubicBezTo>
                    <a:pt x="946" y="12722"/>
                    <a:pt x="741" y="13962"/>
                    <a:pt x="1071" y="15148"/>
                  </a:cubicBezTo>
                  <a:cubicBezTo>
                    <a:pt x="1169" y="15799"/>
                    <a:pt x="1160" y="16459"/>
                    <a:pt x="1258" y="17120"/>
                  </a:cubicBezTo>
                  <a:cubicBezTo>
                    <a:pt x="1633" y="19163"/>
                    <a:pt x="1187" y="21277"/>
                    <a:pt x="1713" y="23311"/>
                  </a:cubicBezTo>
                  <a:cubicBezTo>
                    <a:pt x="1811" y="23516"/>
                    <a:pt x="1820" y="23721"/>
                    <a:pt x="1740" y="23926"/>
                  </a:cubicBezTo>
                  <a:cubicBezTo>
                    <a:pt x="1906" y="23990"/>
                    <a:pt x="2100" y="24158"/>
                    <a:pt x="1893" y="24158"/>
                  </a:cubicBezTo>
                  <a:cubicBezTo>
                    <a:pt x="1867" y="24158"/>
                    <a:pt x="1834" y="24155"/>
                    <a:pt x="1793" y="24149"/>
                  </a:cubicBezTo>
                  <a:lnTo>
                    <a:pt x="1793" y="24149"/>
                  </a:lnTo>
                  <a:cubicBezTo>
                    <a:pt x="1874" y="24827"/>
                    <a:pt x="2025" y="25657"/>
                    <a:pt x="2712" y="25987"/>
                  </a:cubicBezTo>
                  <a:cubicBezTo>
                    <a:pt x="2797" y="26056"/>
                    <a:pt x="2885" y="26084"/>
                    <a:pt x="2974" y="26084"/>
                  </a:cubicBezTo>
                  <a:cubicBezTo>
                    <a:pt x="3183" y="26084"/>
                    <a:pt x="3391" y="25926"/>
                    <a:pt x="3542" y="25782"/>
                  </a:cubicBezTo>
                  <a:cubicBezTo>
                    <a:pt x="3631" y="24917"/>
                    <a:pt x="3453" y="24051"/>
                    <a:pt x="3417" y="23195"/>
                  </a:cubicBezTo>
                  <a:cubicBezTo>
                    <a:pt x="3372" y="22365"/>
                    <a:pt x="3247" y="21544"/>
                    <a:pt x="3194" y="20724"/>
                  </a:cubicBezTo>
                  <a:cubicBezTo>
                    <a:pt x="2917" y="16103"/>
                    <a:pt x="2338" y="11517"/>
                    <a:pt x="1972" y="6905"/>
                  </a:cubicBezTo>
                  <a:cubicBezTo>
                    <a:pt x="1740" y="4746"/>
                    <a:pt x="1463" y="2587"/>
                    <a:pt x="1205" y="428"/>
                  </a:cubicBezTo>
                  <a:cubicBezTo>
                    <a:pt x="1205" y="241"/>
                    <a:pt x="1035" y="134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4075487" y="4550359"/>
              <a:ext cx="127786" cy="884786"/>
            </a:xfrm>
            <a:custGeom>
              <a:avLst/>
              <a:gdLst/>
              <a:ahLst/>
              <a:cxnLst/>
              <a:rect l="l" t="t" r="r" b="b"/>
              <a:pathLst>
                <a:path w="3998" h="27682" extrusionOk="0">
                  <a:moveTo>
                    <a:pt x="456" y="0"/>
                  </a:moveTo>
                  <a:lnTo>
                    <a:pt x="456" y="0"/>
                  </a:lnTo>
                  <a:cubicBezTo>
                    <a:pt x="385" y="1097"/>
                    <a:pt x="1" y="2302"/>
                    <a:pt x="554" y="3337"/>
                  </a:cubicBezTo>
                  <a:cubicBezTo>
                    <a:pt x="563" y="3916"/>
                    <a:pt x="536" y="4505"/>
                    <a:pt x="554" y="5085"/>
                  </a:cubicBezTo>
                  <a:cubicBezTo>
                    <a:pt x="563" y="6173"/>
                    <a:pt x="1036" y="7181"/>
                    <a:pt x="1063" y="8261"/>
                  </a:cubicBezTo>
                  <a:cubicBezTo>
                    <a:pt x="1464" y="10045"/>
                    <a:pt x="1179" y="11892"/>
                    <a:pt x="1544" y="13667"/>
                  </a:cubicBezTo>
                  <a:cubicBezTo>
                    <a:pt x="1598" y="13658"/>
                    <a:pt x="1696" y="13640"/>
                    <a:pt x="1741" y="13622"/>
                  </a:cubicBezTo>
                  <a:cubicBezTo>
                    <a:pt x="1848" y="14336"/>
                    <a:pt x="1857" y="15050"/>
                    <a:pt x="1821" y="15763"/>
                  </a:cubicBezTo>
                  <a:cubicBezTo>
                    <a:pt x="1857" y="19359"/>
                    <a:pt x="2419" y="22936"/>
                    <a:pt x="2998" y="26486"/>
                  </a:cubicBezTo>
                  <a:lnTo>
                    <a:pt x="3097" y="26495"/>
                  </a:lnTo>
                  <a:cubicBezTo>
                    <a:pt x="3114" y="26335"/>
                    <a:pt x="3150" y="26005"/>
                    <a:pt x="3168" y="25835"/>
                  </a:cubicBezTo>
                  <a:lnTo>
                    <a:pt x="3168" y="25835"/>
                  </a:lnTo>
                  <a:cubicBezTo>
                    <a:pt x="3213" y="26460"/>
                    <a:pt x="3088" y="27111"/>
                    <a:pt x="3436" y="27682"/>
                  </a:cubicBezTo>
                  <a:cubicBezTo>
                    <a:pt x="3311" y="26825"/>
                    <a:pt x="3453" y="25960"/>
                    <a:pt x="3373" y="25095"/>
                  </a:cubicBezTo>
                  <a:cubicBezTo>
                    <a:pt x="3346" y="24836"/>
                    <a:pt x="3400" y="24577"/>
                    <a:pt x="3453" y="24328"/>
                  </a:cubicBezTo>
                  <a:cubicBezTo>
                    <a:pt x="3498" y="25318"/>
                    <a:pt x="3552" y="26326"/>
                    <a:pt x="3846" y="27289"/>
                  </a:cubicBezTo>
                  <a:cubicBezTo>
                    <a:pt x="3899" y="27093"/>
                    <a:pt x="3944" y="26906"/>
                    <a:pt x="3998" y="26718"/>
                  </a:cubicBezTo>
                  <a:cubicBezTo>
                    <a:pt x="3784" y="25175"/>
                    <a:pt x="3748" y="23605"/>
                    <a:pt x="3453" y="22080"/>
                  </a:cubicBezTo>
                  <a:cubicBezTo>
                    <a:pt x="3400" y="22160"/>
                    <a:pt x="3302" y="22320"/>
                    <a:pt x="3257" y="22401"/>
                  </a:cubicBezTo>
                  <a:cubicBezTo>
                    <a:pt x="3097" y="21384"/>
                    <a:pt x="2990" y="20367"/>
                    <a:pt x="3052" y="19350"/>
                  </a:cubicBezTo>
                  <a:cubicBezTo>
                    <a:pt x="2909" y="16209"/>
                    <a:pt x="2374" y="13105"/>
                    <a:pt x="1919" y="10000"/>
                  </a:cubicBezTo>
                  <a:cubicBezTo>
                    <a:pt x="1883" y="9590"/>
                    <a:pt x="1651" y="9233"/>
                    <a:pt x="1598" y="8832"/>
                  </a:cubicBezTo>
                  <a:cubicBezTo>
                    <a:pt x="1393" y="6566"/>
                    <a:pt x="1036" y="4318"/>
                    <a:pt x="831" y="2052"/>
                  </a:cubicBezTo>
                  <a:cubicBezTo>
                    <a:pt x="804" y="1856"/>
                    <a:pt x="715" y="1677"/>
                    <a:pt x="634" y="1499"/>
                  </a:cubicBezTo>
                  <a:cubicBezTo>
                    <a:pt x="599" y="1008"/>
                    <a:pt x="831" y="384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931783" y="4552341"/>
              <a:ext cx="112380" cy="866855"/>
            </a:xfrm>
            <a:custGeom>
              <a:avLst/>
              <a:gdLst/>
              <a:ahLst/>
              <a:cxnLst/>
              <a:rect l="l" t="t" r="r" b="b"/>
              <a:pathLst>
                <a:path w="3516" h="27121" extrusionOk="0">
                  <a:moveTo>
                    <a:pt x="991" y="0"/>
                  </a:moveTo>
                  <a:cubicBezTo>
                    <a:pt x="929" y="90"/>
                    <a:pt x="813" y="277"/>
                    <a:pt x="750" y="366"/>
                  </a:cubicBezTo>
                  <a:cubicBezTo>
                    <a:pt x="706" y="295"/>
                    <a:pt x="616" y="152"/>
                    <a:pt x="572" y="90"/>
                  </a:cubicBezTo>
                  <a:cubicBezTo>
                    <a:pt x="224" y="875"/>
                    <a:pt x="251" y="1740"/>
                    <a:pt x="152" y="2579"/>
                  </a:cubicBezTo>
                  <a:cubicBezTo>
                    <a:pt x="1" y="4006"/>
                    <a:pt x="63" y="5451"/>
                    <a:pt x="81" y="6879"/>
                  </a:cubicBezTo>
                  <a:cubicBezTo>
                    <a:pt x="268" y="9002"/>
                    <a:pt x="367" y="11125"/>
                    <a:pt x="670" y="13230"/>
                  </a:cubicBezTo>
                  <a:cubicBezTo>
                    <a:pt x="937" y="13596"/>
                    <a:pt x="920" y="14078"/>
                    <a:pt x="982" y="14515"/>
                  </a:cubicBezTo>
                  <a:cubicBezTo>
                    <a:pt x="1027" y="15416"/>
                    <a:pt x="1348" y="16281"/>
                    <a:pt x="1651" y="17129"/>
                  </a:cubicBezTo>
                  <a:cubicBezTo>
                    <a:pt x="1660" y="16950"/>
                    <a:pt x="1669" y="16576"/>
                    <a:pt x="1678" y="16397"/>
                  </a:cubicBezTo>
                  <a:cubicBezTo>
                    <a:pt x="1901" y="16718"/>
                    <a:pt x="1821" y="17102"/>
                    <a:pt x="1731" y="17450"/>
                  </a:cubicBezTo>
                  <a:cubicBezTo>
                    <a:pt x="2204" y="17923"/>
                    <a:pt x="2070" y="18717"/>
                    <a:pt x="2017" y="19323"/>
                  </a:cubicBezTo>
                  <a:lnTo>
                    <a:pt x="2267" y="19323"/>
                  </a:lnTo>
                  <a:cubicBezTo>
                    <a:pt x="2213" y="19341"/>
                    <a:pt x="2106" y="19377"/>
                    <a:pt x="2044" y="19395"/>
                  </a:cubicBezTo>
                  <a:cubicBezTo>
                    <a:pt x="2026" y="19600"/>
                    <a:pt x="2008" y="19805"/>
                    <a:pt x="1954" y="20010"/>
                  </a:cubicBezTo>
                  <a:cubicBezTo>
                    <a:pt x="2186" y="21866"/>
                    <a:pt x="2169" y="23748"/>
                    <a:pt x="2338" y="25613"/>
                  </a:cubicBezTo>
                  <a:cubicBezTo>
                    <a:pt x="2392" y="26112"/>
                    <a:pt x="2276" y="26621"/>
                    <a:pt x="2401" y="27120"/>
                  </a:cubicBezTo>
                  <a:cubicBezTo>
                    <a:pt x="2686" y="27085"/>
                    <a:pt x="2989" y="27094"/>
                    <a:pt x="3284" y="27058"/>
                  </a:cubicBezTo>
                  <a:cubicBezTo>
                    <a:pt x="3516" y="26460"/>
                    <a:pt x="3480" y="25809"/>
                    <a:pt x="3462" y="25176"/>
                  </a:cubicBezTo>
                  <a:cubicBezTo>
                    <a:pt x="3373" y="23677"/>
                    <a:pt x="3186" y="22178"/>
                    <a:pt x="2918" y="20697"/>
                  </a:cubicBezTo>
                  <a:cubicBezTo>
                    <a:pt x="2695" y="19520"/>
                    <a:pt x="2757" y="18306"/>
                    <a:pt x="2552" y="17120"/>
                  </a:cubicBezTo>
                  <a:cubicBezTo>
                    <a:pt x="2409" y="15960"/>
                    <a:pt x="2195" y="14818"/>
                    <a:pt x="2115" y="13650"/>
                  </a:cubicBezTo>
                  <a:cubicBezTo>
                    <a:pt x="1598" y="10411"/>
                    <a:pt x="1384" y="7137"/>
                    <a:pt x="1205" y="3863"/>
                  </a:cubicBezTo>
                  <a:cubicBezTo>
                    <a:pt x="1232" y="2757"/>
                    <a:pt x="1214" y="1651"/>
                    <a:pt x="1187" y="536"/>
                  </a:cubicBezTo>
                  <a:cubicBezTo>
                    <a:pt x="1205" y="339"/>
                    <a:pt x="1116" y="152"/>
                    <a:pt x="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666335" y="4637041"/>
              <a:ext cx="83294" cy="739389"/>
            </a:xfrm>
            <a:custGeom>
              <a:avLst/>
              <a:gdLst/>
              <a:ahLst/>
              <a:cxnLst/>
              <a:rect l="l" t="t" r="r" b="b"/>
              <a:pathLst>
                <a:path w="2606" h="23133" extrusionOk="0">
                  <a:moveTo>
                    <a:pt x="669" y="0"/>
                  </a:moveTo>
                  <a:cubicBezTo>
                    <a:pt x="527" y="54"/>
                    <a:pt x="375" y="107"/>
                    <a:pt x="232" y="152"/>
                  </a:cubicBezTo>
                  <a:cubicBezTo>
                    <a:pt x="125" y="1079"/>
                    <a:pt x="134" y="2007"/>
                    <a:pt x="152" y="2935"/>
                  </a:cubicBezTo>
                  <a:cubicBezTo>
                    <a:pt x="0" y="5442"/>
                    <a:pt x="330" y="7931"/>
                    <a:pt x="330" y="10438"/>
                  </a:cubicBezTo>
                  <a:cubicBezTo>
                    <a:pt x="330" y="10750"/>
                    <a:pt x="393" y="11053"/>
                    <a:pt x="437" y="11356"/>
                  </a:cubicBezTo>
                  <a:lnTo>
                    <a:pt x="286" y="11383"/>
                  </a:lnTo>
                  <a:cubicBezTo>
                    <a:pt x="446" y="13881"/>
                    <a:pt x="750" y="16370"/>
                    <a:pt x="1124" y="18850"/>
                  </a:cubicBezTo>
                  <a:cubicBezTo>
                    <a:pt x="1285" y="20081"/>
                    <a:pt x="1428" y="21330"/>
                    <a:pt x="1793" y="22526"/>
                  </a:cubicBezTo>
                  <a:cubicBezTo>
                    <a:pt x="1847" y="22766"/>
                    <a:pt x="1999" y="22963"/>
                    <a:pt x="2159" y="23132"/>
                  </a:cubicBezTo>
                  <a:cubicBezTo>
                    <a:pt x="2409" y="22124"/>
                    <a:pt x="2507" y="21089"/>
                    <a:pt x="2471" y="20054"/>
                  </a:cubicBezTo>
                  <a:cubicBezTo>
                    <a:pt x="2605" y="19840"/>
                    <a:pt x="2570" y="19582"/>
                    <a:pt x="2570" y="19350"/>
                  </a:cubicBezTo>
                  <a:cubicBezTo>
                    <a:pt x="2355" y="16370"/>
                    <a:pt x="2034" y="13408"/>
                    <a:pt x="1847" y="10438"/>
                  </a:cubicBezTo>
                  <a:cubicBezTo>
                    <a:pt x="1624" y="7940"/>
                    <a:pt x="1651" y="5442"/>
                    <a:pt x="1374" y="2953"/>
                  </a:cubicBezTo>
                  <a:cubicBezTo>
                    <a:pt x="1240" y="1954"/>
                    <a:pt x="1410" y="80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4264257" y="4898782"/>
              <a:ext cx="59642" cy="345898"/>
            </a:xfrm>
            <a:custGeom>
              <a:avLst/>
              <a:gdLst/>
              <a:ahLst/>
              <a:cxnLst/>
              <a:rect l="l" t="t" r="r" b="b"/>
              <a:pathLst>
                <a:path w="1866" h="10822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61" y="1330"/>
                    <a:pt x="509" y="2650"/>
                    <a:pt x="456" y="3988"/>
                  </a:cubicBezTo>
                  <a:cubicBezTo>
                    <a:pt x="393" y="3337"/>
                    <a:pt x="268" y="2695"/>
                    <a:pt x="135" y="2061"/>
                  </a:cubicBezTo>
                  <a:lnTo>
                    <a:pt x="135" y="2061"/>
                  </a:lnTo>
                  <a:cubicBezTo>
                    <a:pt x="1" y="3721"/>
                    <a:pt x="393" y="5362"/>
                    <a:pt x="536" y="7012"/>
                  </a:cubicBezTo>
                  <a:cubicBezTo>
                    <a:pt x="572" y="7521"/>
                    <a:pt x="821" y="7985"/>
                    <a:pt x="839" y="8502"/>
                  </a:cubicBezTo>
                  <a:cubicBezTo>
                    <a:pt x="875" y="9287"/>
                    <a:pt x="1125" y="10037"/>
                    <a:pt x="1276" y="10813"/>
                  </a:cubicBezTo>
                  <a:cubicBezTo>
                    <a:pt x="1392" y="10813"/>
                    <a:pt x="1624" y="10822"/>
                    <a:pt x="1740" y="10822"/>
                  </a:cubicBezTo>
                  <a:cubicBezTo>
                    <a:pt x="1865" y="9742"/>
                    <a:pt x="1785" y="8645"/>
                    <a:pt x="1553" y="7583"/>
                  </a:cubicBezTo>
                  <a:cubicBezTo>
                    <a:pt x="1499" y="6825"/>
                    <a:pt x="1401" y="6076"/>
                    <a:pt x="1339" y="5317"/>
                  </a:cubicBezTo>
                  <a:cubicBezTo>
                    <a:pt x="1276" y="5460"/>
                    <a:pt x="1214" y="5594"/>
                    <a:pt x="1143" y="5728"/>
                  </a:cubicBezTo>
                  <a:cubicBezTo>
                    <a:pt x="1053" y="4854"/>
                    <a:pt x="1000" y="3961"/>
                    <a:pt x="777" y="3105"/>
                  </a:cubicBezTo>
                  <a:cubicBezTo>
                    <a:pt x="661" y="2677"/>
                    <a:pt x="813" y="2222"/>
                    <a:pt x="634" y="1811"/>
                  </a:cubicBezTo>
                  <a:cubicBezTo>
                    <a:pt x="590" y="1481"/>
                    <a:pt x="607" y="1133"/>
                    <a:pt x="456" y="830"/>
                  </a:cubicBezTo>
                  <a:cubicBezTo>
                    <a:pt x="393" y="545"/>
                    <a:pt x="304" y="25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0" name="Google Shape;790;p15"/>
          <p:cNvGrpSpPr/>
          <p:nvPr/>
        </p:nvGrpSpPr>
        <p:grpSpPr>
          <a:xfrm>
            <a:off x="4610088" y="297853"/>
            <a:ext cx="996037" cy="671087"/>
            <a:chOff x="2919325" y="1017075"/>
            <a:chExt cx="613575" cy="413400"/>
          </a:xfrm>
        </p:grpSpPr>
        <p:sp>
          <p:nvSpPr>
            <p:cNvPr id="791" name="Google Shape;791;p15"/>
            <p:cNvSpPr/>
            <p:nvPr/>
          </p:nvSpPr>
          <p:spPr>
            <a:xfrm>
              <a:off x="2919325" y="1017075"/>
              <a:ext cx="583975" cy="230575"/>
            </a:xfrm>
            <a:custGeom>
              <a:avLst/>
              <a:gdLst/>
              <a:ahLst/>
              <a:cxnLst/>
              <a:rect l="l" t="t" r="r" b="b"/>
              <a:pathLst>
                <a:path w="23359" h="9223" extrusionOk="0">
                  <a:moveTo>
                    <a:pt x="20518" y="1"/>
                  </a:moveTo>
                  <a:cubicBezTo>
                    <a:pt x="20390" y="1"/>
                    <a:pt x="20262" y="27"/>
                    <a:pt x="20136" y="94"/>
                  </a:cubicBezTo>
                  <a:cubicBezTo>
                    <a:pt x="19422" y="397"/>
                    <a:pt x="18949" y="1058"/>
                    <a:pt x="18271" y="1414"/>
                  </a:cubicBezTo>
                  <a:cubicBezTo>
                    <a:pt x="17780" y="1709"/>
                    <a:pt x="17370" y="2119"/>
                    <a:pt x="16960" y="2512"/>
                  </a:cubicBezTo>
                  <a:cubicBezTo>
                    <a:pt x="16353" y="3154"/>
                    <a:pt x="15648" y="3761"/>
                    <a:pt x="15274" y="4572"/>
                  </a:cubicBezTo>
                  <a:cubicBezTo>
                    <a:pt x="15006" y="4867"/>
                    <a:pt x="14899" y="5259"/>
                    <a:pt x="14703" y="5598"/>
                  </a:cubicBezTo>
                  <a:cubicBezTo>
                    <a:pt x="14132" y="4778"/>
                    <a:pt x="13846" y="3805"/>
                    <a:pt x="13382" y="2922"/>
                  </a:cubicBezTo>
                  <a:cubicBezTo>
                    <a:pt x="13275" y="2931"/>
                    <a:pt x="13168" y="2940"/>
                    <a:pt x="13052" y="2949"/>
                  </a:cubicBezTo>
                  <a:cubicBezTo>
                    <a:pt x="12776" y="2307"/>
                    <a:pt x="12767" y="1486"/>
                    <a:pt x="12214" y="995"/>
                  </a:cubicBezTo>
                  <a:cubicBezTo>
                    <a:pt x="12058" y="903"/>
                    <a:pt x="11908" y="864"/>
                    <a:pt x="11763" y="864"/>
                  </a:cubicBezTo>
                  <a:cubicBezTo>
                    <a:pt x="11249" y="864"/>
                    <a:pt x="10792" y="1341"/>
                    <a:pt x="10340" y="1584"/>
                  </a:cubicBezTo>
                  <a:cubicBezTo>
                    <a:pt x="9885" y="2066"/>
                    <a:pt x="9457" y="2592"/>
                    <a:pt x="9074" y="3136"/>
                  </a:cubicBezTo>
                  <a:cubicBezTo>
                    <a:pt x="9644" y="2583"/>
                    <a:pt x="10091" y="1852"/>
                    <a:pt x="10831" y="1495"/>
                  </a:cubicBezTo>
                  <a:lnTo>
                    <a:pt x="10831" y="1495"/>
                  </a:lnTo>
                  <a:cubicBezTo>
                    <a:pt x="10581" y="1896"/>
                    <a:pt x="10180" y="2155"/>
                    <a:pt x="9903" y="2530"/>
                  </a:cubicBezTo>
                  <a:cubicBezTo>
                    <a:pt x="9662" y="2824"/>
                    <a:pt x="9484" y="3172"/>
                    <a:pt x="9207" y="3431"/>
                  </a:cubicBezTo>
                  <a:cubicBezTo>
                    <a:pt x="8324" y="4198"/>
                    <a:pt x="7575" y="5126"/>
                    <a:pt x="7075" y="6178"/>
                  </a:cubicBezTo>
                  <a:cubicBezTo>
                    <a:pt x="6932" y="6428"/>
                    <a:pt x="7013" y="6722"/>
                    <a:pt x="7013" y="6990"/>
                  </a:cubicBezTo>
                  <a:cubicBezTo>
                    <a:pt x="6790" y="7231"/>
                    <a:pt x="6558" y="7499"/>
                    <a:pt x="6522" y="7838"/>
                  </a:cubicBezTo>
                  <a:cubicBezTo>
                    <a:pt x="5960" y="7124"/>
                    <a:pt x="5371" y="6419"/>
                    <a:pt x="4845" y="5670"/>
                  </a:cubicBezTo>
                  <a:cubicBezTo>
                    <a:pt x="4122" y="5045"/>
                    <a:pt x="3694" y="4189"/>
                    <a:pt x="3186" y="3395"/>
                  </a:cubicBezTo>
                  <a:cubicBezTo>
                    <a:pt x="2954" y="3163"/>
                    <a:pt x="2722" y="2931"/>
                    <a:pt x="2445" y="2753"/>
                  </a:cubicBezTo>
                  <a:cubicBezTo>
                    <a:pt x="1856" y="3029"/>
                    <a:pt x="1419" y="3538"/>
                    <a:pt x="1107" y="4091"/>
                  </a:cubicBezTo>
                  <a:cubicBezTo>
                    <a:pt x="402" y="5652"/>
                    <a:pt x="54" y="7365"/>
                    <a:pt x="1" y="9069"/>
                  </a:cubicBezTo>
                  <a:lnTo>
                    <a:pt x="161" y="8988"/>
                  </a:lnTo>
                  <a:cubicBezTo>
                    <a:pt x="172" y="9161"/>
                    <a:pt x="254" y="9223"/>
                    <a:pt x="359" y="9223"/>
                  </a:cubicBezTo>
                  <a:cubicBezTo>
                    <a:pt x="508" y="9223"/>
                    <a:pt x="704" y="9095"/>
                    <a:pt x="804" y="8979"/>
                  </a:cubicBezTo>
                  <a:cubicBezTo>
                    <a:pt x="1410" y="8373"/>
                    <a:pt x="1508" y="7472"/>
                    <a:pt x="1874" y="6722"/>
                  </a:cubicBezTo>
                  <a:cubicBezTo>
                    <a:pt x="2142" y="6169"/>
                    <a:pt x="2329" y="5572"/>
                    <a:pt x="2615" y="5019"/>
                  </a:cubicBezTo>
                  <a:cubicBezTo>
                    <a:pt x="3195" y="5857"/>
                    <a:pt x="3935" y="6571"/>
                    <a:pt x="4470" y="7445"/>
                  </a:cubicBezTo>
                  <a:cubicBezTo>
                    <a:pt x="4818" y="7891"/>
                    <a:pt x="5121" y="8507"/>
                    <a:pt x="5737" y="8605"/>
                  </a:cubicBezTo>
                  <a:cubicBezTo>
                    <a:pt x="5824" y="8642"/>
                    <a:pt x="5909" y="8657"/>
                    <a:pt x="5993" y="8657"/>
                  </a:cubicBezTo>
                  <a:cubicBezTo>
                    <a:pt x="6274" y="8657"/>
                    <a:pt x="6541" y="8483"/>
                    <a:pt x="6781" y="8346"/>
                  </a:cubicBezTo>
                  <a:cubicBezTo>
                    <a:pt x="6799" y="7927"/>
                    <a:pt x="6897" y="7516"/>
                    <a:pt x="7057" y="7124"/>
                  </a:cubicBezTo>
                  <a:cubicBezTo>
                    <a:pt x="7459" y="7124"/>
                    <a:pt x="7807" y="6865"/>
                    <a:pt x="8003" y="6535"/>
                  </a:cubicBezTo>
                  <a:cubicBezTo>
                    <a:pt x="8404" y="5884"/>
                    <a:pt x="8770" y="5197"/>
                    <a:pt x="9234" y="4581"/>
                  </a:cubicBezTo>
                  <a:cubicBezTo>
                    <a:pt x="9725" y="3868"/>
                    <a:pt x="10358" y="3279"/>
                    <a:pt x="10840" y="2565"/>
                  </a:cubicBezTo>
                  <a:cubicBezTo>
                    <a:pt x="10974" y="2369"/>
                    <a:pt x="11152" y="2226"/>
                    <a:pt x="11331" y="2083"/>
                  </a:cubicBezTo>
                  <a:cubicBezTo>
                    <a:pt x="11741" y="2654"/>
                    <a:pt x="12044" y="3315"/>
                    <a:pt x="12258" y="3984"/>
                  </a:cubicBezTo>
                  <a:lnTo>
                    <a:pt x="12133" y="4100"/>
                  </a:lnTo>
                  <a:cubicBezTo>
                    <a:pt x="12187" y="4091"/>
                    <a:pt x="12294" y="4055"/>
                    <a:pt x="12348" y="4046"/>
                  </a:cubicBezTo>
                  <a:lnTo>
                    <a:pt x="12348" y="4046"/>
                  </a:lnTo>
                  <a:cubicBezTo>
                    <a:pt x="12339" y="4144"/>
                    <a:pt x="12339" y="4358"/>
                    <a:pt x="12339" y="4456"/>
                  </a:cubicBezTo>
                  <a:cubicBezTo>
                    <a:pt x="12410" y="4635"/>
                    <a:pt x="12481" y="4822"/>
                    <a:pt x="12553" y="5001"/>
                  </a:cubicBezTo>
                  <a:cubicBezTo>
                    <a:pt x="12606" y="5331"/>
                    <a:pt x="12749" y="5643"/>
                    <a:pt x="12927" y="5920"/>
                  </a:cubicBezTo>
                  <a:lnTo>
                    <a:pt x="12972" y="5607"/>
                  </a:lnTo>
                  <a:lnTo>
                    <a:pt x="13106" y="5616"/>
                  </a:lnTo>
                  <a:cubicBezTo>
                    <a:pt x="13052" y="5741"/>
                    <a:pt x="12999" y="5875"/>
                    <a:pt x="12945" y="6000"/>
                  </a:cubicBezTo>
                  <a:cubicBezTo>
                    <a:pt x="13284" y="6544"/>
                    <a:pt x="13721" y="7008"/>
                    <a:pt x="14212" y="7418"/>
                  </a:cubicBezTo>
                  <a:cubicBezTo>
                    <a:pt x="14569" y="7267"/>
                    <a:pt x="15077" y="7276"/>
                    <a:pt x="15256" y="6865"/>
                  </a:cubicBezTo>
                  <a:cubicBezTo>
                    <a:pt x="15684" y="6125"/>
                    <a:pt x="16193" y="5438"/>
                    <a:pt x="16710" y="4751"/>
                  </a:cubicBezTo>
                  <a:cubicBezTo>
                    <a:pt x="17040" y="4314"/>
                    <a:pt x="17513" y="4010"/>
                    <a:pt x="17870" y="3600"/>
                  </a:cubicBezTo>
                  <a:cubicBezTo>
                    <a:pt x="18601" y="2806"/>
                    <a:pt x="19529" y="2235"/>
                    <a:pt x="20359" y="1557"/>
                  </a:cubicBezTo>
                  <a:cubicBezTo>
                    <a:pt x="20394" y="3306"/>
                    <a:pt x="21215" y="4974"/>
                    <a:pt x="22303" y="6312"/>
                  </a:cubicBezTo>
                  <a:cubicBezTo>
                    <a:pt x="22415" y="6488"/>
                    <a:pt x="22676" y="6598"/>
                    <a:pt x="22904" y="6598"/>
                  </a:cubicBezTo>
                  <a:cubicBezTo>
                    <a:pt x="23150" y="6598"/>
                    <a:pt x="23358" y="6470"/>
                    <a:pt x="23303" y="6160"/>
                  </a:cubicBezTo>
                  <a:cubicBezTo>
                    <a:pt x="23169" y="4992"/>
                    <a:pt x="22303" y="4064"/>
                    <a:pt x="22054" y="2922"/>
                  </a:cubicBezTo>
                  <a:cubicBezTo>
                    <a:pt x="21732" y="2083"/>
                    <a:pt x="21750" y="1182"/>
                    <a:pt x="21554" y="317"/>
                  </a:cubicBezTo>
                  <a:cubicBezTo>
                    <a:pt x="21221" y="200"/>
                    <a:pt x="20869" y="1"/>
                    <a:pt x="20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924025" y="1192875"/>
              <a:ext cx="608875" cy="237600"/>
            </a:xfrm>
            <a:custGeom>
              <a:avLst/>
              <a:gdLst/>
              <a:ahLst/>
              <a:cxnLst/>
              <a:rect l="l" t="t" r="r" b="b"/>
              <a:pathLst>
                <a:path w="24355" h="9504" extrusionOk="0">
                  <a:moveTo>
                    <a:pt x="1748" y="3024"/>
                  </a:moveTo>
                  <a:cubicBezTo>
                    <a:pt x="1766" y="3071"/>
                    <a:pt x="1782" y="3114"/>
                    <a:pt x="1793" y="3143"/>
                  </a:cubicBezTo>
                  <a:cubicBezTo>
                    <a:pt x="1778" y="3095"/>
                    <a:pt x="1763" y="3056"/>
                    <a:pt x="1748" y="3024"/>
                  </a:cubicBezTo>
                  <a:close/>
                  <a:moveTo>
                    <a:pt x="22037" y="0"/>
                  </a:moveTo>
                  <a:cubicBezTo>
                    <a:pt x="21774" y="0"/>
                    <a:pt x="21516" y="39"/>
                    <a:pt x="21286" y="172"/>
                  </a:cubicBezTo>
                  <a:cubicBezTo>
                    <a:pt x="19823" y="930"/>
                    <a:pt x="18565" y="2117"/>
                    <a:pt x="17691" y="3509"/>
                  </a:cubicBezTo>
                  <a:cubicBezTo>
                    <a:pt x="16843" y="4160"/>
                    <a:pt x="16272" y="5079"/>
                    <a:pt x="15666" y="5953"/>
                  </a:cubicBezTo>
                  <a:cubicBezTo>
                    <a:pt x="15157" y="4918"/>
                    <a:pt x="14773" y="3821"/>
                    <a:pt x="14301" y="2777"/>
                  </a:cubicBezTo>
                  <a:cubicBezTo>
                    <a:pt x="14149" y="2501"/>
                    <a:pt x="13962" y="2135"/>
                    <a:pt x="13605" y="2126"/>
                  </a:cubicBezTo>
                  <a:cubicBezTo>
                    <a:pt x="13516" y="2120"/>
                    <a:pt x="13426" y="2117"/>
                    <a:pt x="13334" y="2117"/>
                  </a:cubicBezTo>
                  <a:cubicBezTo>
                    <a:pt x="12971" y="2117"/>
                    <a:pt x="12594" y="2173"/>
                    <a:pt x="12302" y="2393"/>
                  </a:cubicBezTo>
                  <a:cubicBezTo>
                    <a:pt x="11232" y="3250"/>
                    <a:pt x="10206" y="4213"/>
                    <a:pt x="9590" y="5462"/>
                  </a:cubicBezTo>
                  <a:cubicBezTo>
                    <a:pt x="9028" y="6131"/>
                    <a:pt x="8662" y="6934"/>
                    <a:pt x="8056" y="7568"/>
                  </a:cubicBezTo>
                  <a:cubicBezTo>
                    <a:pt x="6869" y="6640"/>
                    <a:pt x="6111" y="5302"/>
                    <a:pt x="4996" y="4311"/>
                  </a:cubicBezTo>
                  <a:cubicBezTo>
                    <a:pt x="4354" y="3732"/>
                    <a:pt x="3943" y="2956"/>
                    <a:pt x="3346" y="2349"/>
                  </a:cubicBezTo>
                  <a:cubicBezTo>
                    <a:pt x="3181" y="2192"/>
                    <a:pt x="2977" y="2142"/>
                    <a:pt x="2766" y="2142"/>
                  </a:cubicBezTo>
                  <a:cubicBezTo>
                    <a:pt x="2531" y="2142"/>
                    <a:pt x="2286" y="2204"/>
                    <a:pt x="2070" y="2251"/>
                  </a:cubicBezTo>
                  <a:cubicBezTo>
                    <a:pt x="1615" y="2411"/>
                    <a:pt x="1508" y="2902"/>
                    <a:pt x="1392" y="3312"/>
                  </a:cubicBezTo>
                  <a:cubicBezTo>
                    <a:pt x="1452" y="3185"/>
                    <a:pt x="1541" y="2919"/>
                    <a:pt x="1643" y="2919"/>
                  </a:cubicBezTo>
                  <a:cubicBezTo>
                    <a:pt x="1677" y="2919"/>
                    <a:pt x="1712" y="2949"/>
                    <a:pt x="1748" y="3024"/>
                  </a:cubicBezTo>
                  <a:lnTo>
                    <a:pt x="1748" y="3024"/>
                  </a:lnTo>
                  <a:cubicBezTo>
                    <a:pt x="1722" y="2956"/>
                    <a:pt x="1693" y="2882"/>
                    <a:pt x="1677" y="2840"/>
                  </a:cubicBezTo>
                  <a:lnTo>
                    <a:pt x="1865" y="2750"/>
                  </a:lnTo>
                  <a:cubicBezTo>
                    <a:pt x="1882" y="2688"/>
                    <a:pt x="1918" y="2563"/>
                    <a:pt x="1936" y="2509"/>
                  </a:cubicBezTo>
                  <a:cubicBezTo>
                    <a:pt x="2034" y="2509"/>
                    <a:pt x="2239" y="2518"/>
                    <a:pt x="2337" y="2518"/>
                  </a:cubicBezTo>
                  <a:cubicBezTo>
                    <a:pt x="1802" y="3839"/>
                    <a:pt x="1151" y="5123"/>
                    <a:pt x="812" y="6515"/>
                  </a:cubicBezTo>
                  <a:cubicBezTo>
                    <a:pt x="817" y="6515"/>
                    <a:pt x="822" y="6515"/>
                    <a:pt x="826" y="6515"/>
                  </a:cubicBezTo>
                  <a:cubicBezTo>
                    <a:pt x="1077" y="6515"/>
                    <a:pt x="1009" y="6750"/>
                    <a:pt x="1035" y="6899"/>
                  </a:cubicBezTo>
                  <a:cubicBezTo>
                    <a:pt x="767" y="7122"/>
                    <a:pt x="857" y="7470"/>
                    <a:pt x="892" y="7764"/>
                  </a:cubicBezTo>
                  <a:cubicBezTo>
                    <a:pt x="634" y="8362"/>
                    <a:pt x="384" y="8977"/>
                    <a:pt x="0" y="9504"/>
                  </a:cubicBezTo>
                  <a:cubicBezTo>
                    <a:pt x="625" y="9111"/>
                    <a:pt x="883" y="8397"/>
                    <a:pt x="1294" y="7817"/>
                  </a:cubicBezTo>
                  <a:cubicBezTo>
                    <a:pt x="1668" y="7291"/>
                    <a:pt x="1775" y="6640"/>
                    <a:pt x="1882" y="6015"/>
                  </a:cubicBezTo>
                  <a:cubicBezTo>
                    <a:pt x="1802" y="5114"/>
                    <a:pt x="2302" y="4303"/>
                    <a:pt x="2543" y="3455"/>
                  </a:cubicBezTo>
                  <a:cubicBezTo>
                    <a:pt x="2641" y="3482"/>
                    <a:pt x="2837" y="3544"/>
                    <a:pt x="2935" y="3580"/>
                  </a:cubicBezTo>
                  <a:cubicBezTo>
                    <a:pt x="2819" y="3410"/>
                    <a:pt x="2694" y="3241"/>
                    <a:pt x="2569" y="3080"/>
                  </a:cubicBezTo>
                  <a:lnTo>
                    <a:pt x="2569" y="3080"/>
                  </a:lnTo>
                  <a:cubicBezTo>
                    <a:pt x="2623" y="3098"/>
                    <a:pt x="2730" y="3125"/>
                    <a:pt x="2792" y="3143"/>
                  </a:cubicBezTo>
                  <a:cubicBezTo>
                    <a:pt x="2792" y="3071"/>
                    <a:pt x="2792" y="2920"/>
                    <a:pt x="2792" y="2848"/>
                  </a:cubicBezTo>
                  <a:cubicBezTo>
                    <a:pt x="2828" y="2929"/>
                    <a:pt x="2891" y="3107"/>
                    <a:pt x="2926" y="3196"/>
                  </a:cubicBezTo>
                  <a:cubicBezTo>
                    <a:pt x="3238" y="3598"/>
                    <a:pt x="3470" y="4044"/>
                    <a:pt x="3738" y="4472"/>
                  </a:cubicBezTo>
                  <a:cubicBezTo>
                    <a:pt x="3613" y="4392"/>
                    <a:pt x="3354" y="4222"/>
                    <a:pt x="3230" y="4142"/>
                  </a:cubicBezTo>
                  <a:lnTo>
                    <a:pt x="3230" y="4142"/>
                  </a:lnTo>
                  <a:cubicBezTo>
                    <a:pt x="3399" y="4463"/>
                    <a:pt x="3631" y="4740"/>
                    <a:pt x="3854" y="5016"/>
                  </a:cubicBezTo>
                  <a:cubicBezTo>
                    <a:pt x="4764" y="5899"/>
                    <a:pt x="5344" y="7059"/>
                    <a:pt x="6218" y="7978"/>
                  </a:cubicBezTo>
                  <a:cubicBezTo>
                    <a:pt x="6771" y="8460"/>
                    <a:pt x="7351" y="9031"/>
                    <a:pt x="8127" y="9111"/>
                  </a:cubicBezTo>
                  <a:cubicBezTo>
                    <a:pt x="8448" y="8995"/>
                    <a:pt x="8761" y="8817"/>
                    <a:pt x="9082" y="8692"/>
                  </a:cubicBezTo>
                  <a:cubicBezTo>
                    <a:pt x="9635" y="8442"/>
                    <a:pt x="9867" y="7835"/>
                    <a:pt x="10215" y="7371"/>
                  </a:cubicBezTo>
                  <a:cubicBezTo>
                    <a:pt x="10625" y="6809"/>
                    <a:pt x="10884" y="6149"/>
                    <a:pt x="11321" y="5605"/>
                  </a:cubicBezTo>
                  <a:cubicBezTo>
                    <a:pt x="11892" y="4838"/>
                    <a:pt x="12347" y="3919"/>
                    <a:pt x="13150" y="3366"/>
                  </a:cubicBezTo>
                  <a:cubicBezTo>
                    <a:pt x="13542" y="4445"/>
                    <a:pt x="14024" y="5489"/>
                    <a:pt x="14613" y="6479"/>
                  </a:cubicBezTo>
                  <a:cubicBezTo>
                    <a:pt x="14872" y="6979"/>
                    <a:pt x="15389" y="7345"/>
                    <a:pt x="15933" y="7425"/>
                  </a:cubicBezTo>
                  <a:cubicBezTo>
                    <a:pt x="16361" y="7139"/>
                    <a:pt x="16727" y="6747"/>
                    <a:pt x="16906" y="6256"/>
                  </a:cubicBezTo>
                  <a:cubicBezTo>
                    <a:pt x="17343" y="5159"/>
                    <a:pt x="18208" y="4329"/>
                    <a:pt x="18948" y="3437"/>
                  </a:cubicBezTo>
                  <a:cubicBezTo>
                    <a:pt x="19841" y="2545"/>
                    <a:pt x="20697" y="1555"/>
                    <a:pt x="21875" y="1029"/>
                  </a:cubicBezTo>
                  <a:cubicBezTo>
                    <a:pt x="22133" y="2732"/>
                    <a:pt x="22338" y="4588"/>
                    <a:pt x="23471" y="5971"/>
                  </a:cubicBezTo>
                  <a:cubicBezTo>
                    <a:pt x="23641" y="6033"/>
                    <a:pt x="23810" y="6096"/>
                    <a:pt x="23989" y="6158"/>
                  </a:cubicBezTo>
                  <a:cubicBezTo>
                    <a:pt x="24105" y="6024"/>
                    <a:pt x="24230" y="5891"/>
                    <a:pt x="24337" y="5748"/>
                  </a:cubicBezTo>
                  <a:cubicBezTo>
                    <a:pt x="24355" y="5453"/>
                    <a:pt x="24221" y="5177"/>
                    <a:pt x="24123" y="4909"/>
                  </a:cubicBezTo>
                  <a:cubicBezTo>
                    <a:pt x="23587" y="3544"/>
                    <a:pt x="23204" y="2126"/>
                    <a:pt x="22820" y="707"/>
                  </a:cubicBezTo>
                  <a:cubicBezTo>
                    <a:pt x="22731" y="458"/>
                    <a:pt x="22686" y="128"/>
                    <a:pt x="22410" y="20"/>
                  </a:cubicBezTo>
                  <a:cubicBezTo>
                    <a:pt x="22286" y="9"/>
                    <a:pt x="22161" y="0"/>
                    <a:pt x="2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3" name="Google Shape;793;p15"/>
          <p:cNvGrpSpPr/>
          <p:nvPr/>
        </p:nvGrpSpPr>
        <p:grpSpPr>
          <a:xfrm rot="8356949">
            <a:off x="1337113" y="-370708"/>
            <a:ext cx="1542096" cy="1575760"/>
            <a:chOff x="-5335950" y="-1451175"/>
            <a:chExt cx="1156625" cy="1181875"/>
          </a:xfrm>
        </p:grpSpPr>
        <p:sp>
          <p:nvSpPr>
            <p:cNvPr id="794" name="Google Shape;794;p15"/>
            <p:cNvSpPr/>
            <p:nvPr/>
          </p:nvSpPr>
          <p:spPr>
            <a:xfrm>
              <a:off x="-4714600" y="-1395850"/>
              <a:ext cx="279250" cy="377050"/>
            </a:xfrm>
            <a:custGeom>
              <a:avLst/>
              <a:gdLst/>
              <a:ahLst/>
              <a:cxnLst/>
              <a:rect l="l" t="t" r="r" b="b"/>
              <a:pathLst>
                <a:path w="11170" h="15082" extrusionOk="0">
                  <a:moveTo>
                    <a:pt x="4791" y="5618"/>
                  </a:moveTo>
                  <a:cubicBezTo>
                    <a:pt x="4862" y="5627"/>
                    <a:pt x="4925" y="5635"/>
                    <a:pt x="4996" y="5644"/>
                  </a:cubicBezTo>
                  <a:cubicBezTo>
                    <a:pt x="4943" y="5689"/>
                    <a:pt x="4880" y="5743"/>
                    <a:pt x="4827" y="5787"/>
                  </a:cubicBezTo>
                  <a:cubicBezTo>
                    <a:pt x="4738" y="5885"/>
                    <a:pt x="4657" y="5983"/>
                    <a:pt x="4577" y="6090"/>
                  </a:cubicBezTo>
                  <a:cubicBezTo>
                    <a:pt x="4550" y="6019"/>
                    <a:pt x="4523" y="5948"/>
                    <a:pt x="4497" y="5876"/>
                  </a:cubicBezTo>
                  <a:cubicBezTo>
                    <a:pt x="4541" y="5850"/>
                    <a:pt x="4595" y="5823"/>
                    <a:pt x="4648" y="5787"/>
                  </a:cubicBezTo>
                  <a:cubicBezTo>
                    <a:pt x="4693" y="5734"/>
                    <a:pt x="4738" y="5671"/>
                    <a:pt x="4791" y="5618"/>
                  </a:cubicBezTo>
                  <a:close/>
                  <a:moveTo>
                    <a:pt x="4210" y="6359"/>
                  </a:moveTo>
                  <a:cubicBezTo>
                    <a:pt x="4295" y="6359"/>
                    <a:pt x="4240" y="6546"/>
                    <a:pt x="4162" y="6546"/>
                  </a:cubicBezTo>
                  <a:cubicBezTo>
                    <a:pt x="4161" y="6546"/>
                    <a:pt x="4159" y="6546"/>
                    <a:pt x="4158" y="6545"/>
                  </a:cubicBezTo>
                  <a:cubicBezTo>
                    <a:pt x="4068" y="6519"/>
                    <a:pt x="4122" y="6394"/>
                    <a:pt x="4175" y="6367"/>
                  </a:cubicBezTo>
                  <a:cubicBezTo>
                    <a:pt x="4189" y="6362"/>
                    <a:pt x="4200" y="6359"/>
                    <a:pt x="4210" y="6359"/>
                  </a:cubicBezTo>
                  <a:close/>
                  <a:moveTo>
                    <a:pt x="3952" y="6875"/>
                  </a:moveTo>
                  <a:cubicBezTo>
                    <a:pt x="3935" y="7134"/>
                    <a:pt x="3756" y="7339"/>
                    <a:pt x="3703" y="7589"/>
                  </a:cubicBezTo>
                  <a:cubicBezTo>
                    <a:pt x="3649" y="7527"/>
                    <a:pt x="3542" y="7491"/>
                    <a:pt x="3542" y="7402"/>
                  </a:cubicBezTo>
                  <a:cubicBezTo>
                    <a:pt x="3613" y="7223"/>
                    <a:pt x="3685" y="7054"/>
                    <a:pt x="3792" y="6902"/>
                  </a:cubicBezTo>
                  <a:cubicBezTo>
                    <a:pt x="3836" y="6893"/>
                    <a:pt x="3917" y="6884"/>
                    <a:pt x="3952" y="6875"/>
                  </a:cubicBezTo>
                  <a:close/>
                  <a:moveTo>
                    <a:pt x="3506" y="7553"/>
                  </a:moveTo>
                  <a:cubicBezTo>
                    <a:pt x="3551" y="7625"/>
                    <a:pt x="3596" y="7696"/>
                    <a:pt x="3640" y="7759"/>
                  </a:cubicBezTo>
                  <a:cubicBezTo>
                    <a:pt x="3551" y="7848"/>
                    <a:pt x="3471" y="7955"/>
                    <a:pt x="3355" y="8000"/>
                  </a:cubicBezTo>
                  <a:cubicBezTo>
                    <a:pt x="3337" y="7937"/>
                    <a:pt x="3319" y="7875"/>
                    <a:pt x="3301" y="7812"/>
                  </a:cubicBezTo>
                  <a:cubicBezTo>
                    <a:pt x="3373" y="7723"/>
                    <a:pt x="3444" y="7643"/>
                    <a:pt x="3506" y="7553"/>
                  </a:cubicBezTo>
                  <a:close/>
                  <a:moveTo>
                    <a:pt x="3321" y="8087"/>
                  </a:moveTo>
                  <a:cubicBezTo>
                    <a:pt x="3402" y="8087"/>
                    <a:pt x="3412" y="8124"/>
                    <a:pt x="3364" y="8205"/>
                  </a:cubicBezTo>
                  <a:cubicBezTo>
                    <a:pt x="3355" y="8205"/>
                    <a:pt x="3348" y="8206"/>
                    <a:pt x="3340" y="8206"/>
                  </a:cubicBezTo>
                  <a:cubicBezTo>
                    <a:pt x="3262" y="8206"/>
                    <a:pt x="3243" y="8162"/>
                    <a:pt x="3292" y="8089"/>
                  </a:cubicBezTo>
                  <a:cubicBezTo>
                    <a:pt x="3303" y="8088"/>
                    <a:pt x="3313" y="8087"/>
                    <a:pt x="3321" y="8087"/>
                  </a:cubicBezTo>
                  <a:close/>
                  <a:moveTo>
                    <a:pt x="3167" y="8312"/>
                  </a:moveTo>
                  <a:cubicBezTo>
                    <a:pt x="3185" y="8321"/>
                    <a:pt x="3230" y="8339"/>
                    <a:pt x="3257" y="8339"/>
                  </a:cubicBezTo>
                  <a:cubicBezTo>
                    <a:pt x="3212" y="8463"/>
                    <a:pt x="3176" y="8579"/>
                    <a:pt x="3141" y="8695"/>
                  </a:cubicBezTo>
                  <a:cubicBezTo>
                    <a:pt x="3096" y="8731"/>
                    <a:pt x="3051" y="8767"/>
                    <a:pt x="3007" y="8793"/>
                  </a:cubicBezTo>
                  <a:cubicBezTo>
                    <a:pt x="2989" y="8874"/>
                    <a:pt x="2971" y="8954"/>
                    <a:pt x="2953" y="9034"/>
                  </a:cubicBezTo>
                  <a:cubicBezTo>
                    <a:pt x="3007" y="9124"/>
                    <a:pt x="3060" y="9204"/>
                    <a:pt x="3105" y="9293"/>
                  </a:cubicBezTo>
                  <a:cubicBezTo>
                    <a:pt x="3043" y="9168"/>
                    <a:pt x="2944" y="9088"/>
                    <a:pt x="2802" y="9061"/>
                  </a:cubicBezTo>
                  <a:cubicBezTo>
                    <a:pt x="2784" y="9025"/>
                    <a:pt x="2766" y="8981"/>
                    <a:pt x="2748" y="8936"/>
                  </a:cubicBezTo>
                  <a:cubicBezTo>
                    <a:pt x="2828" y="8918"/>
                    <a:pt x="2900" y="8892"/>
                    <a:pt x="2971" y="8874"/>
                  </a:cubicBezTo>
                  <a:cubicBezTo>
                    <a:pt x="2971" y="8785"/>
                    <a:pt x="2962" y="8704"/>
                    <a:pt x="2953" y="8615"/>
                  </a:cubicBezTo>
                  <a:cubicBezTo>
                    <a:pt x="3025" y="8579"/>
                    <a:pt x="3087" y="8535"/>
                    <a:pt x="3158" y="8499"/>
                  </a:cubicBezTo>
                  <a:cubicBezTo>
                    <a:pt x="3158" y="8454"/>
                    <a:pt x="3167" y="8356"/>
                    <a:pt x="3167" y="8312"/>
                  </a:cubicBezTo>
                  <a:close/>
                  <a:moveTo>
                    <a:pt x="8905" y="1"/>
                  </a:moveTo>
                  <a:cubicBezTo>
                    <a:pt x="8875" y="1"/>
                    <a:pt x="8845" y="3"/>
                    <a:pt x="8814" y="6"/>
                  </a:cubicBezTo>
                  <a:cubicBezTo>
                    <a:pt x="8431" y="24"/>
                    <a:pt x="8101" y="229"/>
                    <a:pt x="7753" y="354"/>
                  </a:cubicBezTo>
                  <a:cubicBezTo>
                    <a:pt x="7432" y="470"/>
                    <a:pt x="7244" y="791"/>
                    <a:pt x="6923" y="907"/>
                  </a:cubicBezTo>
                  <a:cubicBezTo>
                    <a:pt x="6870" y="1032"/>
                    <a:pt x="6825" y="1148"/>
                    <a:pt x="6772" y="1273"/>
                  </a:cubicBezTo>
                  <a:cubicBezTo>
                    <a:pt x="6745" y="1264"/>
                    <a:pt x="6691" y="1237"/>
                    <a:pt x="6664" y="1228"/>
                  </a:cubicBezTo>
                  <a:cubicBezTo>
                    <a:pt x="6548" y="1389"/>
                    <a:pt x="6557" y="1675"/>
                    <a:pt x="6334" y="1728"/>
                  </a:cubicBezTo>
                  <a:cubicBezTo>
                    <a:pt x="6361" y="1737"/>
                    <a:pt x="6424" y="1764"/>
                    <a:pt x="6450" y="1773"/>
                  </a:cubicBezTo>
                  <a:cubicBezTo>
                    <a:pt x="6343" y="1933"/>
                    <a:pt x="6201" y="2076"/>
                    <a:pt x="6067" y="2219"/>
                  </a:cubicBezTo>
                  <a:cubicBezTo>
                    <a:pt x="6138" y="2237"/>
                    <a:pt x="6201" y="2254"/>
                    <a:pt x="6272" y="2272"/>
                  </a:cubicBezTo>
                  <a:cubicBezTo>
                    <a:pt x="6049" y="2299"/>
                    <a:pt x="5737" y="2504"/>
                    <a:pt x="5879" y="2745"/>
                  </a:cubicBezTo>
                  <a:cubicBezTo>
                    <a:pt x="5781" y="2959"/>
                    <a:pt x="5728" y="3218"/>
                    <a:pt x="5505" y="3352"/>
                  </a:cubicBezTo>
                  <a:cubicBezTo>
                    <a:pt x="5460" y="3566"/>
                    <a:pt x="5389" y="3780"/>
                    <a:pt x="5237" y="3949"/>
                  </a:cubicBezTo>
                  <a:cubicBezTo>
                    <a:pt x="5112" y="4101"/>
                    <a:pt x="5139" y="4324"/>
                    <a:pt x="4996" y="4458"/>
                  </a:cubicBezTo>
                  <a:cubicBezTo>
                    <a:pt x="4969" y="4547"/>
                    <a:pt x="4943" y="4636"/>
                    <a:pt x="4916" y="4717"/>
                  </a:cubicBezTo>
                  <a:cubicBezTo>
                    <a:pt x="4746" y="4895"/>
                    <a:pt x="4622" y="5118"/>
                    <a:pt x="4639" y="5377"/>
                  </a:cubicBezTo>
                  <a:cubicBezTo>
                    <a:pt x="4470" y="5537"/>
                    <a:pt x="4291" y="5698"/>
                    <a:pt x="4068" y="5787"/>
                  </a:cubicBezTo>
                  <a:cubicBezTo>
                    <a:pt x="4051" y="5858"/>
                    <a:pt x="4042" y="5939"/>
                    <a:pt x="4024" y="6010"/>
                  </a:cubicBezTo>
                  <a:cubicBezTo>
                    <a:pt x="3944" y="6073"/>
                    <a:pt x="3872" y="6135"/>
                    <a:pt x="3792" y="6197"/>
                  </a:cubicBezTo>
                  <a:cubicBezTo>
                    <a:pt x="3836" y="6215"/>
                    <a:pt x="3926" y="6251"/>
                    <a:pt x="3970" y="6269"/>
                  </a:cubicBezTo>
                  <a:cubicBezTo>
                    <a:pt x="3944" y="6305"/>
                    <a:pt x="3926" y="6340"/>
                    <a:pt x="3908" y="6376"/>
                  </a:cubicBezTo>
                  <a:cubicBezTo>
                    <a:pt x="3908" y="6349"/>
                    <a:pt x="3899" y="6278"/>
                    <a:pt x="3899" y="6251"/>
                  </a:cubicBezTo>
                  <a:lnTo>
                    <a:pt x="3828" y="6224"/>
                  </a:lnTo>
                  <a:cubicBezTo>
                    <a:pt x="3721" y="6447"/>
                    <a:pt x="3462" y="6626"/>
                    <a:pt x="3515" y="6902"/>
                  </a:cubicBezTo>
                  <a:cubicBezTo>
                    <a:pt x="3337" y="6938"/>
                    <a:pt x="3212" y="7116"/>
                    <a:pt x="3328" y="7286"/>
                  </a:cubicBezTo>
                  <a:cubicBezTo>
                    <a:pt x="3248" y="7330"/>
                    <a:pt x="3167" y="7384"/>
                    <a:pt x="3096" y="7429"/>
                  </a:cubicBezTo>
                  <a:cubicBezTo>
                    <a:pt x="3087" y="7473"/>
                    <a:pt x="3087" y="7518"/>
                    <a:pt x="3087" y="7571"/>
                  </a:cubicBezTo>
                  <a:cubicBezTo>
                    <a:pt x="3034" y="7661"/>
                    <a:pt x="2971" y="7759"/>
                    <a:pt x="2918" y="7848"/>
                  </a:cubicBezTo>
                  <a:cubicBezTo>
                    <a:pt x="3016" y="7884"/>
                    <a:pt x="3105" y="7910"/>
                    <a:pt x="3194" y="7964"/>
                  </a:cubicBezTo>
                  <a:cubicBezTo>
                    <a:pt x="3087" y="7955"/>
                    <a:pt x="2971" y="7928"/>
                    <a:pt x="2864" y="7910"/>
                  </a:cubicBezTo>
                  <a:cubicBezTo>
                    <a:pt x="2837" y="7991"/>
                    <a:pt x="2819" y="8071"/>
                    <a:pt x="2793" y="8160"/>
                  </a:cubicBezTo>
                  <a:cubicBezTo>
                    <a:pt x="2659" y="8223"/>
                    <a:pt x="2605" y="8365"/>
                    <a:pt x="2677" y="8499"/>
                  </a:cubicBezTo>
                  <a:cubicBezTo>
                    <a:pt x="2588" y="8588"/>
                    <a:pt x="2489" y="8678"/>
                    <a:pt x="2400" y="8767"/>
                  </a:cubicBezTo>
                  <a:cubicBezTo>
                    <a:pt x="2409" y="8945"/>
                    <a:pt x="2257" y="9052"/>
                    <a:pt x="2195" y="9204"/>
                  </a:cubicBezTo>
                  <a:cubicBezTo>
                    <a:pt x="2213" y="9275"/>
                    <a:pt x="2249" y="9347"/>
                    <a:pt x="2275" y="9418"/>
                  </a:cubicBezTo>
                  <a:cubicBezTo>
                    <a:pt x="2150" y="9525"/>
                    <a:pt x="2034" y="9641"/>
                    <a:pt x="1945" y="9766"/>
                  </a:cubicBezTo>
                  <a:cubicBezTo>
                    <a:pt x="1963" y="9828"/>
                    <a:pt x="1981" y="9882"/>
                    <a:pt x="1999" y="9944"/>
                  </a:cubicBezTo>
                  <a:cubicBezTo>
                    <a:pt x="1981" y="9940"/>
                    <a:pt x="1965" y="9938"/>
                    <a:pt x="1950" y="9938"/>
                  </a:cubicBezTo>
                  <a:cubicBezTo>
                    <a:pt x="1764" y="9938"/>
                    <a:pt x="1799" y="10232"/>
                    <a:pt x="1758" y="10373"/>
                  </a:cubicBezTo>
                  <a:cubicBezTo>
                    <a:pt x="1678" y="10390"/>
                    <a:pt x="1562" y="10364"/>
                    <a:pt x="1508" y="10453"/>
                  </a:cubicBezTo>
                  <a:cubicBezTo>
                    <a:pt x="1348" y="10667"/>
                    <a:pt x="1196" y="10899"/>
                    <a:pt x="1098" y="11158"/>
                  </a:cubicBezTo>
                  <a:cubicBezTo>
                    <a:pt x="866" y="11193"/>
                    <a:pt x="759" y="11416"/>
                    <a:pt x="661" y="11595"/>
                  </a:cubicBezTo>
                  <a:cubicBezTo>
                    <a:pt x="536" y="11925"/>
                    <a:pt x="348" y="12237"/>
                    <a:pt x="268" y="12576"/>
                  </a:cubicBezTo>
                  <a:cubicBezTo>
                    <a:pt x="179" y="12879"/>
                    <a:pt x="170" y="13200"/>
                    <a:pt x="197" y="13522"/>
                  </a:cubicBezTo>
                  <a:cubicBezTo>
                    <a:pt x="241" y="13566"/>
                    <a:pt x="286" y="13611"/>
                    <a:pt x="331" y="13655"/>
                  </a:cubicBezTo>
                  <a:cubicBezTo>
                    <a:pt x="223" y="14021"/>
                    <a:pt x="161" y="14405"/>
                    <a:pt x="0" y="14762"/>
                  </a:cubicBezTo>
                  <a:cubicBezTo>
                    <a:pt x="81" y="14744"/>
                    <a:pt x="161" y="14735"/>
                    <a:pt x="232" y="14726"/>
                  </a:cubicBezTo>
                  <a:cubicBezTo>
                    <a:pt x="268" y="14833"/>
                    <a:pt x="286" y="14949"/>
                    <a:pt x="322" y="15065"/>
                  </a:cubicBezTo>
                  <a:cubicBezTo>
                    <a:pt x="369" y="15077"/>
                    <a:pt x="417" y="15081"/>
                    <a:pt x="465" y="15081"/>
                  </a:cubicBezTo>
                  <a:cubicBezTo>
                    <a:pt x="584" y="15081"/>
                    <a:pt x="702" y="15055"/>
                    <a:pt x="820" y="15055"/>
                  </a:cubicBezTo>
                  <a:cubicBezTo>
                    <a:pt x="832" y="15055"/>
                    <a:pt x="845" y="15055"/>
                    <a:pt x="857" y="15056"/>
                  </a:cubicBezTo>
                  <a:cubicBezTo>
                    <a:pt x="839" y="14967"/>
                    <a:pt x="821" y="14869"/>
                    <a:pt x="812" y="14779"/>
                  </a:cubicBezTo>
                  <a:cubicBezTo>
                    <a:pt x="884" y="14779"/>
                    <a:pt x="964" y="14788"/>
                    <a:pt x="1044" y="14788"/>
                  </a:cubicBezTo>
                  <a:cubicBezTo>
                    <a:pt x="1089" y="14753"/>
                    <a:pt x="1142" y="14726"/>
                    <a:pt x="1196" y="14699"/>
                  </a:cubicBezTo>
                  <a:cubicBezTo>
                    <a:pt x="1214" y="14672"/>
                    <a:pt x="1240" y="14610"/>
                    <a:pt x="1249" y="14583"/>
                  </a:cubicBezTo>
                  <a:cubicBezTo>
                    <a:pt x="1331" y="14479"/>
                    <a:pt x="1400" y="14332"/>
                    <a:pt x="1530" y="14332"/>
                  </a:cubicBezTo>
                  <a:cubicBezTo>
                    <a:pt x="1555" y="14332"/>
                    <a:pt x="1584" y="14338"/>
                    <a:pt x="1615" y="14351"/>
                  </a:cubicBezTo>
                  <a:cubicBezTo>
                    <a:pt x="1722" y="14235"/>
                    <a:pt x="1883" y="14262"/>
                    <a:pt x="2017" y="14244"/>
                  </a:cubicBezTo>
                  <a:cubicBezTo>
                    <a:pt x="2034" y="14217"/>
                    <a:pt x="2061" y="14164"/>
                    <a:pt x="2070" y="14146"/>
                  </a:cubicBezTo>
                  <a:cubicBezTo>
                    <a:pt x="2133" y="14164"/>
                    <a:pt x="2204" y="14191"/>
                    <a:pt x="2275" y="14217"/>
                  </a:cubicBezTo>
                  <a:cubicBezTo>
                    <a:pt x="2284" y="14164"/>
                    <a:pt x="2293" y="14110"/>
                    <a:pt x="2293" y="14066"/>
                  </a:cubicBezTo>
                  <a:cubicBezTo>
                    <a:pt x="2382" y="14030"/>
                    <a:pt x="2472" y="14003"/>
                    <a:pt x="2561" y="13968"/>
                  </a:cubicBezTo>
                  <a:cubicBezTo>
                    <a:pt x="2605" y="13816"/>
                    <a:pt x="2730" y="13754"/>
                    <a:pt x="2873" y="13754"/>
                  </a:cubicBezTo>
                  <a:cubicBezTo>
                    <a:pt x="2900" y="13673"/>
                    <a:pt x="2927" y="13593"/>
                    <a:pt x="2953" y="13513"/>
                  </a:cubicBezTo>
                  <a:lnTo>
                    <a:pt x="2953" y="13513"/>
                  </a:lnTo>
                  <a:cubicBezTo>
                    <a:pt x="2873" y="13548"/>
                    <a:pt x="2784" y="13584"/>
                    <a:pt x="2704" y="13620"/>
                  </a:cubicBezTo>
                  <a:cubicBezTo>
                    <a:pt x="2730" y="13397"/>
                    <a:pt x="2953" y="13325"/>
                    <a:pt x="3105" y="13209"/>
                  </a:cubicBezTo>
                  <a:cubicBezTo>
                    <a:pt x="3158" y="13111"/>
                    <a:pt x="3185" y="12986"/>
                    <a:pt x="3221" y="12879"/>
                  </a:cubicBezTo>
                  <a:cubicBezTo>
                    <a:pt x="3158" y="12853"/>
                    <a:pt x="3096" y="12817"/>
                    <a:pt x="3034" y="12790"/>
                  </a:cubicBezTo>
                  <a:cubicBezTo>
                    <a:pt x="3025" y="12647"/>
                    <a:pt x="2980" y="12514"/>
                    <a:pt x="2882" y="12398"/>
                  </a:cubicBezTo>
                  <a:cubicBezTo>
                    <a:pt x="2953" y="12183"/>
                    <a:pt x="3105" y="12023"/>
                    <a:pt x="3239" y="11853"/>
                  </a:cubicBezTo>
                  <a:cubicBezTo>
                    <a:pt x="3230" y="11541"/>
                    <a:pt x="3176" y="11077"/>
                    <a:pt x="3533" y="10926"/>
                  </a:cubicBezTo>
                  <a:cubicBezTo>
                    <a:pt x="3765" y="10774"/>
                    <a:pt x="4086" y="10863"/>
                    <a:pt x="4283" y="10658"/>
                  </a:cubicBezTo>
                  <a:cubicBezTo>
                    <a:pt x="4407" y="10560"/>
                    <a:pt x="4541" y="10488"/>
                    <a:pt x="4684" y="10417"/>
                  </a:cubicBezTo>
                  <a:cubicBezTo>
                    <a:pt x="4755" y="10444"/>
                    <a:pt x="4827" y="10471"/>
                    <a:pt x="4898" y="10497"/>
                  </a:cubicBezTo>
                  <a:cubicBezTo>
                    <a:pt x="5041" y="10373"/>
                    <a:pt x="5228" y="10292"/>
                    <a:pt x="5371" y="10158"/>
                  </a:cubicBezTo>
                  <a:cubicBezTo>
                    <a:pt x="5469" y="10042"/>
                    <a:pt x="5558" y="9918"/>
                    <a:pt x="5656" y="9802"/>
                  </a:cubicBezTo>
                  <a:cubicBezTo>
                    <a:pt x="5630" y="9757"/>
                    <a:pt x="5603" y="9712"/>
                    <a:pt x="5576" y="9677"/>
                  </a:cubicBezTo>
                  <a:cubicBezTo>
                    <a:pt x="5531" y="9641"/>
                    <a:pt x="5487" y="9614"/>
                    <a:pt x="5442" y="9579"/>
                  </a:cubicBezTo>
                  <a:lnTo>
                    <a:pt x="5442" y="9579"/>
                  </a:lnTo>
                  <a:cubicBezTo>
                    <a:pt x="5558" y="9596"/>
                    <a:pt x="5665" y="9641"/>
                    <a:pt x="5746" y="9721"/>
                  </a:cubicBezTo>
                  <a:cubicBezTo>
                    <a:pt x="5755" y="9659"/>
                    <a:pt x="5763" y="9605"/>
                    <a:pt x="5763" y="9543"/>
                  </a:cubicBezTo>
                  <a:cubicBezTo>
                    <a:pt x="5781" y="9561"/>
                    <a:pt x="5826" y="9587"/>
                    <a:pt x="5844" y="9596"/>
                  </a:cubicBezTo>
                  <a:cubicBezTo>
                    <a:pt x="5978" y="9516"/>
                    <a:pt x="6129" y="9436"/>
                    <a:pt x="6254" y="9329"/>
                  </a:cubicBezTo>
                  <a:cubicBezTo>
                    <a:pt x="6370" y="9195"/>
                    <a:pt x="6441" y="9008"/>
                    <a:pt x="6611" y="8918"/>
                  </a:cubicBezTo>
                  <a:cubicBezTo>
                    <a:pt x="6896" y="8419"/>
                    <a:pt x="7369" y="8071"/>
                    <a:pt x="7726" y="7634"/>
                  </a:cubicBezTo>
                  <a:cubicBezTo>
                    <a:pt x="7869" y="7473"/>
                    <a:pt x="7851" y="7268"/>
                    <a:pt x="7842" y="7072"/>
                  </a:cubicBezTo>
                  <a:cubicBezTo>
                    <a:pt x="8003" y="6991"/>
                    <a:pt x="8163" y="6911"/>
                    <a:pt x="8315" y="6804"/>
                  </a:cubicBezTo>
                  <a:cubicBezTo>
                    <a:pt x="8484" y="6652"/>
                    <a:pt x="8609" y="6447"/>
                    <a:pt x="8779" y="6305"/>
                  </a:cubicBezTo>
                  <a:cubicBezTo>
                    <a:pt x="9180" y="5939"/>
                    <a:pt x="9510" y="5511"/>
                    <a:pt x="9885" y="5118"/>
                  </a:cubicBezTo>
                  <a:cubicBezTo>
                    <a:pt x="10063" y="4931"/>
                    <a:pt x="10179" y="4690"/>
                    <a:pt x="10376" y="4502"/>
                  </a:cubicBezTo>
                  <a:cubicBezTo>
                    <a:pt x="10706" y="4092"/>
                    <a:pt x="10848" y="3557"/>
                    <a:pt x="10938" y="3048"/>
                  </a:cubicBezTo>
                  <a:cubicBezTo>
                    <a:pt x="10929" y="2620"/>
                    <a:pt x="11170" y="2219"/>
                    <a:pt x="11080" y="1799"/>
                  </a:cubicBezTo>
                  <a:cubicBezTo>
                    <a:pt x="10947" y="988"/>
                    <a:pt x="10277" y="265"/>
                    <a:pt x="9457" y="113"/>
                  </a:cubicBezTo>
                  <a:cubicBezTo>
                    <a:pt x="9280" y="67"/>
                    <a:pt x="9096" y="1"/>
                    <a:pt x="8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-4934500" y="-1451175"/>
              <a:ext cx="206325" cy="461175"/>
            </a:xfrm>
            <a:custGeom>
              <a:avLst/>
              <a:gdLst/>
              <a:ahLst/>
              <a:cxnLst/>
              <a:rect l="l" t="t" r="r" b="b"/>
              <a:pathLst>
                <a:path w="8253" h="18447" extrusionOk="0">
                  <a:moveTo>
                    <a:pt x="4552" y="10480"/>
                  </a:moveTo>
                  <a:cubicBezTo>
                    <a:pt x="4554" y="10480"/>
                    <a:pt x="4556" y="10480"/>
                    <a:pt x="4559" y="10480"/>
                  </a:cubicBezTo>
                  <a:cubicBezTo>
                    <a:pt x="4621" y="10525"/>
                    <a:pt x="4595" y="10685"/>
                    <a:pt x="4505" y="10685"/>
                  </a:cubicBezTo>
                  <a:cubicBezTo>
                    <a:pt x="4427" y="10642"/>
                    <a:pt x="4459" y="10480"/>
                    <a:pt x="4552" y="10480"/>
                  </a:cubicBezTo>
                  <a:close/>
                  <a:moveTo>
                    <a:pt x="5538" y="1"/>
                  </a:moveTo>
                  <a:cubicBezTo>
                    <a:pt x="5435" y="1"/>
                    <a:pt x="5334" y="20"/>
                    <a:pt x="5237" y="69"/>
                  </a:cubicBezTo>
                  <a:cubicBezTo>
                    <a:pt x="4916" y="248"/>
                    <a:pt x="4621" y="471"/>
                    <a:pt x="4336" y="712"/>
                  </a:cubicBezTo>
                  <a:cubicBezTo>
                    <a:pt x="3988" y="970"/>
                    <a:pt x="3631" y="1247"/>
                    <a:pt x="3417" y="1622"/>
                  </a:cubicBezTo>
                  <a:cubicBezTo>
                    <a:pt x="3292" y="1836"/>
                    <a:pt x="3265" y="2094"/>
                    <a:pt x="3346" y="2326"/>
                  </a:cubicBezTo>
                  <a:cubicBezTo>
                    <a:pt x="3408" y="2451"/>
                    <a:pt x="3292" y="2558"/>
                    <a:pt x="3248" y="2674"/>
                  </a:cubicBezTo>
                  <a:cubicBezTo>
                    <a:pt x="3364" y="2692"/>
                    <a:pt x="3471" y="2710"/>
                    <a:pt x="3578" y="2728"/>
                  </a:cubicBezTo>
                  <a:cubicBezTo>
                    <a:pt x="3524" y="2790"/>
                    <a:pt x="3479" y="2862"/>
                    <a:pt x="3426" y="2924"/>
                  </a:cubicBezTo>
                  <a:cubicBezTo>
                    <a:pt x="3462" y="2951"/>
                    <a:pt x="3524" y="3004"/>
                    <a:pt x="3560" y="3031"/>
                  </a:cubicBezTo>
                  <a:cubicBezTo>
                    <a:pt x="3488" y="3120"/>
                    <a:pt x="3435" y="3218"/>
                    <a:pt x="3435" y="3334"/>
                  </a:cubicBezTo>
                  <a:cubicBezTo>
                    <a:pt x="3399" y="3522"/>
                    <a:pt x="3283" y="3700"/>
                    <a:pt x="3328" y="3896"/>
                  </a:cubicBezTo>
                  <a:cubicBezTo>
                    <a:pt x="3239" y="4066"/>
                    <a:pt x="3149" y="4235"/>
                    <a:pt x="3096" y="4414"/>
                  </a:cubicBezTo>
                  <a:cubicBezTo>
                    <a:pt x="3069" y="4432"/>
                    <a:pt x="3016" y="4467"/>
                    <a:pt x="2989" y="4476"/>
                  </a:cubicBezTo>
                  <a:cubicBezTo>
                    <a:pt x="2953" y="4592"/>
                    <a:pt x="2909" y="4708"/>
                    <a:pt x="2855" y="4824"/>
                  </a:cubicBezTo>
                  <a:cubicBezTo>
                    <a:pt x="2882" y="4878"/>
                    <a:pt x="2900" y="4940"/>
                    <a:pt x="2926" y="4994"/>
                  </a:cubicBezTo>
                  <a:cubicBezTo>
                    <a:pt x="2900" y="5020"/>
                    <a:pt x="2846" y="5074"/>
                    <a:pt x="2819" y="5101"/>
                  </a:cubicBezTo>
                  <a:cubicBezTo>
                    <a:pt x="2855" y="5217"/>
                    <a:pt x="2891" y="5333"/>
                    <a:pt x="2909" y="5458"/>
                  </a:cubicBezTo>
                  <a:cubicBezTo>
                    <a:pt x="2953" y="5618"/>
                    <a:pt x="2891" y="5814"/>
                    <a:pt x="3016" y="5948"/>
                  </a:cubicBezTo>
                  <a:cubicBezTo>
                    <a:pt x="3016" y="5975"/>
                    <a:pt x="3025" y="6029"/>
                    <a:pt x="3033" y="6055"/>
                  </a:cubicBezTo>
                  <a:cubicBezTo>
                    <a:pt x="3078" y="6180"/>
                    <a:pt x="3123" y="6314"/>
                    <a:pt x="3167" y="6448"/>
                  </a:cubicBezTo>
                  <a:cubicBezTo>
                    <a:pt x="3265" y="6546"/>
                    <a:pt x="3364" y="6644"/>
                    <a:pt x="3471" y="6742"/>
                  </a:cubicBezTo>
                  <a:cubicBezTo>
                    <a:pt x="3319" y="6796"/>
                    <a:pt x="3140" y="6814"/>
                    <a:pt x="3033" y="6947"/>
                  </a:cubicBezTo>
                  <a:cubicBezTo>
                    <a:pt x="2801" y="7206"/>
                    <a:pt x="2516" y="7429"/>
                    <a:pt x="2320" y="7724"/>
                  </a:cubicBezTo>
                  <a:cubicBezTo>
                    <a:pt x="2320" y="7759"/>
                    <a:pt x="2311" y="7840"/>
                    <a:pt x="2311" y="7875"/>
                  </a:cubicBezTo>
                  <a:cubicBezTo>
                    <a:pt x="2284" y="7866"/>
                    <a:pt x="2222" y="7857"/>
                    <a:pt x="2195" y="7848"/>
                  </a:cubicBezTo>
                  <a:lnTo>
                    <a:pt x="2195" y="7848"/>
                  </a:lnTo>
                  <a:cubicBezTo>
                    <a:pt x="2195" y="7884"/>
                    <a:pt x="2204" y="7956"/>
                    <a:pt x="2213" y="7991"/>
                  </a:cubicBezTo>
                  <a:cubicBezTo>
                    <a:pt x="2177" y="8107"/>
                    <a:pt x="2168" y="8232"/>
                    <a:pt x="2159" y="8348"/>
                  </a:cubicBezTo>
                  <a:cubicBezTo>
                    <a:pt x="2115" y="8393"/>
                    <a:pt x="2070" y="8437"/>
                    <a:pt x="2025" y="8482"/>
                  </a:cubicBezTo>
                  <a:cubicBezTo>
                    <a:pt x="2043" y="8651"/>
                    <a:pt x="2115" y="8857"/>
                    <a:pt x="1981" y="8999"/>
                  </a:cubicBezTo>
                  <a:cubicBezTo>
                    <a:pt x="1874" y="9115"/>
                    <a:pt x="1829" y="9267"/>
                    <a:pt x="1865" y="9419"/>
                  </a:cubicBezTo>
                  <a:cubicBezTo>
                    <a:pt x="1811" y="9472"/>
                    <a:pt x="1767" y="9535"/>
                    <a:pt x="1713" y="9597"/>
                  </a:cubicBezTo>
                  <a:cubicBezTo>
                    <a:pt x="1686" y="9695"/>
                    <a:pt x="1660" y="9793"/>
                    <a:pt x="1597" y="9882"/>
                  </a:cubicBezTo>
                  <a:cubicBezTo>
                    <a:pt x="1508" y="10195"/>
                    <a:pt x="1454" y="10516"/>
                    <a:pt x="1356" y="10828"/>
                  </a:cubicBezTo>
                  <a:cubicBezTo>
                    <a:pt x="1321" y="10989"/>
                    <a:pt x="1169" y="11114"/>
                    <a:pt x="1214" y="11283"/>
                  </a:cubicBezTo>
                  <a:cubicBezTo>
                    <a:pt x="1267" y="11453"/>
                    <a:pt x="1089" y="11569"/>
                    <a:pt x="1017" y="11702"/>
                  </a:cubicBezTo>
                  <a:cubicBezTo>
                    <a:pt x="1035" y="11774"/>
                    <a:pt x="1053" y="11836"/>
                    <a:pt x="1062" y="11908"/>
                  </a:cubicBezTo>
                  <a:cubicBezTo>
                    <a:pt x="1098" y="11952"/>
                    <a:pt x="1124" y="11997"/>
                    <a:pt x="1160" y="12041"/>
                  </a:cubicBezTo>
                  <a:cubicBezTo>
                    <a:pt x="1071" y="12122"/>
                    <a:pt x="901" y="12131"/>
                    <a:pt x="910" y="12282"/>
                  </a:cubicBezTo>
                  <a:cubicBezTo>
                    <a:pt x="875" y="12523"/>
                    <a:pt x="1196" y="12532"/>
                    <a:pt x="1356" y="12577"/>
                  </a:cubicBezTo>
                  <a:cubicBezTo>
                    <a:pt x="1338" y="12657"/>
                    <a:pt x="1321" y="12746"/>
                    <a:pt x="1303" y="12835"/>
                  </a:cubicBezTo>
                  <a:cubicBezTo>
                    <a:pt x="1106" y="12871"/>
                    <a:pt x="955" y="12996"/>
                    <a:pt x="821" y="13139"/>
                  </a:cubicBezTo>
                  <a:cubicBezTo>
                    <a:pt x="723" y="13406"/>
                    <a:pt x="616" y="13674"/>
                    <a:pt x="562" y="13959"/>
                  </a:cubicBezTo>
                  <a:cubicBezTo>
                    <a:pt x="598" y="13968"/>
                    <a:pt x="678" y="13986"/>
                    <a:pt x="723" y="13995"/>
                  </a:cubicBezTo>
                  <a:cubicBezTo>
                    <a:pt x="759" y="14111"/>
                    <a:pt x="759" y="14236"/>
                    <a:pt x="607" y="14245"/>
                  </a:cubicBezTo>
                  <a:cubicBezTo>
                    <a:pt x="607" y="14307"/>
                    <a:pt x="607" y="14361"/>
                    <a:pt x="616" y="14414"/>
                  </a:cubicBezTo>
                  <a:cubicBezTo>
                    <a:pt x="598" y="14530"/>
                    <a:pt x="589" y="14646"/>
                    <a:pt x="589" y="14762"/>
                  </a:cubicBezTo>
                  <a:cubicBezTo>
                    <a:pt x="464" y="14887"/>
                    <a:pt x="500" y="15074"/>
                    <a:pt x="437" y="15226"/>
                  </a:cubicBezTo>
                  <a:cubicBezTo>
                    <a:pt x="375" y="15280"/>
                    <a:pt x="295" y="15289"/>
                    <a:pt x="223" y="15324"/>
                  </a:cubicBezTo>
                  <a:cubicBezTo>
                    <a:pt x="205" y="15458"/>
                    <a:pt x="188" y="15601"/>
                    <a:pt x="188" y="15735"/>
                  </a:cubicBezTo>
                  <a:cubicBezTo>
                    <a:pt x="152" y="15904"/>
                    <a:pt x="81" y="16083"/>
                    <a:pt x="134" y="16252"/>
                  </a:cubicBezTo>
                  <a:cubicBezTo>
                    <a:pt x="188" y="16475"/>
                    <a:pt x="98" y="16698"/>
                    <a:pt x="45" y="16921"/>
                  </a:cubicBezTo>
                  <a:cubicBezTo>
                    <a:pt x="72" y="16948"/>
                    <a:pt x="125" y="17001"/>
                    <a:pt x="143" y="17028"/>
                  </a:cubicBezTo>
                  <a:cubicBezTo>
                    <a:pt x="98" y="17278"/>
                    <a:pt x="45" y="17537"/>
                    <a:pt x="9" y="17795"/>
                  </a:cubicBezTo>
                  <a:cubicBezTo>
                    <a:pt x="0" y="17992"/>
                    <a:pt x="161" y="18143"/>
                    <a:pt x="268" y="18295"/>
                  </a:cubicBezTo>
                  <a:cubicBezTo>
                    <a:pt x="368" y="18332"/>
                    <a:pt x="467" y="18378"/>
                    <a:pt x="570" y="18378"/>
                  </a:cubicBezTo>
                  <a:cubicBezTo>
                    <a:pt x="615" y="18378"/>
                    <a:pt x="659" y="18370"/>
                    <a:pt x="705" y="18348"/>
                  </a:cubicBezTo>
                  <a:cubicBezTo>
                    <a:pt x="839" y="18384"/>
                    <a:pt x="973" y="18420"/>
                    <a:pt x="1106" y="18447"/>
                  </a:cubicBezTo>
                  <a:cubicBezTo>
                    <a:pt x="1133" y="18420"/>
                    <a:pt x="1178" y="18366"/>
                    <a:pt x="1196" y="18340"/>
                  </a:cubicBezTo>
                  <a:cubicBezTo>
                    <a:pt x="1258" y="18340"/>
                    <a:pt x="1321" y="18331"/>
                    <a:pt x="1383" y="18322"/>
                  </a:cubicBezTo>
                  <a:cubicBezTo>
                    <a:pt x="1419" y="18286"/>
                    <a:pt x="1463" y="18241"/>
                    <a:pt x="1499" y="18197"/>
                  </a:cubicBezTo>
                  <a:lnTo>
                    <a:pt x="1633" y="18197"/>
                  </a:lnTo>
                  <a:cubicBezTo>
                    <a:pt x="1740" y="18054"/>
                    <a:pt x="1909" y="17956"/>
                    <a:pt x="2088" y="17956"/>
                  </a:cubicBezTo>
                  <a:cubicBezTo>
                    <a:pt x="2115" y="17938"/>
                    <a:pt x="2150" y="17902"/>
                    <a:pt x="2168" y="17893"/>
                  </a:cubicBezTo>
                  <a:cubicBezTo>
                    <a:pt x="2222" y="17920"/>
                    <a:pt x="2266" y="17938"/>
                    <a:pt x="2320" y="17974"/>
                  </a:cubicBezTo>
                  <a:cubicBezTo>
                    <a:pt x="2543" y="17902"/>
                    <a:pt x="2775" y="17885"/>
                    <a:pt x="2989" y="17786"/>
                  </a:cubicBezTo>
                  <a:cubicBezTo>
                    <a:pt x="3012" y="17770"/>
                    <a:pt x="3034" y="17763"/>
                    <a:pt x="3054" y="17763"/>
                  </a:cubicBezTo>
                  <a:cubicBezTo>
                    <a:pt x="3134" y="17763"/>
                    <a:pt x="3192" y="17869"/>
                    <a:pt x="3256" y="17911"/>
                  </a:cubicBezTo>
                  <a:cubicBezTo>
                    <a:pt x="3239" y="17786"/>
                    <a:pt x="3221" y="17662"/>
                    <a:pt x="3230" y="17537"/>
                  </a:cubicBezTo>
                  <a:cubicBezTo>
                    <a:pt x="3444" y="17412"/>
                    <a:pt x="3533" y="17064"/>
                    <a:pt x="3310" y="16903"/>
                  </a:cubicBezTo>
                  <a:lnTo>
                    <a:pt x="3310" y="16903"/>
                  </a:lnTo>
                  <a:cubicBezTo>
                    <a:pt x="3239" y="16975"/>
                    <a:pt x="3167" y="17055"/>
                    <a:pt x="3087" y="17117"/>
                  </a:cubicBezTo>
                  <a:cubicBezTo>
                    <a:pt x="3132" y="16948"/>
                    <a:pt x="3248" y="16796"/>
                    <a:pt x="3230" y="16618"/>
                  </a:cubicBezTo>
                  <a:lnTo>
                    <a:pt x="3230" y="16618"/>
                  </a:lnTo>
                  <a:cubicBezTo>
                    <a:pt x="3256" y="16627"/>
                    <a:pt x="3310" y="16645"/>
                    <a:pt x="3337" y="16653"/>
                  </a:cubicBezTo>
                  <a:cubicBezTo>
                    <a:pt x="3346" y="16591"/>
                    <a:pt x="3364" y="16475"/>
                    <a:pt x="3372" y="16413"/>
                  </a:cubicBezTo>
                  <a:cubicBezTo>
                    <a:pt x="3346" y="16404"/>
                    <a:pt x="3274" y="16386"/>
                    <a:pt x="3248" y="16386"/>
                  </a:cubicBezTo>
                  <a:cubicBezTo>
                    <a:pt x="3283" y="16332"/>
                    <a:pt x="3328" y="16288"/>
                    <a:pt x="3372" y="16243"/>
                  </a:cubicBezTo>
                  <a:cubicBezTo>
                    <a:pt x="3364" y="15975"/>
                    <a:pt x="3729" y="15833"/>
                    <a:pt x="3578" y="15556"/>
                  </a:cubicBezTo>
                  <a:cubicBezTo>
                    <a:pt x="3613" y="15538"/>
                    <a:pt x="3649" y="15521"/>
                    <a:pt x="3694" y="15503"/>
                  </a:cubicBezTo>
                  <a:cubicBezTo>
                    <a:pt x="3720" y="15190"/>
                    <a:pt x="3774" y="14878"/>
                    <a:pt x="3926" y="14602"/>
                  </a:cubicBezTo>
                  <a:cubicBezTo>
                    <a:pt x="3952" y="14504"/>
                    <a:pt x="4068" y="14512"/>
                    <a:pt x="4140" y="14477"/>
                  </a:cubicBezTo>
                  <a:cubicBezTo>
                    <a:pt x="4140" y="14388"/>
                    <a:pt x="4149" y="14307"/>
                    <a:pt x="4149" y="14227"/>
                  </a:cubicBezTo>
                  <a:cubicBezTo>
                    <a:pt x="4300" y="13968"/>
                    <a:pt x="4639" y="13745"/>
                    <a:pt x="4514" y="13406"/>
                  </a:cubicBezTo>
                  <a:cubicBezTo>
                    <a:pt x="4541" y="13388"/>
                    <a:pt x="4586" y="13335"/>
                    <a:pt x="4612" y="13308"/>
                  </a:cubicBezTo>
                  <a:lnTo>
                    <a:pt x="4612" y="13308"/>
                  </a:lnTo>
                  <a:cubicBezTo>
                    <a:pt x="4527" y="13378"/>
                    <a:pt x="4431" y="13406"/>
                    <a:pt x="4333" y="13406"/>
                  </a:cubicBezTo>
                  <a:cubicBezTo>
                    <a:pt x="4256" y="13406"/>
                    <a:pt x="4178" y="13389"/>
                    <a:pt x="4104" y="13362"/>
                  </a:cubicBezTo>
                  <a:cubicBezTo>
                    <a:pt x="4211" y="13290"/>
                    <a:pt x="4336" y="13255"/>
                    <a:pt x="4461" y="13228"/>
                  </a:cubicBezTo>
                  <a:cubicBezTo>
                    <a:pt x="4416" y="13183"/>
                    <a:pt x="4372" y="13130"/>
                    <a:pt x="4327" y="13085"/>
                  </a:cubicBezTo>
                  <a:cubicBezTo>
                    <a:pt x="4398" y="13049"/>
                    <a:pt x="4470" y="13005"/>
                    <a:pt x="4541" y="12969"/>
                  </a:cubicBezTo>
                  <a:cubicBezTo>
                    <a:pt x="4586" y="12826"/>
                    <a:pt x="4630" y="12693"/>
                    <a:pt x="4666" y="12541"/>
                  </a:cubicBezTo>
                  <a:cubicBezTo>
                    <a:pt x="4470" y="12371"/>
                    <a:pt x="4318" y="12157"/>
                    <a:pt x="4104" y="11997"/>
                  </a:cubicBezTo>
                  <a:cubicBezTo>
                    <a:pt x="4282" y="11890"/>
                    <a:pt x="4532" y="11979"/>
                    <a:pt x="4657" y="11792"/>
                  </a:cubicBezTo>
                  <a:cubicBezTo>
                    <a:pt x="4711" y="11640"/>
                    <a:pt x="4737" y="11479"/>
                    <a:pt x="4764" y="11319"/>
                  </a:cubicBezTo>
                  <a:lnTo>
                    <a:pt x="4764" y="11319"/>
                  </a:lnTo>
                  <a:cubicBezTo>
                    <a:pt x="4702" y="11381"/>
                    <a:pt x="4648" y="11453"/>
                    <a:pt x="4595" y="11515"/>
                  </a:cubicBezTo>
                  <a:cubicBezTo>
                    <a:pt x="4559" y="11354"/>
                    <a:pt x="4559" y="11185"/>
                    <a:pt x="4479" y="11033"/>
                  </a:cubicBezTo>
                  <a:cubicBezTo>
                    <a:pt x="4505" y="10953"/>
                    <a:pt x="4523" y="10873"/>
                    <a:pt x="4550" y="10783"/>
                  </a:cubicBezTo>
                  <a:lnTo>
                    <a:pt x="4550" y="10783"/>
                  </a:lnTo>
                  <a:cubicBezTo>
                    <a:pt x="4550" y="10864"/>
                    <a:pt x="4541" y="10944"/>
                    <a:pt x="4532" y="11015"/>
                  </a:cubicBezTo>
                  <a:cubicBezTo>
                    <a:pt x="4568" y="11051"/>
                    <a:pt x="4595" y="11078"/>
                    <a:pt x="4630" y="11105"/>
                  </a:cubicBezTo>
                  <a:cubicBezTo>
                    <a:pt x="4657" y="11024"/>
                    <a:pt x="4693" y="10944"/>
                    <a:pt x="4737" y="10873"/>
                  </a:cubicBezTo>
                  <a:cubicBezTo>
                    <a:pt x="4835" y="10855"/>
                    <a:pt x="4925" y="10855"/>
                    <a:pt x="5023" y="10855"/>
                  </a:cubicBezTo>
                  <a:cubicBezTo>
                    <a:pt x="4943" y="10819"/>
                    <a:pt x="4853" y="10792"/>
                    <a:pt x="4773" y="10757"/>
                  </a:cubicBezTo>
                  <a:cubicBezTo>
                    <a:pt x="4782" y="10632"/>
                    <a:pt x="4862" y="10543"/>
                    <a:pt x="4934" y="10444"/>
                  </a:cubicBezTo>
                  <a:cubicBezTo>
                    <a:pt x="4844" y="10391"/>
                    <a:pt x="4746" y="10355"/>
                    <a:pt x="4648" y="10311"/>
                  </a:cubicBezTo>
                  <a:cubicBezTo>
                    <a:pt x="4621" y="10275"/>
                    <a:pt x="4595" y="10230"/>
                    <a:pt x="4568" y="10195"/>
                  </a:cubicBezTo>
                  <a:lnTo>
                    <a:pt x="4568" y="10195"/>
                  </a:lnTo>
                  <a:cubicBezTo>
                    <a:pt x="4618" y="10205"/>
                    <a:pt x="4668" y="10210"/>
                    <a:pt x="4718" y="10210"/>
                  </a:cubicBezTo>
                  <a:cubicBezTo>
                    <a:pt x="4802" y="10210"/>
                    <a:pt x="4886" y="10196"/>
                    <a:pt x="4969" y="10168"/>
                  </a:cubicBezTo>
                  <a:cubicBezTo>
                    <a:pt x="4996" y="10204"/>
                    <a:pt x="5032" y="10230"/>
                    <a:pt x="5059" y="10257"/>
                  </a:cubicBezTo>
                  <a:cubicBezTo>
                    <a:pt x="5076" y="10230"/>
                    <a:pt x="5094" y="10177"/>
                    <a:pt x="5112" y="10141"/>
                  </a:cubicBezTo>
                  <a:cubicBezTo>
                    <a:pt x="5076" y="10132"/>
                    <a:pt x="5005" y="10114"/>
                    <a:pt x="4969" y="10105"/>
                  </a:cubicBezTo>
                  <a:cubicBezTo>
                    <a:pt x="4960" y="10061"/>
                    <a:pt x="4934" y="9972"/>
                    <a:pt x="4925" y="9927"/>
                  </a:cubicBezTo>
                  <a:cubicBezTo>
                    <a:pt x="4896" y="9898"/>
                    <a:pt x="4867" y="9887"/>
                    <a:pt x="4840" y="9887"/>
                  </a:cubicBezTo>
                  <a:cubicBezTo>
                    <a:pt x="4765" y="9887"/>
                    <a:pt x="4695" y="9968"/>
                    <a:pt x="4630" y="10007"/>
                  </a:cubicBezTo>
                  <a:cubicBezTo>
                    <a:pt x="4684" y="9820"/>
                    <a:pt x="4737" y="9633"/>
                    <a:pt x="4791" y="9454"/>
                  </a:cubicBezTo>
                  <a:cubicBezTo>
                    <a:pt x="4755" y="9445"/>
                    <a:pt x="4675" y="9445"/>
                    <a:pt x="4630" y="9445"/>
                  </a:cubicBezTo>
                  <a:cubicBezTo>
                    <a:pt x="4746" y="9419"/>
                    <a:pt x="4853" y="9383"/>
                    <a:pt x="4969" y="9356"/>
                  </a:cubicBezTo>
                  <a:cubicBezTo>
                    <a:pt x="5094" y="8946"/>
                    <a:pt x="5219" y="8518"/>
                    <a:pt x="5487" y="8170"/>
                  </a:cubicBezTo>
                  <a:cubicBezTo>
                    <a:pt x="5576" y="7920"/>
                    <a:pt x="5549" y="7643"/>
                    <a:pt x="5558" y="7385"/>
                  </a:cubicBezTo>
                  <a:cubicBezTo>
                    <a:pt x="5362" y="7242"/>
                    <a:pt x="5121" y="7197"/>
                    <a:pt x="4907" y="7108"/>
                  </a:cubicBezTo>
                  <a:cubicBezTo>
                    <a:pt x="4809" y="6983"/>
                    <a:pt x="4648" y="6974"/>
                    <a:pt x="4514" y="6947"/>
                  </a:cubicBezTo>
                  <a:lnTo>
                    <a:pt x="4514" y="6947"/>
                  </a:lnTo>
                  <a:cubicBezTo>
                    <a:pt x="4684" y="6956"/>
                    <a:pt x="4853" y="6983"/>
                    <a:pt x="5023" y="7019"/>
                  </a:cubicBezTo>
                  <a:cubicBezTo>
                    <a:pt x="5023" y="7037"/>
                    <a:pt x="5023" y="7072"/>
                    <a:pt x="5023" y="7090"/>
                  </a:cubicBezTo>
                  <a:cubicBezTo>
                    <a:pt x="5086" y="7142"/>
                    <a:pt x="5157" y="7159"/>
                    <a:pt x="5232" y="7159"/>
                  </a:cubicBezTo>
                  <a:cubicBezTo>
                    <a:pt x="5376" y="7159"/>
                    <a:pt x="5533" y="7093"/>
                    <a:pt x="5674" y="7081"/>
                  </a:cubicBezTo>
                  <a:cubicBezTo>
                    <a:pt x="5879" y="7063"/>
                    <a:pt x="6049" y="6947"/>
                    <a:pt x="6183" y="6796"/>
                  </a:cubicBezTo>
                  <a:cubicBezTo>
                    <a:pt x="6281" y="6831"/>
                    <a:pt x="6370" y="6885"/>
                    <a:pt x="6477" y="6912"/>
                  </a:cubicBezTo>
                  <a:cubicBezTo>
                    <a:pt x="6539" y="6858"/>
                    <a:pt x="6584" y="6778"/>
                    <a:pt x="6664" y="6733"/>
                  </a:cubicBezTo>
                  <a:cubicBezTo>
                    <a:pt x="6745" y="6680"/>
                    <a:pt x="6950" y="6635"/>
                    <a:pt x="6745" y="6564"/>
                  </a:cubicBezTo>
                  <a:cubicBezTo>
                    <a:pt x="6869" y="6314"/>
                    <a:pt x="7012" y="6064"/>
                    <a:pt x="7191" y="5841"/>
                  </a:cubicBezTo>
                  <a:cubicBezTo>
                    <a:pt x="7226" y="5850"/>
                    <a:pt x="7298" y="5868"/>
                    <a:pt x="7333" y="5877"/>
                  </a:cubicBezTo>
                  <a:cubicBezTo>
                    <a:pt x="7360" y="5788"/>
                    <a:pt x="7378" y="5707"/>
                    <a:pt x="7405" y="5627"/>
                  </a:cubicBezTo>
                  <a:cubicBezTo>
                    <a:pt x="7432" y="5600"/>
                    <a:pt x="7485" y="5565"/>
                    <a:pt x="7521" y="5538"/>
                  </a:cubicBezTo>
                  <a:lnTo>
                    <a:pt x="7521" y="5538"/>
                  </a:lnTo>
                  <a:cubicBezTo>
                    <a:pt x="7454" y="5551"/>
                    <a:pt x="7388" y="5574"/>
                    <a:pt x="7322" y="5574"/>
                  </a:cubicBezTo>
                  <a:cubicBezTo>
                    <a:pt x="7299" y="5574"/>
                    <a:pt x="7276" y="5572"/>
                    <a:pt x="7253" y="5565"/>
                  </a:cubicBezTo>
                  <a:cubicBezTo>
                    <a:pt x="7342" y="5306"/>
                    <a:pt x="7556" y="5110"/>
                    <a:pt x="7592" y="4842"/>
                  </a:cubicBezTo>
                  <a:cubicBezTo>
                    <a:pt x="7655" y="4521"/>
                    <a:pt x="7878" y="4262"/>
                    <a:pt x="8056" y="3995"/>
                  </a:cubicBezTo>
                  <a:cubicBezTo>
                    <a:pt x="8145" y="3780"/>
                    <a:pt x="8181" y="3557"/>
                    <a:pt x="8252" y="3334"/>
                  </a:cubicBezTo>
                  <a:cubicBezTo>
                    <a:pt x="8234" y="3218"/>
                    <a:pt x="8199" y="3111"/>
                    <a:pt x="8181" y="2995"/>
                  </a:cubicBezTo>
                  <a:cubicBezTo>
                    <a:pt x="8145" y="3067"/>
                    <a:pt x="8110" y="3138"/>
                    <a:pt x="8083" y="3210"/>
                  </a:cubicBezTo>
                  <a:cubicBezTo>
                    <a:pt x="8065" y="3210"/>
                    <a:pt x="8029" y="3201"/>
                    <a:pt x="8011" y="3201"/>
                  </a:cubicBezTo>
                  <a:cubicBezTo>
                    <a:pt x="8092" y="3076"/>
                    <a:pt x="8172" y="2951"/>
                    <a:pt x="8252" y="2835"/>
                  </a:cubicBezTo>
                  <a:cubicBezTo>
                    <a:pt x="8172" y="2665"/>
                    <a:pt x="8047" y="2523"/>
                    <a:pt x="7931" y="2389"/>
                  </a:cubicBezTo>
                  <a:cubicBezTo>
                    <a:pt x="7869" y="2068"/>
                    <a:pt x="7797" y="1746"/>
                    <a:pt x="7655" y="1452"/>
                  </a:cubicBezTo>
                  <a:cubicBezTo>
                    <a:pt x="7530" y="1238"/>
                    <a:pt x="7316" y="1086"/>
                    <a:pt x="7217" y="854"/>
                  </a:cubicBezTo>
                  <a:cubicBezTo>
                    <a:pt x="7173" y="765"/>
                    <a:pt x="7173" y="649"/>
                    <a:pt x="7066" y="605"/>
                  </a:cubicBezTo>
                  <a:cubicBezTo>
                    <a:pt x="6771" y="480"/>
                    <a:pt x="6548" y="221"/>
                    <a:pt x="6227" y="150"/>
                  </a:cubicBezTo>
                  <a:cubicBezTo>
                    <a:pt x="6006" y="94"/>
                    <a:pt x="5767" y="1"/>
                    <a:pt x="5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-4662425" y="-1262475"/>
              <a:ext cx="366925" cy="424125"/>
            </a:xfrm>
            <a:custGeom>
              <a:avLst/>
              <a:gdLst/>
              <a:ahLst/>
              <a:cxnLst/>
              <a:rect l="l" t="t" r="r" b="b"/>
              <a:pathLst>
                <a:path w="14677" h="16965" extrusionOk="0">
                  <a:moveTo>
                    <a:pt x="11120" y="1482"/>
                  </a:moveTo>
                  <a:cubicBezTo>
                    <a:pt x="11205" y="1482"/>
                    <a:pt x="11169" y="1660"/>
                    <a:pt x="11098" y="1660"/>
                  </a:cubicBezTo>
                  <a:cubicBezTo>
                    <a:pt x="11076" y="1660"/>
                    <a:pt x="11052" y="1644"/>
                    <a:pt x="11027" y="1603"/>
                  </a:cubicBezTo>
                  <a:cubicBezTo>
                    <a:pt x="11036" y="1585"/>
                    <a:pt x="11054" y="1532"/>
                    <a:pt x="11054" y="1505"/>
                  </a:cubicBezTo>
                  <a:cubicBezTo>
                    <a:pt x="11081" y="1488"/>
                    <a:pt x="11103" y="1482"/>
                    <a:pt x="11120" y="1482"/>
                  </a:cubicBezTo>
                  <a:close/>
                  <a:moveTo>
                    <a:pt x="9894" y="3102"/>
                  </a:moveTo>
                  <a:cubicBezTo>
                    <a:pt x="10019" y="3137"/>
                    <a:pt x="10153" y="3164"/>
                    <a:pt x="10278" y="3191"/>
                  </a:cubicBezTo>
                  <a:cubicBezTo>
                    <a:pt x="10153" y="3227"/>
                    <a:pt x="10064" y="3307"/>
                    <a:pt x="10046" y="3450"/>
                  </a:cubicBezTo>
                  <a:cubicBezTo>
                    <a:pt x="10091" y="3450"/>
                    <a:pt x="10189" y="3467"/>
                    <a:pt x="10233" y="3467"/>
                  </a:cubicBezTo>
                  <a:cubicBezTo>
                    <a:pt x="10305" y="3699"/>
                    <a:pt x="10126" y="3860"/>
                    <a:pt x="9984" y="4021"/>
                  </a:cubicBezTo>
                  <a:cubicBezTo>
                    <a:pt x="9957" y="4029"/>
                    <a:pt x="9903" y="4038"/>
                    <a:pt x="9877" y="4047"/>
                  </a:cubicBezTo>
                  <a:cubicBezTo>
                    <a:pt x="9832" y="4154"/>
                    <a:pt x="9752" y="4244"/>
                    <a:pt x="9680" y="4342"/>
                  </a:cubicBezTo>
                  <a:cubicBezTo>
                    <a:pt x="9573" y="4279"/>
                    <a:pt x="9475" y="4217"/>
                    <a:pt x="9413" y="4110"/>
                  </a:cubicBezTo>
                  <a:cubicBezTo>
                    <a:pt x="9439" y="4083"/>
                    <a:pt x="9502" y="4021"/>
                    <a:pt x="9529" y="3994"/>
                  </a:cubicBezTo>
                  <a:cubicBezTo>
                    <a:pt x="9555" y="4029"/>
                    <a:pt x="9618" y="4110"/>
                    <a:pt x="9645" y="4145"/>
                  </a:cubicBezTo>
                  <a:cubicBezTo>
                    <a:pt x="9618" y="4065"/>
                    <a:pt x="9582" y="3994"/>
                    <a:pt x="9520" y="3949"/>
                  </a:cubicBezTo>
                  <a:cubicBezTo>
                    <a:pt x="9546" y="3735"/>
                    <a:pt x="9707" y="3574"/>
                    <a:pt x="9796" y="3387"/>
                  </a:cubicBezTo>
                  <a:cubicBezTo>
                    <a:pt x="9841" y="3369"/>
                    <a:pt x="9894" y="3351"/>
                    <a:pt x="9948" y="3334"/>
                  </a:cubicBezTo>
                  <a:cubicBezTo>
                    <a:pt x="9930" y="3307"/>
                    <a:pt x="9903" y="3235"/>
                    <a:pt x="9885" y="3209"/>
                  </a:cubicBezTo>
                  <a:cubicBezTo>
                    <a:pt x="9894" y="3182"/>
                    <a:pt x="9894" y="3128"/>
                    <a:pt x="9894" y="3102"/>
                  </a:cubicBezTo>
                  <a:close/>
                  <a:moveTo>
                    <a:pt x="10668" y="8757"/>
                  </a:moveTo>
                  <a:cubicBezTo>
                    <a:pt x="10668" y="8759"/>
                    <a:pt x="10667" y="8761"/>
                    <a:pt x="10666" y="8762"/>
                  </a:cubicBezTo>
                  <a:lnTo>
                    <a:pt x="10666" y="8762"/>
                  </a:lnTo>
                  <a:cubicBezTo>
                    <a:pt x="10668" y="8761"/>
                    <a:pt x="10669" y="8759"/>
                    <a:pt x="10671" y="8758"/>
                  </a:cubicBezTo>
                  <a:cubicBezTo>
                    <a:pt x="10670" y="8757"/>
                    <a:pt x="10669" y="8757"/>
                    <a:pt x="10668" y="8757"/>
                  </a:cubicBezTo>
                  <a:close/>
                  <a:moveTo>
                    <a:pt x="10666" y="8762"/>
                  </a:moveTo>
                  <a:cubicBezTo>
                    <a:pt x="10605" y="8831"/>
                    <a:pt x="10526" y="8874"/>
                    <a:pt x="10447" y="8909"/>
                  </a:cubicBezTo>
                  <a:cubicBezTo>
                    <a:pt x="10439" y="8936"/>
                    <a:pt x="10430" y="8990"/>
                    <a:pt x="10421" y="9016"/>
                  </a:cubicBezTo>
                  <a:cubicBezTo>
                    <a:pt x="10447" y="9025"/>
                    <a:pt x="10510" y="9043"/>
                    <a:pt x="10546" y="9052"/>
                  </a:cubicBezTo>
                  <a:cubicBezTo>
                    <a:pt x="10591" y="8955"/>
                    <a:pt x="10626" y="8859"/>
                    <a:pt x="10666" y="8762"/>
                  </a:cubicBezTo>
                  <a:close/>
                  <a:moveTo>
                    <a:pt x="12566" y="1"/>
                  </a:moveTo>
                  <a:cubicBezTo>
                    <a:pt x="12351" y="1"/>
                    <a:pt x="12139" y="56"/>
                    <a:pt x="11955" y="184"/>
                  </a:cubicBezTo>
                  <a:cubicBezTo>
                    <a:pt x="11946" y="229"/>
                    <a:pt x="11911" y="318"/>
                    <a:pt x="11902" y="363"/>
                  </a:cubicBezTo>
                  <a:cubicBezTo>
                    <a:pt x="11795" y="318"/>
                    <a:pt x="11696" y="274"/>
                    <a:pt x="11589" y="220"/>
                  </a:cubicBezTo>
                  <a:cubicBezTo>
                    <a:pt x="11509" y="265"/>
                    <a:pt x="11420" y="309"/>
                    <a:pt x="11349" y="372"/>
                  </a:cubicBezTo>
                  <a:cubicBezTo>
                    <a:pt x="11045" y="666"/>
                    <a:pt x="10697" y="907"/>
                    <a:pt x="10465" y="1264"/>
                  </a:cubicBezTo>
                  <a:cubicBezTo>
                    <a:pt x="10278" y="1567"/>
                    <a:pt x="10144" y="1906"/>
                    <a:pt x="9930" y="2201"/>
                  </a:cubicBezTo>
                  <a:cubicBezTo>
                    <a:pt x="9850" y="2326"/>
                    <a:pt x="9743" y="2450"/>
                    <a:pt x="9743" y="2620"/>
                  </a:cubicBezTo>
                  <a:cubicBezTo>
                    <a:pt x="9743" y="2843"/>
                    <a:pt x="9591" y="3021"/>
                    <a:pt x="9555" y="3235"/>
                  </a:cubicBezTo>
                  <a:cubicBezTo>
                    <a:pt x="9484" y="3467"/>
                    <a:pt x="9538" y="3771"/>
                    <a:pt x="9306" y="3931"/>
                  </a:cubicBezTo>
                  <a:cubicBezTo>
                    <a:pt x="9118" y="4244"/>
                    <a:pt x="8904" y="4547"/>
                    <a:pt x="8761" y="4886"/>
                  </a:cubicBezTo>
                  <a:cubicBezTo>
                    <a:pt x="8681" y="5064"/>
                    <a:pt x="8556" y="5234"/>
                    <a:pt x="8503" y="5421"/>
                  </a:cubicBezTo>
                  <a:cubicBezTo>
                    <a:pt x="8199" y="5582"/>
                    <a:pt x="8217" y="5974"/>
                    <a:pt x="8021" y="6233"/>
                  </a:cubicBezTo>
                  <a:cubicBezTo>
                    <a:pt x="8030" y="6278"/>
                    <a:pt x="8030" y="6331"/>
                    <a:pt x="8030" y="6385"/>
                  </a:cubicBezTo>
                  <a:cubicBezTo>
                    <a:pt x="7976" y="6402"/>
                    <a:pt x="7923" y="6420"/>
                    <a:pt x="7869" y="6438"/>
                  </a:cubicBezTo>
                  <a:cubicBezTo>
                    <a:pt x="7825" y="6536"/>
                    <a:pt x="7780" y="6634"/>
                    <a:pt x="7744" y="6724"/>
                  </a:cubicBezTo>
                  <a:cubicBezTo>
                    <a:pt x="7646" y="6831"/>
                    <a:pt x="7557" y="6947"/>
                    <a:pt x="7477" y="7063"/>
                  </a:cubicBezTo>
                  <a:cubicBezTo>
                    <a:pt x="7307" y="7205"/>
                    <a:pt x="7102" y="7402"/>
                    <a:pt x="7165" y="7642"/>
                  </a:cubicBezTo>
                  <a:cubicBezTo>
                    <a:pt x="7156" y="7794"/>
                    <a:pt x="7316" y="7803"/>
                    <a:pt x="7423" y="7839"/>
                  </a:cubicBezTo>
                  <a:cubicBezTo>
                    <a:pt x="7414" y="7874"/>
                    <a:pt x="7397" y="7937"/>
                    <a:pt x="7388" y="7973"/>
                  </a:cubicBezTo>
                  <a:cubicBezTo>
                    <a:pt x="7405" y="8062"/>
                    <a:pt x="7405" y="8151"/>
                    <a:pt x="7397" y="8240"/>
                  </a:cubicBezTo>
                  <a:cubicBezTo>
                    <a:pt x="7414" y="8258"/>
                    <a:pt x="7441" y="8303"/>
                    <a:pt x="7450" y="8320"/>
                  </a:cubicBezTo>
                  <a:cubicBezTo>
                    <a:pt x="7423" y="8312"/>
                    <a:pt x="7361" y="8294"/>
                    <a:pt x="7325" y="8276"/>
                  </a:cubicBezTo>
                  <a:cubicBezTo>
                    <a:pt x="7254" y="8445"/>
                    <a:pt x="7191" y="8677"/>
                    <a:pt x="6977" y="8704"/>
                  </a:cubicBezTo>
                  <a:cubicBezTo>
                    <a:pt x="6906" y="8731"/>
                    <a:pt x="6843" y="8766"/>
                    <a:pt x="6772" y="8802"/>
                  </a:cubicBezTo>
                  <a:cubicBezTo>
                    <a:pt x="6790" y="8731"/>
                    <a:pt x="6808" y="8659"/>
                    <a:pt x="6817" y="8588"/>
                  </a:cubicBezTo>
                  <a:cubicBezTo>
                    <a:pt x="6897" y="8552"/>
                    <a:pt x="6968" y="8508"/>
                    <a:pt x="7040" y="8463"/>
                  </a:cubicBezTo>
                  <a:cubicBezTo>
                    <a:pt x="7058" y="8392"/>
                    <a:pt x="7075" y="8320"/>
                    <a:pt x="7093" y="8249"/>
                  </a:cubicBezTo>
                  <a:cubicBezTo>
                    <a:pt x="7111" y="8222"/>
                    <a:pt x="7156" y="8178"/>
                    <a:pt x="7173" y="8151"/>
                  </a:cubicBezTo>
                  <a:lnTo>
                    <a:pt x="7173" y="8151"/>
                  </a:lnTo>
                  <a:cubicBezTo>
                    <a:pt x="7066" y="8213"/>
                    <a:pt x="6968" y="8294"/>
                    <a:pt x="6870" y="8365"/>
                  </a:cubicBezTo>
                  <a:cubicBezTo>
                    <a:pt x="6852" y="8427"/>
                    <a:pt x="6843" y="8490"/>
                    <a:pt x="6826" y="8552"/>
                  </a:cubicBezTo>
                  <a:cubicBezTo>
                    <a:pt x="6620" y="8588"/>
                    <a:pt x="6478" y="8749"/>
                    <a:pt x="6299" y="8847"/>
                  </a:cubicBezTo>
                  <a:cubicBezTo>
                    <a:pt x="6361" y="8852"/>
                    <a:pt x="6422" y="8863"/>
                    <a:pt x="6482" y="8863"/>
                  </a:cubicBezTo>
                  <a:cubicBezTo>
                    <a:pt x="6526" y="8863"/>
                    <a:pt x="6570" y="8857"/>
                    <a:pt x="6611" y="8838"/>
                  </a:cubicBezTo>
                  <a:lnTo>
                    <a:pt x="6611" y="8838"/>
                  </a:lnTo>
                  <a:cubicBezTo>
                    <a:pt x="6594" y="8856"/>
                    <a:pt x="6558" y="8900"/>
                    <a:pt x="6549" y="8927"/>
                  </a:cubicBezTo>
                  <a:cubicBezTo>
                    <a:pt x="6585" y="8945"/>
                    <a:pt x="6665" y="8972"/>
                    <a:pt x="6710" y="8990"/>
                  </a:cubicBezTo>
                  <a:cubicBezTo>
                    <a:pt x="6719" y="9052"/>
                    <a:pt x="6736" y="9123"/>
                    <a:pt x="6754" y="9186"/>
                  </a:cubicBezTo>
                  <a:cubicBezTo>
                    <a:pt x="6710" y="9105"/>
                    <a:pt x="6665" y="9007"/>
                    <a:pt x="6567" y="8972"/>
                  </a:cubicBezTo>
                  <a:cubicBezTo>
                    <a:pt x="6549" y="9016"/>
                    <a:pt x="6513" y="9105"/>
                    <a:pt x="6495" y="9150"/>
                  </a:cubicBezTo>
                  <a:cubicBezTo>
                    <a:pt x="6406" y="9213"/>
                    <a:pt x="6326" y="9275"/>
                    <a:pt x="6255" y="9346"/>
                  </a:cubicBezTo>
                  <a:cubicBezTo>
                    <a:pt x="6255" y="9355"/>
                    <a:pt x="6237" y="9355"/>
                    <a:pt x="6237" y="9355"/>
                  </a:cubicBezTo>
                  <a:cubicBezTo>
                    <a:pt x="6299" y="9257"/>
                    <a:pt x="6353" y="9141"/>
                    <a:pt x="6397" y="9025"/>
                  </a:cubicBezTo>
                  <a:lnTo>
                    <a:pt x="6397" y="9025"/>
                  </a:lnTo>
                  <a:cubicBezTo>
                    <a:pt x="6299" y="9043"/>
                    <a:pt x="6201" y="9070"/>
                    <a:pt x="6103" y="9097"/>
                  </a:cubicBezTo>
                  <a:cubicBezTo>
                    <a:pt x="6085" y="9141"/>
                    <a:pt x="6067" y="9230"/>
                    <a:pt x="6058" y="9266"/>
                  </a:cubicBezTo>
                  <a:cubicBezTo>
                    <a:pt x="5862" y="9552"/>
                    <a:pt x="5523" y="9694"/>
                    <a:pt x="5354" y="9998"/>
                  </a:cubicBezTo>
                  <a:cubicBezTo>
                    <a:pt x="5380" y="10087"/>
                    <a:pt x="5416" y="10158"/>
                    <a:pt x="5470" y="10230"/>
                  </a:cubicBezTo>
                  <a:cubicBezTo>
                    <a:pt x="5505" y="10176"/>
                    <a:pt x="5541" y="10122"/>
                    <a:pt x="5586" y="10078"/>
                  </a:cubicBezTo>
                  <a:cubicBezTo>
                    <a:pt x="5594" y="10096"/>
                    <a:pt x="5603" y="10131"/>
                    <a:pt x="5612" y="10158"/>
                  </a:cubicBezTo>
                  <a:cubicBezTo>
                    <a:pt x="5594" y="10176"/>
                    <a:pt x="5559" y="10203"/>
                    <a:pt x="5541" y="10221"/>
                  </a:cubicBezTo>
                  <a:cubicBezTo>
                    <a:pt x="5532" y="10417"/>
                    <a:pt x="5746" y="10542"/>
                    <a:pt x="5826" y="10702"/>
                  </a:cubicBezTo>
                  <a:cubicBezTo>
                    <a:pt x="5532" y="10604"/>
                    <a:pt x="5380" y="10265"/>
                    <a:pt x="5050" y="10247"/>
                  </a:cubicBezTo>
                  <a:lnTo>
                    <a:pt x="5050" y="10247"/>
                  </a:lnTo>
                  <a:cubicBezTo>
                    <a:pt x="4970" y="10390"/>
                    <a:pt x="5077" y="10506"/>
                    <a:pt x="5175" y="10595"/>
                  </a:cubicBezTo>
                  <a:cubicBezTo>
                    <a:pt x="5166" y="10631"/>
                    <a:pt x="5157" y="10693"/>
                    <a:pt x="5148" y="10729"/>
                  </a:cubicBezTo>
                  <a:cubicBezTo>
                    <a:pt x="5027" y="10641"/>
                    <a:pt x="4885" y="10543"/>
                    <a:pt x="4734" y="10543"/>
                  </a:cubicBezTo>
                  <a:cubicBezTo>
                    <a:pt x="4686" y="10543"/>
                    <a:pt x="4636" y="10554"/>
                    <a:pt x="4586" y="10577"/>
                  </a:cubicBezTo>
                  <a:cubicBezTo>
                    <a:pt x="4194" y="10738"/>
                    <a:pt x="4087" y="11193"/>
                    <a:pt x="3935" y="11550"/>
                  </a:cubicBezTo>
                  <a:cubicBezTo>
                    <a:pt x="3837" y="11737"/>
                    <a:pt x="3953" y="11960"/>
                    <a:pt x="3891" y="12165"/>
                  </a:cubicBezTo>
                  <a:cubicBezTo>
                    <a:pt x="3792" y="12353"/>
                    <a:pt x="3659" y="12531"/>
                    <a:pt x="3569" y="12727"/>
                  </a:cubicBezTo>
                  <a:cubicBezTo>
                    <a:pt x="3427" y="12843"/>
                    <a:pt x="3302" y="12968"/>
                    <a:pt x="3213" y="13129"/>
                  </a:cubicBezTo>
                  <a:cubicBezTo>
                    <a:pt x="3284" y="13138"/>
                    <a:pt x="3346" y="13138"/>
                    <a:pt x="3418" y="13147"/>
                  </a:cubicBezTo>
                  <a:cubicBezTo>
                    <a:pt x="3494" y="13054"/>
                    <a:pt x="3514" y="12832"/>
                    <a:pt x="3645" y="12832"/>
                  </a:cubicBezTo>
                  <a:cubicBezTo>
                    <a:pt x="3652" y="12832"/>
                    <a:pt x="3660" y="12833"/>
                    <a:pt x="3668" y="12834"/>
                  </a:cubicBezTo>
                  <a:cubicBezTo>
                    <a:pt x="3641" y="12995"/>
                    <a:pt x="3596" y="13165"/>
                    <a:pt x="3569" y="13325"/>
                  </a:cubicBezTo>
                  <a:cubicBezTo>
                    <a:pt x="3632" y="13263"/>
                    <a:pt x="3694" y="13191"/>
                    <a:pt x="3757" y="13120"/>
                  </a:cubicBezTo>
                  <a:cubicBezTo>
                    <a:pt x="3775" y="13120"/>
                    <a:pt x="3819" y="13129"/>
                    <a:pt x="3837" y="13138"/>
                  </a:cubicBezTo>
                  <a:cubicBezTo>
                    <a:pt x="3846" y="13209"/>
                    <a:pt x="3846" y="13281"/>
                    <a:pt x="3855" y="13352"/>
                  </a:cubicBezTo>
                  <a:cubicBezTo>
                    <a:pt x="3739" y="13414"/>
                    <a:pt x="3783" y="13521"/>
                    <a:pt x="3810" y="13620"/>
                  </a:cubicBezTo>
                  <a:cubicBezTo>
                    <a:pt x="3775" y="13611"/>
                    <a:pt x="3694" y="13584"/>
                    <a:pt x="3659" y="13575"/>
                  </a:cubicBezTo>
                  <a:cubicBezTo>
                    <a:pt x="3605" y="13673"/>
                    <a:pt x="3552" y="13762"/>
                    <a:pt x="3498" y="13851"/>
                  </a:cubicBezTo>
                  <a:cubicBezTo>
                    <a:pt x="3574" y="13860"/>
                    <a:pt x="3652" y="13863"/>
                    <a:pt x="3730" y="13863"/>
                  </a:cubicBezTo>
                  <a:cubicBezTo>
                    <a:pt x="3808" y="13863"/>
                    <a:pt x="3886" y="13860"/>
                    <a:pt x="3962" y="13860"/>
                  </a:cubicBezTo>
                  <a:cubicBezTo>
                    <a:pt x="3980" y="13834"/>
                    <a:pt x="3998" y="13762"/>
                    <a:pt x="4015" y="13735"/>
                  </a:cubicBezTo>
                  <a:cubicBezTo>
                    <a:pt x="4042" y="13816"/>
                    <a:pt x="4078" y="13905"/>
                    <a:pt x="4114" y="13994"/>
                  </a:cubicBezTo>
                  <a:cubicBezTo>
                    <a:pt x="4114" y="14012"/>
                    <a:pt x="4114" y="14057"/>
                    <a:pt x="4114" y="14074"/>
                  </a:cubicBezTo>
                  <a:cubicBezTo>
                    <a:pt x="4015" y="14083"/>
                    <a:pt x="3917" y="14092"/>
                    <a:pt x="3819" y="14101"/>
                  </a:cubicBezTo>
                  <a:cubicBezTo>
                    <a:pt x="3801" y="14137"/>
                    <a:pt x="3775" y="14217"/>
                    <a:pt x="3757" y="14253"/>
                  </a:cubicBezTo>
                  <a:cubicBezTo>
                    <a:pt x="3712" y="14226"/>
                    <a:pt x="3614" y="14190"/>
                    <a:pt x="3569" y="14164"/>
                  </a:cubicBezTo>
                  <a:cubicBezTo>
                    <a:pt x="3489" y="14226"/>
                    <a:pt x="3418" y="14280"/>
                    <a:pt x="3337" y="14333"/>
                  </a:cubicBezTo>
                  <a:cubicBezTo>
                    <a:pt x="3382" y="14342"/>
                    <a:pt x="3462" y="14351"/>
                    <a:pt x="3507" y="14360"/>
                  </a:cubicBezTo>
                  <a:cubicBezTo>
                    <a:pt x="3498" y="14405"/>
                    <a:pt x="3471" y="14503"/>
                    <a:pt x="3453" y="14547"/>
                  </a:cubicBezTo>
                  <a:cubicBezTo>
                    <a:pt x="3489" y="14601"/>
                    <a:pt x="3525" y="14645"/>
                    <a:pt x="3552" y="14690"/>
                  </a:cubicBezTo>
                  <a:cubicBezTo>
                    <a:pt x="3516" y="14752"/>
                    <a:pt x="3471" y="14815"/>
                    <a:pt x="3427" y="14868"/>
                  </a:cubicBezTo>
                  <a:cubicBezTo>
                    <a:pt x="3411" y="14865"/>
                    <a:pt x="3394" y="14864"/>
                    <a:pt x="3377" y="14864"/>
                  </a:cubicBezTo>
                  <a:cubicBezTo>
                    <a:pt x="3324" y="14864"/>
                    <a:pt x="3265" y="14875"/>
                    <a:pt x="3210" y="14875"/>
                  </a:cubicBezTo>
                  <a:cubicBezTo>
                    <a:pt x="3147" y="14875"/>
                    <a:pt x="3090" y="14859"/>
                    <a:pt x="3061" y="14788"/>
                  </a:cubicBezTo>
                  <a:cubicBezTo>
                    <a:pt x="2990" y="14868"/>
                    <a:pt x="2918" y="14949"/>
                    <a:pt x="2847" y="15029"/>
                  </a:cubicBezTo>
                  <a:cubicBezTo>
                    <a:pt x="2829" y="14922"/>
                    <a:pt x="2802" y="14815"/>
                    <a:pt x="2766" y="14708"/>
                  </a:cubicBezTo>
                  <a:cubicBezTo>
                    <a:pt x="2686" y="14744"/>
                    <a:pt x="2606" y="14779"/>
                    <a:pt x="2526" y="14806"/>
                  </a:cubicBezTo>
                  <a:cubicBezTo>
                    <a:pt x="2419" y="14735"/>
                    <a:pt x="2329" y="14636"/>
                    <a:pt x="2240" y="14538"/>
                  </a:cubicBezTo>
                  <a:cubicBezTo>
                    <a:pt x="2142" y="14547"/>
                    <a:pt x="2035" y="14556"/>
                    <a:pt x="1928" y="14565"/>
                  </a:cubicBezTo>
                  <a:cubicBezTo>
                    <a:pt x="1901" y="14521"/>
                    <a:pt x="1865" y="14476"/>
                    <a:pt x="1830" y="14431"/>
                  </a:cubicBezTo>
                  <a:cubicBezTo>
                    <a:pt x="1794" y="14431"/>
                    <a:pt x="1732" y="14422"/>
                    <a:pt x="1696" y="14422"/>
                  </a:cubicBezTo>
                  <a:cubicBezTo>
                    <a:pt x="1651" y="14458"/>
                    <a:pt x="1607" y="14494"/>
                    <a:pt x="1562" y="14529"/>
                  </a:cubicBezTo>
                  <a:cubicBezTo>
                    <a:pt x="1437" y="14413"/>
                    <a:pt x="1303" y="14315"/>
                    <a:pt x="1143" y="14271"/>
                  </a:cubicBezTo>
                  <a:cubicBezTo>
                    <a:pt x="1125" y="14306"/>
                    <a:pt x="1098" y="14369"/>
                    <a:pt x="1089" y="14405"/>
                  </a:cubicBezTo>
                  <a:cubicBezTo>
                    <a:pt x="1107" y="14476"/>
                    <a:pt x="1116" y="14547"/>
                    <a:pt x="1134" y="14628"/>
                  </a:cubicBezTo>
                  <a:cubicBezTo>
                    <a:pt x="1027" y="14636"/>
                    <a:pt x="929" y="14645"/>
                    <a:pt x="831" y="14663"/>
                  </a:cubicBezTo>
                  <a:cubicBezTo>
                    <a:pt x="831" y="14904"/>
                    <a:pt x="608" y="14993"/>
                    <a:pt x="456" y="15127"/>
                  </a:cubicBezTo>
                  <a:cubicBezTo>
                    <a:pt x="509" y="15163"/>
                    <a:pt x="554" y="15199"/>
                    <a:pt x="608" y="15234"/>
                  </a:cubicBezTo>
                  <a:cubicBezTo>
                    <a:pt x="572" y="15252"/>
                    <a:pt x="527" y="15270"/>
                    <a:pt x="483" y="15288"/>
                  </a:cubicBezTo>
                  <a:cubicBezTo>
                    <a:pt x="438" y="15555"/>
                    <a:pt x="242" y="15778"/>
                    <a:pt x="1" y="15885"/>
                  </a:cubicBezTo>
                  <a:cubicBezTo>
                    <a:pt x="37" y="15877"/>
                    <a:pt x="108" y="15850"/>
                    <a:pt x="144" y="15841"/>
                  </a:cubicBezTo>
                  <a:cubicBezTo>
                    <a:pt x="194" y="15916"/>
                    <a:pt x="248" y="16004"/>
                    <a:pt x="325" y="16004"/>
                  </a:cubicBezTo>
                  <a:cubicBezTo>
                    <a:pt x="358" y="16004"/>
                    <a:pt x="395" y="15988"/>
                    <a:pt x="438" y="15948"/>
                  </a:cubicBezTo>
                  <a:cubicBezTo>
                    <a:pt x="376" y="15903"/>
                    <a:pt x="322" y="15859"/>
                    <a:pt x="269" y="15805"/>
                  </a:cubicBezTo>
                  <a:cubicBezTo>
                    <a:pt x="331" y="15796"/>
                    <a:pt x="402" y="15787"/>
                    <a:pt x="474" y="15787"/>
                  </a:cubicBezTo>
                  <a:cubicBezTo>
                    <a:pt x="456" y="15984"/>
                    <a:pt x="429" y="16207"/>
                    <a:pt x="572" y="16367"/>
                  </a:cubicBezTo>
                  <a:cubicBezTo>
                    <a:pt x="572" y="16430"/>
                    <a:pt x="563" y="16483"/>
                    <a:pt x="554" y="16546"/>
                  </a:cubicBezTo>
                  <a:cubicBezTo>
                    <a:pt x="644" y="16598"/>
                    <a:pt x="741" y="16670"/>
                    <a:pt x="849" y="16670"/>
                  </a:cubicBezTo>
                  <a:cubicBezTo>
                    <a:pt x="869" y="16670"/>
                    <a:pt x="890" y="16667"/>
                    <a:pt x="911" y="16662"/>
                  </a:cubicBezTo>
                  <a:cubicBezTo>
                    <a:pt x="1045" y="16644"/>
                    <a:pt x="1134" y="16537"/>
                    <a:pt x="1250" y="16492"/>
                  </a:cubicBezTo>
                  <a:cubicBezTo>
                    <a:pt x="1366" y="16492"/>
                    <a:pt x="1473" y="16519"/>
                    <a:pt x="1589" y="16546"/>
                  </a:cubicBezTo>
                  <a:cubicBezTo>
                    <a:pt x="1669" y="16670"/>
                    <a:pt x="1758" y="16786"/>
                    <a:pt x="1874" y="16885"/>
                  </a:cubicBezTo>
                  <a:cubicBezTo>
                    <a:pt x="1830" y="16786"/>
                    <a:pt x="1785" y="16688"/>
                    <a:pt x="1749" y="16590"/>
                  </a:cubicBezTo>
                  <a:lnTo>
                    <a:pt x="1749" y="16590"/>
                  </a:lnTo>
                  <a:cubicBezTo>
                    <a:pt x="1812" y="16599"/>
                    <a:pt x="1937" y="16617"/>
                    <a:pt x="1999" y="16635"/>
                  </a:cubicBezTo>
                  <a:cubicBezTo>
                    <a:pt x="2053" y="16688"/>
                    <a:pt x="2071" y="16769"/>
                    <a:pt x="2115" y="16840"/>
                  </a:cubicBezTo>
                  <a:cubicBezTo>
                    <a:pt x="2204" y="16885"/>
                    <a:pt x="2294" y="16938"/>
                    <a:pt x="2392" y="16965"/>
                  </a:cubicBezTo>
                  <a:cubicBezTo>
                    <a:pt x="2499" y="16956"/>
                    <a:pt x="2606" y="16911"/>
                    <a:pt x="2713" y="16885"/>
                  </a:cubicBezTo>
                  <a:cubicBezTo>
                    <a:pt x="2677" y="16751"/>
                    <a:pt x="2633" y="16617"/>
                    <a:pt x="2570" y="16492"/>
                  </a:cubicBezTo>
                  <a:cubicBezTo>
                    <a:pt x="2686" y="16385"/>
                    <a:pt x="2838" y="16358"/>
                    <a:pt x="2990" y="16331"/>
                  </a:cubicBezTo>
                  <a:cubicBezTo>
                    <a:pt x="3007" y="16278"/>
                    <a:pt x="3016" y="16216"/>
                    <a:pt x="3034" y="16162"/>
                  </a:cubicBezTo>
                  <a:cubicBezTo>
                    <a:pt x="2936" y="16117"/>
                    <a:pt x="2829" y="16073"/>
                    <a:pt x="2722" y="16037"/>
                  </a:cubicBezTo>
                  <a:cubicBezTo>
                    <a:pt x="2597" y="15850"/>
                    <a:pt x="2454" y="15671"/>
                    <a:pt x="2294" y="15511"/>
                  </a:cubicBezTo>
                  <a:cubicBezTo>
                    <a:pt x="2196" y="15475"/>
                    <a:pt x="2088" y="15484"/>
                    <a:pt x="2017" y="15386"/>
                  </a:cubicBezTo>
                  <a:lnTo>
                    <a:pt x="2017" y="15386"/>
                  </a:lnTo>
                  <a:cubicBezTo>
                    <a:pt x="2133" y="15404"/>
                    <a:pt x="2249" y="15430"/>
                    <a:pt x="2356" y="15466"/>
                  </a:cubicBezTo>
                  <a:cubicBezTo>
                    <a:pt x="2416" y="15563"/>
                    <a:pt x="2527" y="15608"/>
                    <a:pt x="2640" y="15608"/>
                  </a:cubicBezTo>
                  <a:cubicBezTo>
                    <a:pt x="2778" y="15608"/>
                    <a:pt x="2918" y="15540"/>
                    <a:pt x="2972" y="15413"/>
                  </a:cubicBezTo>
                  <a:cubicBezTo>
                    <a:pt x="2998" y="15430"/>
                    <a:pt x="3043" y="15448"/>
                    <a:pt x="3061" y="15457"/>
                  </a:cubicBezTo>
                  <a:cubicBezTo>
                    <a:pt x="3061" y="15502"/>
                    <a:pt x="3043" y="15573"/>
                    <a:pt x="3034" y="15609"/>
                  </a:cubicBezTo>
                  <a:cubicBezTo>
                    <a:pt x="3105" y="15609"/>
                    <a:pt x="3177" y="15600"/>
                    <a:pt x="3248" y="15591"/>
                  </a:cubicBezTo>
                  <a:cubicBezTo>
                    <a:pt x="3230" y="15555"/>
                    <a:pt x="3186" y="15484"/>
                    <a:pt x="3168" y="15448"/>
                  </a:cubicBezTo>
                  <a:cubicBezTo>
                    <a:pt x="3204" y="15430"/>
                    <a:pt x="3284" y="15404"/>
                    <a:pt x="3320" y="15386"/>
                  </a:cubicBezTo>
                  <a:cubicBezTo>
                    <a:pt x="3337" y="15359"/>
                    <a:pt x="3373" y="15314"/>
                    <a:pt x="3391" y="15288"/>
                  </a:cubicBezTo>
                  <a:cubicBezTo>
                    <a:pt x="3320" y="15279"/>
                    <a:pt x="3248" y="15270"/>
                    <a:pt x="3177" y="15252"/>
                  </a:cubicBezTo>
                  <a:cubicBezTo>
                    <a:pt x="3195" y="15181"/>
                    <a:pt x="3213" y="15109"/>
                    <a:pt x="3230" y="15038"/>
                  </a:cubicBezTo>
                  <a:cubicBezTo>
                    <a:pt x="3275" y="15020"/>
                    <a:pt x="3311" y="14993"/>
                    <a:pt x="3355" y="14975"/>
                  </a:cubicBezTo>
                  <a:lnTo>
                    <a:pt x="3355" y="14975"/>
                  </a:lnTo>
                  <a:cubicBezTo>
                    <a:pt x="3337" y="15029"/>
                    <a:pt x="3311" y="15145"/>
                    <a:pt x="3302" y="15199"/>
                  </a:cubicBezTo>
                  <a:cubicBezTo>
                    <a:pt x="3453" y="15056"/>
                    <a:pt x="3560" y="14877"/>
                    <a:pt x="3685" y="14708"/>
                  </a:cubicBezTo>
                  <a:cubicBezTo>
                    <a:pt x="3783" y="14735"/>
                    <a:pt x="3891" y="14761"/>
                    <a:pt x="3998" y="14797"/>
                  </a:cubicBezTo>
                  <a:cubicBezTo>
                    <a:pt x="4078" y="14708"/>
                    <a:pt x="4158" y="14628"/>
                    <a:pt x="4274" y="14583"/>
                  </a:cubicBezTo>
                  <a:cubicBezTo>
                    <a:pt x="4292" y="14512"/>
                    <a:pt x="4310" y="14440"/>
                    <a:pt x="4328" y="14369"/>
                  </a:cubicBezTo>
                  <a:cubicBezTo>
                    <a:pt x="4319" y="14351"/>
                    <a:pt x="4292" y="14297"/>
                    <a:pt x="4283" y="14280"/>
                  </a:cubicBezTo>
                  <a:lnTo>
                    <a:pt x="4283" y="14280"/>
                  </a:lnTo>
                  <a:cubicBezTo>
                    <a:pt x="4435" y="14306"/>
                    <a:pt x="4586" y="14333"/>
                    <a:pt x="4738" y="14360"/>
                  </a:cubicBezTo>
                  <a:cubicBezTo>
                    <a:pt x="4783" y="14315"/>
                    <a:pt x="4818" y="14271"/>
                    <a:pt x="4863" y="14235"/>
                  </a:cubicBezTo>
                  <a:cubicBezTo>
                    <a:pt x="5050" y="14235"/>
                    <a:pt x="5238" y="14226"/>
                    <a:pt x="5416" y="14173"/>
                  </a:cubicBezTo>
                  <a:cubicBezTo>
                    <a:pt x="5577" y="14137"/>
                    <a:pt x="5764" y="14137"/>
                    <a:pt x="5889" y="14012"/>
                  </a:cubicBezTo>
                  <a:cubicBezTo>
                    <a:pt x="6058" y="13843"/>
                    <a:pt x="6183" y="13637"/>
                    <a:pt x="6397" y="13521"/>
                  </a:cubicBezTo>
                  <a:cubicBezTo>
                    <a:pt x="6406" y="13459"/>
                    <a:pt x="6406" y="13388"/>
                    <a:pt x="6415" y="13325"/>
                  </a:cubicBezTo>
                  <a:cubicBezTo>
                    <a:pt x="6522" y="13316"/>
                    <a:pt x="6629" y="13316"/>
                    <a:pt x="6745" y="13298"/>
                  </a:cubicBezTo>
                  <a:cubicBezTo>
                    <a:pt x="6781" y="13236"/>
                    <a:pt x="6817" y="13173"/>
                    <a:pt x="6861" y="13111"/>
                  </a:cubicBezTo>
                  <a:cubicBezTo>
                    <a:pt x="6772" y="12924"/>
                    <a:pt x="6692" y="12736"/>
                    <a:pt x="6603" y="12549"/>
                  </a:cubicBezTo>
                  <a:cubicBezTo>
                    <a:pt x="6603" y="12406"/>
                    <a:pt x="6629" y="12264"/>
                    <a:pt x="6531" y="12148"/>
                  </a:cubicBezTo>
                  <a:lnTo>
                    <a:pt x="6531" y="12148"/>
                  </a:lnTo>
                  <a:cubicBezTo>
                    <a:pt x="6585" y="12165"/>
                    <a:pt x="6638" y="12183"/>
                    <a:pt x="6692" y="12210"/>
                  </a:cubicBezTo>
                  <a:cubicBezTo>
                    <a:pt x="6772" y="12335"/>
                    <a:pt x="6906" y="12379"/>
                    <a:pt x="7049" y="12397"/>
                  </a:cubicBezTo>
                  <a:cubicBezTo>
                    <a:pt x="7058" y="12371"/>
                    <a:pt x="7084" y="12317"/>
                    <a:pt x="7102" y="12290"/>
                  </a:cubicBezTo>
                  <a:cubicBezTo>
                    <a:pt x="7040" y="12165"/>
                    <a:pt x="6977" y="12032"/>
                    <a:pt x="6915" y="11907"/>
                  </a:cubicBezTo>
                  <a:lnTo>
                    <a:pt x="6915" y="11907"/>
                  </a:lnTo>
                  <a:cubicBezTo>
                    <a:pt x="7013" y="11925"/>
                    <a:pt x="7120" y="11942"/>
                    <a:pt x="7218" y="11969"/>
                  </a:cubicBezTo>
                  <a:cubicBezTo>
                    <a:pt x="7227" y="11916"/>
                    <a:pt x="7236" y="11817"/>
                    <a:pt x="7245" y="11764"/>
                  </a:cubicBezTo>
                  <a:cubicBezTo>
                    <a:pt x="7102" y="11568"/>
                    <a:pt x="6959" y="11371"/>
                    <a:pt x="6888" y="11139"/>
                  </a:cubicBezTo>
                  <a:lnTo>
                    <a:pt x="6888" y="11139"/>
                  </a:lnTo>
                  <a:cubicBezTo>
                    <a:pt x="7102" y="11202"/>
                    <a:pt x="7245" y="11371"/>
                    <a:pt x="7370" y="11541"/>
                  </a:cubicBezTo>
                  <a:cubicBezTo>
                    <a:pt x="7387" y="11544"/>
                    <a:pt x="7405" y="11545"/>
                    <a:pt x="7422" y="11545"/>
                  </a:cubicBezTo>
                  <a:cubicBezTo>
                    <a:pt x="7509" y="11545"/>
                    <a:pt x="7591" y="11513"/>
                    <a:pt x="7673" y="11505"/>
                  </a:cubicBezTo>
                  <a:cubicBezTo>
                    <a:pt x="7673" y="11398"/>
                    <a:pt x="7673" y="11291"/>
                    <a:pt x="7637" y="11193"/>
                  </a:cubicBezTo>
                  <a:cubicBezTo>
                    <a:pt x="7727" y="11068"/>
                    <a:pt x="7851" y="10979"/>
                    <a:pt x="8012" y="10943"/>
                  </a:cubicBezTo>
                  <a:cubicBezTo>
                    <a:pt x="8101" y="10934"/>
                    <a:pt x="8083" y="10818"/>
                    <a:pt x="8119" y="10756"/>
                  </a:cubicBezTo>
                  <a:cubicBezTo>
                    <a:pt x="8190" y="10667"/>
                    <a:pt x="8280" y="10595"/>
                    <a:pt x="8387" y="10551"/>
                  </a:cubicBezTo>
                  <a:cubicBezTo>
                    <a:pt x="8547" y="10488"/>
                    <a:pt x="8601" y="10292"/>
                    <a:pt x="8779" y="10265"/>
                  </a:cubicBezTo>
                  <a:cubicBezTo>
                    <a:pt x="9038" y="10203"/>
                    <a:pt x="9252" y="9953"/>
                    <a:pt x="9252" y="9685"/>
                  </a:cubicBezTo>
                  <a:cubicBezTo>
                    <a:pt x="9341" y="9569"/>
                    <a:pt x="9448" y="9462"/>
                    <a:pt x="9573" y="9382"/>
                  </a:cubicBezTo>
                  <a:cubicBezTo>
                    <a:pt x="9573" y="9346"/>
                    <a:pt x="9582" y="9266"/>
                    <a:pt x="9591" y="9221"/>
                  </a:cubicBezTo>
                  <a:cubicBezTo>
                    <a:pt x="9741" y="9146"/>
                    <a:pt x="9899" y="9087"/>
                    <a:pt x="10065" y="9087"/>
                  </a:cubicBezTo>
                  <a:cubicBezTo>
                    <a:pt x="10077" y="9087"/>
                    <a:pt x="10088" y="9087"/>
                    <a:pt x="10100" y="9088"/>
                  </a:cubicBezTo>
                  <a:cubicBezTo>
                    <a:pt x="10108" y="9141"/>
                    <a:pt x="10108" y="9239"/>
                    <a:pt x="10117" y="9284"/>
                  </a:cubicBezTo>
                  <a:cubicBezTo>
                    <a:pt x="10189" y="9302"/>
                    <a:pt x="10260" y="9320"/>
                    <a:pt x="10332" y="9337"/>
                  </a:cubicBezTo>
                  <a:cubicBezTo>
                    <a:pt x="10314" y="9257"/>
                    <a:pt x="10296" y="9177"/>
                    <a:pt x="10278" y="9097"/>
                  </a:cubicBezTo>
                  <a:cubicBezTo>
                    <a:pt x="10242" y="9079"/>
                    <a:pt x="10180" y="9025"/>
                    <a:pt x="10144" y="9007"/>
                  </a:cubicBezTo>
                  <a:cubicBezTo>
                    <a:pt x="10189" y="8963"/>
                    <a:pt x="10251" y="8927"/>
                    <a:pt x="10314" y="8909"/>
                  </a:cubicBezTo>
                  <a:cubicBezTo>
                    <a:pt x="10376" y="8856"/>
                    <a:pt x="10439" y="8793"/>
                    <a:pt x="10492" y="8731"/>
                  </a:cubicBezTo>
                  <a:cubicBezTo>
                    <a:pt x="10536" y="8740"/>
                    <a:pt x="10623" y="8748"/>
                    <a:pt x="10668" y="8757"/>
                  </a:cubicBezTo>
                  <a:lnTo>
                    <a:pt x="10668" y="8757"/>
                  </a:lnTo>
                  <a:cubicBezTo>
                    <a:pt x="10683" y="8722"/>
                    <a:pt x="10699" y="8686"/>
                    <a:pt x="10715" y="8651"/>
                  </a:cubicBezTo>
                  <a:cubicBezTo>
                    <a:pt x="10902" y="8508"/>
                    <a:pt x="11125" y="8454"/>
                    <a:pt x="11322" y="8347"/>
                  </a:cubicBezTo>
                  <a:cubicBezTo>
                    <a:pt x="11268" y="8106"/>
                    <a:pt x="10867" y="8151"/>
                    <a:pt x="10867" y="7874"/>
                  </a:cubicBezTo>
                  <a:cubicBezTo>
                    <a:pt x="10831" y="7758"/>
                    <a:pt x="10974" y="7776"/>
                    <a:pt x="11036" y="7741"/>
                  </a:cubicBezTo>
                  <a:cubicBezTo>
                    <a:pt x="11063" y="7651"/>
                    <a:pt x="11081" y="7562"/>
                    <a:pt x="11108" y="7473"/>
                  </a:cubicBezTo>
                  <a:cubicBezTo>
                    <a:pt x="11081" y="7410"/>
                    <a:pt x="11054" y="7357"/>
                    <a:pt x="11027" y="7295"/>
                  </a:cubicBezTo>
                  <a:lnTo>
                    <a:pt x="11027" y="7295"/>
                  </a:lnTo>
                  <a:cubicBezTo>
                    <a:pt x="11152" y="7357"/>
                    <a:pt x="11277" y="7419"/>
                    <a:pt x="11402" y="7473"/>
                  </a:cubicBezTo>
                  <a:cubicBezTo>
                    <a:pt x="11402" y="7634"/>
                    <a:pt x="11456" y="7776"/>
                    <a:pt x="11527" y="7919"/>
                  </a:cubicBezTo>
                  <a:cubicBezTo>
                    <a:pt x="11598" y="7928"/>
                    <a:pt x="11670" y="7946"/>
                    <a:pt x="11741" y="7955"/>
                  </a:cubicBezTo>
                  <a:cubicBezTo>
                    <a:pt x="11821" y="7874"/>
                    <a:pt x="11848" y="7767"/>
                    <a:pt x="11884" y="7660"/>
                  </a:cubicBezTo>
                  <a:cubicBezTo>
                    <a:pt x="11937" y="7437"/>
                    <a:pt x="12062" y="7232"/>
                    <a:pt x="12044" y="6991"/>
                  </a:cubicBezTo>
                  <a:cubicBezTo>
                    <a:pt x="12014" y="6832"/>
                    <a:pt x="12145" y="6653"/>
                    <a:pt x="12306" y="6653"/>
                  </a:cubicBezTo>
                  <a:cubicBezTo>
                    <a:pt x="12334" y="6653"/>
                    <a:pt x="12363" y="6658"/>
                    <a:pt x="12392" y="6670"/>
                  </a:cubicBezTo>
                  <a:cubicBezTo>
                    <a:pt x="12374" y="6625"/>
                    <a:pt x="12357" y="6572"/>
                    <a:pt x="12330" y="6527"/>
                  </a:cubicBezTo>
                  <a:cubicBezTo>
                    <a:pt x="12481" y="6402"/>
                    <a:pt x="12624" y="6269"/>
                    <a:pt x="12767" y="6144"/>
                  </a:cubicBezTo>
                  <a:lnTo>
                    <a:pt x="12767" y="6144"/>
                  </a:lnTo>
                  <a:cubicBezTo>
                    <a:pt x="12758" y="6215"/>
                    <a:pt x="12740" y="6367"/>
                    <a:pt x="12731" y="6438"/>
                  </a:cubicBezTo>
                  <a:cubicBezTo>
                    <a:pt x="12785" y="6367"/>
                    <a:pt x="12794" y="6278"/>
                    <a:pt x="12812" y="6197"/>
                  </a:cubicBezTo>
                  <a:cubicBezTo>
                    <a:pt x="13008" y="5992"/>
                    <a:pt x="13267" y="5876"/>
                    <a:pt x="13481" y="5698"/>
                  </a:cubicBezTo>
                  <a:lnTo>
                    <a:pt x="13481" y="5698"/>
                  </a:lnTo>
                  <a:cubicBezTo>
                    <a:pt x="13383" y="5715"/>
                    <a:pt x="13284" y="5733"/>
                    <a:pt x="13186" y="5760"/>
                  </a:cubicBezTo>
                  <a:cubicBezTo>
                    <a:pt x="13231" y="5501"/>
                    <a:pt x="13490" y="5466"/>
                    <a:pt x="13695" y="5430"/>
                  </a:cubicBezTo>
                  <a:cubicBezTo>
                    <a:pt x="13650" y="5412"/>
                    <a:pt x="13561" y="5394"/>
                    <a:pt x="13525" y="5377"/>
                  </a:cubicBezTo>
                  <a:cubicBezTo>
                    <a:pt x="13739" y="5180"/>
                    <a:pt x="13882" y="4922"/>
                    <a:pt x="14087" y="4707"/>
                  </a:cubicBezTo>
                  <a:cubicBezTo>
                    <a:pt x="14284" y="4502"/>
                    <a:pt x="14346" y="4208"/>
                    <a:pt x="14498" y="3967"/>
                  </a:cubicBezTo>
                  <a:cubicBezTo>
                    <a:pt x="14605" y="3797"/>
                    <a:pt x="14596" y="3592"/>
                    <a:pt x="14623" y="3405"/>
                  </a:cubicBezTo>
                  <a:cubicBezTo>
                    <a:pt x="14676" y="3137"/>
                    <a:pt x="14551" y="2879"/>
                    <a:pt x="14498" y="2620"/>
                  </a:cubicBezTo>
                  <a:cubicBezTo>
                    <a:pt x="14346" y="2201"/>
                    <a:pt x="14310" y="1755"/>
                    <a:pt x="14168" y="1326"/>
                  </a:cubicBezTo>
                  <a:cubicBezTo>
                    <a:pt x="14096" y="925"/>
                    <a:pt x="13864" y="541"/>
                    <a:pt x="13507" y="345"/>
                  </a:cubicBezTo>
                  <a:cubicBezTo>
                    <a:pt x="13251" y="138"/>
                    <a:pt x="12905" y="1"/>
                    <a:pt x="12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-4801350" y="-1263900"/>
              <a:ext cx="19200" cy="30575"/>
            </a:xfrm>
            <a:custGeom>
              <a:avLst/>
              <a:gdLst/>
              <a:ahLst/>
              <a:cxnLst/>
              <a:rect l="l" t="t" r="r" b="b"/>
              <a:pathLst>
                <a:path w="768" h="1223" extrusionOk="0">
                  <a:moveTo>
                    <a:pt x="571" y="277"/>
                  </a:moveTo>
                  <a:cubicBezTo>
                    <a:pt x="553" y="322"/>
                    <a:pt x="535" y="411"/>
                    <a:pt x="526" y="456"/>
                  </a:cubicBezTo>
                  <a:cubicBezTo>
                    <a:pt x="553" y="447"/>
                    <a:pt x="607" y="420"/>
                    <a:pt x="634" y="411"/>
                  </a:cubicBezTo>
                  <a:lnTo>
                    <a:pt x="634" y="411"/>
                  </a:lnTo>
                  <a:cubicBezTo>
                    <a:pt x="625" y="456"/>
                    <a:pt x="598" y="536"/>
                    <a:pt x="589" y="580"/>
                  </a:cubicBezTo>
                  <a:cubicBezTo>
                    <a:pt x="553" y="563"/>
                    <a:pt x="491" y="536"/>
                    <a:pt x="455" y="518"/>
                  </a:cubicBezTo>
                  <a:cubicBezTo>
                    <a:pt x="428" y="688"/>
                    <a:pt x="411" y="857"/>
                    <a:pt x="393" y="1018"/>
                  </a:cubicBezTo>
                  <a:cubicBezTo>
                    <a:pt x="357" y="1000"/>
                    <a:pt x="277" y="964"/>
                    <a:pt x="241" y="937"/>
                  </a:cubicBezTo>
                  <a:cubicBezTo>
                    <a:pt x="375" y="732"/>
                    <a:pt x="286" y="366"/>
                    <a:pt x="571" y="277"/>
                  </a:cubicBezTo>
                  <a:close/>
                  <a:moveTo>
                    <a:pt x="705" y="1"/>
                  </a:moveTo>
                  <a:lnTo>
                    <a:pt x="705" y="1"/>
                  </a:lnTo>
                  <a:cubicBezTo>
                    <a:pt x="607" y="54"/>
                    <a:pt x="500" y="108"/>
                    <a:pt x="455" y="215"/>
                  </a:cubicBezTo>
                  <a:cubicBezTo>
                    <a:pt x="286" y="545"/>
                    <a:pt x="98" y="866"/>
                    <a:pt x="0" y="1223"/>
                  </a:cubicBezTo>
                  <a:cubicBezTo>
                    <a:pt x="72" y="1134"/>
                    <a:pt x="134" y="1035"/>
                    <a:pt x="196" y="937"/>
                  </a:cubicBezTo>
                  <a:cubicBezTo>
                    <a:pt x="268" y="991"/>
                    <a:pt x="339" y="1035"/>
                    <a:pt x="411" y="1080"/>
                  </a:cubicBezTo>
                  <a:cubicBezTo>
                    <a:pt x="464" y="946"/>
                    <a:pt x="526" y="812"/>
                    <a:pt x="500" y="661"/>
                  </a:cubicBezTo>
                  <a:cubicBezTo>
                    <a:pt x="526" y="661"/>
                    <a:pt x="589" y="652"/>
                    <a:pt x="616" y="643"/>
                  </a:cubicBezTo>
                  <a:cubicBezTo>
                    <a:pt x="625" y="500"/>
                    <a:pt x="669" y="366"/>
                    <a:pt x="767" y="250"/>
                  </a:cubicBezTo>
                  <a:cubicBezTo>
                    <a:pt x="723" y="241"/>
                    <a:pt x="651" y="206"/>
                    <a:pt x="616" y="188"/>
                  </a:cubicBezTo>
                  <a:cubicBezTo>
                    <a:pt x="642" y="126"/>
                    <a:pt x="669" y="63"/>
                    <a:pt x="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-4807600" y="-1233800"/>
              <a:ext cx="6500" cy="13875"/>
            </a:xfrm>
            <a:custGeom>
              <a:avLst/>
              <a:gdLst/>
              <a:ahLst/>
              <a:cxnLst/>
              <a:rect l="l" t="t" r="r" b="b"/>
              <a:pathLst>
                <a:path w="260" h="555" extrusionOk="0">
                  <a:moveTo>
                    <a:pt x="259" y="1"/>
                  </a:moveTo>
                  <a:cubicBezTo>
                    <a:pt x="134" y="162"/>
                    <a:pt x="18" y="340"/>
                    <a:pt x="0" y="554"/>
                  </a:cubicBezTo>
                  <a:cubicBezTo>
                    <a:pt x="188" y="438"/>
                    <a:pt x="214" y="197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-4813175" y="-1213050"/>
              <a:ext cx="4475" cy="8050"/>
            </a:xfrm>
            <a:custGeom>
              <a:avLst/>
              <a:gdLst/>
              <a:ahLst/>
              <a:cxnLst/>
              <a:rect l="l" t="t" r="r" b="b"/>
              <a:pathLst>
                <a:path w="179" h="322" extrusionOk="0">
                  <a:moveTo>
                    <a:pt x="179" y="1"/>
                  </a:moveTo>
                  <a:cubicBezTo>
                    <a:pt x="116" y="81"/>
                    <a:pt x="54" y="170"/>
                    <a:pt x="0" y="250"/>
                  </a:cubicBezTo>
                  <a:cubicBezTo>
                    <a:pt x="45" y="268"/>
                    <a:pt x="134" y="304"/>
                    <a:pt x="179" y="322"/>
                  </a:cubicBezTo>
                  <a:cubicBezTo>
                    <a:pt x="179" y="215"/>
                    <a:pt x="179" y="108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-4412625" y="-960950"/>
              <a:ext cx="233300" cy="202750"/>
            </a:xfrm>
            <a:custGeom>
              <a:avLst/>
              <a:gdLst/>
              <a:ahLst/>
              <a:cxnLst/>
              <a:rect l="l" t="t" r="r" b="b"/>
              <a:pathLst>
                <a:path w="9332" h="8110" extrusionOk="0">
                  <a:moveTo>
                    <a:pt x="6877" y="466"/>
                  </a:moveTo>
                  <a:cubicBezTo>
                    <a:pt x="7148" y="466"/>
                    <a:pt x="7403" y="574"/>
                    <a:pt x="7628" y="711"/>
                  </a:cubicBezTo>
                  <a:cubicBezTo>
                    <a:pt x="7833" y="907"/>
                    <a:pt x="7976" y="1148"/>
                    <a:pt x="8137" y="1371"/>
                  </a:cubicBezTo>
                  <a:cubicBezTo>
                    <a:pt x="8217" y="1398"/>
                    <a:pt x="8288" y="1425"/>
                    <a:pt x="8368" y="1451"/>
                  </a:cubicBezTo>
                  <a:cubicBezTo>
                    <a:pt x="8324" y="1469"/>
                    <a:pt x="8226" y="1487"/>
                    <a:pt x="8181" y="1496"/>
                  </a:cubicBezTo>
                  <a:cubicBezTo>
                    <a:pt x="8190" y="1576"/>
                    <a:pt x="8208" y="1657"/>
                    <a:pt x="8226" y="1737"/>
                  </a:cubicBezTo>
                  <a:cubicBezTo>
                    <a:pt x="8297" y="1799"/>
                    <a:pt x="8377" y="1871"/>
                    <a:pt x="8431" y="1951"/>
                  </a:cubicBezTo>
                  <a:cubicBezTo>
                    <a:pt x="8395" y="2040"/>
                    <a:pt x="8342" y="2121"/>
                    <a:pt x="8297" y="2201"/>
                  </a:cubicBezTo>
                  <a:cubicBezTo>
                    <a:pt x="8226" y="2281"/>
                    <a:pt x="8163" y="2370"/>
                    <a:pt x="8110" y="2460"/>
                  </a:cubicBezTo>
                  <a:cubicBezTo>
                    <a:pt x="8012" y="2540"/>
                    <a:pt x="7967" y="2647"/>
                    <a:pt x="7940" y="2772"/>
                  </a:cubicBezTo>
                  <a:cubicBezTo>
                    <a:pt x="7913" y="2763"/>
                    <a:pt x="7869" y="2763"/>
                    <a:pt x="7842" y="2763"/>
                  </a:cubicBezTo>
                  <a:cubicBezTo>
                    <a:pt x="7887" y="2468"/>
                    <a:pt x="7887" y="2156"/>
                    <a:pt x="7833" y="1862"/>
                  </a:cubicBezTo>
                  <a:cubicBezTo>
                    <a:pt x="7762" y="1567"/>
                    <a:pt x="7717" y="1255"/>
                    <a:pt x="7503" y="1032"/>
                  </a:cubicBezTo>
                  <a:cubicBezTo>
                    <a:pt x="7367" y="904"/>
                    <a:pt x="7214" y="728"/>
                    <a:pt x="7006" y="728"/>
                  </a:cubicBezTo>
                  <a:cubicBezTo>
                    <a:pt x="6997" y="728"/>
                    <a:pt x="6987" y="728"/>
                    <a:pt x="6977" y="729"/>
                  </a:cubicBezTo>
                  <a:cubicBezTo>
                    <a:pt x="6763" y="720"/>
                    <a:pt x="6549" y="649"/>
                    <a:pt x="6343" y="613"/>
                  </a:cubicBezTo>
                  <a:cubicBezTo>
                    <a:pt x="6392" y="485"/>
                    <a:pt x="6512" y="473"/>
                    <a:pt x="6632" y="473"/>
                  </a:cubicBezTo>
                  <a:cubicBezTo>
                    <a:pt x="6657" y="473"/>
                    <a:pt x="6682" y="474"/>
                    <a:pt x="6706" y="474"/>
                  </a:cubicBezTo>
                  <a:cubicBezTo>
                    <a:pt x="6735" y="474"/>
                    <a:pt x="6763" y="473"/>
                    <a:pt x="6789" y="470"/>
                  </a:cubicBezTo>
                  <a:cubicBezTo>
                    <a:pt x="6819" y="468"/>
                    <a:pt x="6848" y="466"/>
                    <a:pt x="6877" y="466"/>
                  </a:cubicBezTo>
                  <a:close/>
                  <a:moveTo>
                    <a:pt x="1535" y="6545"/>
                  </a:moveTo>
                  <a:cubicBezTo>
                    <a:pt x="1615" y="6599"/>
                    <a:pt x="1704" y="6643"/>
                    <a:pt x="1794" y="6697"/>
                  </a:cubicBezTo>
                  <a:cubicBezTo>
                    <a:pt x="1794" y="6795"/>
                    <a:pt x="1794" y="6884"/>
                    <a:pt x="1794" y="6982"/>
                  </a:cubicBezTo>
                  <a:cubicBezTo>
                    <a:pt x="1704" y="6991"/>
                    <a:pt x="1624" y="7000"/>
                    <a:pt x="1535" y="7018"/>
                  </a:cubicBezTo>
                  <a:cubicBezTo>
                    <a:pt x="1580" y="6858"/>
                    <a:pt x="1624" y="6697"/>
                    <a:pt x="1535" y="6545"/>
                  </a:cubicBezTo>
                  <a:close/>
                  <a:moveTo>
                    <a:pt x="1032" y="7841"/>
                  </a:moveTo>
                  <a:cubicBezTo>
                    <a:pt x="1069" y="7841"/>
                    <a:pt x="1084" y="7871"/>
                    <a:pt x="1071" y="7928"/>
                  </a:cubicBezTo>
                  <a:cubicBezTo>
                    <a:pt x="1048" y="7939"/>
                    <a:pt x="1029" y="7944"/>
                    <a:pt x="1014" y="7944"/>
                  </a:cubicBezTo>
                  <a:cubicBezTo>
                    <a:pt x="978" y="7944"/>
                    <a:pt x="967" y="7914"/>
                    <a:pt x="973" y="7857"/>
                  </a:cubicBezTo>
                  <a:cubicBezTo>
                    <a:pt x="996" y="7846"/>
                    <a:pt x="1016" y="7841"/>
                    <a:pt x="1032" y="7841"/>
                  </a:cubicBezTo>
                  <a:close/>
                  <a:moveTo>
                    <a:pt x="6924" y="1"/>
                  </a:moveTo>
                  <a:cubicBezTo>
                    <a:pt x="6785" y="1"/>
                    <a:pt x="6648" y="19"/>
                    <a:pt x="6513" y="60"/>
                  </a:cubicBezTo>
                  <a:cubicBezTo>
                    <a:pt x="6495" y="78"/>
                    <a:pt x="6459" y="113"/>
                    <a:pt x="6442" y="131"/>
                  </a:cubicBezTo>
                  <a:cubicBezTo>
                    <a:pt x="6431" y="131"/>
                    <a:pt x="6421" y="130"/>
                    <a:pt x="6411" y="130"/>
                  </a:cubicBezTo>
                  <a:cubicBezTo>
                    <a:pt x="6263" y="130"/>
                    <a:pt x="6131" y="192"/>
                    <a:pt x="6031" y="301"/>
                  </a:cubicBezTo>
                  <a:cubicBezTo>
                    <a:pt x="5879" y="452"/>
                    <a:pt x="5639" y="354"/>
                    <a:pt x="5460" y="461"/>
                  </a:cubicBezTo>
                  <a:cubicBezTo>
                    <a:pt x="4550" y="979"/>
                    <a:pt x="3881" y="1826"/>
                    <a:pt x="3373" y="2718"/>
                  </a:cubicBezTo>
                  <a:cubicBezTo>
                    <a:pt x="3176" y="2941"/>
                    <a:pt x="2927" y="3102"/>
                    <a:pt x="2748" y="3343"/>
                  </a:cubicBezTo>
                  <a:cubicBezTo>
                    <a:pt x="2507" y="3575"/>
                    <a:pt x="2275" y="3860"/>
                    <a:pt x="2284" y="4217"/>
                  </a:cubicBezTo>
                  <a:cubicBezTo>
                    <a:pt x="2124" y="4404"/>
                    <a:pt x="2106" y="4654"/>
                    <a:pt x="1999" y="4868"/>
                  </a:cubicBezTo>
                  <a:cubicBezTo>
                    <a:pt x="1847" y="5038"/>
                    <a:pt x="1678" y="5180"/>
                    <a:pt x="1535" y="5350"/>
                  </a:cubicBezTo>
                  <a:cubicBezTo>
                    <a:pt x="1602" y="5300"/>
                    <a:pt x="1721" y="5215"/>
                    <a:pt x="1812" y="5215"/>
                  </a:cubicBezTo>
                  <a:cubicBezTo>
                    <a:pt x="1866" y="5215"/>
                    <a:pt x="1911" y="5245"/>
                    <a:pt x="1927" y="5332"/>
                  </a:cubicBezTo>
                  <a:cubicBezTo>
                    <a:pt x="1910" y="5475"/>
                    <a:pt x="1820" y="5600"/>
                    <a:pt x="1767" y="5734"/>
                  </a:cubicBezTo>
                  <a:cubicBezTo>
                    <a:pt x="1651" y="5698"/>
                    <a:pt x="1472" y="5716"/>
                    <a:pt x="1508" y="5537"/>
                  </a:cubicBezTo>
                  <a:lnTo>
                    <a:pt x="1508" y="5537"/>
                  </a:lnTo>
                  <a:cubicBezTo>
                    <a:pt x="1365" y="5609"/>
                    <a:pt x="1232" y="5689"/>
                    <a:pt x="1133" y="5805"/>
                  </a:cubicBezTo>
                  <a:cubicBezTo>
                    <a:pt x="1187" y="5850"/>
                    <a:pt x="1232" y="5885"/>
                    <a:pt x="1285" y="5930"/>
                  </a:cubicBezTo>
                  <a:cubicBezTo>
                    <a:pt x="1330" y="6028"/>
                    <a:pt x="1374" y="6135"/>
                    <a:pt x="1428" y="6233"/>
                  </a:cubicBezTo>
                  <a:cubicBezTo>
                    <a:pt x="1392" y="6251"/>
                    <a:pt x="1321" y="6287"/>
                    <a:pt x="1285" y="6304"/>
                  </a:cubicBezTo>
                  <a:cubicBezTo>
                    <a:pt x="1267" y="6385"/>
                    <a:pt x="1249" y="6456"/>
                    <a:pt x="1232" y="6536"/>
                  </a:cubicBezTo>
                  <a:cubicBezTo>
                    <a:pt x="991" y="6536"/>
                    <a:pt x="875" y="6795"/>
                    <a:pt x="750" y="6965"/>
                  </a:cubicBezTo>
                  <a:cubicBezTo>
                    <a:pt x="785" y="7064"/>
                    <a:pt x="843" y="7236"/>
                    <a:pt x="950" y="7236"/>
                  </a:cubicBezTo>
                  <a:cubicBezTo>
                    <a:pt x="978" y="7236"/>
                    <a:pt x="1009" y="7224"/>
                    <a:pt x="1044" y="7197"/>
                  </a:cubicBezTo>
                  <a:cubicBezTo>
                    <a:pt x="1107" y="7232"/>
                    <a:pt x="1169" y="7268"/>
                    <a:pt x="1232" y="7304"/>
                  </a:cubicBezTo>
                  <a:cubicBezTo>
                    <a:pt x="1232" y="7313"/>
                    <a:pt x="1241" y="7321"/>
                    <a:pt x="1241" y="7330"/>
                  </a:cubicBezTo>
                  <a:cubicBezTo>
                    <a:pt x="1160" y="7313"/>
                    <a:pt x="1080" y="7295"/>
                    <a:pt x="1000" y="7277"/>
                  </a:cubicBezTo>
                  <a:cubicBezTo>
                    <a:pt x="873" y="7304"/>
                    <a:pt x="756" y="7425"/>
                    <a:pt x="635" y="7425"/>
                  </a:cubicBezTo>
                  <a:cubicBezTo>
                    <a:pt x="594" y="7425"/>
                    <a:pt x="552" y="7411"/>
                    <a:pt x="509" y="7375"/>
                  </a:cubicBezTo>
                  <a:lnTo>
                    <a:pt x="732" y="7375"/>
                  </a:lnTo>
                  <a:cubicBezTo>
                    <a:pt x="803" y="7286"/>
                    <a:pt x="687" y="7205"/>
                    <a:pt x="661" y="7125"/>
                  </a:cubicBezTo>
                  <a:cubicBezTo>
                    <a:pt x="604" y="7125"/>
                    <a:pt x="545" y="7121"/>
                    <a:pt x="487" y="7121"/>
                  </a:cubicBezTo>
                  <a:cubicBezTo>
                    <a:pt x="401" y="7121"/>
                    <a:pt x="316" y="7131"/>
                    <a:pt x="241" y="7179"/>
                  </a:cubicBezTo>
                  <a:cubicBezTo>
                    <a:pt x="331" y="7268"/>
                    <a:pt x="420" y="7357"/>
                    <a:pt x="509" y="7446"/>
                  </a:cubicBezTo>
                  <a:cubicBezTo>
                    <a:pt x="357" y="7580"/>
                    <a:pt x="179" y="7669"/>
                    <a:pt x="1" y="7768"/>
                  </a:cubicBezTo>
                  <a:cubicBezTo>
                    <a:pt x="54" y="7803"/>
                    <a:pt x="116" y="7839"/>
                    <a:pt x="179" y="7875"/>
                  </a:cubicBezTo>
                  <a:cubicBezTo>
                    <a:pt x="232" y="7986"/>
                    <a:pt x="358" y="8109"/>
                    <a:pt x="469" y="8109"/>
                  </a:cubicBezTo>
                  <a:cubicBezTo>
                    <a:pt x="526" y="8109"/>
                    <a:pt x="579" y="8076"/>
                    <a:pt x="616" y="7991"/>
                  </a:cubicBezTo>
                  <a:cubicBezTo>
                    <a:pt x="491" y="7919"/>
                    <a:pt x="366" y="7857"/>
                    <a:pt x="241" y="7785"/>
                  </a:cubicBezTo>
                  <a:cubicBezTo>
                    <a:pt x="299" y="7776"/>
                    <a:pt x="361" y="7767"/>
                    <a:pt x="420" y="7767"/>
                  </a:cubicBezTo>
                  <a:cubicBezTo>
                    <a:pt x="535" y="7767"/>
                    <a:pt x="640" y="7802"/>
                    <a:pt x="687" y="7937"/>
                  </a:cubicBezTo>
                  <a:cubicBezTo>
                    <a:pt x="803" y="7955"/>
                    <a:pt x="919" y="7982"/>
                    <a:pt x="1035" y="8008"/>
                  </a:cubicBezTo>
                  <a:cubicBezTo>
                    <a:pt x="1133" y="7982"/>
                    <a:pt x="1241" y="7946"/>
                    <a:pt x="1348" y="7919"/>
                  </a:cubicBezTo>
                  <a:cubicBezTo>
                    <a:pt x="1303" y="7910"/>
                    <a:pt x="1214" y="7883"/>
                    <a:pt x="1169" y="7866"/>
                  </a:cubicBezTo>
                  <a:cubicBezTo>
                    <a:pt x="1160" y="7830"/>
                    <a:pt x="1142" y="7759"/>
                    <a:pt x="1133" y="7723"/>
                  </a:cubicBezTo>
                  <a:cubicBezTo>
                    <a:pt x="1089" y="7723"/>
                    <a:pt x="1009" y="7705"/>
                    <a:pt x="964" y="7696"/>
                  </a:cubicBezTo>
                  <a:cubicBezTo>
                    <a:pt x="928" y="7634"/>
                    <a:pt x="893" y="7562"/>
                    <a:pt x="848" y="7500"/>
                  </a:cubicBezTo>
                  <a:lnTo>
                    <a:pt x="848" y="7500"/>
                  </a:lnTo>
                  <a:cubicBezTo>
                    <a:pt x="928" y="7518"/>
                    <a:pt x="1009" y="7536"/>
                    <a:pt x="1089" y="7553"/>
                  </a:cubicBezTo>
                  <a:cubicBezTo>
                    <a:pt x="1133" y="7607"/>
                    <a:pt x="1178" y="7669"/>
                    <a:pt x="1232" y="7714"/>
                  </a:cubicBezTo>
                  <a:cubicBezTo>
                    <a:pt x="1265" y="7722"/>
                    <a:pt x="1299" y="7726"/>
                    <a:pt x="1333" y="7726"/>
                  </a:cubicBezTo>
                  <a:cubicBezTo>
                    <a:pt x="1441" y="7726"/>
                    <a:pt x="1549" y="7690"/>
                    <a:pt x="1651" y="7669"/>
                  </a:cubicBezTo>
                  <a:lnTo>
                    <a:pt x="1651" y="7669"/>
                  </a:lnTo>
                  <a:cubicBezTo>
                    <a:pt x="1651" y="7687"/>
                    <a:pt x="1642" y="7723"/>
                    <a:pt x="1642" y="7741"/>
                  </a:cubicBezTo>
                  <a:cubicBezTo>
                    <a:pt x="1678" y="7696"/>
                    <a:pt x="1713" y="7660"/>
                    <a:pt x="1758" y="7616"/>
                  </a:cubicBezTo>
                  <a:lnTo>
                    <a:pt x="1758" y="7616"/>
                  </a:lnTo>
                  <a:cubicBezTo>
                    <a:pt x="1669" y="7634"/>
                    <a:pt x="1580" y="7652"/>
                    <a:pt x="1490" y="7669"/>
                  </a:cubicBezTo>
                  <a:cubicBezTo>
                    <a:pt x="1499" y="7509"/>
                    <a:pt x="1696" y="7491"/>
                    <a:pt x="1785" y="7375"/>
                  </a:cubicBezTo>
                  <a:cubicBezTo>
                    <a:pt x="1749" y="7348"/>
                    <a:pt x="1678" y="7295"/>
                    <a:pt x="1642" y="7268"/>
                  </a:cubicBezTo>
                  <a:cubicBezTo>
                    <a:pt x="1605" y="7277"/>
                    <a:pt x="1566" y="7281"/>
                    <a:pt x="1528" y="7281"/>
                  </a:cubicBezTo>
                  <a:cubicBezTo>
                    <a:pt x="1455" y="7281"/>
                    <a:pt x="1382" y="7268"/>
                    <a:pt x="1312" y="7250"/>
                  </a:cubicBezTo>
                  <a:cubicBezTo>
                    <a:pt x="1349" y="7199"/>
                    <a:pt x="1393" y="7184"/>
                    <a:pt x="1441" y="7184"/>
                  </a:cubicBezTo>
                  <a:cubicBezTo>
                    <a:pt x="1485" y="7184"/>
                    <a:pt x="1532" y="7197"/>
                    <a:pt x="1580" y="7205"/>
                  </a:cubicBezTo>
                  <a:cubicBezTo>
                    <a:pt x="1696" y="7161"/>
                    <a:pt x="1811" y="7090"/>
                    <a:pt x="1927" y="7054"/>
                  </a:cubicBezTo>
                  <a:cubicBezTo>
                    <a:pt x="1945" y="7027"/>
                    <a:pt x="1972" y="6965"/>
                    <a:pt x="1990" y="6938"/>
                  </a:cubicBezTo>
                  <a:cubicBezTo>
                    <a:pt x="2052" y="6970"/>
                    <a:pt x="2110" y="6983"/>
                    <a:pt x="2167" y="6983"/>
                  </a:cubicBezTo>
                  <a:cubicBezTo>
                    <a:pt x="2396" y="6983"/>
                    <a:pt x="2591" y="6770"/>
                    <a:pt x="2820" y="6742"/>
                  </a:cubicBezTo>
                  <a:cubicBezTo>
                    <a:pt x="3034" y="6733"/>
                    <a:pt x="3176" y="6554"/>
                    <a:pt x="3391" y="6519"/>
                  </a:cubicBezTo>
                  <a:cubicBezTo>
                    <a:pt x="3391" y="6483"/>
                    <a:pt x="3399" y="6403"/>
                    <a:pt x="3408" y="6358"/>
                  </a:cubicBezTo>
                  <a:cubicBezTo>
                    <a:pt x="3480" y="6385"/>
                    <a:pt x="3560" y="6403"/>
                    <a:pt x="3631" y="6429"/>
                  </a:cubicBezTo>
                  <a:cubicBezTo>
                    <a:pt x="3658" y="6403"/>
                    <a:pt x="3712" y="6340"/>
                    <a:pt x="3730" y="6313"/>
                  </a:cubicBezTo>
                  <a:cubicBezTo>
                    <a:pt x="3765" y="6322"/>
                    <a:pt x="3828" y="6349"/>
                    <a:pt x="3863" y="6358"/>
                  </a:cubicBezTo>
                  <a:cubicBezTo>
                    <a:pt x="3801" y="6483"/>
                    <a:pt x="3676" y="6501"/>
                    <a:pt x="3551" y="6519"/>
                  </a:cubicBezTo>
                  <a:cubicBezTo>
                    <a:pt x="3542" y="6563"/>
                    <a:pt x="3506" y="6652"/>
                    <a:pt x="3489" y="6697"/>
                  </a:cubicBezTo>
                  <a:cubicBezTo>
                    <a:pt x="3514" y="6701"/>
                    <a:pt x="3539" y="6703"/>
                    <a:pt x="3563" y="6703"/>
                  </a:cubicBezTo>
                  <a:cubicBezTo>
                    <a:pt x="3696" y="6703"/>
                    <a:pt x="3819" y="6645"/>
                    <a:pt x="3917" y="6554"/>
                  </a:cubicBezTo>
                  <a:cubicBezTo>
                    <a:pt x="3944" y="6420"/>
                    <a:pt x="3961" y="6287"/>
                    <a:pt x="3988" y="6144"/>
                  </a:cubicBezTo>
                  <a:cubicBezTo>
                    <a:pt x="4042" y="6162"/>
                    <a:pt x="4167" y="6188"/>
                    <a:pt x="4220" y="6206"/>
                  </a:cubicBezTo>
                  <a:cubicBezTo>
                    <a:pt x="4176" y="6171"/>
                    <a:pt x="4122" y="6126"/>
                    <a:pt x="4069" y="6081"/>
                  </a:cubicBezTo>
                  <a:cubicBezTo>
                    <a:pt x="4086" y="6010"/>
                    <a:pt x="4104" y="5930"/>
                    <a:pt x="4122" y="5858"/>
                  </a:cubicBezTo>
                  <a:cubicBezTo>
                    <a:pt x="4208" y="5884"/>
                    <a:pt x="4297" y="5900"/>
                    <a:pt x="4387" y="5900"/>
                  </a:cubicBezTo>
                  <a:cubicBezTo>
                    <a:pt x="4456" y="5900"/>
                    <a:pt x="4525" y="5891"/>
                    <a:pt x="4595" y="5867"/>
                  </a:cubicBezTo>
                  <a:cubicBezTo>
                    <a:pt x="4613" y="5876"/>
                    <a:pt x="4639" y="5885"/>
                    <a:pt x="4657" y="5894"/>
                  </a:cubicBezTo>
                  <a:cubicBezTo>
                    <a:pt x="4648" y="5867"/>
                    <a:pt x="4622" y="5805"/>
                    <a:pt x="4613" y="5778"/>
                  </a:cubicBezTo>
                  <a:cubicBezTo>
                    <a:pt x="4738" y="5644"/>
                    <a:pt x="4898" y="5555"/>
                    <a:pt x="5032" y="5439"/>
                  </a:cubicBezTo>
                  <a:cubicBezTo>
                    <a:pt x="5068" y="5448"/>
                    <a:pt x="5130" y="5457"/>
                    <a:pt x="5166" y="5466"/>
                  </a:cubicBezTo>
                  <a:cubicBezTo>
                    <a:pt x="5228" y="5430"/>
                    <a:pt x="5291" y="5386"/>
                    <a:pt x="5353" y="5350"/>
                  </a:cubicBezTo>
                  <a:cubicBezTo>
                    <a:pt x="5335" y="5314"/>
                    <a:pt x="5291" y="5252"/>
                    <a:pt x="5273" y="5216"/>
                  </a:cubicBezTo>
                  <a:cubicBezTo>
                    <a:pt x="5371" y="5136"/>
                    <a:pt x="5478" y="5056"/>
                    <a:pt x="5576" y="4975"/>
                  </a:cubicBezTo>
                  <a:cubicBezTo>
                    <a:pt x="5603" y="4922"/>
                    <a:pt x="5621" y="4859"/>
                    <a:pt x="5639" y="4797"/>
                  </a:cubicBezTo>
                  <a:cubicBezTo>
                    <a:pt x="5683" y="4815"/>
                    <a:pt x="5772" y="4841"/>
                    <a:pt x="5817" y="4859"/>
                  </a:cubicBezTo>
                  <a:cubicBezTo>
                    <a:pt x="5826" y="4779"/>
                    <a:pt x="5844" y="4699"/>
                    <a:pt x="5853" y="4627"/>
                  </a:cubicBezTo>
                  <a:cubicBezTo>
                    <a:pt x="5897" y="4634"/>
                    <a:pt x="5940" y="4641"/>
                    <a:pt x="5982" y="4641"/>
                  </a:cubicBezTo>
                  <a:cubicBezTo>
                    <a:pt x="6051" y="4641"/>
                    <a:pt x="6115" y="4623"/>
                    <a:pt x="6165" y="4556"/>
                  </a:cubicBezTo>
                  <a:cubicBezTo>
                    <a:pt x="6317" y="4369"/>
                    <a:pt x="6638" y="4351"/>
                    <a:pt x="6647" y="4074"/>
                  </a:cubicBezTo>
                  <a:cubicBezTo>
                    <a:pt x="7093" y="3896"/>
                    <a:pt x="7360" y="3450"/>
                    <a:pt x="7815" y="3316"/>
                  </a:cubicBezTo>
                  <a:cubicBezTo>
                    <a:pt x="7851" y="3191"/>
                    <a:pt x="7878" y="3066"/>
                    <a:pt x="7896" y="2932"/>
                  </a:cubicBezTo>
                  <a:cubicBezTo>
                    <a:pt x="7996" y="2918"/>
                    <a:pt x="8096" y="2909"/>
                    <a:pt x="8196" y="2909"/>
                  </a:cubicBezTo>
                  <a:cubicBezTo>
                    <a:pt x="8284" y="2909"/>
                    <a:pt x="8371" y="2916"/>
                    <a:pt x="8458" y="2932"/>
                  </a:cubicBezTo>
                  <a:cubicBezTo>
                    <a:pt x="8449" y="2959"/>
                    <a:pt x="8440" y="3013"/>
                    <a:pt x="8431" y="3039"/>
                  </a:cubicBezTo>
                  <a:cubicBezTo>
                    <a:pt x="8519" y="3033"/>
                    <a:pt x="8608" y="3027"/>
                    <a:pt x="8696" y="3027"/>
                  </a:cubicBezTo>
                  <a:cubicBezTo>
                    <a:pt x="8732" y="3027"/>
                    <a:pt x="8769" y="3028"/>
                    <a:pt x="8806" y="3030"/>
                  </a:cubicBezTo>
                  <a:cubicBezTo>
                    <a:pt x="8984" y="2906"/>
                    <a:pt x="9180" y="2781"/>
                    <a:pt x="9269" y="2575"/>
                  </a:cubicBezTo>
                  <a:cubicBezTo>
                    <a:pt x="9323" y="2352"/>
                    <a:pt x="9332" y="2103"/>
                    <a:pt x="9243" y="1889"/>
                  </a:cubicBezTo>
                  <a:cubicBezTo>
                    <a:pt x="9180" y="1710"/>
                    <a:pt x="9216" y="1523"/>
                    <a:pt x="9154" y="1353"/>
                  </a:cubicBezTo>
                  <a:cubicBezTo>
                    <a:pt x="9127" y="1202"/>
                    <a:pt x="8939" y="1246"/>
                    <a:pt x="8832" y="1211"/>
                  </a:cubicBezTo>
                  <a:cubicBezTo>
                    <a:pt x="8695" y="1197"/>
                    <a:pt x="8569" y="1099"/>
                    <a:pt x="8436" y="1099"/>
                  </a:cubicBezTo>
                  <a:cubicBezTo>
                    <a:pt x="8396" y="1099"/>
                    <a:pt x="8356" y="1108"/>
                    <a:pt x="8315" y="1130"/>
                  </a:cubicBezTo>
                  <a:cubicBezTo>
                    <a:pt x="8270" y="1112"/>
                    <a:pt x="8190" y="1086"/>
                    <a:pt x="8145" y="1068"/>
                  </a:cubicBezTo>
                  <a:cubicBezTo>
                    <a:pt x="8110" y="818"/>
                    <a:pt x="7985" y="595"/>
                    <a:pt x="7842" y="390"/>
                  </a:cubicBezTo>
                  <a:cubicBezTo>
                    <a:pt x="7717" y="292"/>
                    <a:pt x="7566" y="238"/>
                    <a:pt x="7494" y="87"/>
                  </a:cubicBezTo>
                  <a:cubicBezTo>
                    <a:pt x="7308" y="35"/>
                    <a:pt x="7115" y="1"/>
                    <a:pt x="6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-4208375" y="-914825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96" y="0"/>
                  </a:moveTo>
                  <a:cubicBezTo>
                    <a:pt x="86" y="0"/>
                    <a:pt x="76" y="3"/>
                    <a:pt x="65" y="8"/>
                  </a:cubicBezTo>
                  <a:cubicBezTo>
                    <a:pt x="0" y="40"/>
                    <a:pt x="16" y="174"/>
                    <a:pt x="91" y="174"/>
                  </a:cubicBezTo>
                  <a:cubicBezTo>
                    <a:pt x="99" y="174"/>
                    <a:pt x="108" y="172"/>
                    <a:pt x="118" y="168"/>
                  </a:cubicBezTo>
                  <a:cubicBezTo>
                    <a:pt x="181" y="137"/>
                    <a:pt x="168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-4735350" y="-999825"/>
              <a:ext cx="48200" cy="32575"/>
            </a:xfrm>
            <a:custGeom>
              <a:avLst/>
              <a:gdLst/>
              <a:ahLst/>
              <a:cxnLst/>
              <a:rect l="l" t="t" r="r" b="b"/>
              <a:pathLst>
                <a:path w="1928" h="1303" extrusionOk="0">
                  <a:moveTo>
                    <a:pt x="795" y="0"/>
                  </a:moveTo>
                  <a:cubicBezTo>
                    <a:pt x="688" y="63"/>
                    <a:pt x="590" y="125"/>
                    <a:pt x="491" y="187"/>
                  </a:cubicBezTo>
                  <a:cubicBezTo>
                    <a:pt x="447" y="134"/>
                    <a:pt x="393" y="71"/>
                    <a:pt x="349" y="18"/>
                  </a:cubicBezTo>
                  <a:cubicBezTo>
                    <a:pt x="224" y="45"/>
                    <a:pt x="108" y="89"/>
                    <a:pt x="1" y="161"/>
                  </a:cubicBezTo>
                  <a:cubicBezTo>
                    <a:pt x="28" y="241"/>
                    <a:pt x="45" y="321"/>
                    <a:pt x="72" y="402"/>
                  </a:cubicBezTo>
                  <a:cubicBezTo>
                    <a:pt x="99" y="419"/>
                    <a:pt x="152" y="464"/>
                    <a:pt x="179" y="482"/>
                  </a:cubicBezTo>
                  <a:cubicBezTo>
                    <a:pt x="197" y="553"/>
                    <a:pt x="215" y="625"/>
                    <a:pt x="233" y="696"/>
                  </a:cubicBezTo>
                  <a:cubicBezTo>
                    <a:pt x="358" y="723"/>
                    <a:pt x="474" y="741"/>
                    <a:pt x="598" y="758"/>
                  </a:cubicBezTo>
                  <a:cubicBezTo>
                    <a:pt x="563" y="839"/>
                    <a:pt x="536" y="910"/>
                    <a:pt x="509" y="981"/>
                  </a:cubicBezTo>
                  <a:cubicBezTo>
                    <a:pt x="456" y="990"/>
                    <a:pt x="349" y="1008"/>
                    <a:pt x="295" y="1026"/>
                  </a:cubicBezTo>
                  <a:cubicBezTo>
                    <a:pt x="429" y="1133"/>
                    <a:pt x="572" y="1249"/>
                    <a:pt x="741" y="1303"/>
                  </a:cubicBezTo>
                  <a:cubicBezTo>
                    <a:pt x="768" y="1258"/>
                    <a:pt x="822" y="1187"/>
                    <a:pt x="848" y="1142"/>
                  </a:cubicBezTo>
                  <a:cubicBezTo>
                    <a:pt x="741" y="1044"/>
                    <a:pt x="616" y="946"/>
                    <a:pt x="625" y="776"/>
                  </a:cubicBezTo>
                  <a:lnTo>
                    <a:pt x="625" y="776"/>
                  </a:lnTo>
                  <a:cubicBezTo>
                    <a:pt x="946" y="848"/>
                    <a:pt x="1223" y="1053"/>
                    <a:pt x="1508" y="1213"/>
                  </a:cubicBezTo>
                  <a:cubicBezTo>
                    <a:pt x="1508" y="1231"/>
                    <a:pt x="1517" y="1267"/>
                    <a:pt x="1526" y="1294"/>
                  </a:cubicBezTo>
                  <a:cubicBezTo>
                    <a:pt x="1562" y="1231"/>
                    <a:pt x="1598" y="1178"/>
                    <a:pt x="1633" y="1124"/>
                  </a:cubicBezTo>
                  <a:cubicBezTo>
                    <a:pt x="1714" y="1178"/>
                    <a:pt x="1803" y="1222"/>
                    <a:pt x="1892" y="1276"/>
                  </a:cubicBezTo>
                  <a:cubicBezTo>
                    <a:pt x="1901" y="1240"/>
                    <a:pt x="1919" y="1160"/>
                    <a:pt x="1928" y="1124"/>
                  </a:cubicBezTo>
                  <a:cubicBezTo>
                    <a:pt x="1839" y="1106"/>
                    <a:pt x="1749" y="1097"/>
                    <a:pt x="1660" y="1080"/>
                  </a:cubicBezTo>
                  <a:cubicBezTo>
                    <a:pt x="1580" y="946"/>
                    <a:pt x="1500" y="785"/>
                    <a:pt x="1330" y="758"/>
                  </a:cubicBezTo>
                  <a:cubicBezTo>
                    <a:pt x="1268" y="571"/>
                    <a:pt x="1134" y="437"/>
                    <a:pt x="991" y="312"/>
                  </a:cubicBezTo>
                  <a:cubicBezTo>
                    <a:pt x="911" y="223"/>
                    <a:pt x="848" y="107"/>
                    <a:pt x="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-4746050" y="-975750"/>
              <a:ext cx="54000" cy="37725"/>
            </a:xfrm>
            <a:custGeom>
              <a:avLst/>
              <a:gdLst/>
              <a:ahLst/>
              <a:cxnLst/>
              <a:rect l="l" t="t" r="r" b="b"/>
              <a:pathLst>
                <a:path w="2160" h="1509" extrusionOk="0">
                  <a:moveTo>
                    <a:pt x="348" y="1"/>
                  </a:moveTo>
                  <a:cubicBezTo>
                    <a:pt x="241" y="18"/>
                    <a:pt x="134" y="45"/>
                    <a:pt x="36" y="63"/>
                  </a:cubicBezTo>
                  <a:cubicBezTo>
                    <a:pt x="18" y="188"/>
                    <a:pt x="1" y="313"/>
                    <a:pt x="27" y="447"/>
                  </a:cubicBezTo>
                  <a:cubicBezTo>
                    <a:pt x="250" y="500"/>
                    <a:pt x="482" y="607"/>
                    <a:pt x="563" y="848"/>
                  </a:cubicBezTo>
                  <a:cubicBezTo>
                    <a:pt x="705" y="884"/>
                    <a:pt x="857" y="902"/>
                    <a:pt x="1000" y="955"/>
                  </a:cubicBezTo>
                  <a:cubicBezTo>
                    <a:pt x="1178" y="1044"/>
                    <a:pt x="1330" y="1196"/>
                    <a:pt x="1526" y="1267"/>
                  </a:cubicBezTo>
                  <a:cubicBezTo>
                    <a:pt x="1740" y="1348"/>
                    <a:pt x="1945" y="1437"/>
                    <a:pt x="2159" y="1508"/>
                  </a:cubicBezTo>
                  <a:cubicBezTo>
                    <a:pt x="2106" y="1410"/>
                    <a:pt x="2043" y="1312"/>
                    <a:pt x="1954" y="1249"/>
                  </a:cubicBezTo>
                  <a:cubicBezTo>
                    <a:pt x="1803" y="1134"/>
                    <a:pt x="1687" y="964"/>
                    <a:pt x="1490" y="928"/>
                  </a:cubicBezTo>
                  <a:cubicBezTo>
                    <a:pt x="1312" y="902"/>
                    <a:pt x="1196" y="750"/>
                    <a:pt x="1089" y="616"/>
                  </a:cubicBezTo>
                  <a:cubicBezTo>
                    <a:pt x="732" y="571"/>
                    <a:pt x="545" y="259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-4715525" y="-966750"/>
              <a:ext cx="5700" cy="4325"/>
            </a:xfrm>
            <a:custGeom>
              <a:avLst/>
              <a:gdLst/>
              <a:ahLst/>
              <a:cxnLst/>
              <a:rect l="l" t="t" r="r" b="b"/>
              <a:pathLst>
                <a:path w="228" h="173" extrusionOk="0">
                  <a:moveTo>
                    <a:pt x="115" y="0"/>
                  </a:moveTo>
                  <a:cubicBezTo>
                    <a:pt x="99" y="0"/>
                    <a:pt x="81" y="7"/>
                    <a:pt x="64" y="24"/>
                  </a:cubicBezTo>
                  <a:cubicBezTo>
                    <a:pt x="1" y="73"/>
                    <a:pt x="54" y="173"/>
                    <a:pt x="119" y="173"/>
                  </a:cubicBezTo>
                  <a:cubicBezTo>
                    <a:pt x="136" y="173"/>
                    <a:pt x="154" y="166"/>
                    <a:pt x="171" y="149"/>
                  </a:cubicBezTo>
                  <a:cubicBezTo>
                    <a:pt x="228" y="100"/>
                    <a:pt x="178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-4707900" y="-963025"/>
              <a:ext cx="7150" cy="4300"/>
            </a:xfrm>
            <a:custGeom>
              <a:avLst/>
              <a:gdLst/>
              <a:ahLst/>
              <a:cxnLst/>
              <a:rect l="l" t="t" r="r" b="b"/>
              <a:pathLst>
                <a:path w="286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40"/>
                    <a:pt x="124" y="171"/>
                    <a:pt x="236" y="171"/>
                  </a:cubicBezTo>
                  <a:cubicBezTo>
                    <a:pt x="253" y="171"/>
                    <a:pt x="269" y="171"/>
                    <a:pt x="286" y="170"/>
                  </a:cubicBezTo>
                  <a:cubicBezTo>
                    <a:pt x="187" y="107"/>
                    <a:pt x="98" y="5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-4588200" y="-934075"/>
              <a:ext cx="6150" cy="3225"/>
            </a:xfrm>
            <a:custGeom>
              <a:avLst/>
              <a:gdLst/>
              <a:ahLst/>
              <a:cxnLst/>
              <a:rect l="l" t="t" r="r" b="b"/>
              <a:pathLst>
                <a:path w="246" h="129" extrusionOk="0">
                  <a:moveTo>
                    <a:pt x="141" y="0"/>
                  </a:moveTo>
                  <a:cubicBezTo>
                    <a:pt x="80" y="0"/>
                    <a:pt x="0" y="110"/>
                    <a:pt x="92" y="127"/>
                  </a:cubicBezTo>
                  <a:cubicBezTo>
                    <a:pt x="96" y="128"/>
                    <a:pt x="100" y="128"/>
                    <a:pt x="105" y="128"/>
                  </a:cubicBezTo>
                  <a:cubicBezTo>
                    <a:pt x="166" y="128"/>
                    <a:pt x="246" y="18"/>
                    <a:pt x="154" y="2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-4700925" y="-957450"/>
              <a:ext cx="5450" cy="3900"/>
            </a:xfrm>
            <a:custGeom>
              <a:avLst/>
              <a:gdLst/>
              <a:ahLst/>
              <a:cxnLst/>
              <a:rect l="l" t="t" r="r" b="b"/>
              <a:pathLst>
                <a:path w="218" h="156" extrusionOk="0">
                  <a:moveTo>
                    <a:pt x="103" y="1"/>
                  </a:moveTo>
                  <a:cubicBezTo>
                    <a:pt x="88" y="1"/>
                    <a:pt x="74" y="6"/>
                    <a:pt x="60" y="18"/>
                  </a:cubicBezTo>
                  <a:cubicBezTo>
                    <a:pt x="1" y="62"/>
                    <a:pt x="58" y="156"/>
                    <a:pt x="125" y="156"/>
                  </a:cubicBezTo>
                  <a:cubicBezTo>
                    <a:pt x="139" y="156"/>
                    <a:pt x="153" y="152"/>
                    <a:pt x="167" y="143"/>
                  </a:cubicBezTo>
                  <a:cubicBezTo>
                    <a:pt x="218" y="92"/>
                    <a:pt x="163" y="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-5243625" y="-977075"/>
              <a:ext cx="694525" cy="707775"/>
            </a:xfrm>
            <a:custGeom>
              <a:avLst/>
              <a:gdLst/>
              <a:ahLst/>
              <a:cxnLst/>
              <a:rect l="l" t="t" r="r" b="b"/>
              <a:pathLst>
                <a:path w="27781" h="28311" extrusionOk="0">
                  <a:moveTo>
                    <a:pt x="15006" y="491"/>
                  </a:moveTo>
                  <a:lnTo>
                    <a:pt x="15006" y="491"/>
                  </a:lnTo>
                  <a:cubicBezTo>
                    <a:pt x="15113" y="517"/>
                    <a:pt x="15220" y="544"/>
                    <a:pt x="15327" y="562"/>
                  </a:cubicBezTo>
                  <a:cubicBezTo>
                    <a:pt x="15318" y="651"/>
                    <a:pt x="15318" y="740"/>
                    <a:pt x="15318" y="830"/>
                  </a:cubicBezTo>
                  <a:cubicBezTo>
                    <a:pt x="15274" y="785"/>
                    <a:pt x="15238" y="740"/>
                    <a:pt x="15193" y="696"/>
                  </a:cubicBezTo>
                  <a:cubicBezTo>
                    <a:pt x="15140" y="714"/>
                    <a:pt x="15086" y="732"/>
                    <a:pt x="15024" y="749"/>
                  </a:cubicBezTo>
                  <a:cubicBezTo>
                    <a:pt x="15015" y="669"/>
                    <a:pt x="15015" y="580"/>
                    <a:pt x="15006" y="491"/>
                  </a:cubicBezTo>
                  <a:close/>
                  <a:moveTo>
                    <a:pt x="15086" y="1213"/>
                  </a:moveTo>
                  <a:cubicBezTo>
                    <a:pt x="15175" y="1240"/>
                    <a:pt x="15256" y="1276"/>
                    <a:pt x="15327" y="1338"/>
                  </a:cubicBezTo>
                  <a:cubicBezTo>
                    <a:pt x="15256" y="1320"/>
                    <a:pt x="15193" y="1294"/>
                    <a:pt x="15122" y="1276"/>
                  </a:cubicBezTo>
                  <a:lnTo>
                    <a:pt x="15122" y="1276"/>
                  </a:lnTo>
                  <a:cubicBezTo>
                    <a:pt x="15149" y="1383"/>
                    <a:pt x="15175" y="1490"/>
                    <a:pt x="15175" y="1606"/>
                  </a:cubicBezTo>
                  <a:cubicBezTo>
                    <a:pt x="15059" y="1526"/>
                    <a:pt x="14961" y="1436"/>
                    <a:pt x="14863" y="1338"/>
                  </a:cubicBezTo>
                  <a:cubicBezTo>
                    <a:pt x="14827" y="1347"/>
                    <a:pt x="14765" y="1374"/>
                    <a:pt x="14729" y="1383"/>
                  </a:cubicBezTo>
                  <a:cubicBezTo>
                    <a:pt x="14845" y="1329"/>
                    <a:pt x="14970" y="1276"/>
                    <a:pt x="15086" y="1213"/>
                  </a:cubicBezTo>
                  <a:close/>
                  <a:moveTo>
                    <a:pt x="19829" y="2129"/>
                  </a:moveTo>
                  <a:cubicBezTo>
                    <a:pt x="19829" y="2131"/>
                    <a:pt x="19829" y="2132"/>
                    <a:pt x="19829" y="2133"/>
                  </a:cubicBezTo>
                  <a:lnTo>
                    <a:pt x="19829" y="2133"/>
                  </a:lnTo>
                  <a:cubicBezTo>
                    <a:pt x="19830" y="2133"/>
                    <a:pt x="19831" y="2133"/>
                    <a:pt x="19832" y="2132"/>
                  </a:cubicBezTo>
                  <a:cubicBezTo>
                    <a:pt x="19831" y="2131"/>
                    <a:pt x="19830" y="2130"/>
                    <a:pt x="19829" y="2129"/>
                  </a:cubicBezTo>
                  <a:close/>
                  <a:moveTo>
                    <a:pt x="19829" y="2133"/>
                  </a:moveTo>
                  <a:cubicBezTo>
                    <a:pt x="19703" y="2196"/>
                    <a:pt x="19414" y="2329"/>
                    <a:pt x="19618" y="2471"/>
                  </a:cubicBezTo>
                  <a:cubicBezTo>
                    <a:pt x="19636" y="2435"/>
                    <a:pt x="19672" y="2346"/>
                    <a:pt x="19698" y="2311"/>
                  </a:cubicBezTo>
                  <a:cubicBezTo>
                    <a:pt x="19734" y="2328"/>
                    <a:pt x="19779" y="2346"/>
                    <a:pt x="19814" y="2364"/>
                  </a:cubicBezTo>
                  <a:cubicBezTo>
                    <a:pt x="19823" y="2366"/>
                    <a:pt x="19831" y="2366"/>
                    <a:pt x="19838" y="2366"/>
                  </a:cubicBezTo>
                  <a:cubicBezTo>
                    <a:pt x="19935" y="2366"/>
                    <a:pt x="19836" y="2215"/>
                    <a:pt x="19829" y="2133"/>
                  </a:cubicBezTo>
                  <a:close/>
                  <a:moveTo>
                    <a:pt x="24216" y="6534"/>
                  </a:moveTo>
                  <a:cubicBezTo>
                    <a:pt x="24277" y="6534"/>
                    <a:pt x="24321" y="6641"/>
                    <a:pt x="24257" y="6691"/>
                  </a:cubicBezTo>
                  <a:cubicBezTo>
                    <a:pt x="24240" y="6706"/>
                    <a:pt x="24222" y="6713"/>
                    <a:pt x="24206" y="6713"/>
                  </a:cubicBezTo>
                  <a:cubicBezTo>
                    <a:pt x="24140" y="6713"/>
                    <a:pt x="24096" y="6600"/>
                    <a:pt x="24168" y="6557"/>
                  </a:cubicBezTo>
                  <a:cubicBezTo>
                    <a:pt x="24184" y="6541"/>
                    <a:pt x="24200" y="6534"/>
                    <a:pt x="24216" y="6534"/>
                  </a:cubicBezTo>
                  <a:close/>
                  <a:moveTo>
                    <a:pt x="23579" y="7824"/>
                  </a:moveTo>
                  <a:cubicBezTo>
                    <a:pt x="23606" y="7824"/>
                    <a:pt x="23668" y="7842"/>
                    <a:pt x="23695" y="7850"/>
                  </a:cubicBezTo>
                  <a:cubicBezTo>
                    <a:pt x="23695" y="7886"/>
                    <a:pt x="23686" y="7949"/>
                    <a:pt x="23677" y="7975"/>
                  </a:cubicBezTo>
                  <a:cubicBezTo>
                    <a:pt x="23650" y="7966"/>
                    <a:pt x="23588" y="7949"/>
                    <a:pt x="23552" y="7940"/>
                  </a:cubicBezTo>
                  <a:cubicBezTo>
                    <a:pt x="23561" y="7913"/>
                    <a:pt x="23570" y="7850"/>
                    <a:pt x="23579" y="7824"/>
                  </a:cubicBezTo>
                  <a:close/>
                  <a:moveTo>
                    <a:pt x="24397" y="8019"/>
                  </a:moveTo>
                  <a:cubicBezTo>
                    <a:pt x="24431" y="8019"/>
                    <a:pt x="24465" y="8020"/>
                    <a:pt x="24498" y="8020"/>
                  </a:cubicBezTo>
                  <a:cubicBezTo>
                    <a:pt x="24480" y="8136"/>
                    <a:pt x="24355" y="8189"/>
                    <a:pt x="24275" y="8252"/>
                  </a:cubicBezTo>
                  <a:cubicBezTo>
                    <a:pt x="24248" y="8189"/>
                    <a:pt x="24221" y="8118"/>
                    <a:pt x="24195" y="8047"/>
                  </a:cubicBezTo>
                  <a:cubicBezTo>
                    <a:pt x="24260" y="8023"/>
                    <a:pt x="24329" y="8019"/>
                    <a:pt x="24397" y="8019"/>
                  </a:cubicBezTo>
                  <a:close/>
                  <a:moveTo>
                    <a:pt x="11875" y="9340"/>
                  </a:moveTo>
                  <a:cubicBezTo>
                    <a:pt x="11928" y="9385"/>
                    <a:pt x="11973" y="9438"/>
                    <a:pt x="12008" y="9501"/>
                  </a:cubicBezTo>
                  <a:cubicBezTo>
                    <a:pt x="11928" y="9492"/>
                    <a:pt x="11839" y="9474"/>
                    <a:pt x="11750" y="9465"/>
                  </a:cubicBezTo>
                  <a:cubicBezTo>
                    <a:pt x="11794" y="9421"/>
                    <a:pt x="11839" y="9376"/>
                    <a:pt x="11875" y="9340"/>
                  </a:cubicBezTo>
                  <a:close/>
                  <a:moveTo>
                    <a:pt x="7485" y="9206"/>
                  </a:moveTo>
                  <a:cubicBezTo>
                    <a:pt x="7512" y="9510"/>
                    <a:pt x="7807" y="9688"/>
                    <a:pt x="8047" y="9822"/>
                  </a:cubicBezTo>
                  <a:cubicBezTo>
                    <a:pt x="7958" y="9831"/>
                    <a:pt x="7869" y="9840"/>
                    <a:pt x="7780" y="9849"/>
                  </a:cubicBezTo>
                  <a:cubicBezTo>
                    <a:pt x="7762" y="9822"/>
                    <a:pt x="7735" y="9751"/>
                    <a:pt x="7726" y="9724"/>
                  </a:cubicBezTo>
                  <a:cubicBezTo>
                    <a:pt x="7593" y="9617"/>
                    <a:pt x="7477" y="9510"/>
                    <a:pt x="7343" y="9403"/>
                  </a:cubicBezTo>
                  <a:cubicBezTo>
                    <a:pt x="7352" y="9385"/>
                    <a:pt x="7352" y="9340"/>
                    <a:pt x="7361" y="9322"/>
                  </a:cubicBezTo>
                  <a:cubicBezTo>
                    <a:pt x="7396" y="9287"/>
                    <a:pt x="7441" y="9242"/>
                    <a:pt x="7485" y="9206"/>
                  </a:cubicBezTo>
                  <a:close/>
                  <a:moveTo>
                    <a:pt x="17183" y="10197"/>
                  </a:moveTo>
                  <a:lnTo>
                    <a:pt x="17183" y="10197"/>
                  </a:lnTo>
                  <a:cubicBezTo>
                    <a:pt x="17424" y="10232"/>
                    <a:pt x="17664" y="10322"/>
                    <a:pt x="17843" y="10491"/>
                  </a:cubicBezTo>
                  <a:cubicBezTo>
                    <a:pt x="17968" y="10652"/>
                    <a:pt x="18012" y="10848"/>
                    <a:pt x="18066" y="11044"/>
                  </a:cubicBezTo>
                  <a:cubicBezTo>
                    <a:pt x="17878" y="11000"/>
                    <a:pt x="17807" y="10812"/>
                    <a:pt x="17673" y="10705"/>
                  </a:cubicBezTo>
                  <a:cubicBezTo>
                    <a:pt x="17504" y="10554"/>
                    <a:pt x="17308" y="10411"/>
                    <a:pt x="17183" y="10197"/>
                  </a:cubicBezTo>
                  <a:close/>
                  <a:moveTo>
                    <a:pt x="26496" y="11607"/>
                  </a:moveTo>
                  <a:cubicBezTo>
                    <a:pt x="26572" y="11607"/>
                    <a:pt x="26589" y="11725"/>
                    <a:pt x="26478" y="11740"/>
                  </a:cubicBezTo>
                  <a:cubicBezTo>
                    <a:pt x="26458" y="11753"/>
                    <a:pt x="26439" y="11758"/>
                    <a:pt x="26423" y="11758"/>
                  </a:cubicBezTo>
                  <a:cubicBezTo>
                    <a:pt x="26349" y="11758"/>
                    <a:pt x="26333" y="11646"/>
                    <a:pt x="26443" y="11624"/>
                  </a:cubicBezTo>
                  <a:cubicBezTo>
                    <a:pt x="26463" y="11612"/>
                    <a:pt x="26481" y="11607"/>
                    <a:pt x="26496" y="11607"/>
                  </a:cubicBezTo>
                  <a:close/>
                  <a:moveTo>
                    <a:pt x="24926" y="11811"/>
                  </a:moveTo>
                  <a:lnTo>
                    <a:pt x="24926" y="11811"/>
                  </a:lnTo>
                  <a:cubicBezTo>
                    <a:pt x="24810" y="11936"/>
                    <a:pt x="24712" y="12070"/>
                    <a:pt x="24694" y="12240"/>
                  </a:cubicBezTo>
                  <a:cubicBezTo>
                    <a:pt x="24679" y="12237"/>
                    <a:pt x="24664" y="12236"/>
                    <a:pt x="24651" y="12236"/>
                  </a:cubicBezTo>
                  <a:cubicBezTo>
                    <a:pt x="24573" y="12236"/>
                    <a:pt x="24535" y="12281"/>
                    <a:pt x="24543" y="12365"/>
                  </a:cubicBezTo>
                  <a:cubicBezTo>
                    <a:pt x="24560" y="12507"/>
                    <a:pt x="24516" y="12641"/>
                    <a:pt x="24444" y="12766"/>
                  </a:cubicBezTo>
                  <a:cubicBezTo>
                    <a:pt x="24400" y="12712"/>
                    <a:pt x="24355" y="12659"/>
                    <a:pt x="24311" y="12614"/>
                  </a:cubicBezTo>
                  <a:lnTo>
                    <a:pt x="24257" y="12775"/>
                  </a:lnTo>
                  <a:cubicBezTo>
                    <a:pt x="24230" y="12757"/>
                    <a:pt x="24168" y="12730"/>
                    <a:pt x="24141" y="12712"/>
                  </a:cubicBezTo>
                  <a:cubicBezTo>
                    <a:pt x="24284" y="12561"/>
                    <a:pt x="24418" y="12391"/>
                    <a:pt x="24489" y="12177"/>
                  </a:cubicBezTo>
                  <a:cubicBezTo>
                    <a:pt x="24516" y="12168"/>
                    <a:pt x="24578" y="12141"/>
                    <a:pt x="24614" y="12133"/>
                  </a:cubicBezTo>
                  <a:cubicBezTo>
                    <a:pt x="24623" y="12106"/>
                    <a:pt x="24641" y="12061"/>
                    <a:pt x="24650" y="12034"/>
                  </a:cubicBezTo>
                  <a:cubicBezTo>
                    <a:pt x="24766" y="11990"/>
                    <a:pt x="24837" y="11892"/>
                    <a:pt x="24926" y="11811"/>
                  </a:cubicBezTo>
                  <a:close/>
                  <a:moveTo>
                    <a:pt x="23945" y="12382"/>
                  </a:moveTo>
                  <a:cubicBezTo>
                    <a:pt x="23980" y="12391"/>
                    <a:pt x="24034" y="12400"/>
                    <a:pt x="24070" y="12409"/>
                  </a:cubicBezTo>
                  <a:cubicBezTo>
                    <a:pt x="24034" y="12436"/>
                    <a:pt x="23998" y="12472"/>
                    <a:pt x="23972" y="12507"/>
                  </a:cubicBezTo>
                  <a:cubicBezTo>
                    <a:pt x="23954" y="12659"/>
                    <a:pt x="23847" y="12775"/>
                    <a:pt x="23722" y="12864"/>
                  </a:cubicBezTo>
                  <a:cubicBezTo>
                    <a:pt x="23740" y="12721"/>
                    <a:pt x="23766" y="12570"/>
                    <a:pt x="23909" y="12498"/>
                  </a:cubicBezTo>
                  <a:cubicBezTo>
                    <a:pt x="23918" y="12472"/>
                    <a:pt x="23936" y="12409"/>
                    <a:pt x="23945" y="12382"/>
                  </a:cubicBezTo>
                  <a:close/>
                  <a:moveTo>
                    <a:pt x="20787" y="13274"/>
                  </a:moveTo>
                  <a:cubicBezTo>
                    <a:pt x="20849" y="13310"/>
                    <a:pt x="20921" y="13346"/>
                    <a:pt x="20983" y="13390"/>
                  </a:cubicBezTo>
                  <a:cubicBezTo>
                    <a:pt x="20983" y="13435"/>
                    <a:pt x="20992" y="13542"/>
                    <a:pt x="20992" y="13587"/>
                  </a:cubicBezTo>
                  <a:cubicBezTo>
                    <a:pt x="20876" y="13515"/>
                    <a:pt x="20769" y="13444"/>
                    <a:pt x="20653" y="13364"/>
                  </a:cubicBezTo>
                  <a:cubicBezTo>
                    <a:pt x="20698" y="13337"/>
                    <a:pt x="20742" y="13301"/>
                    <a:pt x="20787" y="13274"/>
                  </a:cubicBezTo>
                  <a:close/>
                  <a:moveTo>
                    <a:pt x="19591" y="13364"/>
                  </a:moveTo>
                  <a:cubicBezTo>
                    <a:pt x="19672" y="13399"/>
                    <a:pt x="19770" y="13408"/>
                    <a:pt x="19832" y="13471"/>
                  </a:cubicBezTo>
                  <a:cubicBezTo>
                    <a:pt x="19886" y="13542"/>
                    <a:pt x="19877" y="13631"/>
                    <a:pt x="19895" y="13712"/>
                  </a:cubicBezTo>
                  <a:cubicBezTo>
                    <a:pt x="19770" y="13622"/>
                    <a:pt x="19645" y="13515"/>
                    <a:pt x="19591" y="13364"/>
                  </a:cubicBezTo>
                  <a:close/>
                  <a:moveTo>
                    <a:pt x="20055" y="13658"/>
                  </a:moveTo>
                  <a:cubicBezTo>
                    <a:pt x="20109" y="13676"/>
                    <a:pt x="20171" y="13694"/>
                    <a:pt x="20234" y="13721"/>
                  </a:cubicBezTo>
                  <a:cubicBezTo>
                    <a:pt x="20225" y="13747"/>
                    <a:pt x="20216" y="13801"/>
                    <a:pt x="20216" y="13828"/>
                  </a:cubicBezTo>
                  <a:cubicBezTo>
                    <a:pt x="20153" y="13810"/>
                    <a:pt x="20082" y="13792"/>
                    <a:pt x="20020" y="13783"/>
                  </a:cubicBezTo>
                  <a:cubicBezTo>
                    <a:pt x="20028" y="13747"/>
                    <a:pt x="20046" y="13694"/>
                    <a:pt x="20055" y="13658"/>
                  </a:cubicBezTo>
                  <a:close/>
                  <a:moveTo>
                    <a:pt x="20198" y="13908"/>
                  </a:moveTo>
                  <a:cubicBezTo>
                    <a:pt x="20296" y="14033"/>
                    <a:pt x="20439" y="14175"/>
                    <a:pt x="20376" y="14354"/>
                  </a:cubicBezTo>
                  <a:cubicBezTo>
                    <a:pt x="20287" y="14283"/>
                    <a:pt x="20216" y="14202"/>
                    <a:pt x="20136" y="14131"/>
                  </a:cubicBezTo>
                  <a:cubicBezTo>
                    <a:pt x="20153" y="14051"/>
                    <a:pt x="20171" y="13979"/>
                    <a:pt x="20198" y="13908"/>
                  </a:cubicBezTo>
                  <a:close/>
                  <a:moveTo>
                    <a:pt x="21260" y="13578"/>
                  </a:moveTo>
                  <a:lnTo>
                    <a:pt x="21260" y="13578"/>
                  </a:lnTo>
                  <a:cubicBezTo>
                    <a:pt x="21322" y="13622"/>
                    <a:pt x="21384" y="13667"/>
                    <a:pt x="21447" y="13721"/>
                  </a:cubicBezTo>
                  <a:cubicBezTo>
                    <a:pt x="21483" y="13819"/>
                    <a:pt x="21527" y="13926"/>
                    <a:pt x="21563" y="14033"/>
                  </a:cubicBezTo>
                  <a:cubicBezTo>
                    <a:pt x="21590" y="14033"/>
                    <a:pt x="21661" y="14051"/>
                    <a:pt x="21697" y="14060"/>
                  </a:cubicBezTo>
                  <a:cubicBezTo>
                    <a:pt x="21679" y="14131"/>
                    <a:pt x="21661" y="14202"/>
                    <a:pt x="21643" y="14274"/>
                  </a:cubicBezTo>
                  <a:cubicBezTo>
                    <a:pt x="21715" y="14291"/>
                    <a:pt x="21786" y="14318"/>
                    <a:pt x="21857" y="14336"/>
                  </a:cubicBezTo>
                  <a:cubicBezTo>
                    <a:pt x="21866" y="14363"/>
                    <a:pt x="21884" y="14425"/>
                    <a:pt x="21893" y="14452"/>
                  </a:cubicBezTo>
                  <a:cubicBezTo>
                    <a:pt x="21973" y="14470"/>
                    <a:pt x="22027" y="14523"/>
                    <a:pt x="22054" y="14604"/>
                  </a:cubicBezTo>
                  <a:cubicBezTo>
                    <a:pt x="21929" y="14586"/>
                    <a:pt x="21804" y="14541"/>
                    <a:pt x="21679" y="14532"/>
                  </a:cubicBezTo>
                  <a:cubicBezTo>
                    <a:pt x="21590" y="14550"/>
                    <a:pt x="21509" y="14595"/>
                    <a:pt x="21411" y="14604"/>
                  </a:cubicBezTo>
                  <a:cubicBezTo>
                    <a:pt x="21248" y="14582"/>
                    <a:pt x="21113" y="14425"/>
                    <a:pt x="20956" y="14425"/>
                  </a:cubicBezTo>
                  <a:cubicBezTo>
                    <a:pt x="20916" y="14425"/>
                    <a:pt x="20875" y="14436"/>
                    <a:pt x="20831" y="14461"/>
                  </a:cubicBezTo>
                  <a:cubicBezTo>
                    <a:pt x="20831" y="14416"/>
                    <a:pt x="20840" y="14345"/>
                    <a:pt x="20840" y="14309"/>
                  </a:cubicBezTo>
                  <a:cubicBezTo>
                    <a:pt x="20680" y="14140"/>
                    <a:pt x="20626" y="13863"/>
                    <a:pt x="20376" y="13792"/>
                  </a:cubicBezTo>
                  <a:cubicBezTo>
                    <a:pt x="20385" y="13756"/>
                    <a:pt x="20394" y="13703"/>
                    <a:pt x="20403" y="13676"/>
                  </a:cubicBezTo>
                  <a:cubicBezTo>
                    <a:pt x="20573" y="13685"/>
                    <a:pt x="20706" y="13783"/>
                    <a:pt x="20805" y="13908"/>
                  </a:cubicBezTo>
                  <a:cubicBezTo>
                    <a:pt x="20822" y="13881"/>
                    <a:pt x="20867" y="13828"/>
                    <a:pt x="20885" y="13801"/>
                  </a:cubicBezTo>
                  <a:cubicBezTo>
                    <a:pt x="21063" y="13944"/>
                    <a:pt x="21277" y="14051"/>
                    <a:pt x="21500" y="14095"/>
                  </a:cubicBezTo>
                  <a:cubicBezTo>
                    <a:pt x="21554" y="13845"/>
                    <a:pt x="21153" y="13819"/>
                    <a:pt x="21260" y="13578"/>
                  </a:cubicBezTo>
                  <a:close/>
                  <a:moveTo>
                    <a:pt x="20814" y="14604"/>
                  </a:moveTo>
                  <a:lnTo>
                    <a:pt x="20814" y="14604"/>
                  </a:lnTo>
                  <a:cubicBezTo>
                    <a:pt x="20929" y="14666"/>
                    <a:pt x="21019" y="14755"/>
                    <a:pt x="21019" y="14898"/>
                  </a:cubicBezTo>
                  <a:cubicBezTo>
                    <a:pt x="20921" y="14818"/>
                    <a:pt x="20831" y="14729"/>
                    <a:pt x="20814" y="14604"/>
                  </a:cubicBezTo>
                  <a:close/>
                  <a:moveTo>
                    <a:pt x="21664" y="14775"/>
                  </a:moveTo>
                  <a:cubicBezTo>
                    <a:pt x="21773" y="14775"/>
                    <a:pt x="21894" y="14840"/>
                    <a:pt x="21991" y="14889"/>
                  </a:cubicBezTo>
                  <a:cubicBezTo>
                    <a:pt x="22125" y="14943"/>
                    <a:pt x="22152" y="15094"/>
                    <a:pt x="22187" y="15219"/>
                  </a:cubicBezTo>
                  <a:cubicBezTo>
                    <a:pt x="21973" y="15059"/>
                    <a:pt x="21732" y="14943"/>
                    <a:pt x="21474" y="14880"/>
                  </a:cubicBezTo>
                  <a:cubicBezTo>
                    <a:pt x="21526" y="14803"/>
                    <a:pt x="21593" y="14775"/>
                    <a:pt x="21664" y="14775"/>
                  </a:cubicBezTo>
                  <a:close/>
                  <a:moveTo>
                    <a:pt x="20590" y="14630"/>
                  </a:moveTo>
                  <a:cubicBezTo>
                    <a:pt x="20510" y="14693"/>
                    <a:pt x="20430" y="14746"/>
                    <a:pt x="20341" y="14809"/>
                  </a:cubicBezTo>
                  <a:cubicBezTo>
                    <a:pt x="20501" y="14845"/>
                    <a:pt x="20680" y="14845"/>
                    <a:pt x="20822" y="14925"/>
                  </a:cubicBezTo>
                  <a:cubicBezTo>
                    <a:pt x="20885" y="14961"/>
                    <a:pt x="20903" y="15005"/>
                    <a:pt x="20867" y="15068"/>
                  </a:cubicBezTo>
                  <a:cubicBezTo>
                    <a:pt x="20827" y="15076"/>
                    <a:pt x="20782" y="15079"/>
                    <a:pt x="20737" y="15079"/>
                  </a:cubicBezTo>
                  <a:cubicBezTo>
                    <a:pt x="20691" y="15079"/>
                    <a:pt x="20644" y="15076"/>
                    <a:pt x="20599" y="15076"/>
                  </a:cubicBezTo>
                  <a:cubicBezTo>
                    <a:pt x="20635" y="15130"/>
                    <a:pt x="20662" y="15184"/>
                    <a:pt x="20689" y="15237"/>
                  </a:cubicBezTo>
                  <a:cubicBezTo>
                    <a:pt x="20644" y="15228"/>
                    <a:pt x="20555" y="15210"/>
                    <a:pt x="20510" y="15201"/>
                  </a:cubicBezTo>
                  <a:cubicBezTo>
                    <a:pt x="20501" y="15246"/>
                    <a:pt x="20492" y="15344"/>
                    <a:pt x="20483" y="15389"/>
                  </a:cubicBezTo>
                  <a:cubicBezTo>
                    <a:pt x="20385" y="15273"/>
                    <a:pt x="20100" y="15291"/>
                    <a:pt x="20136" y="15094"/>
                  </a:cubicBezTo>
                  <a:cubicBezTo>
                    <a:pt x="20100" y="14934"/>
                    <a:pt x="20341" y="14916"/>
                    <a:pt x="20341" y="14773"/>
                  </a:cubicBezTo>
                  <a:cubicBezTo>
                    <a:pt x="20296" y="14755"/>
                    <a:pt x="20198" y="14711"/>
                    <a:pt x="20153" y="14693"/>
                  </a:cubicBezTo>
                  <a:cubicBezTo>
                    <a:pt x="20251" y="14666"/>
                    <a:pt x="20359" y="14648"/>
                    <a:pt x="20457" y="14648"/>
                  </a:cubicBezTo>
                  <a:cubicBezTo>
                    <a:pt x="20492" y="14639"/>
                    <a:pt x="20555" y="14630"/>
                    <a:pt x="20590" y="14630"/>
                  </a:cubicBezTo>
                  <a:close/>
                  <a:moveTo>
                    <a:pt x="625" y="14952"/>
                  </a:moveTo>
                  <a:cubicBezTo>
                    <a:pt x="821" y="15068"/>
                    <a:pt x="955" y="15273"/>
                    <a:pt x="991" y="15505"/>
                  </a:cubicBezTo>
                  <a:cubicBezTo>
                    <a:pt x="902" y="15487"/>
                    <a:pt x="804" y="15469"/>
                    <a:pt x="714" y="15442"/>
                  </a:cubicBezTo>
                  <a:cubicBezTo>
                    <a:pt x="697" y="15585"/>
                    <a:pt x="688" y="15719"/>
                    <a:pt x="670" y="15862"/>
                  </a:cubicBezTo>
                  <a:cubicBezTo>
                    <a:pt x="518" y="15737"/>
                    <a:pt x="331" y="15487"/>
                    <a:pt x="491" y="15308"/>
                  </a:cubicBezTo>
                  <a:cubicBezTo>
                    <a:pt x="572" y="15201"/>
                    <a:pt x="589" y="15068"/>
                    <a:pt x="625" y="14952"/>
                  </a:cubicBezTo>
                  <a:close/>
                  <a:moveTo>
                    <a:pt x="21411" y="15710"/>
                  </a:moveTo>
                  <a:cubicBezTo>
                    <a:pt x="21376" y="15728"/>
                    <a:pt x="21304" y="15763"/>
                    <a:pt x="21277" y="15781"/>
                  </a:cubicBezTo>
                  <a:cubicBezTo>
                    <a:pt x="21313" y="15853"/>
                    <a:pt x="21349" y="15933"/>
                    <a:pt x="21384" y="16004"/>
                  </a:cubicBezTo>
                  <a:cubicBezTo>
                    <a:pt x="21304" y="15995"/>
                    <a:pt x="21224" y="15986"/>
                    <a:pt x="21144" y="15978"/>
                  </a:cubicBezTo>
                  <a:cubicBezTo>
                    <a:pt x="21126" y="15888"/>
                    <a:pt x="21108" y="15799"/>
                    <a:pt x="21090" y="15710"/>
                  </a:cubicBezTo>
                  <a:close/>
                  <a:moveTo>
                    <a:pt x="24266" y="16388"/>
                  </a:moveTo>
                  <a:lnTo>
                    <a:pt x="24266" y="16388"/>
                  </a:lnTo>
                  <a:cubicBezTo>
                    <a:pt x="24409" y="16415"/>
                    <a:pt x="24551" y="16450"/>
                    <a:pt x="24685" y="16495"/>
                  </a:cubicBezTo>
                  <a:cubicBezTo>
                    <a:pt x="24643" y="16507"/>
                    <a:pt x="24601" y="16514"/>
                    <a:pt x="24560" y="16514"/>
                  </a:cubicBezTo>
                  <a:cubicBezTo>
                    <a:pt x="24452" y="16514"/>
                    <a:pt x="24350" y="16472"/>
                    <a:pt x="24266" y="16388"/>
                  </a:cubicBezTo>
                  <a:close/>
                  <a:moveTo>
                    <a:pt x="25988" y="17307"/>
                  </a:moveTo>
                  <a:cubicBezTo>
                    <a:pt x="26095" y="17369"/>
                    <a:pt x="26202" y="17423"/>
                    <a:pt x="26309" y="17485"/>
                  </a:cubicBezTo>
                  <a:cubicBezTo>
                    <a:pt x="26300" y="17512"/>
                    <a:pt x="26282" y="17583"/>
                    <a:pt x="26282" y="17610"/>
                  </a:cubicBezTo>
                  <a:cubicBezTo>
                    <a:pt x="26291" y="17646"/>
                    <a:pt x="26318" y="17708"/>
                    <a:pt x="26327" y="17744"/>
                  </a:cubicBezTo>
                  <a:cubicBezTo>
                    <a:pt x="26291" y="17681"/>
                    <a:pt x="26264" y="17619"/>
                    <a:pt x="26229" y="17557"/>
                  </a:cubicBezTo>
                  <a:cubicBezTo>
                    <a:pt x="26139" y="17521"/>
                    <a:pt x="26050" y="17476"/>
                    <a:pt x="25961" y="17441"/>
                  </a:cubicBezTo>
                  <a:cubicBezTo>
                    <a:pt x="25970" y="17405"/>
                    <a:pt x="25988" y="17342"/>
                    <a:pt x="25988" y="17307"/>
                  </a:cubicBezTo>
                  <a:close/>
                  <a:moveTo>
                    <a:pt x="16567" y="9260"/>
                  </a:moveTo>
                  <a:cubicBezTo>
                    <a:pt x="16656" y="9394"/>
                    <a:pt x="16763" y="9510"/>
                    <a:pt x="16879" y="9626"/>
                  </a:cubicBezTo>
                  <a:cubicBezTo>
                    <a:pt x="16790" y="9635"/>
                    <a:pt x="16692" y="9653"/>
                    <a:pt x="16603" y="9670"/>
                  </a:cubicBezTo>
                  <a:cubicBezTo>
                    <a:pt x="16585" y="9697"/>
                    <a:pt x="16549" y="9742"/>
                    <a:pt x="16531" y="9760"/>
                  </a:cubicBezTo>
                  <a:cubicBezTo>
                    <a:pt x="16594" y="9858"/>
                    <a:pt x="16656" y="9947"/>
                    <a:pt x="16719" y="10045"/>
                  </a:cubicBezTo>
                  <a:cubicBezTo>
                    <a:pt x="16701" y="10179"/>
                    <a:pt x="16647" y="10339"/>
                    <a:pt x="16754" y="10447"/>
                  </a:cubicBezTo>
                  <a:cubicBezTo>
                    <a:pt x="16853" y="10607"/>
                    <a:pt x="17049" y="10643"/>
                    <a:pt x="17200" y="10714"/>
                  </a:cubicBezTo>
                  <a:cubicBezTo>
                    <a:pt x="17308" y="10759"/>
                    <a:pt x="17352" y="10875"/>
                    <a:pt x="17424" y="10955"/>
                  </a:cubicBezTo>
                  <a:cubicBezTo>
                    <a:pt x="17513" y="11089"/>
                    <a:pt x="17664" y="11178"/>
                    <a:pt x="17807" y="11258"/>
                  </a:cubicBezTo>
                  <a:cubicBezTo>
                    <a:pt x="17816" y="11205"/>
                    <a:pt x="17834" y="11098"/>
                    <a:pt x="17852" y="11044"/>
                  </a:cubicBezTo>
                  <a:cubicBezTo>
                    <a:pt x="17914" y="11044"/>
                    <a:pt x="17986" y="11053"/>
                    <a:pt x="18066" y="11053"/>
                  </a:cubicBezTo>
                  <a:cubicBezTo>
                    <a:pt x="18182" y="11258"/>
                    <a:pt x="18423" y="11303"/>
                    <a:pt x="18628" y="11392"/>
                  </a:cubicBezTo>
                  <a:cubicBezTo>
                    <a:pt x="18699" y="11472"/>
                    <a:pt x="18753" y="11571"/>
                    <a:pt x="18815" y="11669"/>
                  </a:cubicBezTo>
                  <a:cubicBezTo>
                    <a:pt x="18860" y="11660"/>
                    <a:pt x="18949" y="11651"/>
                    <a:pt x="18994" y="11642"/>
                  </a:cubicBezTo>
                  <a:cubicBezTo>
                    <a:pt x="19101" y="11767"/>
                    <a:pt x="19234" y="11874"/>
                    <a:pt x="19350" y="11990"/>
                  </a:cubicBezTo>
                  <a:cubicBezTo>
                    <a:pt x="19475" y="12106"/>
                    <a:pt x="19493" y="12329"/>
                    <a:pt x="19672" y="12391"/>
                  </a:cubicBezTo>
                  <a:cubicBezTo>
                    <a:pt x="19788" y="12418"/>
                    <a:pt x="19805" y="12534"/>
                    <a:pt x="19832" y="12632"/>
                  </a:cubicBezTo>
                  <a:cubicBezTo>
                    <a:pt x="19734" y="12668"/>
                    <a:pt x="19618" y="12686"/>
                    <a:pt x="19538" y="12757"/>
                  </a:cubicBezTo>
                  <a:cubicBezTo>
                    <a:pt x="19458" y="12891"/>
                    <a:pt x="19618" y="13016"/>
                    <a:pt x="19698" y="13105"/>
                  </a:cubicBezTo>
                  <a:cubicBezTo>
                    <a:pt x="19725" y="13078"/>
                    <a:pt x="19761" y="13025"/>
                    <a:pt x="19779" y="12998"/>
                  </a:cubicBezTo>
                  <a:lnTo>
                    <a:pt x="19779" y="12998"/>
                  </a:lnTo>
                  <a:cubicBezTo>
                    <a:pt x="19770" y="13060"/>
                    <a:pt x="19752" y="13123"/>
                    <a:pt x="19743" y="13194"/>
                  </a:cubicBezTo>
                  <a:cubicBezTo>
                    <a:pt x="19573" y="13078"/>
                    <a:pt x="19395" y="12971"/>
                    <a:pt x="19199" y="12918"/>
                  </a:cubicBezTo>
                  <a:lnTo>
                    <a:pt x="19199" y="12918"/>
                  </a:lnTo>
                  <a:cubicBezTo>
                    <a:pt x="19234" y="12998"/>
                    <a:pt x="19279" y="13078"/>
                    <a:pt x="19315" y="13150"/>
                  </a:cubicBezTo>
                  <a:cubicBezTo>
                    <a:pt x="19190" y="13069"/>
                    <a:pt x="19038" y="13007"/>
                    <a:pt x="18887" y="12971"/>
                  </a:cubicBezTo>
                  <a:lnTo>
                    <a:pt x="18887" y="12971"/>
                  </a:lnTo>
                  <a:cubicBezTo>
                    <a:pt x="18895" y="13069"/>
                    <a:pt x="18895" y="13158"/>
                    <a:pt x="18895" y="13248"/>
                  </a:cubicBezTo>
                  <a:cubicBezTo>
                    <a:pt x="18913" y="13274"/>
                    <a:pt x="18958" y="13328"/>
                    <a:pt x="18985" y="13355"/>
                  </a:cubicBezTo>
                  <a:cubicBezTo>
                    <a:pt x="18985" y="13506"/>
                    <a:pt x="19003" y="13667"/>
                    <a:pt x="19065" y="13810"/>
                  </a:cubicBezTo>
                  <a:cubicBezTo>
                    <a:pt x="19154" y="14024"/>
                    <a:pt x="19110" y="14265"/>
                    <a:pt x="19110" y="14488"/>
                  </a:cubicBezTo>
                  <a:cubicBezTo>
                    <a:pt x="18869" y="14675"/>
                    <a:pt x="18967" y="15041"/>
                    <a:pt x="18771" y="15264"/>
                  </a:cubicBezTo>
                  <a:cubicBezTo>
                    <a:pt x="18714" y="15321"/>
                    <a:pt x="18639" y="15333"/>
                    <a:pt x="18562" y="15333"/>
                  </a:cubicBezTo>
                  <a:cubicBezTo>
                    <a:pt x="18506" y="15333"/>
                    <a:pt x="18448" y="15326"/>
                    <a:pt x="18396" y="15326"/>
                  </a:cubicBezTo>
                  <a:cubicBezTo>
                    <a:pt x="18102" y="15505"/>
                    <a:pt x="17968" y="15844"/>
                    <a:pt x="17843" y="16156"/>
                  </a:cubicBezTo>
                  <a:cubicBezTo>
                    <a:pt x="17870" y="16281"/>
                    <a:pt x="17932" y="16388"/>
                    <a:pt x="17986" y="16504"/>
                  </a:cubicBezTo>
                  <a:cubicBezTo>
                    <a:pt x="17816" y="16611"/>
                    <a:pt x="17611" y="16691"/>
                    <a:pt x="17486" y="16861"/>
                  </a:cubicBezTo>
                  <a:cubicBezTo>
                    <a:pt x="17361" y="17021"/>
                    <a:pt x="17263" y="17200"/>
                    <a:pt x="17156" y="17369"/>
                  </a:cubicBezTo>
                  <a:cubicBezTo>
                    <a:pt x="16977" y="17690"/>
                    <a:pt x="16692" y="17922"/>
                    <a:pt x="16487" y="18217"/>
                  </a:cubicBezTo>
                  <a:cubicBezTo>
                    <a:pt x="16255" y="18556"/>
                    <a:pt x="15943" y="18823"/>
                    <a:pt x="15621" y="19073"/>
                  </a:cubicBezTo>
                  <a:cubicBezTo>
                    <a:pt x="15175" y="19475"/>
                    <a:pt x="14747" y="19894"/>
                    <a:pt x="14346" y="20340"/>
                  </a:cubicBezTo>
                  <a:cubicBezTo>
                    <a:pt x="14212" y="20483"/>
                    <a:pt x="14034" y="20590"/>
                    <a:pt x="13935" y="20768"/>
                  </a:cubicBezTo>
                  <a:cubicBezTo>
                    <a:pt x="13873" y="20893"/>
                    <a:pt x="13819" y="21036"/>
                    <a:pt x="13766" y="21170"/>
                  </a:cubicBezTo>
                  <a:cubicBezTo>
                    <a:pt x="13623" y="21223"/>
                    <a:pt x="13498" y="21294"/>
                    <a:pt x="13364" y="21357"/>
                  </a:cubicBezTo>
                  <a:cubicBezTo>
                    <a:pt x="13320" y="21428"/>
                    <a:pt x="13284" y="21491"/>
                    <a:pt x="13248" y="21562"/>
                  </a:cubicBezTo>
                  <a:cubicBezTo>
                    <a:pt x="13222" y="21553"/>
                    <a:pt x="13168" y="21544"/>
                    <a:pt x="13141" y="21544"/>
                  </a:cubicBezTo>
                  <a:cubicBezTo>
                    <a:pt x="13150" y="21473"/>
                    <a:pt x="13168" y="21410"/>
                    <a:pt x="13186" y="21348"/>
                  </a:cubicBezTo>
                  <a:cubicBezTo>
                    <a:pt x="13427" y="21178"/>
                    <a:pt x="13507" y="20902"/>
                    <a:pt x="13632" y="20661"/>
                  </a:cubicBezTo>
                  <a:cubicBezTo>
                    <a:pt x="13525" y="20260"/>
                    <a:pt x="13579" y="19840"/>
                    <a:pt x="13579" y="19430"/>
                  </a:cubicBezTo>
                  <a:cubicBezTo>
                    <a:pt x="13471" y="19394"/>
                    <a:pt x="13364" y="19367"/>
                    <a:pt x="13257" y="19314"/>
                  </a:cubicBezTo>
                  <a:lnTo>
                    <a:pt x="13257" y="19314"/>
                  </a:lnTo>
                  <a:cubicBezTo>
                    <a:pt x="13311" y="19323"/>
                    <a:pt x="13409" y="19341"/>
                    <a:pt x="13463" y="19341"/>
                  </a:cubicBezTo>
                  <a:cubicBezTo>
                    <a:pt x="13489" y="19189"/>
                    <a:pt x="13534" y="19046"/>
                    <a:pt x="13596" y="18904"/>
                  </a:cubicBezTo>
                  <a:cubicBezTo>
                    <a:pt x="13382" y="18850"/>
                    <a:pt x="13159" y="18859"/>
                    <a:pt x="12945" y="18797"/>
                  </a:cubicBezTo>
                  <a:cubicBezTo>
                    <a:pt x="12925" y="18789"/>
                    <a:pt x="12905" y="18786"/>
                    <a:pt x="12887" y="18786"/>
                  </a:cubicBezTo>
                  <a:cubicBezTo>
                    <a:pt x="12839" y="18786"/>
                    <a:pt x="12796" y="18807"/>
                    <a:pt x="12758" y="18832"/>
                  </a:cubicBezTo>
                  <a:cubicBezTo>
                    <a:pt x="12767" y="18805"/>
                    <a:pt x="12776" y="18761"/>
                    <a:pt x="12785" y="18734"/>
                  </a:cubicBezTo>
                  <a:cubicBezTo>
                    <a:pt x="12758" y="18681"/>
                    <a:pt x="12722" y="18627"/>
                    <a:pt x="12686" y="18574"/>
                  </a:cubicBezTo>
                  <a:cubicBezTo>
                    <a:pt x="12615" y="18556"/>
                    <a:pt x="12535" y="18538"/>
                    <a:pt x="12454" y="18520"/>
                  </a:cubicBezTo>
                  <a:cubicBezTo>
                    <a:pt x="12472" y="18484"/>
                    <a:pt x="12508" y="18395"/>
                    <a:pt x="12526" y="18359"/>
                  </a:cubicBezTo>
                  <a:cubicBezTo>
                    <a:pt x="12419" y="18306"/>
                    <a:pt x="12312" y="18261"/>
                    <a:pt x="12205" y="18208"/>
                  </a:cubicBezTo>
                  <a:cubicBezTo>
                    <a:pt x="12187" y="18286"/>
                    <a:pt x="12148" y="18319"/>
                    <a:pt x="12095" y="18319"/>
                  </a:cubicBezTo>
                  <a:cubicBezTo>
                    <a:pt x="12070" y="18319"/>
                    <a:pt x="12040" y="18312"/>
                    <a:pt x="12008" y="18297"/>
                  </a:cubicBezTo>
                  <a:cubicBezTo>
                    <a:pt x="11964" y="18047"/>
                    <a:pt x="11892" y="17788"/>
                    <a:pt x="11928" y="17521"/>
                  </a:cubicBezTo>
                  <a:cubicBezTo>
                    <a:pt x="11955" y="17244"/>
                    <a:pt x="11964" y="16959"/>
                    <a:pt x="11910" y="16682"/>
                  </a:cubicBezTo>
                  <a:cubicBezTo>
                    <a:pt x="11937" y="16450"/>
                    <a:pt x="11901" y="16174"/>
                    <a:pt x="12053" y="15986"/>
                  </a:cubicBezTo>
                  <a:cubicBezTo>
                    <a:pt x="11964" y="15710"/>
                    <a:pt x="11892" y="15424"/>
                    <a:pt x="11946" y="15130"/>
                  </a:cubicBezTo>
                  <a:cubicBezTo>
                    <a:pt x="11919" y="15068"/>
                    <a:pt x="11901" y="15005"/>
                    <a:pt x="11884" y="14943"/>
                  </a:cubicBezTo>
                  <a:cubicBezTo>
                    <a:pt x="11928" y="14827"/>
                    <a:pt x="11955" y="14693"/>
                    <a:pt x="11866" y="14586"/>
                  </a:cubicBezTo>
                  <a:cubicBezTo>
                    <a:pt x="11910" y="14532"/>
                    <a:pt x="12000" y="14506"/>
                    <a:pt x="11973" y="14425"/>
                  </a:cubicBezTo>
                  <a:cubicBezTo>
                    <a:pt x="11955" y="14175"/>
                    <a:pt x="11892" y="13935"/>
                    <a:pt x="11830" y="13694"/>
                  </a:cubicBezTo>
                  <a:cubicBezTo>
                    <a:pt x="11973" y="13444"/>
                    <a:pt x="11919" y="13150"/>
                    <a:pt x="12044" y="12891"/>
                  </a:cubicBezTo>
                  <a:cubicBezTo>
                    <a:pt x="12178" y="12695"/>
                    <a:pt x="11919" y="12570"/>
                    <a:pt x="11821" y="12436"/>
                  </a:cubicBezTo>
                  <a:cubicBezTo>
                    <a:pt x="11830" y="12373"/>
                    <a:pt x="11848" y="12266"/>
                    <a:pt x="11857" y="12204"/>
                  </a:cubicBezTo>
                  <a:cubicBezTo>
                    <a:pt x="11892" y="12222"/>
                    <a:pt x="11964" y="12249"/>
                    <a:pt x="12008" y="12257"/>
                  </a:cubicBezTo>
                  <a:cubicBezTo>
                    <a:pt x="11973" y="12124"/>
                    <a:pt x="11946" y="11972"/>
                    <a:pt x="11830" y="11883"/>
                  </a:cubicBezTo>
                  <a:cubicBezTo>
                    <a:pt x="11857" y="11811"/>
                    <a:pt x="11875" y="11731"/>
                    <a:pt x="11901" y="11660"/>
                  </a:cubicBezTo>
                  <a:cubicBezTo>
                    <a:pt x="11866" y="11633"/>
                    <a:pt x="11812" y="11579"/>
                    <a:pt x="11785" y="11544"/>
                  </a:cubicBezTo>
                  <a:cubicBezTo>
                    <a:pt x="11839" y="11437"/>
                    <a:pt x="11884" y="11330"/>
                    <a:pt x="11928" y="11214"/>
                  </a:cubicBezTo>
                  <a:cubicBezTo>
                    <a:pt x="11892" y="11098"/>
                    <a:pt x="11857" y="10982"/>
                    <a:pt x="11848" y="10866"/>
                  </a:cubicBezTo>
                  <a:cubicBezTo>
                    <a:pt x="11866" y="10652"/>
                    <a:pt x="11946" y="10438"/>
                    <a:pt x="11901" y="10223"/>
                  </a:cubicBezTo>
                  <a:cubicBezTo>
                    <a:pt x="11866" y="9992"/>
                    <a:pt x="11759" y="9786"/>
                    <a:pt x="11741" y="9545"/>
                  </a:cubicBezTo>
                  <a:lnTo>
                    <a:pt x="11741" y="9545"/>
                  </a:lnTo>
                  <a:cubicBezTo>
                    <a:pt x="11848" y="9617"/>
                    <a:pt x="11964" y="9697"/>
                    <a:pt x="12062" y="9786"/>
                  </a:cubicBezTo>
                  <a:cubicBezTo>
                    <a:pt x="12017" y="9813"/>
                    <a:pt x="11928" y="9858"/>
                    <a:pt x="11884" y="9876"/>
                  </a:cubicBezTo>
                  <a:cubicBezTo>
                    <a:pt x="12026" y="10045"/>
                    <a:pt x="12160" y="10223"/>
                    <a:pt x="12187" y="10438"/>
                  </a:cubicBezTo>
                  <a:lnTo>
                    <a:pt x="12660" y="10438"/>
                  </a:lnTo>
                  <a:cubicBezTo>
                    <a:pt x="12678" y="10241"/>
                    <a:pt x="12615" y="10036"/>
                    <a:pt x="12651" y="9849"/>
                  </a:cubicBezTo>
                  <a:lnTo>
                    <a:pt x="12749" y="9795"/>
                  </a:lnTo>
                  <a:cubicBezTo>
                    <a:pt x="12713" y="9724"/>
                    <a:pt x="12686" y="9661"/>
                    <a:pt x="12651" y="9590"/>
                  </a:cubicBezTo>
                  <a:lnTo>
                    <a:pt x="12651" y="9590"/>
                  </a:lnTo>
                  <a:cubicBezTo>
                    <a:pt x="12695" y="9626"/>
                    <a:pt x="12740" y="9661"/>
                    <a:pt x="12793" y="9697"/>
                  </a:cubicBezTo>
                  <a:cubicBezTo>
                    <a:pt x="12889" y="9670"/>
                    <a:pt x="12995" y="9590"/>
                    <a:pt x="13099" y="9590"/>
                  </a:cubicBezTo>
                  <a:cubicBezTo>
                    <a:pt x="13131" y="9590"/>
                    <a:pt x="13163" y="9598"/>
                    <a:pt x="13195" y="9617"/>
                  </a:cubicBezTo>
                  <a:cubicBezTo>
                    <a:pt x="13391" y="9742"/>
                    <a:pt x="13623" y="9769"/>
                    <a:pt x="13846" y="9813"/>
                  </a:cubicBezTo>
                  <a:cubicBezTo>
                    <a:pt x="13900" y="9733"/>
                    <a:pt x="13944" y="9644"/>
                    <a:pt x="13998" y="9554"/>
                  </a:cubicBezTo>
                  <a:cubicBezTo>
                    <a:pt x="14337" y="9563"/>
                    <a:pt x="14542" y="9902"/>
                    <a:pt x="14872" y="9956"/>
                  </a:cubicBezTo>
                  <a:cubicBezTo>
                    <a:pt x="14895" y="9965"/>
                    <a:pt x="14918" y="9968"/>
                    <a:pt x="14940" y="9968"/>
                  </a:cubicBezTo>
                  <a:cubicBezTo>
                    <a:pt x="15053" y="9968"/>
                    <a:pt x="15153" y="9871"/>
                    <a:pt x="15265" y="9849"/>
                  </a:cubicBezTo>
                  <a:cubicBezTo>
                    <a:pt x="15363" y="9858"/>
                    <a:pt x="15452" y="9911"/>
                    <a:pt x="15541" y="9956"/>
                  </a:cubicBezTo>
                  <a:cubicBezTo>
                    <a:pt x="15621" y="9956"/>
                    <a:pt x="15693" y="9965"/>
                    <a:pt x="15764" y="9965"/>
                  </a:cubicBezTo>
                  <a:cubicBezTo>
                    <a:pt x="15755" y="9911"/>
                    <a:pt x="15737" y="9822"/>
                    <a:pt x="15720" y="9769"/>
                  </a:cubicBezTo>
                  <a:cubicBezTo>
                    <a:pt x="15764" y="9760"/>
                    <a:pt x="15809" y="9742"/>
                    <a:pt x="15853" y="9733"/>
                  </a:cubicBezTo>
                  <a:lnTo>
                    <a:pt x="15853" y="9733"/>
                  </a:lnTo>
                  <a:cubicBezTo>
                    <a:pt x="15844" y="9769"/>
                    <a:pt x="15827" y="9849"/>
                    <a:pt x="15827" y="9893"/>
                  </a:cubicBezTo>
                  <a:cubicBezTo>
                    <a:pt x="15934" y="9902"/>
                    <a:pt x="16041" y="9920"/>
                    <a:pt x="16157" y="9947"/>
                  </a:cubicBezTo>
                  <a:cubicBezTo>
                    <a:pt x="16166" y="9831"/>
                    <a:pt x="16121" y="9679"/>
                    <a:pt x="16255" y="9626"/>
                  </a:cubicBezTo>
                  <a:cubicBezTo>
                    <a:pt x="16335" y="9635"/>
                    <a:pt x="16407" y="9644"/>
                    <a:pt x="16478" y="9661"/>
                  </a:cubicBezTo>
                  <a:cubicBezTo>
                    <a:pt x="16478" y="9653"/>
                    <a:pt x="16487" y="9635"/>
                    <a:pt x="16496" y="9626"/>
                  </a:cubicBezTo>
                  <a:cubicBezTo>
                    <a:pt x="16407" y="9590"/>
                    <a:pt x="16326" y="9545"/>
                    <a:pt x="16255" y="9501"/>
                  </a:cubicBezTo>
                  <a:cubicBezTo>
                    <a:pt x="16264" y="9430"/>
                    <a:pt x="16282" y="9358"/>
                    <a:pt x="16299" y="9287"/>
                  </a:cubicBezTo>
                  <a:cubicBezTo>
                    <a:pt x="16389" y="9278"/>
                    <a:pt x="16478" y="9269"/>
                    <a:pt x="16567" y="9260"/>
                  </a:cubicBezTo>
                  <a:close/>
                  <a:moveTo>
                    <a:pt x="12562" y="0"/>
                  </a:moveTo>
                  <a:cubicBezTo>
                    <a:pt x="12517" y="143"/>
                    <a:pt x="12437" y="259"/>
                    <a:pt x="12347" y="366"/>
                  </a:cubicBezTo>
                  <a:lnTo>
                    <a:pt x="12454" y="366"/>
                  </a:lnTo>
                  <a:cubicBezTo>
                    <a:pt x="12339" y="419"/>
                    <a:pt x="12223" y="464"/>
                    <a:pt x="12107" y="535"/>
                  </a:cubicBezTo>
                  <a:cubicBezTo>
                    <a:pt x="12080" y="598"/>
                    <a:pt x="12062" y="669"/>
                    <a:pt x="12044" y="749"/>
                  </a:cubicBezTo>
                  <a:cubicBezTo>
                    <a:pt x="12035" y="749"/>
                    <a:pt x="12027" y="748"/>
                    <a:pt x="12018" y="748"/>
                  </a:cubicBezTo>
                  <a:cubicBezTo>
                    <a:pt x="11812" y="748"/>
                    <a:pt x="11706" y="948"/>
                    <a:pt x="11518" y="999"/>
                  </a:cubicBezTo>
                  <a:cubicBezTo>
                    <a:pt x="11482" y="1124"/>
                    <a:pt x="11455" y="1240"/>
                    <a:pt x="11429" y="1365"/>
                  </a:cubicBezTo>
                  <a:cubicBezTo>
                    <a:pt x="11375" y="1401"/>
                    <a:pt x="11330" y="1427"/>
                    <a:pt x="11277" y="1463"/>
                  </a:cubicBezTo>
                  <a:cubicBezTo>
                    <a:pt x="11295" y="1588"/>
                    <a:pt x="11313" y="1713"/>
                    <a:pt x="11259" y="1829"/>
                  </a:cubicBezTo>
                  <a:cubicBezTo>
                    <a:pt x="11197" y="1972"/>
                    <a:pt x="11295" y="2114"/>
                    <a:pt x="11330" y="2257"/>
                  </a:cubicBezTo>
                  <a:cubicBezTo>
                    <a:pt x="11170" y="2355"/>
                    <a:pt x="11161" y="2551"/>
                    <a:pt x="11098" y="2712"/>
                  </a:cubicBezTo>
                  <a:cubicBezTo>
                    <a:pt x="11063" y="2926"/>
                    <a:pt x="11081" y="3140"/>
                    <a:pt x="11027" y="3345"/>
                  </a:cubicBezTo>
                  <a:cubicBezTo>
                    <a:pt x="11000" y="3515"/>
                    <a:pt x="10822" y="3586"/>
                    <a:pt x="10697" y="3684"/>
                  </a:cubicBezTo>
                  <a:cubicBezTo>
                    <a:pt x="10751" y="3809"/>
                    <a:pt x="10831" y="3934"/>
                    <a:pt x="10831" y="4077"/>
                  </a:cubicBezTo>
                  <a:cubicBezTo>
                    <a:pt x="10822" y="4309"/>
                    <a:pt x="10733" y="4514"/>
                    <a:pt x="10706" y="4746"/>
                  </a:cubicBezTo>
                  <a:cubicBezTo>
                    <a:pt x="10724" y="4978"/>
                    <a:pt x="10858" y="5192"/>
                    <a:pt x="10902" y="5433"/>
                  </a:cubicBezTo>
                  <a:cubicBezTo>
                    <a:pt x="10911" y="5602"/>
                    <a:pt x="10688" y="5665"/>
                    <a:pt x="10679" y="5825"/>
                  </a:cubicBezTo>
                  <a:cubicBezTo>
                    <a:pt x="10670" y="6102"/>
                    <a:pt x="10626" y="6370"/>
                    <a:pt x="10608" y="6646"/>
                  </a:cubicBezTo>
                  <a:cubicBezTo>
                    <a:pt x="10644" y="7030"/>
                    <a:pt x="10465" y="7396"/>
                    <a:pt x="10385" y="7779"/>
                  </a:cubicBezTo>
                  <a:cubicBezTo>
                    <a:pt x="10429" y="7779"/>
                    <a:pt x="10519" y="7788"/>
                    <a:pt x="10563" y="7797"/>
                  </a:cubicBezTo>
                  <a:cubicBezTo>
                    <a:pt x="10599" y="7868"/>
                    <a:pt x="10652" y="7931"/>
                    <a:pt x="10661" y="8011"/>
                  </a:cubicBezTo>
                  <a:cubicBezTo>
                    <a:pt x="10638" y="8024"/>
                    <a:pt x="10616" y="8029"/>
                    <a:pt x="10594" y="8029"/>
                  </a:cubicBezTo>
                  <a:cubicBezTo>
                    <a:pt x="10503" y="8029"/>
                    <a:pt x="10423" y="7934"/>
                    <a:pt x="10335" y="7934"/>
                  </a:cubicBezTo>
                  <a:cubicBezTo>
                    <a:pt x="10316" y="7934"/>
                    <a:pt x="10297" y="7938"/>
                    <a:pt x="10278" y="7949"/>
                  </a:cubicBezTo>
                  <a:cubicBezTo>
                    <a:pt x="10126" y="8002"/>
                    <a:pt x="9983" y="8056"/>
                    <a:pt x="9823" y="8056"/>
                  </a:cubicBezTo>
                  <a:cubicBezTo>
                    <a:pt x="9564" y="8056"/>
                    <a:pt x="9412" y="8297"/>
                    <a:pt x="9189" y="8386"/>
                  </a:cubicBezTo>
                  <a:cubicBezTo>
                    <a:pt x="9073" y="8413"/>
                    <a:pt x="8957" y="8395"/>
                    <a:pt x="8841" y="8430"/>
                  </a:cubicBezTo>
                  <a:cubicBezTo>
                    <a:pt x="8708" y="8484"/>
                    <a:pt x="8592" y="8582"/>
                    <a:pt x="8485" y="8680"/>
                  </a:cubicBezTo>
                  <a:cubicBezTo>
                    <a:pt x="8279" y="8636"/>
                    <a:pt x="8074" y="8591"/>
                    <a:pt x="7860" y="8546"/>
                  </a:cubicBezTo>
                  <a:cubicBezTo>
                    <a:pt x="7807" y="8537"/>
                    <a:pt x="7753" y="8533"/>
                    <a:pt x="7700" y="8533"/>
                  </a:cubicBezTo>
                  <a:cubicBezTo>
                    <a:pt x="7450" y="8533"/>
                    <a:pt x="7200" y="8618"/>
                    <a:pt x="6950" y="8618"/>
                  </a:cubicBezTo>
                  <a:cubicBezTo>
                    <a:pt x="6629" y="8627"/>
                    <a:pt x="6326" y="8752"/>
                    <a:pt x="6058" y="8921"/>
                  </a:cubicBezTo>
                  <a:cubicBezTo>
                    <a:pt x="5862" y="9099"/>
                    <a:pt x="5701" y="9322"/>
                    <a:pt x="5460" y="9447"/>
                  </a:cubicBezTo>
                  <a:cubicBezTo>
                    <a:pt x="5112" y="9813"/>
                    <a:pt x="4604" y="10045"/>
                    <a:pt x="4363" y="10509"/>
                  </a:cubicBezTo>
                  <a:cubicBezTo>
                    <a:pt x="4461" y="10580"/>
                    <a:pt x="4559" y="10643"/>
                    <a:pt x="4657" y="10705"/>
                  </a:cubicBezTo>
                  <a:cubicBezTo>
                    <a:pt x="4640" y="10723"/>
                    <a:pt x="4622" y="10768"/>
                    <a:pt x="4604" y="10785"/>
                  </a:cubicBezTo>
                  <a:cubicBezTo>
                    <a:pt x="4479" y="10821"/>
                    <a:pt x="4363" y="10884"/>
                    <a:pt x="4256" y="10946"/>
                  </a:cubicBezTo>
                  <a:cubicBezTo>
                    <a:pt x="4301" y="10982"/>
                    <a:pt x="4390" y="11062"/>
                    <a:pt x="4443" y="11098"/>
                  </a:cubicBezTo>
                  <a:cubicBezTo>
                    <a:pt x="4378" y="11086"/>
                    <a:pt x="4313" y="11081"/>
                    <a:pt x="4249" y="11081"/>
                  </a:cubicBezTo>
                  <a:cubicBezTo>
                    <a:pt x="4068" y="11081"/>
                    <a:pt x="3890" y="11121"/>
                    <a:pt x="3712" y="11160"/>
                  </a:cubicBezTo>
                  <a:cubicBezTo>
                    <a:pt x="3667" y="11321"/>
                    <a:pt x="3453" y="11356"/>
                    <a:pt x="3444" y="11526"/>
                  </a:cubicBezTo>
                  <a:cubicBezTo>
                    <a:pt x="3453" y="11704"/>
                    <a:pt x="3498" y="11883"/>
                    <a:pt x="3462" y="12061"/>
                  </a:cubicBezTo>
                  <a:cubicBezTo>
                    <a:pt x="3382" y="12034"/>
                    <a:pt x="3310" y="12017"/>
                    <a:pt x="3239" y="11990"/>
                  </a:cubicBezTo>
                  <a:cubicBezTo>
                    <a:pt x="3114" y="12115"/>
                    <a:pt x="2980" y="12231"/>
                    <a:pt x="2864" y="12365"/>
                  </a:cubicBezTo>
                  <a:cubicBezTo>
                    <a:pt x="2418" y="12623"/>
                    <a:pt x="1865" y="12793"/>
                    <a:pt x="1606" y="13274"/>
                  </a:cubicBezTo>
                  <a:cubicBezTo>
                    <a:pt x="1464" y="13524"/>
                    <a:pt x="1250" y="13721"/>
                    <a:pt x="1107" y="13961"/>
                  </a:cubicBezTo>
                  <a:cubicBezTo>
                    <a:pt x="1000" y="14131"/>
                    <a:pt x="857" y="14291"/>
                    <a:pt x="848" y="14497"/>
                  </a:cubicBezTo>
                  <a:cubicBezTo>
                    <a:pt x="830" y="14586"/>
                    <a:pt x="857" y="14693"/>
                    <a:pt x="777" y="14746"/>
                  </a:cubicBezTo>
                  <a:cubicBezTo>
                    <a:pt x="734" y="14775"/>
                    <a:pt x="681" y="14778"/>
                    <a:pt x="628" y="14778"/>
                  </a:cubicBezTo>
                  <a:cubicBezTo>
                    <a:pt x="614" y="14778"/>
                    <a:pt x="601" y="14778"/>
                    <a:pt x="587" y="14778"/>
                  </a:cubicBezTo>
                  <a:cubicBezTo>
                    <a:pt x="520" y="14778"/>
                    <a:pt x="456" y="14782"/>
                    <a:pt x="411" y="14836"/>
                  </a:cubicBezTo>
                  <a:cubicBezTo>
                    <a:pt x="250" y="15041"/>
                    <a:pt x="135" y="15282"/>
                    <a:pt x="1" y="15505"/>
                  </a:cubicBezTo>
                  <a:cubicBezTo>
                    <a:pt x="45" y="15701"/>
                    <a:pt x="152" y="15870"/>
                    <a:pt x="286" y="16013"/>
                  </a:cubicBezTo>
                  <a:cubicBezTo>
                    <a:pt x="295" y="16299"/>
                    <a:pt x="331" y="16584"/>
                    <a:pt x="349" y="16870"/>
                  </a:cubicBezTo>
                  <a:cubicBezTo>
                    <a:pt x="384" y="17218"/>
                    <a:pt x="527" y="17539"/>
                    <a:pt x="732" y="17824"/>
                  </a:cubicBezTo>
                  <a:cubicBezTo>
                    <a:pt x="937" y="18110"/>
                    <a:pt x="1018" y="18449"/>
                    <a:pt x="1143" y="18770"/>
                  </a:cubicBezTo>
                  <a:cubicBezTo>
                    <a:pt x="1339" y="19305"/>
                    <a:pt x="1562" y="19831"/>
                    <a:pt x="1812" y="20340"/>
                  </a:cubicBezTo>
                  <a:cubicBezTo>
                    <a:pt x="1928" y="20581"/>
                    <a:pt x="2097" y="20777"/>
                    <a:pt x="2204" y="21018"/>
                  </a:cubicBezTo>
                  <a:cubicBezTo>
                    <a:pt x="2436" y="21437"/>
                    <a:pt x="2632" y="21883"/>
                    <a:pt x="2954" y="22240"/>
                  </a:cubicBezTo>
                  <a:cubicBezTo>
                    <a:pt x="3070" y="22365"/>
                    <a:pt x="3186" y="22481"/>
                    <a:pt x="3284" y="22615"/>
                  </a:cubicBezTo>
                  <a:cubicBezTo>
                    <a:pt x="3516" y="22936"/>
                    <a:pt x="3855" y="23150"/>
                    <a:pt x="4167" y="23373"/>
                  </a:cubicBezTo>
                  <a:cubicBezTo>
                    <a:pt x="4524" y="23623"/>
                    <a:pt x="4961" y="23676"/>
                    <a:pt x="5371" y="23774"/>
                  </a:cubicBezTo>
                  <a:cubicBezTo>
                    <a:pt x="5683" y="23837"/>
                    <a:pt x="5906" y="24078"/>
                    <a:pt x="6192" y="24203"/>
                  </a:cubicBezTo>
                  <a:cubicBezTo>
                    <a:pt x="6638" y="24390"/>
                    <a:pt x="7039" y="24667"/>
                    <a:pt x="7521" y="24756"/>
                  </a:cubicBezTo>
                  <a:cubicBezTo>
                    <a:pt x="7816" y="24836"/>
                    <a:pt x="8163" y="24827"/>
                    <a:pt x="8395" y="25059"/>
                  </a:cubicBezTo>
                  <a:cubicBezTo>
                    <a:pt x="8681" y="25291"/>
                    <a:pt x="9038" y="25389"/>
                    <a:pt x="9386" y="25487"/>
                  </a:cubicBezTo>
                  <a:cubicBezTo>
                    <a:pt x="9823" y="25612"/>
                    <a:pt x="10287" y="25559"/>
                    <a:pt x="10742" y="25585"/>
                  </a:cubicBezTo>
                  <a:cubicBezTo>
                    <a:pt x="10956" y="25684"/>
                    <a:pt x="11206" y="25639"/>
                    <a:pt x="11411" y="25728"/>
                  </a:cubicBezTo>
                  <a:cubicBezTo>
                    <a:pt x="11536" y="25951"/>
                    <a:pt x="11589" y="26210"/>
                    <a:pt x="11768" y="26397"/>
                  </a:cubicBezTo>
                  <a:cubicBezTo>
                    <a:pt x="12026" y="26647"/>
                    <a:pt x="12196" y="26995"/>
                    <a:pt x="12508" y="27191"/>
                  </a:cubicBezTo>
                  <a:cubicBezTo>
                    <a:pt x="12695" y="27370"/>
                    <a:pt x="12954" y="27459"/>
                    <a:pt x="13204" y="27495"/>
                  </a:cubicBezTo>
                  <a:cubicBezTo>
                    <a:pt x="13561" y="27610"/>
                    <a:pt x="13891" y="27771"/>
                    <a:pt x="14230" y="27932"/>
                  </a:cubicBezTo>
                  <a:cubicBezTo>
                    <a:pt x="14462" y="27985"/>
                    <a:pt x="14658" y="28146"/>
                    <a:pt x="14881" y="28226"/>
                  </a:cubicBezTo>
                  <a:cubicBezTo>
                    <a:pt x="14952" y="28190"/>
                    <a:pt x="15015" y="28146"/>
                    <a:pt x="15086" y="28110"/>
                  </a:cubicBezTo>
                  <a:cubicBezTo>
                    <a:pt x="15158" y="28164"/>
                    <a:pt x="15220" y="28226"/>
                    <a:pt x="15274" y="28288"/>
                  </a:cubicBezTo>
                  <a:cubicBezTo>
                    <a:pt x="15339" y="28305"/>
                    <a:pt x="15405" y="28311"/>
                    <a:pt x="15471" y="28311"/>
                  </a:cubicBezTo>
                  <a:cubicBezTo>
                    <a:pt x="15707" y="28311"/>
                    <a:pt x="15944" y="28231"/>
                    <a:pt x="16178" y="28231"/>
                  </a:cubicBezTo>
                  <a:cubicBezTo>
                    <a:pt x="16279" y="28231"/>
                    <a:pt x="16379" y="28246"/>
                    <a:pt x="16478" y="28288"/>
                  </a:cubicBezTo>
                  <a:cubicBezTo>
                    <a:pt x="16506" y="28293"/>
                    <a:pt x="16534" y="28294"/>
                    <a:pt x="16563" y="28294"/>
                  </a:cubicBezTo>
                  <a:cubicBezTo>
                    <a:pt x="16613" y="28294"/>
                    <a:pt x="16664" y="28290"/>
                    <a:pt x="16714" y="28290"/>
                  </a:cubicBezTo>
                  <a:cubicBezTo>
                    <a:pt x="16760" y="28290"/>
                    <a:pt x="16806" y="28293"/>
                    <a:pt x="16853" y="28306"/>
                  </a:cubicBezTo>
                  <a:cubicBezTo>
                    <a:pt x="17040" y="28199"/>
                    <a:pt x="17227" y="28083"/>
                    <a:pt x="17432" y="28021"/>
                  </a:cubicBezTo>
                  <a:cubicBezTo>
                    <a:pt x="17535" y="28044"/>
                    <a:pt x="17638" y="28054"/>
                    <a:pt x="17742" y="28054"/>
                  </a:cubicBezTo>
                  <a:cubicBezTo>
                    <a:pt x="17953" y="28054"/>
                    <a:pt x="18165" y="28012"/>
                    <a:pt x="18369" y="27958"/>
                  </a:cubicBezTo>
                  <a:cubicBezTo>
                    <a:pt x="18494" y="27762"/>
                    <a:pt x="18726" y="27735"/>
                    <a:pt x="18931" y="27682"/>
                  </a:cubicBezTo>
                  <a:cubicBezTo>
                    <a:pt x="18940" y="27637"/>
                    <a:pt x="18949" y="27548"/>
                    <a:pt x="18958" y="27503"/>
                  </a:cubicBezTo>
                  <a:cubicBezTo>
                    <a:pt x="19020" y="27512"/>
                    <a:pt x="19083" y="27521"/>
                    <a:pt x="19145" y="27530"/>
                  </a:cubicBezTo>
                  <a:cubicBezTo>
                    <a:pt x="19288" y="27450"/>
                    <a:pt x="19440" y="27387"/>
                    <a:pt x="19591" y="27325"/>
                  </a:cubicBezTo>
                  <a:cubicBezTo>
                    <a:pt x="19814" y="27236"/>
                    <a:pt x="20011" y="27075"/>
                    <a:pt x="20198" y="26915"/>
                  </a:cubicBezTo>
                  <a:cubicBezTo>
                    <a:pt x="20287" y="26843"/>
                    <a:pt x="20314" y="26727"/>
                    <a:pt x="20367" y="26620"/>
                  </a:cubicBezTo>
                  <a:cubicBezTo>
                    <a:pt x="20403" y="26629"/>
                    <a:pt x="20475" y="26656"/>
                    <a:pt x="20519" y="26665"/>
                  </a:cubicBezTo>
                  <a:cubicBezTo>
                    <a:pt x="20555" y="26594"/>
                    <a:pt x="20599" y="26531"/>
                    <a:pt x="20644" y="26460"/>
                  </a:cubicBezTo>
                  <a:cubicBezTo>
                    <a:pt x="20760" y="26388"/>
                    <a:pt x="20858" y="26290"/>
                    <a:pt x="20929" y="26183"/>
                  </a:cubicBezTo>
                  <a:cubicBezTo>
                    <a:pt x="21054" y="25969"/>
                    <a:pt x="21295" y="25862"/>
                    <a:pt x="21465" y="25692"/>
                  </a:cubicBezTo>
                  <a:cubicBezTo>
                    <a:pt x="21500" y="25621"/>
                    <a:pt x="21492" y="25523"/>
                    <a:pt x="21572" y="25478"/>
                  </a:cubicBezTo>
                  <a:cubicBezTo>
                    <a:pt x="21902" y="25264"/>
                    <a:pt x="22116" y="24925"/>
                    <a:pt x="22375" y="24640"/>
                  </a:cubicBezTo>
                  <a:cubicBezTo>
                    <a:pt x="22892" y="24060"/>
                    <a:pt x="23204" y="23337"/>
                    <a:pt x="23713" y="22757"/>
                  </a:cubicBezTo>
                  <a:cubicBezTo>
                    <a:pt x="23865" y="22597"/>
                    <a:pt x="23900" y="22365"/>
                    <a:pt x="24052" y="22204"/>
                  </a:cubicBezTo>
                  <a:cubicBezTo>
                    <a:pt x="24150" y="21946"/>
                    <a:pt x="24382" y="21785"/>
                    <a:pt x="24516" y="21553"/>
                  </a:cubicBezTo>
                  <a:cubicBezTo>
                    <a:pt x="24587" y="21348"/>
                    <a:pt x="24667" y="21125"/>
                    <a:pt x="24846" y="20982"/>
                  </a:cubicBezTo>
                  <a:cubicBezTo>
                    <a:pt x="24855" y="20955"/>
                    <a:pt x="24873" y="20902"/>
                    <a:pt x="24882" y="20875"/>
                  </a:cubicBezTo>
                  <a:cubicBezTo>
                    <a:pt x="25033" y="20741"/>
                    <a:pt x="25113" y="20554"/>
                    <a:pt x="25256" y="20411"/>
                  </a:cubicBezTo>
                  <a:cubicBezTo>
                    <a:pt x="25283" y="20340"/>
                    <a:pt x="25310" y="20260"/>
                    <a:pt x="25336" y="20188"/>
                  </a:cubicBezTo>
                  <a:cubicBezTo>
                    <a:pt x="25479" y="19983"/>
                    <a:pt x="25551" y="19751"/>
                    <a:pt x="25693" y="19546"/>
                  </a:cubicBezTo>
                  <a:cubicBezTo>
                    <a:pt x="25961" y="19162"/>
                    <a:pt x="26175" y="18725"/>
                    <a:pt x="26264" y="18252"/>
                  </a:cubicBezTo>
                  <a:cubicBezTo>
                    <a:pt x="26318" y="18190"/>
                    <a:pt x="26362" y="18127"/>
                    <a:pt x="26407" y="18065"/>
                  </a:cubicBezTo>
                  <a:cubicBezTo>
                    <a:pt x="26407" y="18012"/>
                    <a:pt x="26407" y="17949"/>
                    <a:pt x="26407" y="17896"/>
                  </a:cubicBezTo>
                  <a:cubicBezTo>
                    <a:pt x="26487" y="17869"/>
                    <a:pt x="26577" y="17851"/>
                    <a:pt x="26657" y="17833"/>
                  </a:cubicBezTo>
                  <a:cubicBezTo>
                    <a:pt x="26666" y="17806"/>
                    <a:pt x="26684" y="17753"/>
                    <a:pt x="26692" y="17735"/>
                  </a:cubicBezTo>
                  <a:cubicBezTo>
                    <a:pt x="26648" y="17708"/>
                    <a:pt x="26577" y="17655"/>
                    <a:pt x="26541" y="17628"/>
                  </a:cubicBezTo>
                  <a:cubicBezTo>
                    <a:pt x="26621" y="17458"/>
                    <a:pt x="26835" y="17476"/>
                    <a:pt x="26960" y="17351"/>
                  </a:cubicBezTo>
                  <a:cubicBezTo>
                    <a:pt x="26951" y="17316"/>
                    <a:pt x="26924" y="17226"/>
                    <a:pt x="26916" y="17191"/>
                  </a:cubicBezTo>
                  <a:cubicBezTo>
                    <a:pt x="26951" y="17182"/>
                    <a:pt x="27014" y="17164"/>
                    <a:pt x="27049" y="17155"/>
                  </a:cubicBezTo>
                  <a:cubicBezTo>
                    <a:pt x="27076" y="16986"/>
                    <a:pt x="27103" y="16780"/>
                    <a:pt x="27263" y="16682"/>
                  </a:cubicBezTo>
                  <a:cubicBezTo>
                    <a:pt x="27397" y="16424"/>
                    <a:pt x="27469" y="16147"/>
                    <a:pt x="27531" y="15870"/>
                  </a:cubicBezTo>
                  <a:cubicBezTo>
                    <a:pt x="27388" y="15647"/>
                    <a:pt x="27522" y="15398"/>
                    <a:pt x="27674" y="15228"/>
                  </a:cubicBezTo>
                  <a:cubicBezTo>
                    <a:pt x="27656" y="15103"/>
                    <a:pt x="27629" y="14969"/>
                    <a:pt x="27594" y="14853"/>
                  </a:cubicBezTo>
                  <a:cubicBezTo>
                    <a:pt x="27647" y="14809"/>
                    <a:pt x="27692" y="14773"/>
                    <a:pt x="27745" y="14738"/>
                  </a:cubicBezTo>
                  <a:cubicBezTo>
                    <a:pt x="27781" y="14461"/>
                    <a:pt x="27763" y="14175"/>
                    <a:pt x="27745" y="13899"/>
                  </a:cubicBezTo>
                  <a:cubicBezTo>
                    <a:pt x="27736" y="13792"/>
                    <a:pt x="27745" y="13685"/>
                    <a:pt x="27754" y="13578"/>
                  </a:cubicBezTo>
                  <a:cubicBezTo>
                    <a:pt x="27665" y="13462"/>
                    <a:pt x="27522" y="13408"/>
                    <a:pt x="27406" y="13319"/>
                  </a:cubicBezTo>
                  <a:cubicBezTo>
                    <a:pt x="27237" y="13087"/>
                    <a:pt x="27299" y="12784"/>
                    <a:pt x="27237" y="12525"/>
                  </a:cubicBezTo>
                  <a:cubicBezTo>
                    <a:pt x="27335" y="12365"/>
                    <a:pt x="27451" y="12213"/>
                    <a:pt x="27495" y="12026"/>
                  </a:cubicBezTo>
                  <a:cubicBezTo>
                    <a:pt x="27460" y="11981"/>
                    <a:pt x="27424" y="11927"/>
                    <a:pt x="27388" y="11883"/>
                  </a:cubicBezTo>
                  <a:cubicBezTo>
                    <a:pt x="27397" y="11838"/>
                    <a:pt x="27415" y="11758"/>
                    <a:pt x="27424" y="11713"/>
                  </a:cubicBezTo>
                  <a:cubicBezTo>
                    <a:pt x="27326" y="11678"/>
                    <a:pt x="27228" y="11651"/>
                    <a:pt x="27130" y="11633"/>
                  </a:cubicBezTo>
                  <a:cubicBezTo>
                    <a:pt x="27165" y="11535"/>
                    <a:pt x="27201" y="11446"/>
                    <a:pt x="27237" y="11348"/>
                  </a:cubicBezTo>
                  <a:lnTo>
                    <a:pt x="27237" y="11348"/>
                  </a:lnTo>
                  <a:cubicBezTo>
                    <a:pt x="27094" y="11446"/>
                    <a:pt x="26933" y="11508"/>
                    <a:pt x="26773" y="11571"/>
                  </a:cubicBezTo>
                  <a:cubicBezTo>
                    <a:pt x="26755" y="11544"/>
                    <a:pt x="26728" y="11481"/>
                    <a:pt x="26710" y="11455"/>
                  </a:cubicBezTo>
                  <a:cubicBezTo>
                    <a:pt x="26585" y="11499"/>
                    <a:pt x="26461" y="11535"/>
                    <a:pt x="26345" y="11579"/>
                  </a:cubicBezTo>
                  <a:cubicBezTo>
                    <a:pt x="26246" y="11669"/>
                    <a:pt x="26175" y="11776"/>
                    <a:pt x="26086" y="11874"/>
                  </a:cubicBezTo>
                  <a:cubicBezTo>
                    <a:pt x="25952" y="11936"/>
                    <a:pt x="25836" y="12026"/>
                    <a:pt x="25729" y="12133"/>
                  </a:cubicBezTo>
                  <a:cubicBezTo>
                    <a:pt x="25711" y="12115"/>
                    <a:pt x="25684" y="12061"/>
                    <a:pt x="25675" y="12043"/>
                  </a:cubicBezTo>
                  <a:cubicBezTo>
                    <a:pt x="25640" y="12061"/>
                    <a:pt x="25560" y="12106"/>
                    <a:pt x="25524" y="12124"/>
                  </a:cubicBezTo>
                  <a:cubicBezTo>
                    <a:pt x="25577" y="11981"/>
                    <a:pt x="25640" y="11847"/>
                    <a:pt x="25720" y="11713"/>
                  </a:cubicBezTo>
                  <a:lnTo>
                    <a:pt x="25720" y="11713"/>
                  </a:lnTo>
                  <a:cubicBezTo>
                    <a:pt x="25604" y="11758"/>
                    <a:pt x="25497" y="11838"/>
                    <a:pt x="25408" y="11927"/>
                  </a:cubicBezTo>
                  <a:cubicBezTo>
                    <a:pt x="25426" y="11883"/>
                    <a:pt x="25461" y="11785"/>
                    <a:pt x="25479" y="11731"/>
                  </a:cubicBezTo>
                  <a:cubicBezTo>
                    <a:pt x="25444" y="11722"/>
                    <a:pt x="25381" y="11695"/>
                    <a:pt x="25345" y="11678"/>
                  </a:cubicBezTo>
                  <a:cubicBezTo>
                    <a:pt x="25408" y="11517"/>
                    <a:pt x="25488" y="11365"/>
                    <a:pt x="25524" y="11196"/>
                  </a:cubicBezTo>
                  <a:lnTo>
                    <a:pt x="25524" y="11196"/>
                  </a:lnTo>
                  <a:cubicBezTo>
                    <a:pt x="25452" y="11223"/>
                    <a:pt x="25390" y="11249"/>
                    <a:pt x="25328" y="11276"/>
                  </a:cubicBezTo>
                  <a:cubicBezTo>
                    <a:pt x="25345" y="11169"/>
                    <a:pt x="25372" y="11062"/>
                    <a:pt x="25399" y="10955"/>
                  </a:cubicBezTo>
                  <a:cubicBezTo>
                    <a:pt x="25336" y="10955"/>
                    <a:pt x="25283" y="10955"/>
                    <a:pt x="25221" y="10964"/>
                  </a:cubicBezTo>
                  <a:cubicBezTo>
                    <a:pt x="25194" y="10893"/>
                    <a:pt x="25167" y="10830"/>
                    <a:pt x="25140" y="10768"/>
                  </a:cubicBezTo>
                  <a:cubicBezTo>
                    <a:pt x="25167" y="10750"/>
                    <a:pt x="25229" y="10714"/>
                    <a:pt x="25256" y="10696"/>
                  </a:cubicBezTo>
                  <a:lnTo>
                    <a:pt x="25256" y="10696"/>
                  </a:lnTo>
                  <a:cubicBezTo>
                    <a:pt x="25212" y="10705"/>
                    <a:pt x="25122" y="10723"/>
                    <a:pt x="25078" y="10723"/>
                  </a:cubicBezTo>
                  <a:cubicBezTo>
                    <a:pt x="25096" y="10687"/>
                    <a:pt x="25131" y="10607"/>
                    <a:pt x="25140" y="10562"/>
                  </a:cubicBezTo>
                  <a:cubicBezTo>
                    <a:pt x="25113" y="10562"/>
                    <a:pt x="25042" y="10554"/>
                    <a:pt x="25015" y="10554"/>
                  </a:cubicBezTo>
                  <a:cubicBezTo>
                    <a:pt x="25024" y="10500"/>
                    <a:pt x="25060" y="10411"/>
                    <a:pt x="25069" y="10366"/>
                  </a:cubicBezTo>
                  <a:lnTo>
                    <a:pt x="24926" y="10366"/>
                  </a:lnTo>
                  <a:cubicBezTo>
                    <a:pt x="24944" y="10322"/>
                    <a:pt x="24980" y="10223"/>
                    <a:pt x="24997" y="10179"/>
                  </a:cubicBezTo>
                  <a:lnTo>
                    <a:pt x="24997" y="10179"/>
                  </a:lnTo>
                  <a:cubicBezTo>
                    <a:pt x="24959" y="10183"/>
                    <a:pt x="24919" y="10193"/>
                    <a:pt x="24881" y="10193"/>
                  </a:cubicBezTo>
                  <a:cubicBezTo>
                    <a:pt x="24838" y="10193"/>
                    <a:pt x="24798" y="10181"/>
                    <a:pt x="24766" y="10134"/>
                  </a:cubicBezTo>
                  <a:cubicBezTo>
                    <a:pt x="24748" y="10152"/>
                    <a:pt x="24703" y="10170"/>
                    <a:pt x="24685" y="10179"/>
                  </a:cubicBezTo>
                  <a:cubicBezTo>
                    <a:pt x="24694" y="10143"/>
                    <a:pt x="24712" y="10116"/>
                    <a:pt x="24730" y="10081"/>
                  </a:cubicBezTo>
                  <a:cubicBezTo>
                    <a:pt x="24792" y="10045"/>
                    <a:pt x="24855" y="10000"/>
                    <a:pt x="24917" y="9965"/>
                  </a:cubicBezTo>
                  <a:cubicBezTo>
                    <a:pt x="24837" y="9902"/>
                    <a:pt x="24766" y="9840"/>
                    <a:pt x="24694" y="9777"/>
                  </a:cubicBezTo>
                  <a:cubicBezTo>
                    <a:pt x="24658" y="9795"/>
                    <a:pt x="24605" y="9831"/>
                    <a:pt x="24569" y="9858"/>
                  </a:cubicBezTo>
                  <a:cubicBezTo>
                    <a:pt x="24623" y="9777"/>
                    <a:pt x="24676" y="9697"/>
                    <a:pt x="24712" y="9608"/>
                  </a:cubicBezTo>
                  <a:cubicBezTo>
                    <a:pt x="24703" y="9492"/>
                    <a:pt x="24676" y="9385"/>
                    <a:pt x="24658" y="9269"/>
                  </a:cubicBezTo>
                  <a:cubicBezTo>
                    <a:pt x="24543" y="9198"/>
                    <a:pt x="24427" y="9108"/>
                    <a:pt x="24319" y="9001"/>
                  </a:cubicBezTo>
                  <a:cubicBezTo>
                    <a:pt x="24302" y="8948"/>
                    <a:pt x="24275" y="8885"/>
                    <a:pt x="24248" y="8832"/>
                  </a:cubicBezTo>
                  <a:cubicBezTo>
                    <a:pt x="24311" y="8680"/>
                    <a:pt x="24409" y="8537"/>
                    <a:pt x="24337" y="8377"/>
                  </a:cubicBezTo>
                  <a:lnTo>
                    <a:pt x="24337" y="8377"/>
                  </a:lnTo>
                  <a:cubicBezTo>
                    <a:pt x="24347" y="8378"/>
                    <a:pt x="24357" y="8379"/>
                    <a:pt x="24367" y="8379"/>
                  </a:cubicBezTo>
                  <a:cubicBezTo>
                    <a:pt x="24475" y="8379"/>
                    <a:pt x="24549" y="8290"/>
                    <a:pt x="24623" y="8216"/>
                  </a:cubicBezTo>
                  <a:cubicBezTo>
                    <a:pt x="24569" y="8145"/>
                    <a:pt x="24498" y="8082"/>
                    <a:pt x="24534" y="7993"/>
                  </a:cubicBezTo>
                  <a:cubicBezTo>
                    <a:pt x="24498" y="7984"/>
                    <a:pt x="24453" y="7975"/>
                    <a:pt x="24418" y="7975"/>
                  </a:cubicBezTo>
                  <a:cubicBezTo>
                    <a:pt x="24382" y="7922"/>
                    <a:pt x="24337" y="7868"/>
                    <a:pt x="24293" y="7815"/>
                  </a:cubicBezTo>
                  <a:cubicBezTo>
                    <a:pt x="24364" y="7752"/>
                    <a:pt x="24435" y="7699"/>
                    <a:pt x="24498" y="7636"/>
                  </a:cubicBezTo>
                  <a:lnTo>
                    <a:pt x="24498" y="7636"/>
                  </a:lnTo>
                  <a:cubicBezTo>
                    <a:pt x="24400" y="7672"/>
                    <a:pt x="24302" y="7726"/>
                    <a:pt x="24248" y="7824"/>
                  </a:cubicBezTo>
                  <a:cubicBezTo>
                    <a:pt x="24150" y="7779"/>
                    <a:pt x="24025" y="7752"/>
                    <a:pt x="24088" y="7601"/>
                  </a:cubicBezTo>
                  <a:lnTo>
                    <a:pt x="24088" y="7601"/>
                  </a:lnTo>
                  <a:cubicBezTo>
                    <a:pt x="23980" y="7610"/>
                    <a:pt x="23873" y="7619"/>
                    <a:pt x="23775" y="7645"/>
                  </a:cubicBezTo>
                  <a:cubicBezTo>
                    <a:pt x="23980" y="7387"/>
                    <a:pt x="24337" y="7396"/>
                    <a:pt x="24632" y="7324"/>
                  </a:cubicBezTo>
                  <a:cubicBezTo>
                    <a:pt x="24748" y="7306"/>
                    <a:pt x="24774" y="7164"/>
                    <a:pt x="24819" y="7074"/>
                  </a:cubicBezTo>
                  <a:cubicBezTo>
                    <a:pt x="24783" y="6949"/>
                    <a:pt x="24810" y="6825"/>
                    <a:pt x="24864" y="6718"/>
                  </a:cubicBezTo>
                  <a:cubicBezTo>
                    <a:pt x="25015" y="6459"/>
                    <a:pt x="25238" y="6254"/>
                    <a:pt x="25461" y="6066"/>
                  </a:cubicBezTo>
                  <a:cubicBezTo>
                    <a:pt x="25577" y="5995"/>
                    <a:pt x="25417" y="5906"/>
                    <a:pt x="25354" y="5870"/>
                  </a:cubicBezTo>
                  <a:cubicBezTo>
                    <a:pt x="25363" y="5843"/>
                    <a:pt x="25363" y="5781"/>
                    <a:pt x="25363" y="5754"/>
                  </a:cubicBezTo>
                  <a:cubicBezTo>
                    <a:pt x="25247" y="5727"/>
                    <a:pt x="25149" y="5674"/>
                    <a:pt x="25069" y="5585"/>
                  </a:cubicBezTo>
                  <a:cubicBezTo>
                    <a:pt x="25015" y="5593"/>
                    <a:pt x="24962" y="5602"/>
                    <a:pt x="24908" y="5611"/>
                  </a:cubicBezTo>
                  <a:cubicBezTo>
                    <a:pt x="24855" y="5576"/>
                    <a:pt x="24792" y="5531"/>
                    <a:pt x="24739" y="5486"/>
                  </a:cubicBezTo>
                  <a:cubicBezTo>
                    <a:pt x="24587" y="5504"/>
                    <a:pt x="24435" y="5531"/>
                    <a:pt x="24284" y="5558"/>
                  </a:cubicBezTo>
                  <a:cubicBezTo>
                    <a:pt x="24346" y="5513"/>
                    <a:pt x="24400" y="5469"/>
                    <a:pt x="24453" y="5433"/>
                  </a:cubicBezTo>
                  <a:cubicBezTo>
                    <a:pt x="24400" y="5406"/>
                    <a:pt x="24293" y="5362"/>
                    <a:pt x="24239" y="5335"/>
                  </a:cubicBezTo>
                  <a:cubicBezTo>
                    <a:pt x="24204" y="5353"/>
                    <a:pt x="24141" y="5388"/>
                    <a:pt x="24105" y="5406"/>
                  </a:cubicBezTo>
                  <a:cubicBezTo>
                    <a:pt x="24016" y="5326"/>
                    <a:pt x="23936" y="5246"/>
                    <a:pt x="23847" y="5165"/>
                  </a:cubicBezTo>
                  <a:cubicBezTo>
                    <a:pt x="23811" y="5263"/>
                    <a:pt x="23784" y="5362"/>
                    <a:pt x="23757" y="5469"/>
                  </a:cubicBezTo>
                  <a:cubicBezTo>
                    <a:pt x="23802" y="5549"/>
                    <a:pt x="23838" y="5629"/>
                    <a:pt x="23873" y="5718"/>
                  </a:cubicBezTo>
                  <a:cubicBezTo>
                    <a:pt x="23936" y="5772"/>
                    <a:pt x="24007" y="5817"/>
                    <a:pt x="24079" y="5870"/>
                  </a:cubicBezTo>
                  <a:cubicBezTo>
                    <a:pt x="24079" y="5906"/>
                    <a:pt x="24079" y="5977"/>
                    <a:pt x="24079" y="6022"/>
                  </a:cubicBezTo>
                  <a:cubicBezTo>
                    <a:pt x="24141" y="6031"/>
                    <a:pt x="24212" y="6048"/>
                    <a:pt x="24275" y="6066"/>
                  </a:cubicBezTo>
                  <a:cubicBezTo>
                    <a:pt x="24257" y="6093"/>
                    <a:pt x="24221" y="6147"/>
                    <a:pt x="24204" y="6173"/>
                  </a:cubicBezTo>
                  <a:cubicBezTo>
                    <a:pt x="24239" y="6289"/>
                    <a:pt x="24248" y="6414"/>
                    <a:pt x="24257" y="6530"/>
                  </a:cubicBezTo>
                  <a:cubicBezTo>
                    <a:pt x="24159" y="6477"/>
                    <a:pt x="24061" y="6414"/>
                    <a:pt x="24016" y="6307"/>
                  </a:cubicBezTo>
                  <a:cubicBezTo>
                    <a:pt x="23998" y="6316"/>
                    <a:pt x="23972" y="6316"/>
                    <a:pt x="23954" y="6316"/>
                  </a:cubicBezTo>
                  <a:cubicBezTo>
                    <a:pt x="23945" y="6334"/>
                    <a:pt x="23918" y="6361"/>
                    <a:pt x="23900" y="6379"/>
                  </a:cubicBezTo>
                  <a:cubicBezTo>
                    <a:pt x="23963" y="6405"/>
                    <a:pt x="24016" y="6432"/>
                    <a:pt x="24079" y="6468"/>
                  </a:cubicBezTo>
                  <a:cubicBezTo>
                    <a:pt x="24061" y="6584"/>
                    <a:pt x="24061" y="6700"/>
                    <a:pt x="24061" y="6816"/>
                  </a:cubicBezTo>
                  <a:cubicBezTo>
                    <a:pt x="24016" y="6771"/>
                    <a:pt x="23972" y="6726"/>
                    <a:pt x="23927" y="6682"/>
                  </a:cubicBezTo>
                  <a:cubicBezTo>
                    <a:pt x="23829" y="6735"/>
                    <a:pt x="23722" y="6789"/>
                    <a:pt x="23624" y="6842"/>
                  </a:cubicBezTo>
                  <a:cubicBezTo>
                    <a:pt x="23597" y="6914"/>
                    <a:pt x="23570" y="6985"/>
                    <a:pt x="23552" y="7057"/>
                  </a:cubicBezTo>
                  <a:cubicBezTo>
                    <a:pt x="23543" y="6985"/>
                    <a:pt x="23534" y="6923"/>
                    <a:pt x="23526" y="6860"/>
                  </a:cubicBezTo>
                  <a:cubicBezTo>
                    <a:pt x="23436" y="6833"/>
                    <a:pt x="23356" y="6807"/>
                    <a:pt x="23285" y="6780"/>
                  </a:cubicBezTo>
                  <a:cubicBezTo>
                    <a:pt x="23267" y="6807"/>
                    <a:pt x="23231" y="6869"/>
                    <a:pt x="23213" y="6896"/>
                  </a:cubicBezTo>
                  <a:cubicBezTo>
                    <a:pt x="23053" y="6887"/>
                    <a:pt x="22919" y="6807"/>
                    <a:pt x="22803" y="6691"/>
                  </a:cubicBezTo>
                  <a:cubicBezTo>
                    <a:pt x="22771" y="6699"/>
                    <a:pt x="22740" y="6703"/>
                    <a:pt x="22710" y="6703"/>
                  </a:cubicBezTo>
                  <a:cubicBezTo>
                    <a:pt x="22615" y="6703"/>
                    <a:pt x="22530" y="6663"/>
                    <a:pt x="22455" y="6602"/>
                  </a:cubicBezTo>
                  <a:cubicBezTo>
                    <a:pt x="22393" y="6625"/>
                    <a:pt x="22308" y="6664"/>
                    <a:pt x="22239" y="6664"/>
                  </a:cubicBezTo>
                  <a:cubicBezTo>
                    <a:pt x="22178" y="6664"/>
                    <a:pt x="22128" y="6635"/>
                    <a:pt x="22116" y="6539"/>
                  </a:cubicBezTo>
                  <a:cubicBezTo>
                    <a:pt x="22062" y="6495"/>
                    <a:pt x="22018" y="6450"/>
                    <a:pt x="21964" y="6405"/>
                  </a:cubicBezTo>
                  <a:cubicBezTo>
                    <a:pt x="21991" y="6387"/>
                    <a:pt x="22045" y="6352"/>
                    <a:pt x="22071" y="6325"/>
                  </a:cubicBezTo>
                  <a:cubicBezTo>
                    <a:pt x="22071" y="6182"/>
                    <a:pt x="22062" y="6040"/>
                    <a:pt x="22018" y="5897"/>
                  </a:cubicBezTo>
                  <a:lnTo>
                    <a:pt x="22018" y="5897"/>
                  </a:lnTo>
                  <a:cubicBezTo>
                    <a:pt x="22045" y="5906"/>
                    <a:pt x="22089" y="5924"/>
                    <a:pt x="22107" y="5932"/>
                  </a:cubicBezTo>
                  <a:cubicBezTo>
                    <a:pt x="22045" y="5834"/>
                    <a:pt x="22027" y="5718"/>
                    <a:pt x="22036" y="5611"/>
                  </a:cubicBezTo>
                  <a:cubicBezTo>
                    <a:pt x="21884" y="5558"/>
                    <a:pt x="21741" y="5513"/>
                    <a:pt x="21590" y="5478"/>
                  </a:cubicBezTo>
                  <a:cubicBezTo>
                    <a:pt x="21607" y="5442"/>
                    <a:pt x="21652" y="5379"/>
                    <a:pt x="21679" y="5344"/>
                  </a:cubicBezTo>
                  <a:cubicBezTo>
                    <a:pt x="21661" y="5326"/>
                    <a:pt x="21616" y="5299"/>
                    <a:pt x="21599" y="5281"/>
                  </a:cubicBezTo>
                  <a:cubicBezTo>
                    <a:pt x="21661" y="5192"/>
                    <a:pt x="21723" y="5121"/>
                    <a:pt x="21777" y="5031"/>
                  </a:cubicBezTo>
                  <a:lnTo>
                    <a:pt x="21777" y="5031"/>
                  </a:lnTo>
                  <a:cubicBezTo>
                    <a:pt x="21732" y="5058"/>
                    <a:pt x="21634" y="5094"/>
                    <a:pt x="21581" y="5121"/>
                  </a:cubicBezTo>
                  <a:cubicBezTo>
                    <a:pt x="21590" y="5076"/>
                    <a:pt x="21607" y="5005"/>
                    <a:pt x="21616" y="4960"/>
                  </a:cubicBezTo>
                  <a:cubicBezTo>
                    <a:pt x="21509" y="4951"/>
                    <a:pt x="21393" y="4951"/>
                    <a:pt x="21340" y="4853"/>
                  </a:cubicBezTo>
                  <a:cubicBezTo>
                    <a:pt x="21313" y="4862"/>
                    <a:pt x="21251" y="4871"/>
                    <a:pt x="21224" y="4880"/>
                  </a:cubicBezTo>
                  <a:cubicBezTo>
                    <a:pt x="21233" y="4844"/>
                    <a:pt x="21251" y="4764"/>
                    <a:pt x="21260" y="4728"/>
                  </a:cubicBezTo>
                  <a:cubicBezTo>
                    <a:pt x="21170" y="4728"/>
                    <a:pt x="21090" y="4701"/>
                    <a:pt x="21019" y="4648"/>
                  </a:cubicBezTo>
                  <a:cubicBezTo>
                    <a:pt x="20903" y="4684"/>
                    <a:pt x="20742" y="4675"/>
                    <a:pt x="20715" y="4817"/>
                  </a:cubicBezTo>
                  <a:cubicBezTo>
                    <a:pt x="20769" y="4862"/>
                    <a:pt x="20831" y="4898"/>
                    <a:pt x="20885" y="4933"/>
                  </a:cubicBezTo>
                  <a:cubicBezTo>
                    <a:pt x="20840" y="4915"/>
                    <a:pt x="20751" y="4880"/>
                    <a:pt x="20706" y="4862"/>
                  </a:cubicBezTo>
                  <a:cubicBezTo>
                    <a:pt x="20653" y="4889"/>
                    <a:pt x="20599" y="4907"/>
                    <a:pt x="20546" y="4933"/>
                  </a:cubicBezTo>
                  <a:cubicBezTo>
                    <a:pt x="20590" y="4889"/>
                    <a:pt x="20680" y="4871"/>
                    <a:pt x="20671" y="4791"/>
                  </a:cubicBezTo>
                  <a:cubicBezTo>
                    <a:pt x="20644" y="4747"/>
                    <a:pt x="20616" y="4731"/>
                    <a:pt x="20588" y="4731"/>
                  </a:cubicBezTo>
                  <a:cubicBezTo>
                    <a:pt x="20540" y="4731"/>
                    <a:pt x="20492" y="4775"/>
                    <a:pt x="20448" y="4808"/>
                  </a:cubicBezTo>
                  <a:cubicBezTo>
                    <a:pt x="20394" y="4800"/>
                    <a:pt x="20350" y="4782"/>
                    <a:pt x="20305" y="4773"/>
                  </a:cubicBezTo>
                  <a:cubicBezTo>
                    <a:pt x="20305" y="4755"/>
                    <a:pt x="20314" y="4719"/>
                    <a:pt x="20323" y="4701"/>
                  </a:cubicBezTo>
                  <a:cubicBezTo>
                    <a:pt x="20430" y="4675"/>
                    <a:pt x="20519" y="4621"/>
                    <a:pt x="20564" y="4514"/>
                  </a:cubicBezTo>
                  <a:cubicBezTo>
                    <a:pt x="20394" y="4443"/>
                    <a:pt x="20234" y="4371"/>
                    <a:pt x="20064" y="4309"/>
                  </a:cubicBezTo>
                  <a:cubicBezTo>
                    <a:pt x="20002" y="4336"/>
                    <a:pt x="19930" y="4371"/>
                    <a:pt x="19868" y="4398"/>
                  </a:cubicBezTo>
                  <a:cubicBezTo>
                    <a:pt x="19886" y="4371"/>
                    <a:pt x="19930" y="4309"/>
                    <a:pt x="19957" y="4282"/>
                  </a:cubicBezTo>
                  <a:cubicBezTo>
                    <a:pt x="19770" y="4246"/>
                    <a:pt x="19814" y="4050"/>
                    <a:pt x="19966" y="3997"/>
                  </a:cubicBezTo>
                  <a:cubicBezTo>
                    <a:pt x="19948" y="3979"/>
                    <a:pt x="19904" y="3943"/>
                    <a:pt x="19886" y="3934"/>
                  </a:cubicBezTo>
                  <a:cubicBezTo>
                    <a:pt x="19930" y="3863"/>
                    <a:pt x="19975" y="3800"/>
                    <a:pt x="20011" y="3738"/>
                  </a:cubicBezTo>
                  <a:cubicBezTo>
                    <a:pt x="20082" y="3693"/>
                    <a:pt x="20153" y="3649"/>
                    <a:pt x="20243" y="3631"/>
                  </a:cubicBezTo>
                  <a:cubicBezTo>
                    <a:pt x="20573" y="3586"/>
                    <a:pt x="20912" y="3444"/>
                    <a:pt x="21144" y="3194"/>
                  </a:cubicBezTo>
                  <a:cubicBezTo>
                    <a:pt x="21233" y="3096"/>
                    <a:pt x="21384" y="3113"/>
                    <a:pt x="21509" y="3078"/>
                  </a:cubicBezTo>
                  <a:cubicBezTo>
                    <a:pt x="21554" y="2980"/>
                    <a:pt x="21607" y="2881"/>
                    <a:pt x="21652" y="2783"/>
                  </a:cubicBezTo>
                  <a:cubicBezTo>
                    <a:pt x="21607" y="2739"/>
                    <a:pt x="21563" y="2694"/>
                    <a:pt x="21509" y="2650"/>
                  </a:cubicBezTo>
                  <a:cubicBezTo>
                    <a:pt x="21527" y="2400"/>
                    <a:pt x="21786" y="2346"/>
                    <a:pt x="21938" y="2195"/>
                  </a:cubicBezTo>
                  <a:cubicBezTo>
                    <a:pt x="21966" y="2108"/>
                    <a:pt x="21885" y="2028"/>
                    <a:pt x="21806" y="2028"/>
                  </a:cubicBezTo>
                  <a:cubicBezTo>
                    <a:pt x="21787" y="2028"/>
                    <a:pt x="21768" y="2033"/>
                    <a:pt x="21750" y="2043"/>
                  </a:cubicBezTo>
                  <a:cubicBezTo>
                    <a:pt x="21564" y="2103"/>
                    <a:pt x="21374" y="2167"/>
                    <a:pt x="21182" y="2167"/>
                  </a:cubicBezTo>
                  <a:cubicBezTo>
                    <a:pt x="21089" y="2167"/>
                    <a:pt x="20996" y="2152"/>
                    <a:pt x="20903" y="2114"/>
                  </a:cubicBezTo>
                  <a:cubicBezTo>
                    <a:pt x="20867" y="2204"/>
                    <a:pt x="20831" y="2293"/>
                    <a:pt x="20796" y="2373"/>
                  </a:cubicBezTo>
                  <a:cubicBezTo>
                    <a:pt x="20814" y="2435"/>
                    <a:pt x="20822" y="2489"/>
                    <a:pt x="20840" y="2551"/>
                  </a:cubicBezTo>
                  <a:cubicBezTo>
                    <a:pt x="20822" y="2516"/>
                    <a:pt x="20796" y="2462"/>
                    <a:pt x="20778" y="2427"/>
                  </a:cubicBezTo>
                  <a:cubicBezTo>
                    <a:pt x="20724" y="2427"/>
                    <a:pt x="20635" y="2418"/>
                    <a:pt x="20582" y="2418"/>
                  </a:cubicBezTo>
                  <a:cubicBezTo>
                    <a:pt x="20608" y="2471"/>
                    <a:pt x="20626" y="2534"/>
                    <a:pt x="20644" y="2587"/>
                  </a:cubicBezTo>
                  <a:cubicBezTo>
                    <a:pt x="20617" y="2587"/>
                    <a:pt x="20555" y="2578"/>
                    <a:pt x="20528" y="2578"/>
                  </a:cubicBezTo>
                  <a:cubicBezTo>
                    <a:pt x="20501" y="2507"/>
                    <a:pt x="20483" y="2444"/>
                    <a:pt x="20457" y="2382"/>
                  </a:cubicBezTo>
                  <a:cubicBezTo>
                    <a:pt x="20439" y="2435"/>
                    <a:pt x="20403" y="2560"/>
                    <a:pt x="20385" y="2614"/>
                  </a:cubicBezTo>
                  <a:cubicBezTo>
                    <a:pt x="20296" y="2551"/>
                    <a:pt x="20198" y="2480"/>
                    <a:pt x="20091" y="2462"/>
                  </a:cubicBezTo>
                  <a:cubicBezTo>
                    <a:pt x="20073" y="2382"/>
                    <a:pt x="20055" y="2302"/>
                    <a:pt x="20037" y="2230"/>
                  </a:cubicBezTo>
                  <a:cubicBezTo>
                    <a:pt x="20109" y="2212"/>
                    <a:pt x="20180" y="2195"/>
                    <a:pt x="20251" y="2186"/>
                  </a:cubicBezTo>
                  <a:cubicBezTo>
                    <a:pt x="20269" y="2114"/>
                    <a:pt x="20278" y="2043"/>
                    <a:pt x="20296" y="1980"/>
                  </a:cubicBezTo>
                  <a:cubicBezTo>
                    <a:pt x="20234" y="1954"/>
                    <a:pt x="20162" y="1927"/>
                    <a:pt x="20100" y="1909"/>
                  </a:cubicBezTo>
                  <a:cubicBezTo>
                    <a:pt x="20073" y="1856"/>
                    <a:pt x="20046" y="1802"/>
                    <a:pt x="20020" y="1740"/>
                  </a:cubicBezTo>
                  <a:cubicBezTo>
                    <a:pt x="19912" y="1713"/>
                    <a:pt x="19797" y="1668"/>
                    <a:pt x="19698" y="1615"/>
                  </a:cubicBezTo>
                  <a:lnTo>
                    <a:pt x="19493" y="1615"/>
                  </a:lnTo>
                  <a:cubicBezTo>
                    <a:pt x="19449" y="1677"/>
                    <a:pt x="19413" y="1731"/>
                    <a:pt x="19368" y="1784"/>
                  </a:cubicBezTo>
                  <a:cubicBezTo>
                    <a:pt x="19528" y="1891"/>
                    <a:pt x="19687" y="1997"/>
                    <a:pt x="19829" y="2129"/>
                  </a:cubicBezTo>
                  <a:lnTo>
                    <a:pt x="19829" y="2129"/>
                  </a:lnTo>
                  <a:cubicBezTo>
                    <a:pt x="19829" y="2120"/>
                    <a:pt x="19830" y="2112"/>
                    <a:pt x="19832" y="2105"/>
                  </a:cubicBezTo>
                  <a:lnTo>
                    <a:pt x="19832" y="2105"/>
                  </a:lnTo>
                  <a:cubicBezTo>
                    <a:pt x="19886" y="2114"/>
                    <a:pt x="19948" y="2123"/>
                    <a:pt x="20011" y="2132"/>
                  </a:cubicBezTo>
                  <a:cubicBezTo>
                    <a:pt x="19948" y="2212"/>
                    <a:pt x="19921" y="2311"/>
                    <a:pt x="19904" y="2409"/>
                  </a:cubicBezTo>
                  <a:cubicBezTo>
                    <a:pt x="19805" y="2418"/>
                    <a:pt x="19743" y="2471"/>
                    <a:pt x="19698" y="2551"/>
                  </a:cubicBezTo>
                  <a:cubicBezTo>
                    <a:pt x="19743" y="2560"/>
                    <a:pt x="19823" y="2578"/>
                    <a:pt x="19859" y="2578"/>
                  </a:cubicBezTo>
                  <a:cubicBezTo>
                    <a:pt x="19841" y="2658"/>
                    <a:pt x="19823" y="2730"/>
                    <a:pt x="19797" y="2801"/>
                  </a:cubicBezTo>
                  <a:cubicBezTo>
                    <a:pt x="19877" y="2828"/>
                    <a:pt x="19948" y="2846"/>
                    <a:pt x="20020" y="2873"/>
                  </a:cubicBezTo>
                  <a:cubicBezTo>
                    <a:pt x="20037" y="2944"/>
                    <a:pt x="20046" y="3015"/>
                    <a:pt x="20064" y="3096"/>
                  </a:cubicBezTo>
                  <a:cubicBezTo>
                    <a:pt x="19993" y="3015"/>
                    <a:pt x="19966" y="2873"/>
                    <a:pt x="19841" y="2873"/>
                  </a:cubicBezTo>
                  <a:cubicBezTo>
                    <a:pt x="19805" y="2980"/>
                    <a:pt x="19859" y="3087"/>
                    <a:pt x="19877" y="3194"/>
                  </a:cubicBezTo>
                  <a:cubicBezTo>
                    <a:pt x="19823" y="3158"/>
                    <a:pt x="19725" y="3078"/>
                    <a:pt x="19681" y="3042"/>
                  </a:cubicBezTo>
                  <a:cubicBezTo>
                    <a:pt x="19672" y="3078"/>
                    <a:pt x="19663" y="3158"/>
                    <a:pt x="19654" y="3194"/>
                  </a:cubicBezTo>
                  <a:cubicBezTo>
                    <a:pt x="19565" y="3176"/>
                    <a:pt x="19484" y="3158"/>
                    <a:pt x="19395" y="3140"/>
                  </a:cubicBezTo>
                  <a:cubicBezTo>
                    <a:pt x="19342" y="3158"/>
                    <a:pt x="19297" y="3176"/>
                    <a:pt x="19243" y="3194"/>
                  </a:cubicBezTo>
                  <a:cubicBezTo>
                    <a:pt x="19252" y="3105"/>
                    <a:pt x="19261" y="3024"/>
                    <a:pt x="19261" y="2935"/>
                  </a:cubicBezTo>
                  <a:lnTo>
                    <a:pt x="19261" y="2935"/>
                  </a:lnTo>
                  <a:cubicBezTo>
                    <a:pt x="19119" y="2971"/>
                    <a:pt x="19047" y="3113"/>
                    <a:pt x="18985" y="3229"/>
                  </a:cubicBezTo>
                  <a:cubicBezTo>
                    <a:pt x="18815" y="3176"/>
                    <a:pt x="18619" y="3185"/>
                    <a:pt x="18485" y="3051"/>
                  </a:cubicBezTo>
                  <a:cubicBezTo>
                    <a:pt x="18342" y="2917"/>
                    <a:pt x="18182" y="2819"/>
                    <a:pt x="18012" y="2712"/>
                  </a:cubicBezTo>
                  <a:cubicBezTo>
                    <a:pt x="17870" y="2632"/>
                    <a:pt x="17843" y="2453"/>
                    <a:pt x="17736" y="2337"/>
                  </a:cubicBezTo>
                  <a:cubicBezTo>
                    <a:pt x="17678" y="2320"/>
                    <a:pt x="17619" y="2313"/>
                    <a:pt x="17559" y="2313"/>
                  </a:cubicBezTo>
                  <a:cubicBezTo>
                    <a:pt x="17436" y="2313"/>
                    <a:pt x="17312" y="2343"/>
                    <a:pt x="17192" y="2373"/>
                  </a:cubicBezTo>
                  <a:cubicBezTo>
                    <a:pt x="17022" y="2293"/>
                    <a:pt x="16888" y="2150"/>
                    <a:pt x="16719" y="2079"/>
                  </a:cubicBezTo>
                  <a:cubicBezTo>
                    <a:pt x="16460" y="1983"/>
                    <a:pt x="16195" y="1856"/>
                    <a:pt x="15919" y="1856"/>
                  </a:cubicBezTo>
                  <a:cubicBezTo>
                    <a:pt x="15862" y="1856"/>
                    <a:pt x="15804" y="1861"/>
                    <a:pt x="15746" y="1873"/>
                  </a:cubicBezTo>
                  <a:cubicBezTo>
                    <a:pt x="15729" y="1838"/>
                    <a:pt x="15684" y="1766"/>
                    <a:pt x="15666" y="1740"/>
                  </a:cubicBezTo>
                  <a:cubicBezTo>
                    <a:pt x="15645" y="1799"/>
                    <a:pt x="15618" y="1820"/>
                    <a:pt x="15588" y="1820"/>
                  </a:cubicBezTo>
                  <a:cubicBezTo>
                    <a:pt x="15556" y="1820"/>
                    <a:pt x="15520" y="1794"/>
                    <a:pt x="15488" y="1766"/>
                  </a:cubicBezTo>
                  <a:cubicBezTo>
                    <a:pt x="15372" y="1695"/>
                    <a:pt x="15318" y="1579"/>
                    <a:pt x="15282" y="1463"/>
                  </a:cubicBezTo>
                  <a:cubicBezTo>
                    <a:pt x="15336" y="1418"/>
                    <a:pt x="15398" y="1374"/>
                    <a:pt x="15461" y="1329"/>
                  </a:cubicBezTo>
                  <a:lnTo>
                    <a:pt x="15461" y="1329"/>
                  </a:lnTo>
                  <a:cubicBezTo>
                    <a:pt x="15425" y="1401"/>
                    <a:pt x="15390" y="1472"/>
                    <a:pt x="15363" y="1543"/>
                  </a:cubicBezTo>
                  <a:cubicBezTo>
                    <a:pt x="15375" y="1546"/>
                    <a:pt x="15387" y="1547"/>
                    <a:pt x="15399" y="1547"/>
                  </a:cubicBezTo>
                  <a:cubicBezTo>
                    <a:pt x="15508" y="1547"/>
                    <a:pt x="15567" y="1438"/>
                    <a:pt x="15639" y="1365"/>
                  </a:cubicBezTo>
                  <a:cubicBezTo>
                    <a:pt x="15693" y="1481"/>
                    <a:pt x="15693" y="1606"/>
                    <a:pt x="15693" y="1731"/>
                  </a:cubicBezTo>
                  <a:cubicBezTo>
                    <a:pt x="15755" y="1624"/>
                    <a:pt x="15809" y="1508"/>
                    <a:pt x="15836" y="1392"/>
                  </a:cubicBezTo>
                  <a:cubicBezTo>
                    <a:pt x="15968" y="1428"/>
                    <a:pt x="16112" y="1508"/>
                    <a:pt x="16249" y="1508"/>
                  </a:cubicBezTo>
                  <a:cubicBezTo>
                    <a:pt x="16316" y="1508"/>
                    <a:pt x="16381" y="1489"/>
                    <a:pt x="16442" y="1436"/>
                  </a:cubicBezTo>
                  <a:cubicBezTo>
                    <a:pt x="16433" y="1249"/>
                    <a:pt x="16371" y="1062"/>
                    <a:pt x="16255" y="910"/>
                  </a:cubicBezTo>
                  <a:cubicBezTo>
                    <a:pt x="16207" y="888"/>
                    <a:pt x="16157" y="880"/>
                    <a:pt x="16106" y="880"/>
                  </a:cubicBezTo>
                  <a:cubicBezTo>
                    <a:pt x="16002" y="880"/>
                    <a:pt x="15893" y="911"/>
                    <a:pt x="15790" y="911"/>
                  </a:cubicBezTo>
                  <a:cubicBezTo>
                    <a:pt x="15782" y="911"/>
                    <a:pt x="15773" y="910"/>
                    <a:pt x="15764" y="910"/>
                  </a:cubicBezTo>
                  <a:cubicBezTo>
                    <a:pt x="15809" y="749"/>
                    <a:pt x="15898" y="607"/>
                    <a:pt x="15978" y="464"/>
                  </a:cubicBezTo>
                  <a:cubicBezTo>
                    <a:pt x="16050" y="482"/>
                    <a:pt x="16130" y="509"/>
                    <a:pt x="16201" y="535"/>
                  </a:cubicBezTo>
                  <a:cubicBezTo>
                    <a:pt x="16170" y="390"/>
                    <a:pt x="16041" y="295"/>
                    <a:pt x="15908" y="295"/>
                  </a:cubicBezTo>
                  <a:cubicBezTo>
                    <a:pt x="15852" y="295"/>
                    <a:pt x="15796" y="311"/>
                    <a:pt x="15746" y="348"/>
                  </a:cubicBezTo>
                  <a:cubicBezTo>
                    <a:pt x="15690" y="327"/>
                    <a:pt x="15635" y="316"/>
                    <a:pt x="15582" y="316"/>
                  </a:cubicBezTo>
                  <a:cubicBezTo>
                    <a:pt x="15456" y="316"/>
                    <a:pt x="15338" y="373"/>
                    <a:pt x="15238" y="473"/>
                  </a:cubicBezTo>
                  <a:cubicBezTo>
                    <a:pt x="15149" y="464"/>
                    <a:pt x="15068" y="446"/>
                    <a:pt x="14979" y="437"/>
                  </a:cubicBezTo>
                  <a:cubicBezTo>
                    <a:pt x="14988" y="401"/>
                    <a:pt x="15024" y="330"/>
                    <a:pt x="15033" y="294"/>
                  </a:cubicBezTo>
                  <a:cubicBezTo>
                    <a:pt x="14917" y="294"/>
                    <a:pt x="14801" y="285"/>
                    <a:pt x="14685" y="277"/>
                  </a:cubicBezTo>
                  <a:lnTo>
                    <a:pt x="14685" y="277"/>
                  </a:lnTo>
                  <a:cubicBezTo>
                    <a:pt x="14783" y="339"/>
                    <a:pt x="14881" y="401"/>
                    <a:pt x="14979" y="473"/>
                  </a:cubicBezTo>
                  <a:cubicBezTo>
                    <a:pt x="14881" y="473"/>
                    <a:pt x="14801" y="446"/>
                    <a:pt x="14712" y="410"/>
                  </a:cubicBezTo>
                  <a:cubicBezTo>
                    <a:pt x="14533" y="589"/>
                    <a:pt x="14248" y="660"/>
                    <a:pt x="14141" y="901"/>
                  </a:cubicBezTo>
                  <a:cubicBezTo>
                    <a:pt x="14078" y="839"/>
                    <a:pt x="13909" y="749"/>
                    <a:pt x="14105" y="740"/>
                  </a:cubicBezTo>
                  <a:cubicBezTo>
                    <a:pt x="14105" y="696"/>
                    <a:pt x="14096" y="598"/>
                    <a:pt x="14096" y="553"/>
                  </a:cubicBezTo>
                  <a:lnTo>
                    <a:pt x="14096" y="553"/>
                  </a:lnTo>
                  <a:cubicBezTo>
                    <a:pt x="14141" y="580"/>
                    <a:pt x="14194" y="607"/>
                    <a:pt x="14239" y="633"/>
                  </a:cubicBezTo>
                  <a:cubicBezTo>
                    <a:pt x="14265" y="598"/>
                    <a:pt x="14301" y="526"/>
                    <a:pt x="14319" y="491"/>
                  </a:cubicBezTo>
                  <a:cubicBezTo>
                    <a:pt x="14381" y="509"/>
                    <a:pt x="14444" y="535"/>
                    <a:pt x="14506" y="562"/>
                  </a:cubicBezTo>
                  <a:cubicBezTo>
                    <a:pt x="14515" y="509"/>
                    <a:pt x="14542" y="410"/>
                    <a:pt x="14551" y="357"/>
                  </a:cubicBezTo>
                  <a:cubicBezTo>
                    <a:pt x="14481" y="279"/>
                    <a:pt x="14410" y="200"/>
                    <a:pt x="14310" y="200"/>
                  </a:cubicBezTo>
                  <a:cubicBezTo>
                    <a:pt x="14295" y="200"/>
                    <a:pt x="14281" y="202"/>
                    <a:pt x="14265" y="205"/>
                  </a:cubicBezTo>
                  <a:cubicBezTo>
                    <a:pt x="14230" y="285"/>
                    <a:pt x="14274" y="366"/>
                    <a:pt x="14283" y="446"/>
                  </a:cubicBezTo>
                  <a:cubicBezTo>
                    <a:pt x="14185" y="401"/>
                    <a:pt x="13980" y="464"/>
                    <a:pt x="13980" y="303"/>
                  </a:cubicBezTo>
                  <a:cubicBezTo>
                    <a:pt x="13837" y="277"/>
                    <a:pt x="13703" y="241"/>
                    <a:pt x="13561" y="196"/>
                  </a:cubicBezTo>
                  <a:cubicBezTo>
                    <a:pt x="13534" y="223"/>
                    <a:pt x="13489" y="285"/>
                    <a:pt x="13463" y="312"/>
                  </a:cubicBezTo>
                  <a:cubicBezTo>
                    <a:pt x="13257" y="277"/>
                    <a:pt x="13106" y="152"/>
                    <a:pt x="12963" y="9"/>
                  </a:cubicBezTo>
                  <a:cubicBezTo>
                    <a:pt x="12914" y="2"/>
                    <a:pt x="12864" y="1"/>
                    <a:pt x="12815" y="1"/>
                  </a:cubicBezTo>
                  <a:cubicBezTo>
                    <a:pt x="12761" y="1"/>
                    <a:pt x="12707" y="3"/>
                    <a:pt x="12652" y="3"/>
                  </a:cubicBezTo>
                  <a:cubicBezTo>
                    <a:pt x="12622" y="3"/>
                    <a:pt x="12592" y="2"/>
                    <a:pt x="12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-4897025" y="-979325"/>
              <a:ext cx="7825" cy="3825"/>
            </a:xfrm>
            <a:custGeom>
              <a:avLst/>
              <a:gdLst/>
              <a:ahLst/>
              <a:cxnLst/>
              <a:rect l="l" t="t" r="r" b="b"/>
              <a:pathLst>
                <a:path w="313" h="153" extrusionOk="0">
                  <a:moveTo>
                    <a:pt x="0" y="1"/>
                  </a:moveTo>
                  <a:cubicBezTo>
                    <a:pt x="62" y="108"/>
                    <a:pt x="196" y="135"/>
                    <a:pt x="312" y="152"/>
                  </a:cubicBezTo>
                  <a:cubicBezTo>
                    <a:pt x="214" y="90"/>
                    <a:pt x="107" y="3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-5335950" y="-1070525"/>
              <a:ext cx="154350" cy="230400"/>
            </a:xfrm>
            <a:custGeom>
              <a:avLst/>
              <a:gdLst/>
              <a:ahLst/>
              <a:cxnLst/>
              <a:rect l="l" t="t" r="r" b="b"/>
              <a:pathLst>
                <a:path w="6174" h="9216" extrusionOk="0">
                  <a:moveTo>
                    <a:pt x="1642" y="0"/>
                  </a:moveTo>
                  <a:cubicBezTo>
                    <a:pt x="1258" y="9"/>
                    <a:pt x="830" y="0"/>
                    <a:pt x="500" y="241"/>
                  </a:cubicBezTo>
                  <a:cubicBezTo>
                    <a:pt x="179" y="473"/>
                    <a:pt x="45" y="874"/>
                    <a:pt x="0" y="1249"/>
                  </a:cubicBezTo>
                  <a:cubicBezTo>
                    <a:pt x="27" y="1579"/>
                    <a:pt x="241" y="1856"/>
                    <a:pt x="304" y="2168"/>
                  </a:cubicBezTo>
                  <a:cubicBezTo>
                    <a:pt x="464" y="2935"/>
                    <a:pt x="429" y="3720"/>
                    <a:pt x="571" y="4478"/>
                  </a:cubicBezTo>
                  <a:cubicBezTo>
                    <a:pt x="661" y="4969"/>
                    <a:pt x="643" y="5460"/>
                    <a:pt x="777" y="5942"/>
                  </a:cubicBezTo>
                  <a:cubicBezTo>
                    <a:pt x="839" y="6289"/>
                    <a:pt x="973" y="6628"/>
                    <a:pt x="1080" y="6967"/>
                  </a:cubicBezTo>
                  <a:cubicBezTo>
                    <a:pt x="1169" y="7262"/>
                    <a:pt x="1410" y="7476"/>
                    <a:pt x="1490" y="7770"/>
                  </a:cubicBezTo>
                  <a:cubicBezTo>
                    <a:pt x="1615" y="8172"/>
                    <a:pt x="1901" y="8573"/>
                    <a:pt x="2329" y="8662"/>
                  </a:cubicBezTo>
                  <a:cubicBezTo>
                    <a:pt x="2369" y="8675"/>
                    <a:pt x="2408" y="8680"/>
                    <a:pt x="2447" y="8680"/>
                  </a:cubicBezTo>
                  <a:cubicBezTo>
                    <a:pt x="2601" y="8680"/>
                    <a:pt x="2750" y="8598"/>
                    <a:pt x="2900" y="8555"/>
                  </a:cubicBezTo>
                  <a:cubicBezTo>
                    <a:pt x="2926" y="8618"/>
                    <a:pt x="2953" y="8671"/>
                    <a:pt x="2980" y="8734"/>
                  </a:cubicBezTo>
                  <a:cubicBezTo>
                    <a:pt x="3034" y="8734"/>
                    <a:pt x="3096" y="8743"/>
                    <a:pt x="3150" y="8743"/>
                  </a:cubicBezTo>
                  <a:cubicBezTo>
                    <a:pt x="3176" y="8796"/>
                    <a:pt x="3221" y="8903"/>
                    <a:pt x="3239" y="8957"/>
                  </a:cubicBezTo>
                  <a:cubicBezTo>
                    <a:pt x="3257" y="8903"/>
                    <a:pt x="3292" y="8805"/>
                    <a:pt x="3301" y="8752"/>
                  </a:cubicBezTo>
                  <a:cubicBezTo>
                    <a:pt x="3337" y="8868"/>
                    <a:pt x="3381" y="8984"/>
                    <a:pt x="3417" y="9100"/>
                  </a:cubicBezTo>
                  <a:cubicBezTo>
                    <a:pt x="3462" y="9117"/>
                    <a:pt x="3506" y="9144"/>
                    <a:pt x="3560" y="9162"/>
                  </a:cubicBezTo>
                  <a:cubicBezTo>
                    <a:pt x="3649" y="9135"/>
                    <a:pt x="3747" y="9108"/>
                    <a:pt x="3836" y="9082"/>
                  </a:cubicBezTo>
                  <a:cubicBezTo>
                    <a:pt x="3863" y="9108"/>
                    <a:pt x="3926" y="9180"/>
                    <a:pt x="3952" y="9216"/>
                  </a:cubicBezTo>
                  <a:cubicBezTo>
                    <a:pt x="3926" y="9144"/>
                    <a:pt x="3890" y="9073"/>
                    <a:pt x="3863" y="9001"/>
                  </a:cubicBezTo>
                  <a:cubicBezTo>
                    <a:pt x="3917" y="8948"/>
                    <a:pt x="3979" y="8885"/>
                    <a:pt x="4033" y="8832"/>
                  </a:cubicBezTo>
                  <a:cubicBezTo>
                    <a:pt x="4081" y="8783"/>
                    <a:pt x="4130" y="8705"/>
                    <a:pt x="4199" y="8705"/>
                  </a:cubicBezTo>
                  <a:cubicBezTo>
                    <a:pt x="4206" y="8705"/>
                    <a:pt x="4213" y="8705"/>
                    <a:pt x="4220" y="8707"/>
                  </a:cubicBezTo>
                  <a:cubicBezTo>
                    <a:pt x="4390" y="8859"/>
                    <a:pt x="4550" y="9019"/>
                    <a:pt x="4711" y="9171"/>
                  </a:cubicBezTo>
                  <a:cubicBezTo>
                    <a:pt x="4729" y="9171"/>
                    <a:pt x="4782" y="9180"/>
                    <a:pt x="4809" y="9189"/>
                  </a:cubicBezTo>
                  <a:cubicBezTo>
                    <a:pt x="4818" y="9126"/>
                    <a:pt x="4836" y="9073"/>
                    <a:pt x="4845" y="9010"/>
                  </a:cubicBezTo>
                  <a:cubicBezTo>
                    <a:pt x="4916" y="8966"/>
                    <a:pt x="4978" y="8921"/>
                    <a:pt x="5050" y="8877"/>
                  </a:cubicBezTo>
                  <a:cubicBezTo>
                    <a:pt x="5041" y="8769"/>
                    <a:pt x="5032" y="8671"/>
                    <a:pt x="5041" y="8573"/>
                  </a:cubicBezTo>
                  <a:cubicBezTo>
                    <a:pt x="5041" y="8422"/>
                    <a:pt x="5157" y="8279"/>
                    <a:pt x="5130" y="8127"/>
                  </a:cubicBezTo>
                  <a:cubicBezTo>
                    <a:pt x="5130" y="8020"/>
                    <a:pt x="5023" y="7967"/>
                    <a:pt x="4960" y="7895"/>
                  </a:cubicBezTo>
                  <a:cubicBezTo>
                    <a:pt x="4987" y="7868"/>
                    <a:pt x="5041" y="7815"/>
                    <a:pt x="5068" y="7797"/>
                  </a:cubicBezTo>
                  <a:cubicBezTo>
                    <a:pt x="5068" y="7761"/>
                    <a:pt x="5076" y="7699"/>
                    <a:pt x="5076" y="7672"/>
                  </a:cubicBezTo>
                  <a:cubicBezTo>
                    <a:pt x="5023" y="7619"/>
                    <a:pt x="4960" y="7565"/>
                    <a:pt x="4907" y="7521"/>
                  </a:cubicBezTo>
                  <a:cubicBezTo>
                    <a:pt x="4978" y="7476"/>
                    <a:pt x="5059" y="7431"/>
                    <a:pt x="5130" y="7387"/>
                  </a:cubicBezTo>
                  <a:cubicBezTo>
                    <a:pt x="5023" y="7333"/>
                    <a:pt x="4907" y="7289"/>
                    <a:pt x="4791" y="7235"/>
                  </a:cubicBezTo>
                  <a:cubicBezTo>
                    <a:pt x="4791" y="7039"/>
                    <a:pt x="4791" y="6851"/>
                    <a:pt x="4827" y="6655"/>
                  </a:cubicBezTo>
                  <a:cubicBezTo>
                    <a:pt x="4987" y="6584"/>
                    <a:pt x="5148" y="6512"/>
                    <a:pt x="5308" y="6441"/>
                  </a:cubicBezTo>
                  <a:cubicBezTo>
                    <a:pt x="5291" y="6361"/>
                    <a:pt x="5264" y="6263"/>
                    <a:pt x="5344" y="6209"/>
                  </a:cubicBezTo>
                  <a:cubicBezTo>
                    <a:pt x="5469" y="6057"/>
                    <a:pt x="5621" y="5933"/>
                    <a:pt x="5710" y="5754"/>
                  </a:cubicBezTo>
                  <a:cubicBezTo>
                    <a:pt x="5665" y="5754"/>
                    <a:pt x="5585" y="5745"/>
                    <a:pt x="5540" y="5745"/>
                  </a:cubicBezTo>
                  <a:cubicBezTo>
                    <a:pt x="5594" y="5638"/>
                    <a:pt x="5647" y="5540"/>
                    <a:pt x="5701" y="5433"/>
                  </a:cubicBezTo>
                  <a:cubicBezTo>
                    <a:pt x="5763" y="5442"/>
                    <a:pt x="5897" y="5469"/>
                    <a:pt x="5969" y="5478"/>
                  </a:cubicBezTo>
                  <a:cubicBezTo>
                    <a:pt x="5879" y="5424"/>
                    <a:pt x="5799" y="5379"/>
                    <a:pt x="5710" y="5335"/>
                  </a:cubicBezTo>
                  <a:cubicBezTo>
                    <a:pt x="5754" y="5174"/>
                    <a:pt x="5772" y="4987"/>
                    <a:pt x="5879" y="4844"/>
                  </a:cubicBezTo>
                  <a:cubicBezTo>
                    <a:pt x="5951" y="4755"/>
                    <a:pt x="5986" y="4639"/>
                    <a:pt x="6022" y="4523"/>
                  </a:cubicBezTo>
                  <a:cubicBezTo>
                    <a:pt x="6049" y="4532"/>
                    <a:pt x="6102" y="4550"/>
                    <a:pt x="6129" y="4559"/>
                  </a:cubicBezTo>
                  <a:cubicBezTo>
                    <a:pt x="6138" y="4371"/>
                    <a:pt x="6156" y="4184"/>
                    <a:pt x="6174" y="4006"/>
                  </a:cubicBezTo>
                  <a:cubicBezTo>
                    <a:pt x="6040" y="3881"/>
                    <a:pt x="5942" y="3729"/>
                    <a:pt x="5853" y="3569"/>
                  </a:cubicBezTo>
                  <a:cubicBezTo>
                    <a:pt x="5799" y="3524"/>
                    <a:pt x="5754" y="3470"/>
                    <a:pt x="5701" y="3426"/>
                  </a:cubicBezTo>
                  <a:cubicBezTo>
                    <a:pt x="5808" y="3354"/>
                    <a:pt x="5915" y="3292"/>
                    <a:pt x="6022" y="3212"/>
                  </a:cubicBezTo>
                  <a:cubicBezTo>
                    <a:pt x="5888" y="3185"/>
                    <a:pt x="5754" y="3158"/>
                    <a:pt x="5621" y="3140"/>
                  </a:cubicBezTo>
                  <a:cubicBezTo>
                    <a:pt x="5638" y="3105"/>
                    <a:pt x="5656" y="3033"/>
                    <a:pt x="5665" y="2998"/>
                  </a:cubicBezTo>
                  <a:cubicBezTo>
                    <a:pt x="5603" y="2899"/>
                    <a:pt x="5558" y="2801"/>
                    <a:pt x="5594" y="2685"/>
                  </a:cubicBezTo>
                  <a:cubicBezTo>
                    <a:pt x="5540" y="2641"/>
                    <a:pt x="5487" y="2587"/>
                    <a:pt x="5424" y="2543"/>
                  </a:cubicBezTo>
                  <a:cubicBezTo>
                    <a:pt x="5424" y="2453"/>
                    <a:pt x="5407" y="2364"/>
                    <a:pt x="5344" y="2293"/>
                  </a:cubicBezTo>
                  <a:cubicBezTo>
                    <a:pt x="5157" y="2070"/>
                    <a:pt x="4996" y="1829"/>
                    <a:pt x="4800" y="1615"/>
                  </a:cubicBezTo>
                  <a:cubicBezTo>
                    <a:pt x="4630" y="1445"/>
                    <a:pt x="4398" y="1383"/>
                    <a:pt x="4193" y="1285"/>
                  </a:cubicBezTo>
                  <a:cubicBezTo>
                    <a:pt x="4006" y="1187"/>
                    <a:pt x="3881" y="999"/>
                    <a:pt x="3712" y="865"/>
                  </a:cubicBezTo>
                  <a:cubicBezTo>
                    <a:pt x="3622" y="803"/>
                    <a:pt x="3506" y="785"/>
                    <a:pt x="3399" y="741"/>
                  </a:cubicBezTo>
                  <a:cubicBezTo>
                    <a:pt x="3257" y="455"/>
                    <a:pt x="2944" y="295"/>
                    <a:pt x="2659" y="187"/>
                  </a:cubicBezTo>
                  <a:cubicBezTo>
                    <a:pt x="2311" y="152"/>
                    <a:pt x="1990" y="36"/>
                    <a:pt x="16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-4728525" y="-923550"/>
              <a:ext cx="4350" cy="2950"/>
            </a:xfrm>
            <a:custGeom>
              <a:avLst/>
              <a:gdLst/>
              <a:ahLst/>
              <a:cxnLst/>
              <a:rect l="l" t="t" r="r" b="b"/>
              <a:pathLst>
                <a:path w="174" h="118" extrusionOk="0">
                  <a:moveTo>
                    <a:pt x="49" y="0"/>
                  </a:moveTo>
                  <a:cubicBezTo>
                    <a:pt x="1" y="80"/>
                    <a:pt x="18" y="117"/>
                    <a:pt x="93" y="117"/>
                  </a:cubicBezTo>
                  <a:cubicBezTo>
                    <a:pt x="102" y="117"/>
                    <a:pt x="111" y="117"/>
                    <a:pt x="120" y="116"/>
                  </a:cubicBezTo>
                  <a:cubicBezTo>
                    <a:pt x="174" y="36"/>
                    <a:pt x="147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-4699225" y="-911975"/>
              <a:ext cx="3600" cy="2925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37" y="1"/>
                  </a:moveTo>
                  <a:cubicBezTo>
                    <a:pt x="1" y="72"/>
                    <a:pt x="19" y="108"/>
                    <a:pt x="99" y="117"/>
                  </a:cubicBezTo>
                  <a:cubicBezTo>
                    <a:pt x="144" y="37"/>
                    <a:pt x="117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-5202800" y="-1022800"/>
              <a:ext cx="15175" cy="20750"/>
            </a:xfrm>
            <a:custGeom>
              <a:avLst/>
              <a:gdLst/>
              <a:ahLst/>
              <a:cxnLst/>
              <a:rect l="l" t="t" r="r" b="b"/>
              <a:pathLst>
                <a:path w="607" h="830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125"/>
                    <a:pt x="170" y="232"/>
                    <a:pt x="277" y="330"/>
                  </a:cubicBezTo>
                  <a:cubicBezTo>
                    <a:pt x="259" y="384"/>
                    <a:pt x="250" y="428"/>
                    <a:pt x="232" y="482"/>
                  </a:cubicBezTo>
                  <a:cubicBezTo>
                    <a:pt x="321" y="527"/>
                    <a:pt x="411" y="580"/>
                    <a:pt x="500" y="625"/>
                  </a:cubicBezTo>
                  <a:cubicBezTo>
                    <a:pt x="491" y="669"/>
                    <a:pt x="473" y="741"/>
                    <a:pt x="473" y="776"/>
                  </a:cubicBezTo>
                  <a:cubicBezTo>
                    <a:pt x="500" y="794"/>
                    <a:pt x="571" y="812"/>
                    <a:pt x="607" y="830"/>
                  </a:cubicBezTo>
                  <a:cubicBezTo>
                    <a:pt x="482" y="553"/>
                    <a:pt x="321" y="304"/>
                    <a:pt x="152" y="54"/>
                  </a:cubicBezTo>
                  <a:cubicBezTo>
                    <a:pt x="116" y="36"/>
                    <a:pt x="45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-4758100" y="-915075"/>
              <a:ext cx="10525" cy="8050"/>
            </a:xfrm>
            <a:custGeom>
              <a:avLst/>
              <a:gdLst/>
              <a:ahLst/>
              <a:cxnLst/>
              <a:rect l="l" t="t" r="r" b="b"/>
              <a:pathLst>
                <a:path w="421" h="322" extrusionOk="0">
                  <a:moveTo>
                    <a:pt x="72" y="0"/>
                  </a:moveTo>
                  <a:lnTo>
                    <a:pt x="72" y="0"/>
                  </a:lnTo>
                  <a:cubicBezTo>
                    <a:pt x="1" y="196"/>
                    <a:pt x="170" y="268"/>
                    <a:pt x="322" y="321"/>
                  </a:cubicBezTo>
                  <a:cubicBezTo>
                    <a:pt x="420" y="161"/>
                    <a:pt x="224" y="18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-4656175" y="-847950"/>
              <a:ext cx="4050" cy="292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90" y="0"/>
                  </a:moveTo>
                  <a:lnTo>
                    <a:pt x="90" y="0"/>
                  </a:lnTo>
                  <a:cubicBezTo>
                    <a:pt x="10" y="18"/>
                    <a:pt x="1" y="63"/>
                    <a:pt x="63" y="116"/>
                  </a:cubicBezTo>
                  <a:cubicBezTo>
                    <a:pt x="152" y="89"/>
                    <a:pt x="161" y="54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-4435825" y="-767000"/>
              <a:ext cx="12750" cy="4900"/>
            </a:xfrm>
            <a:custGeom>
              <a:avLst/>
              <a:gdLst/>
              <a:ahLst/>
              <a:cxnLst/>
              <a:rect l="l" t="t" r="r" b="b"/>
              <a:pathLst>
                <a:path w="510" h="196" extrusionOk="0">
                  <a:moveTo>
                    <a:pt x="429" y="1"/>
                  </a:moveTo>
                  <a:cubicBezTo>
                    <a:pt x="402" y="27"/>
                    <a:pt x="358" y="63"/>
                    <a:pt x="331" y="81"/>
                  </a:cubicBezTo>
                  <a:cubicBezTo>
                    <a:pt x="306" y="76"/>
                    <a:pt x="282" y="73"/>
                    <a:pt x="259" y="73"/>
                  </a:cubicBezTo>
                  <a:cubicBezTo>
                    <a:pt x="164" y="73"/>
                    <a:pt x="80" y="115"/>
                    <a:pt x="1" y="179"/>
                  </a:cubicBezTo>
                  <a:cubicBezTo>
                    <a:pt x="53" y="189"/>
                    <a:pt x="105" y="195"/>
                    <a:pt x="157" y="195"/>
                  </a:cubicBezTo>
                  <a:cubicBezTo>
                    <a:pt x="284" y="195"/>
                    <a:pt x="408" y="161"/>
                    <a:pt x="509" y="72"/>
                  </a:cubicBezTo>
                  <a:cubicBezTo>
                    <a:pt x="491" y="54"/>
                    <a:pt x="447" y="18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-4412400" y="-755850"/>
              <a:ext cx="10050" cy="7400"/>
            </a:xfrm>
            <a:custGeom>
              <a:avLst/>
              <a:gdLst/>
              <a:ahLst/>
              <a:cxnLst/>
              <a:rect l="l" t="t" r="r" b="b"/>
              <a:pathLst>
                <a:path w="402" h="296" extrusionOk="0">
                  <a:moveTo>
                    <a:pt x="72" y="1"/>
                  </a:moveTo>
                  <a:cubicBezTo>
                    <a:pt x="45" y="36"/>
                    <a:pt x="27" y="63"/>
                    <a:pt x="0" y="99"/>
                  </a:cubicBezTo>
                  <a:cubicBezTo>
                    <a:pt x="152" y="126"/>
                    <a:pt x="268" y="224"/>
                    <a:pt x="402" y="295"/>
                  </a:cubicBezTo>
                  <a:cubicBezTo>
                    <a:pt x="313" y="170"/>
                    <a:pt x="188" y="90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-4427575" y="-756525"/>
              <a:ext cx="21225" cy="20600"/>
            </a:xfrm>
            <a:custGeom>
              <a:avLst/>
              <a:gdLst/>
              <a:ahLst/>
              <a:cxnLst/>
              <a:rect l="l" t="t" r="r" b="b"/>
              <a:pathLst>
                <a:path w="849" h="824" extrusionOk="0">
                  <a:moveTo>
                    <a:pt x="72" y="1"/>
                  </a:moveTo>
                  <a:cubicBezTo>
                    <a:pt x="54" y="37"/>
                    <a:pt x="19" y="126"/>
                    <a:pt x="1" y="170"/>
                  </a:cubicBezTo>
                  <a:cubicBezTo>
                    <a:pt x="99" y="179"/>
                    <a:pt x="197" y="179"/>
                    <a:pt x="295" y="188"/>
                  </a:cubicBezTo>
                  <a:cubicBezTo>
                    <a:pt x="331" y="331"/>
                    <a:pt x="402" y="447"/>
                    <a:pt x="491" y="563"/>
                  </a:cubicBezTo>
                  <a:cubicBezTo>
                    <a:pt x="518" y="572"/>
                    <a:pt x="581" y="599"/>
                    <a:pt x="616" y="608"/>
                  </a:cubicBezTo>
                  <a:cubicBezTo>
                    <a:pt x="633" y="715"/>
                    <a:pt x="711" y="823"/>
                    <a:pt x="823" y="823"/>
                  </a:cubicBezTo>
                  <a:cubicBezTo>
                    <a:pt x="831" y="823"/>
                    <a:pt x="840" y="823"/>
                    <a:pt x="848" y="822"/>
                  </a:cubicBezTo>
                  <a:cubicBezTo>
                    <a:pt x="804" y="670"/>
                    <a:pt x="732" y="527"/>
                    <a:pt x="652" y="376"/>
                  </a:cubicBezTo>
                  <a:cubicBezTo>
                    <a:pt x="625" y="420"/>
                    <a:pt x="599" y="465"/>
                    <a:pt x="572" y="509"/>
                  </a:cubicBezTo>
                  <a:cubicBezTo>
                    <a:pt x="563" y="367"/>
                    <a:pt x="563" y="215"/>
                    <a:pt x="465" y="99"/>
                  </a:cubicBezTo>
                  <a:cubicBezTo>
                    <a:pt x="340" y="45"/>
                    <a:pt x="206" y="28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-4451425" y="-739500"/>
              <a:ext cx="12725" cy="5975"/>
            </a:xfrm>
            <a:custGeom>
              <a:avLst/>
              <a:gdLst/>
              <a:ahLst/>
              <a:cxnLst/>
              <a:rect l="l" t="t" r="r" b="b"/>
              <a:pathLst>
                <a:path w="509" h="239" extrusionOk="0">
                  <a:moveTo>
                    <a:pt x="449" y="0"/>
                  </a:moveTo>
                  <a:cubicBezTo>
                    <a:pt x="276" y="0"/>
                    <a:pt x="153" y="166"/>
                    <a:pt x="0" y="239"/>
                  </a:cubicBezTo>
                  <a:cubicBezTo>
                    <a:pt x="152" y="203"/>
                    <a:pt x="312" y="167"/>
                    <a:pt x="464" y="132"/>
                  </a:cubicBezTo>
                  <a:cubicBezTo>
                    <a:pt x="482" y="96"/>
                    <a:pt x="500" y="34"/>
                    <a:pt x="509" y="7"/>
                  </a:cubicBezTo>
                  <a:cubicBezTo>
                    <a:pt x="488" y="2"/>
                    <a:pt x="468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-4528375" y="-735100"/>
              <a:ext cx="10275" cy="14300"/>
            </a:xfrm>
            <a:custGeom>
              <a:avLst/>
              <a:gdLst/>
              <a:ahLst/>
              <a:cxnLst/>
              <a:rect l="l" t="t" r="r" b="b"/>
              <a:pathLst>
                <a:path w="411" h="572" extrusionOk="0">
                  <a:moveTo>
                    <a:pt x="250" y="0"/>
                  </a:moveTo>
                  <a:cubicBezTo>
                    <a:pt x="206" y="18"/>
                    <a:pt x="116" y="54"/>
                    <a:pt x="72" y="63"/>
                  </a:cubicBezTo>
                  <a:cubicBezTo>
                    <a:pt x="1" y="179"/>
                    <a:pt x="45" y="330"/>
                    <a:pt x="27" y="464"/>
                  </a:cubicBezTo>
                  <a:cubicBezTo>
                    <a:pt x="81" y="500"/>
                    <a:pt x="134" y="536"/>
                    <a:pt x="179" y="571"/>
                  </a:cubicBezTo>
                  <a:cubicBezTo>
                    <a:pt x="197" y="536"/>
                    <a:pt x="241" y="455"/>
                    <a:pt x="259" y="420"/>
                  </a:cubicBezTo>
                  <a:cubicBezTo>
                    <a:pt x="304" y="402"/>
                    <a:pt x="357" y="384"/>
                    <a:pt x="411" y="375"/>
                  </a:cubicBezTo>
                  <a:cubicBezTo>
                    <a:pt x="366" y="357"/>
                    <a:pt x="286" y="330"/>
                    <a:pt x="241" y="321"/>
                  </a:cubicBezTo>
                  <a:cubicBezTo>
                    <a:pt x="241" y="214"/>
                    <a:pt x="250" y="107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-4491125" y="-721050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384" y="0"/>
                  </a:moveTo>
                  <a:cubicBezTo>
                    <a:pt x="339" y="45"/>
                    <a:pt x="286" y="81"/>
                    <a:pt x="232" y="125"/>
                  </a:cubicBezTo>
                  <a:cubicBezTo>
                    <a:pt x="152" y="197"/>
                    <a:pt x="81" y="268"/>
                    <a:pt x="0" y="339"/>
                  </a:cubicBezTo>
                  <a:cubicBezTo>
                    <a:pt x="81" y="366"/>
                    <a:pt x="161" y="402"/>
                    <a:pt x="241" y="437"/>
                  </a:cubicBezTo>
                  <a:cubicBezTo>
                    <a:pt x="241" y="518"/>
                    <a:pt x="232" y="598"/>
                    <a:pt x="232" y="669"/>
                  </a:cubicBezTo>
                  <a:cubicBezTo>
                    <a:pt x="330" y="634"/>
                    <a:pt x="420" y="598"/>
                    <a:pt x="518" y="571"/>
                  </a:cubicBezTo>
                  <a:cubicBezTo>
                    <a:pt x="491" y="536"/>
                    <a:pt x="429" y="473"/>
                    <a:pt x="393" y="446"/>
                  </a:cubicBezTo>
                  <a:cubicBezTo>
                    <a:pt x="393" y="295"/>
                    <a:pt x="393" y="152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-4543975" y="-724975"/>
              <a:ext cx="18975" cy="18000"/>
            </a:xfrm>
            <a:custGeom>
              <a:avLst/>
              <a:gdLst/>
              <a:ahLst/>
              <a:cxnLst/>
              <a:rect l="l" t="t" r="r" b="b"/>
              <a:pathLst>
                <a:path w="759" h="720" extrusionOk="0">
                  <a:moveTo>
                    <a:pt x="109" y="0"/>
                  </a:moveTo>
                  <a:cubicBezTo>
                    <a:pt x="60" y="0"/>
                    <a:pt x="36" y="102"/>
                    <a:pt x="0" y="131"/>
                  </a:cubicBezTo>
                  <a:cubicBezTo>
                    <a:pt x="187" y="273"/>
                    <a:pt x="401" y="425"/>
                    <a:pt x="491" y="657"/>
                  </a:cubicBezTo>
                  <a:cubicBezTo>
                    <a:pt x="571" y="684"/>
                    <a:pt x="651" y="701"/>
                    <a:pt x="732" y="719"/>
                  </a:cubicBezTo>
                  <a:cubicBezTo>
                    <a:pt x="758" y="363"/>
                    <a:pt x="446" y="131"/>
                    <a:pt x="152" y="24"/>
                  </a:cubicBezTo>
                  <a:cubicBezTo>
                    <a:pt x="135" y="7"/>
                    <a:pt x="121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-4508525" y="-706775"/>
              <a:ext cx="16750" cy="12275"/>
            </a:xfrm>
            <a:custGeom>
              <a:avLst/>
              <a:gdLst/>
              <a:ahLst/>
              <a:cxnLst/>
              <a:rect l="l" t="t" r="r" b="b"/>
              <a:pathLst>
                <a:path w="670" h="491" extrusionOk="0">
                  <a:moveTo>
                    <a:pt x="331" y="0"/>
                  </a:moveTo>
                  <a:cubicBezTo>
                    <a:pt x="215" y="9"/>
                    <a:pt x="116" y="36"/>
                    <a:pt x="9" y="54"/>
                  </a:cubicBezTo>
                  <a:cubicBezTo>
                    <a:pt x="9" y="81"/>
                    <a:pt x="0" y="134"/>
                    <a:pt x="0" y="161"/>
                  </a:cubicBezTo>
                  <a:cubicBezTo>
                    <a:pt x="90" y="188"/>
                    <a:pt x="179" y="205"/>
                    <a:pt x="259" y="223"/>
                  </a:cubicBezTo>
                  <a:cubicBezTo>
                    <a:pt x="277" y="286"/>
                    <a:pt x="295" y="348"/>
                    <a:pt x="313" y="411"/>
                  </a:cubicBezTo>
                  <a:cubicBezTo>
                    <a:pt x="361" y="411"/>
                    <a:pt x="414" y="403"/>
                    <a:pt x="465" y="403"/>
                  </a:cubicBezTo>
                  <a:cubicBezTo>
                    <a:pt x="537" y="403"/>
                    <a:pt x="605" y="418"/>
                    <a:pt x="652" y="491"/>
                  </a:cubicBezTo>
                  <a:cubicBezTo>
                    <a:pt x="652" y="411"/>
                    <a:pt x="661" y="339"/>
                    <a:pt x="670" y="259"/>
                  </a:cubicBezTo>
                  <a:cubicBezTo>
                    <a:pt x="589" y="250"/>
                    <a:pt x="500" y="241"/>
                    <a:pt x="420" y="232"/>
                  </a:cubicBezTo>
                  <a:cubicBezTo>
                    <a:pt x="384" y="161"/>
                    <a:pt x="357" y="81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-4516775" y="-700750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98"/>
                    <a:pt x="81" y="196"/>
                    <a:pt x="72" y="303"/>
                  </a:cubicBezTo>
                  <a:cubicBezTo>
                    <a:pt x="134" y="348"/>
                    <a:pt x="179" y="393"/>
                    <a:pt x="223" y="446"/>
                  </a:cubicBezTo>
                  <a:cubicBezTo>
                    <a:pt x="223" y="410"/>
                    <a:pt x="223" y="330"/>
                    <a:pt x="223" y="295"/>
                  </a:cubicBezTo>
                  <a:cubicBezTo>
                    <a:pt x="330" y="321"/>
                    <a:pt x="429" y="357"/>
                    <a:pt x="536" y="384"/>
                  </a:cubicBezTo>
                  <a:cubicBezTo>
                    <a:pt x="500" y="339"/>
                    <a:pt x="464" y="286"/>
                    <a:pt x="438" y="241"/>
                  </a:cubicBezTo>
                  <a:cubicBezTo>
                    <a:pt x="393" y="241"/>
                    <a:pt x="322" y="223"/>
                    <a:pt x="277" y="223"/>
                  </a:cubicBezTo>
                  <a:cubicBezTo>
                    <a:pt x="241" y="170"/>
                    <a:pt x="206" y="116"/>
                    <a:pt x="170" y="71"/>
                  </a:cubicBezTo>
                  <a:cubicBezTo>
                    <a:pt x="116" y="45"/>
                    <a:pt x="54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4543775" y="-699425"/>
              <a:ext cx="9175" cy="8050"/>
            </a:xfrm>
            <a:custGeom>
              <a:avLst/>
              <a:gdLst/>
              <a:ahLst/>
              <a:cxnLst/>
              <a:rect l="l" t="t" r="r" b="b"/>
              <a:pathLst>
                <a:path w="367" h="322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108"/>
                    <a:pt x="197" y="206"/>
                    <a:pt x="286" y="322"/>
                  </a:cubicBezTo>
                  <a:cubicBezTo>
                    <a:pt x="313" y="224"/>
                    <a:pt x="340" y="126"/>
                    <a:pt x="367" y="36"/>
                  </a:cubicBezTo>
                  <a:cubicBezTo>
                    <a:pt x="251" y="18"/>
                    <a:pt x="126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4535075" y="-690725"/>
              <a:ext cx="7400" cy="6725"/>
            </a:xfrm>
            <a:custGeom>
              <a:avLst/>
              <a:gdLst/>
              <a:ahLst/>
              <a:cxnLst/>
              <a:rect l="l" t="t" r="r" b="b"/>
              <a:pathLst>
                <a:path w="296" h="269" extrusionOk="0">
                  <a:moveTo>
                    <a:pt x="215" y="1"/>
                  </a:moveTo>
                  <a:cubicBezTo>
                    <a:pt x="144" y="27"/>
                    <a:pt x="72" y="54"/>
                    <a:pt x="1" y="81"/>
                  </a:cubicBezTo>
                  <a:cubicBezTo>
                    <a:pt x="81" y="161"/>
                    <a:pt x="188" y="224"/>
                    <a:pt x="295" y="268"/>
                  </a:cubicBezTo>
                  <a:cubicBezTo>
                    <a:pt x="269" y="179"/>
                    <a:pt x="242" y="90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5234700" y="-850625"/>
              <a:ext cx="5600" cy="6925"/>
            </a:xfrm>
            <a:custGeom>
              <a:avLst/>
              <a:gdLst/>
              <a:ahLst/>
              <a:cxnLst/>
              <a:rect l="l" t="t" r="r" b="b"/>
              <a:pathLst>
                <a:path w="224" h="277" extrusionOk="0">
                  <a:moveTo>
                    <a:pt x="99" y="0"/>
                  </a:moveTo>
                  <a:lnTo>
                    <a:pt x="99" y="0"/>
                  </a:lnTo>
                  <a:cubicBezTo>
                    <a:pt x="1" y="98"/>
                    <a:pt x="143" y="196"/>
                    <a:pt x="188" y="277"/>
                  </a:cubicBezTo>
                  <a:cubicBezTo>
                    <a:pt x="197" y="196"/>
                    <a:pt x="215" y="116"/>
                    <a:pt x="224" y="45"/>
                  </a:cubicBezTo>
                  <a:cubicBezTo>
                    <a:pt x="188" y="36"/>
                    <a:pt x="134" y="9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4789325" y="-687375"/>
              <a:ext cx="7625" cy="10275"/>
            </a:xfrm>
            <a:custGeom>
              <a:avLst/>
              <a:gdLst/>
              <a:ahLst/>
              <a:cxnLst/>
              <a:rect l="l" t="t" r="r" b="b"/>
              <a:pathLst>
                <a:path w="305" h="411" extrusionOk="0">
                  <a:moveTo>
                    <a:pt x="81" y="0"/>
                  </a:moveTo>
                  <a:lnTo>
                    <a:pt x="81" y="0"/>
                  </a:lnTo>
                  <a:cubicBezTo>
                    <a:pt x="99" y="27"/>
                    <a:pt x="117" y="81"/>
                    <a:pt x="135" y="99"/>
                  </a:cubicBezTo>
                  <a:cubicBezTo>
                    <a:pt x="90" y="206"/>
                    <a:pt x="45" y="304"/>
                    <a:pt x="1" y="402"/>
                  </a:cubicBezTo>
                  <a:cubicBezTo>
                    <a:pt x="63" y="411"/>
                    <a:pt x="117" y="411"/>
                    <a:pt x="179" y="411"/>
                  </a:cubicBezTo>
                  <a:cubicBezTo>
                    <a:pt x="188" y="330"/>
                    <a:pt x="188" y="259"/>
                    <a:pt x="188" y="188"/>
                  </a:cubicBezTo>
                  <a:cubicBezTo>
                    <a:pt x="233" y="143"/>
                    <a:pt x="269" y="99"/>
                    <a:pt x="304" y="54"/>
                  </a:cubicBezTo>
                  <a:cubicBezTo>
                    <a:pt x="233" y="36"/>
                    <a:pt x="161" y="18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4796450" y="-684575"/>
              <a:ext cx="6475" cy="4125"/>
            </a:xfrm>
            <a:custGeom>
              <a:avLst/>
              <a:gdLst/>
              <a:ahLst/>
              <a:cxnLst/>
              <a:rect l="l" t="t" r="r" b="b"/>
              <a:pathLst>
                <a:path w="259" h="165" extrusionOk="0">
                  <a:moveTo>
                    <a:pt x="119" y="1"/>
                  </a:moveTo>
                  <a:cubicBezTo>
                    <a:pt x="102" y="1"/>
                    <a:pt x="85" y="7"/>
                    <a:pt x="72" y="22"/>
                  </a:cubicBezTo>
                  <a:cubicBezTo>
                    <a:pt x="0" y="79"/>
                    <a:pt x="72" y="165"/>
                    <a:pt x="140" y="165"/>
                  </a:cubicBezTo>
                  <a:cubicBezTo>
                    <a:pt x="157" y="165"/>
                    <a:pt x="173" y="160"/>
                    <a:pt x="188" y="147"/>
                  </a:cubicBezTo>
                  <a:cubicBezTo>
                    <a:pt x="258" y="91"/>
                    <a:pt x="184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4787975" y="-677575"/>
              <a:ext cx="17650" cy="27475"/>
            </a:xfrm>
            <a:custGeom>
              <a:avLst/>
              <a:gdLst/>
              <a:ahLst/>
              <a:cxnLst/>
              <a:rect l="l" t="t" r="r" b="b"/>
              <a:pathLst>
                <a:path w="706" h="1099" extrusionOk="0">
                  <a:moveTo>
                    <a:pt x="304" y="1"/>
                  </a:moveTo>
                  <a:cubicBezTo>
                    <a:pt x="259" y="63"/>
                    <a:pt x="259" y="144"/>
                    <a:pt x="250" y="215"/>
                  </a:cubicBezTo>
                  <a:cubicBezTo>
                    <a:pt x="27" y="393"/>
                    <a:pt x="0" y="706"/>
                    <a:pt x="45" y="964"/>
                  </a:cubicBezTo>
                  <a:cubicBezTo>
                    <a:pt x="75" y="994"/>
                    <a:pt x="104" y="1007"/>
                    <a:pt x="133" y="1007"/>
                  </a:cubicBezTo>
                  <a:cubicBezTo>
                    <a:pt x="239" y="1007"/>
                    <a:pt x="335" y="833"/>
                    <a:pt x="420" y="777"/>
                  </a:cubicBezTo>
                  <a:cubicBezTo>
                    <a:pt x="464" y="875"/>
                    <a:pt x="446" y="982"/>
                    <a:pt x="429" y="1089"/>
                  </a:cubicBezTo>
                  <a:cubicBezTo>
                    <a:pt x="455" y="1089"/>
                    <a:pt x="509" y="1098"/>
                    <a:pt x="545" y="1098"/>
                  </a:cubicBezTo>
                  <a:cubicBezTo>
                    <a:pt x="518" y="947"/>
                    <a:pt x="554" y="804"/>
                    <a:pt x="705" y="724"/>
                  </a:cubicBezTo>
                  <a:cubicBezTo>
                    <a:pt x="669" y="643"/>
                    <a:pt x="643" y="554"/>
                    <a:pt x="607" y="465"/>
                  </a:cubicBezTo>
                  <a:lnTo>
                    <a:pt x="420" y="465"/>
                  </a:lnTo>
                  <a:cubicBezTo>
                    <a:pt x="384" y="313"/>
                    <a:pt x="393" y="135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4555150" y="-600400"/>
              <a:ext cx="14300" cy="27025"/>
            </a:xfrm>
            <a:custGeom>
              <a:avLst/>
              <a:gdLst/>
              <a:ahLst/>
              <a:cxnLst/>
              <a:rect l="l" t="t" r="r" b="b"/>
              <a:pathLst>
                <a:path w="572" h="1081" extrusionOk="0">
                  <a:moveTo>
                    <a:pt x="278" y="1"/>
                  </a:moveTo>
                  <a:lnTo>
                    <a:pt x="278" y="1"/>
                  </a:lnTo>
                  <a:cubicBezTo>
                    <a:pt x="295" y="27"/>
                    <a:pt x="331" y="90"/>
                    <a:pt x="340" y="117"/>
                  </a:cubicBezTo>
                  <a:cubicBezTo>
                    <a:pt x="295" y="161"/>
                    <a:pt x="251" y="197"/>
                    <a:pt x="197" y="241"/>
                  </a:cubicBezTo>
                  <a:cubicBezTo>
                    <a:pt x="188" y="348"/>
                    <a:pt x="224" y="518"/>
                    <a:pt x="63" y="518"/>
                  </a:cubicBezTo>
                  <a:cubicBezTo>
                    <a:pt x="99" y="687"/>
                    <a:pt x="46" y="866"/>
                    <a:pt x="1" y="1026"/>
                  </a:cubicBezTo>
                  <a:cubicBezTo>
                    <a:pt x="63" y="1044"/>
                    <a:pt x="188" y="1062"/>
                    <a:pt x="251" y="1080"/>
                  </a:cubicBezTo>
                  <a:cubicBezTo>
                    <a:pt x="269" y="884"/>
                    <a:pt x="179" y="625"/>
                    <a:pt x="358" y="473"/>
                  </a:cubicBezTo>
                  <a:cubicBezTo>
                    <a:pt x="340" y="447"/>
                    <a:pt x="331" y="411"/>
                    <a:pt x="313" y="375"/>
                  </a:cubicBezTo>
                  <a:cubicBezTo>
                    <a:pt x="349" y="366"/>
                    <a:pt x="420" y="340"/>
                    <a:pt x="447" y="331"/>
                  </a:cubicBezTo>
                  <a:cubicBezTo>
                    <a:pt x="411" y="331"/>
                    <a:pt x="331" y="322"/>
                    <a:pt x="295" y="322"/>
                  </a:cubicBezTo>
                  <a:cubicBezTo>
                    <a:pt x="304" y="277"/>
                    <a:pt x="322" y="188"/>
                    <a:pt x="331" y="143"/>
                  </a:cubicBezTo>
                  <a:cubicBezTo>
                    <a:pt x="381" y="154"/>
                    <a:pt x="430" y="162"/>
                    <a:pt x="480" y="162"/>
                  </a:cubicBezTo>
                  <a:cubicBezTo>
                    <a:pt x="511" y="162"/>
                    <a:pt x="541" y="159"/>
                    <a:pt x="572" y="152"/>
                  </a:cubicBezTo>
                  <a:cubicBezTo>
                    <a:pt x="474" y="99"/>
                    <a:pt x="376" y="45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4557375" y="-573850"/>
              <a:ext cx="8275" cy="10500"/>
            </a:xfrm>
            <a:custGeom>
              <a:avLst/>
              <a:gdLst/>
              <a:ahLst/>
              <a:cxnLst/>
              <a:rect l="l" t="t" r="r" b="b"/>
              <a:pathLst>
                <a:path w="331" h="420" extrusionOk="0">
                  <a:moveTo>
                    <a:pt x="72" y="0"/>
                  </a:moveTo>
                  <a:cubicBezTo>
                    <a:pt x="54" y="116"/>
                    <a:pt x="28" y="232"/>
                    <a:pt x="1" y="348"/>
                  </a:cubicBezTo>
                  <a:cubicBezTo>
                    <a:pt x="28" y="366"/>
                    <a:pt x="90" y="402"/>
                    <a:pt x="117" y="419"/>
                  </a:cubicBezTo>
                  <a:cubicBezTo>
                    <a:pt x="117" y="375"/>
                    <a:pt x="126" y="286"/>
                    <a:pt x="135" y="232"/>
                  </a:cubicBezTo>
                  <a:cubicBezTo>
                    <a:pt x="179" y="259"/>
                    <a:pt x="277" y="303"/>
                    <a:pt x="331" y="321"/>
                  </a:cubicBezTo>
                  <a:cubicBezTo>
                    <a:pt x="322" y="232"/>
                    <a:pt x="313" y="143"/>
                    <a:pt x="313" y="54"/>
                  </a:cubicBezTo>
                  <a:cubicBezTo>
                    <a:pt x="233" y="36"/>
                    <a:pt x="152" y="18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4559375" y="-562925"/>
              <a:ext cx="5950" cy="5150"/>
            </a:xfrm>
            <a:custGeom>
              <a:avLst/>
              <a:gdLst/>
              <a:ahLst/>
              <a:cxnLst/>
              <a:rect l="l" t="t" r="r" b="b"/>
              <a:pathLst>
                <a:path w="238" h="206" extrusionOk="0">
                  <a:moveTo>
                    <a:pt x="54" y="0"/>
                  </a:moveTo>
                  <a:cubicBezTo>
                    <a:pt x="35" y="0"/>
                    <a:pt x="16" y="11"/>
                    <a:pt x="0" y="36"/>
                  </a:cubicBezTo>
                  <a:cubicBezTo>
                    <a:pt x="0" y="116"/>
                    <a:pt x="36" y="170"/>
                    <a:pt x="108" y="205"/>
                  </a:cubicBezTo>
                  <a:cubicBezTo>
                    <a:pt x="238" y="191"/>
                    <a:pt x="139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4" name="Google Shape;834;p15"/>
          <p:cNvSpPr/>
          <p:nvPr/>
        </p:nvSpPr>
        <p:spPr>
          <a:xfrm>
            <a:off x="11481134" y="3525517"/>
            <a:ext cx="226033" cy="292200"/>
          </a:xfrm>
          <a:custGeom>
            <a:avLst/>
            <a:gdLst/>
            <a:ahLst/>
            <a:cxnLst/>
            <a:rect l="l" t="t" r="r" b="b"/>
            <a:pathLst>
              <a:path w="6781" h="8766" extrusionOk="0">
                <a:moveTo>
                  <a:pt x="625" y="665"/>
                </a:moveTo>
                <a:lnTo>
                  <a:pt x="625" y="665"/>
                </a:lnTo>
                <a:cubicBezTo>
                  <a:pt x="1588" y="959"/>
                  <a:pt x="2453" y="1486"/>
                  <a:pt x="3345" y="1958"/>
                </a:cubicBezTo>
                <a:cubicBezTo>
                  <a:pt x="3738" y="2173"/>
                  <a:pt x="4184" y="2288"/>
                  <a:pt x="4541" y="2565"/>
                </a:cubicBezTo>
                <a:cubicBezTo>
                  <a:pt x="4594" y="2485"/>
                  <a:pt x="4612" y="2396"/>
                  <a:pt x="4603" y="2297"/>
                </a:cubicBezTo>
                <a:lnTo>
                  <a:pt x="4603" y="2297"/>
                </a:lnTo>
                <a:lnTo>
                  <a:pt x="4862" y="2396"/>
                </a:lnTo>
                <a:cubicBezTo>
                  <a:pt x="4746" y="2431"/>
                  <a:pt x="4701" y="2503"/>
                  <a:pt x="4746" y="2601"/>
                </a:cubicBezTo>
                <a:cubicBezTo>
                  <a:pt x="5032" y="2788"/>
                  <a:pt x="5362" y="2922"/>
                  <a:pt x="5674" y="3074"/>
                </a:cubicBezTo>
                <a:lnTo>
                  <a:pt x="5602" y="3332"/>
                </a:lnTo>
                <a:cubicBezTo>
                  <a:pt x="5710" y="3288"/>
                  <a:pt x="5915" y="3198"/>
                  <a:pt x="6022" y="3154"/>
                </a:cubicBezTo>
                <a:lnTo>
                  <a:pt x="6022" y="3154"/>
                </a:lnTo>
                <a:cubicBezTo>
                  <a:pt x="5799" y="3421"/>
                  <a:pt x="5540" y="3644"/>
                  <a:pt x="5210" y="3778"/>
                </a:cubicBezTo>
                <a:cubicBezTo>
                  <a:pt x="5308" y="3644"/>
                  <a:pt x="5513" y="3377"/>
                  <a:pt x="5611" y="3243"/>
                </a:cubicBezTo>
                <a:lnTo>
                  <a:pt x="5611" y="3243"/>
                </a:lnTo>
                <a:cubicBezTo>
                  <a:pt x="5005" y="3484"/>
                  <a:pt x="4568" y="3975"/>
                  <a:pt x="4095" y="4403"/>
                </a:cubicBezTo>
                <a:cubicBezTo>
                  <a:pt x="3497" y="4965"/>
                  <a:pt x="2971" y="5598"/>
                  <a:pt x="2427" y="6205"/>
                </a:cubicBezTo>
                <a:cubicBezTo>
                  <a:pt x="1677" y="4412"/>
                  <a:pt x="937" y="2592"/>
                  <a:pt x="625" y="665"/>
                </a:cubicBezTo>
                <a:close/>
                <a:moveTo>
                  <a:pt x="1003" y="0"/>
                </a:moveTo>
                <a:cubicBezTo>
                  <a:pt x="797" y="0"/>
                  <a:pt x="590" y="33"/>
                  <a:pt x="384" y="112"/>
                </a:cubicBezTo>
                <a:cubicBezTo>
                  <a:pt x="0" y="219"/>
                  <a:pt x="27" y="683"/>
                  <a:pt x="80" y="995"/>
                </a:cubicBezTo>
                <a:cubicBezTo>
                  <a:pt x="321" y="2360"/>
                  <a:pt x="705" y="3689"/>
                  <a:pt x="1097" y="5018"/>
                </a:cubicBezTo>
                <a:cubicBezTo>
                  <a:pt x="1320" y="5687"/>
                  <a:pt x="1374" y="6392"/>
                  <a:pt x="1633" y="7043"/>
                </a:cubicBezTo>
                <a:cubicBezTo>
                  <a:pt x="1383" y="7382"/>
                  <a:pt x="1088" y="7686"/>
                  <a:pt x="883" y="8051"/>
                </a:cubicBezTo>
                <a:cubicBezTo>
                  <a:pt x="1053" y="8257"/>
                  <a:pt x="1195" y="8515"/>
                  <a:pt x="1472" y="8605"/>
                </a:cubicBezTo>
                <a:lnTo>
                  <a:pt x="1454" y="8765"/>
                </a:lnTo>
                <a:cubicBezTo>
                  <a:pt x="1668" y="8658"/>
                  <a:pt x="1927" y="8605"/>
                  <a:pt x="2079" y="8408"/>
                </a:cubicBezTo>
                <a:cubicBezTo>
                  <a:pt x="2739" y="7677"/>
                  <a:pt x="3167" y="6758"/>
                  <a:pt x="3916" y="6098"/>
                </a:cubicBezTo>
                <a:cubicBezTo>
                  <a:pt x="4826" y="4929"/>
                  <a:pt x="5692" y="3707"/>
                  <a:pt x="6780" y="2690"/>
                </a:cubicBezTo>
                <a:cubicBezTo>
                  <a:pt x="6539" y="2342"/>
                  <a:pt x="6147" y="2137"/>
                  <a:pt x="5763" y="1958"/>
                </a:cubicBezTo>
                <a:cubicBezTo>
                  <a:pt x="4791" y="1548"/>
                  <a:pt x="3881" y="1022"/>
                  <a:pt x="2908" y="602"/>
                </a:cubicBezTo>
                <a:cubicBezTo>
                  <a:pt x="2310" y="337"/>
                  <a:pt x="1661" y="0"/>
                  <a:pt x="1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15"/>
          <p:cNvSpPr/>
          <p:nvPr/>
        </p:nvSpPr>
        <p:spPr>
          <a:xfrm>
            <a:off x="11282084" y="5757167"/>
            <a:ext cx="785067" cy="1100867"/>
          </a:xfrm>
          <a:custGeom>
            <a:avLst/>
            <a:gdLst/>
            <a:ahLst/>
            <a:cxnLst/>
            <a:rect l="l" t="t" r="r" b="b"/>
            <a:pathLst>
              <a:path w="23552" h="33026" extrusionOk="0">
                <a:moveTo>
                  <a:pt x="8408" y="4233"/>
                </a:moveTo>
                <a:cubicBezTo>
                  <a:pt x="8666" y="4233"/>
                  <a:pt x="8925" y="4255"/>
                  <a:pt x="9180" y="4318"/>
                </a:cubicBezTo>
                <a:cubicBezTo>
                  <a:pt x="11000" y="4720"/>
                  <a:pt x="12847" y="5112"/>
                  <a:pt x="14515" y="5977"/>
                </a:cubicBezTo>
                <a:cubicBezTo>
                  <a:pt x="15282" y="6290"/>
                  <a:pt x="16032" y="6673"/>
                  <a:pt x="16719" y="7137"/>
                </a:cubicBezTo>
                <a:cubicBezTo>
                  <a:pt x="16274" y="7243"/>
                  <a:pt x="15825" y="7263"/>
                  <a:pt x="15374" y="7263"/>
                </a:cubicBezTo>
                <a:cubicBezTo>
                  <a:pt x="15084" y="7263"/>
                  <a:pt x="14793" y="7255"/>
                  <a:pt x="14503" y="7255"/>
                </a:cubicBezTo>
                <a:cubicBezTo>
                  <a:pt x="14367" y="7255"/>
                  <a:pt x="14231" y="7256"/>
                  <a:pt x="14096" y="7262"/>
                </a:cubicBezTo>
                <a:cubicBezTo>
                  <a:pt x="13856" y="7275"/>
                  <a:pt x="13617" y="7281"/>
                  <a:pt x="13378" y="7281"/>
                </a:cubicBezTo>
                <a:cubicBezTo>
                  <a:pt x="12172" y="7281"/>
                  <a:pt x="10969" y="7124"/>
                  <a:pt x="9778" y="6923"/>
                </a:cubicBezTo>
                <a:cubicBezTo>
                  <a:pt x="9100" y="6816"/>
                  <a:pt x="8520" y="6415"/>
                  <a:pt x="7922" y="6093"/>
                </a:cubicBezTo>
                <a:cubicBezTo>
                  <a:pt x="7458" y="5790"/>
                  <a:pt x="6888" y="5380"/>
                  <a:pt x="6932" y="4755"/>
                </a:cubicBezTo>
                <a:cubicBezTo>
                  <a:pt x="6888" y="4746"/>
                  <a:pt x="6798" y="4720"/>
                  <a:pt x="6754" y="4711"/>
                </a:cubicBezTo>
                <a:cubicBezTo>
                  <a:pt x="6905" y="4612"/>
                  <a:pt x="7057" y="4514"/>
                  <a:pt x="7209" y="4416"/>
                </a:cubicBezTo>
                <a:lnTo>
                  <a:pt x="7209" y="4318"/>
                </a:lnTo>
                <a:cubicBezTo>
                  <a:pt x="7604" y="4286"/>
                  <a:pt x="8007" y="4233"/>
                  <a:pt x="8408" y="4233"/>
                </a:cubicBezTo>
                <a:close/>
                <a:moveTo>
                  <a:pt x="3189" y="13822"/>
                </a:moveTo>
                <a:cubicBezTo>
                  <a:pt x="3991" y="13822"/>
                  <a:pt x="4795" y="13963"/>
                  <a:pt x="5594" y="13997"/>
                </a:cubicBezTo>
                <a:cubicBezTo>
                  <a:pt x="8431" y="14524"/>
                  <a:pt x="11321" y="15193"/>
                  <a:pt x="13801" y="16727"/>
                </a:cubicBezTo>
                <a:cubicBezTo>
                  <a:pt x="14453" y="17129"/>
                  <a:pt x="15157" y="17468"/>
                  <a:pt x="15773" y="17932"/>
                </a:cubicBezTo>
                <a:cubicBezTo>
                  <a:pt x="15261" y="17970"/>
                  <a:pt x="14749" y="17987"/>
                  <a:pt x="14236" y="17987"/>
                </a:cubicBezTo>
                <a:cubicBezTo>
                  <a:pt x="12347" y="17987"/>
                  <a:pt x="10458" y="17756"/>
                  <a:pt x="8591" y="17503"/>
                </a:cubicBezTo>
                <a:cubicBezTo>
                  <a:pt x="6763" y="17039"/>
                  <a:pt x="4862" y="16665"/>
                  <a:pt x="3203" y="15719"/>
                </a:cubicBezTo>
                <a:cubicBezTo>
                  <a:pt x="2588" y="15344"/>
                  <a:pt x="1874" y="15005"/>
                  <a:pt x="1553" y="14327"/>
                </a:cubicBezTo>
                <a:cubicBezTo>
                  <a:pt x="1811" y="14122"/>
                  <a:pt x="2088" y="13908"/>
                  <a:pt x="2427" y="13872"/>
                </a:cubicBezTo>
                <a:cubicBezTo>
                  <a:pt x="2681" y="13836"/>
                  <a:pt x="2935" y="13822"/>
                  <a:pt x="3189" y="13822"/>
                </a:cubicBezTo>
                <a:close/>
                <a:moveTo>
                  <a:pt x="4443" y="20620"/>
                </a:moveTo>
                <a:cubicBezTo>
                  <a:pt x="4921" y="20620"/>
                  <a:pt x="5401" y="20671"/>
                  <a:pt x="5871" y="20768"/>
                </a:cubicBezTo>
                <a:cubicBezTo>
                  <a:pt x="7387" y="20929"/>
                  <a:pt x="8859" y="21366"/>
                  <a:pt x="10340" y="21714"/>
                </a:cubicBezTo>
                <a:cubicBezTo>
                  <a:pt x="11589" y="22169"/>
                  <a:pt x="12891" y="22579"/>
                  <a:pt x="14007" y="23329"/>
                </a:cubicBezTo>
                <a:cubicBezTo>
                  <a:pt x="15532" y="24319"/>
                  <a:pt x="17191" y="25211"/>
                  <a:pt x="18306" y="26683"/>
                </a:cubicBezTo>
                <a:cubicBezTo>
                  <a:pt x="17661" y="26893"/>
                  <a:pt x="16998" y="26952"/>
                  <a:pt x="16329" y="26952"/>
                </a:cubicBezTo>
                <a:cubicBezTo>
                  <a:pt x="15574" y="26952"/>
                  <a:pt x="14812" y="26876"/>
                  <a:pt x="14060" y="26853"/>
                </a:cubicBezTo>
                <a:cubicBezTo>
                  <a:pt x="11214" y="26567"/>
                  <a:pt x="8359" y="26014"/>
                  <a:pt x="5728" y="24863"/>
                </a:cubicBezTo>
                <a:cubicBezTo>
                  <a:pt x="4336" y="24132"/>
                  <a:pt x="2927" y="23204"/>
                  <a:pt x="2150" y="21794"/>
                </a:cubicBezTo>
                <a:cubicBezTo>
                  <a:pt x="1829" y="21402"/>
                  <a:pt x="2249" y="21018"/>
                  <a:pt x="2605" y="20893"/>
                </a:cubicBezTo>
                <a:cubicBezTo>
                  <a:pt x="3200" y="20707"/>
                  <a:pt x="3821" y="20620"/>
                  <a:pt x="4443" y="20620"/>
                </a:cubicBezTo>
                <a:close/>
                <a:moveTo>
                  <a:pt x="17923" y="0"/>
                </a:moveTo>
                <a:lnTo>
                  <a:pt x="17923" y="0"/>
                </a:lnTo>
                <a:cubicBezTo>
                  <a:pt x="18128" y="214"/>
                  <a:pt x="18324" y="491"/>
                  <a:pt x="18601" y="634"/>
                </a:cubicBezTo>
                <a:lnTo>
                  <a:pt x="18619" y="687"/>
                </a:lnTo>
                <a:cubicBezTo>
                  <a:pt x="19011" y="794"/>
                  <a:pt x="19252" y="1133"/>
                  <a:pt x="19493" y="1437"/>
                </a:cubicBezTo>
                <a:cubicBezTo>
                  <a:pt x="19868" y="1900"/>
                  <a:pt x="20171" y="2436"/>
                  <a:pt x="20448" y="2971"/>
                </a:cubicBezTo>
                <a:cubicBezTo>
                  <a:pt x="20537" y="3872"/>
                  <a:pt x="20528" y="4898"/>
                  <a:pt x="19930" y="5647"/>
                </a:cubicBezTo>
                <a:cubicBezTo>
                  <a:pt x="19520" y="6263"/>
                  <a:pt x="18770" y="6486"/>
                  <a:pt x="18110" y="6691"/>
                </a:cubicBezTo>
                <a:cubicBezTo>
                  <a:pt x="17575" y="6459"/>
                  <a:pt x="17040" y="6218"/>
                  <a:pt x="16495" y="6004"/>
                </a:cubicBezTo>
                <a:cubicBezTo>
                  <a:pt x="16353" y="6049"/>
                  <a:pt x="16219" y="6084"/>
                  <a:pt x="16076" y="6129"/>
                </a:cubicBezTo>
                <a:cubicBezTo>
                  <a:pt x="15978" y="6004"/>
                  <a:pt x="15889" y="5870"/>
                  <a:pt x="15826" y="5728"/>
                </a:cubicBezTo>
                <a:cubicBezTo>
                  <a:pt x="15746" y="5674"/>
                  <a:pt x="15577" y="5576"/>
                  <a:pt x="15496" y="5522"/>
                </a:cubicBezTo>
                <a:cubicBezTo>
                  <a:pt x="15220" y="5415"/>
                  <a:pt x="14872" y="5424"/>
                  <a:pt x="14676" y="5174"/>
                </a:cubicBezTo>
                <a:lnTo>
                  <a:pt x="14676" y="5174"/>
                </a:lnTo>
                <a:cubicBezTo>
                  <a:pt x="15193" y="5335"/>
                  <a:pt x="15728" y="5389"/>
                  <a:pt x="16255" y="5531"/>
                </a:cubicBezTo>
                <a:cubicBezTo>
                  <a:pt x="15050" y="4791"/>
                  <a:pt x="13668" y="4443"/>
                  <a:pt x="12347" y="3961"/>
                </a:cubicBezTo>
                <a:cubicBezTo>
                  <a:pt x="11303" y="3569"/>
                  <a:pt x="10153" y="3703"/>
                  <a:pt x="9109" y="3301"/>
                </a:cubicBezTo>
                <a:cubicBezTo>
                  <a:pt x="8969" y="3288"/>
                  <a:pt x="8826" y="3280"/>
                  <a:pt x="8681" y="3280"/>
                </a:cubicBezTo>
                <a:cubicBezTo>
                  <a:pt x="7865" y="3280"/>
                  <a:pt x="7002" y="3508"/>
                  <a:pt x="6441" y="4122"/>
                </a:cubicBezTo>
                <a:cubicBezTo>
                  <a:pt x="6120" y="4452"/>
                  <a:pt x="6201" y="4960"/>
                  <a:pt x="6192" y="5380"/>
                </a:cubicBezTo>
                <a:lnTo>
                  <a:pt x="6406" y="5335"/>
                </a:lnTo>
                <a:lnTo>
                  <a:pt x="6406" y="5335"/>
                </a:lnTo>
                <a:cubicBezTo>
                  <a:pt x="6397" y="5398"/>
                  <a:pt x="6370" y="5522"/>
                  <a:pt x="6361" y="5585"/>
                </a:cubicBezTo>
                <a:cubicBezTo>
                  <a:pt x="7075" y="6138"/>
                  <a:pt x="7699" y="6834"/>
                  <a:pt x="8538" y="7217"/>
                </a:cubicBezTo>
                <a:cubicBezTo>
                  <a:pt x="9055" y="7440"/>
                  <a:pt x="9510" y="7815"/>
                  <a:pt x="10054" y="7985"/>
                </a:cubicBezTo>
                <a:cubicBezTo>
                  <a:pt x="11338" y="8427"/>
                  <a:pt x="12694" y="8644"/>
                  <a:pt x="14052" y="8644"/>
                </a:cubicBezTo>
                <a:cubicBezTo>
                  <a:pt x="15431" y="8644"/>
                  <a:pt x="16811" y="8421"/>
                  <a:pt x="18119" y="7985"/>
                </a:cubicBezTo>
                <a:cubicBezTo>
                  <a:pt x="19493" y="8868"/>
                  <a:pt x="20733" y="10054"/>
                  <a:pt x="21447" y="11544"/>
                </a:cubicBezTo>
                <a:cubicBezTo>
                  <a:pt x="21518" y="11544"/>
                  <a:pt x="21643" y="11535"/>
                  <a:pt x="21705" y="11535"/>
                </a:cubicBezTo>
                <a:lnTo>
                  <a:pt x="21465" y="11580"/>
                </a:lnTo>
                <a:cubicBezTo>
                  <a:pt x="21554" y="11865"/>
                  <a:pt x="21723" y="12106"/>
                  <a:pt x="21946" y="12293"/>
                </a:cubicBezTo>
                <a:cubicBezTo>
                  <a:pt x="21946" y="12392"/>
                  <a:pt x="21928" y="12588"/>
                  <a:pt x="21919" y="12686"/>
                </a:cubicBezTo>
                <a:lnTo>
                  <a:pt x="22116" y="12668"/>
                </a:lnTo>
                <a:lnTo>
                  <a:pt x="22116" y="12668"/>
                </a:lnTo>
                <a:cubicBezTo>
                  <a:pt x="22018" y="13525"/>
                  <a:pt x="22312" y="14434"/>
                  <a:pt x="21902" y="15246"/>
                </a:cubicBezTo>
                <a:cubicBezTo>
                  <a:pt x="21420" y="15728"/>
                  <a:pt x="21036" y="16326"/>
                  <a:pt x="20430" y="16683"/>
                </a:cubicBezTo>
                <a:cubicBezTo>
                  <a:pt x="19796" y="17289"/>
                  <a:pt x="18895" y="17441"/>
                  <a:pt x="18083" y="17708"/>
                </a:cubicBezTo>
                <a:cubicBezTo>
                  <a:pt x="17405" y="17057"/>
                  <a:pt x="16611" y="16540"/>
                  <a:pt x="15817" y="16031"/>
                </a:cubicBezTo>
                <a:cubicBezTo>
                  <a:pt x="13864" y="14738"/>
                  <a:pt x="11723" y="13712"/>
                  <a:pt x="9448" y="13123"/>
                </a:cubicBezTo>
                <a:cubicBezTo>
                  <a:pt x="8877" y="13034"/>
                  <a:pt x="8315" y="12891"/>
                  <a:pt x="7744" y="12766"/>
                </a:cubicBezTo>
                <a:cubicBezTo>
                  <a:pt x="7218" y="12641"/>
                  <a:pt x="6682" y="12615"/>
                  <a:pt x="6147" y="12561"/>
                </a:cubicBezTo>
                <a:cubicBezTo>
                  <a:pt x="5407" y="12517"/>
                  <a:pt x="4661" y="12389"/>
                  <a:pt x="3914" y="12389"/>
                </a:cubicBezTo>
                <a:cubicBezTo>
                  <a:pt x="3752" y="12389"/>
                  <a:pt x="3589" y="12395"/>
                  <a:pt x="3426" y="12409"/>
                </a:cubicBezTo>
                <a:cubicBezTo>
                  <a:pt x="2802" y="12516"/>
                  <a:pt x="2133" y="12472"/>
                  <a:pt x="1553" y="12775"/>
                </a:cubicBezTo>
                <a:cubicBezTo>
                  <a:pt x="884" y="13043"/>
                  <a:pt x="500" y="13685"/>
                  <a:pt x="206" y="14301"/>
                </a:cubicBezTo>
                <a:cubicBezTo>
                  <a:pt x="0" y="14684"/>
                  <a:pt x="188" y="15121"/>
                  <a:pt x="438" y="15434"/>
                </a:cubicBezTo>
                <a:cubicBezTo>
                  <a:pt x="901" y="15987"/>
                  <a:pt x="1490" y="16415"/>
                  <a:pt x="2106" y="16790"/>
                </a:cubicBezTo>
                <a:cubicBezTo>
                  <a:pt x="2971" y="17432"/>
                  <a:pt x="4042" y="17646"/>
                  <a:pt x="5005" y="18083"/>
                </a:cubicBezTo>
                <a:cubicBezTo>
                  <a:pt x="7583" y="18993"/>
                  <a:pt x="10322" y="19403"/>
                  <a:pt x="13052" y="19475"/>
                </a:cubicBezTo>
                <a:cubicBezTo>
                  <a:pt x="13426" y="19541"/>
                  <a:pt x="13803" y="19565"/>
                  <a:pt x="14181" y="19565"/>
                </a:cubicBezTo>
                <a:cubicBezTo>
                  <a:pt x="14975" y="19565"/>
                  <a:pt x="15772" y="19458"/>
                  <a:pt x="16558" y="19403"/>
                </a:cubicBezTo>
                <a:cubicBezTo>
                  <a:pt x="16789" y="19344"/>
                  <a:pt x="17025" y="19294"/>
                  <a:pt x="17263" y="19294"/>
                </a:cubicBezTo>
                <a:cubicBezTo>
                  <a:pt x="17346" y="19294"/>
                  <a:pt x="17429" y="19300"/>
                  <a:pt x="17512" y="19314"/>
                </a:cubicBezTo>
                <a:cubicBezTo>
                  <a:pt x="18405" y="19965"/>
                  <a:pt x="18984" y="20938"/>
                  <a:pt x="19493" y="21901"/>
                </a:cubicBezTo>
                <a:cubicBezTo>
                  <a:pt x="19930" y="22874"/>
                  <a:pt x="20323" y="23917"/>
                  <a:pt x="20269" y="24997"/>
                </a:cubicBezTo>
                <a:cubicBezTo>
                  <a:pt x="20242" y="25550"/>
                  <a:pt x="19761" y="25898"/>
                  <a:pt x="19386" y="26228"/>
                </a:cubicBezTo>
                <a:cubicBezTo>
                  <a:pt x="18458" y="25015"/>
                  <a:pt x="17307" y="23989"/>
                  <a:pt x="16005" y="23204"/>
                </a:cubicBezTo>
                <a:cubicBezTo>
                  <a:pt x="14658" y="22392"/>
                  <a:pt x="13329" y="21509"/>
                  <a:pt x="11839" y="21000"/>
                </a:cubicBezTo>
                <a:cubicBezTo>
                  <a:pt x="10634" y="20536"/>
                  <a:pt x="9403" y="20117"/>
                  <a:pt x="8145" y="19841"/>
                </a:cubicBezTo>
                <a:cubicBezTo>
                  <a:pt x="6785" y="19567"/>
                  <a:pt x="5394" y="19455"/>
                  <a:pt x="4008" y="19455"/>
                </a:cubicBezTo>
                <a:cubicBezTo>
                  <a:pt x="3903" y="19455"/>
                  <a:pt x="3798" y="19456"/>
                  <a:pt x="3694" y="19457"/>
                </a:cubicBezTo>
                <a:cubicBezTo>
                  <a:pt x="3114" y="19475"/>
                  <a:pt x="2561" y="19689"/>
                  <a:pt x="2026" y="19894"/>
                </a:cubicBezTo>
                <a:cubicBezTo>
                  <a:pt x="1579" y="20099"/>
                  <a:pt x="1053" y="20322"/>
                  <a:pt x="884" y="20822"/>
                </a:cubicBezTo>
                <a:cubicBezTo>
                  <a:pt x="696" y="21500"/>
                  <a:pt x="839" y="22267"/>
                  <a:pt x="1267" y="22829"/>
                </a:cubicBezTo>
                <a:cubicBezTo>
                  <a:pt x="2311" y="24310"/>
                  <a:pt x="3872" y="25309"/>
                  <a:pt x="5451" y="26148"/>
                </a:cubicBezTo>
                <a:cubicBezTo>
                  <a:pt x="7530" y="27040"/>
                  <a:pt x="9707" y="27727"/>
                  <a:pt x="11937" y="28075"/>
                </a:cubicBezTo>
                <a:cubicBezTo>
                  <a:pt x="13215" y="28295"/>
                  <a:pt x="14534" y="28466"/>
                  <a:pt x="15845" y="28466"/>
                </a:cubicBezTo>
                <a:cubicBezTo>
                  <a:pt x="16979" y="28466"/>
                  <a:pt x="18107" y="28338"/>
                  <a:pt x="19199" y="28003"/>
                </a:cubicBezTo>
                <a:cubicBezTo>
                  <a:pt x="19725" y="28940"/>
                  <a:pt x="20207" y="29957"/>
                  <a:pt x="20216" y="31054"/>
                </a:cubicBezTo>
                <a:cubicBezTo>
                  <a:pt x="20135" y="31911"/>
                  <a:pt x="19377" y="32437"/>
                  <a:pt x="18851" y="33026"/>
                </a:cubicBezTo>
                <a:cubicBezTo>
                  <a:pt x="19984" y="32803"/>
                  <a:pt x="20688" y="31572"/>
                  <a:pt x="20590" y="30474"/>
                </a:cubicBezTo>
                <a:cubicBezTo>
                  <a:pt x="20671" y="30376"/>
                  <a:pt x="20751" y="30287"/>
                  <a:pt x="20840" y="30198"/>
                </a:cubicBezTo>
                <a:cubicBezTo>
                  <a:pt x="20858" y="30341"/>
                  <a:pt x="20911" y="30626"/>
                  <a:pt x="20929" y="30778"/>
                </a:cubicBezTo>
                <a:cubicBezTo>
                  <a:pt x="20929" y="29850"/>
                  <a:pt x="20697" y="28860"/>
                  <a:pt x="20100" y="28137"/>
                </a:cubicBezTo>
                <a:lnTo>
                  <a:pt x="20100" y="28137"/>
                </a:lnTo>
                <a:cubicBezTo>
                  <a:pt x="20367" y="28744"/>
                  <a:pt x="20626" y="29350"/>
                  <a:pt x="20787" y="30002"/>
                </a:cubicBezTo>
                <a:cubicBezTo>
                  <a:pt x="20706" y="30100"/>
                  <a:pt x="20635" y="30207"/>
                  <a:pt x="20555" y="30314"/>
                </a:cubicBezTo>
                <a:cubicBezTo>
                  <a:pt x="20519" y="29457"/>
                  <a:pt x="19993" y="28735"/>
                  <a:pt x="19805" y="27923"/>
                </a:cubicBezTo>
                <a:lnTo>
                  <a:pt x="19805" y="27923"/>
                </a:lnTo>
                <a:lnTo>
                  <a:pt x="20100" y="28057"/>
                </a:lnTo>
                <a:cubicBezTo>
                  <a:pt x="20073" y="27950"/>
                  <a:pt x="20010" y="27745"/>
                  <a:pt x="19984" y="27646"/>
                </a:cubicBezTo>
                <a:cubicBezTo>
                  <a:pt x="20340" y="27316"/>
                  <a:pt x="20795" y="27093"/>
                  <a:pt x="21054" y="26656"/>
                </a:cubicBezTo>
                <a:cubicBezTo>
                  <a:pt x="21206" y="26398"/>
                  <a:pt x="21420" y="26201"/>
                  <a:pt x="21634" y="25987"/>
                </a:cubicBezTo>
                <a:cubicBezTo>
                  <a:pt x="22089" y="25068"/>
                  <a:pt x="21946" y="23971"/>
                  <a:pt x="21661" y="23016"/>
                </a:cubicBezTo>
                <a:cubicBezTo>
                  <a:pt x="21233" y="21446"/>
                  <a:pt x="20323" y="20055"/>
                  <a:pt x="19261" y="18841"/>
                </a:cubicBezTo>
                <a:cubicBezTo>
                  <a:pt x="20679" y="18395"/>
                  <a:pt x="22125" y="17691"/>
                  <a:pt x="22892" y="16352"/>
                </a:cubicBezTo>
                <a:cubicBezTo>
                  <a:pt x="23507" y="15121"/>
                  <a:pt x="23552" y="13649"/>
                  <a:pt x="23204" y="12329"/>
                </a:cubicBezTo>
                <a:cubicBezTo>
                  <a:pt x="22571" y="10331"/>
                  <a:pt x="21126" y="8689"/>
                  <a:pt x="19439" y="7494"/>
                </a:cubicBezTo>
                <a:cubicBezTo>
                  <a:pt x="19448" y="7440"/>
                  <a:pt x="19466" y="7351"/>
                  <a:pt x="19484" y="7298"/>
                </a:cubicBezTo>
                <a:cubicBezTo>
                  <a:pt x="20626" y="6852"/>
                  <a:pt x="21768" y="5754"/>
                  <a:pt x="21536" y="4416"/>
                </a:cubicBezTo>
                <a:cubicBezTo>
                  <a:pt x="21589" y="3578"/>
                  <a:pt x="21179" y="2819"/>
                  <a:pt x="20876" y="2061"/>
                </a:cubicBezTo>
                <a:cubicBezTo>
                  <a:pt x="20278" y="973"/>
                  <a:pt x="19207" y="63"/>
                  <a:pt x="17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6" name="Google Shape;836;p15"/>
          <p:cNvGrpSpPr/>
          <p:nvPr/>
        </p:nvGrpSpPr>
        <p:grpSpPr>
          <a:xfrm>
            <a:off x="2647368" y="1517300"/>
            <a:ext cx="736033" cy="362200"/>
            <a:chOff x="5993075" y="1415525"/>
            <a:chExt cx="552025" cy="271650"/>
          </a:xfrm>
        </p:grpSpPr>
        <p:sp>
          <p:nvSpPr>
            <p:cNvPr id="837" name="Google Shape;837;p15"/>
            <p:cNvSpPr/>
            <p:nvPr/>
          </p:nvSpPr>
          <p:spPr>
            <a:xfrm>
              <a:off x="6329400" y="1415525"/>
              <a:ext cx="215700" cy="206875"/>
            </a:xfrm>
            <a:custGeom>
              <a:avLst/>
              <a:gdLst/>
              <a:ahLst/>
              <a:cxnLst/>
              <a:rect l="l" t="t" r="r" b="b"/>
              <a:pathLst>
                <a:path w="8628" h="8275" extrusionOk="0">
                  <a:moveTo>
                    <a:pt x="6243" y="1"/>
                  </a:moveTo>
                  <a:cubicBezTo>
                    <a:pt x="6184" y="1"/>
                    <a:pt x="6120" y="31"/>
                    <a:pt x="6049" y="107"/>
                  </a:cubicBezTo>
                  <a:cubicBezTo>
                    <a:pt x="5291" y="1052"/>
                    <a:pt x="4640" y="2078"/>
                    <a:pt x="4006" y="3104"/>
                  </a:cubicBezTo>
                  <a:cubicBezTo>
                    <a:pt x="3194" y="2640"/>
                    <a:pt x="2374" y="2185"/>
                    <a:pt x="1535" y="1757"/>
                  </a:cubicBezTo>
                  <a:cubicBezTo>
                    <a:pt x="1115" y="1556"/>
                    <a:pt x="669" y="1329"/>
                    <a:pt x="189" y="1329"/>
                  </a:cubicBezTo>
                  <a:cubicBezTo>
                    <a:pt x="180" y="1329"/>
                    <a:pt x="170" y="1329"/>
                    <a:pt x="161" y="1329"/>
                  </a:cubicBezTo>
                  <a:cubicBezTo>
                    <a:pt x="1" y="1579"/>
                    <a:pt x="224" y="1855"/>
                    <a:pt x="393" y="2043"/>
                  </a:cubicBezTo>
                  <a:cubicBezTo>
                    <a:pt x="1258" y="2917"/>
                    <a:pt x="2142" y="3773"/>
                    <a:pt x="3141" y="4487"/>
                  </a:cubicBezTo>
                  <a:cubicBezTo>
                    <a:pt x="2748" y="5433"/>
                    <a:pt x="2017" y="6280"/>
                    <a:pt x="1981" y="7333"/>
                  </a:cubicBezTo>
                  <a:cubicBezTo>
                    <a:pt x="2079" y="7360"/>
                    <a:pt x="2275" y="7404"/>
                    <a:pt x="2374" y="7422"/>
                  </a:cubicBezTo>
                  <a:cubicBezTo>
                    <a:pt x="2632" y="7199"/>
                    <a:pt x="2864" y="6958"/>
                    <a:pt x="3096" y="6708"/>
                  </a:cubicBezTo>
                  <a:cubicBezTo>
                    <a:pt x="3471" y="6271"/>
                    <a:pt x="3810" y="5807"/>
                    <a:pt x="4060" y="5281"/>
                  </a:cubicBezTo>
                  <a:cubicBezTo>
                    <a:pt x="5005" y="6093"/>
                    <a:pt x="5942" y="6914"/>
                    <a:pt x="6852" y="7770"/>
                  </a:cubicBezTo>
                  <a:cubicBezTo>
                    <a:pt x="7182" y="8093"/>
                    <a:pt x="7614" y="8274"/>
                    <a:pt x="8063" y="8274"/>
                  </a:cubicBezTo>
                  <a:cubicBezTo>
                    <a:pt x="8209" y="8274"/>
                    <a:pt x="8356" y="8255"/>
                    <a:pt x="8502" y="8216"/>
                  </a:cubicBezTo>
                  <a:cubicBezTo>
                    <a:pt x="8538" y="7993"/>
                    <a:pt x="8574" y="7788"/>
                    <a:pt x="8627" y="7574"/>
                  </a:cubicBezTo>
                  <a:cubicBezTo>
                    <a:pt x="8270" y="6619"/>
                    <a:pt x="7459" y="5950"/>
                    <a:pt x="6763" y="5245"/>
                  </a:cubicBezTo>
                  <a:cubicBezTo>
                    <a:pt x="6201" y="4657"/>
                    <a:pt x="5523" y="4202"/>
                    <a:pt x="4871" y="3720"/>
                  </a:cubicBezTo>
                  <a:cubicBezTo>
                    <a:pt x="5442" y="2578"/>
                    <a:pt x="6120" y="1499"/>
                    <a:pt x="6638" y="339"/>
                  </a:cubicBezTo>
                  <a:cubicBezTo>
                    <a:pt x="6515" y="210"/>
                    <a:pt x="6397" y="1"/>
                    <a:pt x="6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993075" y="1471475"/>
              <a:ext cx="164850" cy="215700"/>
            </a:xfrm>
            <a:custGeom>
              <a:avLst/>
              <a:gdLst/>
              <a:ahLst/>
              <a:cxnLst/>
              <a:rect l="l" t="t" r="r" b="b"/>
              <a:pathLst>
                <a:path w="6594" h="8628" extrusionOk="0">
                  <a:moveTo>
                    <a:pt x="5050" y="1"/>
                  </a:moveTo>
                  <a:cubicBezTo>
                    <a:pt x="5012" y="15"/>
                    <a:pt x="4970" y="20"/>
                    <a:pt x="4926" y="20"/>
                  </a:cubicBezTo>
                  <a:cubicBezTo>
                    <a:pt x="4848" y="20"/>
                    <a:pt x="4763" y="5"/>
                    <a:pt x="4685" y="5"/>
                  </a:cubicBezTo>
                  <a:cubicBezTo>
                    <a:pt x="4589" y="5"/>
                    <a:pt x="4503" y="28"/>
                    <a:pt x="4452" y="126"/>
                  </a:cubicBezTo>
                  <a:cubicBezTo>
                    <a:pt x="3926" y="920"/>
                    <a:pt x="3623" y="1839"/>
                    <a:pt x="3230" y="2695"/>
                  </a:cubicBezTo>
                  <a:cubicBezTo>
                    <a:pt x="2463" y="2231"/>
                    <a:pt x="1696" y="1749"/>
                    <a:pt x="866" y="1410"/>
                  </a:cubicBezTo>
                  <a:cubicBezTo>
                    <a:pt x="696" y="1358"/>
                    <a:pt x="506" y="1282"/>
                    <a:pt x="328" y="1282"/>
                  </a:cubicBezTo>
                  <a:cubicBezTo>
                    <a:pt x="235" y="1282"/>
                    <a:pt x="145" y="1302"/>
                    <a:pt x="63" y="1357"/>
                  </a:cubicBezTo>
                  <a:cubicBezTo>
                    <a:pt x="27" y="1518"/>
                    <a:pt x="19" y="1678"/>
                    <a:pt x="1" y="1839"/>
                  </a:cubicBezTo>
                  <a:cubicBezTo>
                    <a:pt x="688" y="2784"/>
                    <a:pt x="1571" y="3578"/>
                    <a:pt x="2543" y="4221"/>
                  </a:cubicBezTo>
                  <a:cubicBezTo>
                    <a:pt x="2418" y="4809"/>
                    <a:pt x="2026" y="5318"/>
                    <a:pt x="1865" y="5907"/>
                  </a:cubicBezTo>
                  <a:cubicBezTo>
                    <a:pt x="1606" y="6736"/>
                    <a:pt x="1000" y="7557"/>
                    <a:pt x="1294" y="8467"/>
                  </a:cubicBezTo>
                  <a:cubicBezTo>
                    <a:pt x="1490" y="8521"/>
                    <a:pt x="1678" y="8574"/>
                    <a:pt x="1865" y="8628"/>
                  </a:cubicBezTo>
                  <a:cubicBezTo>
                    <a:pt x="2168" y="8405"/>
                    <a:pt x="2490" y="8173"/>
                    <a:pt x="2650" y="7825"/>
                  </a:cubicBezTo>
                  <a:cubicBezTo>
                    <a:pt x="3123" y="6942"/>
                    <a:pt x="3453" y="5996"/>
                    <a:pt x="3846" y="5068"/>
                  </a:cubicBezTo>
                  <a:cubicBezTo>
                    <a:pt x="4318" y="5354"/>
                    <a:pt x="4773" y="5684"/>
                    <a:pt x="5318" y="5826"/>
                  </a:cubicBezTo>
                  <a:cubicBezTo>
                    <a:pt x="5435" y="5856"/>
                    <a:pt x="5554" y="5869"/>
                    <a:pt x="5673" y="5869"/>
                  </a:cubicBezTo>
                  <a:cubicBezTo>
                    <a:pt x="5990" y="5869"/>
                    <a:pt x="6308" y="5775"/>
                    <a:pt x="6593" y="5639"/>
                  </a:cubicBezTo>
                  <a:cubicBezTo>
                    <a:pt x="6486" y="5318"/>
                    <a:pt x="6451" y="4952"/>
                    <a:pt x="6219" y="4693"/>
                  </a:cubicBezTo>
                  <a:cubicBezTo>
                    <a:pt x="5719" y="4149"/>
                    <a:pt x="5041" y="3837"/>
                    <a:pt x="4443" y="3418"/>
                  </a:cubicBezTo>
                  <a:cubicBezTo>
                    <a:pt x="4791" y="2517"/>
                    <a:pt x="4649" y="1518"/>
                    <a:pt x="5095" y="643"/>
                  </a:cubicBezTo>
                  <a:cubicBezTo>
                    <a:pt x="4934" y="527"/>
                    <a:pt x="4845" y="260"/>
                    <a:pt x="5077" y="144"/>
                  </a:cubicBezTo>
                  <a:lnTo>
                    <a:pt x="50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793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0" name="Google Shape;840;p16"/>
          <p:cNvCxnSpPr/>
          <p:nvPr/>
        </p:nvCxnSpPr>
        <p:spPr>
          <a:xfrm flipH="1">
            <a:off x="-110200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1" name="Google Shape;841;p16"/>
          <p:cNvCxnSpPr/>
          <p:nvPr/>
        </p:nvCxnSpPr>
        <p:spPr>
          <a:xfrm flipH="1">
            <a:off x="-133133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2" name="Google Shape;842;p16"/>
          <p:cNvCxnSpPr/>
          <p:nvPr/>
        </p:nvCxnSpPr>
        <p:spPr>
          <a:xfrm flipH="1">
            <a:off x="-1630133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3" name="Google Shape;843;p16"/>
          <p:cNvSpPr/>
          <p:nvPr/>
        </p:nvSpPr>
        <p:spPr>
          <a:xfrm>
            <a:off x="1667600" y="1108793"/>
            <a:ext cx="9774400" cy="46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16"/>
          <p:cNvSpPr txBox="1">
            <a:spLocks noGrp="1"/>
          </p:cNvSpPr>
          <p:nvPr>
            <p:ph type="title"/>
          </p:nvPr>
        </p:nvSpPr>
        <p:spPr>
          <a:xfrm>
            <a:off x="6554800" y="1625784"/>
            <a:ext cx="4265200" cy="25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45" name="Google Shape;845;p16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16"/>
          <p:cNvSpPr txBox="1">
            <a:spLocks noGrp="1"/>
          </p:cNvSpPr>
          <p:nvPr>
            <p:ph type="subTitle" idx="1"/>
          </p:nvPr>
        </p:nvSpPr>
        <p:spPr>
          <a:xfrm>
            <a:off x="6578389" y="4339213"/>
            <a:ext cx="42412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202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1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17"/>
          <p:cNvGrpSpPr/>
          <p:nvPr/>
        </p:nvGrpSpPr>
        <p:grpSpPr>
          <a:xfrm>
            <a:off x="7142367" y="332734"/>
            <a:ext cx="1213300" cy="501367"/>
            <a:chOff x="5747750" y="4307000"/>
            <a:chExt cx="909975" cy="376025"/>
          </a:xfrm>
        </p:grpSpPr>
        <p:sp>
          <p:nvSpPr>
            <p:cNvPr id="849" name="Google Shape;849;p17"/>
            <p:cNvSpPr/>
            <p:nvPr/>
          </p:nvSpPr>
          <p:spPr>
            <a:xfrm>
              <a:off x="5800600" y="4307000"/>
              <a:ext cx="854000" cy="169675"/>
            </a:xfrm>
            <a:custGeom>
              <a:avLst/>
              <a:gdLst/>
              <a:ahLst/>
              <a:cxnLst/>
              <a:rect l="l" t="t" r="r" b="b"/>
              <a:pathLst>
                <a:path w="34160" h="6787" extrusionOk="0">
                  <a:moveTo>
                    <a:pt x="16230" y="0"/>
                  </a:moveTo>
                  <a:cubicBezTo>
                    <a:pt x="16155" y="0"/>
                    <a:pt x="16080" y="1"/>
                    <a:pt x="16005" y="2"/>
                  </a:cubicBezTo>
                  <a:cubicBezTo>
                    <a:pt x="15068" y="28"/>
                    <a:pt x="14105" y="73"/>
                    <a:pt x="13222" y="430"/>
                  </a:cubicBezTo>
                  <a:cubicBezTo>
                    <a:pt x="11830" y="1036"/>
                    <a:pt x="10483" y="1759"/>
                    <a:pt x="9225" y="2615"/>
                  </a:cubicBezTo>
                  <a:cubicBezTo>
                    <a:pt x="8044" y="3275"/>
                    <a:pt x="6695" y="3601"/>
                    <a:pt x="5348" y="3601"/>
                  </a:cubicBezTo>
                  <a:cubicBezTo>
                    <a:pt x="4527" y="3601"/>
                    <a:pt x="3707" y="3480"/>
                    <a:pt x="2927" y="3240"/>
                  </a:cubicBezTo>
                  <a:cubicBezTo>
                    <a:pt x="2740" y="3195"/>
                    <a:pt x="2552" y="3160"/>
                    <a:pt x="2365" y="3106"/>
                  </a:cubicBezTo>
                  <a:cubicBezTo>
                    <a:pt x="1571" y="2847"/>
                    <a:pt x="768" y="2606"/>
                    <a:pt x="1" y="2267"/>
                  </a:cubicBezTo>
                  <a:lnTo>
                    <a:pt x="1" y="2267"/>
                  </a:lnTo>
                  <a:cubicBezTo>
                    <a:pt x="367" y="2740"/>
                    <a:pt x="893" y="3061"/>
                    <a:pt x="1410" y="3347"/>
                  </a:cubicBezTo>
                  <a:cubicBezTo>
                    <a:pt x="2445" y="3891"/>
                    <a:pt x="3525" y="4382"/>
                    <a:pt x="4649" y="4703"/>
                  </a:cubicBezTo>
                  <a:cubicBezTo>
                    <a:pt x="5119" y="4810"/>
                    <a:pt x="5597" y="4861"/>
                    <a:pt x="6074" y="4861"/>
                  </a:cubicBezTo>
                  <a:cubicBezTo>
                    <a:pt x="7625" y="4861"/>
                    <a:pt x="9172" y="4325"/>
                    <a:pt x="10447" y="3445"/>
                  </a:cubicBezTo>
                  <a:cubicBezTo>
                    <a:pt x="11562" y="2758"/>
                    <a:pt x="12588" y="1884"/>
                    <a:pt x="13855" y="1491"/>
                  </a:cubicBezTo>
                  <a:cubicBezTo>
                    <a:pt x="14548" y="1230"/>
                    <a:pt x="15274" y="1121"/>
                    <a:pt x="16006" y="1121"/>
                  </a:cubicBezTo>
                  <a:cubicBezTo>
                    <a:pt x="17076" y="1121"/>
                    <a:pt x="18157" y="1354"/>
                    <a:pt x="19163" y="1688"/>
                  </a:cubicBezTo>
                  <a:cubicBezTo>
                    <a:pt x="20484" y="2267"/>
                    <a:pt x="21616" y="3177"/>
                    <a:pt x="22839" y="3918"/>
                  </a:cubicBezTo>
                  <a:cubicBezTo>
                    <a:pt x="23445" y="4275"/>
                    <a:pt x="23945" y="4783"/>
                    <a:pt x="24578" y="5095"/>
                  </a:cubicBezTo>
                  <a:cubicBezTo>
                    <a:pt x="25667" y="5640"/>
                    <a:pt x="26755" y="6237"/>
                    <a:pt x="27968" y="6416"/>
                  </a:cubicBezTo>
                  <a:cubicBezTo>
                    <a:pt x="28361" y="6469"/>
                    <a:pt x="28753" y="6541"/>
                    <a:pt x="29101" y="6746"/>
                  </a:cubicBezTo>
                  <a:cubicBezTo>
                    <a:pt x="29288" y="6773"/>
                    <a:pt x="29474" y="6786"/>
                    <a:pt x="29660" y="6786"/>
                  </a:cubicBezTo>
                  <a:cubicBezTo>
                    <a:pt x="30672" y="6786"/>
                    <a:pt x="31664" y="6403"/>
                    <a:pt x="32554" y="5943"/>
                  </a:cubicBezTo>
                  <a:cubicBezTo>
                    <a:pt x="33321" y="5613"/>
                    <a:pt x="34088" y="5033"/>
                    <a:pt x="34159" y="4141"/>
                  </a:cubicBezTo>
                  <a:lnTo>
                    <a:pt x="34159" y="4141"/>
                  </a:lnTo>
                  <a:cubicBezTo>
                    <a:pt x="33829" y="4417"/>
                    <a:pt x="33464" y="4632"/>
                    <a:pt x="33044" y="4747"/>
                  </a:cubicBezTo>
                  <a:cubicBezTo>
                    <a:pt x="32473" y="4846"/>
                    <a:pt x="31992" y="5202"/>
                    <a:pt x="31430" y="5336"/>
                  </a:cubicBezTo>
                  <a:cubicBezTo>
                    <a:pt x="30831" y="5476"/>
                    <a:pt x="30217" y="5690"/>
                    <a:pt x="29600" y="5690"/>
                  </a:cubicBezTo>
                  <a:cubicBezTo>
                    <a:pt x="29389" y="5690"/>
                    <a:pt x="29178" y="5665"/>
                    <a:pt x="28967" y="5604"/>
                  </a:cubicBezTo>
                  <a:cubicBezTo>
                    <a:pt x="27112" y="5167"/>
                    <a:pt x="25337" y="4382"/>
                    <a:pt x="23811" y="3222"/>
                  </a:cubicBezTo>
                  <a:cubicBezTo>
                    <a:pt x="22981" y="2571"/>
                    <a:pt x="22080" y="1991"/>
                    <a:pt x="21081" y="1625"/>
                  </a:cubicBezTo>
                  <a:lnTo>
                    <a:pt x="21197" y="1375"/>
                  </a:lnTo>
                  <a:lnTo>
                    <a:pt x="21197" y="1375"/>
                  </a:lnTo>
                  <a:cubicBezTo>
                    <a:pt x="21090" y="1420"/>
                    <a:pt x="20876" y="1518"/>
                    <a:pt x="20760" y="1563"/>
                  </a:cubicBezTo>
                  <a:lnTo>
                    <a:pt x="20930" y="1242"/>
                  </a:lnTo>
                  <a:lnTo>
                    <a:pt x="20930" y="1242"/>
                  </a:lnTo>
                  <a:cubicBezTo>
                    <a:pt x="20823" y="1268"/>
                    <a:pt x="20608" y="1322"/>
                    <a:pt x="20501" y="1349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36" y="439"/>
                    <a:pt x="18503" y="225"/>
                  </a:cubicBezTo>
                  <a:cubicBezTo>
                    <a:pt x="17756" y="46"/>
                    <a:pt x="16994" y="0"/>
                    <a:pt x="16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5898750" y="4436325"/>
              <a:ext cx="758975" cy="143575"/>
            </a:xfrm>
            <a:custGeom>
              <a:avLst/>
              <a:gdLst/>
              <a:ahLst/>
              <a:cxnLst/>
              <a:rect l="l" t="t" r="r" b="b"/>
              <a:pathLst>
                <a:path w="30359" h="5743" extrusionOk="0">
                  <a:moveTo>
                    <a:pt x="3515" y="3134"/>
                  </a:moveTo>
                  <a:lnTo>
                    <a:pt x="3515" y="3241"/>
                  </a:lnTo>
                  <a:lnTo>
                    <a:pt x="3274" y="3241"/>
                  </a:lnTo>
                  <a:lnTo>
                    <a:pt x="3274" y="3134"/>
                  </a:lnTo>
                  <a:close/>
                  <a:moveTo>
                    <a:pt x="2586" y="3214"/>
                  </a:moveTo>
                  <a:cubicBezTo>
                    <a:pt x="2757" y="3214"/>
                    <a:pt x="2940" y="3253"/>
                    <a:pt x="3069" y="3295"/>
                  </a:cubicBezTo>
                  <a:lnTo>
                    <a:pt x="3069" y="3357"/>
                  </a:lnTo>
                  <a:cubicBezTo>
                    <a:pt x="2950" y="3395"/>
                    <a:pt x="2823" y="3411"/>
                    <a:pt x="2695" y="3411"/>
                  </a:cubicBezTo>
                  <a:cubicBezTo>
                    <a:pt x="2525" y="3411"/>
                    <a:pt x="2352" y="3384"/>
                    <a:pt x="2195" y="3348"/>
                  </a:cubicBezTo>
                  <a:cubicBezTo>
                    <a:pt x="2277" y="3249"/>
                    <a:pt x="2426" y="3214"/>
                    <a:pt x="2586" y="3214"/>
                  </a:cubicBezTo>
                  <a:close/>
                  <a:moveTo>
                    <a:pt x="12875" y="0"/>
                  </a:moveTo>
                  <a:cubicBezTo>
                    <a:pt x="12125" y="0"/>
                    <a:pt x="11372" y="143"/>
                    <a:pt x="10652" y="360"/>
                  </a:cubicBezTo>
                  <a:cubicBezTo>
                    <a:pt x="10054" y="645"/>
                    <a:pt x="9385" y="743"/>
                    <a:pt x="8805" y="1073"/>
                  </a:cubicBezTo>
                  <a:cubicBezTo>
                    <a:pt x="7699" y="1617"/>
                    <a:pt x="6593" y="2206"/>
                    <a:pt x="5371" y="2447"/>
                  </a:cubicBezTo>
                  <a:cubicBezTo>
                    <a:pt x="5478" y="2474"/>
                    <a:pt x="5701" y="2527"/>
                    <a:pt x="5808" y="2554"/>
                  </a:cubicBezTo>
                  <a:cubicBezTo>
                    <a:pt x="5201" y="2866"/>
                    <a:pt x="4514" y="2982"/>
                    <a:pt x="3863" y="3170"/>
                  </a:cubicBezTo>
                  <a:cubicBezTo>
                    <a:pt x="3748" y="3082"/>
                    <a:pt x="3610" y="3037"/>
                    <a:pt x="3472" y="3037"/>
                  </a:cubicBezTo>
                  <a:cubicBezTo>
                    <a:pt x="3331" y="3037"/>
                    <a:pt x="3191" y="3084"/>
                    <a:pt x="3078" y="3179"/>
                  </a:cubicBezTo>
                  <a:cubicBezTo>
                    <a:pt x="2921" y="3149"/>
                    <a:pt x="2763" y="3136"/>
                    <a:pt x="2607" y="3136"/>
                  </a:cubicBezTo>
                  <a:cubicBezTo>
                    <a:pt x="2390" y="3136"/>
                    <a:pt x="2175" y="3160"/>
                    <a:pt x="1963" y="3196"/>
                  </a:cubicBezTo>
                  <a:cubicBezTo>
                    <a:pt x="1865" y="3143"/>
                    <a:pt x="1775" y="3089"/>
                    <a:pt x="1686" y="3036"/>
                  </a:cubicBezTo>
                  <a:lnTo>
                    <a:pt x="1686" y="3036"/>
                  </a:lnTo>
                  <a:lnTo>
                    <a:pt x="1695" y="3232"/>
                  </a:lnTo>
                  <a:cubicBezTo>
                    <a:pt x="1414" y="3201"/>
                    <a:pt x="1131" y="3185"/>
                    <a:pt x="848" y="3185"/>
                  </a:cubicBezTo>
                  <a:cubicBezTo>
                    <a:pt x="564" y="3185"/>
                    <a:pt x="281" y="3201"/>
                    <a:pt x="0" y="3232"/>
                  </a:cubicBezTo>
                  <a:lnTo>
                    <a:pt x="9" y="3348"/>
                  </a:lnTo>
                  <a:cubicBezTo>
                    <a:pt x="362" y="3436"/>
                    <a:pt x="723" y="3450"/>
                    <a:pt x="1084" y="3450"/>
                  </a:cubicBezTo>
                  <a:cubicBezTo>
                    <a:pt x="1239" y="3450"/>
                    <a:pt x="1394" y="3447"/>
                    <a:pt x="1549" y="3447"/>
                  </a:cubicBezTo>
                  <a:cubicBezTo>
                    <a:pt x="1726" y="3447"/>
                    <a:pt x="1903" y="3450"/>
                    <a:pt x="2079" y="3464"/>
                  </a:cubicBezTo>
                  <a:cubicBezTo>
                    <a:pt x="1579" y="3580"/>
                    <a:pt x="1062" y="3509"/>
                    <a:pt x="562" y="3571"/>
                  </a:cubicBezTo>
                  <a:cubicBezTo>
                    <a:pt x="1207" y="3756"/>
                    <a:pt x="1872" y="3823"/>
                    <a:pt x="2542" y="3823"/>
                  </a:cubicBezTo>
                  <a:cubicBezTo>
                    <a:pt x="3327" y="3823"/>
                    <a:pt x="4118" y="3731"/>
                    <a:pt x="4889" y="3625"/>
                  </a:cubicBezTo>
                  <a:cubicBezTo>
                    <a:pt x="5120" y="3605"/>
                    <a:pt x="5347" y="3497"/>
                    <a:pt x="5576" y="3497"/>
                  </a:cubicBezTo>
                  <a:cubicBezTo>
                    <a:pt x="5656" y="3497"/>
                    <a:pt x="5736" y="3510"/>
                    <a:pt x="5817" y="3544"/>
                  </a:cubicBezTo>
                  <a:lnTo>
                    <a:pt x="5834" y="3375"/>
                  </a:lnTo>
                  <a:cubicBezTo>
                    <a:pt x="5873" y="3498"/>
                    <a:pt x="5931" y="3682"/>
                    <a:pt x="6045" y="3682"/>
                  </a:cubicBezTo>
                  <a:cubicBezTo>
                    <a:pt x="6088" y="3682"/>
                    <a:pt x="6139" y="3655"/>
                    <a:pt x="6200" y="3589"/>
                  </a:cubicBezTo>
                  <a:cubicBezTo>
                    <a:pt x="7342" y="3205"/>
                    <a:pt x="8404" y="2643"/>
                    <a:pt x="9447" y="2063"/>
                  </a:cubicBezTo>
                  <a:cubicBezTo>
                    <a:pt x="10434" y="1497"/>
                    <a:pt x="11565" y="1189"/>
                    <a:pt x="12698" y="1189"/>
                  </a:cubicBezTo>
                  <a:cubicBezTo>
                    <a:pt x="13225" y="1189"/>
                    <a:pt x="13752" y="1256"/>
                    <a:pt x="14265" y="1394"/>
                  </a:cubicBezTo>
                  <a:cubicBezTo>
                    <a:pt x="15549" y="1662"/>
                    <a:pt x="16638" y="2429"/>
                    <a:pt x="17869" y="2840"/>
                  </a:cubicBezTo>
                  <a:cubicBezTo>
                    <a:pt x="18395" y="3098"/>
                    <a:pt x="19038" y="3196"/>
                    <a:pt x="19430" y="3669"/>
                  </a:cubicBezTo>
                  <a:cubicBezTo>
                    <a:pt x="21188" y="4374"/>
                    <a:pt x="22900" y="5266"/>
                    <a:pt x="24774" y="5641"/>
                  </a:cubicBezTo>
                  <a:cubicBezTo>
                    <a:pt x="25175" y="5710"/>
                    <a:pt x="25580" y="5743"/>
                    <a:pt x="25986" y="5743"/>
                  </a:cubicBezTo>
                  <a:cubicBezTo>
                    <a:pt x="27150" y="5743"/>
                    <a:pt x="28314" y="5473"/>
                    <a:pt x="29386" y="5016"/>
                  </a:cubicBezTo>
                  <a:cubicBezTo>
                    <a:pt x="29805" y="4775"/>
                    <a:pt x="30278" y="4436"/>
                    <a:pt x="30358" y="3919"/>
                  </a:cubicBezTo>
                  <a:lnTo>
                    <a:pt x="30358" y="3919"/>
                  </a:lnTo>
                  <a:cubicBezTo>
                    <a:pt x="29698" y="3990"/>
                    <a:pt x="29029" y="4017"/>
                    <a:pt x="28387" y="4178"/>
                  </a:cubicBezTo>
                  <a:cubicBezTo>
                    <a:pt x="27635" y="4334"/>
                    <a:pt x="26858" y="4453"/>
                    <a:pt x="26086" y="4453"/>
                  </a:cubicBezTo>
                  <a:cubicBezTo>
                    <a:pt x="25492" y="4453"/>
                    <a:pt x="24902" y="4383"/>
                    <a:pt x="24328" y="4204"/>
                  </a:cubicBezTo>
                  <a:cubicBezTo>
                    <a:pt x="23025" y="3910"/>
                    <a:pt x="21776" y="3402"/>
                    <a:pt x="20563" y="2857"/>
                  </a:cubicBezTo>
                  <a:cubicBezTo>
                    <a:pt x="20037" y="2608"/>
                    <a:pt x="19448" y="2501"/>
                    <a:pt x="18948" y="2188"/>
                  </a:cubicBezTo>
                  <a:cubicBezTo>
                    <a:pt x="18806" y="2135"/>
                    <a:pt x="18672" y="2081"/>
                    <a:pt x="18529" y="2028"/>
                  </a:cubicBezTo>
                  <a:cubicBezTo>
                    <a:pt x="17093" y="1216"/>
                    <a:pt x="15603" y="422"/>
                    <a:pt x="13961" y="110"/>
                  </a:cubicBezTo>
                  <a:cubicBezTo>
                    <a:pt x="13603" y="34"/>
                    <a:pt x="13239" y="0"/>
                    <a:pt x="128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5747750" y="4557225"/>
              <a:ext cx="896825" cy="125800"/>
            </a:xfrm>
            <a:custGeom>
              <a:avLst/>
              <a:gdLst/>
              <a:ahLst/>
              <a:cxnLst/>
              <a:rect l="l" t="t" r="r" b="b"/>
              <a:pathLst>
                <a:path w="35873" h="5032" extrusionOk="0">
                  <a:moveTo>
                    <a:pt x="21051" y="1"/>
                  </a:moveTo>
                  <a:cubicBezTo>
                    <a:pt x="19497" y="1"/>
                    <a:pt x="17935" y="448"/>
                    <a:pt x="16540" y="1108"/>
                  </a:cubicBezTo>
                  <a:cubicBezTo>
                    <a:pt x="14346" y="2027"/>
                    <a:pt x="12044" y="2830"/>
                    <a:pt x="9653" y="2839"/>
                  </a:cubicBezTo>
                  <a:cubicBezTo>
                    <a:pt x="9369" y="2846"/>
                    <a:pt x="9084" y="2851"/>
                    <a:pt x="8798" y="2851"/>
                  </a:cubicBezTo>
                  <a:cubicBezTo>
                    <a:pt x="7050" y="2851"/>
                    <a:pt x="5290" y="2688"/>
                    <a:pt x="3649" y="2089"/>
                  </a:cubicBezTo>
                  <a:cubicBezTo>
                    <a:pt x="2927" y="1822"/>
                    <a:pt x="2195" y="1563"/>
                    <a:pt x="1490" y="1233"/>
                  </a:cubicBezTo>
                  <a:cubicBezTo>
                    <a:pt x="1218" y="1114"/>
                    <a:pt x="954" y="946"/>
                    <a:pt x="652" y="946"/>
                  </a:cubicBezTo>
                  <a:cubicBezTo>
                    <a:pt x="637" y="946"/>
                    <a:pt x="622" y="947"/>
                    <a:pt x="607" y="948"/>
                  </a:cubicBezTo>
                  <a:lnTo>
                    <a:pt x="625" y="787"/>
                  </a:lnTo>
                  <a:lnTo>
                    <a:pt x="625" y="787"/>
                  </a:lnTo>
                  <a:cubicBezTo>
                    <a:pt x="554" y="805"/>
                    <a:pt x="402" y="858"/>
                    <a:pt x="331" y="885"/>
                  </a:cubicBezTo>
                  <a:lnTo>
                    <a:pt x="340" y="689"/>
                  </a:lnTo>
                  <a:cubicBezTo>
                    <a:pt x="250" y="689"/>
                    <a:pt x="90" y="707"/>
                    <a:pt x="1" y="716"/>
                  </a:cubicBezTo>
                  <a:cubicBezTo>
                    <a:pt x="188" y="974"/>
                    <a:pt x="411" y="1206"/>
                    <a:pt x="554" y="1501"/>
                  </a:cubicBezTo>
                  <a:cubicBezTo>
                    <a:pt x="1009" y="1964"/>
                    <a:pt x="1642" y="2196"/>
                    <a:pt x="2150" y="2598"/>
                  </a:cubicBezTo>
                  <a:cubicBezTo>
                    <a:pt x="3310" y="3231"/>
                    <a:pt x="4541" y="3775"/>
                    <a:pt x="5826" y="4070"/>
                  </a:cubicBezTo>
                  <a:cubicBezTo>
                    <a:pt x="7149" y="4267"/>
                    <a:pt x="8493" y="4408"/>
                    <a:pt x="9835" y="4408"/>
                  </a:cubicBezTo>
                  <a:cubicBezTo>
                    <a:pt x="10501" y="4408"/>
                    <a:pt x="11167" y="4373"/>
                    <a:pt x="11830" y="4293"/>
                  </a:cubicBezTo>
                  <a:cubicBezTo>
                    <a:pt x="13810" y="3927"/>
                    <a:pt x="15719" y="3205"/>
                    <a:pt x="17548" y="2339"/>
                  </a:cubicBezTo>
                  <a:cubicBezTo>
                    <a:pt x="18637" y="1877"/>
                    <a:pt x="19858" y="1592"/>
                    <a:pt x="21062" y="1592"/>
                  </a:cubicBezTo>
                  <a:cubicBezTo>
                    <a:pt x="22276" y="1592"/>
                    <a:pt x="23472" y="1882"/>
                    <a:pt x="24498" y="2571"/>
                  </a:cubicBezTo>
                  <a:cubicBezTo>
                    <a:pt x="26237" y="3659"/>
                    <a:pt x="28102" y="4614"/>
                    <a:pt x="30127" y="4989"/>
                  </a:cubicBezTo>
                  <a:cubicBezTo>
                    <a:pt x="30433" y="5016"/>
                    <a:pt x="30742" y="5031"/>
                    <a:pt x="31051" y="5031"/>
                  </a:cubicBezTo>
                  <a:cubicBezTo>
                    <a:pt x="32338" y="5031"/>
                    <a:pt x="33630" y="4773"/>
                    <a:pt x="34730" y="4097"/>
                  </a:cubicBezTo>
                  <a:cubicBezTo>
                    <a:pt x="35114" y="3758"/>
                    <a:pt x="35569" y="3481"/>
                    <a:pt x="35872" y="3053"/>
                  </a:cubicBezTo>
                  <a:lnTo>
                    <a:pt x="35872" y="3053"/>
                  </a:lnTo>
                  <a:cubicBezTo>
                    <a:pt x="35221" y="3436"/>
                    <a:pt x="34578" y="3945"/>
                    <a:pt x="33802" y="3998"/>
                  </a:cubicBezTo>
                  <a:cubicBezTo>
                    <a:pt x="33945" y="3927"/>
                    <a:pt x="34088" y="3865"/>
                    <a:pt x="34239" y="3802"/>
                  </a:cubicBezTo>
                  <a:cubicBezTo>
                    <a:pt x="34525" y="3570"/>
                    <a:pt x="34810" y="3356"/>
                    <a:pt x="35096" y="3133"/>
                  </a:cubicBezTo>
                  <a:cubicBezTo>
                    <a:pt x="35176" y="3089"/>
                    <a:pt x="35337" y="2990"/>
                    <a:pt x="35417" y="2946"/>
                  </a:cubicBezTo>
                  <a:lnTo>
                    <a:pt x="35417" y="2946"/>
                  </a:lnTo>
                  <a:cubicBezTo>
                    <a:pt x="35078" y="3017"/>
                    <a:pt x="34748" y="3142"/>
                    <a:pt x="34445" y="3312"/>
                  </a:cubicBezTo>
                  <a:lnTo>
                    <a:pt x="34454" y="3106"/>
                  </a:lnTo>
                  <a:lnTo>
                    <a:pt x="34454" y="3106"/>
                  </a:lnTo>
                  <a:cubicBezTo>
                    <a:pt x="33856" y="3205"/>
                    <a:pt x="33258" y="3276"/>
                    <a:pt x="32687" y="3454"/>
                  </a:cubicBezTo>
                  <a:cubicBezTo>
                    <a:pt x="32249" y="3548"/>
                    <a:pt x="31807" y="3592"/>
                    <a:pt x="31366" y="3592"/>
                  </a:cubicBezTo>
                  <a:cubicBezTo>
                    <a:pt x="29716" y="3592"/>
                    <a:pt x="28081" y="2980"/>
                    <a:pt x="26701" y="2107"/>
                  </a:cubicBezTo>
                  <a:cubicBezTo>
                    <a:pt x="25533" y="1501"/>
                    <a:pt x="24498" y="582"/>
                    <a:pt x="23168" y="305"/>
                  </a:cubicBezTo>
                  <a:cubicBezTo>
                    <a:pt x="22476" y="95"/>
                    <a:pt x="21764" y="1"/>
                    <a:pt x="210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2" name="Google Shape;852;p17"/>
          <p:cNvGrpSpPr/>
          <p:nvPr/>
        </p:nvGrpSpPr>
        <p:grpSpPr>
          <a:xfrm flipH="1">
            <a:off x="11026834" y="3979884"/>
            <a:ext cx="1503233" cy="2955467"/>
            <a:chOff x="224725" y="2656475"/>
            <a:chExt cx="1127425" cy="2216600"/>
          </a:xfrm>
        </p:grpSpPr>
        <p:sp>
          <p:nvSpPr>
            <p:cNvPr id="853" name="Google Shape;853;p17"/>
            <p:cNvSpPr/>
            <p:nvPr/>
          </p:nvSpPr>
          <p:spPr>
            <a:xfrm>
              <a:off x="224725" y="3326150"/>
              <a:ext cx="1127425" cy="1546925"/>
            </a:xfrm>
            <a:custGeom>
              <a:avLst/>
              <a:gdLst/>
              <a:ahLst/>
              <a:cxnLst/>
              <a:rect l="l" t="t" r="r" b="b"/>
              <a:pathLst>
                <a:path w="45097" h="61877" extrusionOk="0">
                  <a:moveTo>
                    <a:pt x="1" y="1"/>
                  </a:moveTo>
                  <a:lnTo>
                    <a:pt x="1" y="61877"/>
                  </a:lnTo>
                  <a:lnTo>
                    <a:pt x="45097" y="61877"/>
                  </a:lnTo>
                  <a:cubicBezTo>
                    <a:pt x="44535" y="50066"/>
                    <a:pt x="40574" y="38361"/>
                    <a:pt x="33562" y="28049"/>
                  </a:cubicBezTo>
                  <a:cubicBezTo>
                    <a:pt x="25667" y="16460"/>
                    <a:pt x="13926" y="667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1012025" y="4150250"/>
              <a:ext cx="29000" cy="45075"/>
            </a:xfrm>
            <a:custGeom>
              <a:avLst/>
              <a:gdLst/>
              <a:ahLst/>
              <a:cxnLst/>
              <a:rect l="l" t="t" r="r" b="b"/>
              <a:pathLst>
                <a:path w="1160" h="1803" extrusionOk="0">
                  <a:moveTo>
                    <a:pt x="607" y="0"/>
                  </a:moveTo>
                  <a:cubicBezTo>
                    <a:pt x="259" y="134"/>
                    <a:pt x="0" y="473"/>
                    <a:pt x="0" y="865"/>
                  </a:cubicBezTo>
                  <a:cubicBezTo>
                    <a:pt x="0" y="1383"/>
                    <a:pt x="419" y="1802"/>
                    <a:pt x="937" y="1802"/>
                  </a:cubicBezTo>
                  <a:cubicBezTo>
                    <a:pt x="1017" y="1802"/>
                    <a:pt x="1088" y="1793"/>
                    <a:pt x="1160" y="1766"/>
                  </a:cubicBezTo>
                  <a:cubicBezTo>
                    <a:pt x="1008" y="1169"/>
                    <a:pt x="830" y="580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934400" y="42263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934400" y="40708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1012025" y="4459575"/>
              <a:ext cx="35025" cy="46625"/>
            </a:xfrm>
            <a:custGeom>
              <a:avLst/>
              <a:gdLst/>
              <a:ahLst/>
              <a:cxnLst/>
              <a:rect l="l" t="t" r="r" b="b"/>
              <a:pathLst>
                <a:path w="1401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026" y="1865"/>
                    <a:pt x="1115" y="1847"/>
                    <a:pt x="1204" y="1820"/>
                  </a:cubicBezTo>
                  <a:cubicBezTo>
                    <a:pt x="1276" y="1258"/>
                    <a:pt x="1347" y="696"/>
                    <a:pt x="1401" y="125"/>
                  </a:cubicBezTo>
                  <a:cubicBezTo>
                    <a:pt x="1267" y="45"/>
                    <a:pt x="110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1012025" y="4304125"/>
              <a:ext cx="43725" cy="46650"/>
            </a:xfrm>
            <a:custGeom>
              <a:avLst/>
              <a:gdLst/>
              <a:ahLst/>
              <a:cxnLst/>
              <a:rect l="l" t="t" r="r" b="b"/>
              <a:pathLst>
                <a:path w="1749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285" y="1865"/>
                    <a:pt x="1579" y="1669"/>
                    <a:pt x="1740" y="1392"/>
                  </a:cubicBezTo>
                  <a:cubicBezTo>
                    <a:pt x="1749" y="1080"/>
                    <a:pt x="1749" y="777"/>
                    <a:pt x="1740" y="464"/>
                  </a:cubicBezTo>
                  <a:cubicBezTo>
                    <a:pt x="1579" y="188"/>
                    <a:pt x="128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934400" y="45371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934400" y="43817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1012025" y="4618150"/>
              <a:ext cx="11825" cy="34150"/>
            </a:xfrm>
            <a:custGeom>
              <a:avLst/>
              <a:gdLst/>
              <a:ahLst/>
              <a:cxnLst/>
              <a:rect l="l" t="t" r="r" b="b"/>
              <a:pathLst>
                <a:path w="473" h="1366" extrusionOk="0">
                  <a:moveTo>
                    <a:pt x="473" y="0"/>
                  </a:moveTo>
                  <a:lnTo>
                    <a:pt x="473" y="0"/>
                  </a:lnTo>
                  <a:cubicBezTo>
                    <a:pt x="196" y="161"/>
                    <a:pt x="0" y="455"/>
                    <a:pt x="0" y="803"/>
                  </a:cubicBezTo>
                  <a:cubicBezTo>
                    <a:pt x="0" y="1017"/>
                    <a:pt x="80" y="1205"/>
                    <a:pt x="196" y="1365"/>
                  </a:cubicBezTo>
                  <a:cubicBezTo>
                    <a:pt x="294" y="910"/>
                    <a:pt x="384" y="455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7789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7789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56775" y="41486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7013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56775" y="3993450"/>
              <a:ext cx="46650" cy="46425"/>
            </a:xfrm>
            <a:custGeom>
              <a:avLst/>
              <a:gdLst/>
              <a:ahLst/>
              <a:cxnLst/>
              <a:rect l="l" t="t" r="r" b="b"/>
              <a:pathLst>
                <a:path w="1866" h="1857" extrusionOk="0">
                  <a:moveTo>
                    <a:pt x="831" y="1"/>
                  </a:moveTo>
                  <a:cubicBezTo>
                    <a:pt x="367" y="54"/>
                    <a:pt x="1" y="447"/>
                    <a:pt x="1" y="928"/>
                  </a:cubicBezTo>
                  <a:cubicBezTo>
                    <a:pt x="1" y="1437"/>
                    <a:pt x="411" y="1856"/>
                    <a:pt x="929" y="1856"/>
                  </a:cubicBezTo>
                  <a:cubicBezTo>
                    <a:pt x="1446" y="1856"/>
                    <a:pt x="1865" y="1437"/>
                    <a:pt x="1865" y="928"/>
                  </a:cubicBezTo>
                  <a:cubicBezTo>
                    <a:pt x="1865" y="732"/>
                    <a:pt x="1803" y="545"/>
                    <a:pt x="1696" y="393"/>
                  </a:cubicBezTo>
                  <a:cubicBezTo>
                    <a:pt x="1411" y="250"/>
                    <a:pt x="1125" y="117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701350" y="3995225"/>
              <a:ext cx="46625" cy="44650"/>
            </a:xfrm>
            <a:custGeom>
              <a:avLst/>
              <a:gdLst/>
              <a:ahLst/>
              <a:cxnLst/>
              <a:rect l="l" t="t" r="r" b="b"/>
              <a:pathLst>
                <a:path w="1865" h="1786" extrusionOk="0">
                  <a:moveTo>
                    <a:pt x="1302" y="1"/>
                  </a:moveTo>
                  <a:cubicBezTo>
                    <a:pt x="856" y="188"/>
                    <a:pt x="437" y="420"/>
                    <a:pt x="18" y="661"/>
                  </a:cubicBezTo>
                  <a:cubicBezTo>
                    <a:pt x="0" y="724"/>
                    <a:pt x="0" y="786"/>
                    <a:pt x="0" y="857"/>
                  </a:cubicBezTo>
                  <a:cubicBezTo>
                    <a:pt x="0" y="1366"/>
                    <a:pt x="410" y="1785"/>
                    <a:pt x="928" y="1785"/>
                  </a:cubicBezTo>
                  <a:cubicBezTo>
                    <a:pt x="1445" y="1785"/>
                    <a:pt x="1865" y="1366"/>
                    <a:pt x="1865" y="857"/>
                  </a:cubicBezTo>
                  <a:cubicBezTo>
                    <a:pt x="1865" y="474"/>
                    <a:pt x="1633" y="144"/>
                    <a:pt x="1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62350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62350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7789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7789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56775" y="44595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11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7013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11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56775" y="43041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7013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62350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62350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90450" y="3837775"/>
              <a:ext cx="37475" cy="46650"/>
            </a:xfrm>
            <a:custGeom>
              <a:avLst/>
              <a:gdLst/>
              <a:ahLst/>
              <a:cxnLst/>
              <a:rect l="l" t="t" r="r" b="b"/>
              <a:pathLst>
                <a:path w="1499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106" y="1865"/>
                    <a:pt x="1276" y="1812"/>
                    <a:pt x="1419" y="1731"/>
                  </a:cubicBezTo>
                  <a:cubicBezTo>
                    <a:pt x="1436" y="1223"/>
                    <a:pt x="1472" y="714"/>
                    <a:pt x="1499" y="206"/>
                  </a:cubicBezTo>
                  <a:cubicBezTo>
                    <a:pt x="1347" y="81"/>
                    <a:pt x="1151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90450" y="3684775"/>
              <a:ext cx="30800" cy="44200"/>
            </a:xfrm>
            <a:custGeom>
              <a:avLst/>
              <a:gdLst/>
              <a:ahLst/>
              <a:cxnLst/>
              <a:rect l="l" t="t" r="r" b="b"/>
              <a:pathLst>
                <a:path w="1232" h="1768" extrusionOk="0">
                  <a:moveTo>
                    <a:pt x="526" y="1"/>
                  </a:moveTo>
                  <a:cubicBezTo>
                    <a:pt x="214" y="153"/>
                    <a:pt x="0" y="465"/>
                    <a:pt x="0" y="840"/>
                  </a:cubicBezTo>
                  <a:cubicBezTo>
                    <a:pt x="0" y="1357"/>
                    <a:pt x="419" y="1767"/>
                    <a:pt x="928" y="1767"/>
                  </a:cubicBezTo>
                  <a:cubicBezTo>
                    <a:pt x="1035" y="1767"/>
                    <a:pt x="1133" y="1749"/>
                    <a:pt x="1231" y="1714"/>
                  </a:cubicBezTo>
                  <a:cubicBezTo>
                    <a:pt x="1071" y="1107"/>
                    <a:pt x="839" y="527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12825" y="37601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20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20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4680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4680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459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3904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39045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312825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12825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680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38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4680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55" y="1865"/>
                    <a:pt x="1865" y="1445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459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3904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5459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3904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312825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38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312825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312825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312825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955"/>
                    <a:pt x="1" y="973"/>
                    <a:pt x="1" y="1000"/>
                  </a:cubicBezTo>
                  <a:lnTo>
                    <a:pt x="1856" y="1000"/>
                  </a:lnTo>
                  <a:cubicBezTo>
                    <a:pt x="1856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312825" y="3625025"/>
              <a:ext cx="43750" cy="26325"/>
            </a:xfrm>
            <a:custGeom>
              <a:avLst/>
              <a:gdLst/>
              <a:ahLst/>
              <a:cxnLst/>
              <a:rect l="l" t="t" r="r" b="b"/>
              <a:pathLst>
                <a:path w="1750" h="1053" extrusionOk="0">
                  <a:moveTo>
                    <a:pt x="9" y="0"/>
                  </a:moveTo>
                  <a:cubicBezTo>
                    <a:pt x="1" y="36"/>
                    <a:pt x="1" y="80"/>
                    <a:pt x="1" y="116"/>
                  </a:cubicBezTo>
                  <a:cubicBezTo>
                    <a:pt x="1" y="634"/>
                    <a:pt x="411" y="1053"/>
                    <a:pt x="928" y="1053"/>
                  </a:cubicBezTo>
                  <a:cubicBezTo>
                    <a:pt x="1285" y="1053"/>
                    <a:pt x="1597" y="848"/>
                    <a:pt x="1749" y="553"/>
                  </a:cubicBezTo>
                  <a:cubicBezTo>
                    <a:pt x="1214" y="259"/>
                    <a:pt x="625" y="8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235000" y="38377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235000" y="36823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8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2350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23500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312825" y="391562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11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2350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2350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2350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2350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435275" y="3694600"/>
              <a:ext cx="71150" cy="235350"/>
            </a:xfrm>
            <a:custGeom>
              <a:avLst/>
              <a:gdLst/>
              <a:ahLst/>
              <a:cxnLst/>
              <a:rect l="l" t="t" r="r" b="b"/>
              <a:pathLst>
                <a:path w="2846" h="9414" extrusionOk="0">
                  <a:moveTo>
                    <a:pt x="1273" y="0"/>
                  </a:moveTo>
                  <a:cubicBezTo>
                    <a:pt x="676" y="0"/>
                    <a:pt x="0" y="515"/>
                    <a:pt x="107" y="1303"/>
                  </a:cubicBezTo>
                  <a:cubicBezTo>
                    <a:pt x="437" y="3658"/>
                    <a:pt x="643" y="6031"/>
                    <a:pt x="741" y="8413"/>
                  </a:cubicBezTo>
                  <a:cubicBezTo>
                    <a:pt x="772" y="9079"/>
                    <a:pt x="1307" y="9413"/>
                    <a:pt x="1826" y="9413"/>
                  </a:cubicBezTo>
                  <a:cubicBezTo>
                    <a:pt x="2344" y="9413"/>
                    <a:pt x="2846" y="9081"/>
                    <a:pt x="2819" y="8413"/>
                  </a:cubicBezTo>
                  <a:cubicBezTo>
                    <a:pt x="2703" y="5844"/>
                    <a:pt x="2453" y="3292"/>
                    <a:pt x="2106" y="750"/>
                  </a:cubicBezTo>
                  <a:cubicBezTo>
                    <a:pt x="2031" y="227"/>
                    <a:pt x="1669" y="0"/>
                    <a:pt x="1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513275" y="3570000"/>
              <a:ext cx="85325" cy="244950"/>
            </a:xfrm>
            <a:custGeom>
              <a:avLst/>
              <a:gdLst/>
              <a:ahLst/>
              <a:cxnLst/>
              <a:rect l="l" t="t" r="r" b="b"/>
              <a:pathLst>
                <a:path w="3413" h="9798" extrusionOk="0">
                  <a:moveTo>
                    <a:pt x="1279" y="0"/>
                  </a:moveTo>
                  <a:cubicBezTo>
                    <a:pt x="678" y="0"/>
                    <a:pt x="0" y="516"/>
                    <a:pt x="119" y="1300"/>
                  </a:cubicBezTo>
                  <a:cubicBezTo>
                    <a:pt x="511" y="3878"/>
                    <a:pt x="904" y="6465"/>
                    <a:pt x="1296" y="9044"/>
                  </a:cubicBezTo>
                  <a:cubicBezTo>
                    <a:pt x="1374" y="9570"/>
                    <a:pt x="1740" y="9797"/>
                    <a:pt x="2138" y="9797"/>
                  </a:cubicBezTo>
                  <a:cubicBezTo>
                    <a:pt x="2738" y="9797"/>
                    <a:pt x="3412" y="9282"/>
                    <a:pt x="3294" y="8499"/>
                  </a:cubicBezTo>
                  <a:cubicBezTo>
                    <a:pt x="2902" y="5912"/>
                    <a:pt x="2509" y="3334"/>
                    <a:pt x="2117" y="747"/>
                  </a:cubicBezTo>
                  <a:cubicBezTo>
                    <a:pt x="2039" y="225"/>
                    <a:pt x="1675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619050" y="3510425"/>
              <a:ext cx="68825" cy="220850"/>
            </a:xfrm>
            <a:custGeom>
              <a:avLst/>
              <a:gdLst/>
              <a:ahLst/>
              <a:cxnLst/>
              <a:rect l="l" t="t" r="r" b="b"/>
              <a:pathLst>
                <a:path w="2753" h="8834" extrusionOk="0">
                  <a:moveTo>
                    <a:pt x="1004" y="1"/>
                  </a:moveTo>
                  <a:cubicBezTo>
                    <a:pt x="488" y="1"/>
                    <a:pt x="0" y="331"/>
                    <a:pt x="54" y="998"/>
                  </a:cubicBezTo>
                  <a:lnTo>
                    <a:pt x="625" y="7840"/>
                  </a:lnTo>
                  <a:cubicBezTo>
                    <a:pt x="678" y="8502"/>
                    <a:pt x="1226" y="8834"/>
                    <a:pt x="1746" y="8834"/>
                  </a:cubicBezTo>
                  <a:cubicBezTo>
                    <a:pt x="2263" y="8834"/>
                    <a:pt x="2752" y="8504"/>
                    <a:pt x="2694" y="7840"/>
                  </a:cubicBezTo>
                  <a:lnTo>
                    <a:pt x="2132" y="998"/>
                  </a:lnTo>
                  <a:cubicBezTo>
                    <a:pt x="2074" y="336"/>
                    <a:pt x="1524" y="1"/>
                    <a:pt x="1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382725" y="3376250"/>
              <a:ext cx="87725" cy="272325"/>
            </a:xfrm>
            <a:custGeom>
              <a:avLst/>
              <a:gdLst/>
              <a:ahLst/>
              <a:cxnLst/>
              <a:rect l="l" t="t" r="r" b="b"/>
              <a:pathLst>
                <a:path w="3509" h="10893" extrusionOk="0">
                  <a:moveTo>
                    <a:pt x="1277" y="0"/>
                  </a:moveTo>
                  <a:cubicBezTo>
                    <a:pt x="678" y="0"/>
                    <a:pt x="0" y="518"/>
                    <a:pt x="113" y="1307"/>
                  </a:cubicBezTo>
                  <a:cubicBezTo>
                    <a:pt x="541" y="4251"/>
                    <a:pt x="969" y="7195"/>
                    <a:pt x="1397" y="10138"/>
                  </a:cubicBezTo>
                  <a:cubicBezTo>
                    <a:pt x="1472" y="10665"/>
                    <a:pt x="1835" y="10892"/>
                    <a:pt x="2233" y="10892"/>
                  </a:cubicBezTo>
                  <a:cubicBezTo>
                    <a:pt x="2831" y="10892"/>
                    <a:pt x="3508" y="10377"/>
                    <a:pt x="3396" y="9594"/>
                  </a:cubicBezTo>
                  <a:cubicBezTo>
                    <a:pt x="2968" y="6641"/>
                    <a:pt x="2539" y="3697"/>
                    <a:pt x="2111" y="754"/>
                  </a:cubicBezTo>
                  <a:cubicBezTo>
                    <a:pt x="2036" y="227"/>
                    <a:pt x="1674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463475" y="3288975"/>
              <a:ext cx="71125" cy="216525"/>
            </a:xfrm>
            <a:custGeom>
              <a:avLst/>
              <a:gdLst/>
              <a:ahLst/>
              <a:cxnLst/>
              <a:rect l="l" t="t" r="r" b="b"/>
              <a:pathLst>
                <a:path w="2845" h="8661" extrusionOk="0">
                  <a:moveTo>
                    <a:pt x="1020" y="0"/>
                  </a:moveTo>
                  <a:cubicBezTo>
                    <a:pt x="503" y="0"/>
                    <a:pt x="1" y="333"/>
                    <a:pt x="32" y="997"/>
                  </a:cubicBezTo>
                  <a:cubicBezTo>
                    <a:pt x="148" y="3317"/>
                    <a:pt x="380" y="5618"/>
                    <a:pt x="728" y="7911"/>
                  </a:cubicBezTo>
                  <a:cubicBezTo>
                    <a:pt x="806" y="8434"/>
                    <a:pt x="1171" y="8661"/>
                    <a:pt x="1569" y="8661"/>
                  </a:cubicBezTo>
                  <a:cubicBezTo>
                    <a:pt x="2169" y="8661"/>
                    <a:pt x="2844" y="8146"/>
                    <a:pt x="2726" y="7358"/>
                  </a:cubicBezTo>
                  <a:cubicBezTo>
                    <a:pt x="2405" y="5253"/>
                    <a:pt x="2209" y="3129"/>
                    <a:pt x="2102" y="997"/>
                  </a:cubicBezTo>
                  <a:cubicBezTo>
                    <a:pt x="2070" y="333"/>
                    <a:pt x="1537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551025" y="3206575"/>
              <a:ext cx="63025" cy="243300"/>
            </a:xfrm>
            <a:custGeom>
              <a:avLst/>
              <a:gdLst/>
              <a:ahLst/>
              <a:cxnLst/>
              <a:rect l="l" t="t" r="r" b="b"/>
              <a:pathLst>
                <a:path w="2521" h="9732" extrusionOk="0">
                  <a:moveTo>
                    <a:pt x="1533" y="0"/>
                  </a:moveTo>
                  <a:cubicBezTo>
                    <a:pt x="1014" y="0"/>
                    <a:pt x="451" y="330"/>
                    <a:pt x="366" y="984"/>
                  </a:cubicBezTo>
                  <a:cubicBezTo>
                    <a:pt x="18" y="3571"/>
                    <a:pt x="0" y="6149"/>
                    <a:pt x="304" y="8745"/>
                  </a:cubicBezTo>
                  <a:cubicBezTo>
                    <a:pt x="380" y="9402"/>
                    <a:pt x="937" y="9732"/>
                    <a:pt x="1455" y="9732"/>
                  </a:cubicBezTo>
                  <a:cubicBezTo>
                    <a:pt x="1971" y="9732"/>
                    <a:pt x="2449" y="9404"/>
                    <a:pt x="2373" y="8745"/>
                  </a:cubicBezTo>
                  <a:cubicBezTo>
                    <a:pt x="2070" y="6149"/>
                    <a:pt x="2088" y="3571"/>
                    <a:pt x="2436" y="984"/>
                  </a:cubicBezTo>
                  <a:cubicBezTo>
                    <a:pt x="2520" y="326"/>
                    <a:pt x="2049" y="0"/>
                    <a:pt x="1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649375" y="3232825"/>
              <a:ext cx="58900" cy="138450"/>
            </a:xfrm>
            <a:custGeom>
              <a:avLst/>
              <a:gdLst/>
              <a:ahLst/>
              <a:cxnLst/>
              <a:rect l="l" t="t" r="r" b="b"/>
              <a:pathLst>
                <a:path w="2356" h="5538" extrusionOk="0">
                  <a:moveTo>
                    <a:pt x="1310" y="0"/>
                  </a:moveTo>
                  <a:cubicBezTo>
                    <a:pt x="861" y="0"/>
                    <a:pt x="345" y="289"/>
                    <a:pt x="277" y="754"/>
                  </a:cubicBezTo>
                  <a:cubicBezTo>
                    <a:pt x="107" y="2012"/>
                    <a:pt x="0" y="3270"/>
                    <a:pt x="18" y="4537"/>
                  </a:cubicBezTo>
                  <a:cubicBezTo>
                    <a:pt x="27" y="5203"/>
                    <a:pt x="551" y="5537"/>
                    <a:pt x="1069" y="5537"/>
                  </a:cubicBezTo>
                  <a:cubicBezTo>
                    <a:pt x="1586" y="5537"/>
                    <a:pt x="2097" y="5205"/>
                    <a:pt x="2088" y="4537"/>
                  </a:cubicBezTo>
                  <a:cubicBezTo>
                    <a:pt x="2079" y="3457"/>
                    <a:pt x="2133" y="2378"/>
                    <a:pt x="2275" y="1307"/>
                  </a:cubicBezTo>
                  <a:cubicBezTo>
                    <a:pt x="2356" y="745"/>
                    <a:pt x="2141" y="201"/>
                    <a:pt x="1553" y="32"/>
                  </a:cubicBezTo>
                  <a:cubicBezTo>
                    <a:pt x="1476" y="11"/>
                    <a:pt x="1394" y="0"/>
                    <a:pt x="1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6500" y="2881150"/>
              <a:ext cx="81425" cy="429900"/>
            </a:xfrm>
            <a:custGeom>
              <a:avLst/>
              <a:gdLst/>
              <a:ahLst/>
              <a:cxnLst/>
              <a:rect l="l" t="t" r="r" b="b"/>
              <a:pathLst>
                <a:path w="3257" h="17196" extrusionOk="0">
                  <a:moveTo>
                    <a:pt x="1797" y="1"/>
                  </a:moveTo>
                  <a:cubicBezTo>
                    <a:pt x="1490" y="1"/>
                    <a:pt x="1194" y="158"/>
                    <a:pt x="1018" y="539"/>
                  </a:cubicBezTo>
                  <a:cubicBezTo>
                    <a:pt x="1" y="2742"/>
                    <a:pt x="268" y="4990"/>
                    <a:pt x="625" y="7319"/>
                  </a:cubicBezTo>
                  <a:cubicBezTo>
                    <a:pt x="1080" y="10272"/>
                    <a:pt x="1214" y="13225"/>
                    <a:pt x="1018" y="16195"/>
                  </a:cubicBezTo>
                  <a:cubicBezTo>
                    <a:pt x="973" y="16863"/>
                    <a:pt x="1466" y="17195"/>
                    <a:pt x="1983" y="17195"/>
                  </a:cubicBezTo>
                  <a:cubicBezTo>
                    <a:pt x="2501" y="17195"/>
                    <a:pt x="3043" y="16861"/>
                    <a:pt x="3087" y="16195"/>
                  </a:cubicBezTo>
                  <a:cubicBezTo>
                    <a:pt x="3257" y="13599"/>
                    <a:pt x="3194" y="11003"/>
                    <a:pt x="2864" y="8416"/>
                  </a:cubicBezTo>
                  <a:cubicBezTo>
                    <a:pt x="2579" y="6213"/>
                    <a:pt x="1829" y="3715"/>
                    <a:pt x="2811" y="1583"/>
                  </a:cubicBezTo>
                  <a:cubicBezTo>
                    <a:pt x="3190" y="756"/>
                    <a:pt x="2469" y="1"/>
                    <a:pt x="1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440300" y="2855100"/>
              <a:ext cx="67250" cy="317675"/>
            </a:xfrm>
            <a:custGeom>
              <a:avLst/>
              <a:gdLst/>
              <a:ahLst/>
              <a:cxnLst/>
              <a:rect l="l" t="t" r="r" b="b"/>
              <a:pathLst>
                <a:path w="2690" h="12707" extrusionOk="0">
                  <a:moveTo>
                    <a:pt x="1008" y="1"/>
                  </a:moveTo>
                  <a:cubicBezTo>
                    <a:pt x="491" y="1"/>
                    <a:pt x="0" y="333"/>
                    <a:pt x="49" y="1001"/>
                  </a:cubicBezTo>
                  <a:cubicBezTo>
                    <a:pt x="317" y="4560"/>
                    <a:pt x="495" y="8129"/>
                    <a:pt x="602" y="11706"/>
                  </a:cubicBezTo>
                  <a:cubicBezTo>
                    <a:pt x="620" y="12372"/>
                    <a:pt x="1148" y="12706"/>
                    <a:pt x="1666" y="12706"/>
                  </a:cubicBezTo>
                  <a:cubicBezTo>
                    <a:pt x="2183" y="12706"/>
                    <a:pt x="2690" y="12374"/>
                    <a:pt x="2672" y="11706"/>
                  </a:cubicBezTo>
                  <a:cubicBezTo>
                    <a:pt x="2565" y="8129"/>
                    <a:pt x="2386" y="4560"/>
                    <a:pt x="2119" y="1001"/>
                  </a:cubicBezTo>
                  <a:cubicBezTo>
                    <a:pt x="2070" y="335"/>
                    <a:pt x="1526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514750" y="2656475"/>
              <a:ext cx="86700" cy="442400"/>
            </a:xfrm>
            <a:custGeom>
              <a:avLst/>
              <a:gdLst/>
              <a:ahLst/>
              <a:cxnLst/>
              <a:rect l="l" t="t" r="r" b="b"/>
              <a:pathLst>
                <a:path w="3468" h="17696" extrusionOk="0">
                  <a:moveTo>
                    <a:pt x="1274" y="1"/>
                  </a:moveTo>
                  <a:cubicBezTo>
                    <a:pt x="669" y="1"/>
                    <a:pt x="0" y="516"/>
                    <a:pt x="140" y="1301"/>
                  </a:cubicBezTo>
                  <a:cubicBezTo>
                    <a:pt x="1059" y="6386"/>
                    <a:pt x="1389" y="11533"/>
                    <a:pt x="1148" y="16698"/>
                  </a:cubicBezTo>
                  <a:cubicBezTo>
                    <a:pt x="1121" y="17363"/>
                    <a:pt x="1625" y="17695"/>
                    <a:pt x="2144" y="17695"/>
                  </a:cubicBezTo>
                  <a:cubicBezTo>
                    <a:pt x="2662" y="17695"/>
                    <a:pt x="3195" y="17363"/>
                    <a:pt x="3227" y="16698"/>
                  </a:cubicBezTo>
                  <a:cubicBezTo>
                    <a:pt x="3467" y="11346"/>
                    <a:pt x="3093" y="6011"/>
                    <a:pt x="2138" y="748"/>
                  </a:cubicBezTo>
                  <a:cubicBezTo>
                    <a:pt x="2046" y="226"/>
                    <a:pt x="1674" y="1"/>
                    <a:pt x="1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619375" y="2901450"/>
              <a:ext cx="71175" cy="238600"/>
            </a:xfrm>
            <a:custGeom>
              <a:avLst/>
              <a:gdLst/>
              <a:ahLst/>
              <a:cxnLst/>
              <a:rect l="l" t="t" r="r" b="b"/>
              <a:pathLst>
                <a:path w="2847" h="9544" extrusionOk="0">
                  <a:moveTo>
                    <a:pt x="1839" y="0"/>
                  </a:moveTo>
                  <a:cubicBezTo>
                    <a:pt x="1318" y="0"/>
                    <a:pt x="768" y="332"/>
                    <a:pt x="710" y="994"/>
                  </a:cubicBezTo>
                  <a:lnTo>
                    <a:pt x="59" y="8550"/>
                  </a:lnTo>
                  <a:cubicBezTo>
                    <a:pt x="1" y="9213"/>
                    <a:pt x="487" y="9543"/>
                    <a:pt x="1004" y="9543"/>
                  </a:cubicBezTo>
                  <a:cubicBezTo>
                    <a:pt x="1522" y="9543"/>
                    <a:pt x="2070" y="9211"/>
                    <a:pt x="2128" y="8550"/>
                  </a:cubicBezTo>
                  <a:cubicBezTo>
                    <a:pt x="2351" y="6034"/>
                    <a:pt x="2565" y="3509"/>
                    <a:pt x="2788" y="994"/>
                  </a:cubicBezTo>
                  <a:cubicBezTo>
                    <a:pt x="2846" y="330"/>
                    <a:pt x="2357" y="0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17"/>
          <p:cNvSpPr/>
          <p:nvPr/>
        </p:nvSpPr>
        <p:spPr>
          <a:xfrm flipH="1">
            <a:off x="11487167" y="-29549"/>
            <a:ext cx="776467" cy="1225900"/>
          </a:xfrm>
          <a:custGeom>
            <a:avLst/>
            <a:gdLst/>
            <a:ahLst/>
            <a:cxnLst/>
            <a:rect l="l" t="t" r="r" b="b"/>
            <a:pathLst>
              <a:path w="23294" h="36777" extrusionOk="0">
                <a:moveTo>
                  <a:pt x="6299" y="13676"/>
                </a:moveTo>
                <a:cubicBezTo>
                  <a:pt x="8217" y="14033"/>
                  <a:pt x="9778" y="15398"/>
                  <a:pt x="11107" y="16825"/>
                </a:cubicBezTo>
                <a:cubicBezTo>
                  <a:pt x="12651" y="18458"/>
                  <a:pt x="13980" y="20287"/>
                  <a:pt x="15077" y="22249"/>
                </a:cubicBezTo>
                <a:cubicBezTo>
                  <a:pt x="15193" y="22454"/>
                  <a:pt x="15318" y="22668"/>
                  <a:pt x="15434" y="22891"/>
                </a:cubicBezTo>
                <a:cubicBezTo>
                  <a:pt x="14176" y="22677"/>
                  <a:pt x="12945" y="22151"/>
                  <a:pt x="11866" y="21509"/>
                </a:cubicBezTo>
                <a:cubicBezTo>
                  <a:pt x="9029" y="19814"/>
                  <a:pt x="6941" y="16923"/>
                  <a:pt x="6299" y="13676"/>
                </a:cubicBezTo>
                <a:close/>
                <a:moveTo>
                  <a:pt x="1" y="0"/>
                </a:moveTo>
                <a:lnTo>
                  <a:pt x="1" y="2257"/>
                </a:lnTo>
                <a:cubicBezTo>
                  <a:pt x="4542" y="4229"/>
                  <a:pt x="8618" y="7199"/>
                  <a:pt x="12178" y="10688"/>
                </a:cubicBezTo>
                <a:cubicBezTo>
                  <a:pt x="13409" y="11892"/>
                  <a:pt x="14578" y="13159"/>
                  <a:pt x="15693" y="14470"/>
                </a:cubicBezTo>
                <a:cubicBezTo>
                  <a:pt x="16897" y="15897"/>
                  <a:pt x="18396" y="17468"/>
                  <a:pt x="18967" y="19278"/>
                </a:cubicBezTo>
                <a:cubicBezTo>
                  <a:pt x="19449" y="20813"/>
                  <a:pt x="18985" y="22213"/>
                  <a:pt x="17754" y="22758"/>
                </a:cubicBezTo>
                <a:cubicBezTo>
                  <a:pt x="17120" y="21535"/>
                  <a:pt x="16415" y="20376"/>
                  <a:pt x="15729" y="19341"/>
                </a:cubicBezTo>
                <a:cubicBezTo>
                  <a:pt x="13453" y="15919"/>
                  <a:pt x="9968" y="11516"/>
                  <a:pt x="5464" y="11516"/>
                </a:cubicBezTo>
                <a:cubicBezTo>
                  <a:pt x="5342" y="11516"/>
                  <a:pt x="5219" y="11520"/>
                  <a:pt x="5095" y="11526"/>
                </a:cubicBezTo>
                <a:cubicBezTo>
                  <a:pt x="4577" y="11553"/>
                  <a:pt x="4006" y="11981"/>
                  <a:pt x="4060" y="12561"/>
                </a:cubicBezTo>
                <a:cubicBezTo>
                  <a:pt x="4417" y="16406"/>
                  <a:pt x="6335" y="19921"/>
                  <a:pt x="9386" y="22303"/>
                </a:cubicBezTo>
                <a:cubicBezTo>
                  <a:pt x="11090" y="23641"/>
                  <a:pt x="13953" y="25122"/>
                  <a:pt x="16514" y="25148"/>
                </a:cubicBezTo>
                <a:cubicBezTo>
                  <a:pt x="17923" y="28494"/>
                  <a:pt x="18717" y="32624"/>
                  <a:pt x="14970" y="34221"/>
                </a:cubicBezTo>
                <a:cubicBezTo>
                  <a:pt x="14126" y="34584"/>
                  <a:pt x="13241" y="34741"/>
                  <a:pt x="12340" y="34741"/>
                </a:cubicBezTo>
                <a:cubicBezTo>
                  <a:pt x="8788" y="34741"/>
                  <a:pt x="4978" y="32303"/>
                  <a:pt x="2338" y="30439"/>
                </a:cubicBezTo>
                <a:cubicBezTo>
                  <a:pt x="1535" y="29868"/>
                  <a:pt x="759" y="29270"/>
                  <a:pt x="1" y="28637"/>
                </a:cubicBezTo>
                <a:lnTo>
                  <a:pt x="1" y="31277"/>
                </a:lnTo>
                <a:cubicBezTo>
                  <a:pt x="28" y="31295"/>
                  <a:pt x="54" y="31322"/>
                  <a:pt x="81" y="31340"/>
                </a:cubicBezTo>
                <a:cubicBezTo>
                  <a:pt x="3391" y="33864"/>
                  <a:pt x="7485" y="36380"/>
                  <a:pt x="11741" y="36746"/>
                </a:cubicBezTo>
                <a:cubicBezTo>
                  <a:pt x="11982" y="36766"/>
                  <a:pt x="12223" y="36776"/>
                  <a:pt x="12463" y="36776"/>
                </a:cubicBezTo>
                <a:cubicBezTo>
                  <a:pt x="15914" y="36776"/>
                  <a:pt x="19197" y="34699"/>
                  <a:pt x="19681" y="31054"/>
                </a:cubicBezTo>
                <a:cubicBezTo>
                  <a:pt x="19957" y="28976"/>
                  <a:pt x="19484" y="26808"/>
                  <a:pt x="18655" y="24738"/>
                </a:cubicBezTo>
                <a:cubicBezTo>
                  <a:pt x="19119" y="24533"/>
                  <a:pt x="19556" y="24247"/>
                  <a:pt x="19948" y="23864"/>
                </a:cubicBezTo>
                <a:cubicBezTo>
                  <a:pt x="23294" y="20554"/>
                  <a:pt x="19654" y="15996"/>
                  <a:pt x="17424" y="13328"/>
                </a:cubicBezTo>
                <a:cubicBezTo>
                  <a:pt x="14587" y="9929"/>
                  <a:pt x="11375" y="6843"/>
                  <a:pt x="7762" y="4282"/>
                </a:cubicBezTo>
                <a:cubicBezTo>
                  <a:pt x="5344" y="2561"/>
                  <a:pt x="2748" y="1106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17"/>
          <p:cNvSpPr/>
          <p:nvPr/>
        </p:nvSpPr>
        <p:spPr>
          <a:xfrm>
            <a:off x="5206634" y="6137985"/>
            <a:ext cx="479967" cy="475700"/>
          </a:xfrm>
          <a:custGeom>
            <a:avLst/>
            <a:gdLst/>
            <a:ahLst/>
            <a:cxnLst/>
            <a:rect l="l" t="t" r="r" b="b"/>
            <a:pathLst>
              <a:path w="14399" h="14271" extrusionOk="0">
                <a:moveTo>
                  <a:pt x="4961" y="1"/>
                </a:moveTo>
                <a:cubicBezTo>
                  <a:pt x="4547" y="1"/>
                  <a:pt x="4117" y="492"/>
                  <a:pt x="4395" y="979"/>
                </a:cubicBezTo>
                <a:cubicBezTo>
                  <a:pt x="5278" y="2514"/>
                  <a:pt x="6197" y="4030"/>
                  <a:pt x="7143" y="5529"/>
                </a:cubicBezTo>
                <a:cubicBezTo>
                  <a:pt x="5038" y="5806"/>
                  <a:pt x="2914" y="5957"/>
                  <a:pt x="791" y="5984"/>
                </a:cubicBezTo>
                <a:cubicBezTo>
                  <a:pt x="0" y="5993"/>
                  <a:pt x="103" y="7206"/>
                  <a:pt x="890" y="7206"/>
                </a:cubicBezTo>
                <a:cubicBezTo>
                  <a:pt x="892" y="7206"/>
                  <a:pt x="895" y="7206"/>
                  <a:pt x="898" y="7206"/>
                </a:cubicBezTo>
                <a:cubicBezTo>
                  <a:pt x="2575" y="7188"/>
                  <a:pt x="4252" y="7081"/>
                  <a:pt x="5921" y="6903"/>
                </a:cubicBezTo>
                <a:lnTo>
                  <a:pt x="5921" y="6903"/>
                </a:lnTo>
                <a:cubicBezTo>
                  <a:pt x="4538" y="8312"/>
                  <a:pt x="2995" y="9535"/>
                  <a:pt x="1309" y="10578"/>
                </a:cubicBezTo>
                <a:cubicBezTo>
                  <a:pt x="741" y="10929"/>
                  <a:pt x="1142" y="11692"/>
                  <a:pt x="1679" y="11692"/>
                </a:cubicBezTo>
                <a:cubicBezTo>
                  <a:pt x="1785" y="11692"/>
                  <a:pt x="1895" y="11662"/>
                  <a:pt x="2004" y="11595"/>
                </a:cubicBezTo>
                <a:cubicBezTo>
                  <a:pt x="3512" y="10659"/>
                  <a:pt x="4913" y="9570"/>
                  <a:pt x="6197" y="8357"/>
                </a:cubicBezTo>
                <a:lnTo>
                  <a:pt x="6197" y="8357"/>
                </a:lnTo>
                <a:cubicBezTo>
                  <a:pt x="5582" y="10052"/>
                  <a:pt x="5011" y="11800"/>
                  <a:pt x="3922" y="13246"/>
                </a:cubicBezTo>
                <a:cubicBezTo>
                  <a:pt x="3565" y="13709"/>
                  <a:pt x="3989" y="14271"/>
                  <a:pt x="4424" y="14271"/>
                </a:cubicBezTo>
                <a:cubicBezTo>
                  <a:pt x="4575" y="14271"/>
                  <a:pt x="4728" y="14203"/>
                  <a:pt x="4850" y="14040"/>
                </a:cubicBezTo>
                <a:cubicBezTo>
                  <a:pt x="6171" y="12291"/>
                  <a:pt x="6786" y="10204"/>
                  <a:pt x="7553" y="8179"/>
                </a:cubicBezTo>
                <a:cubicBezTo>
                  <a:pt x="7714" y="7759"/>
                  <a:pt x="7883" y="7349"/>
                  <a:pt x="8053" y="6930"/>
                </a:cubicBezTo>
                <a:cubicBezTo>
                  <a:pt x="9445" y="9062"/>
                  <a:pt x="10908" y="11158"/>
                  <a:pt x="12442" y="13201"/>
                </a:cubicBezTo>
                <a:cubicBezTo>
                  <a:pt x="12574" y="13378"/>
                  <a:pt x="12748" y="13451"/>
                  <a:pt x="12919" y="13451"/>
                </a:cubicBezTo>
                <a:cubicBezTo>
                  <a:pt x="13362" y="13451"/>
                  <a:pt x="13791" y="12962"/>
                  <a:pt x="13450" y="12505"/>
                </a:cubicBezTo>
                <a:cubicBezTo>
                  <a:pt x="11969" y="10534"/>
                  <a:pt x="10560" y="8518"/>
                  <a:pt x="9204" y="6457"/>
                </a:cubicBezTo>
                <a:cubicBezTo>
                  <a:pt x="10711" y="6207"/>
                  <a:pt x="12210" y="5895"/>
                  <a:pt x="13691" y="5520"/>
                </a:cubicBezTo>
                <a:cubicBezTo>
                  <a:pt x="14399" y="5339"/>
                  <a:pt x="14097" y="4338"/>
                  <a:pt x="13450" y="4338"/>
                </a:cubicBezTo>
                <a:cubicBezTo>
                  <a:pt x="13396" y="4338"/>
                  <a:pt x="13339" y="4345"/>
                  <a:pt x="13281" y="4360"/>
                </a:cubicBezTo>
                <a:cubicBezTo>
                  <a:pt x="11773" y="4744"/>
                  <a:pt x="10256" y="5047"/>
                  <a:pt x="8740" y="5297"/>
                </a:cubicBezTo>
                <a:cubicBezTo>
                  <a:pt x="9248" y="4119"/>
                  <a:pt x="9792" y="2951"/>
                  <a:pt x="10390" y="1800"/>
                </a:cubicBezTo>
                <a:cubicBezTo>
                  <a:pt x="10627" y="1332"/>
                  <a:pt x="10215" y="947"/>
                  <a:pt x="9807" y="947"/>
                </a:cubicBezTo>
                <a:cubicBezTo>
                  <a:pt x="9601" y="947"/>
                  <a:pt x="9395" y="1046"/>
                  <a:pt x="9275" y="1283"/>
                </a:cubicBezTo>
                <a:cubicBezTo>
                  <a:pt x="8767" y="2273"/>
                  <a:pt x="8285" y="3281"/>
                  <a:pt x="7830" y="4307"/>
                </a:cubicBezTo>
                <a:cubicBezTo>
                  <a:pt x="7000" y="2978"/>
                  <a:pt x="6188" y="1639"/>
                  <a:pt x="5412" y="283"/>
                </a:cubicBezTo>
                <a:cubicBezTo>
                  <a:pt x="5298" y="84"/>
                  <a:pt x="5131" y="1"/>
                  <a:pt x="4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17"/>
          <p:cNvSpPr/>
          <p:nvPr/>
        </p:nvSpPr>
        <p:spPr>
          <a:xfrm>
            <a:off x="3851767" y="538901"/>
            <a:ext cx="287600" cy="275833"/>
          </a:xfrm>
          <a:custGeom>
            <a:avLst/>
            <a:gdLst/>
            <a:ahLst/>
            <a:cxnLst/>
            <a:rect l="l" t="t" r="r" b="b"/>
            <a:pathLst>
              <a:path w="8628" h="8275" extrusionOk="0">
                <a:moveTo>
                  <a:pt x="6243" y="1"/>
                </a:moveTo>
                <a:cubicBezTo>
                  <a:pt x="6184" y="1"/>
                  <a:pt x="6120" y="31"/>
                  <a:pt x="6049" y="107"/>
                </a:cubicBezTo>
                <a:cubicBezTo>
                  <a:pt x="5291" y="1052"/>
                  <a:pt x="4640" y="2078"/>
                  <a:pt x="4006" y="3104"/>
                </a:cubicBezTo>
                <a:cubicBezTo>
                  <a:pt x="3194" y="2640"/>
                  <a:pt x="2374" y="2185"/>
                  <a:pt x="1535" y="1757"/>
                </a:cubicBezTo>
                <a:cubicBezTo>
                  <a:pt x="1115" y="1556"/>
                  <a:pt x="669" y="1329"/>
                  <a:pt x="189" y="1329"/>
                </a:cubicBezTo>
                <a:cubicBezTo>
                  <a:pt x="180" y="1329"/>
                  <a:pt x="170" y="1329"/>
                  <a:pt x="161" y="1329"/>
                </a:cubicBezTo>
                <a:cubicBezTo>
                  <a:pt x="1" y="1579"/>
                  <a:pt x="224" y="1855"/>
                  <a:pt x="393" y="2043"/>
                </a:cubicBezTo>
                <a:cubicBezTo>
                  <a:pt x="1258" y="2917"/>
                  <a:pt x="2142" y="3773"/>
                  <a:pt x="3141" y="4487"/>
                </a:cubicBezTo>
                <a:cubicBezTo>
                  <a:pt x="2748" y="5433"/>
                  <a:pt x="2017" y="6280"/>
                  <a:pt x="1981" y="7333"/>
                </a:cubicBezTo>
                <a:cubicBezTo>
                  <a:pt x="2079" y="7360"/>
                  <a:pt x="2275" y="7404"/>
                  <a:pt x="2374" y="7422"/>
                </a:cubicBezTo>
                <a:cubicBezTo>
                  <a:pt x="2632" y="7199"/>
                  <a:pt x="2864" y="6958"/>
                  <a:pt x="3096" y="6708"/>
                </a:cubicBezTo>
                <a:cubicBezTo>
                  <a:pt x="3471" y="6271"/>
                  <a:pt x="3810" y="5807"/>
                  <a:pt x="4060" y="5281"/>
                </a:cubicBezTo>
                <a:cubicBezTo>
                  <a:pt x="5005" y="6093"/>
                  <a:pt x="5942" y="6914"/>
                  <a:pt x="6852" y="7770"/>
                </a:cubicBezTo>
                <a:cubicBezTo>
                  <a:pt x="7182" y="8093"/>
                  <a:pt x="7614" y="8274"/>
                  <a:pt x="8063" y="8274"/>
                </a:cubicBezTo>
                <a:cubicBezTo>
                  <a:pt x="8209" y="8274"/>
                  <a:pt x="8356" y="8255"/>
                  <a:pt x="8502" y="8216"/>
                </a:cubicBezTo>
                <a:cubicBezTo>
                  <a:pt x="8538" y="7993"/>
                  <a:pt x="8574" y="7788"/>
                  <a:pt x="8627" y="7574"/>
                </a:cubicBezTo>
                <a:cubicBezTo>
                  <a:pt x="8270" y="6619"/>
                  <a:pt x="7459" y="5950"/>
                  <a:pt x="6763" y="5245"/>
                </a:cubicBezTo>
                <a:cubicBezTo>
                  <a:pt x="6201" y="4657"/>
                  <a:pt x="5523" y="4202"/>
                  <a:pt x="4871" y="3720"/>
                </a:cubicBezTo>
                <a:cubicBezTo>
                  <a:pt x="5442" y="2578"/>
                  <a:pt x="6120" y="1499"/>
                  <a:pt x="6638" y="339"/>
                </a:cubicBezTo>
                <a:cubicBezTo>
                  <a:pt x="6515" y="210"/>
                  <a:pt x="6397" y="1"/>
                  <a:pt x="62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17"/>
          <p:cNvSpPr/>
          <p:nvPr/>
        </p:nvSpPr>
        <p:spPr>
          <a:xfrm>
            <a:off x="3403333" y="613500"/>
            <a:ext cx="219800" cy="287600"/>
          </a:xfrm>
          <a:custGeom>
            <a:avLst/>
            <a:gdLst/>
            <a:ahLst/>
            <a:cxnLst/>
            <a:rect l="l" t="t" r="r" b="b"/>
            <a:pathLst>
              <a:path w="6594" h="8628" extrusionOk="0">
                <a:moveTo>
                  <a:pt x="5050" y="1"/>
                </a:moveTo>
                <a:cubicBezTo>
                  <a:pt x="5012" y="15"/>
                  <a:pt x="4970" y="20"/>
                  <a:pt x="4926" y="20"/>
                </a:cubicBezTo>
                <a:cubicBezTo>
                  <a:pt x="4848" y="20"/>
                  <a:pt x="4763" y="5"/>
                  <a:pt x="4685" y="5"/>
                </a:cubicBezTo>
                <a:cubicBezTo>
                  <a:pt x="4589" y="5"/>
                  <a:pt x="4503" y="28"/>
                  <a:pt x="4452" y="126"/>
                </a:cubicBezTo>
                <a:cubicBezTo>
                  <a:pt x="3926" y="920"/>
                  <a:pt x="3623" y="1839"/>
                  <a:pt x="3230" y="2695"/>
                </a:cubicBezTo>
                <a:cubicBezTo>
                  <a:pt x="2463" y="2231"/>
                  <a:pt x="1696" y="1749"/>
                  <a:pt x="866" y="1410"/>
                </a:cubicBezTo>
                <a:cubicBezTo>
                  <a:pt x="696" y="1358"/>
                  <a:pt x="506" y="1282"/>
                  <a:pt x="328" y="1282"/>
                </a:cubicBezTo>
                <a:cubicBezTo>
                  <a:pt x="235" y="1282"/>
                  <a:pt x="145" y="1302"/>
                  <a:pt x="63" y="1357"/>
                </a:cubicBezTo>
                <a:cubicBezTo>
                  <a:pt x="27" y="1518"/>
                  <a:pt x="19" y="1678"/>
                  <a:pt x="1" y="1839"/>
                </a:cubicBezTo>
                <a:cubicBezTo>
                  <a:pt x="688" y="2784"/>
                  <a:pt x="1571" y="3578"/>
                  <a:pt x="2543" y="4221"/>
                </a:cubicBezTo>
                <a:cubicBezTo>
                  <a:pt x="2418" y="4809"/>
                  <a:pt x="2026" y="5318"/>
                  <a:pt x="1865" y="5907"/>
                </a:cubicBezTo>
                <a:cubicBezTo>
                  <a:pt x="1606" y="6736"/>
                  <a:pt x="1000" y="7557"/>
                  <a:pt x="1294" y="8467"/>
                </a:cubicBezTo>
                <a:cubicBezTo>
                  <a:pt x="1490" y="8521"/>
                  <a:pt x="1678" y="8574"/>
                  <a:pt x="1865" y="8628"/>
                </a:cubicBezTo>
                <a:cubicBezTo>
                  <a:pt x="2168" y="8405"/>
                  <a:pt x="2490" y="8173"/>
                  <a:pt x="2650" y="7825"/>
                </a:cubicBezTo>
                <a:cubicBezTo>
                  <a:pt x="3123" y="6942"/>
                  <a:pt x="3453" y="5996"/>
                  <a:pt x="3846" y="5068"/>
                </a:cubicBezTo>
                <a:cubicBezTo>
                  <a:pt x="4318" y="5354"/>
                  <a:pt x="4773" y="5684"/>
                  <a:pt x="5318" y="5826"/>
                </a:cubicBezTo>
                <a:cubicBezTo>
                  <a:pt x="5435" y="5856"/>
                  <a:pt x="5554" y="5869"/>
                  <a:pt x="5673" y="5869"/>
                </a:cubicBezTo>
                <a:cubicBezTo>
                  <a:pt x="5990" y="5869"/>
                  <a:pt x="6308" y="5775"/>
                  <a:pt x="6593" y="5639"/>
                </a:cubicBezTo>
                <a:cubicBezTo>
                  <a:pt x="6486" y="5318"/>
                  <a:pt x="6451" y="4952"/>
                  <a:pt x="6219" y="4693"/>
                </a:cubicBezTo>
                <a:cubicBezTo>
                  <a:pt x="5719" y="4149"/>
                  <a:pt x="5041" y="3837"/>
                  <a:pt x="4443" y="3418"/>
                </a:cubicBezTo>
                <a:cubicBezTo>
                  <a:pt x="4791" y="2517"/>
                  <a:pt x="4649" y="1518"/>
                  <a:pt x="5095" y="643"/>
                </a:cubicBezTo>
                <a:cubicBezTo>
                  <a:pt x="4934" y="527"/>
                  <a:pt x="4845" y="260"/>
                  <a:pt x="5077" y="144"/>
                </a:cubicBezTo>
                <a:lnTo>
                  <a:pt x="50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3" name="Google Shape;923;p17"/>
          <p:cNvGrpSpPr/>
          <p:nvPr/>
        </p:nvGrpSpPr>
        <p:grpSpPr>
          <a:xfrm>
            <a:off x="9885" y="5652510"/>
            <a:ext cx="4207057" cy="1221553"/>
            <a:chOff x="224725" y="4315050"/>
            <a:chExt cx="1921850" cy="558025"/>
          </a:xfrm>
        </p:grpSpPr>
        <p:sp>
          <p:nvSpPr>
            <p:cNvPr id="924" name="Google Shape;924;p17"/>
            <p:cNvSpPr/>
            <p:nvPr/>
          </p:nvSpPr>
          <p:spPr>
            <a:xfrm>
              <a:off x="934400" y="46926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934400" y="4848075"/>
              <a:ext cx="29700" cy="25000"/>
            </a:xfrm>
            <a:custGeom>
              <a:avLst/>
              <a:gdLst/>
              <a:ahLst/>
              <a:cxnLst/>
              <a:rect l="l" t="t" r="r" b="b"/>
              <a:pathLst>
                <a:path w="1188" h="1000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857" y="1000"/>
                  </a:lnTo>
                  <a:cubicBezTo>
                    <a:pt x="973" y="679"/>
                    <a:pt x="1080" y="358"/>
                    <a:pt x="1187" y="37"/>
                  </a:cubicBezTo>
                  <a:cubicBezTo>
                    <a:pt x="1107" y="19"/>
                    <a:pt x="1018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7789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856775" y="47702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13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856775" y="46148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013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62350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7789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56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62350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4680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5459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3904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5459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904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4680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10" y="973"/>
                    <a:pt x="10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224725" y="4315050"/>
              <a:ext cx="1921850" cy="558025"/>
            </a:xfrm>
            <a:custGeom>
              <a:avLst/>
              <a:gdLst/>
              <a:ahLst/>
              <a:cxnLst/>
              <a:rect l="l" t="t" r="r" b="b"/>
              <a:pathLst>
                <a:path w="76874" h="22321" extrusionOk="0">
                  <a:moveTo>
                    <a:pt x="4257" y="1"/>
                  </a:moveTo>
                  <a:cubicBezTo>
                    <a:pt x="2814" y="1"/>
                    <a:pt x="1387" y="126"/>
                    <a:pt x="1" y="411"/>
                  </a:cubicBezTo>
                  <a:lnTo>
                    <a:pt x="1" y="22321"/>
                  </a:lnTo>
                  <a:lnTo>
                    <a:pt x="76873" y="22321"/>
                  </a:lnTo>
                  <a:cubicBezTo>
                    <a:pt x="71021" y="13703"/>
                    <a:pt x="63358" y="6272"/>
                    <a:pt x="53304" y="5166"/>
                  </a:cubicBezTo>
                  <a:cubicBezTo>
                    <a:pt x="52356" y="5061"/>
                    <a:pt x="51408" y="5016"/>
                    <a:pt x="50459" y="5016"/>
                  </a:cubicBezTo>
                  <a:cubicBezTo>
                    <a:pt x="45087" y="5016"/>
                    <a:pt x="39709" y="6447"/>
                    <a:pt x="34319" y="6447"/>
                  </a:cubicBezTo>
                  <a:cubicBezTo>
                    <a:pt x="33865" y="6447"/>
                    <a:pt x="33410" y="6437"/>
                    <a:pt x="32955" y="6415"/>
                  </a:cubicBezTo>
                  <a:cubicBezTo>
                    <a:pt x="26461" y="6094"/>
                    <a:pt x="20359" y="3373"/>
                    <a:pt x="14114" y="1571"/>
                  </a:cubicBezTo>
                  <a:cubicBezTo>
                    <a:pt x="10942" y="658"/>
                    <a:pt x="7558" y="1"/>
                    <a:pt x="4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407175" y="4716250"/>
              <a:ext cx="108175" cy="108250"/>
            </a:xfrm>
            <a:custGeom>
              <a:avLst/>
              <a:gdLst/>
              <a:ahLst/>
              <a:cxnLst/>
              <a:rect l="l" t="t" r="r" b="b"/>
              <a:pathLst>
                <a:path w="4327" h="4330" extrusionOk="0">
                  <a:moveTo>
                    <a:pt x="2010" y="1"/>
                  </a:moveTo>
                  <a:cubicBezTo>
                    <a:pt x="1747" y="1"/>
                    <a:pt x="1500" y="56"/>
                    <a:pt x="1276" y="180"/>
                  </a:cubicBezTo>
                  <a:cubicBezTo>
                    <a:pt x="1017" y="260"/>
                    <a:pt x="794" y="403"/>
                    <a:pt x="607" y="608"/>
                  </a:cubicBezTo>
                  <a:lnTo>
                    <a:pt x="286" y="1027"/>
                  </a:lnTo>
                  <a:cubicBezTo>
                    <a:pt x="98" y="1349"/>
                    <a:pt x="0" y="1697"/>
                    <a:pt x="0" y="2071"/>
                  </a:cubicBezTo>
                  <a:lnTo>
                    <a:pt x="72" y="2624"/>
                  </a:lnTo>
                  <a:cubicBezTo>
                    <a:pt x="170" y="2972"/>
                    <a:pt x="348" y="3276"/>
                    <a:pt x="607" y="3534"/>
                  </a:cubicBezTo>
                  <a:cubicBezTo>
                    <a:pt x="669" y="3597"/>
                    <a:pt x="732" y="3659"/>
                    <a:pt x="794" y="3722"/>
                  </a:cubicBezTo>
                  <a:cubicBezTo>
                    <a:pt x="981" y="3927"/>
                    <a:pt x="1204" y="4070"/>
                    <a:pt x="1454" y="4150"/>
                  </a:cubicBezTo>
                  <a:cubicBezTo>
                    <a:pt x="1686" y="4274"/>
                    <a:pt x="1934" y="4329"/>
                    <a:pt x="2197" y="4329"/>
                  </a:cubicBezTo>
                  <a:cubicBezTo>
                    <a:pt x="2217" y="4329"/>
                    <a:pt x="2237" y="4329"/>
                    <a:pt x="2257" y="4328"/>
                  </a:cubicBezTo>
                  <a:cubicBezTo>
                    <a:pt x="2277" y="4329"/>
                    <a:pt x="2297" y="4329"/>
                    <a:pt x="2317" y="4329"/>
                  </a:cubicBezTo>
                  <a:cubicBezTo>
                    <a:pt x="2580" y="4329"/>
                    <a:pt x="2827" y="4274"/>
                    <a:pt x="3051" y="4150"/>
                  </a:cubicBezTo>
                  <a:cubicBezTo>
                    <a:pt x="3310" y="4070"/>
                    <a:pt x="3533" y="3927"/>
                    <a:pt x="3720" y="3722"/>
                  </a:cubicBezTo>
                  <a:cubicBezTo>
                    <a:pt x="3827" y="3579"/>
                    <a:pt x="3934" y="3445"/>
                    <a:pt x="4041" y="3302"/>
                  </a:cubicBezTo>
                  <a:cubicBezTo>
                    <a:pt x="4229" y="2981"/>
                    <a:pt x="4327" y="2633"/>
                    <a:pt x="4327" y="2259"/>
                  </a:cubicBezTo>
                  <a:cubicBezTo>
                    <a:pt x="4300" y="2071"/>
                    <a:pt x="4282" y="1893"/>
                    <a:pt x="4255" y="1705"/>
                  </a:cubicBezTo>
                  <a:cubicBezTo>
                    <a:pt x="4157" y="1358"/>
                    <a:pt x="3979" y="1054"/>
                    <a:pt x="3720" y="796"/>
                  </a:cubicBezTo>
                  <a:cubicBezTo>
                    <a:pt x="3658" y="733"/>
                    <a:pt x="3595" y="671"/>
                    <a:pt x="3533" y="608"/>
                  </a:cubicBezTo>
                  <a:cubicBezTo>
                    <a:pt x="3346" y="403"/>
                    <a:pt x="3123" y="260"/>
                    <a:pt x="2873" y="180"/>
                  </a:cubicBezTo>
                  <a:cubicBezTo>
                    <a:pt x="2641" y="56"/>
                    <a:pt x="2393" y="1"/>
                    <a:pt x="2130" y="1"/>
                  </a:cubicBezTo>
                  <a:cubicBezTo>
                    <a:pt x="2110" y="1"/>
                    <a:pt x="2090" y="1"/>
                    <a:pt x="2070" y="2"/>
                  </a:cubicBezTo>
                  <a:cubicBezTo>
                    <a:pt x="2050" y="1"/>
                    <a:pt x="2030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1018250" y="4581275"/>
              <a:ext cx="147000" cy="144850"/>
            </a:xfrm>
            <a:custGeom>
              <a:avLst/>
              <a:gdLst/>
              <a:ahLst/>
              <a:cxnLst/>
              <a:rect l="l" t="t" r="r" b="b"/>
              <a:pathLst>
                <a:path w="5880" h="5794" extrusionOk="0">
                  <a:moveTo>
                    <a:pt x="2816" y="0"/>
                  </a:moveTo>
                  <a:cubicBezTo>
                    <a:pt x="2599" y="0"/>
                    <a:pt x="2379" y="22"/>
                    <a:pt x="2160" y="66"/>
                  </a:cubicBezTo>
                  <a:cubicBezTo>
                    <a:pt x="813" y="360"/>
                    <a:pt x="1" y="1805"/>
                    <a:pt x="322" y="3108"/>
                  </a:cubicBezTo>
                  <a:cubicBezTo>
                    <a:pt x="438" y="3581"/>
                    <a:pt x="679" y="3991"/>
                    <a:pt x="1009" y="4321"/>
                  </a:cubicBezTo>
                  <a:cubicBezTo>
                    <a:pt x="1408" y="5239"/>
                    <a:pt x="2280" y="5794"/>
                    <a:pt x="3259" y="5794"/>
                  </a:cubicBezTo>
                  <a:cubicBezTo>
                    <a:pt x="3460" y="5794"/>
                    <a:pt x="3666" y="5770"/>
                    <a:pt x="3873" y="5722"/>
                  </a:cubicBezTo>
                  <a:cubicBezTo>
                    <a:pt x="5041" y="5445"/>
                    <a:pt x="5817" y="4268"/>
                    <a:pt x="5862" y="3117"/>
                  </a:cubicBezTo>
                  <a:cubicBezTo>
                    <a:pt x="5880" y="2733"/>
                    <a:pt x="5808" y="2358"/>
                    <a:pt x="5675" y="2002"/>
                  </a:cubicBezTo>
                  <a:cubicBezTo>
                    <a:pt x="5594" y="1680"/>
                    <a:pt x="5460" y="1377"/>
                    <a:pt x="5246" y="1101"/>
                  </a:cubicBezTo>
                  <a:cubicBezTo>
                    <a:pt x="4934" y="699"/>
                    <a:pt x="4542" y="432"/>
                    <a:pt x="4087" y="271"/>
                  </a:cubicBezTo>
                  <a:cubicBezTo>
                    <a:pt x="3691" y="91"/>
                    <a:pt x="3260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1718325" y="4653650"/>
              <a:ext cx="147000" cy="144975"/>
            </a:xfrm>
            <a:custGeom>
              <a:avLst/>
              <a:gdLst/>
              <a:ahLst/>
              <a:cxnLst/>
              <a:rect l="l" t="t" r="r" b="b"/>
              <a:pathLst>
                <a:path w="5880" h="5799" extrusionOk="0">
                  <a:moveTo>
                    <a:pt x="2820" y="0"/>
                  </a:moveTo>
                  <a:cubicBezTo>
                    <a:pt x="2604" y="0"/>
                    <a:pt x="2386" y="23"/>
                    <a:pt x="2169" y="70"/>
                  </a:cubicBezTo>
                  <a:cubicBezTo>
                    <a:pt x="822" y="365"/>
                    <a:pt x="1" y="1801"/>
                    <a:pt x="322" y="3112"/>
                  </a:cubicBezTo>
                  <a:cubicBezTo>
                    <a:pt x="438" y="3585"/>
                    <a:pt x="688" y="3995"/>
                    <a:pt x="1018" y="4317"/>
                  </a:cubicBezTo>
                  <a:cubicBezTo>
                    <a:pt x="1410" y="5242"/>
                    <a:pt x="2281" y="5798"/>
                    <a:pt x="3259" y="5798"/>
                  </a:cubicBezTo>
                  <a:cubicBezTo>
                    <a:pt x="3460" y="5798"/>
                    <a:pt x="3666" y="5775"/>
                    <a:pt x="3873" y="5726"/>
                  </a:cubicBezTo>
                  <a:cubicBezTo>
                    <a:pt x="5041" y="5449"/>
                    <a:pt x="5826" y="4272"/>
                    <a:pt x="5862" y="3121"/>
                  </a:cubicBezTo>
                  <a:cubicBezTo>
                    <a:pt x="5880" y="2737"/>
                    <a:pt x="5809" y="2363"/>
                    <a:pt x="5675" y="2006"/>
                  </a:cubicBezTo>
                  <a:cubicBezTo>
                    <a:pt x="5603" y="1685"/>
                    <a:pt x="5461" y="1382"/>
                    <a:pt x="5247" y="1105"/>
                  </a:cubicBezTo>
                  <a:cubicBezTo>
                    <a:pt x="4934" y="704"/>
                    <a:pt x="4542" y="436"/>
                    <a:pt x="4096" y="275"/>
                  </a:cubicBezTo>
                  <a:cubicBezTo>
                    <a:pt x="3694" y="96"/>
                    <a:pt x="3261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827125" y="4656725"/>
              <a:ext cx="66925" cy="51775"/>
            </a:xfrm>
            <a:custGeom>
              <a:avLst/>
              <a:gdLst/>
              <a:ahLst/>
              <a:cxnLst/>
              <a:rect l="l" t="t" r="r" b="b"/>
              <a:pathLst>
                <a:path w="2677" h="2071" extrusionOk="0">
                  <a:moveTo>
                    <a:pt x="1339" y="1"/>
                  </a:moveTo>
                  <a:cubicBezTo>
                    <a:pt x="0" y="1"/>
                    <a:pt x="0" y="2070"/>
                    <a:pt x="1339" y="2070"/>
                  </a:cubicBezTo>
                  <a:cubicBezTo>
                    <a:pt x="2668" y="2070"/>
                    <a:pt x="2677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1313550" y="4674800"/>
              <a:ext cx="80975" cy="63300"/>
            </a:xfrm>
            <a:custGeom>
              <a:avLst/>
              <a:gdLst/>
              <a:ahLst/>
              <a:cxnLst/>
              <a:rect l="l" t="t" r="r" b="b"/>
              <a:pathLst>
                <a:path w="3239" h="2532" extrusionOk="0">
                  <a:moveTo>
                    <a:pt x="1118" y="0"/>
                  </a:moveTo>
                  <a:cubicBezTo>
                    <a:pt x="661" y="0"/>
                    <a:pt x="203" y="266"/>
                    <a:pt x="89" y="750"/>
                  </a:cubicBezTo>
                  <a:cubicBezTo>
                    <a:pt x="0" y="1160"/>
                    <a:pt x="152" y="1624"/>
                    <a:pt x="491" y="1874"/>
                  </a:cubicBezTo>
                  <a:cubicBezTo>
                    <a:pt x="580" y="2061"/>
                    <a:pt x="732" y="2248"/>
                    <a:pt x="910" y="2338"/>
                  </a:cubicBezTo>
                  <a:cubicBezTo>
                    <a:pt x="1066" y="2425"/>
                    <a:pt x="1253" y="2469"/>
                    <a:pt x="1443" y="2469"/>
                  </a:cubicBezTo>
                  <a:cubicBezTo>
                    <a:pt x="1524" y="2469"/>
                    <a:pt x="1606" y="2461"/>
                    <a:pt x="1686" y="2445"/>
                  </a:cubicBezTo>
                  <a:cubicBezTo>
                    <a:pt x="1800" y="2505"/>
                    <a:pt x="1933" y="2531"/>
                    <a:pt x="2069" y="2531"/>
                  </a:cubicBezTo>
                  <a:cubicBezTo>
                    <a:pt x="2317" y="2531"/>
                    <a:pt x="2575" y="2443"/>
                    <a:pt x="2748" y="2311"/>
                  </a:cubicBezTo>
                  <a:cubicBezTo>
                    <a:pt x="3069" y="2061"/>
                    <a:pt x="3239" y="1624"/>
                    <a:pt x="3114" y="1222"/>
                  </a:cubicBezTo>
                  <a:cubicBezTo>
                    <a:pt x="2962" y="705"/>
                    <a:pt x="2543" y="339"/>
                    <a:pt x="2034" y="241"/>
                  </a:cubicBezTo>
                  <a:cubicBezTo>
                    <a:pt x="1820" y="143"/>
                    <a:pt x="1597" y="72"/>
                    <a:pt x="1365" y="27"/>
                  </a:cubicBezTo>
                  <a:cubicBezTo>
                    <a:pt x="1284" y="9"/>
                    <a:pt x="1201" y="0"/>
                    <a:pt x="1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794999" y="4567880"/>
              <a:ext cx="176225" cy="229475"/>
            </a:xfrm>
            <a:custGeom>
              <a:avLst/>
              <a:gdLst/>
              <a:ahLst/>
              <a:cxnLst/>
              <a:rect l="l" t="t" r="r" b="b"/>
              <a:pathLst>
                <a:path w="7049" h="9179" extrusionOk="0">
                  <a:moveTo>
                    <a:pt x="1413" y="935"/>
                  </a:moveTo>
                  <a:cubicBezTo>
                    <a:pt x="1433" y="935"/>
                    <a:pt x="1452" y="936"/>
                    <a:pt x="1473" y="938"/>
                  </a:cubicBezTo>
                  <a:cubicBezTo>
                    <a:pt x="1455" y="992"/>
                    <a:pt x="1428" y="1036"/>
                    <a:pt x="1410" y="1081"/>
                  </a:cubicBezTo>
                  <a:cubicBezTo>
                    <a:pt x="1312" y="1393"/>
                    <a:pt x="1259" y="1732"/>
                    <a:pt x="1232" y="2080"/>
                  </a:cubicBezTo>
                  <a:cubicBezTo>
                    <a:pt x="1036" y="1804"/>
                    <a:pt x="911" y="1473"/>
                    <a:pt x="1080" y="1143"/>
                  </a:cubicBezTo>
                  <a:cubicBezTo>
                    <a:pt x="1159" y="994"/>
                    <a:pt x="1272" y="935"/>
                    <a:pt x="1413" y="935"/>
                  </a:cubicBezTo>
                  <a:close/>
                  <a:moveTo>
                    <a:pt x="2249" y="1366"/>
                  </a:moveTo>
                  <a:cubicBezTo>
                    <a:pt x="2847" y="1848"/>
                    <a:pt x="3471" y="2589"/>
                    <a:pt x="3650" y="2794"/>
                  </a:cubicBezTo>
                  <a:cubicBezTo>
                    <a:pt x="3962" y="3142"/>
                    <a:pt x="4256" y="3516"/>
                    <a:pt x="4542" y="3900"/>
                  </a:cubicBezTo>
                  <a:cubicBezTo>
                    <a:pt x="4399" y="4052"/>
                    <a:pt x="4247" y="4203"/>
                    <a:pt x="4105" y="4346"/>
                  </a:cubicBezTo>
                  <a:cubicBezTo>
                    <a:pt x="3757" y="4096"/>
                    <a:pt x="3418" y="3838"/>
                    <a:pt x="3070" y="3588"/>
                  </a:cubicBezTo>
                  <a:cubicBezTo>
                    <a:pt x="2766" y="3356"/>
                    <a:pt x="2445" y="3142"/>
                    <a:pt x="2133" y="2910"/>
                  </a:cubicBezTo>
                  <a:cubicBezTo>
                    <a:pt x="2142" y="2821"/>
                    <a:pt x="2133" y="2731"/>
                    <a:pt x="2142" y="2642"/>
                  </a:cubicBezTo>
                  <a:cubicBezTo>
                    <a:pt x="2142" y="2285"/>
                    <a:pt x="2115" y="1759"/>
                    <a:pt x="2249" y="1366"/>
                  </a:cubicBezTo>
                  <a:close/>
                  <a:moveTo>
                    <a:pt x="5059" y="4649"/>
                  </a:moveTo>
                  <a:cubicBezTo>
                    <a:pt x="5095" y="4703"/>
                    <a:pt x="5122" y="4747"/>
                    <a:pt x="5157" y="4801"/>
                  </a:cubicBezTo>
                  <a:cubicBezTo>
                    <a:pt x="5166" y="4908"/>
                    <a:pt x="5175" y="5015"/>
                    <a:pt x="5184" y="5131"/>
                  </a:cubicBezTo>
                  <a:cubicBezTo>
                    <a:pt x="5059" y="5033"/>
                    <a:pt x="4925" y="4944"/>
                    <a:pt x="4836" y="4881"/>
                  </a:cubicBezTo>
                  <a:cubicBezTo>
                    <a:pt x="4907" y="4810"/>
                    <a:pt x="4988" y="4730"/>
                    <a:pt x="5059" y="4649"/>
                  </a:cubicBezTo>
                  <a:close/>
                  <a:moveTo>
                    <a:pt x="2151" y="4016"/>
                  </a:moveTo>
                  <a:cubicBezTo>
                    <a:pt x="2588" y="4337"/>
                    <a:pt x="3025" y="4658"/>
                    <a:pt x="3453" y="4979"/>
                  </a:cubicBezTo>
                  <a:cubicBezTo>
                    <a:pt x="3132" y="5301"/>
                    <a:pt x="2802" y="5604"/>
                    <a:pt x="2472" y="5916"/>
                  </a:cubicBezTo>
                  <a:cubicBezTo>
                    <a:pt x="2392" y="5818"/>
                    <a:pt x="2329" y="5720"/>
                    <a:pt x="2258" y="5622"/>
                  </a:cubicBezTo>
                  <a:cubicBezTo>
                    <a:pt x="2204" y="5086"/>
                    <a:pt x="2169" y="4551"/>
                    <a:pt x="2151" y="4016"/>
                  </a:cubicBezTo>
                  <a:close/>
                  <a:moveTo>
                    <a:pt x="4185" y="5524"/>
                  </a:moveTo>
                  <a:cubicBezTo>
                    <a:pt x="4524" y="5786"/>
                    <a:pt x="4913" y="6195"/>
                    <a:pt x="5311" y="6195"/>
                  </a:cubicBezTo>
                  <a:cubicBezTo>
                    <a:pt x="5467" y="6195"/>
                    <a:pt x="5625" y="6131"/>
                    <a:pt x="5782" y="5970"/>
                  </a:cubicBezTo>
                  <a:cubicBezTo>
                    <a:pt x="5996" y="6478"/>
                    <a:pt x="6148" y="7040"/>
                    <a:pt x="6049" y="7584"/>
                  </a:cubicBezTo>
                  <a:cubicBezTo>
                    <a:pt x="6005" y="7816"/>
                    <a:pt x="5907" y="8218"/>
                    <a:pt x="5639" y="8298"/>
                  </a:cubicBezTo>
                  <a:cubicBezTo>
                    <a:pt x="5608" y="8307"/>
                    <a:pt x="5575" y="8311"/>
                    <a:pt x="5541" y="8311"/>
                  </a:cubicBezTo>
                  <a:cubicBezTo>
                    <a:pt x="5296" y="8311"/>
                    <a:pt x="4997" y="8106"/>
                    <a:pt x="4809" y="8004"/>
                  </a:cubicBezTo>
                  <a:cubicBezTo>
                    <a:pt x="4158" y="7620"/>
                    <a:pt x="3560" y="7147"/>
                    <a:pt x="3043" y="6603"/>
                  </a:cubicBezTo>
                  <a:cubicBezTo>
                    <a:pt x="3436" y="6246"/>
                    <a:pt x="3810" y="5889"/>
                    <a:pt x="4185" y="5524"/>
                  </a:cubicBezTo>
                  <a:close/>
                  <a:moveTo>
                    <a:pt x="1376" y="1"/>
                  </a:moveTo>
                  <a:cubicBezTo>
                    <a:pt x="1073" y="1"/>
                    <a:pt x="780" y="117"/>
                    <a:pt x="509" y="403"/>
                  </a:cubicBezTo>
                  <a:cubicBezTo>
                    <a:pt x="153" y="778"/>
                    <a:pt x="46" y="1331"/>
                    <a:pt x="153" y="1839"/>
                  </a:cubicBezTo>
                  <a:cubicBezTo>
                    <a:pt x="54" y="1911"/>
                    <a:pt x="1" y="2018"/>
                    <a:pt x="19" y="2178"/>
                  </a:cubicBezTo>
                  <a:cubicBezTo>
                    <a:pt x="197" y="3525"/>
                    <a:pt x="652" y="4810"/>
                    <a:pt x="1402" y="5943"/>
                  </a:cubicBezTo>
                  <a:cubicBezTo>
                    <a:pt x="1437" y="6318"/>
                    <a:pt x="1491" y="6701"/>
                    <a:pt x="1553" y="7076"/>
                  </a:cubicBezTo>
                  <a:cubicBezTo>
                    <a:pt x="1586" y="7292"/>
                    <a:pt x="1769" y="7391"/>
                    <a:pt x="1960" y="7391"/>
                  </a:cubicBezTo>
                  <a:cubicBezTo>
                    <a:pt x="2084" y="7391"/>
                    <a:pt x="2211" y="7349"/>
                    <a:pt x="2303" y="7272"/>
                  </a:cubicBezTo>
                  <a:cubicBezTo>
                    <a:pt x="2329" y="7254"/>
                    <a:pt x="2356" y="7228"/>
                    <a:pt x="2383" y="7201"/>
                  </a:cubicBezTo>
                  <a:cubicBezTo>
                    <a:pt x="3088" y="7959"/>
                    <a:pt x="3926" y="8628"/>
                    <a:pt x="4854" y="9030"/>
                  </a:cubicBezTo>
                  <a:cubicBezTo>
                    <a:pt x="5084" y="9128"/>
                    <a:pt x="5316" y="9178"/>
                    <a:pt x="5538" y="9178"/>
                  </a:cubicBezTo>
                  <a:cubicBezTo>
                    <a:pt x="6019" y="9178"/>
                    <a:pt x="6450" y="8939"/>
                    <a:pt x="6701" y="8432"/>
                  </a:cubicBezTo>
                  <a:cubicBezTo>
                    <a:pt x="7049" y="7736"/>
                    <a:pt x="7031" y="6924"/>
                    <a:pt x="6808" y="6193"/>
                  </a:cubicBezTo>
                  <a:cubicBezTo>
                    <a:pt x="6638" y="5595"/>
                    <a:pt x="6362" y="5015"/>
                    <a:pt x="6032" y="4453"/>
                  </a:cubicBezTo>
                  <a:cubicBezTo>
                    <a:pt x="5987" y="4266"/>
                    <a:pt x="5942" y="4078"/>
                    <a:pt x="5907" y="3909"/>
                  </a:cubicBezTo>
                  <a:cubicBezTo>
                    <a:pt x="5898" y="3873"/>
                    <a:pt x="5880" y="3838"/>
                    <a:pt x="5871" y="3802"/>
                  </a:cubicBezTo>
                  <a:cubicBezTo>
                    <a:pt x="6165" y="3490"/>
                    <a:pt x="6460" y="3168"/>
                    <a:pt x="6745" y="2838"/>
                  </a:cubicBezTo>
                  <a:cubicBezTo>
                    <a:pt x="7038" y="2511"/>
                    <a:pt x="6738" y="2059"/>
                    <a:pt x="6408" y="2059"/>
                  </a:cubicBezTo>
                  <a:cubicBezTo>
                    <a:pt x="6307" y="2059"/>
                    <a:pt x="6202" y="2102"/>
                    <a:pt x="6112" y="2205"/>
                  </a:cubicBezTo>
                  <a:cubicBezTo>
                    <a:pt x="5924" y="2419"/>
                    <a:pt x="5728" y="2624"/>
                    <a:pt x="5541" y="2838"/>
                  </a:cubicBezTo>
                  <a:cubicBezTo>
                    <a:pt x="5389" y="2473"/>
                    <a:pt x="5202" y="2125"/>
                    <a:pt x="4988" y="1804"/>
                  </a:cubicBezTo>
                  <a:cubicBezTo>
                    <a:pt x="4542" y="1117"/>
                    <a:pt x="3935" y="314"/>
                    <a:pt x="3114" y="73"/>
                  </a:cubicBezTo>
                  <a:cubicBezTo>
                    <a:pt x="2980" y="32"/>
                    <a:pt x="2851" y="14"/>
                    <a:pt x="2726" y="14"/>
                  </a:cubicBezTo>
                  <a:cubicBezTo>
                    <a:pt x="2495" y="14"/>
                    <a:pt x="2283" y="79"/>
                    <a:pt x="2097" y="189"/>
                  </a:cubicBezTo>
                  <a:cubicBezTo>
                    <a:pt x="1855" y="72"/>
                    <a:pt x="1613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17"/>
          <p:cNvSpPr/>
          <p:nvPr/>
        </p:nvSpPr>
        <p:spPr>
          <a:xfrm flipH="1">
            <a:off x="-3618" y="13"/>
            <a:ext cx="1835831" cy="1359343"/>
          </a:xfrm>
          <a:custGeom>
            <a:avLst/>
            <a:gdLst/>
            <a:ahLst/>
            <a:cxnLst/>
            <a:rect l="l" t="t" r="r" b="b"/>
            <a:pathLst>
              <a:path w="32857" h="24329" extrusionOk="0">
                <a:moveTo>
                  <a:pt x="18592" y="1660"/>
                </a:moveTo>
                <a:lnTo>
                  <a:pt x="18592" y="1660"/>
                </a:lnTo>
                <a:cubicBezTo>
                  <a:pt x="18226" y="3346"/>
                  <a:pt x="17887" y="5050"/>
                  <a:pt x="17655" y="6754"/>
                </a:cubicBezTo>
                <a:cubicBezTo>
                  <a:pt x="17379" y="7601"/>
                  <a:pt x="17058" y="8422"/>
                  <a:pt x="16683" y="9234"/>
                </a:cubicBezTo>
                <a:cubicBezTo>
                  <a:pt x="16781" y="7994"/>
                  <a:pt x="16951" y="6763"/>
                  <a:pt x="17192" y="5540"/>
                </a:cubicBezTo>
                <a:cubicBezTo>
                  <a:pt x="17709" y="4265"/>
                  <a:pt x="18182" y="2971"/>
                  <a:pt x="18592" y="1660"/>
                </a:cubicBezTo>
                <a:close/>
                <a:moveTo>
                  <a:pt x="920" y="1"/>
                </a:moveTo>
                <a:cubicBezTo>
                  <a:pt x="188" y="2775"/>
                  <a:pt x="1" y="5656"/>
                  <a:pt x="375" y="8529"/>
                </a:cubicBezTo>
                <a:cubicBezTo>
                  <a:pt x="437" y="8974"/>
                  <a:pt x="829" y="9305"/>
                  <a:pt x="1218" y="9305"/>
                </a:cubicBezTo>
                <a:cubicBezTo>
                  <a:pt x="1445" y="9305"/>
                  <a:pt x="1671" y="9191"/>
                  <a:pt x="1829" y="8922"/>
                </a:cubicBezTo>
                <a:cubicBezTo>
                  <a:pt x="2097" y="8449"/>
                  <a:pt x="2365" y="7976"/>
                  <a:pt x="2615" y="7503"/>
                </a:cubicBezTo>
                <a:cubicBezTo>
                  <a:pt x="2707" y="7537"/>
                  <a:pt x="2806" y="7553"/>
                  <a:pt x="2908" y="7553"/>
                </a:cubicBezTo>
                <a:cubicBezTo>
                  <a:pt x="3238" y="7553"/>
                  <a:pt x="3582" y="7374"/>
                  <a:pt x="3712" y="7012"/>
                </a:cubicBezTo>
                <a:cubicBezTo>
                  <a:pt x="3837" y="6665"/>
                  <a:pt x="3953" y="6317"/>
                  <a:pt x="4078" y="5969"/>
                </a:cubicBezTo>
                <a:lnTo>
                  <a:pt x="4078" y="5969"/>
                </a:lnTo>
                <a:cubicBezTo>
                  <a:pt x="3801" y="7610"/>
                  <a:pt x="3569" y="9261"/>
                  <a:pt x="3400" y="10920"/>
                </a:cubicBezTo>
                <a:cubicBezTo>
                  <a:pt x="3352" y="11410"/>
                  <a:pt x="3743" y="11665"/>
                  <a:pt x="4148" y="11665"/>
                </a:cubicBezTo>
                <a:cubicBezTo>
                  <a:pt x="4421" y="11665"/>
                  <a:pt x="4699" y="11549"/>
                  <a:pt x="4854" y="11312"/>
                </a:cubicBezTo>
                <a:cubicBezTo>
                  <a:pt x="5246" y="10706"/>
                  <a:pt x="5612" y="10099"/>
                  <a:pt x="5960" y="9475"/>
                </a:cubicBezTo>
                <a:lnTo>
                  <a:pt x="5960" y="9475"/>
                </a:lnTo>
                <a:cubicBezTo>
                  <a:pt x="5915" y="9724"/>
                  <a:pt x="5862" y="9974"/>
                  <a:pt x="5826" y="10233"/>
                </a:cubicBezTo>
                <a:cubicBezTo>
                  <a:pt x="5737" y="10777"/>
                  <a:pt x="6178" y="11215"/>
                  <a:pt x="6625" y="11215"/>
                </a:cubicBezTo>
                <a:cubicBezTo>
                  <a:pt x="6853" y="11215"/>
                  <a:pt x="7082" y="11101"/>
                  <a:pt x="7245" y="10831"/>
                </a:cubicBezTo>
                <a:cubicBezTo>
                  <a:pt x="8039" y="9510"/>
                  <a:pt x="8797" y="8172"/>
                  <a:pt x="9528" y="6825"/>
                </a:cubicBezTo>
                <a:lnTo>
                  <a:pt x="9528" y="6825"/>
                </a:lnTo>
                <a:cubicBezTo>
                  <a:pt x="9296" y="8360"/>
                  <a:pt x="9216" y="9921"/>
                  <a:pt x="9386" y="11509"/>
                </a:cubicBezTo>
                <a:cubicBezTo>
                  <a:pt x="9435" y="11977"/>
                  <a:pt x="9808" y="12279"/>
                  <a:pt x="10192" y="12279"/>
                </a:cubicBezTo>
                <a:cubicBezTo>
                  <a:pt x="10429" y="12279"/>
                  <a:pt x="10669" y="12164"/>
                  <a:pt x="10840" y="11901"/>
                </a:cubicBezTo>
                <a:cubicBezTo>
                  <a:pt x="11107" y="11491"/>
                  <a:pt x="11366" y="11080"/>
                  <a:pt x="11616" y="10661"/>
                </a:cubicBezTo>
                <a:cubicBezTo>
                  <a:pt x="11678" y="11402"/>
                  <a:pt x="11866" y="12097"/>
                  <a:pt x="12267" y="12686"/>
                </a:cubicBezTo>
                <a:cubicBezTo>
                  <a:pt x="12432" y="12929"/>
                  <a:pt x="12698" y="13061"/>
                  <a:pt x="12960" y="13061"/>
                </a:cubicBezTo>
                <a:cubicBezTo>
                  <a:pt x="13208" y="13061"/>
                  <a:pt x="13453" y="12942"/>
                  <a:pt x="13605" y="12686"/>
                </a:cubicBezTo>
                <a:cubicBezTo>
                  <a:pt x="14123" y="11830"/>
                  <a:pt x="14613" y="10964"/>
                  <a:pt x="15077" y="10090"/>
                </a:cubicBezTo>
                <a:lnTo>
                  <a:pt x="15077" y="10090"/>
                </a:lnTo>
                <a:cubicBezTo>
                  <a:pt x="15042" y="10875"/>
                  <a:pt x="15024" y="11669"/>
                  <a:pt x="15042" y="12463"/>
                </a:cubicBezTo>
                <a:cubicBezTo>
                  <a:pt x="15058" y="12938"/>
                  <a:pt x="15442" y="13223"/>
                  <a:pt x="15831" y="13223"/>
                </a:cubicBezTo>
                <a:cubicBezTo>
                  <a:pt x="16078" y="13223"/>
                  <a:pt x="16328" y="13108"/>
                  <a:pt x="16487" y="12856"/>
                </a:cubicBezTo>
                <a:cubicBezTo>
                  <a:pt x="16808" y="12356"/>
                  <a:pt x="17102" y="11848"/>
                  <a:pt x="17379" y="11330"/>
                </a:cubicBezTo>
                <a:cubicBezTo>
                  <a:pt x="17388" y="11607"/>
                  <a:pt x="17397" y="11892"/>
                  <a:pt x="17415" y="12169"/>
                </a:cubicBezTo>
                <a:cubicBezTo>
                  <a:pt x="17448" y="12637"/>
                  <a:pt x="17835" y="12939"/>
                  <a:pt x="18223" y="12939"/>
                </a:cubicBezTo>
                <a:cubicBezTo>
                  <a:pt x="18463" y="12939"/>
                  <a:pt x="18703" y="12824"/>
                  <a:pt x="18860" y="12561"/>
                </a:cubicBezTo>
                <a:cubicBezTo>
                  <a:pt x="19449" y="11607"/>
                  <a:pt x="20002" y="10643"/>
                  <a:pt x="20528" y="9662"/>
                </a:cubicBezTo>
                <a:lnTo>
                  <a:pt x="20528" y="9662"/>
                </a:lnTo>
                <a:cubicBezTo>
                  <a:pt x="20385" y="10706"/>
                  <a:pt x="20278" y="11749"/>
                  <a:pt x="20207" y="12802"/>
                </a:cubicBezTo>
                <a:cubicBezTo>
                  <a:pt x="20170" y="13301"/>
                  <a:pt x="20535" y="13540"/>
                  <a:pt x="20924" y="13540"/>
                </a:cubicBezTo>
                <a:cubicBezTo>
                  <a:pt x="21197" y="13540"/>
                  <a:pt x="21483" y="13422"/>
                  <a:pt x="21652" y="13195"/>
                </a:cubicBezTo>
                <a:cubicBezTo>
                  <a:pt x="22669" y="11812"/>
                  <a:pt x="23615" y="10393"/>
                  <a:pt x="24498" y="8939"/>
                </a:cubicBezTo>
                <a:lnTo>
                  <a:pt x="24498" y="8939"/>
                </a:lnTo>
                <a:lnTo>
                  <a:pt x="23365" y="13998"/>
                </a:lnTo>
                <a:cubicBezTo>
                  <a:pt x="23232" y="14576"/>
                  <a:pt x="23651" y="14949"/>
                  <a:pt x="24103" y="14949"/>
                </a:cubicBezTo>
                <a:cubicBezTo>
                  <a:pt x="24347" y="14949"/>
                  <a:pt x="24602" y="14840"/>
                  <a:pt x="24783" y="14595"/>
                </a:cubicBezTo>
                <a:cubicBezTo>
                  <a:pt x="25104" y="14149"/>
                  <a:pt x="25426" y="13703"/>
                  <a:pt x="25738" y="13257"/>
                </a:cubicBezTo>
                <a:lnTo>
                  <a:pt x="25738" y="13257"/>
                </a:lnTo>
                <a:cubicBezTo>
                  <a:pt x="25033" y="15898"/>
                  <a:pt x="24480" y="18583"/>
                  <a:pt x="24105" y="21304"/>
                </a:cubicBezTo>
                <a:cubicBezTo>
                  <a:pt x="24023" y="21866"/>
                  <a:pt x="24433" y="22278"/>
                  <a:pt x="24874" y="22278"/>
                </a:cubicBezTo>
                <a:cubicBezTo>
                  <a:pt x="25104" y="22278"/>
                  <a:pt x="25343" y="22165"/>
                  <a:pt x="25524" y="21902"/>
                </a:cubicBezTo>
                <a:cubicBezTo>
                  <a:pt x="25997" y="21215"/>
                  <a:pt x="26469" y="20519"/>
                  <a:pt x="26924" y="19823"/>
                </a:cubicBezTo>
                <a:lnTo>
                  <a:pt x="26924" y="19823"/>
                </a:lnTo>
                <a:cubicBezTo>
                  <a:pt x="26853" y="20296"/>
                  <a:pt x="26826" y="20786"/>
                  <a:pt x="26844" y="21286"/>
                </a:cubicBezTo>
                <a:cubicBezTo>
                  <a:pt x="26856" y="21701"/>
                  <a:pt x="27278" y="22077"/>
                  <a:pt x="27680" y="22077"/>
                </a:cubicBezTo>
                <a:cubicBezTo>
                  <a:pt x="27857" y="22077"/>
                  <a:pt x="28031" y="22005"/>
                  <a:pt x="28164" y="21830"/>
                </a:cubicBezTo>
                <a:cubicBezTo>
                  <a:pt x="28887" y="20902"/>
                  <a:pt x="29592" y="19948"/>
                  <a:pt x="30279" y="18993"/>
                </a:cubicBezTo>
                <a:lnTo>
                  <a:pt x="30279" y="18993"/>
                </a:lnTo>
                <a:cubicBezTo>
                  <a:pt x="29806" y="20100"/>
                  <a:pt x="29342" y="21206"/>
                  <a:pt x="28869" y="22303"/>
                </a:cubicBezTo>
                <a:cubicBezTo>
                  <a:pt x="28630" y="22869"/>
                  <a:pt x="29055" y="23494"/>
                  <a:pt x="29564" y="23494"/>
                </a:cubicBezTo>
                <a:cubicBezTo>
                  <a:pt x="29738" y="23494"/>
                  <a:pt x="29921" y="23421"/>
                  <a:pt x="30091" y="23249"/>
                </a:cubicBezTo>
                <a:cubicBezTo>
                  <a:pt x="31082" y="22267"/>
                  <a:pt x="32000" y="21233"/>
                  <a:pt x="32857" y="20153"/>
                </a:cubicBezTo>
                <a:lnTo>
                  <a:pt x="32857" y="17539"/>
                </a:lnTo>
                <a:cubicBezTo>
                  <a:pt x="32634" y="17869"/>
                  <a:pt x="32393" y="18190"/>
                  <a:pt x="32152" y="18512"/>
                </a:cubicBezTo>
                <a:cubicBezTo>
                  <a:pt x="32393" y="17958"/>
                  <a:pt x="32625" y="17405"/>
                  <a:pt x="32857" y="16852"/>
                </a:cubicBezTo>
                <a:lnTo>
                  <a:pt x="32857" y="12231"/>
                </a:lnTo>
                <a:cubicBezTo>
                  <a:pt x="31617" y="14319"/>
                  <a:pt x="30288" y="16344"/>
                  <a:pt x="28869" y="18315"/>
                </a:cubicBezTo>
                <a:cubicBezTo>
                  <a:pt x="29413" y="16674"/>
                  <a:pt x="30314" y="15095"/>
                  <a:pt x="31019" y="13578"/>
                </a:cubicBezTo>
                <a:cubicBezTo>
                  <a:pt x="31635" y="12267"/>
                  <a:pt x="32241" y="10947"/>
                  <a:pt x="32857" y="9635"/>
                </a:cubicBezTo>
                <a:lnTo>
                  <a:pt x="32857" y="5978"/>
                </a:lnTo>
                <a:cubicBezTo>
                  <a:pt x="30921" y="10144"/>
                  <a:pt x="28700" y="14176"/>
                  <a:pt x="26220" y="18039"/>
                </a:cubicBezTo>
                <a:cubicBezTo>
                  <a:pt x="26898" y="14622"/>
                  <a:pt x="27834" y="11268"/>
                  <a:pt x="29030" y="7994"/>
                </a:cubicBezTo>
                <a:cubicBezTo>
                  <a:pt x="30466" y="5424"/>
                  <a:pt x="31715" y="2757"/>
                  <a:pt x="32768" y="1"/>
                </a:cubicBezTo>
                <a:lnTo>
                  <a:pt x="30832" y="1"/>
                </a:lnTo>
                <a:cubicBezTo>
                  <a:pt x="29610" y="2391"/>
                  <a:pt x="28530" y="4854"/>
                  <a:pt x="27602" y="7369"/>
                </a:cubicBezTo>
                <a:cubicBezTo>
                  <a:pt x="27023" y="8413"/>
                  <a:pt x="26398" y="9448"/>
                  <a:pt x="25747" y="10456"/>
                </a:cubicBezTo>
                <a:cubicBezTo>
                  <a:pt x="26246" y="8244"/>
                  <a:pt x="26746" y="6022"/>
                  <a:pt x="27246" y="3801"/>
                </a:cubicBezTo>
                <a:cubicBezTo>
                  <a:pt x="27364" y="3262"/>
                  <a:pt x="26872" y="2809"/>
                  <a:pt x="26414" y="2809"/>
                </a:cubicBezTo>
                <a:cubicBezTo>
                  <a:pt x="26182" y="2809"/>
                  <a:pt x="25959" y="2925"/>
                  <a:pt x="25827" y="3203"/>
                </a:cubicBezTo>
                <a:cubicBezTo>
                  <a:pt x="24721" y="5523"/>
                  <a:pt x="23463" y="7753"/>
                  <a:pt x="22062" y="9894"/>
                </a:cubicBezTo>
                <a:cubicBezTo>
                  <a:pt x="22321" y="7949"/>
                  <a:pt x="22687" y="6022"/>
                  <a:pt x="23178" y="4113"/>
                </a:cubicBezTo>
                <a:cubicBezTo>
                  <a:pt x="23319" y="3569"/>
                  <a:pt x="22807" y="3111"/>
                  <a:pt x="22341" y="3111"/>
                </a:cubicBezTo>
                <a:cubicBezTo>
                  <a:pt x="22104" y="3111"/>
                  <a:pt x="21879" y="3230"/>
                  <a:pt x="21759" y="3515"/>
                </a:cubicBezTo>
                <a:cubicBezTo>
                  <a:pt x="20929" y="5478"/>
                  <a:pt x="20002" y="7396"/>
                  <a:pt x="18976" y="9269"/>
                </a:cubicBezTo>
                <a:cubicBezTo>
                  <a:pt x="19020" y="8529"/>
                  <a:pt x="19092" y="7797"/>
                  <a:pt x="19181" y="7066"/>
                </a:cubicBezTo>
                <a:cubicBezTo>
                  <a:pt x="19805" y="5103"/>
                  <a:pt x="20189" y="3052"/>
                  <a:pt x="20314" y="964"/>
                </a:cubicBezTo>
                <a:cubicBezTo>
                  <a:pt x="20343" y="480"/>
                  <a:pt x="19927" y="207"/>
                  <a:pt x="19519" y="207"/>
                </a:cubicBezTo>
                <a:cubicBezTo>
                  <a:pt x="19310" y="207"/>
                  <a:pt x="19103" y="278"/>
                  <a:pt x="18958" y="429"/>
                </a:cubicBezTo>
                <a:cubicBezTo>
                  <a:pt x="19003" y="286"/>
                  <a:pt x="19038" y="143"/>
                  <a:pt x="19083" y="1"/>
                </a:cubicBezTo>
                <a:lnTo>
                  <a:pt x="17200" y="1"/>
                </a:lnTo>
                <a:cubicBezTo>
                  <a:pt x="16576" y="1642"/>
                  <a:pt x="16076" y="3319"/>
                  <a:pt x="15720" y="5032"/>
                </a:cubicBezTo>
                <a:cubicBezTo>
                  <a:pt x="14988" y="6834"/>
                  <a:pt x="14141" y="8591"/>
                  <a:pt x="13195" y="10295"/>
                </a:cubicBezTo>
                <a:cubicBezTo>
                  <a:pt x="13195" y="9858"/>
                  <a:pt x="13257" y="9421"/>
                  <a:pt x="13293" y="9002"/>
                </a:cubicBezTo>
                <a:cubicBezTo>
                  <a:pt x="13355" y="8306"/>
                  <a:pt x="13454" y="7619"/>
                  <a:pt x="13579" y="6932"/>
                </a:cubicBezTo>
                <a:cubicBezTo>
                  <a:pt x="14587" y="4711"/>
                  <a:pt x="15363" y="2391"/>
                  <a:pt x="15916" y="1"/>
                </a:cubicBezTo>
                <a:lnTo>
                  <a:pt x="14042" y="1"/>
                </a:lnTo>
                <a:cubicBezTo>
                  <a:pt x="13186" y="1999"/>
                  <a:pt x="12526" y="4077"/>
                  <a:pt x="12124" y="6218"/>
                </a:cubicBezTo>
                <a:cubicBezTo>
                  <a:pt x="12115" y="6290"/>
                  <a:pt x="12098" y="6370"/>
                  <a:pt x="12080" y="6450"/>
                </a:cubicBezTo>
                <a:cubicBezTo>
                  <a:pt x="11714" y="7253"/>
                  <a:pt x="11313" y="8038"/>
                  <a:pt x="10884" y="8814"/>
                </a:cubicBezTo>
                <a:cubicBezTo>
                  <a:pt x="11063" y="5790"/>
                  <a:pt x="11991" y="2864"/>
                  <a:pt x="13034" y="1"/>
                </a:cubicBezTo>
                <a:lnTo>
                  <a:pt x="11223" y="1"/>
                </a:lnTo>
                <a:cubicBezTo>
                  <a:pt x="10278" y="2035"/>
                  <a:pt x="9261" y="4042"/>
                  <a:pt x="8190" y="6022"/>
                </a:cubicBezTo>
                <a:cubicBezTo>
                  <a:pt x="8520" y="4506"/>
                  <a:pt x="8877" y="2998"/>
                  <a:pt x="9287" y="1490"/>
                </a:cubicBezTo>
                <a:cubicBezTo>
                  <a:pt x="9448" y="1000"/>
                  <a:pt x="9600" y="500"/>
                  <a:pt x="9751" y="1"/>
                </a:cubicBezTo>
                <a:lnTo>
                  <a:pt x="8092" y="1"/>
                </a:lnTo>
                <a:cubicBezTo>
                  <a:pt x="7985" y="348"/>
                  <a:pt x="7887" y="705"/>
                  <a:pt x="7789" y="1062"/>
                </a:cubicBezTo>
                <a:cubicBezTo>
                  <a:pt x="7129" y="3096"/>
                  <a:pt x="6388" y="5094"/>
                  <a:pt x="5469" y="7021"/>
                </a:cubicBezTo>
                <a:cubicBezTo>
                  <a:pt x="5853" y="4648"/>
                  <a:pt x="6361" y="2311"/>
                  <a:pt x="6995" y="1"/>
                </a:cubicBezTo>
                <a:lnTo>
                  <a:pt x="3756" y="1"/>
                </a:lnTo>
                <a:cubicBezTo>
                  <a:pt x="3194" y="1383"/>
                  <a:pt x="2775" y="2811"/>
                  <a:pt x="2499" y="4292"/>
                </a:cubicBezTo>
                <a:cubicBezTo>
                  <a:pt x="2258" y="4800"/>
                  <a:pt x="2008" y="5309"/>
                  <a:pt x="1749" y="5808"/>
                </a:cubicBezTo>
                <a:cubicBezTo>
                  <a:pt x="1731" y="3845"/>
                  <a:pt x="1999" y="1901"/>
                  <a:pt x="2534" y="1"/>
                </a:cubicBezTo>
                <a:close/>
                <a:moveTo>
                  <a:pt x="32857" y="20242"/>
                </a:moveTo>
                <a:cubicBezTo>
                  <a:pt x="32625" y="21357"/>
                  <a:pt x="32473" y="22481"/>
                  <a:pt x="32393" y="23623"/>
                </a:cubicBezTo>
                <a:cubicBezTo>
                  <a:pt x="32366" y="23936"/>
                  <a:pt x="32580" y="24212"/>
                  <a:pt x="32857" y="24328"/>
                </a:cubicBezTo>
                <a:lnTo>
                  <a:pt x="32857" y="202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17"/>
          <p:cNvSpPr/>
          <p:nvPr/>
        </p:nvSpPr>
        <p:spPr>
          <a:xfrm>
            <a:off x="1667600" y="1965400"/>
            <a:ext cx="5234000" cy="292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17"/>
          <p:cNvSpPr txBox="1">
            <a:spLocks noGrp="1"/>
          </p:cNvSpPr>
          <p:nvPr>
            <p:ph type="title"/>
          </p:nvPr>
        </p:nvSpPr>
        <p:spPr>
          <a:xfrm>
            <a:off x="1832216" y="2568813"/>
            <a:ext cx="4904800" cy="17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50" name="Google Shape;950;p17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1" name="Google Shape;951;p17"/>
          <p:cNvGrpSpPr/>
          <p:nvPr/>
        </p:nvGrpSpPr>
        <p:grpSpPr>
          <a:xfrm flipH="1">
            <a:off x="1453967" y="1712218"/>
            <a:ext cx="634333" cy="856567"/>
            <a:chOff x="5043650" y="1021175"/>
            <a:chExt cx="475750" cy="642425"/>
          </a:xfrm>
        </p:grpSpPr>
        <p:sp>
          <p:nvSpPr>
            <p:cNvPr id="952" name="Google Shape;952;p17"/>
            <p:cNvSpPr/>
            <p:nvPr/>
          </p:nvSpPr>
          <p:spPr>
            <a:xfrm>
              <a:off x="5043650" y="1021175"/>
              <a:ext cx="329625" cy="282600"/>
            </a:xfrm>
            <a:custGeom>
              <a:avLst/>
              <a:gdLst/>
              <a:ahLst/>
              <a:cxnLst/>
              <a:rect l="l" t="t" r="r" b="b"/>
              <a:pathLst>
                <a:path w="13185" h="11304" extrusionOk="0">
                  <a:moveTo>
                    <a:pt x="7215" y="0"/>
                  </a:moveTo>
                  <a:cubicBezTo>
                    <a:pt x="6651" y="0"/>
                    <a:pt x="6300" y="702"/>
                    <a:pt x="6183" y="1286"/>
                  </a:cubicBezTo>
                  <a:cubicBezTo>
                    <a:pt x="5853" y="2910"/>
                    <a:pt x="5933" y="4614"/>
                    <a:pt x="6397" y="6210"/>
                  </a:cubicBezTo>
                  <a:cubicBezTo>
                    <a:pt x="5166" y="4694"/>
                    <a:pt x="3935" y="3168"/>
                    <a:pt x="2704" y="1652"/>
                  </a:cubicBezTo>
                  <a:cubicBezTo>
                    <a:pt x="2368" y="1232"/>
                    <a:pt x="1857" y="780"/>
                    <a:pt x="1373" y="780"/>
                  </a:cubicBezTo>
                  <a:cubicBezTo>
                    <a:pt x="1239" y="780"/>
                    <a:pt x="1108" y="814"/>
                    <a:pt x="982" y="894"/>
                  </a:cubicBezTo>
                  <a:cubicBezTo>
                    <a:pt x="500" y="1206"/>
                    <a:pt x="563" y="1911"/>
                    <a:pt x="714" y="2464"/>
                  </a:cubicBezTo>
                  <a:cubicBezTo>
                    <a:pt x="1250" y="4453"/>
                    <a:pt x="2222" y="6318"/>
                    <a:pt x="3560" y="7879"/>
                  </a:cubicBezTo>
                  <a:cubicBezTo>
                    <a:pt x="2956" y="7545"/>
                    <a:pt x="1979" y="7292"/>
                    <a:pt x="1223" y="7292"/>
                  </a:cubicBezTo>
                  <a:cubicBezTo>
                    <a:pt x="809" y="7292"/>
                    <a:pt x="461" y="7368"/>
                    <a:pt x="277" y="7549"/>
                  </a:cubicBezTo>
                  <a:cubicBezTo>
                    <a:pt x="1" y="7816"/>
                    <a:pt x="90" y="8307"/>
                    <a:pt x="830" y="9101"/>
                  </a:cubicBezTo>
                  <a:cubicBezTo>
                    <a:pt x="1553" y="9877"/>
                    <a:pt x="2517" y="10430"/>
                    <a:pt x="3516" y="10787"/>
                  </a:cubicBezTo>
                  <a:cubicBezTo>
                    <a:pt x="4395" y="11106"/>
                    <a:pt x="5393" y="11303"/>
                    <a:pt x="6383" y="11303"/>
                  </a:cubicBezTo>
                  <a:cubicBezTo>
                    <a:pt x="7412" y="11303"/>
                    <a:pt x="8433" y="11091"/>
                    <a:pt x="9305" y="10582"/>
                  </a:cubicBezTo>
                  <a:cubicBezTo>
                    <a:pt x="10956" y="9627"/>
                    <a:pt x="12053" y="7870"/>
                    <a:pt x="12481" y="6014"/>
                  </a:cubicBezTo>
                  <a:cubicBezTo>
                    <a:pt x="12715" y="5027"/>
                    <a:pt x="13184" y="1128"/>
                    <a:pt x="12011" y="1128"/>
                  </a:cubicBezTo>
                  <a:cubicBezTo>
                    <a:pt x="11795" y="1128"/>
                    <a:pt x="11525" y="1259"/>
                    <a:pt x="11188" y="1563"/>
                  </a:cubicBezTo>
                  <a:cubicBezTo>
                    <a:pt x="10362" y="2300"/>
                    <a:pt x="9173" y="4443"/>
                    <a:pt x="9251" y="5598"/>
                  </a:cubicBezTo>
                  <a:lnTo>
                    <a:pt x="9251" y="5598"/>
                  </a:lnTo>
                  <a:cubicBezTo>
                    <a:pt x="9134" y="3988"/>
                    <a:pt x="8759" y="2405"/>
                    <a:pt x="8146" y="911"/>
                  </a:cubicBezTo>
                  <a:cubicBezTo>
                    <a:pt x="7985" y="519"/>
                    <a:pt x="7753" y="82"/>
                    <a:pt x="7334" y="10"/>
                  </a:cubicBezTo>
                  <a:cubicBezTo>
                    <a:pt x="7293" y="4"/>
                    <a:pt x="7253" y="0"/>
                    <a:pt x="7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5175250" y="1181625"/>
              <a:ext cx="344150" cy="481975"/>
            </a:xfrm>
            <a:custGeom>
              <a:avLst/>
              <a:gdLst/>
              <a:ahLst/>
              <a:cxnLst/>
              <a:rect l="l" t="t" r="r" b="b"/>
              <a:pathLst>
                <a:path w="13766" h="19279" extrusionOk="0">
                  <a:moveTo>
                    <a:pt x="939" y="2523"/>
                  </a:moveTo>
                  <a:cubicBezTo>
                    <a:pt x="958" y="2531"/>
                    <a:pt x="966" y="2535"/>
                    <a:pt x="965" y="2535"/>
                  </a:cubicBezTo>
                  <a:cubicBezTo>
                    <a:pt x="965" y="2535"/>
                    <a:pt x="956" y="2531"/>
                    <a:pt x="939" y="2523"/>
                  </a:cubicBezTo>
                  <a:close/>
                  <a:moveTo>
                    <a:pt x="12240" y="6933"/>
                  </a:moveTo>
                  <a:cubicBezTo>
                    <a:pt x="12504" y="6933"/>
                    <a:pt x="12553" y="7528"/>
                    <a:pt x="12561" y="7714"/>
                  </a:cubicBezTo>
                  <a:cubicBezTo>
                    <a:pt x="12641" y="8740"/>
                    <a:pt x="12204" y="9757"/>
                    <a:pt x="11544" y="10524"/>
                  </a:cubicBezTo>
                  <a:cubicBezTo>
                    <a:pt x="11000" y="11158"/>
                    <a:pt x="10340" y="11657"/>
                    <a:pt x="9635" y="12095"/>
                  </a:cubicBezTo>
                  <a:cubicBezTo>
                    <a:pt x="10188" y="10739"/>
                    <a:pt x="10768" y="9391"/>
                    <a:pt x="11392" y="8062"/>
                  </a:cubicBezTo>
                  <a:cubicBezTo>
                    <a:pt x="11499" y="7830"/>
                    <a:pt x="11606" y="7607"/>
                    <a:pt x="11740" y="7402"/>
                  </a:cubicBezTo>
                  <a:cubicBezTo>
                    <a:pt x="11829" y="7250"/>
                    <a:pt x="12008" y="6983"/>
                    <a:pt x="12195" y="6938"/>
                  </a:cubicBezTo>
                  <a:cubicBezTo>
                    <a:pt x="12211" y="6935"/>
                    <a:pt x="12226" y="6933"/>
                    <a:pt x="12240" y="6933"/>
                  </a:cubicBezTo>
                  <a:close/>
                  <a:moveTo>
                    <a:pt x="4473" y="11237"/>
                  </a:moveTo>
                  <a:cubicBezTo>
                    <a:pt x="4791" y="11237"/>
                    <a:pt x="5140" y="11348"/>
                    <a:pt x="5397" y="11470"/>
                  </a:cubicBezTo>
                  <a:cubicBezTo>
                    <a:pt x="5808" y="11649"/>
                    <a:pt x="6165" y="11925"/>
                    <a:pt x="6477" y="12255"/>
                  </a:cubicBezTo>
                  <a:cubicBezTo>
                    <a:pt x="7021" y="12817"/>
                    <a:pt x="7378" y="13504"/>
                    <a:pt x="7619" y="14236"/>
                  </a:cubicBezTo>
                  <a:cubicBezTo>
                    <a:pt x="6753" y="13995"/>
                    <a:pt x="5933" y="13629"/>
                    <a:pt x="5174" y="13129"/>
                  </a:cubicBezTo>
                  <a:cubicBezTo>
                    <a:pt x="4773" y="12862"/>
                    <a:pt x="4309" y="12550"/>
                    <a:pt x="4050" y="12139"/>
                  </a:cubicBezTo>
                  <a:cubicBezTo>
                    <a:pt x="3872" y="11872"/>
                    <a:pt x="3783" y="11381"/>
                    <a:pt x="4184" y="11274"/>
                  </a:cubicBezTo>
                  <a:cubicBezTo>
                    <a:pt x="4275" y="11248"/>
                    <a:pt x="4372" y="11237"/>
                    <a:pt x="4473" y="11237"/>
                  </a:cubicBezTo>
                  <a:close/>
                  <a:moveTo>
                    <a:pt x="4435" y="1"/>
                  </a:moveTo>
                  <a:cubicBezTo>
                    <a:pt x="4231" y="1"/>
                    <a:pt x="4034" y="113"/>
                    <a:pt x="3970" y="372"/>
                  </a:cubicBezTo>
                  <a:cubicBezTo>
                    <a:pt x="3801" y="1068"/>
                    <a:pt x="3622" y="1764"/>
                    <a:pt x="3453" y="2460"/>
                  </a:cubicBezTo>
                  <a:cubicBezTo>
                    <a:pt x="3444" y="2487"/>
                    <a:pt x="3444" y="2522"/>
                    <a:pt x="3435" y="2549"/>
                  </a:cubicBezTo>
                  <a:cubicBezTo>
                    <a:pt x="3078" y="2032"/>
                    <a:pt x="2748" y="1505"/>
                    <a:pt x="2436" y="970"/>
                  </a:cubicBezTo>
                  <a:cubicBezTo>
                    <a:pt x="2345" y="808"/>
                    <a:pt x="2158" y="710"/>
                    <a:pt x="1975" y="710"/>
                  </a:cubicBezTo>
                  <a:cubicBezTo>
                    <a:pt x="1886" y="710"/>
                    <a:pt x="1798" y="733"/>
                    <a:pt x="1722" y="783"/>
                  </a:cubicBezTo>
                  <a:cubicBezTo>
                    <a:pt x="1490" y="934"/>
                    <a:pt x="1392" y="1238"/>
                    <a:pt x="1535" y="1487"/>
                  </a:cubicBezTo>
                  <a:cubicBezTo>
                    <a:pt x="1838" y="2014"/>
                    <a:pt x="2168" y="2522"/>
                    <a:pt x="2507" y="3022"/>
                  </a:cubicBezTo>
                  <a:cubicBezTo>
                    <a:pt x="2355" y="2986"/>
                    <a:pt x="2195" y="2951"/>
                    <a:pt x="2043" y="2915"/>
                  </a:cubicBezTo>
                  <a:cubicBezTo>
                    <a:pt x="1829" y="2852"/>
                    <a:pt x="1615" y="2781"/>
                    <a:pt x="1401" y="2701"/>
                  </a:cubicBezTo>
                  <a:cubicBezTo>
                    <a:pt x="1294" y="2665"/>
                    <a:pt x="1178" y="2620"/>
                    <a:pt x="1071" y="2576"/>
                  </a:cubicBezTo>
                  <a:cubicBezTo>
                    <a:pt x="1027" y="2558"/>
                    <a:pt x="983" y="2541"/>
                    <a:pt x="939" y="2523"/>
                  </a:cubicBezTo>
                  <a:lnTo>
                    <a:pt x="939" y="2523"/>
                  </a:lnTo>
                  <a:cubicBezTo>
                    <a:pt x="933" y="2521"/>
                    <a:pt x="927" y="2517"/>
                    <a:pt x="919" y="2513"/>
                  </a:cubicBezTo>
                  <a:cubicBezTo>
                    <a:pt x="883" y="2504"/>
                    <a:pt x="857" y="2487"/>
                    <a:pt x="830" y="2478"/>
                  </a:cubicBezTo>
                  <a:cubicBezTo>
                    <a:pt x="742" y="2440"/>
                    <a:pt x="646" y="2419"/>
                    <a:pt x="551" y="2419"/>
                  </a:cubicBezTo>
                  <a:cubicBezTo>
                    <a:pt x="377" y="2419"/>
                    <a:pt x="209" y="2491"/>
                    <a:pt x="116" y="2665"/>
                  </a:cubicBezTo>
                  <a:cubicBezTo>
                    <a:pt x="0" y="2888"/>
                    <a:pt x="36" y="3254"/>
                    <a:pt x="304" y="3370"/>
                  </a:cubicBezTo>
                  <a:cubicBezTo>
                    <a:pt x="1205" y="3771"/>
                    <a:pt x="2141" y="4057"/>
                    <a:pt x="3114" y="4199"/>
                  </a:cubicBezTo>
                  <a:cubicBezTo>
                    <a:pt x="3147" y="4203"/>
                    <a:pt x="3180" y="4205"/>
                    <a:pt x="3213" y="4205"/>
                  </a:cubicBezTo>
                  <a:cubicBezTo>
                    <a:pt x="3259" y="4205"/>
                    <a:pt x="3304" y="4201"/>
                    <a:pt x="3346" y="4191"/>
                  </a:cubicBezTo>
                  <a:cubicBezTo>
                    <a:pt x="3363" y="4244"/>
                    <a:pt x="3381" y="4298"/>
                    <a:pt x="3408" y="4342"/>
                  </a:cubicBezTo>
                  <a:cubicBezTo>
                    <a:pt x="3667" y="4895"/>
                    <a:pt x="4086" y="5386"/>
                    <a:pt x="4407" y="5903"/>
                  </a:cubicBezTo>
                  <a:cubicBezTo>
                    <a:pt x="4737" y="6430"/>
                    <a:pt x="5049" y="6965"/>
                    <a:pt x="5335" y="7509"/>
                  </a:cubicBezTo>
                  <a:cubicBezTo>
                    <a:pt x="5968" y="8713"/>
                    <a:pt x="6504" y="9980"/>
                    <a:pt x="6950" y="11265"/>
                  </a:cubicBezTo>
                  <a:cubicBezTo>
                    <a:pt x="6932" y="11256"/>
                    <a:pt x="6923" y="11238"/>
                    <a:pt x="6905" y="11229"/>
                  </a:cubicBezTo>
                  <a:cubicBezTo>
                    <a:pt x="6288" y="10698"/>
                    <a:pt x="5359" y="10192"/>
                    <a:pt x="4479" y="10192"/>
                  </a:cubicBezTo>
                  <a:cubicBezTo>
                    <a:pt x="4177" y="10192"/>
                    <a:pt x="3880" y="10251"/>
                    <a:pt x="3604" y="10391"/>
                  </a:cubicBezTo>
                  <a:cubicBezTo>
                    <a:pt x="3060" y="10658"/>
                    <a:pt x="2810" y="11292"/>
                    <a:pt x="2873" y="11880"/>
                  </a:cubicBezTo>
                  <a:cubicBezTo>
                    <a:pt x="2953" y="12523"/>
                    <a:pt x="3372" y="13031"/>
                    <a:pt x="3854" y="13433"/>
                  </a:cubicBezTo>
                  <a:cubicBezTo>
                    <a:pt x="5023" y="14387"/>
                    <a:pt x="6405" y="15047"/>
                    <a:pt x="7877" y="15369"/>
                  </a:cubicBezTo>
                  <a:lnTo>
                    <a:pt x="7904" y="15369"/>
                  </a:lnTo>
                  <a:cubicBezTo>
                    <a:pt x="8109" y="16484"/>
                    <a:pt x="8172" y="17626"/>
                    <a:pt x="8315" y="18750"/>
                  </a:cubicBezTo>
                  <a:cubicBezTo>
                    <a:pt x="8315" y="18759"/>
                    <a:pt x="8315" y="18759"/>
                    <a:pt x="8315" y="18767"/>
                  </a:cubicBezTo>
                  <a:cubicBezTo>
                    <a:pt x="8324" y="18812"/>
                    <a:pt x="8324" y="18857"/>
                    <a:pt x="8332" y="18901"/>
                  </a:cubicBezTo>
                  <a:cubicBezTo>
                    <a:pt x="8368" y="19161"/>
                    <a:pt x="8574" y="19279"/>
                    <a:pt x="8791" y="19279"/>
                  </a:cubicBezTo>
                  <a:cubicBezTo>
                    <a:pt x="9066" y="19279"/>
                    <a:pt x="9359" y="19091"/>
                    <a:pt x="9349" y="18767"/>
                  </a:cubicBezTo>
                  <a:cubicBezTo>
                    <a:pt x="9305" y="17242"/>
                    <a:pt x="9117" y="15716"/>
                    <a:pt x="8814" y="14218"/>
                  </a:cubicBezTo>
                  <a:cubicBezTo>
                    <a:pt x="8886" y="14021"/>
                    <a:pt x="8957" y="13834"/>
                    <a:pt x="9028" y="13647"/>
                  </a:cubicBezTo>
                  <a:cubicBezTo>
                    <a:pt x="9037" y="13638"/>
                    <a:pt x="9055" y="13638"/>
                    <a:pt x="9064" y="13629"/>
                  </a:cubicBezTo>
                  <a:cubicBezTo>
                    <a:pt x="11250" y="12425"/>
                    <a:pt x="13765" y="10578"/>
                    <a:pt x="13605" y="7768"/>
                  </a:cubicBezTo>
                  <a:cubicBezTo>
                    <a:pt x="13569" y="7161"/>
                    <a:pt x="13426" y="6439"/>
                    <a:pt x="12882" y="6082"/>
                  </a:cubicBezTo>
                  <a:cubicBezTo>
                    <a:pt x="12688" y="5952"/>
                    <a:pt x="12482" y="5896"/>
                    <a:pt x="12277" y="5896"/>
                  </a:cubicBezTo>
                  <a:cubicBezTo>
                    <a:pt x="11918" y="5896"/>
                    <a:pt x="11564" y="6070"/>
                    <a:pt x="11285" y="6332"/>
                  </a:cubicBezTo>
                  <a:cubicBezTo>
                    <a:pt x="10804" y="6769"/>
                    <a:pt x="10563" y="7402"/>
                    <a:pt x="10295" y="7982"/>
                  </a:cubicBezTo>
                  <a:cubicBezTo>
                    <a:pt x="9983" y="8651"/>
                    <a:pt x="9680" y="9329"/>
                    <a:pt x="9385" y="10016"/>
                  </a:cubicBezTo>
                  <a:cubicBezTo>
                    <a:pt x="9037" y="10819"/>
                    <a:pt x="8707" y="11622"/>
                    <a:pt x="8386" y="12434"/>
                  </a:cubicBezTo>
                  <a:cubicBezTo>
                    <a:pt x="7637" y="9704"/>
                    <a:pt x="6450" y="7081"/>
                    <a:pt x="4880" y="4717"/>
                  </a:cubicBezTo>
                  <a:cubicBezTo>
                    <a:pt x="4702" y="4440"/>
                    <a:pt x="4461" y="4173"/>
                    <a:pt x="4327" y="3869"/>
                  </a:cubicBezTo>
                  <a:cubicBezTo>
                    <a:pt x="4193" y="3584"/>
                    <a:pt x="4327" y="3272"/>
                    <a:pt x="4389" y="2977"/>
                  </a:cubicBezTo>
                  <a:cubicBezTo>
                    <a:pt x="4586" y="2201"/>
                    <a:pt x="4773" y="1425"/>
                    <a:pt x="4969" y="649"/>
                  </a:cubicBezTo>
                  <a:cubicBezTo>
                    <a:pt x="5066" y="257"/>
                    <a:pt x="4743" y="1"/>
                    <a:pt x="4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2981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oogle Shape;95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3"/>
            <a:ext cx="12192000" cy="6858065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8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18"/>
          <p:cNvSpPr txBox="1">
            <a:spLocks noGrp="1"/>
          </p:cNvSpPr>
          <p:nvPr>
            <p:ph type="title"/>
          </p:nvPr>
        </p:nvSpPr>
        <p:spPr>
          <a:xfrm>
            <a:off x="1667400" y="465800"/>
            <a:ext cx="97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58" name="Google Shape;958;p18"/>
          <p:cNvSpPr txBox="1">
            <a:spLocks noGrp="1"/>
          </p:cNvSpPr>
          <p:nvPr>
            <p:ph type="subTitle" idx="1"/>
          </p:nvPr>
        </p:nvSpPr>
        <p:spPr>
          <a:xfrm>
            <a:off x="1667600" y="2679868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59" name="Google Shape;959;p18"/>
          <p:cNvSpPr txBox="1">
            <a:spLocks noGrp="1"/>
          </p:cNvSpPr>
          <p:nvPr>
            <p:ph type="title" idx="2"/>
          </p:nvPr>
        </p:nvSpPr>
        <p:spPr>
          <a:xfrm>
            <a:off x="1667600" y="1982033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60" name="Google Shape;960;p18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18"/>
          <p:cNvSpPr txBox="1">
            <a:spLocks noGrp="1"/>
          </p:cNvSpPr>
          <p:nvPr>
            <p:ph type="subTitle" idx="3"/>
          </p:nvPr>
        </p:nvSpPr>
        <p:spPr>
          <a:xfrm>
            <a:off x="5095400" y="2679868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62" name="Google Shape;962;p18"/>
          <p:cNvSpPr txBox="1">
            <a:spLocks noGrp="1"/>
          </p:cNvSpPr>
          <p:nvPr>
            <p:ph type="title" idx="4"/>
          </p:nvPr>
        </p:nvSpPr>
        <p:spPr>
          <a:xfrm>
            <a:off x="5095400" y="1982033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63" name="Google Shape;963;p18"/>
          <p:cNvSpPr txBox="1">
            <a:spLocks noGrp="1"/>
          </p:cNvSpPr>
          <p:nvPr>
            <p:ph type="subTitle" idx="5"/>
          </p:nvPr>
        </p:nvSpPr>
        <p:spPr>
          <a:xfrm>
            <a:off x="8523200" y="2679868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64" name="Google Shape;964;p18"/>
          <p:cNvSpPr txBox="1">
            <a:spLocks noGrp="1"/>
          </p:cNvSpPr>
          <p:nvPr>
            <p:ph type="title" idx="6"/>
          </p:nvPr>
        </p:nvSpPr>
        <p:spPr>
          <a:xfrm>
            <a:off x="8523200" y="1982033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65" name="Google Shape;965;p18"/>
          <p:cNvSpPr txBox="1">
            <a:spLocks noGrp="1"/>
          </p:cNvSpPr>
          <p:nvPr>
            <p:ph type="subTitle" idx="7"/>
          </p:nvPr>
        </p:nvSpPr>
        <p:spPr>
          <a:xfrm>
            <a:off x="1667600" y="4934801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66" name="Google Shape;966;p18"/>
          <p:cNvSpPr txBox="1">
            <a:spLocks noGrp="1"/>
          </p:cNvSpPr>
          <p:nvPr>
            <p:ph type="title" idx="8"/>
          </p:nvPr>
        </p:nvSpPr>
        <p:spPr>
          <a:xfrm>
            <a:off x="1667600" y="4236967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67" name="Google Shape;967;p18"/>
          <p:cNvSpPr txBox="1">
            <a:spLocks noGrp="1"/>
          </p:cNvSpPr>
          <p:nvPr>
            <p:ph type="subTitle" idx="9"/>
          </p:nvPr>
        </p:nvSpPr>
        <p:spPr>
          <a:xfrm>
            <a:off x="5095400" y="4934801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68" name="Google Shape;968;p18"/>
          <p:cNvSpPr txBox="1">
            <a:spLocks noGrp="1"/>
          </p:cNvSpPr>
          <p:nvPr>
            <p:ph type="title" idx="13"/>
          </p:nvPr>
        </p:nvSpPr>
        <p:spPr>
          <a:xfrm>
            <a:off x="5095400" y="4236967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69" name="Google Shape;969;p18"/>
          <p:cNvSpPr txBox="1">
            <a:spLocks noGrp="1"/>
          </p:cNvSpPr>
          <p:nvPr>
            <p:ph type="subTitle" idx="14"/>
          </p:nvPr>
        </p:nvSpPr>
        <p:spPr>
          <a:xfrm>
            <a:off x="8523200" y="4934801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70" name="Google Shape;970;p18"/>
          <p:cNvSpPr txBox="1">
            <a:spLocks noGrp="1"/>
          </p:cNvSpPr>
          <p:nvPr>
            <p:ph type="title" idx="15"/>
          </p:nvPr>
        </p:nvSpPr>
        <p:spPr>
          <a:xfrm>
            <a:off x="8523200" y="4236967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9708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">
  <p:cSld name="Name Of The Section">
    <p:bg>
      <p:bgPr>
        <a:solidFill>
          <a:schemeClr val="lt1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3"/>
            <a:ext cx="12192000" cy="685806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9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19"/>
          <p:cNvSpPr txBox="1">
            <a:spLocks noGrp="1"/>
          </p:cNvSpPr>
          <p:nvPr>
            <p:ph type="title"/>
          </p:nvPr>
        </p:nvSpPr>
        <p:spPr>
          <a:xfrm>
            <a:off x="2124933" y="2908633"/>
            <a:ext cx="81040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75" name="Google Shape;975;p19"/>
          <p:cNvSpPr txBox="1">
            <a:spLocks noGrp="1"/>
          </p:cNvSpPr>
          <p:nvPr>
            <p:ph type="subTitle" idx="1"/>
          </p:nvPr>
        </p:nvSpPr>
        <p:spPr>
          <a:xfrm>
            <a:off x="2124933" y="4399899"/>
            <a:ext cx="81040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76" name="Google Shape;976;p19"/>
          <p:cNvSpPr txBox="1">
            <a:spLocks noGrp="1"/>
          </p:cNvSpPr>
          <p:nvPr>
            <p:ph type="title" idx="2" hasCustomPrompt="1"/>
          </p:nvPr>
        </p:nvSpPr>
        <p:spPr>
          <a:xfrm>
            <a:off x="4934000" y="1590484"/>
            <a:ext cx="23240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4422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Title and Design"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0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20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20"/>
          <p:cNvSpPr txBox="1">
            <a:spLocks noGrp="1"/>
          </p:cNvSpPr>
          <p:nvPr>
            <p:ph type="title"/>
          </p:nvPr>
        </p:nvSpPr>
        <p:spPr>
          <a:xfrm>
            <a:off x="1667400" y="465800"/>
            <a:ext cx="97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086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461017" y="2903467"/>
            <a:ext cx="72700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461017" y="4399900"/>
            <a:ext cx="72700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934000" y="1590484"/>
            <a:ext cx="23240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4464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 1">
  <p:cSld name="Name Of The Section 1">
    <p:bg>
      <p:bgPr>
        <a:solidFill>
          <a:schemeClr val="lt1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Google Shape;98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3"/>
            <a:ext cx="12192000" cy="6858065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21"/>
          <p:cNvSpPr txBox="1">
            <a:spLocks noGrp="1"/>
          </p:cNvSpPr>
          <p:nvPr>
            <p:ph type="title"/>
          </p:nvPr>
        </p:nvSpPr>
        <p:spPr>
          <a:xfrm>
            <a:off x="2466800" y="2901500"/>
            <a:ext cx="72584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85" name="Google Shape;985;p21"/>
          <p:cNvSpPr txBox="1">
            <a:spLocks noGrp="1"/>
          </p:cNvSpPr>
          <p:nvPr>
            <p:ph type="subTitle" idx="1"/>
          </p:nvPr>
        </p:nvSpPr>
        <p:spPr>
          <a:xfrm>
            <a:off x="2466800" y="4349100"/>
            <a:ext cx="72584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86" name="Google Shape;986;p21"/>
          <p:cNvSpPr txBox="1">
            <a:spLocks noGrp="1"/>
          </p:cNvSpPr>
          <p:nvPr>
            <p:ph type="title" idx="2" hasCustomPrompt="1"/>
          </p:nvPr>
        </p:nvSpPr>
        <p:spPr>
          <a:xfrm>
            <a:off x="4934000" y="1539684"/>
            <a:ext cx="23240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7" name="Google Shape;987;p21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13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bg>
      <p:bgPr>
        <a:solidFill>
          <a:schemeClr val="lt1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9" name="Google Shape;989;p22"/>
          <p:cNvCxnSpPr/>
          <p:nvPr/>
        </p:nvCxnSpPr>
        <p:spPr>
          <a:xfrm flipH="1">
            <a:off x="-110200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0" name="Google Shape;990;p22"/>
          <p:cNvCxnSpPr/>
          <p:nvPr/>
        </p:nvCxnSpPr>
        <p:spPr>
          <a:xfrm flipH="1">
            <a:off x="-133133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Google Shape;991;p22"/>
          <p:cNvCxnSpPr/>
          <p:nvPr/>
        </p:nvCxnSpPr>
        <p:spPr>
          <a:xfrm flipH="1">
            <a:off x="-1630133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Google Shape;992;p22"/>
          <p:cNvSpPr/>
          <p:nvPr/>
        </p:nvSpPr>
        <p:spPr>
          <a:xfrm>
            <a:off x="6297567" y="5116634"/>
            <a:ext cx="5142100" cy="2531300"/>
          </a:xfrm>
          <a:custGeom>
            <a:avLst/>
            <a:gdLst/>
            <a:ahLst/>
            <a:cxnLst/>
            <a:rect l="l" t="t" r="r" b="b"/>
            <a:pathLst>
              <a:path w="154263" h="75939" extrusionOk="0">
                <a:moveTo>
                  <a:pt x="29311" y="1"/>
                </a:moveTo>
                <a:cubicBezTo>
                  <a:pt x="29209" y="1"/>
                  <a:pt x="29107" y="2"/>
                  <a:pt x="29002" y="5"/>
                </a:cubicBezTo>
                <a:cubicBezTo>
                  <a:pt x="14693" y="424"/>
                  <a:pt x="3247" y="28606"/>
                  <a:pt x="1062" y="48785"/>
                </a:cubicBezTo>
                <a:cubicBezTo>
                  <a:pt x="330" y="55521"/>
                  <a:pt x="0" y="59053"/>
                  <a:pt x="1954" y="62978"/>
                </a:cubicBezTo>
                <a:cubicBezTo>
                  <a:pt x="5666" y="70435"/>
                  <a:pt x="16012" y="75939"/>
                  <a:pt x="48037" y="75939"/>
                </a:cubicBezTo>
                <a:cubicBezTo>
                  <a:pt x="50570" y="75939"/>
                  <a:pt x="53239" y="75904"/>
                  <a:pt x="56051" y="75834"/>
                </a:cubicBezTo>
                <a:cubicBezTo>
                  <a:pt x="100879" y="74718"/>
                  <a:pt x="143772" y="73639"/>
                  <a:pt x="150061" y="53665"/>
                </a:cubicBezTo>
                <a:cubicBezTo>
                  <a:pt x="154263" y="40319"/>
                  <a:pt x="141524" y="20515"/>
                  <a:pt x="129221" y="19069"/>
                </a:cubicBezTo>
                <a:cubicBezTo>
                  <a:pt x="128742" y="19013"/>
                  <a:pt x="128273" y="18986"/>
                  <a:pt x="127813" y="18986"/>
                </a:cubicBezTo>
                <a:cubicBezTo>
                  <a:pt x="114341" y="18986"/>
                  <a:pt x="108650" y="42197"/>
                  <a:pt x="90638" y="42576"/>
                </a:cubicBezTo>
                <a:cubicBezTo>
                  <a:pt x="90490" y="42579"/>
                  <a:pt x="90342" y="42581"/>
                  <a:pt x="90194" y="42581"/>
                </a:cubicBezTo>
                <a:cubicBezTo>
                  <a:pt x="79397" y="42581"/>
                  <a:pt x="69870" y="34221"/>
                  <a:pt x="51617" y="18186"/>
                </a:cubicBezTo>
                <a:cubicBezTo>
                  <a:pt x="36676" y="5068"/>
                  <a:pt x="35145" y="1"/>
                  <a:pt x="29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22"/>
          <p:cNvSpPr/>
          <p:nvPr/>
        </p:nvSpPr>
        <p:spPr>
          <a:xfrm rot="10800000">
            <a:off x="2424145" y="5508218"/>
            <a:ext cx="4344191" cy="1349783"/>
          </a:xfrm>
          <a:custGeom>
            <a:avLst/>
            <a:gdLst/>
            <a:ahLst/>
            <a:cxnLst/>
            <a:rect l="l" t="t" r="r" b="b"/>
            <a:pathLst>
              <a:path w="60843" h="15186" extrusionOk="0">
                <a:moveTo>
                  <a:pt x="1" y="1"/>
                </a:moveTo>
                <a:cubicBezTo>
                  <a:pt x="455" y="607"/>
                  <a:pt x="777" y="1276"/>
                  <a:pt x="928" y="1981"/>
                </a:cubicBezTo>
                <a:cubicBezTo>
                  <a:pt x="1258" y="3524"/>
                  <a:pt x="866" y="5103"/>
                  <a:pt x="1142" y="6656"/>
                </a:cubicBezTo>
                <a:cubicBezTo>
                  <a:pt x="1428" y="8199"/>
                  <a:pt x="2739" y="9849"/>
                  <a:pt x="4791" y="9992"/>
                </a:cubicBezTo>
                <a:cubicBezTo>
                  <a:pt x="4887" y="9998"/>
                  <a:pt x="4981" y="10002"/>
                  <a:pt x="5075" y="10002"/>
                </a:cubicBezTo>
                <a:cubicBezTo>
                  <a:pt x="7204" y="10002"/>
                  <a:pt x="8769" y="8388"/>
                  <a:pt x="9974" y="7004"/>
                </a:cubicBezTo>
                <a:cubicBezTo>
                  <a:pt x="11071" y="5752"/>
                  <a:pt x="12724" y="4413"/>
                  <a:pt x="14561" y="4413"/>
                </a:cubicBezTo>
                <a:cubicBezTo>
                  <a:pt x="14845" y="4413"/>
                  <a:pt x="15133" y="4445"/>
                  <a:pt x="15425" y="4515"/>
                </a:cubicBezTo>
                <a:cubicBezTo>
                  <a:pt x="17923" y="5103"/>
                  <a:pt x="18182" y="7842"/>
                  <a:pt x="20296" y="9002"/>
                </a:cubicBezTo>
                <a:cubicBezTo>
                  <a:pt x="20994" y="9386"/>
                  <a:pt x="21768" y="9548"/>
                  <a:pt x="22571" y="9548"/>
                </a:cubicBezTo>
                <a:cubicBezTo>
                  <a:pt x="24598" y="9548"/>
                  <a:pt x="26806" y="8513"/>
                  <a:pt x="28423" y="7414"/>
                </a:cubicBezTo>
                <a:cubicBezTo>
                  <a:pt x="30403" y="6065"/>
                  <a:pt x="32704" y="4491"/>
                  <a:pt x="35218" y="4491"/>
                </a:cubicBezTo>
                <a:cubicBezTo>
                  <a:pt x="35580" y="4491"/>
                  <a:pt x="35947" y="4524"/>
                  <a:pt x="36318" y="4595"/>
                </a:cubicBezTo>
                <a:cubicBezTo>
                  <a:pt x="41626" y="5612"/>
                  <a:pt x="40226" y="12490"/>
                  <a:pt x="44918" y="14640"/>
                </a:cubicBezTo>
                <a:cubicBezTo>
                  <a:pt x="45738" y="15017"/>
                  <a:pt x="46628" y="15185"/>
                  <a:pt x="47532" y="15185"/>
                </a:cubicBezTo>
                <a:cubicBezTo>
                  <a:pt x="50239" y="15185"/>
                  <a:pt x="53070" y="13682"/>
                  <a:pt x="54508" y="11803"/>
                </a:cubicBezTo>
                <a:cubicBezTo>
                  <a:pt x="56426" y="9296"/>
                  <a:pt x="56783" y="6290"/>
                  <a:pt x="58068" y="3560"/>
                </a:cubicBezTo>
                <a:cubicBezTo>
                  <a:pt x="58665" y="2284"/>
                  <a:pt x="59611" y="1000"/>
                  <a:pt x="608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22"/>
          <p:cNvSpPr/>
          <p:nvPr/>
        </p:nvSpPr>
        <p:spPr>
          <a:xfrm>
            <a:off x="2376791" y="1210600"/>
            <a:ext cx="8356000" cy="4843200"/>
          </a:xfrm>
          <a:prstGeom prst="roundRect">
            <a:avLst>
              <a:gd name="adj" fmla="val 15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22"/>
          <p:cNvSpPr/>
          <p:nvPr/>
        </p:nvSpPr>
        <p:spPr>
          <a:xfrm>
            <a:off x="-776433" y="5519334"/>
            <a:ext cx="4522100" cy="2536333"/>
          </a:xfrm>
          <a:custGeom>
            <a:avLst/>
            <a:gdLst/>
            <a:ahLst/>
            <a:cxnLst/>
            <a:rect l="l" t="t" r="r" b="b"/>
            <a:pathLst>
              <a:path w="135663" h="76090" extrusionOk="0">
                <a:moveTo>
                  <a:pt x="75633" y="0"/>
                </a:moveTo>
                <a:cubicBezTo>
                  <a:pt x="71323" y="0"/>
                  <a:pt x="67296" y="282"/>
                  <a:pt x="63661" y="537"/>
                </a:cubicBezTo>
                <a:cubicBezTo>
                  <a:pt x="39182" y="2250"/>
                  <a:pt x="20733" y="12259"/>
                  <a:pt x="10402" y="19164"/>
                </a:cubicBezTo>
                <a:lnTo>
                  <a:pt x="0" y="48247"/>
                </a:lnTo>
                <a:lnTo>
                  <a:pt x="129507" y="76089"/>
                </a:lnTo>
                <a:lnTo>
                  <a:pt x="135663" y="40057"/>
                </a:lnTo>
                <a:cubicBezTo>
                  <a:pt x="132951" y="33545"/>
                  <a:pt x="125546" y="18352"/>
                  <a:pt x="108909" y="8477"/>
                </a:cubicBezTo>
                <a:cubicBezTo>
                  <a:pt x="97211" y="1527"/>
                  <a:pt x="85657" y="0"/>
                  <a:pt x="75633" y="0"/>
                </a:cubicBezTo>
                <a:close/>
              </a:path>
            </a:pathLst>
          </a:custGeom>
          <a:solidFill>
            <a:srgbClr val="FFC9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22"/>
          <p:cNvSpPr txBox="1">
            <a:spLocks noGrp="1"/>
          </p:cNvSpPr>
          <p:nvPr>
            <p:ph type="title" hasCustomPrompt="1"/>
          </p:nvPr>
        </p:nvSpPr>
        <p:spPr>
          <a:xfrm>
            <a:off x="3464200" y="1808500"/>
            <a:ext cx="6181200" cy="10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7" name="Google Shape;997;p22"/>
          <p:cNvSpPr txBox="1">
            <a:spLocks noGrp="1"/>
          </p:cNvSpPr>
          <p:nvPr>
            <p:ph type="subTitle" idx="1"/>
          </p:nvPr>
        </p:nvSpPr>
        <p:spPr>
          <a:xfrm>
            <a:off x="3464200" y="2880133"/>
            <a:ext cx="61812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98" name="Google Shape;998;p22"/>
          <p:cNvSpPr txBox="1">
            <a:spLocks noGrp="1"/>
          </p:cNvSpPr>
          <p:nvPr>
            <p:ph type="title" idx="2" hasCustomPrompt="1"/>
          </p:nvPr>
        </p:nvSpPr>
        <p:spPr>
          <a:xfrm>
            <a:off x="3464200" y="3812700"/>
            <a:ext cx="6181200" cy="10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9" name="Google Shape;999;p22"/>
          <p:cNvSpPr txBox="1">
            <a:spLocks noGrp="1"/>
          </p:cNvSpPr>
          <p:nvPr>
            <p:ph type="subTitle" idx="3"/>
          </p:nvPr>
        </p:nvSpPr>
        <p:spPr>
          <a:xfrm>
            <a:off x="3464200" y="4887505"/>
            <a:ext cx="61812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000" name="Google Shape;1000;p22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1" name="Google Shape;1001;p22"/>
          <p:cNvGrpSpPr/>
          <p:nvPr/>
        </p:nvGrpSpPr>
        <p:grpSpPr>
          <a:xfrm flipH="1">
            <a:off x="10171211" y="4085110"/>
            <a:ext cx="2020796" cy="2772708"/>
            <a:chOff x="224725" y="3326150"/>
            <a:chExt cx="1127425" cy="1546925"/>
          </a:xfrm>
        </p:grpSpPr>
        <p:sp>
          <p:nvSpPr>
            <p:cNvPr id="1002" name="Google Shape;1002;p22"/>
            <p:cNvSpPr/>
            <p:nvPr/>
          </p:nvSpPr>
          <p:spPr>
            <a:xfrm>
              <a:off x="224725" y="3326150"/>
              <a:ext cx="1127425" cy="1546925"/>
            </a:xfrm>
            <a:custGeom>
              <a:avLst/>
              <a:gdLst/>
              <a:ahLst/>
              <a:cxnLst/>
              <a:rect l="l" t="t" r="r" b="b"/>
              <a:pathLst>
                <a:path w="45097" h="61877" extrusionOk="0">
                  <a:moveTo>
                    <a:pt x="1" y="1"/>
                  </a:moveTo>
                  <a:lnTo>
                    <a:pt x="1" y="61877"/>
                  </a:lnTo>
                  <a:lnTo>
                    <a:pt x="45097" y="61877"/>
                  </a:lnTo>
                  <a:cubicBezTo>
                    <a:pt x="44535" y="50066"/>
                    <a:pt x="40574" y="38361"/>
                    <a:pt x="33562" y="28049"/>
                  </a:cubicBezTo>
                  <a:cubicBezTo>
                    <a:pt x="25667" y="16460"/>
                    <a:pt x="13926" y="667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1012025" y="4150250"/>
              <a:ext cx="29000" cy="45075"/>
            </a:xfrm>
            <a:custGeom>
              <a:avLst/>
              <a:gdLst/>
              <a:ahLst/>
              <a:cxnLst/>
              <a:rect l="l" t="t" r="r" b="b"/>
              <a:pathLst>
                <a:path w="1160" h="1803" extrusionOk="0">
                  <a:moveTo>
                    <a:pt x="607" y="0"/>
                  </a:moveTo>
                  <a:cubicBezTo>
                    <a:pt x="259" y="134"/>
                    <a:pt x="0" y="473"/>
                    <a:pt x="0" y="865"/>
                  </a:cubicBezTo>
                  <a:cubicBezTo>
                    <a:pt x="0" y="1383"/>
                    <a:pt x="419" y="1802"/>
                    <a:pt x="937" y="1802"/>
                  </a:cubicBezTo>
                  <a:cubicBezTo>
                    <a:pt x="1017" y="1802"/>
                    <a:pt x="1088" y="1793"/>
                    <a:pt x="1160" y="1766"/>
                  </a:cubicBezTo>
                  <a:cubicBezTo>
                    <a:pt x="1008" y="1169"/>
                    <a:pt x="830" y="580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934400" y="42263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934400" y="40708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1012025" y="4459575"/>
              <a:ext cx="35025" cy="46625"/>
            </a:xfrm>
            <a:custGeom>
              <a:avLst/>
              <a:gdLst/>
              <a:ahLst/>
              <a:cxnLst/>
              <a:rect l="l" t="t" r="r" b="b"/>
              <a:pathLst>
                <a:path w="1401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026" y="1865"/>
                    <a:pt x="1115" y="1847"/>
                    <a:pt x="1204" y="1820"/>
                  </a:cubicBezTo>
                  <a:cubicBezTo>
                    <a:pt x="1276" y="1258"/>
                    <a:pt x="1347" y="696"/>
                    <a:pt x="1401" y="125"/>
                  </a:cubicBezTo>
                  <a:cubicBezTo>
                    <a:pt x="1267" y="45"/>
                    <a:pt x="110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1012025" y="4304125"/>
              <a:ext cx="43725" cy="46650"/>
            </a:xfrm>
            <a:custGeom>
              <a:avLst/>
              <a:gdLst/>
              <a:ahLst/>
              <a:cxnLst/>
              <a:rect l="l" t="t" r="r" b="b"/>
              <a:pathLst>
                <a:path w="1749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285" y="1865"/>
                    <a:pt x="1579" y="1669"/>
                    <a:pt x="1740" y="1392"/>
                  </a:cubicBezTo>
                  <a:cubicBezTo>
                    <a:pt x="1749" y="1080"/>
                    <a:pt x="1749" y="777"/>
                    <a:pt x="1740" y="464"/>
                  </a:cubicBezTo>
                  <a:cubicBezTo>
                    <a:pt x="1579" y="188"/>
                    <a:pt x="128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934400" y="45371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934400" y="43817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1012025" y="4618150"/>
              <a:ext cx="11825" cy="34150"/>
            </a:xfrm>
            <a:custGeom>
              <a:avLst/>
              <a:gdLst/>
              <a:ahLst/>
              <a:cxnLst/>
              <a:rect l="l" t="t" r="r" b="b"/>
              <a:pathLst>
                <a:path w="473" h="1366" extrusionOk="0">
                  <a:moveTo>
                    <a:pt x="473" y="0"/>
                  </a:moveTo>
                  <a:lnTo>
                    <a:pt x="473" y="0"/>
                  </a:lnTo>
                  <a:cubicBezTo>
                    <a:pt x="196" y="161"/>
                    <a:pt x="0" y="455"/>
                    <a:pt x="0" y="803"/>
                  </a:cubicBezTo>
                  <a:cubicBezTo>
                    <a:pt x="0" y="1017"/>
                    <a:pt x="80" y="1205"/>
                    <a:pt x="196" y="1365"/>
                  </a:cubicBezTo>
                  <a:cubicBezTo>
                    <a:pt x="294" y="910"/>
                    <a:pt x="384" y="455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7789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7789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856775" y="41486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7013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856775" y="3993450"/>
              <a:ext cx="46650" cy="46425"/>
            </a:xfrm>
            <a:custGeom>
              <a:avLst/>
              <a:gdLst/>
              <a:ahLst/>
              <a:cxnLst/>
              <a:rect l="l" t="t" r="r" b="b"/>
              <a:pathLst>
                <a:path w="1866" h="1857" extrusionOk="0">
                  <a:moveTo>
                    <a:pt x="831" y="1"/>
                  </a:moveTo>
                  <a:cubicBezTo>
                    <a:pt x="367" y="54"/>
                    <a:pt x="1" y="447"/>
                    <a:pt x="1" y="928"/>
                  </a:cubicBezTo>
                  <a:cubicBezTo>
                    <a:pt x="1" y="1437"/>
                    <a:pt x="411" y="1856"/>
                    <a:pt x="929" y="1856"/>
                  </a:cubicBezTo>
                  <a:cubicBezTo>
                    <a:pt x="1446" y="1856"/>
                    <a:pt x="1865" y="1437"/>
                    <a:pt x="1865" y="928"/>
                  </a:cubicBezTo>
                  <a:cubicBezTo>
                    <a:pt x="1865" y="732"/>
                    <a:pt x="1803" y="545"/>
                    <a:pt x="1696" y="393"/>
                  </a:cubicBezTo>
                  <a:cubicBezTo>
                    <a:pt x="1411" y="250"/>
                    <a:pt x="1125" y="117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701350" y="3995225"/>
              <a:ext cx="46625" cy="44650"/>
            </a:xfrm>
            <a:custGeom>
              <a:avLst/>
              <a:gdLst/>
              <a:ahLst/>
              <a:cxnLst/>
              <a:rect l="l" t="t" r="r" b="b"/>
              <a:pathLst>
                <a:path w="1865" h="1786" extrusionOk="0">
                  <a:moveTo>
                    <a:pt x="1302" y="1"/>
                  </a:moveTo>
                  <a:cubicBezTo>
                    <a:pt x="856" y="188"/>
                    <a:pt x="437" y="420"/>
                    <a:pt x="18" y="661"/>
                  </a:cubicBezTo>
                  <a:cubicBezTo>
                    <a:pt x="0" y="724"/>
                    <a:pt x="0" y="786"/>
                    <a:pt x="0" y="857"/>
                  </a:cubicBezTo>
                  <a:cubicBezTo>
                    <a:pt x="0" y="1366"/>
                    <a:pt x="410" y="1785"/>
                    <a:pt x="928" y="1785"/>
                  </a:cubicBezTo>
                  <a:cubicBezTo>
                    <a:pt x="1445" y="1785"/>
                    <a:pt x="1865" y="1366"/>
                    <a:pt x="1865" y="857"/>
                  </a:cubicBezTo>
                  <a:cubicBezTo>
                    <a:pt x="1865" y="474"/>
                    <a:pt x="1633" y="144"/>
                    <a:pt x="1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62350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62350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7789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7789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856775" y="44595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11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7013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11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856775" y="43041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7013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62350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62350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90450" y="3837775"/>
              <a:ext cx="37475" cy="46650"/>
            </a:xfrm>
            <a:custGeom>
              <a:avLst/>
              <a:gdLst/>
              <a:ahLst/>
              <a:cxnLst/>
              <a:rect l="l" t="t" r="r" b="b"/>
              <a:pathLst>
                <a:path w="1499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106" y="1865"/>
                    <a:pt x="1276" y="1812"/>
                    <a:pt x="1419" y="1731"/>
                  </a:cubicBezTo>
                  <a:cubicBezTo>
                    <a:pt x="1436" y="1223"/>
                    <a:pt x="1472" y="714"/>
                    <a:pt x="1499" y="206"/>
                  </a:cubicBezTo>
                  <a:cubicBezTo>
                    <a:pt x="1347" y="81"/>
                    <a:pt x="1151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90450" y="3684775"/>
              <a:ext cx="30800" cy="44200"/>
            </a:xfrm>
            <a:custGeom>
              <a:avLst/>
              <a:gdLst/>
              <a:ahLst/>
              <a:cxnLst/>
              <a:rect l="l" t="t" r="r" b="b"/>
              <a:pathLst>
                <a:path w="1232" h="1768" extrusionOk="0">
                  <a:moveTo>
                    <a:pt x="526" y="1"/>
                  </a:moveTo>
                  <a:cubicBezTo>
                    <a:pt x="214" y="153"/>
                    <a:pt x="0" y="465"/>
                    <a:pt x="0" y="840"/>
                  </a:cubicBezTo>
                  <a:cubicBezTo>
                    <a:pt x="0" y="1357"/>
                    <a:pt x="419" y="1767"/>
                    <a:pt x="928" y="1767"/>
                  </a:cubicBezTo>
                  <a:cubicBezTo>
                    <a:pt x="1035" y="1767"/>
                    <a:pt x="1133" y="1749"/>
                    <a:pt x="1231" y="1714"/>
                  </a:cubicBezTo>
                  <a:cubicBezTo>
                    <a:pt x="1071" y="1107"/>
                    <a:pt x="839" y="527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312825" y="37601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20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20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680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680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5459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3904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39045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312825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312825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4680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38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4680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55" y="1865"/>
                    <a:pt x="1865" y="1445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5459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3904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5459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3904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312825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38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312825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312825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312825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955"/>
                    <a:pt x="1" y="973"/>
                    <a:pt x="1" y="1000"/>
                  </a:cubicBezTo>
                  <a:lnTo>
                    <a:pt x="1856" y="1000"/>
                  </a:lnTo>
                  <a:cubicBezTo>
                    <a:pt x="1856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312825" y="3625025"/>
              <a:ext cx="43750" cy="26325"/>
            </a:xfrm>
            <a:custGeom>
              <a:avLst/>
              <a:gdLst/>
              <a:ahLst/>
              <a:cxnLst/>
              <a:rect l="l" t="t" r="r" b="b"/>
              <a:pathLst>
                <a:path w="1750" h="1053" extrusionOk="0">
                  <a:moveTo>
                    <a:pt x="9" y="0"/>
                  </a:moveTo>
                  <a:cubicBezTo>
                    <a:pt x="1" y="36"/>
                    <a:pt x="1" y="80"/>
                    <a:pt x="1" y="116"/>
                  </a:cubicBezTo>
                  <a:cubicBezTo>
                    <a:pt x="1" y="634"/>
                    <a:pt x="411" y="1053"/>
                    <a:pt x="928" y="1053"/>
                  </a:cubicBezTo>
                  <a:cubicBezTo>
                    <a:pt x="1285" y="1053"/>
                    <a:pt x="1597" y="848"/>
                    <a:pt x="1749" y="553"/>
                  </a:cubicBezTo>
                  <a:cubicBezTo>
                    <a:pt x="1214" y="259"/>
                    <a:pt x="625" y="8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235000" y="38377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235000" y="36823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8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2350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23500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312825" y="391562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11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2350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2350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2350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2350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7" name="Google Shape;1057;p22"/>
          <p:cNvGrpSpPr/>
          <p:nvPr/>
        </p:nvGrpSpPr>
        <p:grpSpPr>
          <a:xfrm rot="-975612">
            <a:off x="10053055" y="651667"/>
            <a:ext cx="1060781" cy="995671"/>
            <a:chOff x="7727675" y="576450"/>
            <a:chExt cx="795586" cy="746753"/>
          </a:xfrm>
        </p:grpSpPr>
        <p:sp>
          <p:nvSpPr>
            <p:cNvPr id="1058" name="Google Shape;1058;p22"/>
            <p:cNvSpPr/>
            <p:nvPr/>
          </p:nvSpPr>
          <p:spPr>
            <a:xfrm>
              <a:off x="8198396" y="669133"/>
              <a:ext cx="324865" cy="313261"/>
            </a:xfrm>
            <a:custGeom>
              <a:avLst/>
              <a:gdLst/>
              <a:ahLst/>
              <a:cxnLst/>
              <a:rect l="l" t="t" r="r" b="b"/>
              <a:pathLst>
                <a:path w="10750" h="10366" extrusionOk="0">
                  <a:moveTo>
                    <a:pt x="5611" y="1"/>
                  </a:moveTo>
                  <a:cubicBezTo>
                    <a:pt x="4121" y="1"/>
                    <a:pt x="2623" y="944"/>
                    <a:pt x="1775" y="2223"/>
                  </a:cubicBezTo>
                  <a:cubicBezTo>
                    <a:pt x="857" y="3605"/>
                    <a:pt x="0" y="6184"/>
                    <a:pt x="411" y="7861"/>
                  </a:cubicBezTo>
                  <a:cubicBezTo>
                    <a:pt x="900" y="9834"/>
                    <a:pt x="2611" y="10366"/>
                    <a:pt x="4342" y="10366"/>
                  </a:cubicBezTo>
                  <a:cubicBezTo>
                    <a:pt x="4754" y="10366"/>
                    <a:pt x="5168" y="10335"/>
                    <a:pt x="5567" y="10287"/>
                  </a:cubicBezTo>
                  <a:cubicBezTo>
                    <a:pt x="6459" y="10180"/>
                    <a:pt x="7369" y="10073"/>
                    <a:pt x="8207" y="9761"/>
                  </a:cubicBezTo>
                  <a:cubicBezTo>
                    <a:pt x="9055" y="9449"/>
                    <a:pt x="9849" y="8904"/>
                    <a:pt x="10277" y="8119"/>
                  </a:cubicBezTo>
                  <a:cubicBezTo>
                    <a:pt x="10696" y="7370"/>
                    <a:pt x="10750" y="6460"/>
                    <a:pt x="10580" y="5622"/>
                  </a:cubicBezTo>
                  <a:cubicBezTo>
                    <a:pt x="10420" y="4783"/>
                    <a:pt x="10045" y="3998"/>
                    <a:pt x="9644" y="3249"/>
                  </a:cubicBezTo>
                  <a:cubicBezTo>
                    <a:pt x="8966" y="1991"/>
                    <a:pt x="8100" y="706"/>
                    <a:pt x="6771" y="207"/>
                  </a:cubicBezTo>
                  <a:cubicBezTo>
                    <a:pt x="6393" y="66"/>
                    <a:pt x="6002" y="1"/>
                    <a:pt x="5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8206918" y="779645"/>
              <a:ext cx="232966" cy="192290"/>
            </a:xfrm>
            <a:custGeom>
              <a:avLst/>
              <a:gdLst/>
              <a:ahLst/>
              <a:cxnLst/>
              <a:rect l="l" t="t" r="r" b="b"/>
              <a:pathLst>
                <a:path w="7709" h="6363" extrusionOk="0">
                  <a:moveTo>
                    <a:pt x="3765" y="1"/>
                  </a:moveTo>
                  <a:cubicBezTo>
                    <a:pt x="3647" y="1"/>
                    <a:pt x="3528" y="54"/>
                    <a:pt x="3447" y="180"/>
                  </a:cubicBezTo>
                  <a:cubicBezTo>
                    <a:pt x="2368" y="1822"/>
                    <a:pt x="1377" y="3508"/>
                    <a:pt x="476" y="5247"/>
                  </a:cubicBezTo>
                  <a:cubicBezTo>
                    <a:pt x="414" y="5310"/>
                    <a:pt x="352" y="5372"/>
                    <a:pt x="280" y="5435"/>
                  </a:cubicBezTo>
                  <a:cubicBezTo>
                    <a:pt x="191" y="5524"/>
                    <a:pt x="155" y="5631"/>
                    <a:pt x="164" y="5729"/>
                  </a:cubicBezTo>
                  <a:cubicBezTo>
                    <a:pt x="1" y="5971"/>
                    <a:pt x="136" y="6362"/>
                    <a:pt x="423" y="6362"/>
                  </a:cubicBezTo>
                  <a:cubicBezTo>
                    <a:pt x="465" y="6362"/>
                    <a:pt x="509" y="6354"/>
                    <a:pt x="557" y="6336"/>
                  </a:cubicBezTo>
                  <a:cubicBezTo>
                    <a:pt x="2787" y="5471"/>
                    <a:pt x="5026" y="4641"/>
                    <a:pt x="7283" y="3847"/>
                  </a:cubicBezTo>
                  <a:cubicBezTo>
                    <a:pt x="7709" y="3702"/>
                    <a:pt x="7585" y="3073"/>
                    <a:pt x="7211" y="3073"/>
                  </a:cubicBezTo>
                  <a:cubicBezTo>
                    <a:pt x="7169" y="3073"/>
                    <a:pt x="7125" y="3081"/>
                    <a:pt x="7078" y="3098"/>
                  </a:cubicBezTo>
                  <a:cubicBezTo>
                    <a:pt x="5338" y="3704"/>
                    <a:pt x="3608" y="4346"/>
                    <a:pt x="1886" y="4998"/>
                  </a:cubicBezTo>
                  <a:cubicBezTo>
                    <a:pt x="2992" y="3990"/>
                    <a:pt x="4143" y="3017"/>
                    <a:pt x="5321" y="2089"/>
                  </a:cubicBezTo>
                  <a:cubicBezTo>
                    <a:pt x="5490" y="1965"/>
                    <a:pt x="5454" y="1679"/>
                    <a:pt x="5321" y="1536"/>
                  </a:cubicBezTo>
                  <a:cubicBezTo>
                    <a:pt x="5245" y="1461"/>
                    <a:pt x="5156" y="1429"/>
                    <a:pt x="5066" y="1429"/>
                  </a:cubicBezTo>
                  <a:cubicBezTo>
                    <a:pt x="4964" y="1429"/>
                    <a:pt x="4862" y="1470"/>
                    <a:pt x="4776" y="1536"/>
                  </a:cubicBezTo>
                  <a:cubicBezTo>
                    <a:pt x="3911" y="2214"/>
                    <a:pt x="3064" y="2919"/>
                    <a:pt x="2243" y="3642"/>
                  </a:cubicBezTo>
                  <a:cubicBezTo>
                    <a:pt x="2832" y="2598"/>
                    <a:pt x="3456" y="1572"/>
                    <a:pt x="4116" y="573"/>
                  </a:cubicBezTo>
                  <a:cubicBezTo>
                    <a:pt x="4309" y="280"/>
                    <a:pt x="4038" y="1"/>
                    <a:pt x="3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8105926" y="576450"/>
              <a:ext cx="239433" cy="326164"/>
            </a:xfrm>
            <a:custGeom>
              <a:avLst/>
              <a:gdLst/>
              <a:ahLst/>
              <a:cxnLst/>
              <a:rect l="l" t="t" r="r" b="b"/>
              <a:pathLst>
                <a:path w="7923" h="10793" extrusionOk="0">
                  <a:moveTo>
                    <a:pt x="5591" y="0"/>
                  </a:moveTo>
                  <a:cubicBezTo>
                    <a:pt x="4848" y="0"/>
                    <a:pt x="4106" y="439"/>
                    <a:pt x="3515" y="936"/>
                  </a:cubicBezTo>
                  <a:cubicBezTo>
                    <a:pt x="1883" y="2319"/>
                    <a:pt x="776" y="4282"/>
                    <a:pt x="366" y="6369"/>
                  </a:cubicBezTo>
                  <a:cubicBezTo>
                    <a:pt x="188" y="7270"/>
                    <a:pt x="0" y="8457"/>
                    <a:pt x="330" y="9340"/>
                  </a:cubicBezTo>
                  <a:cubicBezTo>
                    <a:pt x="491" y="9777"/>
                    <a:pt x="812" y="10152"/>
                    <a:pt x="1205" y="10410"/>
                  </a:cubicBezTo>
                  <a:cubicBezTo>
                    <a:pt x="1280" y="10456"/>
                    <a:pt x="2203" y="10792"/>
                    <a:pt x="2465" y="10792"/>
                  </a:cubicBezTo>
                  <a:cubicBezTo>
                    <a:pt x="2511" y="10792"/>
                    <a:pt x="2536" y="10782"/>
                    <a:pt x="2534" y="10758"/>
                  </a:cubicBezTo>
                  <a:cubicBezTo>
                    <a:pt x="2364" y="8965"/>
                    <a:pt x="2801" y="7127"/>
                    <a:pt x="3774" y="5611"/>
                  </a:cubicBezTo>
                  <a:cubicBezTo>
                    <a:pt x="4737" y="4094"/>
                    <a:pt x="6227" y="2917"/>
                    <a:pt x="7922" y="2319"/>
                  </a:cubicBezTo>
                  <a:cubicBezTo>
                    <a:pt x="7547" y="1400"/>
                    <a:pt x="7066" y="374"/>
                    <a:pt x="6120" y="80"/>
                  </a:cubicBezTo>
                  <a:cubicBezTo>
                    <a:pt x="5945" y="25"/>
                    <a:pt x="5768" y="0"/>
                    <a:pt x="5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8270378" y="1172466"/>
              <a:ext cx="159078" cy="150737"/>
            </a:xfrm>
            <a:custGeom>
              <a:avLst/>
              <a:gdLst/>
              <a:ahLst/>
              <a:cxnLst/>
              <a:rect l="l" t="t" r="r" b="b"/>
              <a:pathLst>
                <a:path w="5264" h="4988" extrusionOk="0">
                  <a:moveTo>
                    <a:pt x="1873" y="1"/>
                  </a:moveTo>
                  <a:lnTo>
                    <a:pt x="0" y="2035"/>
                  </a:lnTo>
                  <a:lnTo>
                    <a:pt x="5263" y="4988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7727675" y="686811"/>
              <a:ext cx="652178" cy="594276"/>
            </a:xfrm>
            <a:custGeom>
              <a:avLst/>
              <a:gdLst/>
              <a:ahLst/>
              <a:cxnLst/>
              <a:rect l="l" t="t" r="r" b="b"/>
              <a:pathLst>
                <a:path w="21581" h="19665" extrusionOk="0">
                  <a:moveTo>
                    <a:pt x="5651" y="1"/>
                  </a:moveTo>
                  <a:cubicBezTo>
                    <a:pt x="4335" y="1"/>
                    <a:pt x="3049" y="349"/>
                    <a:pt x="2089" y="1218"/>
                  </a:cubicBezTo>
                  <a:cubicBezTo>
                    <a:pt x="1" y="3101"/>
                    <a:pt x="331" y="6500"/>
                    <a:pt x="1428" y="9078"/>
                  </a:cubicBezTo>
                  <a:cubicBezTo>
                    <a:pt x="1901" y="10175"/>
                    <a:pt x="2481" y="11219"/>
                    <a:pt x="3150" y="12200"/>
                  </a:cubicBezTo>
                  <a:cubicBezTo>
                    <a:pt x="3471" y="12664"/>
                    <a:pt x="3819" y="13119"/>
                    <a:pt x="4185" y="13547"/>
                  </a:cubicBezTo>
                  <a:cubicBezTo>
                    <a:pt x="4943" y="14457"/>
                    <a:pt x="5791" y="15296"/>
                    <a:pt x="6710" y="16045"/>
                  </a:cubicBezTo>
                  <a:cubicBezTo>
                    <a:pt x="7191" y="16438"/>
                    <a:pt x="7691" y="16812"/>
                    <a:pt x="8217" y="17151"/>
                  </a:cubicBezTo>
                  <a:cubicBezTo>
                    <a:pt x="9208" y="17811"/>
                    <a:pt x="10269" y="18365"/>
                    <a:pt x="11366" y="18811"/>
                  </a:cubicBezTo>
                  <a:cubicBezTo>
                    <a:pt x="11563" y="18891"/>
                    <a:pt x="11759" y="18962"/>
                    <a:pt x="11955" y="19034"/>
                  </a:cubicBezTo>
                  <a:cubicBezTo>
                    <a:pt x="12651" y="19283"/>
                    <a:pt x="13374" y="19471"/>
                    <a:pt x="14105" y="19578"/>
                  </a:cubicBezTo>
                  <a:cubicBezTo>
                    <a:pt x="14493" y="19634"/>
                    <a:pt x="14881" y="19665"/>
                    <a:pt x="15267" y="19665"/>
                  </a:cubicBezTo>
                  <a:cubicBezTo>
                    <a:pt x="16046" y="19665"/>
                    <a:pt x="16815" y="19540"/>
                    <a:pt x="17549" y="19248"/>
                  </a:cubicBezTo>
                  <a:cubicBezTo>
                    <a:pt x="21117" y="17811"/>
                    <a:pt x="21581" y="15189"/>
                    <a:pt x="20466" y="12334"/>
                  </a:cubicBezTo>
                  <a:cubicBezTo>
                    <a:pt x="20243" y="11781"/>
                    <a:pt x="19966" y="11210"/>
                    <a:pt x="19636" y="10639"/>
                  </a:cubicBezTo>
                  <a:cubicBezTo>
                    <a:pt x="19199" y="9881"/>
                    <a:pt x="18664" y="9113"/>
                    <a:pt x="18084" y="8364"/>
                  </a:cubicBezTo>
                  <a:cubicBezTo>
                    <a:pt x="17736" y="7927"/>
                    <a:pt x="17379" y="7499"/>
                    <a:pt x="16996" y="7079"/>
                  </a:cubicBezTo>
                  <a:cubicBezTo>
                    <a:pt x="16451" y="6464"/>
                    <a:pt x="15872" y="5866"/>
                    <a:pt x="15274" y="5304"/>
                  </a:cubicBezTo>
                  <a:cubicBezTo>
                    <a:pt x="14899" y="4947"/>
                    <a:pt x="14516" y="4599"/>
                    <a:pt x="14132" y="4260"/>
                  </a:cubicBezTo>
                  <a:cubicBezTo>
                    <a:pt x="11804" y="2235"/>
                    <a:pt x="9404" y="719"/>
                    <a:pt x="7878" y="308"/>
                  </a:cubicBezTo>
                  <a:cubicBezTo>
                    <a:pt x="7162" y="114"/>
                    <a:pt x="6402" y="1"/>
                    <a:pt x="5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7822865" y="815545"/>
              <a:ext cx="366387" cy="280683"/>
            </a:xfrm>
            <a:custGeom>
              <a:avLst/>
              <a:gdLst/>
              <a:ahLst/>
              <a:cxnLst/>
              <a:rect l="l" t="t" r="r" b="b"/>
              <a:pathLst>
                <a:path w="12124" h="9288" extrusionOk="0">
                  <a:moveTo>
                    <a:pt x="10982" y="0"/>
                  </a:moveTo>
                  <a:cubicBezTo>
                    <a:pt x="9840" y="1740"/>
                    <a:pt x="8279" y="3158"/>
                    <a:pt x="6548" y="4390"/>
                  </a:cubicBezTo>
                  <a:cubicBezTo>
                    <a:pt x="4648" y="5754"/>
                    <a:pt x="2400" y="7557"/>
                    <a:pt x="0" y="7940"/>
                  </a:cubicBezTo>
                  <a:cubicBezTo>
                    <a:pt x="321" y="8404"/>
                    <a:pt x="669" y="8859"/>
                    <a:pt x="1035" y="9287"/>
                  </a:cubicBezTo>
                  <a:cubicBezTo>
                    <a:pt x="3479" y="8636"/>
                    <a:pt x="5701" y="6932"/>
                    <a:pt x="7681" y="5478"/>
                  </a:cubicBezTo>
                  <a:cubicBezTo>
                    <a:pt x="9430" y="4202"/>
                    <a:pt x="10946" y="2766"/>
                    <a:pt x="12124" y="1044"/>
                  </a:cubicBezTo>
                  <a:cubicBezTo>
                    <a:pt x="11749" y="687"/>
                    <a:pt x="11366" y="339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7930414" y="900734"/>
              <a:ext cx="343752" cy="304406"/>
            </a:xfrm>
            <a:custGeom>
              <a:avLst/>
              <a:gdLst/>
              <a:ahLst/>
              <a:cxnLst/>
              <a:rect l="l" t="t" r="r" b="b"/>
              <a:pathLst>
                <a:path w="11375" h="10073" extrusionOk="0">
                  <a:moveTo>
                    <a:pt x="10287" y="0"/>
                  </a:moveTo>
                  <a:cubicBezTo>
                    <a:pt x="9421" y="2142"/>
                    <a:pt x="7530" y="3908"/>
                    <a:pt x="5862" y="5398"/>
                  </a:cubicBezTo>
                  <a:cubicBezTo>
                    <a:pt x="4122" y="6950"/>
                    <a:pt x="2186" y="8261"/>
                    <a:pt x="1" y="8966"/>
                  </a:cubicBezTo>
                  <a:cubicBezTo>
                    <a:pt x="482" y="9359"/>
                    <a:pt x="982" y="9733"/>
                    <a:pt x="1508" y="10072"/>
                  </a:cubicBezTo>
                  <a:cubicBezTo>
                    <a:pt x="3640" y="9198"/>
                    <a:pt x="5558" y="7797"/>
                    <a:pt x="7271" y="6218"/>
                  </a:cubicBezTo>
                  <a:cubicBezTo>
                    <a:pt x="8841" y="4773"/>
                    <a:pt x="10411" y="3176"/>
                    <a:pt x="11375" y="1285"/>
                  </a:cubicBezTo>
                  <a:cubicBezTo>
                    <a:pt x="11027" y="848"/>
                    <a:pt x="10670" y="420"/>
                    <a:pt x="10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8088943" y="1008284"/>
              <a:ext cx="257202" cy="270167"/>
            </a:xfrm>
            <a:custGeom>
              <a:avLst/>
              <a:gdLst/>
              <a:ahLst/>
              <a:cxnLst/>
              <a:rect l="l" t="t" r="r" b="b"/>
              <a:pathLst>
                <a:path w="8511" h="8940" extrusionOk="0">
                  <a:moveTo>
                    <a:pt x="7681" y="1"/>
                  </a:moveTo>
                  <a:cubicBezTo>
                    <a:pt x="5852" y="3444"/>
                    <a:pt x="3488" y="6665"/>
                    <a:pt x="0" y="8396"/>
                  </a:cubicBezTo>
                  <a:cubicBezTo>
                    <a:pt x="696" y="8645"/>
                    <a:pt x="1419" y="8833"/>
                    <a:pt x="2150" y="8940"/>
                  </a:cubicBezTo>
                  <a:cubicBezTo>
                    <a:pt x="4844" y="7165"/>
                    <a:pt x="6878" y="4551"/>
                    <a:pt x="8511" y="1696"/>
                  </a:cubicBezTo>
                  <a:cubicBezTo>
                    <a:pt x="8288" y="1143"/>
                    <a:pt x="8011" y="572"/>
                    <a:pt x="7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7903731" y="738275"/>
              <a:ext cx="66877" cy="83014"/>
            </a:xfrm>
            <a:custGeom>
              <a:avLst/>
              <a:gdLst/>
              <a:ahLst/>
              <a:cxnLst/>
              <a:rect l="l" t="t" r="r" b="b"/>
              <a:pathLst>
                <a:path w="2213" h="2747" extrusionOk="0">
                  <a:moveTo>
                    <a:pt x="1244" y="0"/>
                  </a:moveTo>
                  <a:cubicBezTo>
                    <a:pt x="980" y="0"/>
                    <a:pt x="748" y="123"/>
                    <a:pt x="562" y="309"/>
                  </a:cubicBezTo>
                  <a:cubicBezTo>
                    <a:pt x="411" y="407"/>
                    <a:pt x="286" y="559"/>
                    <a:pt x="223" y="755"/>
                  </a:cubicBezTo>
                  <a:cubicBezTo>
                    <a:pt x="63" y="1201"/>
                    <a:pt x="0" y="1746"/>
                    <a:pt x="241" y="2183"/>
                  </a:cubicBezTo>
                  <a:cubicBezTo>
                    <a:pt x="402" y="2459"/>
                    <a:pt x="661" y="2691"/>
                    <a:pt x="991" y="2736"/>
                  </a:cubicBezTo>
                  <a:cubicBezTo>
                    <a:pt x="1036" y="2743"/>
                    <a:pt x="1081" y="2746"/>
                    <a:pt x="1125" y="2746"/>
                  </a:cubicBezTo>
                  <a:cubicBezTo>
                    <a:pt x="1255" y="2746"/>
                    <a:pt x="1377" y="2718"/>
                    <a:pt x="1490" y="2664"/>
                  </a:cubicBezTo>
                  <a:cubicBezTo>
                    <a:pt x="1704" y="2602"/>
                    <a:pt x="1892" y="2459"/>
                    <a:pt x="2017" y="2236"/>
                  </a:cubicBezTo>
                  <a:cubicBezTo>
                    <a:pt x="2168" y="1960"/>
                    <a:pt x="2213" y="1621"/>
                    <a:pt x="2168" y="1291"/>
                  </a:cubicBezTo>
                  <a:cubicBezTo>
                    <a:pt x="2186" y="1077"/>
                    <a:pt x="2168" y="862"/>
                    <a:pt x="2124" y="675"/>
                  </a:cubicBezTo>
                  <a:cubicBezTo>
                    <a:pt x="2026" y="354"/>
                    <a:pt x="1767" y="104"/>
                    <a:pt x="1446" y="24"/>
                  </a:cubicBezTo>
                  <a:cubicBezTo>
                    <a:pt x="1377" y="8"/>
                    <a:pt x="1310" y="0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779833" y="848243"/>
              <a:ext cx="185128" cy="68992"/>
            </a:xfrm>
            <a:custGeom>
              <a:avLst/>
              <a:gdLst/>
              <a:ahLst/>
              <a:cxnLst/>
              <a:rect l="l" t="t" r="r" b="b"/>
              <a:pathLst>
                <a:path w="6126" h="2283" extrusionOk="0">
                  <a:moveTo>
                    <a:pt x="5663" y="0"/>
                  </a:moveTo>
                  <a:cubicBezTo>
                    <a:pt x="5495" y="0"/>
                    <a:pt x="5355" y="120"/>
                    <a:pt x="5296" y="283"/>
                  </a:cubicBezTo>
                  <a:cubicBezTo>
                    <a:pt x="5153" y="649"/>
                    <a:pt x="4814" y="890"/>
                    <a:pt x="4493" y="1086"/>
                  </a:cubicBezTo>
                  <a:cubicBezTo>
                    <a:pt x="4092" y="1328"/>
                    <a:pt x="3699" y="1508"/>
                    <a:pt x="3233" y="1508"/>
                  </a:cubicBezTo>
                  <a:cubicBezTo>
                    <a:pt x="3202" y="1508"/>
                    <a:pt x="3169" y="1507"/>
                    <a:pt x="3137" y="1506"/>
                  </a:cubicBezTo>
                  <a:cubicBezTo>
                    <a:pt x="2691" y="1470"/>
                    <a:pt x="2138" y="1372"/>
                    <a:pt x="1736" y="1175"/>
                  </a:cubicBezTo>
                  <a:cubicBezTo>
                    <a:pt x="1335" y="979"/>
                    <a:pt x="1094" y="604"/>
                    <a:pt x="862" y="248"/>
                  </a:cubicBezTo>
                  <a:cubicBezTo>
                    <a:pt x="781" y="121"/>
                    <a:pt x="663" y="68"/>
                    <a:pt x="544" y="68"/>
                  </a:cubicBezTo>
                  <a:cubicBezTo>
                    <a:pt x="272" y="68"/>
                    <a:pt x="0" y="348"/>
                    <a:pt x="193" y="640"/>
                  </a:cubicBezTo>
                  <a:cubicBezTo>
                    <a:pt x="505" y="1113"/>
                    <a:pt x="844" y="1613"/>
                    <a:pt x="1380" y="1862"/>
                  </a:cubicBezTo>
                  <a:cubicBezTo>
                    <a:pt x="1933" y="2121"/>
                    <a:pt x="2637" y="2264"/>
                    <a:pt x="3235" y="2282"/>
                  </a:cubicBezTo>
                  <a:cubicBezTo>
                    <a:pt x="3255" y="2282"/>
                    <a:pt x="3276" y="2283"/>
                    <a:pt x="3296" y="2283"/>
                  </a:cubicBezTo>
                  <a:cubicBezTo>
                    <a:pt x="3897" y="2283"/>
                    <a:pt x="4447" y="2030"/>
                    <a:pt x="4948" y="1720"/>
                  </a:cubicBezTo>
                  <a:cubicBezTo>
                    <a:pt x="5439" y="1416"/>
                    <a:pt x="5831" y="1033"/>
                    <a:pt x="6045" y="489"/>
                  </a:cubicBezTo>
                  <a:cubicBezTo>
                    <a:pt x="6126" y="292"/>
                    <a:pt x="5956" y="69"/>
                    <a:pt x="5769" y="16"/>
                  </a:cubicBezTo>
                  <a:cubicBezTo>
                    <a:pt x="5733" y="5"/>
                    <a:pt x="5697" y="0"/>
                    <a:pt x="5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8" name="Google Shape;1068;p22"/>
          <p:cNvGrpSpPr/>
          <p:nvPr/>
        </p:nvGrpSpPr>
        <p:grpSpPr>
          <a:xfrm>
            <a:off x="1216167" y="4839851"/>
            <a:ext cx="685767" cy="931100"/>
            <a:chOff x="4362975" y="806650"/>
            <a:chExt cx="514325" cy="698325"/>
          </a:xfrm>
        </p:grpSpPr>
        <p:sp>
          <p:nvSpPr>
            <p:cNvPr id="1069" name="Google Shape;1069;p22"/>
            <p:cNvSpPr/>
            <p:nvPr/>
          </p:nvSpPr>
          <p:spPr>
            <a:xfrm>
              <a:off x="4453300" y="806650"/>
              <a:ext cx="91025" cy="652250"/>
            </a:xfrm>
            <a:custGeom>
              <a:avLst/>
              <a:gdLst/>
              <a:ahLst/>
              <a:cxnLst/>
              <a:rect l="l" t="t" r="r" b="b"/>
              <a:pathLst>
                <a:path w="3641" h="26090" extrusionOk="0">
                  <a:moveTo>
                    <a:pt x="946" y="0"/>
                  </a:moveTo>
                  <a:cubicBezTo>
                    <a:pt x="821" y="116"/>
                    <a:pt x="688" y="197"/>
                    <a:pt x="527" y="250"/>
                  </a:cubicBezTo>
                  <a:cubicBezTo>
                    <a:pt x="1" y="2695"/>
                    <a:pt x="652" y="5175"/>
                    <a:pt x="670" y="7637"/>
                  </a:cubicBezTo>
                  <a:cubicBezTo>
                    <a:pt x="634" y="8930"/>
                    <a:pt x="679" y="10233"/>
                    <a:pt x="759" y="11526"/>
                  </a:cubicBezTo>
                  <a:cubicBezTo>
                    <a:pt x="955" y="12722"/>
                    <a:pt x="750" y="13962"/>
                    <a:pt x="1080" y="15148"/>
                  </a:cubicBezTo>
                  <a:cubicBezTo>
                    <a:pt x="1178" y="15800"/>
                    <a:pt x="1160" y="16469"/>
                    <a:pt x="1268" y="17120"/>
                  </a:cubicBezTo>
                  <a:cubicBezTo>
                    <a:pt x="1633" y="19163"/>
                    <a:pt x="1196" y="21286"/>
                    <a:pt x="1723" y="23311"/>
                  </a:cubicBezTo>
                  <a:cubicBezTo>
                    <a:pt x="1812" y="23516"/>
                    <a:pt x="1821" y="23721"/>
                    <a:pt x="1749" y="23936"/>
                  </a:cubicBezTo>
                  <a:cubicBezTo>
                    <a:pt x="1907" y="23991"/>
                    <a:pt x="2108" y="24158"/>
                    <a:pt x="1896" y="24158"/>
                  </a:cubicBezTo>
                  <a:cubicBezTo>
                    <a:pt x="1869" y="24158"/>
                    <a:pt x="1835" y="24156"/>
                    <a:pt x="1794" y="24150"/>
                  </a:cubicBezTo>
                  <a:lnTo>
                    <a:pt x="1794" y="24150"/>
                  </a:lnTo>
                  <a:cubicBezTo>
                    <a:pt x="1883" y="24828"/>
                    <a:pt x="2035" y="25666"/>
                    <a:pt x="2722" y="25987"/>
                  </a:cubicBezTo>
                  <a:cubicBezTo>
                    <a:pt x="2808" y="26060"/>
                    <a:pt x="2898" y="26090"/>
                    <a:pt x="2988" y="26090"/>
                  </a:cubicBezTo>
                  <a:cubicBezTo>
                    <a:pt x="3196" y="26090"/>
                    <a:pt x="3402" y="25932"/>
                    <a:pt x="3551" y="25782"/>
                  </a:cubicBezTo>
                  <a:cubicBezTo>
                    <a:pt x="3641" y="24917"/>
                    <a:pt x="3462" y="24051"/>
                    <a:pt x="3418" y="23195"/>
                  </a:cubicBezTo>
                  <a:cubicBezTo>
                    <a:pt x="3373" y="22365"/>
                    <a:pt x="3248" y="21545"/>
                    <a:pt x="3203" y="20724"/>
                  </a:cubicBezTo>
                  <a:cubicBezTo>
                    <a:pt x="2927" y="16112"/>
                    <a:pt x="2347" y="11517"/>
                    <a:pt x="1981" y="6905"/>
                  </a:cubicBezTo>
                  <a:cubicBezTo>
                    <a:pt x="1740" y="4746"/>
                    <a:pt x="1473" y="2588"/>
                    <a:pt x="1214" y="429"/>
                  </a:cubicBezTo>
                  <a:cubicBezTo>
                    <a:pt x="1214" y="241"/>
                    <a:pt x="1045" y="143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4683025" y="812900"/>
              <a:ext cx="99725" cy="692075"/>
            </a:xfrm>
            <a:custGeom>
              <a:avLst/>
              <a:gdLst/>
              <a:ahLst/>
              <a:cxnLst/>
              <a:rect l="l" t="t" r="r" b="b"/>
              <a:pathLst>
                <a:path w="3989" h="27683" extrusionOk="0">
                  <a:moveTo>
                    <a:pt x="455" y="0"/>
                  </a:moveTo>
                  <a:cubicBezTo>
                    <a:pt x="384" y="1098"/>
                    <a:pt x="0" y="2302"/>
                    <a:pt x="554" y="3337"/>
                  </a:cubicBezTo>
                  <a:cubicBezTo>
                    <a:pt x="562" y="3917"/>
                    <a:pt x="536" y="4505"/>
                    <a:pt x="545" y="5085"/>
                  </a:cubicBezTo>
                  <a:cubicBezTo>
                    <a:pt x="562" y="6174"/>
                    <a:pt x="1026" y="7182"/>
                    <a:pt x="1062" y="8261"/>
                  </a:cubicBezTo>
                  <a:cubicBezTo>
                    <a:pt x="1455" y="10045"/>
                    <a:pt x="1178" y="11892"/>
                    <a:pt x="1544" y="13676"/>
                  </a:cubicBezTo>
                  <a:cubicBezTo>
                    <a:pt x="1597" y="13658"/>
                    <a:pt x="1687" y="13640"/>
                    <a:pt x="1740" y="13632"/>
                  </a:cubicBezTo>
                  <a:cubicBezTo>
                    <a:pt x="1838" y="14336"/>
                    <a:pt x="1856" y="15050"/>
                    <a:pt x="1820" y="15764"/>
                  </a:cubicBezTo>
                  <a:cubicBezTo>
                    <a:pt x="1856" y="19368"/>
                    <a:pt x="2409" y="22936"/>
                    <a:pt x="2989" y="26487"/>
                  </a:cubicBezTo>
                  <a:lnTo>
                    <a:pt x="3096" y="26496"/>
                  </a:lnTo>
                  <a:cubicBezTo>
                    <a:pt x="3114" y="26335"/>
                    <a:pt x="3150" y="26005"/>
                    <a:pt x="3167" y="25835"/>
                  </a:cubicBezTo>
                  <a:lnTo>
                    <a:pt x="3167" y="25835"/>
                  </a:lnTo>
                  <a:cubicBezTo>
                    <a:pt x="3212" y="26460"/>
                    <a:pt x="3087" y="27111"/>
                    <a:pt x="3426" y="27682"/>
                  </a:cubicBezTo>
                  <a:cubicBezTo>
                    <a:pt x="3310" y="26826"/>
                    <a:pt x="3453" y="25960"/>
                    <a:pt x="3373" y="25095"/>
                  </a:cubicBezTo>
                  <a:cubicBezTo>
                    <a:pt x="3337" y="24836"/>
                    <a:pt x="3390" y="24578"/>
                    <a:pt x="3453" y="24328"/>
                  </a:cubicBezTo>
                  <a:cubicBezTo>
                    <a:pt x="3497" y="25327"/>
                    <a:pt x="3551" y="26326"/>
                    <a:pt x="3845" y="27290"/>
                  </a:cubicBezTo>
                  <a:cubicBezTo>
                    <a:pt x="3890" y="27093"/>
                    <a:pt x="3935" y="26906"/>
                    <a:pt x="3988" y="26719"/>
                  </a:cubicBezTo>
                  <a:cubicBezTo>
                    <a:pt x="3783" y="25175"/>
                    <a:pt x="3747" y="23605"/>
                    <a:pt x="3444" y="22080"/>
                  </a:cubicBezTo>
                  <a:cubicBezTo>
                    <a:pt x="3399" y="22160"/>
                    <a:pt x="3301" y="22321"/>
                    <a:pt x="3248" y="22401"/>
                  </a:cubicBezTo>
                  <a:cubicBezTo>
                    <a:pt x="3087" y="21384"/>
                    <a:pt x="2989" y="20367"/>
                    <a:pt x="3051" y="19350"/>
                  </a:cubicBezTo>
                  <a:cubicBezTo>
                    <a:pt x="2909" y="16210"/>
                    <a:pt x="2365" y="13105"/>
                    <a:pt x="1918" y="10001"/>
                  </a:cubicBezTo>
                  <a:cubicBezTo>
                    <a:pt x="1883" y="9590"/>
                    <a:pt x="1651" y="9234"/>
                    <a:pt x="1588" y="8832"/>
                  </a:cubicBezTo>
                  <a:cubicBezTo>
                    <a:pt x="1392" y="6566"/>
                    <a:pt x="1035" y="4318"/>
                    <a:pt x="830" y="2052"/>
                  </a:cubicBezTo>
                  <a:cubicBezTo>
                    <a:pt x="803" y="1856"/>
                    <a:pt x="714" y="1677"/>
                    <a:pt x="634" y="1499"/>
                  </a:cubicBezTo>
                  <a:cubicBezTo>
                    <a:pt x="589" y="1008"/>
                    <a:pt x="830" y="384"/>
                    <a:pt x="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4570625" y="814450"/>
              <a:ext cx="87900" cy="678025"/>
            </a:xfrm>
            <a:custGeom>
              <a:avLst/>
              <a:gdLst/>
              <a:ahLst/>
              <a:cxnLst/>
              <a:rect l="l" t="t" r="r" b="b"/>
              <a:pathLst>
                <a:path w="3516" h="27121" extrusionOk="0">
                  <a:moveTo>
                    <a:pt x="990" y="1"/>
                  </a:moveTo>
                  <a:cubicBezTo>
                    <a:pt x="928" y="90"/>
                    <a:pt x="803" y="277"/>
                    <a:pt x="750" y="366"/>
                  </a:cubicBezTo>
                  <a:cubicBezTo>
                    <a:pt x="705" y="295"/>
                    <a:pt x="616" y="152"/>
                    <a:pt x="571" y="90"/>
                  </a:cubicBezTo>
                  <a:cubicBezTo>
                    <a:pt x="223" y="875"/>
                    <a:pt x="250" y="1740"/>
                    <a:pt x="152" y="2579"/>
                  </a:cubicBezTo>
                  <a:cubicBezTo>
                    <a:pt x="0" y="4006"/>
                    <a:pt x="63" y="5451"/>
                    <a:pt x="81" y="6888"/>
                  </a:cubicBezTo>
                  <a:cubicBezTo>
                    <a:pt x="259" y="9002"/>
                    <a:pt x="366" y="11125"/>
                    <a:pt x="660" y="13231"/>
                  </a:cubicBezTo>
                  <a:cubicBezTo>
                    <a:pt x="937" y="13605"/>
                    <a:pt x="919" y="14078"/>
                    <a:pt x="982" y="14515"/>
                  </a:cubicBezTo>
                  <a:cubicBezTo>
                    <a:pt x="1026" y="15425"/>
                    <a:pt x="1338" y="16282"/>
                    <a:pt x="1651" y="17129"/>
                  </a:cubicBezTo>
                  <a:cubicBezTo>
                    <a:pt x="1651" y="16951"/>
                    <a:pt x="1668" y="16576"/>
                    <a:pt x="1677" y="16398"/>
                  </a:cubicBezTo>
                  <a:cubicBezTo>
                    <a:pt x="1891" y="16719"/>
                    <a:pt x="1820" y="17102"/>
                    <a:pt x="1731" y="17450"/>
                  </a:cubicBezTo>
                  <a:cubicBezTo>
                    <a:pt x="2204" y="17932"/>
                    <a:pt x="2070" y="18717"/>
                    <a:pt x="2007" y="19324"/>
                  </a:cubicBezTo>
                  <a:lnTo>
                    <a:pt x="2266" y="19324"/>
                  </a:lnTo>
                  <a:cubicBezTo>
                    <a:pt x="2213" y="19341"/>
                    <a:pt x="2097" y="19377"/>
                    <a:pt x="2043" y="19395"/>
                  </a:cubicBezTo>
                  <a:cubicBezTo>
                    <a:pt x="2025" y="19600"/>
                    <a:pt x="2007" y="19805"/>
                    <a:pt x="1945" y="20011"/>
                  </a:cubicBezTo>
                  <a:cubicBezTo>
                    <a:pt x="2186" y="21866"/>
                    <a:pt x="2168" y="23748"/>
                    <a:pt x="2338" y="25613"/>
                  </a:cubicBezTo>
                  <a:cubicBezTo>
                    <a:pt x="2391" y="26112"/>
                    <a:pt x="2275" y="26630"/>
                    <a:pt x="2391" y="27121"/>
                  </a:cubicBezTo>
                  <a:cubicBezTo>
                    <a:pt x="2685" y="27085"/>
                    <a:pt x="2989" y="27094"/>
                    <a:pt x="3274" y="27058"/>
                  </a:cubicBezTo>
                  <a:cubicBezTo>
                    <a:pt x="3515" y="26460"/>
                    <a:pt x="3479" y="25809"/>
                    <a:pt x="3453" y="25176"/>
                  </a:cubicBezTo>
                  <a:cubicBezTo>
                    <a:pt x="3372" y="23677"/>
                    <a:pt x="3176" y="22178"/>
                    <a:pt x="2917" y="20697"/>
                  </a:cubicBezTo>
                  <a:cubicBezTo>
                    <a:pt x="2685" y="19520"/>
                    <a:pt x="2757" y="18307"/>
                    <a:pt x="2552" y="17120"/>
                  </a:cubicBezTo>
                  <a:cubicBezTo>
                    <a:pt x="2409" y="15969"/>
                    <a:pt x="2195" y="14818"/>
                    <a:pt x="2115" y="13650"/>
                  </a:cubicBezTo>
                  <a:cubicBezTo>
                    <a:pt x="1597" y="10412"/>
                    <a:pt x="1383" y="7138"/>
                    <a:pt x="1205" y="3872"/>
                  </a:cubicBezTo>
                  <a:cubicBezTo>
                    <a:pt x="1231" y="2757"/>
                    <a:pt x="1205" y="1651"/>
                    <a:pt x="1178" y="536"/>
                  </a:cubicBezTo>
                  <a:cubicBezTo>
                    <a:pt x="1205" y="340"/>
                    <a:pt x="1115" y="152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4362975" y="880700"/>
              <a:ext cx="64925" cy="578325"/>
            </a:xfrm>
            <a:custGeom>
              <a:avLst/>
              <a:gdLst/>
              <a:ahLst/>
              <a:cxnLst/>
              <a:rect l="l" t="t" r="r" b="b"/>
              <a:pathLst>
                <a:path w="2597" h="23133" extrusionOk="0">
                  <a:moveTo>
                    <a:pt x="670" y="0"/>
                  </a:moveTo>
                  <a:cubicBezTo>
                    <a:pt x="518" y="54"/>
                    <a:pt x="375" y="107"/>
                    <a:pt x="233" y="152"/>
                  </a:cubicBezTo>
                  <a:cubicBezTo>
                    <a:pt x="126" y="1080"/>
                    <a:pt x="126" y="2007"/>
                    <a:pt x="152" y="2935"/>
                  </a:cubicBezTo>
                  <a:cubicBezTo>
                    <a:pt x="1" y="5442"/>
                    <a:pt x="331" y="7931"/>
                    <a:pt x="331" y="10438"/>
                  </a:cubicBezTo>
                  <a:cubicBezTo>
                    <a:pt x="322" y="10750"/>
                    <a:pt x="393" y="11053"/>
                    <a:pt x="438" y="11357"/>
                  </a:cubicBezTo>
                  <a:lnTo>
                    <a:pt x="286" y="11383"/>
                  </a:lnTo>
                  <a:cubicBezTo>
                    <a:pt x="447" y="13881"/>
                    <a:pt x="741" y="16370"/>
                    <a:pt x="1116" y="18850"/>
                  </a:cubicBezTo>
                  <a:cubicBezTo>
                    <a:pt x="1285" y="20081"/>
                    <a:pt x="1428" y="21330"/>
                    <a:pt x="1794" y="22535"/>
                  </a:cubicBezTo>
                  <a:cubicBezTo>
                    <a:pt x="1838" y="22767"/>
                    <a:pt x="1990" y="22963"/>
                    <a:pt x="2160" y="23132"/>
                  </a:cubicBezTo>
                  <a:cubicBezTo>
                    <a:pt x="2409" y="22124"/>
                    <a:pt x="2508" y="21089"/>
                    <a:pt x="2472" y="20055"/>
                  </a:cubicBezTo>
                  <a:cubicBezTo>
                    <a:pt x="2597" y="19841"/>
                    <a:pt x="2570" y="19582"/>
                    <a:pt x="2570" y="19350"/>
                  </a:cubicBezTo>
                  <a:cubicBezTo>
                    <a:pt x="2356" y="16379"/>
                    <a:pt x="2035" y="13409"/>
                    <a:pt x="1847" y="10438"/>
                  </a:cubicBezTo>
                  <a:cubicBezTo>
                    <a:pt x="1615" y="7949"/>
                    <a:pt x="1642" y="5442"/>
                    <a:pt x="1366" y="2953"/>
                  </a:cubicBezTo>
                  <a:cubicBezTo>
                    <a:pt x="1241" y="1954"/>
                    <a:pt x="1410" y="803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4830675" y="1085425"/>
              <a:ext cx="46625" cy="270775"/>
            </a:xfrm>
            <a:custGeom>
              <a:avLst/>
              <a:gdLst/>
              <a:ahLst/>
              <a:cxnLst/>
              <a:rect l="l" t="t" r="r" b="b"/>
              <a:pathLst>
                <a:path w="1865" h="10831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61" y="1330"/>
                    <a:pt x="509" y="2650"/>
                    <a:pt x="455" y="3988"/>
                  </a:cubicBezTo>
                  <a:cubicBezTo>
                    <a:pt x="384" y="3337"/>
                    <a:pt x="259" y="2695"/>
                    <a:pt x="134" y="2061"/>
                  </a:cubicBezTo>
                  <a:lnTo>
                    <a:pt x="134" y="2061"/>
                  </a:lnTo>
                  <a:cubicBezTo>
                    <a:pt x="0" y="3721"/>
                    <a:pt x="393" y="5362"/>
                    <a:pt x="535" y="7013"/>
                  </a:cubicBezTo>
                  <a:cubicBezTo>
                    <a:pt x="571" y="7521"/>
                    <a:pt x="821" y="7985"/>
                    <a:pt x="839" y="8502"/>
                  </a:cubicBezTo>
                  <a:cubicBezTo>
                    <a:pt x="874" y="9287"/>
                    <a:pt x="1124" y="10037"/>
                    <a:pt x="1276" y="10813"/>
                  </a:cubicBezTo>
                  <a:cubicBezTo>
                    <a:pt x="1392" y="10813"/>
                    <a:pt x="1624" y="10822"/>
                    <a:pt x="1740" y="10831"/>
                  </a:cubicBezTo>
                  <a:cubicBezTo>
                    <a:pt x="1865" y="9742"/>
                    <a:pt x="1775" y="8654"/>
                    <a:pt x="1552" y="7584"/>
                  </a:cubicBezTo>
                  <a:cubicBezTo>
                    <a:pt x="1499" y="6825"/>
                    <a:pt x="1401" y="6076"/>
                    <a:pt x="1338" y="5318"/>
                  </a:cubicBezTo>
                  <a:cubicBezTo>
                    <a:pt x="1276" y="5460"/>
                    <a:pt x="1205" y="5594"/>
                    <a:pt x="1142" y="5728"/>
                  </a:cubicBezTo>
                  <a:cubicBezTo>
                    <a:pt x="1044" y="4854"/>
                    <a:pt x="999" y="3962"/>
                    <a:pt x="767" y="3105"/>
                  </a:cubicBezTo>
                  <a:cubicBezTo>
                    <a:pt x="651" y="2686"/>
                    <a:pt x="803" y="2222"/>
                    <a:pt x="634" y="1812"/>
                  </a:cubicBezTo>
                  <a:cubicBezTo>
                    <a:pt x="580" y="1482"/>
                    <a:pt x="598" y="1143"/>
                    <a:pt x="455" y="830"/>
                  </a:cubicBezTo>
                  <a:cubicBezTo>
                    <a:pt x="384" y="545"/>
                    <a:pt x="303" y="259"/>
                    <a:pt x="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22"/>
          <p:cNvGrpSpPr/>
          <p:nvPr/>
        </p:nvGrpSpPr>
        <p:grpSpPr>
          <a:xfrm>
            <a:off x="1753433" y="156534"/>
            <a:ext cx="956667" cy="778167"/>
            <a:chOff x="4211550" y="4392050"/>
            <a:chExt cx="717500" cy="583625"/>
          </a:xfrm>
        </p:grpSpPr>
        <p:sp>
          <p:nvSpPr>
            <p:cNvPr id="1075" name="Google Shape;1075;p22"/>
            <p:cNvSpPr/>
            <p:nvPr/>
          </p:nvSpPr>
          <p:spPr>
            <a:xfrm>
              <a:off x="4757525" y="4392050"/>
              <a:ext cx="171525" cy="194825"/>
            </a:xfrm>
            <a:custGeom>
              <a:avLst/>
              <a:gdLst/>
              <a:ahLst/>
              <a:cxnLst/>
              <a:rect l="l" t="t" r="r" b="b"/>
              <a:pathLst>
                <a:path w="6861" h="7793" extrusionOk="0">
                  <a:moveTo>
                    <a:pt x="1820" y="1328"/>
                  </a:moveTo>
                  <a:cubicBezTo>
                    <a:pt x="1927" y="1461"/>
                    <a:pt x="2034" y="1595"/>
                    <a:pt x="2150" y="1729"/>
                  </a:cubicBezTo>
                  <a:cubicBezTo>
                    <a:pt x="2025" y="1783"/>
                    <a:pt x="1900" y="1836"/>
                    <a:pt x="1775" y="1881"/>
                  </a:cubicBezTo>
                  <a:cubicBezTo>
                    <a:pt x="1793" y="1702"/>
                    <a:pt x="1802" y="1515"/>
                    <a:pt x="1820" y="1328"/>
                  </a:cubicBezTo>
                  <a:close/>
                  <a:moveTo>
                    <a:pt x="1795" y="0"/>
                  </a:moveTo>
                  <a:cubicBezTo>
                    <a:pt x="1248" y="0"/>
                    <a:pt x="705" y="342"/>
                    <a:pt x="660" y="953"/>
                  </a:cubicBezTo>
                  <a:cubicBezTo>
                    <a:pt x="437" y="2844"/>
                    <a:pt x="0" y="4735"/>
                    <a:pt x="36" y="6653"/>
                  </a:cubicBezTo>
                  <a:cubicBezTo>
                    <a:pt x="178" y="7037"/>
                    <a:pt x="268" y="7474"/>
                    <a:pt x="589" y="7742"/>
                  </a:cubicBezTo>
                  <a:cubicBezTo>
                    <a:pt x="714" y="7662"/>
                    <a:pt x="839" y="7590"/>
                    <a:pt x="964" y="7510"/>
                  </a:cubicBezTo>
                  <a:cubicBezTo>
                    <a:pt x="1027" y="7728"/>
                    <a:pt x="1194" y="7793"/>
                    <a:pt x="1393" y="7793"/>
                  </a:cubicBezTo>
                  <a:cubicBezTo>
                    <a:pt x="1643" y="7793"/>
                    <a:pt x="1942" y="7691"/>
                    <a:pt x="2150" y="7662"/>
                  </a:cubicBezTo>
                  <a:cubicBezTo>
                    <a:pt x="2587" y="7555"/>
                    <a:pt x="3024" y="7412"/>
                    <a:pt x="3408" y="7162"/>
                  </a:cubicBezTo>
                  <a:cubicBezTo>
                    <a:pt x="4264" y="6600"/>
                    <a:pt x="5183" y="6145"/>
                    <a:pt x="6111" y="5717"/>
                  </a:cubicBezTo>
                  <a:cubicBezTo>
                    <a:pt x="6159" y="5797"/>
                    <a:pt x="6235" y="5857"/>
                    <a:pt x="6308" y="5857"/>
                  </a:cubicBezTo>
                  <a:cubicBezTo>
                    <a:pt x="6358" y="5857"/>
                    <a:pt x="6405" y="5830"/>
                    <a:pt x="6441" y="5761"/>
                  </a:cubicBezTo>
                  <a:cubicBezTo>
                    <a:pt x="6709" y="5476"/>
                    <a:pt x="6860" y="5039"/>
                    <a:pt x="6548" y="4727"/>
                  </a:cubicBezTo>
                  <a:cubicBezTo>
                    <a:pt x="5397" y="3174"/>
                    <a:pt x="4023" y="1783"/>
                    <a:pt x="2685" y="391"/>
                  </a:cubicBezTo>
                  <a:cubicBezTo>
                    <a:pt x="2460" y="125"/>
                    <a:pt x="2127" y="0"/>
                    <a:pt x="1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4497250" y="4453325"/>
              <a:ext cx="170625" cy="204775"/>
            </a:xfrm>
            <a:custGeom>
              <a:avLst/>
              <a:gdLst/>
              <a:ahLst/>
              <a:cxnLst/>
              <a:rect l="l" t="t" r="r" b="b"/>
              <a:pathLst>
                <a:path w="6825" h="8191" extrusionOk="0">
                  <a:moveTo>
                    <a:pt x="1927" y="1"/>
                  </a:moveTo>
                  <a:cubicBezTo>
                    <a:pt x="1793" y="72"/>
                    <a:pt x="1668" y="152"/>
                    <a:pt x="1535" y="224"/>
                  </a:cubicBezTo>
                  <a:cubicBezTo>
                    <a:pt x="955" y="2070"/>
                    <a:pt x="723" y="4015"/>
                    <a:pt x="366" y="5915"/>
                  </a:cubicBezTo>
                  <a:cubicBezTo>
                    <a:pt x="304" y="6540"/>
                    <a:pt x="0" y="7280"/>
                    <a:pt x="419" y="7842"/>
                  </a:cubicBezTo>
                  <a:cubicBezTo>
                    <a:pt x="643" y="7949"/>
                    <a:pt x="848" y="8092"/>
                    <a:pt x="1080" y="8181"/>
                  </a:cubicBezTo>
                  <a:cubicBezTo>
                    <a:pt x="1147" y="8188"/>
                    <a:pt x="1214" y="8191"/>
                    <a:pt x="1281" y="8191"/>
                  </a:cubicBezTo>
                  <a:cubicBezTo>
                    <a:pt x="2136" y="8191"/>
                    <a:pt x="2907" y="7685"/>
                    <a:pt x="3694" y="7387"/>
                  </a:cubicBezTo>
                  <a:cubicBezTo>
                    <a:pt x="4648" y="6834"/>
                    <a:pt x="5665" y="6388"/>
                    <a:pt x="6664" y="5915"/>
                  </a:cubicBezTo>
                  <a:cubicBezTo>
                    <a:pt x="6682" y="5639"/>
                    <a:pt x="6825" y="5327"/>
                    <a:pt x="6629" y="5086"/>
                  </a:cubicBezTo>
                  <a:cubicBezTo>
                    <a:pt x="6414" y="4729"/>
                    <a:pt x="5995" y="4586"/>
                    <a:pt x="5736" y="4283"/>
                  </a:cubicBezTo>
                  <a:cubicBezTo>
                    <a:pt x="5290" y="3765"/>
                    <a:pt x="4809" y="3284"/>
                    <a:pt x="4372" y="2757"/>
                  </a:cubicBezTo>
                  <a:cubicBezTo>
                    <a:pt x="3765" y="2061"/>
                    <a:pt x="3060" y="1464"/>
                    <a:pt x="2462" y="759"/>
                  </a:cubicBezTo>
                  <a:cubicBezTo>
                    <a:pt x="2382" y="741"/>
                    <a:pt x="2204" y="714"/>
                    <a:pt x="2114" y="705"/>
                  </a:cubicBezTo>
                  <a:cubicBezTo>
                    <a:pt x="2088" y="465"/>
                    <a:pt x="2043" y="215"/>
                    <a:pt x="1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4211550" y="4509525"/>
              <a:ext cx="146775" cy="186300"/>
            </a:xfrm>
            <a:custGeom>
              <a:avLst/>
              <a:gdLst/>
              <a:ahLst/>
              <a:cxnLst/>
              <a:rect l="l" t="t" r="r" b="b"/>
              <a:pathLst>
                <a:path w="5871" h="7452" extrusionOk="0">
                  <a:moveTo>
                    <a:pt x="2008" y="1"/>
                  </a:moveTo>
                  <a:cubicBezTo>
                    <a:pt x="1892" y="117"/>
                    <a:pt x="1776" y="233"/>
                    <a:pt x="1660" y="340"/>
                  </a:cubicBezTo>
                  <a:cubicBezTo>
                    <a:pt x="982" y="1535"/>
                    <a:pt x="527" y="2891"/>
                    <a:pt x="446" y="4265"/>
                  </a:cubicBezTo>
                  <a:cubicBezTo>
                    <a:pt x="580" y="3400"/>
                    <a:pt x="1026" y="2641"/>
                    <a:pt x="1223" y="1794"/>
                  </a:cubicBezTo>
                  <a:lnTo>
                    <a:pt x="1223" y="1794"/>
                  </a:lnTo>
                  <a:cubicBezTo>
                    <a:pt x="1196" y="2311"/>
                    <a:pt x="973" y="2811"/>
                    <a:pt x="1053" y="3328"/>
                  </a:cubicBezTo>
                  <a:cubicBezTo>
                    <a:pt x="1071" y="3507"/>
                    <a:pt x="1098" y="3694"/>
                    <a:pt x="919" y="3801"/>
                  </a:cubicBezTo>
                  <a:cubicBezTo>
                    <a:pt x="625" y="4488"/>
                    <a:pt x="625" y="5255"/>
                    <a:pt x="330" y="5942"/>
                  </a:cubicBezTo>
                  <a:lnTo>
                    <a:pt x="161" y="5871"/>
                  </a:lnTo>
                  <a:lnTo>
                    <a:pt x="161" y="5871"/>
                  </a:lnTo>
                  <a:cubicBezTo>
                    <a:pt x="219" y="6053"/>
                    <a:pt x="1" y="6495"/>
                    <a:pt x="260" y="6495"/>
                  </a:cubicBezTo>
                  <a:cubicBezTo>
                    <a:pt x="280" y="6495"/>
                    <a:pt x="304" y="6492"/>
                    <a:pt x="330" y="6486"/>
                  </a:cubicBezTo>
                  <a:lnTo>
                    <a:pt x="330" y="6486"/>
                  </a:lnTo>
                  <a:cubicBezTo>
                    <a:pt x="152" y="6834"/>
                    <a:pt x="536" y="7048"/>
                    <a:pt x="669" y="7325"/>
                  </a:cubicBezTo>
                  <a:cubicBezTo>
                    <a:pt x="863" y="7420"/>
                    <a:pt x="1066" y="7452"/>
                    <a:pt x="1272" y="7452"/>
                  </a:cubicBezTo>
                  <a:cubicBezTo>
                    <a:pt x="1513" y="7452"/>
                    <a:pt x="1758" y="7408"/>
                    <a:pt x="1999" y="7370"/>
                  </a:cubicBezTo>
                  <a:cubicBezTo>
                    <a:pt x="3265" y="7209"/>
                    <a:pt x="4452" y="6745"/>
                    <a:pt x="5674" y="6388"/>
                  </a:cubicBezTo>
                  <a:cubicBezTo>
                    <a:pt x="5737" y="6103"/>
                    <a:pt x="5826" y="5826"/>
                    <a:pt x="5870" y="5550"/>
                  </a:cubicBezTo>
                  <a:cubicBezTo>
                    <a:pt x="5728" y="4943"/>
                    <a:pt x="5121" y="4595"/>
                    <a:pt x="4960" y="4006"/>
                  </a:cubicBezTo>
                  <a:lnTo>
                    <a:pt x="4800" y="4060"/>
                  </a:lnTo>
                  <a:cubicBezTo>
                    <a:pt x="4630" y="3587"/>
                    <a:pt x="4514" y="2954"/>
                    <a:pt x="3935" y="2838"/>
                  </a:cubicBezTo>
                  <a:cubicBezTo>
                    <a:pt x="3935" y="2793"/>
                    <a:pt x="3943" y="2713"/>
                    <a:pt x="3943" y="2668"/>
                  </a:cubicBezTo>
                  <a:cubicBezTo>
                    <a:pt x="3783" y="2579"/>
                    <a:pt x="3613" y="2481"/>
                    <a:pt x="3533" y="2311"/>
                  </a:cubicBezTo>
                  <a:cubicBezTo>
                    <a:pt x="3158" y="1589"/>
                    <a:pt x="2775" y="866"/>
                    <a:pt x="2391" y="144"/>
                  </a:cubicBezTo>
                  <a:cubicBezTo>
                    <a:pt x="2257" y="99"/>
                    <a:pt x="2132" y="45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4730075" y="4674450"/>
              <a:ext cx="160600" cy="190725"/>
            </a:xfrm>
            <a:custGeom>
              <a:avLst/>
              <a:gdLst/>
              <a:ahLst/>
              <a:cxnLst/>
              <a:rect l="l" t="t" r="r" b="b"/>
              <a:pathLst>
                <a:path w="6424" h="7629" extrusionOk="0">
                  <a:moveTo>
                    <a:pt x="2347" y="5411"/>
                  </a:moveTo>
                  <a:cubicBezTo>
                    <a:pt x="2490" y="5510"/>
                    <a:pt x="2632" y="5634"/>
                    <a:pt x="2748" y="5777"/>
                  </a:cubicBezTo>
                  <a:cubicBezTo>
                    <a:pt x="2980" y="5777"/>
                    <a:pt x="3212" y="5768"/>
                    <a:pt x="3444" y="5768"/>
                  </a:cubicBezTo>
                  <a:cubicBezTo>
                    <a:pt x="2998" y="6063"/>
                    <a:pt x="2525" y="6330"/>
                    <a:pt x="2008" y="6482"/>
                  </a:cubicBezTo>
                  <a:cubicBezTo>
                    <a:pt x="2115" y="6116"/>
                    <a:pt x="2222" y="5759"/>
                    <a:pt x="2347" y="5411"/>
                  </a:cubicBezTo>
                  <a:close/>
                  <a:moveTo>
                    <a:pt x="1954" y="0"/>
                  </a:moveTo>
                  <a:cubicBezTo>
                    <a:pt x="1838" y="0"/>
                    <a:pt x="1721" y="19"/>
                    <a:pt x="1607" y="59"/>
                  </a:cubicBezTo>
                  <a:cubicBezTo>
                    <a:pt x="1446" y="353"/>
                    <a:pt x="1152" y="594"/>
                    <a:pt x="1134" y="951"/>
                  </a:cubicBezTo>
                  <a:cubicBezTo>
                    <a:pt x="875" y="2842"/>
                    <a:pt x="251" y="4671"/>
                    <a:pt x="72" y="6580"/>
                  </a:cubicBezTo>
                  <a:cubicBezTo>
                    <a:pt x="1" y="7017"/>
                    <a:pt x="384" y="7303"/>
                    <a:pt x="670" y="7552"/>
                  </a:cubicBezTo>
                  <a:cubicBezTo>
                    <a:pt x="878" y="7605"/>
                    <a:pt x="1083" y="7628"/>
                    <a:pt x="1286" y="7628"/>
                  </a:cubicBezTo>
                  <a:cubicBezTo>
                    <a:pt x="2107" y="7628"/>
                    <a:pt x="2884" y="7252"/>
                    <a:pt x="3649" y="6973"/>
                  </a:cubicBezTo>
                  <a:cubicBezTo>
                    <a:pt x="3899" y="6866"/>
                    <a:pt x="4140" y="6732"/>
                    <a:pt x="4345" y="6544"/>
                  </a:cubicBezTo>
                  <a:cubicBezTo>
                    <a:pt x="5023" y="5973"/>
                    <a:pt x="5871" y="5545"/>
                    <a:pt x="6370" y="4787"/>
                  </a:cubicBezTo>
                  <a:cubicBezTo>
                    <a:pt x="6424" y="4270"/>
                    <a:pt x="5826" y="4064"/>
                    <a:pt x="5496" y="3788"/>
                  </a:cubicBezTo>
                  <a:cubicBezTo>
                    <a:pt x="4488" y="2842"/>
                    <a:pt x="3890" y="1566"/>
                    <a:pt x="2998" y="523"/>
                  </a:cubicBezTo>
                  <a:cubicBezTo>
                    <a:pt x="2743" y="219"/>
                    <a:pt x="2353" y="0"/>
                    <a:pt x="1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4430100" y="4782950"/>
              <a:ext cx="153250" cy="192725"/>
            </a:xfrm>
            <a:custGeom>
              <a:avLst/>
              <a:gdLst/>
              <a:ahLst/>
              <a:cxnLst/>
              <a:rect l="l" t="t" r="r" b="b"/>
              <a:pathLst>
                <a:path w="6130" h="7709" extrusionOk="0">
                  <a:moveTo>
                    <a:pt x="1410" y="5889"/>
                  </a:moveTo>
                  <a:cubicBezTo>
                    <a:pt x="1642" y="6058"/>
                    <a:pt x="1901" y="6165"/>
                    <a:pt x="2178" y="6219"/>
                  </a:cubicBezTo>
                  <a:cubicBezTo>
                    <a:pt x="1919" y="6353"/>
                    <a:pt x="1660" y="6478"/>
                    <a:pt x="1393" y="6611"/>
                  </a:cubicBezTo>
                  <a:cubicBezTo>
                    <a:pt x="1419" y="6522"/>
                    <a:pt x="1482" y="6353"/>
                    <a:pt x="1509" y="6263"/>
                  </a:cubicBezTo>
                  <a:cubicBezTo>
                    <a:pt x="1402" y="6165"/>
                    <a:pt x="1419" y="6023"/>
                    <a:pt x="1410" y="5889"/>
                  </a:cubicBezTo>
                  <a:close/>
                  <a:moveTo>
                    <a:pt x="1687" y="1"/>
                  </a:moveTo>
                  <a:cubicBezTo>
                    <a:pt x="1330" y="269"/>
                    <a:pt x="1179" y="715"/>
                    <a:pt x="1009" y="1107"/>
                  </a:cubicBezTo>
                  <a:cubicBezTo>
                    <a:pt x="527" y="2534"/>
                    <a:pt x="429" y="4051"/>
                    <a:pt x="206" y="5532"/>
                  </a:cubicBezTo>
                  <a:cubicBezTo>
                    <a:pt x="170" y="6049"/>
                    <a:pt x="1" y="6585"/>
                    <a:pt x="197" y="7084"/>
                  </a:cubicBezTo>
                  <a:cubicBezTo>
                    <a:pt x="581" y="7209"/>
                    <a:pt x="813" y="7593"/>
                    <a:pt x="1179" y="7709"/>
                  </a:cubicBezTo>
                  <a:cubicBezTo>
                    <a:pt x="1964" y="7477"/>
                    <a:pt x="2615" y="6950"/>
                    <a:pt x="3320" y="6558"/>
                  </a:cubicBezTo>
                  <a:cubicBezTo>
                    <a:pt x="3926" y="6112"/>
                    <a:pt x="4533" y="5621"/>
                    <a:pt x="5273" y="5434"/>
                  </a:cubicBezTo>
                  <a:cubicBezTo>
                    <a:pt x="5666" y="5255"/>
                    <a:pt x="6041" y="5015"/>
                    <a:pt x="6130" y="4551"/>
                  </a:cubicBezTo>
                  <a:cubicBezTo>
                    <a:pt x="5880" y="3801"/>
                    <a:pt x="5229" y="3266"/>
                    <a:pt x="4899" y="2561"/>
                  </a:cubicBezTo>
                  <a:cubicBezTo>
                    <a:pt x="4836" y="2588"/>
                    <a:pt x="4711" y="2650"/>
                    <a:pt x="4649" y="2686"/>
                  </a:cubicBezTo>
                  <a:cubicBezTo>
                    <a:pt x="4149" y="2106"/>
                    <a:pt x="3534" y="1651"/>
                    <a:pt x="3043" y="1080"/>
                  </a:cubicBezTo>
                  <a:cubicBezTo>
                    <a:pt x="2659" y="634"/>
                    <a:pt x="2071" y="447"/>
                    <a:pt x="1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0" name="Google Shape;1080;p22"/>
          <p:cNvGrpSpPr/>
          <p:nvPr/>
        </p:nvGrpSpPr>
        <p:grpSpPr>
          <a:xfrm>
            <a:off x="1608318" y="2785068"/>
            <a:ext cx="1101767" cy="1125833"/>
            <a:chOff x="6270750" y="1744250"/>
            <a:chExt cx="826325" cy="844375"/>
          </a:xfrm>
        </p:grpSpPr>
        <p:sp>
          <p:nvSpPr>
            <p:cNvPr id="1081" name="Google Shape;1081;p22"/>
            <p:cNvSpPr/>
            <p:nvPr/>
          </p:nvSpPr>
          <p:spPr>
            <a:xfrm>
              <a:off x="6453850" y="1783850"/>
              <a:ext cx="199400" cy="269225"/>
            </a:xfrm>
            <a:custGeom>
              <a:avLst/>
              <a:gdLst/>
              <a:ahLst/>
              <a:cxnLst/>
              <a:rect l="l" t="t" r="r" b="b"/>
              <a:pathLst>
                <a:path w="7976" h="10769" extrusionOk="0">
                  <a:moveTo>
                    <a:pt x="4550" y="4010"/>
                  </a:moveTo>
                  <a:cubicBezTo>
                    <a:pt x="4595" y="4046"/>
                    <a:pt x="4622" y="4090"/>
                    <a:pt x="4657" y="4135"/>
                  </a:cubicBezTo>
                  <a:cubicBezTo>
                    <a:pt x="4693" y="4153"/>
                    <a:pt x="4729" y="4179"/>
                    <a:pt x="4764" y="4197"/>
                  </a:cubicBezTo>
                  <a:cubicBezTo>
                    <a:pt x="4747" y="4251"/>
                    <a:pt x="4729" y="4295"/>
                    <a:pt x="4702" y="4349"/>
                  </a:cubicBezTo>
                  <a:cubicBezTo>
                    <a:pt x="4648" y="4277"/>
                    <a:pt x="4586" y="4197"/>
                    <a:pt x="4524" y="4126"/>
                  </a:cubicBezTo>
                  <a:cubicBezTo>
                    <a:pt x="4488" y="4099"/>
                    <a:pt x="4443" y="4063"/>
                    <a:pt x="4408" y="4028"/>
                  </a:cubicBezTo>
                  <a:cubicBezTo>
                    <a:pt x="4452" y="4019"/>
                    <a:pt x="4506" y="4019"/>
                    <a:pt x="4550" y="4010"/>
                  </a:cubicBezTo>
                  <a:close/>
                  <a:moveTo>
                    <a:pt x="4965" y="4540"/>
                  </a:moveTo>
                  <a:cubicBezTo>
                    <a:pt x="4972" y="4540"/>
                    <a:pt x="4979" y="4542"/>
                    <a:pt x="4987" y="4545"/>
                  </a:cubicBezTo>
                  <a:cubicBezTo>
                    <a:pt x="5032" y="4563"/>
                    <a:pt x="5068" y="4652"/>
                    <a:pt x="5005" y="4679"/>
                  </a:cubicBezTo>
                  <a:cubicBezTo>
                    <a:pt x="4941" y="4679"/>
                    <a:pt x="4905" y="4540"/>
                    <a:pt x="4965" y="4540"/>
                  </a:cubicBezTo>
                  <a:close/>
                  <a:moveTo>
                    <a:pt x="5148" y="4911"/>
                  </a:moveTo>
                  <a:cubicBezTo>
                    <a:pt x="5175" y="4911"/>
                    <a:pt x="5237" y="4920"/>
                    <a:pt x="5264" y="4929"/>
                  </a:cubicBezTo>
                  <a:cubicBezTo>
                    <a:pt x="5344" y="5036"/>
                    <a:pt x="5389" y="5161"/>
                    <a:pt x="5442" y="5286"/>
                  </a:cubicBezTo>
                  <a:cubicBezTo>
                    <a:pt x="5442" y="5348"/>
                    <a:pt x="5371" y="5375"/>
                    <a:pt x="5326" y="5419"/>
                  </a:cubicBezTo>
                  <a:cubicBezTo>
                    <a:pt x="5291" y="5241"/>
                    <a:pt x="5166" y="5098"/>
                    <a:pt x="5148" y="4911"/>
                  </a:cubicBezTo>
                  <a:close/>
                  <a:moveTo>
                    <a:pt x="5469" y="5393"/>
                  </a:moveTo>
                  <a:cubicBezTo>
                    <a:pt x="5514" y="5455"/>
                    <a:pt x="5567" y="5517"/>
                    <a:pt x="5612" y="5580"/>
                  </a:cubicBezTo>
                  <a:cubicBezTo>
                    <a:pt x="5603" y="5625"/>
                    <a:pt x="5594" y="5669"/>
                    <a:pt x="5576" y="5714"/>
                  </a:cubicBezTo>
                  <a:cubicBezTo>
                    <a:pt x="5496" y="5678"/>
                    <a:pt x="5433" y="5607"/>
                    <a:pt x="5371" y="5544"/>
                  </a:cubicBezTo>
                  <a:cubicBezTo>
                    <a:pt x="5407" y="5491"/>
                    <a:pt x="5433" y="5446"/>
                    <a:pt x="5469" y="5393"/>
                  </a:cubicBezTo>
                  <a:close/>
                  <a:moveTo>
                    <a:pt x="5597" y="5775"/>
                  </a:moveTo>
                  <a:cubicBezTo>
                    <a:pt x="5604" y="5775"/>
                    <a:pt x="5612" y="5775"/>
                    <a:pt x="5621" y="5776"/>
                  </a:cubicBezTo>
                  <a:cubicBezTo>
                    <a:pt x="5652" y="5831"/>
                    <a:pt x="5649" y="5858"/>
                    <a:pt x="5594" y="5858"/>
                  </a:cubicBezTo>
                  <a:cubicBezTo>
                    <a:pt x="5586" y="5858"/>
                    <a:pt x="5577" y="5858"/>
                    <a:pt x="5567" y="5856"/>
                  </a:cubicBezTo>
                  <a:cubicBezTo>
                    <a:pt x="5536" y="5802"/>
                    <a:pt x="5546" y="5775"/>
                    <a:pt x="5597" y="5775"/>
                  </a:cubicBezTo>
                  <a:close/>
                  <a:moveTo>
                    <a:pt x="5710" y="5937"/>
                  </a:moveTo>
                  <a:cubicBezTo>
                    <a:pt x="5710" y="5972"/>
                    <a:pt x="5719" y="6035"/>
                    <a:pt x="5719" y="6071"/>
                  </a:cubicBezTo>
                  <a:cubicBezTo>
                    <a:pt x="5772" y="6097"/>
                    <a:pt x="5817" y="6124"/>
                    <a:pt x="5862" y="6151"/>
                  </a:cubicBezTo>
                  <a:cubicBezTo>
                    <a:pt x="5862" y="6213"/>
                    <a:pt x="5853" y="6276"/>
                    <a:pt x="5853" y="6338"/>
                  </a:cubicBezTo>
                  <a:cubicBezTo>
                    <a:pt x="5906" y="6347"/>
                    <a:pt x="5960" y="6365"/>
                    <a:pt x="6004" y="6383"/>
                  </a:cubicBezTo>
                  <a:cubicBezTo>
                    <a:pt x="5995" y="6410"/>
                    <a:pt x="5987" y="6445"/>
                    <a:pt x="5969" y="6472"/>
                  </a:cubicBezTo>
                  <a:cubicBezTo>
                    <a:pt x="5875" y="6489"/>
                    <a:pt x="5806" y="6547"/>
                    <a:pt x="5761" y="6622"/>
                  </a:cubicBezTo>
                  <a:lnTo>
                    <a:pt x="5761" y="6622"/>
                  </a:lnTo>
                  <a:cubicBezTo>
                    <a:pt x="5794" y="6564"/>
                    <a:pt x="5828" y="6513"/>
                    <a:pt x="5862" y="6454"/>
                  </a:cubicBezTo>
                  <a:cubicBezTo>
                    <a:pt x="5853" y="6392"/>
                    <a:pt x="5835" y="6338"/>
                    <a:pt x="5826" y="6285"/>
                  </a:cubicBezTo>
                  <a:cubicBezTo>
                    <a:pt x="5790" y="6258"/>
                    <a:pt x="5764" y="6231"/>
                    <a:pt x="5728" y="6213"/>
                  </a:cubicBezTo>
                  <a:cubicBezTo>
                    <a:pt x="5710" y="6124"/>
                    <a:pt x="5683" y="6044"/>
                    <a:pt x="5648" y="5955"/>
                  </a:cubicBezTo>
                  <a:cubicBezTo>
                    <a:pt x="5665" y="5955"/>
                    <a:pt x="5692" y="5946"/>
                    <a:pt x="5710" y="5937"/>
                  </a:cubicBezTo>
                  <a:close/>
                  <a:moveTo>
                    <a:pt x="1612" y="1"/>
                  </a:moveTo>
                  <a:cubicBezTo>
                    <a:pt x="1476" y="1"/>
                    <a:pt x="1345" y="45"/>
                    <a:pt x="1214" y="76"/>
                  </a:cubicBezTo>
                  <a:cubicBezTo>
                    <a:pt x="634" y="183"/>
                    <a:pt x="161" y="700"/>
                    <a:pt x="54" y="1280"/>
                  </a:cubicBezTo>
                  <a:cubicBezTo>
                    <a:pt x="1" y="1583"/>
                    <a:pt x="170" y="1869"/>
                    <a:pt x="161" y="2172"/>
                  </a:cubicBezTo>
                  <a:cubicBezTo>
                    <a:pt x="224" y="2538"/>
                    <a:pt x="322" y="2921"/>
                    <a:pt x="563" y="3216"/>
                  </a:cubicBezTo>
                  <a:cubicBezTo>
                    <a:pt x="705" y="3341"/>
                    <a:pt x="786" y="3519"/>
                    <a:pt x="910" y="3653"/>
                  </a:cubicBezTo>
                  <a:cubicBezTo>
                    <a:pt x="1178" y="3938"/>
                    <a:pt x="1419" y="4242"/>
                    <a:pt x="1704" y="4500"/>
                  </a:cubicBezTo>
                  <a:cubicBezTo>
                    <a:pt x="1829" y="4608"/>
                    <a:pt x="1910" y="4750"/>
                    <a:pt x="2035" y="4857"/>
                  </a:cubicBezTo>
                  <a:cubicBezTo>
                    <a:pt x="2142" y="4938"/>
                    <a:pt x="2258" y="4991"/>
                    <a:pt x="2374" y="5054"/>
                  </a:cubicBezTo>
                  <a:cubicBezTo>
                    <a:pt x="2365" y="5187"/>
                    <a:pt x="2356" y="5339"/>
                    <a:pt x="2454" y="5446"/>
                  </a:cubicBezTo>
                  <a:cubicBezTo>
                    <a:pt x="2713" y="5767"/>
                    <a:pt x="3052" y="6017"/>
                    <a:pt x="3257" y="6374"/>
                  </a:cubicBezTo>
                  <a:cubicBezTo>
                    <a:pt x="3373" y="6427"/>
                    <a:pt x="3417" y="6561"/>
                    <a:pt x="3507" y="6659"/>
                  </a:cubicBezTo>
                  <a:cubicBezTo>
                    <a:pt x="3596" y="6740"/>
                    <a:pt x="3703" y="6793"/>
                    <a:pt x="3801" y="6856"/>
                  </a:cubicBezTo>
                  <a:cubicBezTo>
                    <a:pt x="3819" y="6847"/>
                    <a:pt x="3846" y="6829"/>
                    <a:pt x="3854" y="6820"/>
                  </a:cubicBezTo>
                  <a:cubicBezTo>
                    <a:pt x="3863" y="6856"/>
                    <a:pt x="3863" y="6900"/>
                    <a:pt x="3872" y="6945"/>
                  </a:cubicBezTo>
                  <a:cubicBezTo>
                    <a:pt x="3926" y="6882"/>
                    <a:pt x="4006" y="6856"/>
                    <a:pt x="4086" y="6847"/>
                  </a:cubicBezTo>
                  <a:lnTo>
                    <a:pt x="4086" y="6847"/>
                  </a:lnTo>
                  <a:cubicBezTo>
                    <a:pt x="4060" y="6865"/>
                    <a:pt x="4024" y="6891"/>
                    <a:pt x="3988" y="6909"/>
                  </a:cubicBezTo>
                  <a:cubicBezTo>
                    <a:pt x="3970" y="6936"/>
                    <a:pt x="3953" y="6972"/>
                    <a:pt x="3935" y="6998"/>
                  </a:cubicBezTo>
                  <a:cubicBezTo>
                    <a:pt x="4006" y="7088"/>
                    <a:pt x="4069" y="7177"/>
                    <a:pt x="4140" y="7257"/>
                  </a:cubicBezTo>
                  <a:cubicBezTo>
                    <a:pt x="4238" y="7346"/>
                    <a:pt x="4372" y="7409"/>
                    <a:pt x="4479" y="7498"/>
                  </a:cubicBezTo>
                  <a:cubicBezTo>
                    <a:pt x="4524" y="7480"/>
                    <a:pt x="4577" y="7462"/>
                    <a:pt x="4631" y="7444"/>
                  </a:cubicBezTo>
                  <a:cubicBezTo>
                    <a:pt x="4729" y="7489"/>
                    <a:pt x="4827" y="7543"/>
                    <a:pt x="4916" y="7614"/>
                  </a:cubicBezTo>
                  <a:cubicBezTo>
                    <a:pt x="5059" y="7757"/>
                    <a:pt x="5291" y="7694"/>
                    <a:pt x="5451" y="7801"/>
                  </a:cubicBezTo>
                  <a:cubicBezTo>
                    <a:pt x="5710" y="7908"/>
                    <a:pt x="5665" y="8238"/>
                    <a:pt x="5656" y="8470"/>
                  </a:cubicBezTo>
                  <a:cubicBezTo>
                    <a:pt x="5755" y="8586"/>
                    <a:pt x="5862" y="8702"/>
                    <a:pt x="5915" y="8854"/>
                  </a:cubicBezTo>
                  <a:cubicBezTo>
                    <a:pt x="5844" y="8934"/>
                    <a:pt x="5817" y="9032"/>
                    <a:pt x="5808" y="9139"/>
                  </a:cubicBezTo>
                  <a:cubicBezTo>
                    <a:pt x="5764" y="9157"/>
                    <a:pt x="5719" y="9175"/>
                    <a:pt x="5674" y="9193"/>
                  </a:cubicBezTo>
                  <a:cubicBezTo>
                    <a:pt x="5701" y="9273"/>
                    <a:pt x="5719" y="9362"/>
                    <a:pt x="5755" y="9434"/>
                  </a:cubicBezTo>
                  <a:cubicBezTo>
                    <a:pt x="5871" y="9523"/>
                    <a:pt x="6022" y="9568"/>
                    <a:pt x="6040" y="9728"/>
                  </a:cubicBezTo>
                  <a:cubicBezTo>
                    <a:pt x="5987" y="9701"/>
                    <a:pt x="5924" y="9675"/>
                    <a:pt x="5871" y="9657"/>
                  </a:cubicBezTo>
                  <a:lnTo>
                    <a:pt x="5871" y="9657"/>
                  </a:lnTo>
                  <a:cubicBezTo>
                    <a:pt x="5888" y="9710"/>
                    <a:pt x="5906" y="9764"/>
                    <a:pt x="5924" y="9817"/>
                  </a:cubicBezTo>
                  <a:cubicBezTo>
                    <a:pt x="6022" y="9826"/>
                    <a:pt x="6120" y="9862"/>
                    <a:pt x="6147" y="9978"/>
                  </a:cubicBezTo>
                  <a:cubicBezTo>
                    <a:pt x="6210" y="9996"/>
                    <a:pt x="6272" y="10023"/>
                    <a:pt x="6334" y="10040"/>
                  </a:cubicBezTo>
                  <a:cubicBezTo>
                    <a:pt x="6343" y="10085"/>
                    <a:pt x="6343" y="10121"/>
                    <a:pt x="6352" y="10156"/>
                  </a:cubicBezTo>
                  <a:cubicBezTo>
                    <a:pt x="6397" y="10139"/>
                    <a:pt x="6450" y="10121"/>
                    <a:pt x="6495" y="10103"/>
                  </a:cubicBezTo>
                  <a:cubicBezTo>
                    <a:pt x="6504" y="10121"/>
                    <a:pt x="6522" y="10156"/>
                    <a:pt x="6531" y="10174"/>
                  </a:cubicBezTo>
                  <a:cubicBezTo>
                    <a:pt x="6629" y="10183"/>
                    <a:pt x="6745" y="10165"/>
                    <a:pt x="6825" y="10246"/>
                  </a:cubicBezTo>
                  <a:cubicBezTo>
                    <a:pt x="6846" y="10237"/>
                    <a:pt x="6866" y="10233"/>
                    <a:pt x="6883" y="10233"/>
                  </a:cubicBezTo>
                  <a:cubicBezTo>
                    <a:pt x="6976" y="10233"/>
                    <a:pt x="7024" y="10340"/>
                    <a:pt x="7084" y="10415"/>
                  </a:cubicBezTo>
                  <a:cubicBezTo>
                    <a:pt x="7093" y="10433"/>
                    <a:pt x="7111" y="10478"/>
                    <a:pt x="7120" y="10495"/>
                  </a:cubicBezTo>
                  <a:cubicBezTo>
                    <a:pt x="7155" y="10522"/>
                    <a:pt x="7191" y="10540"/>
                    <a:pt x="7236" y="10558"/>
                  </a:cubicBezTo>
                  <a:lnTo>
                    <a:pt x="7396" y="10558"/>
                  </a:lnTo>
                  <a:cubicBezTo>
                    <a:pt x="7387" y="10620"/>
                    <a:pt x="7378" y="10692"/>
                    <a:pt x="7360" y="10754"/>
                  </a:cubicBezTo>
                  <a:cubicBezTo>
                    <a:pt x="7372" y="10753"/>
                    <a:pt x="7384" y="10753"/>
                    <a:pt x="7396" y="10753"/>
                  </a:cubicBezTo>
                  <a:cubicBezTo>
                    <a:pt x="7473" y="10753"/>
                    <a:pt x="7553" y="10768"/>
                    <a:pt x="7632" y="10768"/>
                  </a:cubicBezTo>
                  <a:cubicBezTo>
                    <a:pt x="7670" y="10768"/>
                    <a:pt x="7707" y="10765"/>
                    <a:pt x="7744" y="10754"/>
                  </a:cubicBezTo>
                  <a:cubicBezTo>
                    <a:pt x="7771" y="10683"/>
                    <a:pt x="7789" y="10594"/>
                    <a:pt x="7806" y="10522"/>
                  </a:cubicBezTo>
                  <a:cubicBezTo>
                    <a:pt x="7860" y="10522"/>
                    <a:pt x="7914" y="10531"/>
                    <a:pt x="7976" y="10540"/>
                  </a:cubicBezTo>
                  <a:cubicBezTo>
                    <a:pt x="7860" y="10290"/>
                    <a:pt x="7815" y="10014"/>
                    <a:pt x="7735" y="9755"/>
                  </a:cubicBezTo>
                  <a:cubicBezTo>
                    <a:pt x="7771" y="9719"/>
                    <a:pt x="7806" y="9684"/>
                    <a:pt x="7833" y="9657"/>
                  </a:cubicBezTo>
                  <a:cubicBezTo>
                    <a:pt x="7851" y="9434"/>
                    <a:pt x="7842" y="9202"/>
                    <a:pt x="7780" y="8988"/>
                  </a:cubicBezTo>
                  <a:cubicBezTo>
                    <a:pt x="7726" y="8738"/>
                    <a:pt x="7592" y="8515"/>
                    <a:pt x="7503" y="8283"/>
                  </a:cubicBezTo>
                  <a:cubicBezTo>
                    <a:pt x="7432" y="8149"/>
                    <a:pt x="7351" y="7998"/>
                    <a:pt x="7191" y="7971"/>
                  </a:cubicBezTo>
                  <a:cubicBezTo>
                    <a:pt x="7120" y="7783"/>
                    <a:pt x="7012" y="7623"/>
                    <a:pt x="6897" y="7462"/>
                  </a:cubicBezTo>
                  <a:cubicBezTo>
                    <a:pt x="6861" y="7400"/>
                    <a:pt x="6781" y="7418"/>
                    <a:pt x="6718" y="7409"/>
                  </a:cubicBezTo>
                  <a:cubicBezTo>
                    <a:pt x="6685" y="7301"/>
                    <a:pt x="6713" y="7102"/>
                    <a:pt x="6582" y="7102"/>
                  </a:cubicBezTo>
                  <a:cubicBezTo>
                    <a:pt x="6572" y="7102"/>
                    <a:pt x="6561" y="7103"/>
                    <a:pt x="6549" y="7105"/>
                  </a:cubicBezTo>
                  <a:cubicBezTo>
                    <a:pt x="6558" y="7061"/>
                    <a:pt x="6575" y="7016"/>
                    <a:pt x="6584" y="6972"/>
                  </a:cubicBezTo>
                  <a:cubicBezTo>
                    <a:pt x="6522" y="6882"/>
                    <a:pt x="6442" y="6802"/>
                    <a:pt x="6352" y="6722"/>
                  </a:cubicBezTo>
                  <a:cubicBezTo>
                    <a:pt x="6370" y="6677"/>
                    <a:pt x="6388" y="6624"/>
                    <a:pt x="6406" y="6570"/>
                  </a:cubicBezTo>
                  <a:cubicBezTo>
                    <a:pt x="6361" y="6463"/>
                    <a:pt x="6254" y="6383"/>
                    <a:pt x="6263" y="6258"/>
                  </a:cubicBezTo>
                  <a:cubicBezTo>
                    <a:pt x="6192" y="6195"/>
                    <a:pt x="6129" y="6133"/>
                    <a:pt x="6067" y="6071"/>
                  </a:cubicBezTo>
                  <a:cubicBezTo>
                    <a:pt x="6111" y="5972"/>
                    <a:pt x="6076" y="5874"/>
                    <a:pt x="5978" y="5830"/>
                  </a:cubicBezTo>
                  <a:cubicBezTo>
                    <a:pt x="5960" y="5767"/>
                    <a:pt x="5942" y="5705"/>
                    <a:pt x="5924" y="5642"/>
                  </a:cubicBezTo>
                  <a:cubicBezTo>
                    <a:pt x="5853" y="5660"/>
                    <a:pt x="5772" y="5678"/>
                    <a:pt x="5692" y="5687"/>
                  </a:cubicBezTo>
                  <a:cubicBezTo>
                    <a:pt x="5755" y="5651"/>
                    <a:pt x="5826" y="5625"/>
                    <a:pt x="5888" y="5607"/>
                  </a:cubicBezTo>
                  <a:cubicBezTo>
                    <a:pt x="5853" y="5535"/>
                    <a:pt x="5808" y="5473"/>
                    <a:pt x="5772" y="5401"/>
                  </a:cubicBezTo>
                  <a:cubicBezTo>
                    <a:pt x="5764" y="5375"/>
                    <a:pt x="5764" y="5339"/>
                    <a:pt x="5764" y="5303"/>
                  </a:cubicBezTo>
                  <a:cubicBezTo>
                    <a:pt x="5710" y="5268"/>
                    <a:pt x="5656" y="5241"/>
                    <a:pt x="5603" y="5205"/>
                  </a:cubicBezTo>
                  <a:cubicBezTo>
                    <a:pt x="5683" y="5080"/>
                    <a:pt x="5594" y="4955"/>
                    <a:pt x="5460" y="4929"/>
                  </a:cubicBezTo>
                  <a:cubicBezTo>
                    <a:pt x="5496" y="4732"/>
                    <a:pt x="5317" y="4608"/>
                    <a:pt x="5246" y="4438"/>
                  </a:cubicBezTo>
                  <a:lnTo>
                    <a:pt x="5184" y="4465"/>
                  </a:lnTo>
                  <a:cubicBezTo>
                    <a:pt x="5184" y="4483"/>
                    <a:pt x="5184" y="4536"/>
                    <a:pt x="5184" y="4554"/>
                  </a:cubicBezTo>
                  <a:cubicBezTo>
                    <a:pt x="5166" y="4527"/>
                    <a:pt x="5157" y="4500"/>
                    <a:pt x="5139" y="4474"/>
                  </a:cubicBezTo>
                  <a:cubicBezTo>
                    <a:pt x="5166" y="4465"/>
                    <a:pt x="5228" y="4438"/>
                    <a:pt x="5264" y="4420"/>
                  </a:cubicBezTo>
                  <a:cubicBezTo>
                    <a:pt x="5210" y="4376"/>
                    <a:pt x="5157" y="4340"/>
                    <a:pt x="5103" y="4295"/>
                  </a:cubicBezTo>
                  <a:cubicBezTo>
                    <a:pt x="5086" y="4242"/>
                    <a:pt x="5077" y="4188"/>
                    <a:pt x="5068" y="4135"/>
                  </a:cubicBezTo>
                  <a:cubicBezTo>
                    <a:pt x="4916" y="4063"/>
                    <a:pt x="4782" y="3956"/>
                    <a:pt x="4657" y="3840"/>
                  </a:cubicBezTo>
                  <a:cubicBezTo>
                    <a:pt x="4675" y="3653"/>
                    <a:pt x="4586" y="3492"/>
                    <a:pt x="4461" y="3368"/>
                  </a:cubicBezTo>
                  <a:cubicBezTo>
                    <a:pt x="4443" y="3305"/>
                    <a:pt x="4425" y="3243"/>
                    <a:pt x="4408" y="3180"/>
                  </a:cubicBezTo>
                  <a:cubicBezTo>
                    <a:pt x="4300" y="3082"/>
                    <a:pt x="4327" y="2921"/>
                    <a:pt x="4229" y="2823"/>
                  </a:cubicBezTo>
                  <a:cubicBezTo>
                    <a:pt x="4122" y="2698"/>
                    <a:pt x="4077" y="2547"/>
                    <a:pt x="4042" y="2395"/>
                  </a:cubicBezTo>
                  <a:cubicBezTo>
                    <a:pt x="3881" y="2297"/>
                    <a:pt x="3846" y="2110"/>
                    <a:pt x="3774" y="1958"/>
                  </a:cubicBezTo>
                  <a:cubicBezTo>
                    <a:pt x="3881" y="1788"/>
                    <a:pt x="3649" y="1637"/>
                    <a:pt x="3498" y="1619"/>
                  </a:cubicBezTo>
                  <a:cubicBezTo>
                    <a:pt x="3542" y="1610"/>
                    <a:pt x="3587" y="1592"/>
                    <a:pt x="3640" y="1583"/>
                  </a:cubicBezTo>
                  <a:cubicBezTo>
                    <a:pt x="3542" y="1476"/>
                    <a:pt x="3444" y="1378"/>
                    <a:pt x="3364" y="1262"/>
                  </a:cubicBezTo>
                  <a:lnTo>
                    <a:pt x="3444" y="1226"/>
                  </a:lnTo>
                  <a:cubicBezTo>
                    <a:pt x="3292" y="1200"/>
                    <a:pt x="3301" y="995"/>
                    <a:pt x="3212" y="879"/>
                  </a:cubicBezTo>
                  <a:cubicBezTo>
                    <a:pt x="3194" y="887"/>
                    <a:pt x="3159" y="896"/>
                    <a:pt x="3132" y="905"/>
                  </a:cubicBezTo>
                  <a:cubicBezTo>
                    <a:pt x="3096" y="816"/>
                    <a:pt x="3069" y="736"/>
                    <a:pt x="3034" y="647"/>
                  </a:cubicBezTo>
                  <a:cubicBezTo>
                    <a:pt x="2802" y="566"/>
                    <a:pt x="2668" y="334"/>
                    <a:pt x="2436" y="254"/>
                  </a:cubicBezTo>
                  <a:cubicBezTo>
                    <a:pt x="2186" y="156"/>
                    <a:pt x="1954" y="13"/>
                    <a:pt x="1678" y="4"/>
                  </a:cubicBezTo>
                  <a:cubicBezTo>
                    <a:pt x="1656" y="2"/>
                    <a:pt x="1634" y="1"/>
                    <a:pt x="1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6663050" y="1744250"/>
              <a:ext cx="147225" cy="329425"/>
            </a:xfrm>
            <a:custGeom>
              <a:avLst/>
              <a:gdLst/>
              <a:ahLst/>
              <a:cxnLst/>
              <a:rect l="l" t="t" r="r" b="b"/>
              <a:pathLst>
                <a:path w="5889" h="13177" extrusionOk="0">
                  <a:moveTo>
                    <a:pt x="2639" y="7485"/>
                  </a:moveTo>
                  <a:cubicBezTo>
                    <a:pt x="2705" y="7485"/>
                    <a:pt x="2728" y="7602"/>
                    <a:pt x="2668" y="7637"/>
                  </a:cubicBezTo>
                  <a:cubicBezTo>
                    <a:pt x="2605" y="7637"/>
                    <a:pt x="2588" y="7521"/>
                    <a:pt x="2632" y="7485"/>
                  </a:cubicBezTo>
                  <a:cubicBezTo>
                    <a:pt x="2635" y="7485"/>
                    <a:pt x="2637" y="7485"/>
                    <a:pt x="2639" y="7485"/>
                  </a:cubicBezTo>
                  <a:close/>
                  <a:moveTo>
                    <a:pt x="1933" y="0"/>
                  </a:moveTo>
                  <a:cubicBezTo>
                    <a:pt x="1769" y="0"/>
                    <a:pt x="1599" y="71"/>
                    <a:pt x="1446" y="107"/>
                  </a:cubicBezTo>
                  <a:cubicBezTo>
                    <a:pt x="1214" y="161"/>
                    <a:pt x="1053" y="339"/>
                    <a:pt x="839" y="437"/>
                  </a:cubicBezTo>
                  <a:cubicBezTo>
                    <a:pt x="768" y="464"/>
                    <a:pt x="768" y="545"/>
                    <a:pt x="732" y="607"/>
                  </a:cubicBezTo>
                  <a:cubicBezTo>
                    <a:pt x="661" y="776"/>
                    <a:pt x="509" y="884"/>
                    <a:pt x="420" y="1035"/>
                  </a:cubicBezTo>
                  <a:cubicBezTo>
                    <a:pt x="322" y="1249"/>
                    <a:pt x="268" y="1481"/>
                    <a:pt x="224" y="1704"/>
                  </a:cubicBezTo>
                  <a:cubicBezTo>
                    <a:pt x="143" y="1802"/>
                    <a:pt x="54" y="1901"/>
                    <a:pt x="0" y="2025"/>
                  </a:cubicBezTo>
                  <a:cubicBezTo>
                    <a:pt x="54" y="2115"/>
                    <a:pt x="108" y="2195"/>
                    <a:pt x="161" y="2284"/>
                  </a:cubicBezTo>
                  <a:cubicBezTo>
                    <a:pt x="152" y="2284"/>
                    <a:pt x="134" y="2293"/>
                    <a:pt x="116" y="2293"/>
                  </a:cubicBezTo>
                  <a:cubicBezTo>
                    <a:pt x="99" y="2240"/>
                    <a:pt x="72" y="2186"/>
                    <a:pt x="45" y="2141"/>
                  </a:cubicBezTo>
                  <a:cubicBezTo>
                    <a:pt x="36" y="2222"/>
                    <a:pt x="9" y="2302"/>
                    <a:pt x="0" y="2382"/>
                  </a:cubicBezTo>
                  <a:cubicBezTo>
                    <a:pt x="45" y="2543"/>
                    <a:pt x="72" y="2703"/>
                    <a:pt x="134" y="2855"/>
                  </a:cubicBezTo>
                  <a:cubicBezTo>
                    <a:pt x="268" y="3042"/>
                    <a:pt x="420" y="3230"/>
                    <a:pt x="464" y="3462"/>
                  </a:cubicBezTo>
                  <a:cubicBezTo>
                    <a:pt x="491" y="3658"/>
                    <a:pt x="643" y="3792"/>
                    <a:pt x="705" y="3979"/>
                  </a:cubicBezTo>
                  <a:cubicBezTo>
                    <a:pt x="690" y="3983"/>
                    <a:pt x="675" y="3985"/>
                    <a:pt x="660" y="3985"/>
                  </a:cubicBezTo>
                  <a:cubicBezTo>
                    <a:pt x="613" y="3985"/>
                    <a:pt x="565" y="3968"/>
                    <a:pt x="518" y="3961"/>
                  </a:cubicBezTo>
                  <a:lnTo>
                    <a:pt x="518" y="3961"/>
                  </a:lnTo>
                  <a:cubicBezTo>
                    <a:pt x="545" y="3970"/>
                    <a:pt x="580" y="4006"/>
                    <a:pt x="598" y="4015"/>
                  </a:cubicBezTo>
                  <a:cubicBezTo>
                    <a:pt x="616" y="4077"/>
                    <a:pt x="634" y="4140"/>
                    <a:pt x="652" y="4193"/>
                  </a:cubicBezTo>
                  <a:cubicBezTo>
                    <a:pt x="678" y="4193"/>
                    <a:pt x="732" y="4175"/>
                    <a:pt x="759" y="4175"/>
                  </a:cubicBezTo>
                  <a:cubicBezTo>
                    <a:pt x="884" y="4327"/>
                    <a:pt x="982" y="4514"/>
                    <a:pt x="1071" y="4693"/>
                  </a:cubicBezTo>
                  <a:cubicBezTo>
                    <a:pt x="928" y="4737"/>
                    <a:pt x="1071" y="4773"/>
                    <a:pt x="1133" y="4809"/>
                  </a:cubicBezTo>
                  <a:cubicBezTo>
                    <a:pt x="1187" y="4844"/>
                    <a:pt x="1223" y="4898"/>
                    <a:pt x="1267" y="4943"/>
                  </a:cubicBezTo>
                  <a:cubicBezTo>
                    <a:pt x="1339" y="4925"/>
                    <a:pt x="1401" y="4880"/>
                    <a:pt x="1472" y="4853"/>
                  </a:cubicBezTo>
                  <a:cubicBezTo>
                    <a:pt x="1571" y="4960"/>
                    <a:pt x="1687" y="5041"/>
                    <a:pt x="1838" y="5059"/>
                  </a:cubicBezTo>
                  <a:cubicBezTo>
                    <a:pt x="1940" y="5065"/>
                    <a:pt x="2054" y="5115"/>
                    <a:pt x="2158" y="5115"/>
                  </a:cubicBezTo>
                  <a:cubicBezTo>
                    <a:pt x="2209" y="5115"/>
                    <a:pt x="2258" y="5103"/>
                    <a:pt x="2302" y="5067"/>
                  </a:cubicBezTo>
                  <a:cubicBezTo>
                    <a:pt x="2302" y="5050"/>
                    <a:pt x="2302" y="5032"/>
                    <a:pt x="2302" y="5014"/>
                  </a:cubicBezTo>
                  <a:cubicBezTo>
                    <a:pt x="2427" y="4987"/>
                    <a:pt x="2543" y="4969"/>
                    <a:pt x="2668" y="4960"/>
                  </a:cubicBezTo>
                  <a:lnTo>
                    <a:pt x="2668" y="4960"/>
                  </a:lnTo>
                  <a:cubicBezTo>
                    <a:pt x="2570" y="4987"/>
                    <a:pt x="2454" y="4987"/>
                    <a:pt x="2382" y="5076"/>
                  </a:cubicBezTo>
                  <a:cubicBezTo>
                    <a:pt x="2231" y="5148"/>
                    <a:pt x="2061" y="5175"/>
                    <a:pt x="1919" y="5273"/>
                  </a:cubicBezTo>
                  <a:cubicBezTo>
                    <a:pt x="1927" y="5460"/>
                    <a:pt x="1910" y="5656"/>
                    <a:pt x="1972" y="5835"/>
                  </a:cubicBezTo>
                  <a:cubicBezTo>
                    <a:pt x="2159" y="6084"/>
                    <a:pt x="2249" y="6388"/>
                    <a:pt x="2338" y="6682"/>
                  </a:cubicBezTo>
                  <a:cubicBezTo>
                    <a:pt x="2418" y="6709"/>
                    <a:pt x="2498" y="6727"/>
                    <a:pt x="2579" y="6745"/>
                  </a:cubicBezTo>
                  <a:cubicBezTo>
                    <a:pt x="2552" y="6745"/>
                    <a:pt x="2498" y="6754"/>
                    <a:pt x="2472" y="6754"/>
                  </a:cubicBezTo>
                  <a:cubicBezTo>
                    <a:pt x="2507" y="6887"/>
                    <a:pt x="2543" y="7021"/>
                    <a:pt x="2579" y="7146"/>
                  </a:cubicBezTo>
                  <a:cubicBezTo>
                    <a:pt x="2533" y="7120"/>
                    <a:pt x="2488" y="7062"/>
                    <a:pt x="2436" y="7062"/>
                  </a:cubicBezTo>
                  <a:cubicBezTo>
                    <a:pt x="2417" y="7062"/>
                    <a:pt x="2396" y="7070"/>
                    <a:pt x="2373" y="7093"/>
                  </a:cubicBezTo>
                  <a:cubicBezTo>
                    <a:pt x="2365" y="7119"/>
                    <a:pt x="2347" y="7191"/>
                    <a:pt x="2338" y="7217"/>
                  </a:cubicBezTo>
                  <a:lnTo>
                    <a:pt x="2240" y="7244"/>
                  </a:lnTo>
                  <a:cubicBezTo>
                    <a:pt x="2249" y="7271"/>
                    <a:pt x="2266" y="7307"/>
                    <a:pt x="2275" y="7333"/>
                  </a:cubicBezTo>
                  <a:cubicBezTo>
                    <a:pt x="2293" y="7307"/>
                    <a:pt x="2320" y="7289"/>
                    <a:pt x="2338" y="7262"/>
                  </a:cubicBezTo>
                  <a:cubicBezTo>
                    <a:pt x="2395" y="7283"/>
                    <a:pt x="2453" y="7292"/>
                    <a:pt x="2510" y="7292"/>
                  </a:cubicBezTo>
                  <a:cubicBezTo>
                    <a:pt x="2551" y="7292"/>
                    <a:pt x="2592" y="7287"/>
                    <a:pt x="2632" y="7280"/>
                  </a:cubicBezTo>
                  <a:lnTo>
                    <a:pt x="2632" y="7280"/>
                  </a:lnTo>
                  <a:cubicBezTo>
                    <a:pt x="2614" y="7316"/>
                    <a:pt x="2588" y="7342"/>
                    <a:pt x="2570" y="7369"/>
                  </a:cubicBezTo>
                  <a:cubicBezTo>
                    <a:pt x="2498" y="7396"/>
                    <a:pt x="2436" y="7423"/>
                    <a:pt x="2373" y="7458"/>
                  </a:cubicBezTo>
                  <a:cubicBezTo>
                    <a:pt x="2418" y="7530"/>
                    <a:pt x="2472" y="7601"/>
                    <a:pt x="2481" y="7681"/>
                  </a:cubicBezTo>
                  <a:cubicBezTo>
                    <a:pt x="2427" y="7708"/>
                    <a:pt x="2365" y="7735"/>
                    <a:pt x="2302" y="7753"/>
                  </a:cubicBezTo>
                  <a:cubicBezTo>
                    <a:pt x="2338" y="7757"/>
                    <a:pt x="2371" y="7757"/>
                    <a:pt x="2405" y="7757"/>
                  </a:cubicBezTo>
                  <a:cubicBezTo>
                    <a:pt x="2438" y="7757"/>
                    <a:pt x="2472" y="7757"/>
                    <a:pt x="2507" y="7762"/>
                  </a:cubicBezTo>
                  <a:cubicBezTo>
                    <a:pt x="2534" y="7815"/>
                    <a:pt x="2561" y="7878"/>
                    <a:pt x="2588" y="7940"/>
                  </a:cubicBezTo>
                  <a:cubicBezTo>
                    <a:pt x="2605" y="7913"/>
                    <a:pt x="2632" y="7895"/>
                    <a:pt x="2650" y="7869"/>
                  </a:cubicBezTo>
                  <a:cubicBezTo>
                    <a:pt x="2650" y="7815"/>
                    <a:pt x="2641" y="7762"/>
                    <a:pt x="2641" y="7708"/>
                  </a:cubicBezTo>
                  <a:lnTo>
                    <a:pt x="2641" y="7708"/>
                  </a:lnTo>
                  <a:cubicBezTo>
                    <a:pt x="2659" y="7762"/>
                    <a:pt x="2677" y="7824"/>
                    <a:pt x="2686" y="7887"/>
                  </a:cubicBezTo>
                  <a:cubicBezTo>
                    <a:pt x="2632" y="7994"/>
                    <a:pt x="2632" y="8110"/>
                    <a:pt x="2614" y="8226"/>
                  </a:cubicBezTo>
                  <a:cubicBezTo>
                    <a:pt x="2570" y="8181"/>
                    <a:pt x="2534" y="8136"/>
                    <a:pt x="2489" y="8083"/>
                  </a:cubicBezTo>
                  <a:lnTo>
                    <a:pt x="2489" y="8083"/>
                  </a:lnTo>
                  <a:cubicBezTo>
                    <a:pt x="2507" y="8199"/>
                    <a:pt x="2525" y="8315"/>
                    <a:pt x="2561" y="8422"/>
                  </a:cubicBezTo>
                  <a:cubicBezTo>
                    <a:pt x="2659" y="8556"/>
                    <a:pt x="2837" y="8493"/>
                    <a:pt x="2962" y="8573"/>
                  </a:cubicBezTo>
                  <a:cubicBezTo>
                    <a:pt x="2811" y="8680"/>
                    <a:pt x="2695" y="8841"/>
                    <a:pt x="2561" y="8966"/>
                  </a:cubicBezTo>
                  <a:cubicBezTo>
                    <a:pt x="2579" y="9064"/>
                    <a:pt x="2614" y="9162"/>
                    <a:pt x="2650" y="9269"/>
                  </a:cubicBezTo>
                  <a:cubicBezTo>
                    <a:pt x="2695" y="9296"/>
                    <a:pt x="2748" y="9323"/>
                    <a:pt x="2802" y="9350"/>
                  </a:cubicBezTo>
                  <a:cubicBezTo>
                    <a:pt x="2766" y="9385"/>
                    <a:pt x="2739" y="9412"/>
                    <a:pt x="2704" y="9448"/>
                  </a:cubicBezTo>
                  <a:cubicBezTo>
                    <a:pt x="2793" y="9474"/>
                    <a:pt x="2882" y="9492"/>
                    <a:pt x="2962" y="9546"/>
                  </a:cubicBezTo>
                  <a:cubicBezTo>
                    <a:pt x="2909" y="9565"/>
                    <a:pt x="2854" y="9576"/>
                    <a:pt x="2800" y="9576"/>
                  </a:cubicBezTo>
                  <a:cubicBezTo>
                    <a:pt x="2728" y="9576"/>
                    <a:pt x="2658" y="9556"/>
                    <a:pt x="2597" y="9510"/>
                  </a:cubicBezTo>
                  <a:lnTo>
                    <a:pt x="2597" y="9510"/>
                  </a:lnTo>
                  <a:cubicBezTo>
                    <a:pt x="2614" y="9528"/>
                    <a:pt x="2650" y="9564"/>
                    <a:pt x="2668" y="9582"/>
                  </a:cubicBezTo>
                  <a:cubicBezTo>
                    <a:pt x="2579" y="9822"/>
                    <a:pt x="2820" y="9983"/>
                    <a:pt x="2927" y="10161"/>
                  </a:cubicBezTo>
                  <a:cubicBezTo>
                    <a:pt x="2927" y="10224"/>
                    <a:pt x="2936" y="10277"/>
                    <a:pt x="2936" y="10340"/>
                  </a:cubicBezTo>
                  <a:cubicBezTo>
                    <a:pt x="2989" y="10367"/>
                    <a:pt x="3069" y="10367"/>
                    <a:pt x="3087" y="10429"/>
                  </a:cubicBezTo>
                  <a:cubicBezTo>
                    <a:pt x="3194" y="10634"/>
                    <a:pt x="3230" y="10857"/>
                    <a:pt x="3257" y="11080"/>
                  </a:cubicBezTo>
                  <a:cubicBezTo>
                    <a:pt x="3283" y="11089"/>
                    <a:pt x="3310" y="11098"/>
                    <a:pt x="3337" y="11116"/>
                  </a:cubicBezTo>
                  <a:cubicBezTo>
                    <a:pt x="3230" y="11312"/>
                    <a:pt x="3489" y="11410"/>
                    <a:pt x="3480" y="11607"/>
                  </a:cubicBezTo>
                  <a:cubicBezTo>
                    <a:pt x="3515" y="11633"/>
                    <a:pt x="3542" y="11669"/>
                    <a:pt x="3569" y="11705"/>
                  </a:cubicBezTo>
                  <a:cubicBezTo>
                    <a:pt x="3551" y="11714"/>
                    <a:pt x="3506" y="11723"/>
                    <a:pt x="3480" y="11723"/>
                  </a:cubicBezTo>
                  <a:cubicBezTo>
                    <a:pt x="3489" y="11767"/>
                    <a:pt x="3498" y="11856"/>
                    <a:pt x="3506" y="11901"/>
                  </a:cubicBezTo>
                  <a:cubicBezTo>
                    <a:pt x="3524" y="11892"/>
                    <a:pt x="3560" y="11883"/>
                    <a:pt x="3587" y="11874"/>
                  </a:cubicBezTo>
                  <a:lnTo>
                    <a:pt x="3587" y="11874"/>
                  </a:lnTo>
                  <a:cubicBezTo>
                    <a:pt x="3569" y="11999"/>
                    <a:pt x="3649" y="12106"/>
                    <a:pt x="3685" y="12231"/>
                  </a:cubicBezTo>
                  <a:cubicBezTo>
                    <a:pt x="3631" y="12186"/>
                    <a:pt x="3578" y="12133"/>
                    <a:pt x="3533" y="12070"/>
                  </a:cubicBezTo>
                  <a:lnTo>
                    <a:pt x="3533" y="12070"/>
                  </a:lnTo>
                  <a:cubicBezTo>
                    <a:pt x="3364" y="12186"/>
                    <a:pt x="3435" y="12436"/>
                    <a:pt x="3587" y="12534"/>
                  </a:cubicBezTo>
                  <a:cubicBezTo>
                    <a:pt x="3587" y="12624"/>
                    <a:pt x="3578" y="12713"/>
                    <a:pt x="3560" y="12793"/>
                  </a:cubicBezTo>
                  <a:cubicBezTo>
                    <a:pt x="3610" y="12764"/>
                    <a:pt x="3655" y="12689"/>
                    <a:pt x="3712" y="12689"/>
                  </a:cubicBezTo>
                  <a:cubicBezTo>
                    <a:pt x="3726" y="12689"/>
                    <a:pt x="3741" y="12693"/>
                    <a:pt x="3756" y="12704"/>
                  </a:cubicBezTo>
                  <a:cubicBezTo>
                    <a:pt x="3908" y="12775"/>
                    <a:pt x="4077" y="12793"/>
                    <a:pt x="4238" y="12838"/>
                  </a:cubicBezTo>
                  <a:cubicBezTo>
                    <a:pt x="4274" y="12820"/>
                    <a:pt x="4309" y="12802"/>
                    <a:pt x="4345" y="12784"/>
                  </a:cubicBezTo>
                  <a:cubicBezTo>
                    <a:pt x="4354" y="12793"/>
                    <a:pt x="4381" y="12820"/>
                    <a:pt x="4399" y="12829"/>
                  </a:cubicBezTo>
                  <a:cubicBezTo>
                    <a:pt x="4532" y="12829"/>
                    <a:pt x="4648" y="12900"/>
                    <a:pt x="4729" y="12998"/>
                  </a:cubicBezTo>
                  <a:lnTo>
                    <a:pt x="4818" y="12998"/>
                  </a:lnTo>
                  <a:cubicBezTo>
                    <a:pt x="4845" y="13034"/>
                    <a:pt x="4871" y="13061"/>
                    <a:pt x="4907" y="13096"/>
                  </a:cubicBezTo>
                  <a:cubicBezTo>
                    <a:pt x="4952" y="13096"/>
                    <a:pt x="4996" y="13096"/>
                    <a:pt x="5041" y="13105"/>
                  </a:cubicBezTo>
                  <a:cubicBezTo>
                    <a:pt x="5050" y="13123"/>
                    <a:pt x="5085" y="13159"/>
                    <a:pt x="5094" y="13177"/>
                  </a:cubicBezTo>
                  <a:cubicBezTo>
                    <a:pt x="5193" y="13159"/>
                    <a:pt x="5291" y="13132"/>
                    <a:pt x="5389" y="13114"/>
                  </a:cubicBezTo>
                  <a:cubicBezTo>
                    <a:pt x="5420" y="13127"/>
                    <a:pt x="5452" y="13133"/>
                    <a:pt x="5483" y="13133"/>
                  </a:cubicBezTo>
                  <a:cubicBezTo>
                    <a:pt x="5558" y="13133"/>
                    <a:pt x="5632" y="13101"/>
                    <a:pt x="5701" y="13070"/>
                  </a:cubicBezTo>
                  <a:cubicBezTo>
                    <a:pt x="5772" y="12963"/>
                    <a:pt x="5888" y="12856"/>
                    <a:pt x="5879" y="12713"/>
                  </a:cubicBezTo>
                  <a:cubicBezTo>
                    <a:pt x="5853" y="12525"/>
                    <a:pt x="5817" y="12347"/>
                    <a:pt x="5790" y="12169"/>
                  </a:cubicBezTo>
                  <a:cubicBezTo>
                    <a:pt x="5808" y="12142"/>
                    <a:pt x="5844" y="12106"/>
                    <a:pt x="5862" y="12088"/>
                  </a:cubicBezTo>
                  <a:cubicBezTo>
                    <a:pt x="5817" y="11937"/>
                    <a:pt x="5755" y="11776"/>
                    <a:pt x="5799" y="11615"/>
                  </a:cubicBezTo>
                  <a:cubicBezTo>
                    <a:pt x="5835" y="11491"/>
                    <a:pt x="5781" y="11366"/>
                    <a:pt x="5755" y="11241"/>
                  </a:cubicBezTo>
                  <a:cubicBezTo>
                    <a:pt x="5755" y="11143"/>
                    <a:pt x="5746" y="11045"/>
                    <a:pt x="5737" y="10946"/>
                  </a:cubicBezTo>
                  <a:cubicBezTo>
                    <a:pt x="5683" y="10929"/>
                    <a:pt x="5621" y="10911"/>
                    <a:pt x="5576" y="10875"/>
                  </a:cubicBezTo>
                  <a:cubicBezTo>
                    <a:pt x="5532" y="10768"/>
                    <a:pt x="5558" y="10634"/>
                    <a:pt x="5469" y="10545"/>
                  </a:cubicBezTo>
                  <a:cubicBezTo>
                    <a:pt x="5469" y="10465"/>
                    <a:pt x="5460" y="10384"/>
                    <a:pt x="5451" y="10295"/>
                  </a:cubicBezTo>
                  <a:cubicBezTo>
                    <a:pt x="5451" y="10259"/>
                    <a:pt x="5460" y="10215"/>
                    <a:pt x="5460" y="10179"/>
                  </a:cubicBezTo>
                  <a:cubicBezTo>
                    <a:pt x="5353" y="10170"/>
                    <a:pt x="5353" y="10081"/>
                    <a:pt x="5380" y="10001"/>
                  </a:cubicBezTo>
                  <a:cubicBezTo>
                    <a:pt x="5407" y="9992"/>
                    <a:pt x="5460" y="9983"/>
                    <a:pt x="5496" y="9974"/>
                  </a:cubicBezTo>
                  <a:cubicBezTo>
                    <a:pt x="5451" y="9769"/>
                    <a:pt x="5380" y="9582"/>
                    <a:pt x="5300" y="9385"/>
                  </a:cubicBezTo>
                  <a:cubicBezTo>
                    <a:pt x="5210" y="9287"/>
                    <a:pt x="5103" y="9198"/>
                    <a:pt x="4961" y="9171"/>
                  </a:cubicBezTo>
                  <a:cubicBezTo>
                    <a:pt x="4943" y="9109"/>
                    <a:pt x="4934" y="9046"/>
                    <a:pt x="4925" y="8984"/>
                  </a:cubicBezTo>
                  <a:cubicBezTo>
                    <a:pt x="5041" y="8957"/>
                    <a:pt x="5264" y="8948"/>
                    <a:pt x="5237" y="8779"/>
                  </a:cubicBezTo>
                  <a:cubicBezTo>
                    <a:pt x="5246" y="8672"/>
                    <a:pt x="5130" y="8663"/>
                    <a:pt x="5068" y="8600"/>
                  </a:cubicBezTo>
                  <a:cubicBezTo>
                    <a:pt x="5085" y="8573"/>
                    <a:pt x="5112" y="8538"/>
                    <a:pt x="5130" y="8502"/>
                  </a:cubicBezTo>
                  <a:cubicBezTo>
                    <a:pt x="5139" y="8457"/>
                    <a:pt x="5148" y="8413"/>
                    <a:pt x="5166" y="8359"/>
                  </a:cubicBezTo>
                  <a:cubicBezTo>
                    <a:pt x="5112" y="8261"/>
                    <a:pt x="4978" y="8181"/>
                    <a:pt x="5023" y="8065"/>
                  </a:cubicBezTo>
                  <a:cubicBezTo>
                    <a:pt x="5050" y="7940"/>
                    <a:pt x="4943" y="7851"/>
                    <a:pt x="4916" y="7735"/>
                  </a:cubicBezTo>
                  <a:cubicBezTo>
                    <a:pt x="4854" y="7512"/>
                    <a:pt x="4818" y="7289"/>
                    <a:pt x="4746" y="7057"/>
                  </a:cubicBezTo>
                  <a:cubicBezTo>
                    <a:pt x="4702" y="7003"/>
                    <a:pt x="4684" y="6923"/>
                    <a:pt x="4666" y="6852"/>
                  </a:cubicBezTo>
                  <a:cubicBezTo>
                    <a:pt x="4631" y="6816"/>
                    <a:pt x="4595" y="6771"/>
                    <a:pt x="4559" y="6727"/>
                  </a:cubicBezTo>
                  <a:cubicBezTo>
                    <a:pt x="4586" y="6620"/>
                    <a:pt x="4550" y="6513"/>
                    <a:pt x="4479" y="6432"/>
                  </a:cubicBezTo>
                  <a:cubicBezTo>
                    <a:pt x="4381" y="6325"/>
                    <a:pt x="4434" y="6183"/>
                    <a:pt x="4443" y="6058"/>
                  </a:cubicBezTo>
                  <a:cubicBezTo>
                    <a:pt x="4407" y="6031"/>
                    <a:pt x="4381" y="5995"/>
                    <a:pt x="4345" y="5969"/>
                  </a:cubicBezTo>
                  <a:cubicBezTo>
                    <a:pt x="4345" y="5879"/>
                    <a:pt x="4336" y="5790"/>
                    <a:pt x="4309" y="5710"/>
                  </a:cubicBezTo>
                  <a:cubicBezTo>
                    <a:pt x="4318" y="5683"/>
                    <a:pt x="4318" y="5630"/>
                    <a:pt x="4327" y="5603"/>
                  </a:cubicBezTo>
                  <a:lnTo>
                    <a:pt x="4327" y="5603"/>
                  </a:lnTo>
                  <a:cubicBezTo>
                    <a:pt x="4300" y="5612"/>
                    <a:pt x="4265" y="5621"/>
                    <a:pt x="4238" y="5630"/>
                  </a:cubicBezTo>
                  <a:cubicBezTo>
                    <a:pt x="4238" y="5603"/>
                    <a:pt x="4238" y="5540"/>
                    <a:pt x="4238" y="5514"/>
                  </a:cubicBezTo>
                  <a:cubicBezTo>
                    <a:pt x="4095" y="5308"/>
                    <a:pt x="3890" y="5148"/>
                    <a:pt x="3721" y="4960"/>
                  </a:cubicBezTo>
                  <a:cubicBezTo>
                    <a:pt x="3649" y="4871"/>
                    <a:pt x="3515" y="4853"/>
                    <a:pt x="3408" y="4818"/>
                  </a:cubicBezTo>
                  <a:cubicBezTo>
                    <a:pt x="3489" y="4746"/>
                    <a:pt x="3560" y="4675"/>
                    <a:pt x="3631" y="4604"/>
                  </a:cubicBezTo>
                  <a:cubicBezTo>
                    <a:pt x="3658" y="4514"/>
                    <a:pt x="3694" y="4416"/>
                    <a:pt x="3729" y="4327"/>
                  </a:cubicBezTo>
                  <a:cubicBezTo>
                    <a:pt x="3729" y="4309"/>
                    <a:pt x="3729" y="4265"/>
                    <a:pt x="3738" y="4247"/>
                  </a:cubicBezTo>
                  <a:cubicBezTo>
                    <a:pt x="3828" y="4149"/>
                    <a:pt x="3783" y="4015"/>
                    <a:pt x="3810" y="3899"/>
                  </a:cubicBezTo>
                  <a:cubicBezTo>
                    <a:pt x="3828" y="3810"/>
                    <a:pt x="3854" y="3729"/>
                    <a:pt x="3872" y="3640"/>
                  </a:cubicBezTo>
                  <a:cubicBezTo>
                    <a:pt x="3854" y="3622"/>
                    <a:pt x="3819" y="3587"/>
                    <a:pt x="3801" y="3569"/>
                  </a:cubicBezTo>
                  <a:cubicBezTo>
                    <a:pt x="3819" y="3524"/>
                    <a:pt x="3837" y="3488"/>
                    <a:pt x="3854" y="3444"/>
                  </a:cubicBezTo>
                  <a:cubicBezTo>
                    <a:pt x="3810" y="3364"/>
                    <a:pt x="3783" y="3283"/>
                    <a:pt x="3756" y="3203"/>
                  </a:cubicBezTo>
                  <a:cubicBezTo>
                    <a:pt x="3738" y="3185"/>
                    <a:pt x="3694" y="3167"/>
                    <a:pt x="3676" y="3149"/>
                  </a:cubicBezTo>
                  <a:cubicBezTo>
                    <a:pt x="3640" y="3025"/>
                    <a:pt x="3578" y="2909"/>
                    <a:pt x="3515" y="2784"/>
                  </a:cubicBezTo>
                  <a:cubicBezTo>
                    <a:pt x="3551" y="2641"/>
                    <a:pt x="3462" y="2516"/>
                    <a:pt x="3435" y="2382"/>
                  </a:cubicBezTo>
                  <a:cubicBezTo>
                    <a:pt x="3435" y="2302"/>
                    <a:pt x="3399" y="2231"/>
                    <a:pt x="3346" y="2168"/>
                  </a:cubicBezTo>
                  <a:cubicBezTo>
                    <a:pt x="3373" y="2150"/>
                    <a:pt x="3417" y="2106"/>
                    <a:pt x="3444" y="2088"/>
                  </a:cubicBezTo>
                  <a:cubicBezTo>
                    <a:pt x="3408" y="2043"/>
                    <a:pt x="3373" y="1999"/>
                    <a:pt x="3337" y="1954"/>
                  </a:cubicBezTo>
                  <a:cubicBezTo>
                    <a:pt x="3408" y="1936"/>
                    <a:pt x="3489" y="1918"/>
                    <a:pt x="3569" y="1909"/>
                  </a:cubicBezTo>
                  <a:cubicBezTo>
                    <a:pt x="3533" y="1829"/>
                    <a:pt x="3453" y="1749"/>
                    <a:pt x="3498" y="1660"/>
                  </a:cubicBezTo>
                  <a:cubicBezTo>
                    <a:pt x="3551" y="1490"/>
                    <a:pt x="3533" y="1312"/>
                    <a:pt x="3453" y="1160"/>
                  </a:cubicBezTo>
                  <a:cubicBezTo>
                    <a:pt x="3292" y="892"/>
                    <a:pt x="3043" y="696"/>
                    <a:pt x="2793" y="509"/>
                  </a:cubicBezTo>
                  <a:cubicBezTo>
                    <a:pt x="2597" y="339"/>
                    <a:pt x="2382" y="179"/>
                    <a:pt x="2150" y="54"/>
                  </a:cubicBezTo>
                  <a:cubicBezTo>
                    <a:pt x="2081" y="15"/>
                    <a:pt x="2007" y="0"/>
                    <a:pt x="1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6353700" y="1879075"/>
              <a:ext cx="262100" cy="303000"/>
            </a:xfrm>
            <a:custGeom>
              <a:avLst/>
              <a:gdLst/>
              <a:ahLst/>
              <a:cxnLst/>
              <a:rect l="l" t="t" r="r" b="b"/>
              <a:pathLst>
                <a:path w="10484" h="12120" extrusionOk="0">
                  <a:moveTo>
                    <a:pt x="2542" y="1058"/>
                  </a:moveTo>
                  <a:cubicBezTo>
                    <a:pt x="2554" y="1058"/>
                    <a:pt x="2569" y="1063"/>
                    <a:pt x="2588" y="1075"/>
                  </a:cubicBezTo>
                  <a:cubicBezTo>
                    <a:pt x="2597" y="1093"/>
                    <a:pt x="2606" y="1129"/>
                    <a:pt x="2606" y="1146"/>
                  </a:cubicBezTo>
                  <a:cubicBezTo>
                    <a:pt x="2588" y="1174"/>
                    <a:pt x="2572" y="1185"/>
                    <a:pt x="2557" y="1185"/>
                  </a:cubicBezTo>
                  <a:cubicBezTo>
                    <a:pt x="2507" y="1185"/>
                    <a:pt x="2482" y="1058"/>
                    <a:pt x="2542" y="1058"/>
                  </a:cubicBezTo>
                  <a:close/>
                  <a:moveTo>
                    <a:pt x="3418" y="2217"/>
                  </a:moveTo>
                  <a:cubicBezTo>
                    <a:pt x="3418" y="2235"/>
                    <a:pt x="3427" y="2270"/>
                    <a:pt x="3427" y="2288"/>
                  </a:cubicBezTo>
                  <a:cubicBezTo>
                    <a:pt x="3418" y="2315"/>
                    <a:pt x="3391" y="2360"/>
                    <a:pt x="3382" y="2386"/>
                  </a:cubicBezTo>
                  <a:cubicBezTo>
                    <a:pt x="3418" y="2395"/>
                    <a:pt x="3453" y="2404"/>
                    <a:pt x="3489" y="2422"/>
                  </a:cubicBezTo>
                  <a:cubicBezTo>
                    <a:pt x="3552" y="2556"/>
                    <a:pt x="3668" y="2663"/>
                    <a:pt x="3694" y="2824"/>
                  </a:cubicBezTo>
                  <a:cubicBezTo>
                    <a:pt x="3641" y="2850"/>
                    <a:pt x="3614" y="2904"/>
                    <a:pt x="3605" y="2957"/>
                  </a:cubicBezTo>
                  <a:cubicBezTo>
                    <a:pt x="3623" y="2931"/>
                    <a:pt x="3659" y="2877"/>
                    <a:pt x="3676" y="2850"/>
                  </a:cubicBezTo>
                  <a:cubicBezTo>
                    <a:pt x="3703" y="2877"/>
                    <a:pt x="3748" y="2913"/>
                    <a:pt x="3766" y="2940"/>
                  </a:cubicBezTo>
                  <a:cubicBezTo>
                    <a:pt x="3721" y="3011"/>
                    <a:pt x="3650" y="3056"/>
                    <a:pt x="3578" y="3100"/>
                  </a:cubicBezTo>
                  <a:cubicBezTo>
                    <a:pt x="3525" y="3038"/>
                    <a:pt x="3462" y="2966"/>
                    <a:pt x="3436" y="2895"/>
                  </a:cubicBezTo>
                  <a:cubicBezTo>
                    <a:pt x="3409" y="2886"/>
                    <a:pt x="3373" y="2877"/>
                    <a:pt x="3355" y="2868"/>
                  </a:cubicBezTo>
                  <a:cubicBezTo>
                    <a:pt x="3257" y="2761"/>
                    <a:pt x="3123" y="2645"/>
                    <a:pt x="3177" y="2476"/>
                  </a:cubicBezTo>
                  <a:cubicBezTo>
                    <a:pt x="3213" y="2476"/>
                    <a:pt x="3275" y="2467"/>
                    <a:pt x="3311" y="2467"/>
                  </a:cubicBezTo>
                  <a:cubicBezTo>
                    <a:pt x="3302" y="2369"/>
                    <a:pt x="3239" y="2306"/>
                    <a:pt x="3141" y="2279"/>
                  </a:cubicBezTo>
                  <a:cubicBezTo>
                    <a:pt x="3239" y="2262"/>
                    <a:pt x="3329" y="2235"/>
                    <a:pt x="3418" y="2217"/>
                  </a:cubicBezTo>
                  <a:close/>
                  <a:moveTo>
                    <a:pt x="10480" y="11351"/>
                  </a:moveTo>
                  <a:cubicBezTo>
                    <a:pt x="10481" y="11351"/>
                    <a:pt x="10482" y="11352"/>
                    <a:pt x="10483" y="11352"/>
                  </a:cubicBezTo>
                  <a:cubicBezTo>
                    <a:pt x="10482" y="11352"/>
                    <a:pt x="10481" y="11351"/>
                    <a:pt x="10480" y="11351"/>
                  </a:cubicBezTo>
                  <a:close/>
                  <a:moveTo>
                    <a:pt x="1512" y="1"/>
                  </a:moveTo>
                  <a:cubicBezTo>
                    <a:pt x="1271" y="1"/>
                    <a:pt x="1025" y="98"/>
                    <a:pt x="840" y="245"/>
                  </a:cubicBezTo>
                  <a:cubicBezTo>
                    <a:pt x="581" y="388"/>
                    <a:pt x="411" y="665"/>
                    <a:pt x="367" y="950"/>
                  </a:cubicBezTo>
                  <a:cubicBezTo>
                    <a:pt x="269" y="1253"/>
                    <a:pt x="233" y="1566"/>
                    <a:pt x="135" y="1869"/>
                  </a:cubicBezTo>
                  <a:cubicBezTo>
                    <a:pt x="90" y="2056"/>
                    <a:pt x="1" y="2244"/>
                    <a:pt x="46" y="2431"/>
                  </a:cubicBezTo>
                  <a:cubicBezTo>
                    <a:pt x="63" y="2565"/>
                    <a:pt x="55" y="2717"/>
                    <a:pt x="135" y="2833"/>
                  </a:cubicBezTo>
                  <a:cubicBezTo>
                    <a:pt x="242" y="3002"/>
                    <a:pt x="286" y="3216"/>
                    <a:pt x="429" y="3368"/>
                  </a:cubicBezTo>
                  <a:cubicBezTo>
                    <a:pt x="572" y="3519"/>
                    <a:pt x="679" y="3698"/>
                    <a:pt x="831" y="3841"/>
                  </a:cubicBezTo>
                  <a:cubicBezTo>
                    <a:pt x="795" y="3850"/>
                    <a:pt x="741" y="3867"/>
                    <a:pt x="706" y="3876"/>
                  </a:cubicBezTo>
                  <a:cubicBezTo>
                    <a:pt x="857" y="3903"/>
                    <a:pt x="1036" y="3930"/>
                    <a:pt x="1063" y="4108"/>
                  </a:cubicBezTo>
                  <a:cubicBezTo>
                    <a:pt x="1000" y="4099"/>
                    <a:pt x="929" y="4081"/>
                    <a:pt x="857" y="4064"/>
                  </a:cubicBezTo>
                  <a:lnTo>
                    <a:pt x="857" y="4064"/>
                  </a:lnTo>
                  <a:cubicBezTo>
                    <a:pt x="1009" y="4197"/>
                    <a:pt x="1196" y="4287"/>
                    <a:pt x="1339" y="4429"/>
                  </a:cubicBezTo>
                  <a:cubicBezTo>
                    <a:pt x="1348" y="4483"/>
                    <a:pt x="1357" y="4545"/>
                    <a:pt x="1393" y="4599"/>
                  </a:cubicBezTo>
                  <a:cubicBezTo>
                    <a:pt x="1393" y="4545"/>
                    <a:pt x="1375" y="4447"/>
                    <a:pt x="1366" y="4394"/>
                  </a:cubicBezTo>
                  <a:lnTo>
                    <a:pt x="1366" y="4394"/>
                  </a:lnTo>
                  <a:cubicBezTo>
                    <a:pt x="1473" y="4474"/>
                    <a:pt x="1571" y="4572"/>
                    <a:pt x="1678" y="4661"/>
                  </a:cubicBezTo>
                  <a:cubicBezTo>
                    <a:pt x="1660" y="4697"/>
                    <a:pt x="1651" y="4733"/>
                    <a:pt x="1634" y="4759"/>
                  </a:cubicBezTo>
                  <a:cubicBezTo>
                    <a:pt x="1654" y="4752"/>
                    <a:pt x="1674" y="4748"/>
                    <a:pt x="1693" y="4748"/>
                  </a:cubicBezTo>
                  <a:cubicBezTo>
                    <a:pt x="1811" y="4748"/>
                    <a:pt x="1906" y="4876"/>
                    <a:pt x="1883" y="4991"/>
                  </a:cubicBezTo>
                  <a:cubicBezTo>
                    <a:pt x="1874" y="5161"/>
                    <a:pt x="1955" y="5313"/>
                    <a:pt x="1999" y="5473"/>
                  </a:cubicBezTo>
                  <a:cubicBezTo>
                    <a:pt x="2026" y="5544"/>
                    <a:pt x="2044" y="5625"/>
                    <a:pt x="2097" y="5687"/>
                  </a:cubicBezTo>
                  <a:cubicBezTo>
                    <a:pt x="2151" y="5678"/>
                    <a:pt x="2204" y="5660"/>
                    <a:pt x="2249" y="5652"/>
                  </a:cubicBezTo>
                  <a:cubicBezTo>
                    <a:pt x="2303" y="5553"/>
                    <a:pt x="2347" y="5455"/>
                    <a:pt x="2338" y="5339"/>
                  </a:cubicBezTo>
                  <a:cubicBezTo>
                    <a:pt x="2436" y="5295"/>
                    <a:pt x="2526" y="5250"/>
                    <a:pt x="2615" y="5214"/>
                  </a:cubicBezTo>
                  <a:lnTo>
                    <a:pt x="2615" y="5214"/>
                  </a:lnTo>
                  <a:cubicBezTo>
                    <a:pt x="2597" y="5250"/>
                    <a:pt x="2579" y="5295"/>
                    <a:pt x="2552" y="5339"/>
                  </a:cubicBezTo>
                  <a:cubicBezTo>
                    <a:pt x="2570" y="5402"/>
                    <a:pt x="2588" y="5464"/>
                    <a:pt x="2606" y="5527"/>
                  </a:cubicBezTo>
                  <a:cubicBezTo>
                    <a:pt x="2651" y="5553"/>
                    <a:pt x="2758" y="5544"/>
                    <a:pt x="2722" y="5625"/>
                  </a:cubicBezTo>
                  <a:cubicBezTo>
                    <a:pt x="2722" y="5821"/>
                    <a:pt x="2436" y="5794"/>
                    <a:pt x="2401" y="5964"/>
                  </a:cubicBezTo>
                  <a:cubicBezTo>
                    <a:pt x="2543" y="6044"/>
                    <a:pt x="2704" y="6080"/>
                    <a:pt x="2829" y="6178"/>
                  </a:cubicBezTo>
                  <a:cubicBezTo>
                    <a:pt x="2874" y="6276"/>
                    <a:pt x="2909" y="6374"/>
                    <a:pt x="2954" y="6463"/>
                  </a:cubicBezTo>
                  <a:cubicBezTo>
                    <a:pt x="2981" y="6463"/>
                    <a:pt x="3025" y="6446"/>
                    <a:pt x="3043" y="6446"/>
                  </a:cubicBezTo>
                  <a:cubicBezTo>
                    <a:pt x="3043" y="6428"/>
                    <a:pt x="3034" y="6383"/>
                    <a:pt x="3025" y="6365"/>
                  </a:cubicBezTo>
                  <a:cubicBezTo>
                    <a:pt x="2963" y="6338"/>
                    <a:pt x="2909" y="6303"/>
                    <a:pt x="2865" y="6258"/>
                  </a:cubicBezTo>
                  <a:cubicBezTo>
                    <a:pt x="2900" y="6249"/>
                    <a:pt x="2963" y="6240"/>
                    <a:pt x="2990" y="6240"/>
                  </a:cubicBezTo>
                  <a:cubicBezTo>
                    <a:pt x="3034" y="6276"/>
                    <a:pt x="3079" y="6321"/>
                    <a:pt x="3123" y="6365"/>
                  </a:cubicBezTo>
                  <a:cubicBezTo>
                    <a:pt x="3168" y="6374"/>
                    <a:pt x="3204" y="6401"/>
                    <a:pt x="3239" y="6437"/>
                  </a:cubicBezTo>
                  <a:cubicBezTo>
                    <a:pt x="3221" y="6454"/>
                    <a:pt x="3168" y="6481"/>
                    <a:pt x="3141" y="6499"/>
                  </a:cubicBezTo>
                  <a:cubicBezTo>
                    <a:pt x="3132" y="6561"/>
                    <a:pt x="3123" y="6615"/>
                    <a:pt x="3114" y="6677"/>
                  </a:cubicBezTo>
                  <a:cubicBezTo>
                    <a:pt x="3159" y="6660"/>
                    <a:pt x="3213" y="6642"/>
                    <a:pt x="3266" y="6633"/>
                  </a:cubicBezTo>
                  <a:cubicBezTo>
                    <a:pt x="3266" y="6597"/>
                    <a:pt x="3266" y="6526"/>
                    <a:pt x="3275" y="6499"/>
                  </a:cubicBezTo>
                  <a:cubicBezTo>
                    <a:pt x="3286" y="6498"/>
                    <a:pt x="3297" y="6498"/>
                    <a:pt x="3307" y="6498"/>
                  </a:cubicBezTo>
                  <a:cubicBezTo>
                    <a:pt x="3421" y="6498"/>
                    <a:pt x="3535" y="6539"/>
                    <a:pt x="3641" y="6588"/>
                  </a:cubicBezTo>
                  <a:cubicBezTo>
                    <a:pt x="3641" y="6615"/>
                    <a:pt x="3650" y="6677"/>
                    <a:pt x="3650" y="6704"/>
                  </a:cubicBezTo>
                  <a:cubicBezTo>
                    <a:pt x="3739" y="6758"/>
                    <a:pt x="3819" y="6838"/>
                    <a:pt x="3873" y="6918"/>
                  </a:cubicBezTo>
                  <a:cubicBezTo>
                    <a:pt x="3882" y="7115"/>
                    <a:pt x="4033" y="7284"/>
                    <a:pt x="4221" y="7329"/>
                  </a:cubicBezTo>
                  <a:cubicBezTo>
                    <a:pt x="4346" y="7347"/>
                    <a:pt x="4381" y="7489"/>
                    <a:pt x="4497" y="7534"/>
                  </a:cubicBezTo>
                  <a:cubicBezTo>
                    <a:pt x="4577" y="7570"/>
                    <a:pt x="4640" y="7623"/>
                    <a:pt x="4693" y="7686"/>
                  </a:cubicBezTo>
                  <a:cubicBezTo>
                    <a:pt x="4711" y="7730"/>
                    <a:pt x="4702" y="7810"/>
                    <a:pt x="4765" y="7819"/>
                  </a:cubicBezTo>
                  <a:cubicBezTo>
                    <a:pt x="4881" y="7846"/>
                    <a:pt x="4970" y="7909"/>
                    <a:pt x="5032" y="7998"/>
                  </a:cubicBezTo>
                  <a:cubicBezTo>
                    <a:pt x="5006" y="8069"/>
                    <a:pt x="5006" y="8141"/>
                    <a:pt x="5006" y="8221"/>
                  </a:cubicBezTo>
                  <a:cubicBezTo>
                    <a:pt x="5067" y="8228"/>
                    <a:pt x="5129" y="8249"/>
                    <a:pt x="5190" y="8249"/>
                  </a:cubicBezTo>
                  <a:cubicBezTo>
                    <a:pt x="5200" y="8249"/>
                    <a:pt x="5210" y="8249"/>
                    <a:pt x="5220" y="8248"/>
                  </a:cubicBezTo>
                  <a:cubicBezTo>
                    <a:pt x="5309" y="8123"/>
                    <a:pt x="5416" y="7998"/>
                    <a:pt x="5568" y="7962"/>
                  </a:cubicBezTo>
                  <a:lnTo>
                    <a:pt x="5568" y="7962"/>
                  </a:lnTo>
                  <a:cubicBezTo>
                    <a:pt x="5514" y="8123"/>
                    <a:pt x="5416" y="8265"/>
                    <a:pt x="5309" y="8408"/>
                  </a:cubicBezTo>
                  <a:cubicBezTo>
                    <a:pt x="5318" y="8444"/>
                    <a:pt x="5327" y="8515"/>
                    <a:pt x="5327" y="8551"/>
                  </a:cubicBezTo>
                  <a:cubicBezTo>
                    <a:pt x="5407" y="8533"/>
                    <a:pt x="5479" y="8524"/>
                    <a:pt x="5550" y="8506"/>
                  </a:cubicBezTo>
                  <a:lnTo>
                    <a:pt x="5550" y="8506"/>
                  </a:lnTo>
                  <a:cubicBezTo>
                    <a:pt x="5505" y="8595"/>
                    <a:pt x="5461" y="8685"/>
                    <a:pt x="5416" y="8783"/>
                  </a:cubicBezTo>
                  <a:cubicBezTo>
                    <a:pt x="5425" y="8801"/>
                    <a:pt x="5443" y="8836"/>
                    <a:pt x="5452" y="8854"/>
                  </a:cubicBezTo>
                  <a:cubicBezTo>
                    <a:pt x="5559" y="8845"/>
                    <a:pt x="5657" y="8810"/>
                    <a:pt x="5710" y="8720"/>
                  </a:cubicBezTo>
                  <a:cubicBezTo>
                    <a:pt x="5746" y="8703"/>
                    <a:pt x="5791" y="8694"/>
                    <a:pt x="5826" y="8676"/>
                  </a:cubicBezTo>
                  <a:lnTo>
                    <a:pt x="5826" y="8676"/>
                  </a:lnTo>
                  <a:cubicBezTo>
                    <a:pt x="5755" y="8756"/>
                    <a:pt x="5773" y="8863"/>
                    <a:pt x="5773" y="8961"/>
                  </a:cubicBezTo>
                  <a:cubicBezTo>
                    <a:pt x="5710" y="9095"/>
                    <a:pt x="5648" y="9229"/>
                    <a:pt x="5594" y="9363"/>
                  </a:cubicBezTo>
                  <a:cubicBezTo>
                    <a:pt x="5612" y="9416"/>
                    <a:pt x="5648" y="9452"/>
                    <a:pt x="5675" y="9496"/>
                  </a:cubicBezTo>
                  <a:cubicBezTo>
                    <a:pt x="5755" y="9514"/>
                    <a:pt x="5826" y="9514"/>
                    <a:pt x="5907" y="9514"/>
                  </a:cubicBezTo>
                  <a:cubicBezTo>
                    <a:pt x="5916" y="9568"/>
                    <a:pt x="5916" y="9612"/>
                    <a:pt x="5916" y="9666"/>
                  </a:cubicBezTo>
                  <a:cubicBezTo>
                    <a:pt x="6076" y="9737"/>
                    <a:pt x="6165" y="9889"/>
                    <a:pt x="6281" y="10005"/>
                  </a:cubicBezTo>
                  <a:cubicBezTo>
                    <a:pt x="6371" y="10103"/>
                    <a:pt x="6504" y="10094"/>
                    <a:pt x="6620" y="10130"/>
                  </a:cubicBezTo>
                  <a:cubicBezTo>
                    <a:pt x="6731" y="10152"/>
                    <a:pt x="6835" y="10168"/>
                    <a:pt x="6943" y="10168"/>
                  </a:cubicBezTo>
                  <a:cubicBezTo>
                    <a:pt x="6966" y="10168"/>
                    <a:pt x="6989" y="10167"/>
                    <a:pt x="7013" y="10166"/>
                  </a:cubicBezTo>
                  <a:cubicBezTo>
                    <a:pt x="7040" y="10201"/>
                    <a:pt x="7075" y="10228"/>
                    <a:pt x="7102" y="10255"/>
                  </a:cubicBezTo>
                  <a:cubicBezTo>
                    <a:pt x="7218" y="10246"/>
                    <a:pt x="7325" y="10219"/>
                    <a:pt x="7432" y="10201"/>
                  </a:cubicBezTo>
                  <a:lnTo>
                    <a:pt x="7432" y="10201"/>
                  </a:lnTo>
                  <a:cubicBezTo>
                    <a:pt x="7423" y="10219"/>
                    <a:pt x="7405" y="10255"/>
                    <a:pt x="7397" y="10264"/>
                  </a:cubicBezTo>
                  <a:cubicBezTo>
                    <a:pt x="7414" y="10317"/>
                    <a:pt x="7423" y="10371"/>
                    <a:pt x="7441" y="10415"/>
                  </a:cubicBezTo>
                  <a:cubicBezTo>
                    <a:pt x="7521" y="10451"/>
                    <a:pt x="7575" y="10505"/>
                    <a:pt x="7637" y="10567"/>
                  </a:cubicBezTo>
                  <a:cubicBezTo>
                    <a:pt x="7709" y="10549"/>
                    <a:pt x="7780" y="10522"/>
                    <a:pt x="7860" y="10505"/>
                  </a:cubicBezTo>
                  <a:cubicBezTo>
                    <a:pt x="7941" y="10629"/>
                    <a:pt x="8021" y="10754"/>
                    <a:pt x="8137" y="10852"/>
                  </a:cubicBezTo>
                  <a:cubicBezTo>
                    <a:pt x="8119" y="10817"/>
                    <a:pt x="8101" y="10737"/>
                    <a:pt x="8092" y="10701"/>
                  </a:cubicBezTo>
                  <a:lnTo>
                    <a:pt x="8092" y="10701"/>
                  </a:lnTo>
                  <a:cubicBezTo>
                    <a:pt x="8119" y="10719"/>
                    <a:pt x="8155" y="10728"/>
                    <a:pt x="8182" y="10745"/>
                  </a:cubicBezTo>
                  <a:cubicBezTo>
                    <a:pt x="8191" y="10790"/>
                    <a:pt x="8208" y="10844"/>
                    <a:pt x="8217" y="10897"/>
                  </a:cubicBezTo>
                  <a:cubicBezTo>
                    <a:pt x="8173" y="10906"/>
                    <a:pt x="8119" y="10915"/>
                    <a:pt x="8066" y="10924"/>
                  </a:cubicBezTo>
                  <a:cubicBezTo>
                    <a:pt x="8075" y="10942"/>
                    <a:pt x="8101" y="10977"/>
                    <a:pt x="8119" y="10995"/>
                  </a:cubicBezTo>
                  <a:cubicBezTo>
                    <a:pt x="8146" y="11004"/>
                    <a:pt x="8199" y="11022"/>
                    <a:pt x="8226" y="11040"/>
                  </a:cubicBezTo>
                  <a:cubicBezTo>
                    <a:pt x="8217" y="11067"/>
                    <a:pt x="8182" y="11120"/>
                    <a:pt x="8173" y="11138"/>
                  </a:cubicBezTo>
                  <a:cubicBezTo>
                    <a:pt x="8217" y="11147"/>
                    <a:pt x="8271" y="11147"/>
                    <a:pt x="8324" y="11156"/>
                  </a:cubicBezTo>
                  <a:cubicBezTo>
                    <a:pt x="8315" y="11129"/>
                    <a:pt x="8306" y="11076"/>
                    <a:pt x="8298" y="11049"/>
                  </a:cubicBezTo>
                  <a:cubicBezTo>
                    <a:pt x="8315" y="11040"/>
                    <a:pt x="8351" y="11022"/>
                    <a:pt x="8369" y="11013"/>
                  </a:cubicBezTo>
                  <a:cubicBezTo>
                    <a:pt x="8408" y="11105"/>
                    <a:pt x="8504" y="11152"/>
                    <a:pt x="8599" y="11152"/>
                  </a:cubicBezTo>
                  <a:cubicBezTo>
                    <a:pt x="8680" y="11152"/>
                    <a:pt x="8761" y="11118"/>
                    <a:pt x="8806" y="11049"/>
                  </a:cubicBezTo>
                  <a:cubicBezTo>
                    <a:pt x="8886" y="11022"/>
                    <a:pt x="8967" y="11004"/>
                    <a:pt x="9047" y="10995"/>
                  </a:cubicBezTo>
                  <a:lnTo>
                    <a:pt x="9047" y="10995"/>
                  </a:lnTo>
                  <a:cubicBezTo>
                    <a:pt x="9002" y="11058"/>
                    <a:pt x="8922" y="11058"/>
                    <a:pt x="8851" y="11076"/>
                  </a:cubicBezTo>
                  <a:cubicBezTo>
                    <a:pt x="8735" y="11200"/>
                    <a:pt x="8637" y="11325"/>
                    <a:pt x="8547" y="11459"/>
                  </a:cubicBezTo>
                  <a:cubicBezTo>
                    <a:pt x="8467" y="11486"/>
                    <a:pt x="8396" y="11513"/>
                    <a:pt x="8315" y="11548"/>
                  </a:cubicBezTo>
                  <a:cubicBezTo>
                    <a:pt x="8333" y="11584"/>
                    <a:pt x="8342" y="11629"/>
                    <a:pt x="8360" y="11673"/>
                  </a:cubicBezTo>
                  <a:cubicBezTo>
                    <a:pt x="8458" y="11691"/>
                    <a:pt x="8574" y="11709"/>
                    <a:pt x="8654" y="11780"/>
                  </a:cubicBezTo>
                  <a:cubicBezTo>
                    <a:pt x="8610" y="11869"/>
                    <a:pt x="8574" y="11968"/>
                    <a:pt x="8547" y="12066"/>
                  </a:cubicBezTo>
                  <a:cubicBezTo>
                    <a:pt x="8628" y="12084"/>
                    <a:pt x="8699" y="12110"/>
                    <a:pt x="8779" y="12119"/>
                  </a:cubicBezTo>
                  <a:cubicBezTo>
                    <a:pt x="8851" y="12101"/>
                    <a:pt x="8913" y="12057"/>
                    <a:pt x="8984" y="12030"/>
                  </a:cubicBezTo>
                  <a:cubicBezTo>
                    <a:pt x="9011" y="11977"/>
                    <a:pt x="9020" y="11923"/>
                    <a:pt x="9065" y="11878"/>
                  </a:cubicBezTo>
                  <a:cubicBezTo>
                    <a:pt x="9109" y="11878"/>
                    <a:pt x="9199" y="11861"/>
                    <a:pt x="9243" y="11852"/>
                  </a:cubicBezTo>
                  <a:lnTo>
                    <a:pt x="9243" y="11852"/>
                  </a:lnTo>
                  <a:cubicBezTo>
                    <a:pt x="9208" y="11923"/>
                    <a:pt x="9181" y="11994"/>
                    <a:pt x="9154" y="12066"/>
                  </a:cubicBezTo>
                  <a:cubicBezTo>
                    <a:pt x="9234" y="11994"/>
                    <a:pt x="9297" y="11905"/>
                    <a:pt x="9359" y="11816"/>
                  </a:cubicBezTo>
                  <a:cubicBezTo>
                    <a:pt x="9439" y="11807"/>
                    <a:pt x="9511" y="11780"/>
                    <a:pt x="9600" y="11780"/>
                  </a:cubicBezTo>
                  <a:cubicBezTo>
                    <a:pt x="9680" y="11816"/>
                    <a:pt x="9743" y="11896"/>
                    <a:pt x="9841" y="11905"/>
                  </a:cubicBezTo>
                  <a:cubicBezTo>
                    <a:pt x="9856" y="11909"/>
                    <a:pt x="9870" y="11911"/>
                    <a:pt x="9884" y="11911"/>
                  </a:cubicBezTo>
                  <a:cubicBezTo>
                    <a:pt x="9961" y="11911"/>
                    <a:pt x="10023" y="11855"/>
                    <a:pt x="10091" y="11825"/>
                  </a:cubicBezTo>
                  <a:cubicBezTo>
                    <a:pt x="10091" y="11780"/>
                    <a:pt x="10082" y="11736"/>
                    <a:pt x="10082" y="11691"/>
                  </a:cubicBezTo>
                  <a:cubicBezTo>
                    <a:pt x="10180" y="11575"/>
                    <a:pt x="10162" y="11415"/>
                    <a:pt x="10153" y="11272"/>
                  </a:cubicBezTo>
                  <a:lnTo>
                    <a:pt x="10153" y="11272"/>
                  </a:lnTo>
                  <a:cubicBezTo>
                    <a:pt x="10198" y="11281"/>
                    <a:pt x="10251" y="11290"/>
                    <a:pt x="10305" y="11299"/>
                  </a:cubicBezTo>
                  <a:cubicBezTo>
                    <a:pt x="10260" y="11325"/>
                    <a:pt x="10225" y="11361"/>
                    <a:pt x="10180" y="11397"/>
                  </a:cubicBezTo>
                  <a:cubicBezTo>
                    <a:pt x="10209" y="11423"/>
                    <a:pt x="10234" y="11434"/>
                    <a:pt x="10256" y="11434"/>
                  </a:cubicBezTo>
                  <a:cubicBezTo>
                    <a:pt x="10310" y="11434"/>
                    <a:pt x="10347" y="11373"/>
                    <a:pt x="10385" y="11316"/>
                  </a:cubicBezTo>
                  <a:cubicBezTo>
                    <a:pt x="10410" y="11325"/>
                    <a:pt x="10460" y="11341"/>
                    <a:pt x="10480" y="11351"/>
                  </a:cubicBezTo>
                  <a:lnTo>
                    <a:pt x="10480" y="11351"/>
                  </a:lnTo>
                  <a:cubicBezTo>
                    <a:pt x="10312" y="11270"/>
                    <a:pt x="10180" y="11110"/>
                    <a:pt x="10144" y="10924"/>
                  </a:cubicBezTo>
                  <a:cubicBezTo>
                    <a:pt x="10117" y="10915"/>
                    <a:pt x="10082" y="10897"/>
                    <a:pt x="10055" y="10888"/>
                  </a:cubicBezTo>
                  <a:cubicBezTo>
                    <a:pt x="10091" y="10861"/>
                    <a:pt x="10126" y="10835"/>
                    <a:pt x="10162" y="10808"/>
                  </a:cubicBezTo>
                  <a:cubicBezTo>
                    <a:pt x="10055" y="10710"/>
                    <a:pt x="9894" y="10647"/>
                    <a:pt x="9894" y="10478"/>
                  </a:cubicBezTo>
                  <a:cubicBezTo>
                    <a:pt x="9823" y="10460"/>
                    <a:pt x="9752" y="10460"/>
                    <a:pt x="9680" y="10451"/>
                  </a:cubicBezTo>
                  <a:cubicBezTo>
                    <a:pt x="9689" y="10398"/>
                    <a:pt x="9698" y="10344"/>
                    <a:pt x="9716" y="10290"/>
                  </a:cubicBezTo>
                  <a:cubicBezTo>
                    <a:pt x="9707" y="10273"/>
                    <a:pt x="9689" y="10219"/>
                    <a:pt x="9671" y="10192"/>
                  </a:cubicBezTo>
                  <a:cubicBezTo>
                    <a:pt x="9555" y="10228"/>
                    <a:pt x="9466" y="10299"/>
                    <a:pt x="9377" y="10380"/>
                  </a:cubicBezTo>
                  <a:cubicBezTo>
                    <a:pt x="9341" y="10353"/>
                    <a:pt x="9315" y="10326"/>
                    <a:pt x="9279" y="10299"/>
                  </a:cubicBezTo>
                  <a:cubicBezTo>
                    <a:pt x="9252" y="10299"/>
                    <a:pt x="9208" y="10308"/>
                    <a:pt x="9181" y="10308"/>
                  </a:cubicBezTo>
                  <a:cubicBezTo>
                    <a:pt x="9163" y="10344"/>
                    <a:pt x="9136" y="10371"/>
                    <a:pt x="9109" y="10406"/>
                  </a:cubicBezTo>
                  <a:cubicBezTo>
                    <a:pt x="9038" y="10398"/>
                    <a:pt x="8958" y="10398"/>
                    <a:pt x="8886" y="10389"/>
                  </a:cubicBezTo>
                  <a:cubicBezTo>
                    <a:pt x="8824" y="10451"/>
                    <a:pt x="8761" y="10522"/>
                    <a:pt x="8690" y="10585"/>
                  </a:cubicBezTo>
                  <a:cubicBezTo>
                    <a:pt x="8628" y="10558"/>
                    <a:pt x="8574" y="10531"/>
                    <a:pt x="8512" y="10505"/>
                  </a:cubicBezTo>
                  <a:cubicBezTo>
                    <a:pt x="8485" y="10585"/>
                    <a:pt x="8467" y="10656"/>
                    <a:pt x="8449" y="10737"/>
                  </a:cubicBezTo>
                  <a:cubicBezTo>
                    <a:pt x="8405" y="10683"/>
                    <a:pt x="8351" y="10621"/>
                    <a:pt x="8306" y="10567"/>
                  </a:cubicBezTo>
                  <a:cubicBezTo>
                    <a:pt x="8286" y="10616"/>
                    <a:pt x="8247" y="10628"/>
                    <a:pt x="8203" y="10628"/>
                  </a:cubicBezTo>
                  <a:cubicBezTo>
                    <a:pt x="8161" y="10628"/>
                    <a:pt x="8115" y="10618"/>
                    <a:pt x="8073" y="10618"/>
                  </a:cubicBezTo>
                  <a:cubicBezTo>
                    <a:pt x="8061" y="10618"/>
                    <a:pt x="8050" y="10618"/>
                    <a:pt x="8039" y="10621"/>
                  </a:cubicBezTo>
                  <a:cubicBezTo>
                    <a:pt x="8012" y="10585"/>
                    <a:pt x="7976" y="10540"/>
                    <a:pt x="7950" y="10496"/>
                  </a:cubicBezTo>
                  <a:cubicBezTo>
                    <a:pt x="7976" y="10460"/>
                    <a:pt x="7994" y="10433"/>
                    <a:pt x="8021" y="10398"/>
                  </a:cubicBezTo>
                  <a:cubicBezTo>
                    <a:pt x="8012" y="10362"/>
                    <a:pt x="7994" y="10290"/>
                    <a:pt x="7985" y="10255"/>
                  </a:cubicBezTo>
                  <a:cubicBezTo>
                    <a:pt x="8012" y="10255"/>
                    <a:pt x="8075" y="10246"/>
                    <a:pt x="8101" y="10237"/>
                  </a:cubicBezTo>
                  <a:cubicBezTo>
                    <a:pt x="8048" y="10201"/>
                    <a:pt x="7994" y="10157"/>
                    <a:pt x="7941" y="10121"/>
                  </a:cubicBezTo>
                  <a:cubicBezTo>
                    <a:pt x="7905" y="10139"/>
                    <a:pt x="7843" y="10166"/>
                    <a:pt x="7807" y="10183"/>
                  </a:cubicBezTo>
                  <a:cubicBezTo>
                    <a:pt x="7798" y="10157"/>
                    <a:pt x="7771" y="10103"/>
                    <a:pt x="7762" y="10076"/>
                  </a:cubicBezTo>
                  <a:cubicBezTo>
                    <a:pt x="7691" y="10067"/>
                    <a:pt x="7620" y="10059"/>
                    <a:pt x="7548" y="10059"/>
                  </a:cubicBezTo>
                  <a:cubicBezTo>
                    <a:pt x="7548" y="10041"/>
                    <a:pt x="7548" y="10014"/>
                    <a:pt x="7548" y="9996"/>
                  </a:cubicBezTo>
                  <a:cubicBezTo>
                    <a:pt x="7575" y="9934"/>
                    <a:pt x="7602" y="9871"/>
                    <a:pt x="7620" y="9809"/>
                  </a:cubicBezTo>
                  <a:cubicBezTo>
                    <a:pt x="7628" y="9835"/>
                    <a:pt x="7646" y="9880"/>
                    <a:pt x="7655" y="9907"/>
                  </a:cubicBezTo>
                  <a:cubicBezTo>
                    <a:pt x="7771" y="9907"/>
                    <a:pt x="7878" y="9907"/>
                    <a:pt x="7994" y="9898"/>
                  </a:cubicBezTo>
                  <a:cubicBezTo>
                    <a:pt x="7950" y="9835"/>
                    <a:pt x="7914" y="9764"/>
                    <a:pt x="7878" y="9702"/>
                  </a:cubicBezTo>
                  <a:cubicBezTo>
                    <a:pt x="7852" y="9711"/>
                    <a:pt x="7798" y="9720"/>
                    <a:pt x="7771" y="9728"/>
                  </a:cubicBezTo>
                  <a:cubicBezTo>
                    <a:pt x="7789" y="9657"/>
                    <a:pt x="7816" y="9586"/>
                    <a:pt x="7736" y="9541"/>
                  </a:cubicBezTo>
                  <a:cubicBezTo>
                    <a:pt x="7744" y="9488"/>
                    <a:pt x="7744" y="9434"/>
                    <a:pt x="7744" y="9381"/>
                  </a:cubicBezTo>
                  <a:cubicBezTo>
                    <a:pt x="7762" y="9381"/>
                    <a:pt x="7789" y="9372"/>
                    <a:pt x="7807" y="9372"/>
                  </a:cubicBezTo>
                  <a:cubicBezTo>
                    <a:pt x="7852" y="9425"/>
                    <a:pt x="7896" y="9470"/>
                    <a:pt x="7941" y="9523"/>
                  </a:cubicBezTo>
                  <a:cubicBezTo>
                    <a:pt x="7914" y="9407"/>
                    <a:pt x="7887" y="9282"/>
                    <a:pt x="7869" y="9166"/>
                  </a:cubicBezTo>
                  <a:cubicBezTo>
                    <a:pt x="7872" y="9166"/>
                    <a:pt x="7875" y="9166"/>
                    <a:pt x="7878" y="9166"/>
                  </a:cubicBezTo>
                  <a:cubicBezTo>
                    <a:pt x="7977" y="9166"/>
                    <a:pt x="7987" y="9320"/>
                    <a:pt x="8048" y="9389"/>
                  </a:cubicBezTo>
                  <a:cubicBezTo>
                    <a:pt x="8101" y="9389"/>
                    <a:pt x="8146" y="9381"/>
                    <a:pt x="8191" y="9381"/>
                  </a:cubicBezTo>
                  <a:cubicBezTo>
                    <a:pt x="8137" y="9265"/>
                    <a:pt x="8048" y="9175"/>
                    <a:pt x="7941" y="9095"/>
                  </a:cubicBezTo>
                  <a:cubicBezTo>
                    <a:pt x="7869" y="8952"/>
                    <a:pt x="7780" y="8827"/>
                    <a:pt x="7709" y="8685"/>
                  </a:cubicBezTo>
                  <a:cubicBezTo>
                    <a:pt x="7664" y="8542"/>
                    <a:pt x="7753" y="8390"/>
                    <a:pt x="7673" y="8248"/>
                  </a:cubicBezTo>
                  <a:cubicBezTo>
                    <a:pt x="7566" y="7998"/>
                    <a:pt x="7495" y="7668"/>
                    <a:pt x="7209" y="7561"/>
                  </a:cubicBezTo>
                  <a:cubicBezTo>
                    <a:pt x="7174" y="7543"/>
                    <a:pt x="7139" y="7536"/>
                    <a:pt x="7105" y="7536"/>
                  </a:cubicBezTo>
                  <a:cubicBezTo>
                    <a:pt x="6998" y="7536"/>
                    <a:pt x="6895" y="7605"/>
                    <a:pt x="6808" y="7659"/>
                  </a:cubicBezTo>
                  <a:cubicBezTo>
                    <a:pt x="6808" y="7641"/>
                    <a:pt x="6799" y="7596"/>
                    <a:pt x="6790" y="7570"/>
                  </a:cubicBezTo>
                  <a:cubicBezTo>
                    <a:pt x="6861" y="7507"/>
                    <a:pt x="6942" y="7427"/>
                    <a:pt x="6888" y="7320"/>
                  </a:cubicBezTo>
                  <a:lnTo>
                    <a:pt x="6888" y="7320"/>
                  </a:lnTo>
                  <a:cubicBezTo>
                    <a:pt x="6647" y="7338"/>
                    <a:pt x="6540" y="7578"/>
                    <a:pt x="6326" y="7650"/>
                  </a:cubicBezTo>
                  <a:cubicBezTo>
                    <a:pt x="6388" y="7534"/>
                    <a:pt x="6540" y="7445"/>
                    <a:pt x="6531" y="7302"/>
                  </a:cubicBezTo>
                  <a:cubicBezTo>
                    <a:pt x="6522" y="7293"/>
                    <a:pt x="6496" y="7266"/>
                    <a:pt x="6478" y="7257"/>
                  </a:cubicBezTo>
                  <a:cubicBezTo>
                    <a:pt x="6487" y="7239"/>
                    <a:pt x="6496" y="7213"/>
                    <a:pt x="6504" y="7195"/>
                  </a:cubicBezTo>
                  <a:cubicBezTo>
                    <a:pt x="6531" y="7231"/>
                    <a:pt x="6558" y="7275"/>
                    <a:pt x="6576" y="7311"/>
                  </a:cubicBezTo>
                  <a:cubicBezTo>
                    <a:pt x="6620" y="7257"/>
                    <a:pt x="6647" y="7204"/>
                    <a:pt x="6665" y="7141"/>
                  </a:cubicBezTo>
                  <a:cubicBezTo>
                    <a:pt x="6549" y="6927"/>
                    <a:pt x="6299" y="6820"/>
                    <a:pt x="6157" y="6624"/>
                  </a:cubicBezTo>
                  <a:cubicBezTo>
                    <a:pt x="6157" y="6588"/>
                    <a:pt x="6139" y="6526"/>
                    <a:pt x="6130" y="6499"/>
                  </a:cubicBezTo>
                  <a:cubicBezTo>
                    <a:pt x="6058" y="6481"/>
                    <a:pt x="5996" y="6463"/>
                    <a:pt x="5916" y="6446"/>
                  </a:cubicBezTo>
                  <a:lnTo>
                    <a:pt x="5916" y="6446"/>
                  </a:lnTo>
                  <a:cubicBezTo>
                    <a:pt x="5951" y="6526"/>
                    <a:pt x="5987" y="6615"/>
                    <a:pt x="6032" y="6686"/>
                  </a:cubicBezTo>
                  <a:cubicBezTo>
                    <a:pt x="6032" y="6686"/>
                    <a:pt x="6023" y="6677"/>
                    <a:pt x="6023" y="6677"/>
                  </a:cubicBezTo>
                  <a:cubicBezTo>
                    <a:pt x="5969" y="6624"/>
                    <a:pt x="5907" y="6579"/>
                    <a:pt x="5844" y="6544"/>
                  </a:cubicBezTo>
                  <a:cubicBezTo>
                    <a:pt x="5835" y="6508"/>
                    <a:pt x="5809" y="6446"/>
                    <a:pt x="5800" y="6410"/>
                  </a:cubicBezTo>
                  <a:cubicBezTo>
                    <a:pt x="5728" y="6428"/>
                    <a:pt x="5702" y="6508"/>
                    <a:pt x="5666" y="6561"/>
                  </a:cubicBezTo>
                  <a:cubicBezTo>
                    <a:pt x="5675" y="6517"/>
                    <a:pt x="5684" y="6472"/>
                    <a:pt x="5702" y="6419"/>
                  </a:cubicBezTo>
                  <a:cubicBezTo>
                    <a:pt x="5728" y="6410"/>
                    <a:pt x="5782" y="6392"/>
                    <a:pt x="5818" y="6374"/>
                  </a:cubicBezTo>
                  <a:cubicBezTo>
                    <a:pt x="5800" y="6365"/>
                    <a:pt x="5782" y="6330"/>
                    <a:pt x="5764" y="6312"/>
                  </a:cubicBezTo>
                  <a:lnTo>
                    <a:pt x="5764" y="6312"/>
                  </a:lnTo>
                  <a:cubicBezTo>
                    <a:pt x="5796" y="6328"/>
                    <a:pt x="5830" y="6333"/>
                    <a:pt x="5865" y="6333"/>
                  </a:cubicBezTo>
                  <a:cubicBezTo>
                    <a:pt x="5906" y="6333"/>
                    <a:pt x="5948" y="6326"/>
                    <a:pt x="5987" y="6321"/>
                  </a:cubicBezTo>
                  <a:cubicBezTo>
                    <a:pt x="5862" y="6249"/>
                    <a:pt x="5755" y="6133"/>
                    <a:pt x="5612" y="6107"/>
                  </a:cubicBezTo>
                  <a:cubicBezTo>
                    <a:pt x="5603" y="6062"/>
                    <a:pt x="5594" y="6017"/>
                    <a:pt x="5586" y="5982"/>
                  </a:cubicBezTo>
                  <a:cubicBezTo>
                    <a:pt x="5514" y="5928"/>
                    <a:pt x="5434" y="5866"/>
                    <a:pt x="5363" y="5821"/>
                  </a:cubicBezTo>
                  <a:lnTo>
                    <a:pt x="5363" y="5821"/>
                  </a:lnTo>
                  <a:cubicBezTo>
                    <a:pt x="5380" y="5839"/>
                    <a:pt x="5407" y="5875"/>
                    <a:pt x="5425" y="5892"/>
                  </a:cubicBezTo>
                  <a:cubicBezTo>
                    <a:pt x="5434" y="5946"/>
                    <a:pt x="5443" y="5999"/>
                    <a:pt x="5461" y="6044"/>
                  </a:cubicBezTo>
                  <a:cubicBezTo>
                    <a:pt x="5514" y="6080"/>
                    <a:pt x="5568" y="6107"/>
                    <a:pt x="5621" y="6133"/>
                  </a:cubicBezTo>
                  <a:cubicBezTo>
                    <a:pt x="5630" y="6187"/>
                    <a:pt x="5639" y="6240"/>
                    <a:pt x="5648" y="6285"/>
                  </a:cubicBezTo>
                  <a:cubicBezTo>
                    <a:pt x="5603" y="6267"/>
                    <a:pt x="5550" y="6240"/>
                    <a:pt x="5505" y="6214"/>
                  </a:cubicBezTo>
                  <a:cubicBezTo>
                    <a:pt x="5354" y="6196"/>
                    <a:pt x="5309" y="6035"/>
                    <a:pt x="5255" y="5919"/>
                  </a:cubicBezTo>
                  <a:cubicBezTo>
                    <a:pt x="5229" y="5919"/>
                    <a:pt x="5184" y="5937"/>
                    <a:pt x="5166" y="5946"/>
                  </a:cubicBezTo>
                  <a:cubicBezTo>
                    <a:pt x="5175" y="5928"/>
                    <a:pt x="5193" y="5901"/>
                    <a:pt x="5202" y="5883"/>
                  </a:cubicBezTo>
                  <a:cubicBezTo>
                    <a:pt x="5202" y="5821"/>
                    <a:pt x="5202" y="5759"/>
                    <a:pt x="5211" y="5696"/>
                  </a:cubicBezTo>
                  <a:cubicBezTo>
                    <a:pt x="5202" y="5669"/>
                    <a:pt x="5193" y="5625"/>
                    <a:pt x="5184" y="5598"/>
                  </a:cubicBezTo>
                  <a:cubicBezTo>
                    <a:pt x="5264" y="5580"/>
                    <a:pt x="5380" y="5571"/>
                    <a:pt x="5371" y="5464"/>
                  </a:cubicBezTo>
                  <a:cubicBezTo>
                    <a:pt x="5416" y="5286"/>
                    <a:pt x="5273" y="5143"/>
                    <a:pt x="5148" y="5045"/>
                  </a:cubicBezTo>
                  <a:cubicBezTo>
                    <a:pt x="5086" y="4965"/>
                    <a:pt x="5024" y="4884"/>
                    <a:pt x="4961" y="4804"/>
                  </a:cubicBezTo>
                  <a:cubicBezTo>
                    <a:pt x="4925" y="4733"/>
                    <a:pt x="4899" y="4670"/>
                    <a:pt x="4863" y="4599"/>
                  </a:cubicBezTo>
                  <a:cubicBezTo>
                    <a:pt x="4827" y="4581"/>
                    <a:pt x="4792" y="4572"/>
                    <a:pt x="4756" y="4563"/>
                  </a:cubicBezTo>
                  <a:cubicBezTo>
                    <a:pt x="4756" y="4528"/>
                    <a:pt x="4756" y="4483"/>
                    <a:pt x="4756" y="4447"/>
                  </a:cubicBezTo>
                  <a:cubicBezTo>
                    <a:pt x="4622" y="4269"/>
                    <a:pt x="4631" y="3983"/>
                    <a:pt x="4417" y="3876"/>
                  </a:cubicBezTo>
                  <a:cubicBezTo>
                    <a:pt x="4372" y="3734"/>
                    <a:pt x="4292" y="3618"/>
                    <a:pt x="4230" y="3493"/>
                  </a:cubicBezTo>
                  <a:cubicBezTo>
                    <a:pt x="4131" y="3243"/>
                    <a:pt x="3980" y="3029"/>
                    <a:pt x="3837" y="2806"/>
                  </a:cubicBezTo>
                  <a:cubicBezTo>
                    <a:pt x="3676" y="2699"/>
                    <a:pt x="3712" y="2476"/>
                    <a:pt x="3668" y="2315"/>
                  </a:cubicBezTo>
                  <a:cubicBezTo>
                    <a:pt x="3641" y="2155"/>
                    <a:pt x="3525" y="2030"/>
                    <a:pt x="3525" y="1869"/>
                  </a:cubicBezTo>
                  <a:cubicBezTo>
                    <a:pt x="3534" y="1753"/>
                    <a:pt x="3453" y="1664"/>
                    <a:pt x="3391" y="1566"/>
                  </a:cubicBezTo>
                  <a:cubicBezTo>
                    <a:pt x="3239" y="1361"/>
                    <a:pt x="3150" y="1120"/>
                    <a:pt x="3016" y="897"/>
                  </a:cubicBezTo>
                  <a:cubicBezTo>
                    <a:pt x="2847" y="647"/>
                    <a:pt x="2597" y="468"/>
                    <a:pt x="2383" y="272"/>
                  </a:cubicBezTo>
                  <a:cubicBezTo>
                    <a:pt x="2329" y="219"/>
                    <a:pt x="2267" y="192"/>
                    <a:pt x="2204" y="156"/>
                  </a:cubicBezTo>
                  <a:cubicBezTo>
                    <a:pt x="2133" y="192"/>
                    <a:pt x="2062" y="228"/>
                    <a:pt x="1990" y="254"/>
                  </a:cubicBezTo>
                  <a:cubicBezTo>
                    <a:pt x="1981" y="228"/>
                    <a:pt x="1955" y="165"/>
                    <a:pt x="1946" y="129"/>
                  </a:cubicBezTo>
                  <a:cubicBezTo>
                    <a:pt x="1814" y="40"/>
                    <a:pt x="1664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6680925" y="1851600"/>
              <a:ext cx="4325" cy="3525"/>
            </a:xfrm>
            <a:custGeom>
              <a:avLst/>
              <a:gdLst/>
              <a:ahLst/>
              <a:cxnLst/>
              <a:rect l="l" t="t" r="r" b="b"/>
              <a:pathLst>
                <a:path w="173" h="141" extrusionOk="0">
                  <a:moveTo>
                    <a:pt x="61" y="1"/>
                  </a:moveTo>
                  <a:cubicBezTo>
                    <a:pt x="49" y="1"/>
                    <a:pt x="37" y="5"/>
                    <a:pt x="26" y="15"/>
                  </a:cubicBezTo>
                  <a:cubicBezTo>
                    <a:pt x="0" y="58"/>
                    <a:pt x="40" y="141"/>
                    <a:pt x="90" y="141"/>
                  </a:cubicBezTo>
                  <a:cubicBezTo>
                    <a:pt x="92" y="141"/>
                    <a:pt x="95" y="141"/>
                    <a:pt x="97" y="140"/>
                  </a:cubicBezTo>
                  <a:cubicBezTo>
                    <a:pt x="172" y="118"/>
                    <a:pt x="121" y="1"/>
                    <a:pt x="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6701625" y="1878050"/>
              <a:ext cx="13425" cy="21900"/>
            </a:xfrm>
            <a:custGeom>
              <a:avLst/>
              <a:gdLst/>
              <a:ahLst/>
              <a:cxnLst/>
              <a:rect l="l" t="t" r="r" b="b"/>
              <a:pathLst>
                <a:path w="537" h="876" extrusionOk="0">
                  <a:moveTo>
                    <a:pt x="135" y="197"/>
                  </a:moveTo>
                  <a:lnTo>
                    <a:pt x="135" y="197"/>
                  </a:lnTo>
                  <a:cubicBezTo>
                    <a:pt x="340" y="260"/>
                    <a:pt x="277" y="527"/>
                    <a:pt x="376" y="670"/>
                  </a:cubicBezTo>
                  <a:cubicBezTo>
                    <a:pt x="349" y="688"/>
                    <a:pt x="286" y="715"/>
                    <a:pt x="260" y="732"/>
                  </a:cubicBezTo>
                  <a:cubicBezTo>
                    <a:pt x="251" y="608"/>
                    <a:pt x="242" y="492"/>
                    <a:pt x="215" y="367"/>
                  </a:cubicBezTo>
                  <a:cubicBezTo>
                    <a:pt x="188" y="385"/>
                    <a:pt x="144" y="402"/>
                    <a:pt x="126" y="411"/>
                  </a:cubicBezTo>
                  <a:cubicBezTo>
                    <a:pt x="117" y="385"/>
                    <a:pt x="99" y="322"/>
                    <a:pt x="90" y="295"/>
                  </a:cubicBezTo>
                  <a:lnTo>
                    <a:pt x="90" y="295"/>
                  </a:lnTo>
                  <a:cubicBezTo>
                    <a:pt x="108" y="304"/>
                    <a:pt x="152" y="313"/>
                    <a:pt x="170" y="322"/>
                  </a:cubicBezTo>
                  <a:cubicBezTo>
                    <a:pt x="161" y="295"/>
                    <a:pt x="144" y="224"/>
                    <a:pt x="135" y="197"/>
                  </a:cubicBezTo>
                  <a:close/>
                  <a:moveTo>
                    <a:pt x="45" y="1"/>
                  </a:moveTo>
                  <a:lnTo>
                    <a:pt x="45" y="1"/>
                  </a:lnTo>
                  <a:cubicBezTo>
                    <a:pt x="63" y="46"/>
                    <a:pt x="81" y="90"/>
                    <a:pt x="108" y="135"/>
                  </a:cubicBezTo>
                  <a:cubicBezTo>
                    <a:pt x="81" y="144"/>
                    <a:pt x="28" y="170"/>
                    <a:pt x="1" y="179"/>
                  </a:cubicBezTo>
                  <a:cubicBezTo>
                    <a:pt x="63" y="260"/>
                    <a:pt x="99" y="358"/>
                    <a:pt x="108" y="465"/>
                  </a:cubicBezTo>
                  <a:cubicBezTo>
                    <a:pt x="126" y="465"/>
                    <a:pt x="170" y="474"/>
                    <a:pt x="188" y="474"/>
                  </a:cubicBezTo>
                  <a:cubicBezTo>
                    <a:pt x="170" y="581"/>
                    <a:pt x="215" y="679"/>
                    <a:pt x="251" y="777"/>
                  </a:cubicBezTo>
                  <a:cubicBezTo>
                    <a:pt x="304" y="741"/>
                    <a:pt x="349" y="706"/>
                    <a:pt x="402" y="670"/>
                  </a:cubicBezTo>
                  <a:cubicBezTo>
                    <a:pt x="447" y="741"/>
                    <a:pt x="491" y="804"/>
                    <a:pt x="536" y="875"/>
                  </a:cubicBezTo>
                  <a:cubicBezTo>
                    <a:pt x="474" y="617"/>
                    <a:pt x="340" y="385"/>
                    <a:pt x="215" y="153"/>
                  </a:cubicBezTo>
                  <a:cubicBezTo>
                    <a:pt x="179" y="81"/>
                    <a:pt x="108" y="37"/>
                    <a:pt x="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6715025" y="1899475"/>
              <a:ext cx="4700" cy="9825"/>
            </a:xfrm>
            <a:custGeom>
              <a:avLst/>
              <a:gdLst/>
              <a:ahLst/>
              <a:cxnLst/>
              <a:rect l="l" t="t" r="r" b="b"/>
              <a:pathLst>
                <a:path w="188" h="393" extrusionOk="0">
                  <a:moveTo>
                    <a:pt x="0" y="0"/>
                  </a:moveTo>
                  <a:cubicBezTo>
                    <a:pt x="36" y="143"/>
                    <a:pt x="54" y="313"/>
                    <a:pt x="187" y="393"/>
                  </a:cubicBezTo>
                  <a:cubicBezTo>
                    <a:pt x="170" y="250"/>
                    <a:pt x="89" y="12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6720375" y="1914425"/>
              <a:ext cx="3350" cy="5600"/>
            </a:xfrm>
            <a:custGeom>
              <a:avLst/>
              <a:gdLst/>
              <a:ahLst/>
              <a:cxnLst/>
              <a:rect l="l" t="t" r="r" b="b"/>
              <a:pathLst>
                <a:path w="134" h="224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71"/>
                    <a:pt x="0" y="152"/>
                    <a:pt x="0" y="223"/>
                  </a:cubicBezTo>
                  <a:cubicBezTo>
                    <a:pt x="36" y="214"/>
                    <a:pt x="98" y="187"/>
                    <a:pt x="134" y="178"/>
                  </a:cubicBezTo>
                  <a:cubicBezTo>
                    <a:pt x="89" y="116"/>
                    <a:pt x="54" y="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6270750" y="2094550"/>
              <a:ext cx="166850" cy="144725"/>
            </a:xfrm>
            <a:custGeom>
              <a:avLst/>
              <a:gdLst/>
              <a:ahLst/>
              <a:cxnLst/>
              <a:rect l="l" t="t" r="r" b="b"/>
              <a:pathLst>
                <a:path w="6674" h="5789" extrusionOk="0">
                  <a:moveTo>
                    <a:pt x="1753" y="331"/>
                  </a:moveTo>
                  <a:cubicBezTo>
                    <a:pt x="1773" y="331"/>
                    <a:pt x="1792" y="332"/>
                    <a:pt x="1811" y="333"/>
                  </a:cubicBezTo>
                  <a:cubicBezTo>
                    <a:pt x="1824" y="334"/>
                    <a:pt x="1837" y="335"/>
                    <a:pt x="1851" y="335"/>
                  </a:cubicBezTo>
                  <a:cubicBezTo>
                    <a:pt x="1881" y="335"/>
                    <a:pt x="1913" y="333"/>
                    <a:pt x="1944" y="333"/>
                  </a:cubicBezTo>
                  <a:cubicBezTo>
                    <a:pt x="2027" y="333"/>
                    <a:pt x="2107" y="345"/>
                    <a:pt x="2141" y="431"/>
                  </a:cubicBezTo>
                  <a:cubicBezTo>
                    <a:pt x="1990" y="458"/>
                    <a:pt x="1838" y="512"/>
                    <a:pt x="1686" y="512"/>
                  </a:cubicBezTo>
                  <a:cubicBezTo>
                    <a:pt x="1526" y="512"/>
                    <a:pt x="1410" y="637"/>
                    <a:pt x="1312" y="735"/>
                  </a:cubicBezTo>
                  <a:cubicBezTo>
                    <a:pt x="1151" y="895"/>
                    <a:pt x="1124" y="1118"/>
                    <a:pt x="1071" y="1324"/>
                  </a:cubicBezTo>
                  <a:cubicBezTo>
                    <a:pt x="1035" y="1538"/>
                    <a:pt x="1035" y="1761"/>
                    <a:pt x="1062" y="1975"/>
                  </a:cubicBezTo>
                  <a:lnTo>
                    <a:pt x="1000" y="1975"/>
                  </a:lnTo>
                  <a:cubicBezTo>
                    <a:pt x="982" y="1886"/>
                    <a:pt x="946" y="1814"/>
                    <a:pt x="875" y="1761"/>
                  </a:cubicBezTo>
                  <a:cubicBezTo>
                    <a:pt x="839" y="1689"/>
                    <a:pt x="794" y="1627"/>
                    <a:pt x="741" y="1573"/>
                  </a:cubicBezTo>
                  <a:cubicBezTo>
                    <a:pt x="705" y="1511"/>
                    <a:pt x="669" y="1457"/>
                    <a:pt x="652" y="1395"/>
                  </a:cubicBezTo>
                  <a:cubicBezTo>
                    <a:pt x="678" y="1332"/>
                    <a:pt x="741" y="1288"/>
                    <a:pt x="794" y="1243"/>
                  </a:cubicBezTo>
                  <a:cubicBezTo>
                    <a:pt x="803" y="1181"/>
                    <a:pt x="821" y="1127"/>
                    <a:pt x="821" y="1065"/>
                  </a:cubicBezTo>
                  <a:cubicBezTo>
                    <a:pt x="794" y="1056"/>
                    <a:pt x="723" y="1047"/>
                    <a:pt x="687" y="1038"/>
                  </a:cubicBezTo>
                  <a:cubicBezTo>
                    <a:pt x="741" y="1020"/>
                    <a:pt x="803" y="993"/>
                    <a:pt x="857" y="976"/>
                  </a:cubicBezTo>
                  <a:cubicBezTo>
                    <a:pt x="964" y="815"/>
                    <a:pt x="1071" y="646"/>
                    <a:pt x="1223" y="503"/>
                  </a:cubicBezTo>
                  <a:cubicBezTo>
                    <a:pt x="1384" y="406"/>
                    <a:pt x="1568" y="331"/>
                    <a:pt x="1753" y="331"/>
                  </a:cubicBezTo>
                  <a:close/>
                  <a:moveTo>
                    <a:pt x="5576" y="4678"/>
                  </a:moveTo>
                  <a:cubicBezTo>
                    <a:pt x="5514" y="4785"/>
                    <a:pt x="5540" y="4901"/>
                    <a:pt x="5576" y="5008"/>
                  </a:cubicBezTo>
                  <a:cubicBezTo>
                    <a:pt x="5514" y="4999"/>
                    <a:pt x="5451" y="4990"/>
                    <a:pt x="5389" y="4981"/>
                  </a:cubicBezTo>
                  <a:cubicBezTo>
                    <a:pt x="5389" y="4919"/>
                    <a:pt x="5389" y="4847"/>
                    <a:pt x="5389" y="4785"/>
                  </a:cubicBezTo>
                  <a:cubicBezTo>
                    <a:pt x="5451" y="4749"/>
                    <a:pt x="5514" y="4714"/>
                    <a:pt x="5576" y="4678"/>
                  </a:cubicBezTo>
                  <a:close/>
                  <a:moveTo>
                    <a:pt x="5936" y="5599"/>
                  </a:moveTo>
                  <a:cubicBezTo>
                    <a:pt x="5945" y="5599"/>
                    <a:pt x="5956" y="5601"/>
                    <a:pt x="5969" y="5606"/>
                  </a:cubicBezTo>
                  <a:cubicBezTo>
                    <a:pt x="5982" y="5653"/>
                    <a:pt x="5970" y="5675"/>
                    <a:pt x="5940" y="5675"/>
                  </a:cubicBezTo>
                  <a:cubicBezTo>
                    <a:pt x="5930" y="5675"/>
                    <a:pt x="5919" y="5672"/>
                    <a:pt x="5906" y="5668"/>
                  </a:cubicBezTo>
                  <a:cubicBezTo>
                    <a:pt x="5899" y="5621"/>
                    <a:pt x="5908" y="5599"/>
                    <a:pt x="5936" y="5599"/>
                  </a:cubicBezTo>
                  <a:close/>
                  <a:moveTo>
                    <a:pt x="1723" y="1"/>
                  </a:moveTo>
                  <a:cubicBezTo>
                    <a:pt x="1586" y="1"/>
                    <a:pt x="1450" y="24"/>
                    <a:pt x="1321" y="66"/>
                  </a:cubicBezTo>
                  <a:cubicBezTo>
                    <a:pt x="1267" y="164"/>
                    <a:pt x="1151" y="208"/>
                    <a:pt x="1071" y="280"/>
                  </a:cubicBezTo>
                  <a:cubicBezTo>
                    <a:pt x="964" y="423"/>
                    <a:pt x="875" y="583"/>
                    <a:pt x="848" y="762"/>
                  </a:cubicBezTo>
                  <a:cubicBezTo>
                    <a:pt x="821" y="770"/>
                    <a:pt x="759" y="797"/>
                    <a:pt x="732" y="806"/>
                  </a:cubicBezTo>
                  <a:cubicBezTo>
                    <a:pt x="701" y="789"/>
                    <a:pt x="671" y="783"/>
                    <a:pt x="642" y="783"/>
                  </a:cubicBezTo>
                  <a:cubicBezTo>
                    <a:pt x="547" y="783"/>
                    <a:pt x="460" y="853"/>
                    <a:pt x="357" y="860"/>
                  </a:cubicBezTo>
                  <a:cubicBezTo>
                    <a:pt x="286" y="886"/>
                    <a:pt x="152" y="860"/>
                    <a:pt x="125" y="967"/>
                  </a:cubicBezTo>
                  <a:cubicBezTo>
                    <a:pt x="90" y="1092"/>
                    <a:pt x="116" y="1225"/>
                    <a:pt x="63" y="1341"/>
                  </a:cubicBezTo>
                  <a:cubicBezTo>
                    <a:pt x="0" y="1502"/>
                    <a:pt x="9" y="1680"/>
                    <a:pt x="45" y="1841"/>
                  </a:cubicBezTo>
                  <a:cubicBezTo>
                    <a:pt x="116" y="1984"/>
                    <a:pt x="250" y="2073"/>
                    <a:pt x="375" y="2162"/>
                  </a:cubicBezTo>
                  <a:cubicBezTo>
                    <a:pt x="401" y="2160"/>
                    <a:pt x="427" y="2158"/>
                    <a:pt x="454" y="2158"/>
                  </a:cubicBezTo>
                  <a:cubicBezTo>
                    <a:pt x="517" y="2158"/>
                    <a:pt x="582" y="2165"/>
                    <a:pt x="652" y="2171"/>
                  </a:cubicBezTo>
                  <a:cubicBezTo>
                    <a:pt x="643" y="2153"/>
                    <a:pt x="634" y="2109"/>
                    <a:pt x="625" y="2091"/>
                  </a:cubicBezTo>
                  <a:cubicBezTo>
                    <a:pt x="685" y="2083"/>
                    <a:pt x="745" y="2078"/>
                    <a:pt x="805" y="2078"/>
                  </a:cubicBezTo>
                  <a:cubicBezTo>
                    <a:pt x="879" y="2078"/>
                    <a:pt x="953" y="2085"/>
                    <a:pt x="1026" y="2100"/>
                  </a:cubicBezTo>
                  <a:cubicBezTo>
                    <a:pt x="1044" y="2189"/>
                    <a:pt x="1062" y="2278"/>
                    <a:pt x="1080" y="2367"/>
                  </a:cubicBezTo>
                  <a:cubicBezTo>
                    <a:pt x="1410" y="2465"/>
                    <a:pt x="1606" y="2778"/>
                    <a:pt x="1918" y="2911"/>
                  </a:cubicBezTo>
                  <a:cubicBezTo>
                    <a:pt x="1927" y="3108"/>
                    <a:pt x="2159" y="3117"/>
                    <a:pt x="2266" y="3250"/>
                  </a:cubicBezTo>
                  <a:cubicBezTo>
                    <a:pt x="2299" y="3300"/>
                    <a:pt x="2346" y="3312"/>
                    <a:pt x="2395" y="3312"/>
                  </a:cubicBezTo>
                  <a:cubicBezTo>
                    <a:pt x="2426" y="3312"/>
                    <a:pt x="2459" y="3307"/>
                    <a:pt x="2489" y="3304"/>
                  </a:cubicBezTo>
                  <a:cubicBezTo>
                    <a:pt x="2498" y="3358"/>
                    <a:pt x="2507" y="3411"/>
                    <a:pt x="2516" y="3474"/>
                  </a:cubicBezTo>
                  <a:cubicBezTo>
                    <a:pt x="2543" y="3456"/>
                    <a:pt x="2605" y="3438"/>
                    <a:pt x="2641" y="3429"/>
                  </a:cubicBezTo>
                  <a:cubicBezTo>
                    <a:pt x="2650" y="3474"/>
                    <a:pt x="2668" y="3509"/>
                    <a:pt x="2686" y="3554"/>
                  </a:cubicBezTo>
                  <a:cubicBezTo>
                    <a:pt x="2757" y="3607"/>
                    <a:pt x="2828" y="3670"/>
                    <a:pt x="2900" y="3723"/>
                  </a:cubicBezTo>
                  <a:cubicBezTo>
                    <a:pt x="2891" y="3750"/>
                    <a:pt x="2855" y="3795"/>
                    <a:pt x="2837" y="3821"/>
                  </a:cubicBezTo>
                  <a:cubicBezTo>
                    <a:pt x="2891" y="3848"/>
                    <a:pt x="2935" y="3875"/>
                    <a:pt x="2980" y="3902"/>
                  </a:cubicBezTo>
                  <a:cubicBezTo>
                    <a:pt x="2998" y="3902"/>
                    <a:pt x="3051" y="3884"/>
                    <a:pt x="3078" y="3884"/>
                  </a:cubicBezTo>
                  <a:cubicBezTo>
                    <a:pt x="3167" y="3964"/>
                    <a:pt x="3283" y="4027"/>
                    <a:pt x="3373" y="4125"/>
                  </a:cubicBezTo>
                  <a:cubicBezTo>
                    <a:pt x="3364" y="4143"/>
                    <a:pt x="3346" y="4187"/>
                    <a:pt x="3337" y="4205"/>
                  </a:cubicBezTo>
                  <a:cubicBezTo>
                    <a:pt x="3355" y="4205"/>
                    <a:pt x="3373" y="4196"/>
                    <a:pt x="3390" y="4196"/>
                  </a:cubicBezTo>
                  <a:cubicBezTo>
                    <a:pt x="3431" y="4210"/>
                    <a:pt x="3473" y="4216"/>
                    <a:pt x="3516" y="4216"/>
                  </a:cubicBezTo>
                  <a:cubicBezTo>
                    <a:pt x="3586" y="4216"/>
                    <a:pt x="3658" y="4200"/>
                    <a:pt x="3729" y="4178"/>
                  </a:cubicBezTo>
                  <a:cubicBezTo>
                    <a:pt x="3738" y="4232"/>
                    <a:pt x="3747" y="4294"/>
                    <a:pt x="3765" y="4348"/>
                  </a:cubicBezTo>
                  <a:cubicBezTo>
                    <a:pt x="3720" y="4375"/>
                    <a:pt x="3685" y="4401"/>
                    <a:pt x="3649" y="4437"/>
                  </a:cubicBezTo>
                  <a:cubicBezTo>
                    <a:pt x="3694" y="4419"/>
                    <a:pt x="3783" y="4401"/>
                    <a:pt x="3819" y="4392"/>
                  </a:cubicBezTo>
                  <a:cubicBezTo>
                    <a:pt x="3836" y="4490"/>
                    <a:pt x="3854" y="4589"/>
                    <a:pt x="3872" y="4687"/>
                  </a:cubicBezTo>
                  <a:cubicBezTo>
                    <a:pt x="3940" y="4747"/>
                    <a:pt x="4028" y="4789"/>
                    <a:pt x="4124" y="4789"/>
                  </a:cubicBezTo>
                  <a:cubicBezTo>
                    <a:pt x="4141" y="4789"/>
                    <a:pt x="4158" y="4788"/>
                    <a:pt x="4175" y="4785"/>
                  </a:cubicBezTo>
                  <a:cubicBezTo>
                    <a:pt x="4166" y="4749"/>
                    <a:pt x="4140" y="4687"/>
                    <a:pt x="4131" y="4660"/>
                  </a:cubicBezTo>
                  <a:cubicBezTo>
                    <a:pt x="4042" y="4642"/>
                    <a:pt x="3952" y="4624"/>
                    <a:pt x="3908" y="4535"/>
                  </a:cubicBezTo>
                  <a:cubicBezTo>
                    <a:pt x="3935" y="4535"/>
                    <a:pt x="3979" y="4517"/>
                    <a:pt x="4006" y="4508"/>
                  </a:cubicBezTo>
                  <a:cubicBezTo>
                    <a:pt x="4024" y="4526"/>
                    <a:pt x="4059" y="4571"/>
                    <a:pt x="4077" y="4589"/>
                  </a:cubicBezTo>
                  <a:cubicBezTo>
                    <a:pt x="4131" y="4571"/>
                    <a:pt x="4184" y="4553"/>
                    <a:pt x="4238" y="4544"/>
                  </a:cubicBezTo>
                  <a:cubicBezTo>
                    <a:pt x="4238" y="4571"/>
                    <a:pt x="4247" y="4624"/>
                    <a:pt x="4247" y="4660"/>
                  </a:cubicBezTo>
                  <a:cubicBezTo>
                    <a:pt x="4398" y="4678"/>
                    <a:pt x="4505" y="4803"/>
                    <a:pt x="4657" y="4812"/>
                  </a:cubicBezTo>
                  <a:cubicBezTo>
                    <a:pt x="4822" y="4833"/>
                    <a:pt x="4958" y="4987"/>
                    <a:pt x="5120" y="4987"/>
                  </a:cubicBezTo>
                  <a:cubicBezTo>
                    <a:pt x="5160" y="4987"/>
                    <a:pt x="5202" y="4977"/>
                    <a:pt x="5246" y="4954"/>
                  </a:cubicBezTo>
                  <a:cubicBezTo>
                    <a:pt x="5255" y="4972"/>
                    <a:pt x="5282" y="5017"/>
                    <a:pt x="5291" y="5035"/>
                  </a:cubicBezTo>
                  <a:cubicBezTo>
                    <a:pt x="5380" y="5061"/>
                    <a:pt x="5451" y="5115"/>
                    <a:pt x="5540" y="5142"/>
                  </a:cubicBezTo>
                  <a:cubicBezTo>
                    <a:pt x="5574" y="5138"/>
                    <a:pt x="5608" y="5129"/>
                    <a:pt x="5638" y="5129"/>
                  </a:cubicBezTo>
                  <a:cubicBezTo>
                    <a:pt x="5673" y="5129"/>
                    <a:pt x="5704" y="5140"/>
                    <a:pt x="5728" y="5177"/>
                  </a:cubicBezTo>
                  <a:cubicBezTo>
                    <a:pt x="5675" y="5190"/>
                    <a:pt x="5618" y="5199"/>
                    <a:pt x="5560" y="5199"/>
                  </a:cubicBezTo>
                  <a:cubicBezTo>
                    <a:pt x="5539" y="5199"/>
                    <a:pt x="5517" y="5198"/>
                    <a:pt x="5496" y="5195"/>
                  </a:cubicBezTo>
                  <a:lnTo>
                    <a:pt x="5389" y="5267"/>
                  </a:lnTo>
                  <a:cubicBezTo>
                    <a:pt x="5460" y="5347"/>
                    <a:pt x="5594" y="5365"/>
                    <a:pt x="5603" y="5481"/>
                  </a:cubicBezTo>
                  <a:cubicBezTo>
                    <a:pt x="5540" y="5463"/>
                    <a:pt x="5478" y="5454"/>
                    <a:pt x="5415" y="5445"/>
                  </a:cubicBezTo>
                  <a:lnTo>
                    <a:pt x="5415" y="5445"/>
                  </a:lnTo>
                  <a:cubicBezTo>
                    <a:pt x="5442" y="5472"/>
                    <a:pt x="5469" y="5499"/>
                    <a:pt x="5496" y="5525"/>
                  </a:cubicBezTo>
                  <a:cubicBezTo>
                    <a:pt x="5496" y="5516"/>
                    <a:pt x="5487" y="5490"/>
                    <a:pt x="5487" y="5481"/>
                  </a:cubicBezTo>
                  <a:lnTo>
                    <a:pt x="5487" y="5481"/>
                  </a:lnTo>
                  <a:cubicBezTo>
                    <a:pt x="5560" y="5494"/>
                    <a:pt x="5633" y="5517"/>
                    <a:pt x="5709" y="5517"/>
                  </a:cubicBezTo>
                  <a:cubicBezTo>
                    <a:pt x="5736" y="5517"/>
                    <a:pt x="5763" y="5514"/>
                    <a:pt x="5790" y="5507"/>
                  </a:cubicBezTo>
                  <a:cubicBezTo>
                    <a:pt x="5826" y="5472"/>
                    <a:pt x="5861" y="5436"/>
                    <a:pt x="5897" y="5392"/>
                  </a:cubicBezTo>
                  <a:cubicBezTo>
                    <a:pt x="5951" y="5383"/>
                    <a:pt x="6004" y="5365"/>
                    <a:pt x="6058" y="5356"/>
                  </a:cubicBezTo>
                  <a:lnTo>
                    <a:pt x="6058" y="5356"/>
                  </a:lnTo>
                  <a:cubicBezTo>
                    <a:pt x="6031" y="5400"/>
                    <a:pt x="6004" y="5454"/>
                    <a:pt x="5977" y="5499"/>
                  </a:cubicBezTo>
                  <a:cubicBezTo>
                    <a:pt x="5951" y="5507"/>
                    <a:pt x="5888" y="5516"/>
                    <a:pt x="5861" y="5516"/>
                  </a:cubicBezTo>
                  <a:cubicBezTo>
                    <a:pt x="5853" y="5543"/>
                    <a:pt x="5844" y="5597"/>
                    <a:pt x="5835" y="5623"/>
                  </a:cubicBezTo>
                  <a:cubicBezTo>
                    <a:pt x="5799" y="5632"/>
                    <a:pt x="5737" y="5650"/>
                    <a:pt x="5710" y="5659"/>
                  </a:cubicBezTo>
                  <a:cubicBezTo>
                    <a:pt x="5781" y="5677"/>
                    <a:pt x="5861" y="5695"/>
                    <a:pt x="5933" y="5722"/>
                  </a:cubicBezTo>
                  <a:cubicBezTo>
                    <a:pt x="6013" y="5704"/>
                    <a:pt x="6093" y="5686"/>
                    <a:pt x="6174" y="5668"/>
                  </a:cubicBezTo>
                  <a:cubicBezTo>
                    <a:pt x="6209" y="5573"/>
                    <a:pt x="6285" y="5549"/>
                    <a:pt x="6368" y="5549"/>
                  </a:cubicBezTo>
                  <a:cubicBezTo>
                    <a:pt x="6410" y="5549"/>
                    <a:pt x="6453" y="5555"/>
                    <a:pt x="6495" y="5561"/>
                  </a:cubicBezTo>
                  <a:cubicBezTo>
                    <a:pt x="6406" y="5606"/>
                    <a:pt x="6316" y="5659"/>
                    <a:pt x="6227" y="5704"/>
                  </a:cubicBezTo>
                  <a:cubicBezTo>
                    <a:pt x="6255" y="5765"/>
                    <a:pt x="6293" y="5788"/>
                    <a:pt x="6335" y="5788"/>
                  </a:cubicBezTo>
                  <a:cubicBezTo>
                    <a:pt x="6415" y="5788"/>
                    <a:pt x="6504" y="5700"/>
                    <a:pt x="6539" y="5623"/>
                  </a:cubicBezTo>
                  <a:cubicBezTo>
                    <a:pt x="6584" y="5597"/>
                    <a:pt x="6629" y="5570"/>
                    <a:pt x="6673" y="5543"/>
                  </a:cubicBezTo>
                  <a:cubicBezTo>
                    <a:pt x="6539" y="5481"/>
                    <a:pt x="6415" y="5418"/>
                    <a:pt x="6308" y="5320"/>
                  </a:cubicBezTo>
                  <a:cubicBezTo>
                    <a:pt x="6370" y="5249"/>
                    <a:pt x="6432" y="5186"/>
                    <a:pt x="6495" y="5124"/>
                  </a:cubicBezTo>
                  <a:cubicBezTo>
                    <a:pt x="6441" y="5092"/>
                    <a:pt x="6381" y="5085"/>
                    <a:pt x="6321" y="5085"/>
                  </a:cubicBezTo>
                  <a:cubicBezTo>
                    <a:pt x="6280" y="5085"/>
                    <a:pt x="6240" y="5088"/>
                    <a:pt x="6200" y="5088"/>
                  </a:cubicBezTo>
                  <a:cubicBezTo>
                    <a:pt x="6174" y="5142"/>
                    <a:pt x="6093" y="5204"/>
                    <a:pt x="6147" y="5267"/>
                  </a:cubicBezTo>
                  <a:lnTo>
                    <a:pt x="6299" y="5267"/>
                  </a:lnTo>
                  <a:cubicBezTo>
                    <a:pt x="6270" y="5291"/>
                    <a:pt x="6241" y="5301"/>
                    <a:pt x="6213" y="5301"/>
                  </a:cubicBezTo>
                  <a:cubicBezTo>
                    <a:pt x="6128" y="5301"/>
                    <a:pt x="6044" y="5215"/>
                    <a:pt x="5951" y="5195"/>
                  </a:cubicBezTo>
                  <a:cubicBezTo>
                    <a:pt x="5897" y="5213"/>
                    <a:pt x="5844" y="5222"/>
                    <a:pt x="5781" y="5231"/>
                  </a:cubicBezTo>
                  <a:cubicBezTo>
                    <a:pt x="5781" y="5231"/>
                    <a:pt x="5790" y="5222"/>
                    <a:pt x="5790" y="5213"/>
                  </a:cubicBezTo>
                  <a:cubicBezTo>
                    <a:pt x="5835" y="5186"/>
                    <a:pt x="5879" y="5160"/>
                    <a:pt x="5924" y="5133"/>
                  </a:cubicBezTo>
                  <a:cubicBezTo>
                    <a:pt x="5949" y="5154"/>
                    <a:pt x="5971" y="5162"/>
                    <a:pt x="5991" y="5162"/>
                  </a:cubicBezTo>
                  <a:cubicBezTo>
                    <a:pt x="6065" y="5162"/>
                    <a:pt x="6108" y="5042"/>
                    <a:pt x="6129" y="4972"/>
                  </a:cubicBezTo>
                  <a:cubicBezTo>
                    <a:pt x="6040" y="4856"/>
                    <a:pt x="5960" y="4669"/>
                    <a:pt x="5790" y="4669"/>
                  </a:cubicBezTo>
                  <a:cubicBezTo>
                    <a:pt x="5772" y="4615"/>
                    <a:pt x="5763" y="4553"/>
                    <a:pt x="5746" y="4499"/>
                  </a:cubicBezTo>
                  <a:cubicBezTo>
                    <a:pt x="5719" y="4490"/>
                    <a:pt x="5674" y="4464"/>
                    <a:pt x="5647" y="4446"/>
                  </a:cubicBezTo>
                  <a:cubicBezTo>
                    <a:pt x="5683" y="4375"/>
                    <a:pt x="5719" y="4303"/>
                    <a:pt x="5746" y="4232"/>
                  </a:cubicBezTo>
                  <a:cubicBezTo>
                    <a:pt x="5790" y="4205"/>
                    <a:pt x="5826" y="4178"/>
                    <a:pt x="5861" y="4143"/>
                  </a:cubicBezTo>
                  <a:cubicBezTo>
                    <a:pt x="5790" y="4062"/>
                    <a:pt x="5692" y="4009"/>
                    <a:pt x="5594" y="3955"/>
                  </a:cubicBezTo>
                  <a:lnTo>
                    <a:pt x="5594" y="3955"/>
                  </a:lnTo>
                  <a:cubicBezTo>
                    <a:pt x="5621" y="4080"/>
                    <a:pt x="5487" y="4071"/>
                    <a:pt x="5407" y="4098"/>
                  </a:cubicBezTo>
                  <a:cubicBezTo>
                    <a:pt x="5371" y="4000"/>
                    <a:pt x="5299" y="3911"/>
                    <a:pt x="5291" y="3804"/>
                  </a:cubicBezTo>
                  <a:cubicBezTo>
                    <a:pt x="5304" y="3745"/>
                    <a:pt x="5334" y="3724"/>
                    <a:pt x="5372" y="3724"/>
                  </a:cubicBezTo>
                  <a:cubicBezTo>
                    <a:pt x="5438" y="3724"/>
                    <a:pt x="5525" y="3787"/>
                    <a:pt x="5576" y="3821"/>
                  </a:cubicBezTo>
                  <a:cubicBezTo>
                    <a:pt x="5469" y="3697"/>
                    <a:pt x="5344" y="3598"/>
                    <a:pt x="5246" y="3482"/>
                  </a:cubicBezTo>
                  <a:cubicBezTo>
                    <a:pt x="5166" y="3322"/>
                    <a:pt x="5148" y="3143"/>
                    <a:pt x="5041" y="3010"/>
                  </a:cubicBezTo>
                  <a:cubicBezTo>
                    <a:pt x="5041" y="2760"/>
                    <a:pt x="4880" y="2546"/>
                    <a:pt x="4702" y="2385"/>
                  </a:cubicBezTo>
                  <a:cubicBezTo>
                    <a:pt x="4577" y="2216"/>
                    <a:pt x="4398" y="2100"/>
                    <a:pt x="4256" y="1939"/>
                  </a:cubicBezTo>
                  <a:cubicBezTo>
                    <a:pt x="3899" y="1297"/>
                    <a:pt x="3417" y="690"/>
                    <a:pt x="2766" y="333"/>
                  </a:cubicBezTo>
                  <a:cubicBezTo>
                    <a:pt x="2641" y="253"/>
                    <a:pt x="2463" y="324"/>
                    <a:pt x="2356" y="208"/>
                  </a:cubicBezTo>
                  <a:cubicBezTo>
                    <a:pt x="2290" y="135"/>
                    <a:pt x="2195" y="91"/>
                    <a:pt x="2097" y="91"/>
                  </a:cubicBezTo>
                  <a:cubicBezTo>
                    <a:pt x="2088" y="91"/>
                    <a:pt x="2079" y="92"/>
                    <a:pt x="2070" y="92"/>
                  </a:cubicBezTo>
                  <a:cubicBezTo>
                    <a:pt x="2052" y="84"/>
                    <a:pt x="2025" y="57"/>
                    <a:pt x="2017" y="39"/>
                  </a:cubicBezTo>
                  <a:cubicBezTo>
                    <a:pt x="1920" y="13"/>
                    <a:pt x="1821" y="1"/>
                    <a:pt x="1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6288325" y="2127450"/>
              <a:ext cx="3075" cy="2975"/>
            </a:xfrm>
            <a:custGeom>
              <a:avLst/>
              <a:gdLst/>
              <a:ahLst/>
              <a:cxnLst/>
              <a:rect l="l" t="t" r="r" b="b"/>
              <a:pathLst>
                <a:path w="123" h="119" extrusionOk="0">
                  <a:moveTo>
                    <a:pt x="57" y="1"/>
                  </a:moveTo>
                  <a:cubicBezTo>
                    <a:pt x="8" y="1"/>
                    <a:pt x="0" y="91"/>
                    <a:pt x="47" y="115"/>
                  </a:cubicBezTo>
                  <a:cubicBezTo>
                    <a:pt x="55" y="118"/>
                    <a:pt x="62" y="119"/>
                    <a:pt x="68" y="119"/>
                  </a:cubicBezTo>
                  <a:cubicBezTo>
                    <a:pt x="119" y="119"/>
                    <a:pt x="122" y="31"/>
                    <a:pt x="82" y="8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6633600" y="2066750"/>
              <a:ext cx="34375" cy="23200"/>
            </a:xfrm>
            <a:custGeom>
              <a:avLst/>
              <a:gdLst/>
              <a:ahLst/>
              <a:cxnLst/>
              <a:rect l="l" t="t" r="r" b="b"/>
              <a:pathLst>
                <a:path w="1375" h="928" extrusionOk="0">
                  <a:moveTo>
                    <a:pt x="813" y="0"/>
                  </a:moveTo>
                  <a:cubicBezTo>
                    <a:pt x="768" y="80"/>
                    <a:pt x="732" y="152"/>
                    <a:pt x="670" y="223"/>
                  </a:cubicBezTo>
                  <a:cubicBezTo>
                    <a:pt x="572" y="312"/>
                    <a:pt x="474" y="410"/>
                    <a:pt x="429" y="544"/>
                  </a:cubicBezTo>
                  <a:cubicBezTo>
                    <a:pt x="304" y="562"/>
                    <a:pt x="251" y="678"/>
                    <a:pt x="188" y="776"/>
                  </a:cubicBezTo>
                  <a:cubicBezTo>
                    <a:pt x="126" y="785"/>
                    <a:pt x="63" y="794"/>
                    <a:pt x="1" y="803"/>
                  </a:cubicBezTo>
                  <a:cubicBezTo>
                    <a:pt x="10" y="830"/>
                    <a:pt x="19" y="883"/>
                    <a:pt x="28" y="910"/>
                  </a:cubicBezTo>
                  <a:cubicBezTo>
                    <a:pt x="90" y="874"/>
                    <a:pt x="153" y="839"/>
                    <a:pt x="215" y="803"/>
                  </a:cubicBezTo>
                  <a:cubicBezTo>
                    <a:pt x="242" y="839"/>
                    <a:pt x="260" y="883"/>
                    <a:pt x="286" y="919"/>
                  </a:cubicBezTo>
                  <a:cubicBezTo>
                    <a:pt x="295" y="910"/>
                    <a:pt x="295" y="883"/>
                    <a:pt x="304" y="865"/>
                  </a:cubicBezTo>
                  <a:cubicBezTo>
                    <a:pt x="509" y="749"/>
                    <a:pt x="697" y="607"/>
                    <a:pt x="929" y="553"/>
                  </a:cubicBezTo>
                  <a:lnTo>
                    <a:pt x="929" y="553"/>
                  </a:lnTo>
                  <a:cubicBezTo>
                    <a:pt x="938" y="669"/>
                    <a:pt x="848" y="741"/>
                    <a:pt x="768" y="812"/>
                  </a:cubicBezTo>
                  <a:cubicBezTo>
                    <a:pt x="795" y="848"/>
                    <a:pt x="831" y="901"/>
                    <a:pt x="848" y="928"/>
                  </a:cubicBezTo>
                  <a:cubicBezTo>
                    <a:pt x="973" y="892"/>
                    <a:pt x="1071" y="803"/>
                    <a:pt x="1170" y="732"/>
                  </a:cubicBezTo>
                  <a:cubicBezTo>
                    <a:pt x="1134" y="723"/>
                    <a:pt x="1054" y="705"/>
                    <a:pt x="1009" y="696"/>
                  </a:cubicBezTo>
                  <a:cubicBezTo>
                    <a:pt x="991" y="651"/>
                    <a:pt x="973" y="598"/>
                    <a:pt x="955" y="544"/>
                  </a:cubicBezTo>
                  <a:cubicBezTo>
                    <a:pt x="1036" y="526"/>
                    <a:pt x="1125" y="509"/>
                    <a:pt x="1205" y="500"/>
                  </a:cubicBezTo>
                  <a:cubicBezTo>
                    <a:pt x="1223" y="446"/>
                    <a:pt x="1232" y="393"/>
                    <a:pt x="1250" y="339"/>
                  </a:cubicBezTo>
                  <a:cubicBezTo>
                    <a:pt x="1268" y="330"/>
                    <a:pt x="1312" y="303"/>
                    <a:pt x="1330" y="286"/>
                  </a:cubicBezTo>
                  <a:cubicBezTo>
                    <a:pt x="1348" y="232"/>
                    <a:pt x="1357" y="170"/>
                    <a:pt x="1375" y="107"/>
                  </a:cubicBezTo>
                  <a:cubicBezTo>
                    <a:pt x="1303" y="63"/>
                    <a:pt x="1214" y="36"/>
                    <a:pt x="1134" y="9"/>
                  </a:cubicBezTo>
                  <a:cubicBezTo>
                    <a:pt x="1098" y="54"/>
                    <a:pt x="1063" y="89"/>
                    <a:pt x="1027" y="134"/>
                  </a:cubicBezTo>
                  <a:cubicBezTo>
                    <a:pt x="955" y="89"/>
                    <a:pt x="884" y="45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6637175" y="2083925"/>
              <a:ext cx="38400" cy="27000"/>
            </a:xfrm>
            <a:custGeom>
              <a:avLst/>
              <a:gdLst/>
              <a:ahLst/>
              <a:cxnLst/>
              <a:rect l="l" t="t" r="r" b="b"/>
              <a:pathLst>
                <a:path w="1536" h="1080" extrusionOk="0">
                  <a:moveTo>
                    <a:pt x="1294" y="0"/>
                  </a:moveTo>
                  <a:cubicBezTo>
                    <a:pt x="1151" y="187"/>
                    <a:pt x="1018" y="410"/>
                    <a:pt x="768" y="446"/>
                  </a:cubicBezTo>
                  <a:cubicBezTo>
                    <a:pt x="688" y="535"/>
                    <a:pt x="607" y="642"/>
                    <a:pt x="473" y="669"/>
                  </a:cubicBezTo>
                  <a:cubicBezTo>
                    <a:pt x="340" y="687"/>
                    <a:pt x="250" y="812"/>
                    <a:pt x="143" y="892"/>
                  </a:cubicBezTo>
                  <a:cubicBezTo>
                    <a:pt x="81" y="937"/>
                    <a:pt x="36" y="1008"/>
                    <a:pt x="1" y="1079"/>
                  </a:cubicBezTo>
                  <a:cubicBezTo>
                    <a:pt x="152" y="1026"/>
                    <a:pt x="295" y="963"/>
                    <a:pt x="447" y="901"/>
                  </a:cubicBezTo>
                  <a:cubicBezTo>
                    <a:pt x="589" y="856"/>
                    <a:pt x="696" y="749"/>
                    <a:pt x="830" y="687"/>
                  </a:cubicBezTo>
                  <a:cubicBezTo>
                    <a:pt x="928" y="651"/>
                    <a:pt x="1035" y="633"/>
                    <a:pt x="1143" y="607"/>
                  </a:cubicBezTo>
                  <a:cubicBezTo>
                    <a:pt x="1196" y="437"/>
                    <a:pt x="1366" y="357"/>
                    <a:pt x="1526" y="321"/>
                  </a:cubicBezTo>
                  <a:cubicBezTo>
                    <a:pt x="1535" y="223"/>
                    <a:pt x="1526" y="134"/>
                    <a:pt x="1517" y="45"/>
                  </a:cubicBezTo>
                  <a:cubicBezTo>
                    <a:pt x="1446" y="27"/>
                    <a:pt x="1366" y="18"/>
                    <a:pt x="1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6649725" y="2090350"/>
              <a:ext cx="4150" cy="3125"/>
            </a:xfrm>
            <a:custGeom>
              <a:avLst/>
              <a:gdLst/>
              <a:ahLst/>
              <a:cxnLst/>
              <a:rect l="l" t="t" r="r" b="b"/>
              <a:pathLst>
                <a:path w="166" h="125" extrusionOk="0">
                  <a:moveTo>
                    <a:pt x="83" y="1"/>
                  </a:moveTo>
                  <a:cubicBezTo>
                    <a:pt x="36" y="1"/>
                    <a:pt x="1" y="74"/>
                    <a:pt x="43" y="109"/>
                  </a:cubicBezTo>
                  <a:cubicBezTo>
                    <a:pt x="56" y="120"/>
                    <a:pt x="69" y="124"/>
                    <a:pt x="81" y="124"/>
                  </a:cubicBezTo>
                  <a:cubicBezTo>
                    <a:pt x="129" y="124"/>
                    <a:pt x="166" y="55"/>
                    <a:pt x="123" y="20"/>
                  </a:cubicBezTo>
                  <a:cubicBezTo>
                    <a:pt x="110" y="6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6643425" y="2093050"/>
              <a:ext cx="4925" cy="2975"/>
            </a:xfrm>
            <a:custGeom>
              <a:avLst/>
              <a:gdLst/>
              <a:ahLst/>
              <a:cxnLst/>
              <a:rect l="l" t="t" r="r" b="b"/>
              <a:pathLst>
                <a:path w="197" h="119" extrusionOk="0">
                  <a:moveTo>
                    <a:pt x="197" y="1"/>
                  </a:moveTo>
                  <a:cubicBezTo>
                    <a:pt x="134" y="36"/>
                    <a:pt x="63" y="72"/>
                    <a:pt x="0" y="117"/>
                  </a:cubicBezTo>
                  <a:cubicBezTo>
                    <a:pt x="13" y="118"/>
                    <a:pt x="26" y="119"/>
                    <a:pt x="39" y="119"/>
                  </a:cubicBezTo>
                  <a:cubicBezTo>
                    <a:pt x="118" y="119"/>
                    <a:pt x="197" y="93"/>
                    <a:pt x="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6558525" y="21135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68" y="1"/>
                  </a:moveTo>
                  <a:cubicBezTo>
                    <a:pt x="65" y="1"/>
                    <a:pt x="63" y="1"/>
                    <a:pt x="60" y="2"/>
                  </a:cubicBezTo>
                  <a:cubicBezTo>
                    <a:pt x="0" y="19"/>
                    <a:pt x="54" y="100"/>
                    <a:pt x="106" y="100"/>
                  </a:cubicBezTo>
                  <a:cubicBezTo>
                    <a:pt x="108" y="100"/>
                    <a:pt x="111" y="100"/>
                    <a:pt x="113" y="100"/>
                  </a:cubicBezTo>
                  <a:cubicBezTo>
                    <a:pt x="173" y="83"/>
                    <a:pt x="119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6639625" y="2097000"/>
              <a:ext cx="3825" cy="2775"/>
            </a:xfrm>
            <a:custGeom>
              <a:avLst/>
              <a:gdLst/>
              <a:ahLst/>
              <a:cxnLst/>
              <a:rect l="l" t="t" r="r" b="b"/>
              <a:pathLst>
                <a:path w="153" h="111" extrusionOk="0">
                  <a:moveTo>
                    <a:pt x="80" y="0"/>
                  </a:moveTo>
                  <a:cubicBezTo>
                    <a:pt x="40" y="0"/>
                    <a:pt x="0" y="65"/>
                    <a:pt x="36" y="102"/>
                  </a:cubicBezTo>
                  <a:cubicBezTo>
                    <a:pt x="46" y="108"/>
                    <a:pt x="56" y="110"/>
                    <a:pt x="65" y="110"/>
                  </a:cubicBezTo>
                  <a:cubicBezTo>
                    <a:pt x="111" y="110"/>
                    <a:pt x="152" y="49"/>
                    <a:pt x="108" y="12"/>
                  </a:cubicBezTo>
                  <a:cubicBezTo>
                    <a:pt x="99" y="4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6534800" y="2082975"/>
              <a:ext cx="496275" cy="505650"/>
            </a:xfrm>
            <a:custGeom>
              <a:avLst/>
              <a:gdLst/>
              <a:ahLst/>
              <a:cxnLst/>
              <a:rect l="l" t="t" r="r" b="b"/>
              <a:pathLst>
                <a:path w="19851" h="20226" extrusionOk="0">
                  <a:moveTo>
                    <a:pt x="9136" y="350"/>
                  </a:moveTo>
                  <a:lnTo>
                    <a:pt x="9136" y="350"/>
                  </a:lnTo>
                  <a:cubicBezTo>
                    <a:pt x="9127" y="413"/>
                    <a:pt x="9127" y="475"/>
                    <a:pt x="9118" y="538"/>
                  </a:cubicBezTo>
                  <a:cubicBezTo>
                    <a:pt x="9083" y="520"/>
                    <a:pt x="9038" y="511"/>
                    <a:pt x="9002" y="493"/>
                  </a:cubicBezTo>
                  <a:cubicBezTo>
                    <a:pt x="8967" y="529"/>
                    <a:pt x="8940" y="555"/>
                    <a:pt x="8913" y="591"/>
                  </a:cubicBezTo>
                  <a:cubicBezTo>
                    <a:pt x="8904" y="529"/>
                    <a:pt x="8904" y="466"/>
                    <a:pt x="8904" y="404"/>
                  </a:cubicBezTo>
                  <a:cubicBezTo>
                    <a:pt x="8984" y="386"/>
                    <a:pt x="9056" y="368"/>
                    <a:pt x="9136" y="350"/>
                  </a:cubicBezTo>
                  <a:close/>
                  <a:moveTo>
                    <a:pt x="9074" y="868"/>
                  </a:moveTo>
                  <a:cubicBezTo>
                    <a:pt x="9163" y="912"/>
                    <a:pt x="9243" y="948"/>
                    <a:pt x="9332" y="993"/>
                  </a:cubicBezTo>
                  <a:cubicBezTo>
                    <a:pt x="9306" y="984"/>
                    <a:pt x="9261" y="966"/>
                    <a:pt x="9234" y="957"/>
                  </a:cubicBezTo>
                  <a:cubicBezTo>
                    <a:pt x="9172" y="1028"/>
                    <a:pt x="9091" y="1091"/>
                    <a:pt x="9011" y="1144"/>
                  </a:cubicBezTo>
                  <a:cubicBezTo>
                    <a:pt x="9020" y="1064"/>
                    <a:pt x="9029" y="984"/>
                    <a:pt x="9047" y="912"/>
                  </a:cubicBezTo>
                  <a:lnTo>
                    <a:pt x="9047" y="912"/>
                  </a:lnTo>
                  <a:cubicBezTo>
                    <a:pt x="9002" y="930"/>
                    <a:pt x="8958" y="939"/>
                    <a:pt x="8904" y="957"/>
                  </a:cubicBezTo>
                  <a:cubicBezTo>
                    <a:pt x="8958" y="912"/>
                    <a:pt x="9011" y="886"/>
                    <a:pt x="9074" y="868"/>
                  </a:cubicBezTo>
                  <a:close/>
                  <a:moveTo>
                    <a:pt x="5685" y="1517"/>
                  </a:moveTo>
                  <a:cubicBezTo>
                    <a:pt x="5685" y="1518"/>
                    <a:pt x="5684" y="1518"/>
                    <a:pt x="5684" y="1519"/>
                  </a:cubicBezTo>
                  <a:cubicBezTo>
                    <a:pt x="5684" y="1519"/>
                    <a:pt x="5685" y="1519"/>
                    <a:pt x="5685" y="1520"/>
                  </a:cubicBezTo>
                  <a:lnTo>
                    <a:pt x="5685" y="1520"/>
                  </a:lnTo>
                  <a:cubicBezTo>
                    <a:pt x="5685" y="1519"/>
                    <a:pt x="5685" y="1518"/>
                    <a:pt x="5685" y="1517"/>
                  </a:cubicBezTo>
                  <a:close/>
                  <a:moveTo>
                    <a:pt x="5685" y="1520"/>
                  </a:moveTo>
                  <a:lnTo>
                    <a:pt x="5685" y="1520"/>
                  </a:lnTo>
                  <a:cubicBezTo>
                    <a:pt x="5681" y="1579"/>
                    <a:pt x="5606" y="1690"/>
                    <a:pt x="5677" y="1690"/>
                  </a:cubicBezTo>
                  <a:cubicBezTo>
                    <a:pt x="5681" y="1690"/>
                    <a:pt x="5687" y="1689"/>
                    <a:pt x="5693" y="1688"/>
                  </a:cubicBezTo>
                  <a:cubicBezTo>
                    <a:pt x="5728" y="1679"/>
                    <a:pt x="5755" y="1662"/>
                    <a:pt x="5782" y="1653"/>
                  </a:cubicBezTo>
                  <a:cubicBezTo>
                    <a:pt x="5800" y="1679"/>
                    <a:pt x="5826" y="1742"/>
                    <a:pt x="5835" y="1769"/>
                  </a:cubicBezTo>
                  <a:cubicBezTo>
                    <a:pt x="5986" y="1662"/>
                    <a:pt x="5775" y="1565"/>
                    <a:pt x="5685" y="1520"/>
                  </a:cubicBezTo>
                  <a:close/>
                  <a:moveTo>
                    <a:pt x="2555" y="4668"/>
                  </a:moveTo>
                  <a:cubicBezTo>
                    <a:pt x="2566" y="4668"/>
                    <a:pt x="2577" y="4673"/>
                    <a:pt x="2588" y="4686"/>
                  </a:cubicBezTo>
                  <a:cubicBezTo>
                    <a:pt x="2639" y="4715"/>
                    <a:pt x="2607" y="4798"/>
                    <a:pt x="2559" y="4798"/>
                  </a:cubicBezTo>
                  <a:cubicBezTo>
                    <a:pt x="2548" y="4798"/>
                    <a:pt x="2537" y="4794"/>
                    <a:pt x="2526" y="4784"/>
                  </a:cubicBezTo>
                  <a:cubicBezTo>
                    <a:pt x="2483" y="4749"/>
                    <a:pt x="2514" y="4668"/>
                    <a:pt x="2555" y="4668"/>
                  </a:cubicBezTo>
                  <a:close/>
                  <a:moveTo>
                    <a:pt x="3007" y="5587"/>
                  </a:moveTo>
                  <a:cubicBezTo>
                    <a:pt x="3016" y="5605"/>
                    <a:pt x="3025" y="5649"/>
                    <a:pt x="3025" y="5676"/>
                  </a:cubicBezTo>
                  <a:cubicBezTo>
                    <a:pt x="3007" y="5676"/>
                    <a:pt x="2963" y="5694"/>
                    <a:pt x="2936" y="5694"/>
                  </a:cubicBezTo>
                  <a:cubicBezTo>
                    <a:pt x="2936" y="5676"/>
                    <a:pt x="2927" y="5631"/>
                    <a:pt x="2927" y="5614"/>
                  </a:cubicBezTo>
                  <a:cubicBezTo>
                    <a:pt x="2945" y="5605"/>
                    <a:pt x="2989" y="5596"/>
                    <a:pt x="3007" y="5587"/>
                  </a:cubicBezTo>
                  <a:close/>
                  <a:moveTo>
                    <a:pt x="2442" y="5728"/>
                  </a:moveTo>
                  <a:cubicBezTo>
                    <a:pt x="2485" y="5728"/>
                    <a:pt x="2527" y="5731"/>
                    <a:pt x="2570" y="5747"/>
                  </a:cubicBezTo>
                  <a:cubicBezTo>
                    <a:pt x="2552" y="5801"/>
                    <a:pt x="2534" y="5846"/>
                    <a:pt x="2508" y="5899"/>
                  </a:cubicBezTo>
                  <a:cubicBezTo>
                    <a:pt x="2454" y="5846"/>
                    <a:pt x="2365" y="5810"/>
                    <a:pt x="2356" y="5730"/>
                  </a:cubicBezTo>
                  <a:cubicBezTo>
                    <a:pt x="2385" y="5730"/>
                    <a:pt x="2413" y="5728"/>
                    <a:pt x="2442" y="5728"/>
                  </a:cubicBezTo>
                  <a:close/>
                  <a:moveTo>
                    <a:pt x="11366" y="6666"/>
                  </a:moveTo>
                  <a:cubicBezTo>
                    <a:pt x="11402" y="6702"/>
                    <a:pt x="11429" y="6729"/>
                    <a:pt x="11456" y="6764"/>
                  </a:cubicBezTo>
                  <a:cubicBezTo>
                    <a:pt x="11402" y="6773"/>
                    <a:pt x="11340" y="6782"/>
                    <a:pt x="11277" y="6782"/>
                  </a:cubicBezTo>
                  <a:cubicBezTo>
                    <a:pt x="11304" y="6747"/>
                    <a:pt x="11331" y="6702"/>
                    <a:pt x="11366" y="6666"/>
                  </a:cubicBezTo>
                  <a:close/>
                  <a:moveTo>
                    <a:pt x="14507" y="6577"/>
                  </a:moveTo>
                  <a:cubicBezTo>
                    <a:pt x="14542" y="6604"/>
                    <a:pt x="14569" y="6631"/>
                    <a:pt x="14596" y="6657"/>
                  </a:cubicBezTo>
                  <a:cubicBezTo>
                    <a:pt x="14605" y="6675"/>
                    <a:pt x="14605" y="6702"/>
                    <a:pt x="14605" y="6720"/>
                  </a:cubicBezTo>
                  <a:cubicBezTo>
                    <a:pt x="14515" y="6791"/>
                    <a:pt x="14426" y="6872"/>
                    <a:pt x="14337" y="6943"/>
                  </a:cubicBezTo>
                  <a:cubicBezTo>
                    <a:pt x="14328" y="6970"/>
                    <a:pt x="14310" y="7014"/>
                    <a:pt x="14301" y="7041"/>
                  </a:cubicBezTo>
                  <a:cubicBezTo>
                    <a:pt x="14239" y="7032"/>
                    <a:pt x="14168" y="7023"/>
                    <a:pt x="14105" y="7023"/>
                  </a:cubicBezTo>
                  <a:cubicBezTo>
                    <a:pt x="14275" y="6916"/>
                    <a:pt x="14489" y="6791"/>
                    <a:pt x="14507" y="6577"/>
                  </a:cubicBezTo>
                  <a:close/>
                  <a:moveTo>
                    <a:pt x="7575" y="7291"/>
                  </a:moveTo>
                  <a:lnTo>
                    <a:pt x="7575" y="7291"/>
                  </a:lnTo>
                  <a:cubicBezTo>
                    <a:pt x="7495" y="7434"/>
                    <a:pt x="7352" y="7541"/>
                    <a:pt x="7227" y="7648"/>
                  </a:cubicBezTo>
                  <a:cubicBezTo>
                    <a:pt x="7129" y="7728"/>
                    <a:pt x="7084" y="7862"/>
                    <a:pt x="6950" y="7889"/>
                  </a:cubicBezTo>
                  <a:cubicBezTo>
                    <a:pt x="6986" y="7755"/>
                    <a:pt x="7022" y="7612"/>
                    <a:pt x="7111" y="7496"/>
                  </a:cubicBezTo>
                  <a:cubicBezTo>
                    <a:pt x="7236" y="7371"/>
                    <a:pt x="7405" y="7318"/>
                    <a:pt x="7575" y="7291"/>
                  </a:cubicBezTo>
                  <a:close/>
                  <a:moveTo>
                    <a:pt x="925" y="8294"/>
                  </a:moveTo>
                  <a:cubicBezTo>
                    <a:pt x="936" y="8294"/>
                    <a:pt x="950" y="8298"/>
                    <a:pt x="964" y="8308"/>
                  </a:cubicBezTo>
                  <a:cubicBezTo>
                    <a:pt x="1044" y="8322"/>
                    <a:pt x="1029" y="8402"/>
                    <a:pt x="978" y="8402"/>
                  </a:cubicBezTo>
                  <a:cubicBezTo>
                    <a:pt x="966" y="8402"/>
                    <a:pt x="952" y="8398"/>
                    <a:pt x="938" y="8388"/>
                  </a:cubicBezTo>
                  <a:cubicBezTo>
                    <a:pt x="865" y="8374"/>
                    <a:pt x="875" y="8294"/>
                    <a:pt x="925" y="8294"/>
                  </a:cubicBezTo>
                  <a:close/>
                  <a:moveTo>
                    <a:pt x="2053" y="8442"/>
                  </a:moveTo>
                  <a:lnTo>
                    <a:pt x="2053" y="8442"/>
                  </a:lnTo>
                  <a:cubicBezTo>
                    <a:pt x="2106" y="8495"/>
                    <a:pt x="2160" y="8567"/>
                    <a:pt x="2240" y="8593"/>
                  </a:cubicBezTo>
                  <a:cubicBezTo>
                    <a:pt x="2249" y="8611"/>
                    <a:pt x="2267" y="8647"/>
                    <a:pt x="2276" y="8665"/>
                  </a:cubicBezTo>
                  <a:cubicBezTo>
                    <a:pt x="2294" y="8674"/>
                    <a:pt x="2338" y="8691"/>
                    <a:pt x="2356" y="8700"/>
                  </a:cubicBezTo>
                  <a:cubicBezTo>
                    <a:pt x="2410" y="8852"/>
                    <a:pt x="2508" y="8977"/>
                    <a:pt x="2606" y="9084"/>
                  </a:cubicBezTo>
                  <a:cubicBezTo>
                    <a:pt x="2588" y="9093"/>
                    <a:pt x="2543" y="9120"/>
                    <a:pt x="2526" y="9129"/>
                  </a:cubicBezTo>
                  <a:cubicBezTo>
                    <a:pt x="2517" y="9093"/>
                    <a:pt x="2499" y="9039"/>
                    <a:pt x="2490" y="9013"/>
                  </a:cubicBezTo>
                  <a:cubicBezTo>
                    <a:pt x="2454" y="9048"/>
                    <a:pt x="2427" y="9084"/>
                    <a:pt x="2392" y="9120"/>
                  </a:cubicBezTo>
                  <a:cubicBezTo>
                    <a:pt x="2338" y="9030"/>
                    <a:pt x="2303" y="8941"/>
                    <a:pt x="2320" y="8834"/>
                  </a:cubicBezTo>
                  <a:cubicBezTo>
                    <a:pt x="2328" y="8772"/>
                    <a:pt x="2295" y="8743"/>
                    <a:pt x="2238" y="8743"/>
                  </a:cubicBezTo>
                  <a:cubicBezTo>
                    <a:pt x="2230" y="8743"/>
                    <a:pt x="2222" y="8744"/>
                    <a:pt x="2213" y="8745"/>
                  </a:cubicBezTo>
                  <a:cubicBezTo>
                    <a:pt x="2195" y="8620"/>
                    <a:pt x="2124" y="8531"/>
                    <a:pt x="2053" y="8442"/>
                  </a:cubicBezTo>
                  <a:close/>
                  <a:moveTo>
                    <a:pt x="2749" y="8852"/>
                  </a:moveTo>
                  <a:cubicBezTo>
                    <a:pt x="2757" y="8870"/>
                    <a:pt x="2766" y="8914"/>
                    <a:pt x="2775" y="8932"/>
                  </a:cubicBezTo>
                  <a:cubicBezTo>
                    <a:pt x="2873" y="8977"/>
                    <a:pt x="2891" y="9093"/>
                    <a:pt x="2909" y="9191"/>
                  </a:cubicBezTo>
                  <a:cubicBezTo>
                    <a:pt x="2820" y="9129"/>
                    <a:pt x="2740" y="9048"/>
                    <a:pt x="2731" y="8932"/>
                  </a:cubicBezTo>
                  <a:cubicBezTo>
                    <a:pt x="2704" y="8906"/>
                    <a:pt x="2686" y="8888"/>
                    <a:pt x="2659" y="8861"/>
                  </a:cubicBezTo>
                  <a:cubicBezTo>
                    <a:pt x="2686" y="8861"/>
                    <a:pt x="2722" y="8852"/>
                    <a:pt x="2749" y="8852"/>
                  </a:cubicBezTo>
                  <a:close/>
                  <a:moveTo>
                    <a:pt x="5006" y="9485"/>
                  </a:moveTo>
                  <a:cubicBezTo>
                    <a:pt x="5041" y="9503"/>
                    <a:pt x="5068" y="9530"/>
                    <a:pt x="5104" y="9548"/>
                  </a:cubicBezTo>
                  <a:cubicBezTo>
                    <a:pt x="5023" y="9601"/>
                    <a:pt x="4943" y="9655"/>
                    <a:pt x="4863" y="9708"/>
                  </a:cubicBezTo>
                  <a:cubicBezTo>
                    <a:pt x="4863" y="9673"/>
                    <a:pt x="4863" y="9601"/>
                    <a:pt x="4863" y="9566"/>
                  </a:cubicBezTo>
                  <a:cubicBezTo>
                    <a:pt x="4907" y="9530"/>
                    <a:pt x="4961" y="9512"/>
                    <a:pt x="5006" y="9485"/>
                  </a:cubicBezTo>
                  <a:close/>
                  <a:moveTo>
                    <a:pt x="5862" y="9548"/>
                  </a:moveTo>
                  <a:cubicBezTo>
                    <a:pt x="5817" y="9655"/>
                    <a:pt x="5728" y="9735"/>
                    <a:pt x="5639" y="9798"/>
                  </a:cubicBezTo>
                  <a:cubicBezTo>
                    <a:pt x="5648" y="9735"/>
                    <a:pt x="5648" y="9673"/>
                    <a:pt x="5684" y="9619"/>
                  </a:cubicBezTo>
                  <a:cubicBezTo>
                    <a:pt x="5737" y="9583"/>
                    <a:pt x="5800" y="9575"/>
                    <a:pt x="5862" y="9548"/>
                  </a:cubicBezTo>
                  <a:close/>
                  <a:moveTo>
                    <a:pt x="5532" y="9762"/>
                  </a:moveTo>
                  <a:cubicBezTo>
                    <a:pt x="5532" y="9780"/>
                    <a:pt x="5550" y="9824"/>
                    <a:pt x="5550" y="9842"/>
                  </a:cubicBezTo>
                  <a:cubicBezTo>
                    <a:pt x="5505" y="9851"/>
                    <a:pt x="5461" y="9869"/>
                    <a:pt x="5416" y="9878"/>
                  </a:cubicBezTo>
                  <a:cubicBezTo>
                    <a:pt x="5407" y="9860"/>
                    <a:pt x="5407" y="9815"/>
                    <a:pt x="5398" y="9798"/>
                  </a:cubicBezTo>
                  <a:cubicBezTo>
                    <a:pt x="5443" y="9789"/>
                    <a:pt x="5487" y="9771"/>
                    <a:pt x="5532" y="9762"/>
                  </a:cubicBezTo>
                  <a:close/>
                  <a:moveTo>
                    <a:pt x="5425" y="9931"/>
                  </a:moveTo>
                  <a:cubicBezTo>
                    <a:pt x="5443" y="9985"/>
                    <a:pt x="5452" y="10038"/>
                    <a:pt x="5469" y="10092"/>
                  </a:cubicBezTo>
                  <a:cubicBezTo>
                    <a:pt x="5416" y="10146"/>
                    <a:pt x="5354" y="10199"/>
                    <a:pt x="5300" y="10253"/>
                  </a:cubicBezTo>
                  <a:cubicBezTo>
                    <a:pt x="5246" y="10128"/>
                    <a:pt x="5354" y="10030"/>
                    <a:pt x="5425" y="9931"/>
                  </a:cubicBezTo>
                  <a:close/>
                  <a:moveTo>
                    <a:pt x="4667" y="9699"/>
                  </a:moveTo>
                  <a:lnTo>
                    <a:pt x="4667" y="9699"/>
                  </a:lnTo>
                  <a:cubicBezTo>
                    <a:pt x="4738" y="9878"/>
                    <a:pt x="4452" y="9887"/>
                    <a:pt x="4488" y="10065"/>
                  </a:cubicBezTo>
                  <a:cubicBezTo>
                    <a:pt x="4658" y="10038"/>
                    <a:pt x="4809" y="9958"/>
                    <a:pt x="4934" y="9860"/>
                  </a:cubicBezTo>
                  <a:cubicBezTo>
                    <a:pt x="4952" y="9878"/>
                    <a:pt x="4979" y="9922"/>
                    <a:pt x="4988" y="9940"/>
                  </a:cubicBezTo>
                  <a:cubicBezTo>
                    <a:pt x="5059" y="9851"/>
                    <a:pt x="5157" y="9780"/>
                    <a:pt x="5273" y="9771"/>
                  </a:cubicBezTo>
                  <a:cubicBezTo>
                    <a:pt x="5282" y="9789"/>
                    <a:pt x="5291" y="9833"/>
                    <a:pt x="5300" y="9851"/>
                  </a:cubicBezTo>
                  <a:cubicBezTo>
                    <a:pt x="5122" y="9905"/>
                    <a:pt x="5077" y="10101"/>
                    <a:pt x="4961" y="10226"/>
                  </a:cubicBezTo>
                  <a:cubicBezTo>
                    <a:pt x="4970" y="10253"/>
                    <a:pt x="4970" y="10306"/>
                    <a:pt x="4970" y="10333"/>
                  </a:cubicBezTo>
                  <a:cubicBezTo>
                    <a:pt x="4939" y="10314"/>
                    <a:pt x="4909" y="10307"/>
                    <a:pt x="4880" y="10307"/>
                  </a:cubicBezTo>
                  <a:cubicBezTo>
                    <a:pt x="4769" y="10307"/>
                    <a:pt x="4673" y="10417"/>
                    <a:pt x="4560" y="10431"/>
                  </a:cubicBezTo>
                  <a:cubicBezTo>
                    <a:pt x="4488" y="10422"/>
                    <a:pt x="4426" y="10395"/>
                    <a:pt x="4363" y="10377"/>
                  </a:cubicBezTo>
                  <a:cubicBezTo>
                    <a:pt x="4274" y="10386"/>
                    <a:pt x="4194" y="10422"/>
                    <a:pt x="4105" y="10440"/>
                  </a:cubicBezTo>
                  <a:cubicBezTo>
                    <a:pt x="4113" y="10377"/>
                    <a:pt x="4158" y="10342"/>
                    <a:pt x="4221" y="10324"/>
                  </a:cubicBezTo>
                  <a:cubicBezTo>
                    <a:pt x="4221" y="10306"/>
                    <a:pt x="4229" y="10261"/>
                    <a:pt x="4238" y="10244"/>
                  </a:cubicBezTo>
                  <a:cubicBezTo>
                    <a:pt x="4292" y="10226"/>
                    <a:pt x="4345" y="10217"/>
                    <a:pt x="4399" y="10199"/>
                  </a:cubicBezTo>
                  <a:cubicBezTo>
                    <a:pt x="4381" y="10146"/>
                    <a:pt x="4372" y="10101"/>
                    <a:pt x="4354" y="10047"/>
                  </a:cubicBezTo>
                  <a:cubicBezTo>
                    <a:pt x="4381" y="10038"/>
                    <a:pt x="4426" y="10030"/>
                    <a:pt x="4452" y="10021"/>
                  </a:cubicBezTo>
                  <a:cubicBezTo>
                    <a:pt x="4479" y="9949"/>
                    <a:pt x="4506" y="9878"/>
                    <a:pt x="4533" y="9807"/>
                  </a:cubicBezTo>
                  <a:cubicBezTo>
                    <a:pt x="4577" y="9771"/>
                    <a:pt x="4622" y="9735"/>
                    <a:pt x="4667" y="9699"/>
                  </a:cubicBezTo>
                  <a:close/>
                  <a:moveTo>
                    <a:pt x="4979" y="10431"/>
                  </a:moveTo>
                  <a:lnTo>
                    <a:pt x="4979" y="10431"/>
                  </a:lnTo>
                  <a:cubicBezTo>
                    <a:pt x="4970" y="10520"/>
                    <a:pt x="4907" y="10583"/>
                    <a:pt x="4836" y="10645"/>
                  </a:cubicBezTo>
                  <a:cubicBezTo>
                    <a:pt x="4836" y="10547"/>
                    <a:pt x="4907" y="10476"/>
                    <a:pt x="4979" y="10431"/>
                  </a:cubicBezTo>
                  <a:close/>
                  <a:moveTo>
                    <a:pt x="4374" y="10559"/>
                  </a:moveTo>
                  <a:cubicBezTo>
                    <a:pt x="4426" y="10559"/>
                    <a:pt x="4476" y="10579"/>
                    <a:pt x="4515" y="10636"/>
                  </a:cubicBezTo>
                  <a:cubicBezTo>
                    <a:pt x="4328" y="10672"/>
                    <a:pt x="4158" y="10761"/>
                    <a:pt x="4006" y="10877"/>
                  </a:cubicBezTo>
                  <a:cubicBezTo>
                    <a:pt x="4024" y="10788"/>
                    <a:pt x="4051" y="10681"/>
                    <a:pt x="4140" y="10636"/>
                  </a:cubicBezTo>
                  <a:cubicBezTo>
                    <a:pt x="4210" y="10604"/>
                    <a:pt x="4295" y="10559"/>
                    <a:pt x="4374" y="10559"/>
                  </a:cubicBezTo>
                  <a:close/>
                  <a:moveTo>
                    <a:pt x="5148" y="10449"/>
                  </a:moveTo>
                  <a:cubicBezTo>
                    <a:pt x="5166" y="10458"/>
                    <a:pt x="5211" y="10458"/>
                    <a:pt x="5238" y="10467"/>
                  </a:cubicBezTo>
                  <a:cubicBezTo>
                    <a:pt x="5309" y="10467"/>
                    <a:pt x="5389" y="10476"/>
                    <a:pt x="5461" y="10493"/>
                  </a:cubicBezTo>
                  <a:cubicBezTo>
                    <a:pt x="5425" y="10511"/>
                    <a:pt x="5354" y="10538"/>
                    <a:pt x="5327" y="10556"/>
                  </a:cubicBezTo>
                  <a:cubicBezTo>
                    <a:pt x="5327" y="10654"/>
                    <a:pt x="5496" y="10663"/>
                    <a:pt x="5469" y="10788"/>
                  </a:cubicBezTo>
                  <a:cubicBezTo>
                    <a:pt x="5496" y="10922"/>
                    <a:pt x="5291" y="10913"/>
                    <a:pt x="5220" y="10993"/>
                  </a:cubicBezTo>
                  <a:cubicBezTo>
                    <a:pt x="5220" y="10966"/>
                    <a:pt x="5202" y="10895"/>
                    <a:pt x="5202" y="10859"/>
                  </a:cubicBezTo>
                  <a:cubicBezTo>
                    <a:pt x="5166" y="10868"/>
                    <a:pt x="5104" y="10877"/>
                    <a:pt x="5077" y="10886"/>
                  </a:cubicBezTo>
                  <a:cubicBezTo>
                    <a:pt x="5095" y="10850"/>
                    <a:pt x="5113" y="10815"/>
                    <a:pt x="5130" y="10770"/>
                  </a:cubicBezTo>
                  <a:cubicBezTo>
                    <a:pt x="5089" y="10770"/>
                    <a:pt x="5047" y="10774"/>
                    <a:pt x="5006" y="10774"/>
                  </a:cubicBezTo>
                  <a:cubicBezTo>
                    <a:pt x="4985" y="10774"/>
                    <a:pt x="4964" y="10773"/>
                    <a:pt x="4943" y="10770"/>
                  </a:cubicBezTo>
                  <a:cubicBezTo>
                    <a:pt x="4916" y="10716"/>
                    <a:pt x="4934" y="10690"/>
                    <a:pt x="4979" y="10663"/>
                  </a:cubicBezTo>
                  <a:cubicBezTo>
                    <a:pt x="5086" y="10609"/>
                    <a:pt x="5211" y="10600"/>
                    <a:pt x="5318" y="10574"/>
                  </a:cubicBezTo>
                  <a:cubicBezTo>
                    <a:pt x="5264" y="10538"/>
                    <a:pt x="5202" y="10493"/>
                    <a:pt x="5148" y="10449"/>
                  </a:cubicBezTo>
                  <a:close/>
                  <a:moveTo>
                    <a:pt x="19413" y="10681"/>
                  </a:moveTo>
                  <a:cubicBezTo>
                    <a:pt x="19431" y="10770"/>
                    <a:pt x="19449" y="10859"/>
                    <a:pt x="19502" y="10939"/>
                  </a:cubicBezTo>
                  <a:cubicBezTo>
                    <a:pt x="19618" y="11064"/>
                    <a:pt x="19484" y="11243"/>
                    <a:pt x="19377" y="11332"/>
                  </a:cubicBezTo>
                  <a:cubicBezTo>
                    <a:pt x="19368" y="11234"/>
                    <a:pt x="19360" y="11136"/>
                    <a:pt x="19342" y="11038"/>
                  </a:cubicBezTo>
                  <a:cubicBezTo>
                    <a:pt x="19279" y="11047"/>
                    <a:pt x="19217" y="11064"/>
                    <a:pt x="19145" y="11082"/>
                  </a:cubicBezTo>
                  <a:cubicBezTo>
                    <a:pt x="19172" y="10913"/>
                    <a:pt x="19270" y="10770"/>
                    <a:pt x="19413" y="10681"/>
                  </a:cubicBezTo>
                  <a:close/>
                  <a:moveTo>
                    <a:pt x="4783" y="11225"/>
                  </a:moveTo>
                  <a:cubicBezTo>
                    <a:pt x="4774" y="11287"/>
                    <a:pt x="4756" y="11350"/>
                    <a:pt x="4747" y="11412"/>
                  </a:cubicBezTo>
                  <a:cubicBezTo>
                    <a:pt x="4693" y="11421"/>
                    <a:pt x="4631" y="11430"/>
                    <a:pt x="4577" y="11439"/>
                  </a:cubicBezTo>
                  <a:cubicBezTo>
                    <a:pt x="4604" y="11386"/>
                    <a:pt x="4631" y="11332"/>
                    <a:pt x="4658" y="11278"/>
                  </a:cubicBezTo>
                  <a:cubicBezTo>
                    <a:pt x="4631" y="11261"/>
                    <a:pt x="4577" y="11234"/>
                    <a:pt x="4560" y="11225"/>
                  </a:cubicBezTo>
                  <a:close/>
                  <a:moveTo>
                    <a:pt x="2526" y="11707"/>
                  </a:moveTo>
                  <a:cubicBezTo>
                    <a:pt x="2460" y="11766"/>
                    <a:pt x="2384" y="11801"/>
                    <a:pt x="2303" y="11801"/>
                  </a:cubicBezTo>
                  <a:cubicBezTo>
                    <a:pt x="2274" y="11801"/>
                    <a:pt x="2244" y="11796"/>
                    <a:pt x="2213" y="11787"/>
                  </a:cubicBezTo>
                  <a:cubicBezTo>
                    <a:pt x="2320" y="11751"/>
                    <a:pt x="2418" y="11725"/>
                    <a:pt x="2526" y="11707"/>
                  </a:cubicBezTo>
                  <a:close/>
                  <a:moveTo>
                    <a:pt x="1286" y="12367"/>
                  </a:moveTo>
                  <a:cubicBezTo>
                    <a:pt x="1294" y="12385"/>
                    <a:pt x="1303" y="12438"/>
                    <a:pt x="1312" y="12456"/>
                  </a:cubicBezTo>
                  <a:cubicBezTo>
                    <a:pt x="1241" y="12483"/>
                    <a:pt x="1178" y="12519"/>
                    <a:pt x="1116" y="12545"/>
                  </a:cubicBezTo>
                  <a:cubicBezTo>
                    <a:pt x="1089" y="12590"/>
                    <a:pt x="1071" y="12634"/>
                    <a:pt x="1045" y="12679"/>
                  </a:cubicBezTo>
                  <a:cubicBezTo>
                    <a:pt x="1054" y="12652"/>
                    <a:pt x="1071" y="12608"/>
                    <a:pt x="1080" y="12581"/>
                  </a:cubicBezTo>
                  <a:cubicBezTo>
                    <a:pt x="1071" y="12563"/>
                    <a:pt x="1062" y="12519"/>
                    <a:pt x="1062" y="12492"/>
                  </a:cubicBezTo>
                  <a:cubicBezTo>
                    <a:pt x="1134" y="12447"/>
                    <a:pt x="1214" y="12403"/>
                    <a:pt x="1286" y="12367"/>
                  </a:cubicBezTo>
                  <a:close/>
                  <a:moveTo>
                    <a:pt x="8021" y="6622"/>
                  </a:moveTo>
                  <a:cubicBezTo>
                    <a:pt x="8083" y="6622"/>
                    <a:pt x="8146" y="6631"/>
                    <a:pt x="8208" y="6631"/>
                  </a:cubicBezTo>
                  <a:cubicBezTo>
                    <a:pt x="8226" y="6684"/>
                    <a:pt x="8235" y="6738"/>
                    <a:pt x="8244" y="6782"/>
                  </a:cubicBezTo>
                  <a:cubicBezTo>
                    <a:pt x="8190" y="6818"/>
                    <a:pt x="8128" y="6845"/>
                    <a:pt x="8074" y="6880"/>
                  </a:cubicBezTo>
                  <a:cubicBezTo>
                    <a:pt x="8074" y="6889"/>
                    <a:pt x="8083" y="6898"/>
                    <a:pt x="8083" y="6907"/>
                  </a:cubicBezTo>
                  <a:cubicBezTo>
                    <a:pt x="8137" y="6889"/>
                    <a:pt x="8190" y="6880"/>
                    <a:pt x="8235" y="6880"/>
                  </a:cubicBezTo>
                  <a:cubicBezTo>
                    <a:pt x="8333" y="6916"/>
                    <a:pt x="8306" y="7023"/>
                    <a:pt x="8315" y="7103"/>
                  </a:cubicBezTo>
                  <a:cubicBezTo>
                    <a:pt x="8396" y="7086"/>
                    <a:pt x="8476" y="7077"/>
                    <a:pt x="8547" y="7068"/>
                  </a:cubicBezTo>
                  <a:cubicBezTo>
                    <a:pt x="8547" y="7041"/>
                    <a:pt x="8538" y="6979"/>
                    <a:pt x="8529" y="6952"/>
                  </a:cubicBezTo>
                  <a:lnTo>
                    <a:pt x="8529" y="6952"/>
                  </a:lnTo>
                  <a:cubicBezTo>
                    <a:pt x="8565" y="6961"/>
                    <a:pt x="8592" y="6970"/>
                    <a:pt x="8619" y="6979"/>
                  </a:cubicBezTo>
                  <a:cubicBezTo>
                    <a:pt x="8610" y="7014"/>
                    <a:pt x="8601" y="7086"/>
                    <a:pt x="8592" y="7121"/>
                  </a:cubicBezTo>
                  <a:cubicBezTo>
                    <a:pt x="8645" y="7112"/>
                    <a:pt x="8699" y="7112"/>
                    <a:pt x="8752" y="7112"/>
                  </a:cubicBezTo>
                  <a:cubicBezTo>
                    <a:pt x="8815" y="7086"/>
                    <a:pt x="8877" y="7041"/>
                    <a:pt x="8949" y="7032"/>
                  </a:cubicBezTo>
                  <a:cubicBezTo>
                    <a:pt x="9031" y="7054"/>
                    <a:pt x="9101" y="7121"/>
                    <a:pt x="9184" y="7121"/>
                  </a:cubicBezTo>
                  <a:cubicBezTo>
                    <a:pt x="9200" y="7121"/>
                    <a:pt x="9217" y="7118"/>
                    <a:pt x="9234" y="7112"/>
                  </a:cubicBezTo>
                  <a:cubicBezTo>
                    <a:pt x="9466" y="7077"/>
                    <a:pt x="9609" y="6836"/>
                    <a:pt x="9859" y="6827"/>
                  </a:cubicBezTo>
                  <a:cubicBezTo>
                    <a:pt x="9894" y="6889"/>
                    <a:pt x="9930" y="6952"/>
                    <a:pt x="9966" y="7014"/>
                  </a:cubicBezTo>
                  <a:cubicBezTo>
                    <a:pt x="10126" y="6979"/>
                    <a:pt x="10287" y="6961"/>
                    <a:pt x="10430" y="6872"/>
                  </a:cubicBezTo>
                  <a:cubicBezTo>
                    <a:pt x="10453" y="6859"/>
                    <a:pt x="10477" y="6854"/>
                    <a:pt x="10500" y="6854"/>
                  </a:cubicBezTo>
                  <a:cubicBezTo>
                    <a:pt x="10574" y="6854"/>
                    <a:pt x="10647" y="6905"/>
                    <a:pt x="10715" y="6925"/>
                  </a:cubicBezTo>
                  <a:cubicBezTo>
                    <a:pt x="10751" y="6898"/>
                    <a:pt x="10786" y="6880"/>
                    <a:pt x="10822" y="6854"/>
                  </a:cubicBezTo>
                  <a:lnTo>
                    <a:pt x="10822" y="6854"/>
                  </a:lnTo>
                  <a:cubicBezTo>
                    <a:pt x="10795" y="6898"/>
                    <a:pt x="10769" y="6952"/>
                    <a:pt x="10742" y="6996"/>
                  </a:cubicBezTo>
                  <a:lnTo>
                    <a:pt x="10813" y="7041"/>
                  </a:lnTo>
                  <a:cubicBezTo>
                    <a:pt x="10840" y="7175"/>
                    <a:pt x="10795" y="7318"/>
                    <a:pt x="10813" y="7460"/>
                  </a:cubicBezTo>
                  <a:lnTo>
                    <a:pt x="11152" y="7460"/>
                  </a:lnTo>
                  <a:cubicBezTo>
                    <a:pt x="11170" y="7300"/>
                    <a:pt x="11268" y="7175"/>
                    <a:pt x="11366" y="7059"/>
                  </a:cubicBezTo>
                  <a:cubicBezTo>
                    <a:pt x="11331" y="7041"/>
                    <a:pt x="11268" y="7005"/>
                    <a:pt x="11241" y="6996"/>
                  </a:cubicBezTo>
                  <a:cubicBezTo>
                    <a:pt x="11313" y="6925"/>
                    <a:pt x="11393" y="6872"/>
                    <a:pt x="11473" y="6818"/>
                  </a:cubicBezTo>
                  <a:lnTo>
                    <a:pt x="11473" y="6818"/>
                  </a:lnTo>
                  <a:cubicBezTo>
                    <a:pt x="11456" y="6987"/>
                    <a:pt x="11375" y="7139"/>
                    <a:pt x="11357" y="7309"/>
                  </a:cubicBezTo>
                  <a:cubicBezTo>
                    <a:pt x="11322" y="7460"/>
                    <a:pt x="11375" y="7612"/>
                    <a:pt x="11393" y="7764"/>
                  </a:cubicBezTo>
                  <a:cubicBezTo>
                    <a:pt x="11384" y="7844"/>
                    <a:pt x="11357" y="7933"/>
                    <a:pt x="11331" y="8013"/>
                  </a:cubicBezTo>
                  <a:cubicBezTo>
                    <a:pt x="11366" y="8094"/>
                    <a:pt x="11393" y="8174"/>
                    <a:pt x="11438" y="8254"/>
                  </a:cubicBezTo>
                  <a:cubicBezTo>
                    <a:pt x="11411" y="8272"/>
                    <a:pt x="11375" y="8308"/>
                    <a:pt x="11357" y="8335"/>
                  </a:cubicBezTo>
                  <a:cubicBezTo>
                    <a:pt x="11375" y="8388"/>
                    <a:pt x="11384" y="8433"/>
                    <a:pt x="11402" y="8486"/>
                  </a:cubicBezTo>
                  <a:cubicBezTo>
                    <a:pt x="11322" y="8558"/>
                    <a:pt x="11295" y="8656"/>
                    <a:pt x="11277" y="8754"/>
                  </a:cubicBezTo>
                  <a:cubicBezTo>
                    <a:pt x="11304" y="8745"/>
                    <a:pt x="11357" y="8727"/>
                    <a:pt x="11384" y="8718"/>
                  </a:cubicBezTo>
                  <a:cubicBezTo>
                    <a:pt x="11393" y="8763"/>
                    <a:pt x="11402" y="8843"/>
                    <a:pt x="11411" y="8888"/>
                  </a:cubicBezTo>
                  <a:cubicBezTo>
                    <a:pt x="11340" y="8986"/>
                    <a:pt x="11161" y="9066"/>
                    <a:pt x="11250" y="9209"/>
                  </a:cubicBezTo>
                  <a:cubicBezTo>
                    <a:pt x="11340" y="9387"/>
                    <a:pt x="11304" y="9610"/>
                    <a:pt x="11402" y="9789"/>
                  </a:cubicBezTo>
                  <a:cubicBezTo>
                    <a:pt x="11357" y="9958"/>
                    <a:pt x="11313" y="10128"/>
                    <a:pt x="11304" y="10306"/>
                  </a:cubicBezTo>
                  <a:cubicBezTo>
                    <a:pt x="11277" y="10360"/>
                    <a:pt x="11348" y="10386"/>
                    <a:pt x="11375" y="10422"/>
                  </a:cubicBezTo>
                  <a:cubicBezTo>
                    <a:pt x="11313" y="10493"/>
                    <a:pt x="11340" y="10592"/>
                    <a:pt x="11366" y="10681"/>
                  </a:cubicBezTo>
                  <a:cubicBezTo>
                    <a:pt x="11348" y="10725"/>
                    <a:pt x="11340" y="10770"/>
                    <a:pt x="11322" y="10815"/>
                  </a:cubicBezTo>
                  <a:cubicBezTo>
                    <a:pt x="11357" y="11020"/>
                    <a:pt x="11313" y="11225"/>
                    <a:pt x="11241" y="11421"/>
                  </a:cubicBezTo>
                  <a:cubicBezTo>
                    <a:pt x="11357" y="11555"/>
                    <a:pt x="11331" y="11751"/>
                    <a:pt x="11348" y="11912"/>
                  </a:cubicBezTo>
                  <a:cubicBezTo>
                    <a:pt x="11304" y="12117"/>
                    <a:pt x="11313" y="12322"/>
                    <a:pt x="11340" y="12519"/>
                  </a:cubicBezTo>
                  <a:cubicBezTo>
                    <a:pt x="11357" y="12706"/>
                    <a:pt x="11313" y="12893"/>
                    <a:pt x="11277" y="13072"/>
                  </a:cubicBezTo>
                  <a:cubicBezTo>
                    <a:pt x="11254" y="13080"/>
                    <a:pt x="11233" y="13085"/>
                    <a:pt x="11214" y="13085"/>
                  </a:cubicBezTo>
                  <a:cubicBezTo>
                    <a:pt x="11175" y="13085"/>
                    <a:pt x="11146" y="13064"/>
                    <a:pt x="11134" y="13009"/>
                  </a:cubicBezTo>
                  <a:cubicBezTo>
                    <a:pt x="11063" y="13045"/>
                    <a:pt x="10983" y="13081"/>
                    <a:pt x="10911" y="13116"/>
                  </a:cubicBezTo>
                  <a:cubicBezTo>
                    <a:pt x="10920" y="13143"/>
                    <a:pt x="10947" y="13205"/>
                    <a:pt x="10956" y="13232"/>
                  </a:cubicBezTo>
                  <a:cubicBezTo>
                    <a:pt x="10902" y="13250"/>
                    <a:pt x="10849" y="13259"/>
                    <a:pt x="10786" y="13268"/>
                  </a:cubicBezTo>
                  <a:cubicBezTo>
                    <a:pt x="10769" y="13312"/>
                    <a:pt x="10742" y="13348"/>
                    <a:pt x="10724" y="13384"/>
                  </a:cubicBezTo>
                  <a:cubicBezTo>
                    <a:pt x="10724" y="13402"/>
                    <a:pt x="10733" y="13437"/>
                    <a:pt x="10742" y="13455"/>
                  </a:cubicBezTo>
                  <a:cubicBezTo>
                    <a:pt x="10710" y="13436"/>
                    <a:pt x="10678" y="13421"/>
                    <a:pt x="10645" y="13421"/>
                  </a:cubicBezTo>
                  <a:cubicBezTo>
                    <a:pt x="10633" y="13421"/>
                    <a:pt x="10620" y="13423"/>
                    <a:pt x="10608" y="13428"/>
                  </a:cubicBezTo>
                  <a:cubicBezTo>
                    <a:pt x="10456" y="13473"/>
                    <a:pt x="10296" y="13464"/>
                    <a:pt x="10135" y="13509"/>
                  </a:cubicBezTo>
                  <a:cubicBezTo>
                    <a:pt x="10180" y="13607"/>
                    <a:pt x="10215" y="13714"/>
                    <a:pt x="10242" y="13821"/>
                  </a:cubicBezTo>
                  <a:cubicBezTo>
                    <a:pt x="10278" y="13812"/>
                    <a:pt x="10349" y="13803"/>
                    <a:pt x="10385" y="13803"/>
                  </a:cubicBezTo>
                  <a:cubicBezTo>
                    <a:pt x="10314" y="13830"/>
                    <a:pt x="10233" y="13857"/>
                    <a:pt x="10153" y="13883"/>
                  </a:cubicBezTo>
                  <a:cubicBezTo>
                    <a:pt x="10153" y="14178"/>
                    <a:pt x="10198" y="14472"/>
                    <a:pt x="10117" y="14758"/>
                  </a:cubicBezTo>
                  <a:cubicBezTo>
                    <a:pt x="10207" y="14936"/>
                    <a:pt x="10269" y="15132"/>
                    <a:pt x="10439" y="15248"/>
                  </a:cubicBezTo>
                  <a:cubicBezTo>
                    <a:pt x="10447" y="15293"/>
                    <a:pt x="10456" y="15346"/>
                    <a:pt x="10465" y="15391"/>
                  </a:cubicBezTo>
                  <a:cubicBezTo>
                    <a:pt x="10447" y="15391"/>
                    <a:pt x="10412" y="15400"/>
                    <a:pt x="10394" y="15400"/>
                  </a:cubicBezTo>
                  <a:cubicBezTo>
                    <a:pt x="10367" y="15355"/>
                    <a:pt x="10340" y="15311"/>
                    <a:pt x="10314" y="15257"/>
                  </a:cubicBezTo>
                  <a:cubicBezTo>
                    <a:pt x="10215" y="15213"/>
                    <a:pt x="10117" y="15168"/>
                    <a:pt x="10019" y="15123"/>
                  </a:cubicBezTo>
                  <a:cubicBezTo>
                    <a:pt x="9984" y="15025"/>
                    <a:pt x="9939" y="14927"/>
                    <a:pt x="9894" y="14838"/>
                  </a:cubicBezTo>
                  <a:cubicBezTo>
                    <a:pt x="9832" y="14704"/>
                    <a:pt x="9698" y="14633"/>
                    <a:pt x="9609" y="14535"/>
                  </a:cubicBezTo>
                  <a:cubicBezTo>
                    <a:pt x="9314" y="14213"/>
                    <a:pt x="9011" y="13910"/>
                    <a:pt x="8690" y="13625"/>
                  </a:cubicBezTo>
                  <a:cubicBezTo>
                    <a:pt x="8458" y="13446"/>
                    <a:pt x="8244" y="13250"/>
                    <a:pt x="8074" y="13018"/>
                  </a:cubicBezTo>
                  <a:cubicBezTo>
                    <a:pt x="7932" y="12804"/>
                    <a:pt x="7727" y="12634"/>
                    <a:pt x="7602" y="12411"/>
                  </a:cubicBezTo>
                  <a:cubicBezTo>
                    <a:pt x="7521" y="12287"/>
                    <a:pt x="7450" y="12162"/>
                    <a:pt x="7361" y="12046"/>
                  </a:cubicBezTo>
                  <a:cubicBezTo>
                    <a:pt x="7272" y="11930"/>
                    <a:pt x="7129" y="11867"/>
                    <a:pt x="7004" y="11787"/>
                  </a:cubicBezTo>
                  <a:cubicBezTo>
                    <a:pt x="7040" y="11707"/>
                    <a:pt x="7084" y="11626"/>
                    <a:pt x="7102" y="11546"/>
                  </a:cubicBezTo>
                  <a:cubicBezTo>
                    <a:pt x="7013" y="11323"/>
                    <a:pt x="6924" y="11073"/>
                    <a:pt x="6710" y="10948"/>
                  </a:cubicBezTo>
                  <a:cubicBezTo>
                    <a:pt x="6671" y="10948"/>
                    <a:pt x="6630" y="10953"/>
                    <a:pt x="6589" y="10953"/>
                  </a:cubicBezTo>
                  <a:cubicBezTo>
                    <a:pt x="6535" y="10953"/>
                    <a:pt x="6483" y="10945"/>
                    <a:pt x="6442" y="10904"/>
                  </a:cubicBezTo>
                  <a:cubicBezTo>
                    <a:pt x="6308" y="10752"/>
                    <a:pt x="6379" y="10485"/>
                    <a:pt x="6201" y="10351"/>
                  </a:cubicBezTo>
                  <a:cubicBezTo>
                    <a:pt x="6201" y="10190"/>
                    <a:pt x="6165" y="10021"/>
                    <a:pt x="6237" y="9869"/>
                  </a:cubicBezTo>
                  <a:cubicBezTo>
                    <a:pt x="6272" y="9762"/>
                    <a:pt x="6290" y="9655"/>
                    <a:pt x="6290" y="9539"/>
                  </a:cubicBezTo>
                  <a:cubicBezTo>
                    <a:pt x="6308" y="9521"/>
                    <a:pt x="6344" y="9485"/>
                    <a:pt x="6353" y="9468"/>
                  </a:cubicBezTo>
                  <a:cubicBezTo>
                    <a:pt x="6353" y="9396"/>
                    <a:pt x="6362" y="9334"/>
                    <a:pt x="6362" y="9271"/>
                  </a:cubicBezTo>
                  <a:lnTo>
                    <a:pt x="6362" y="9271"/>
                  </a:lnTo>
                  <a:cubicBezTo>
                    <a:pt x="6255" y="9298"/>
                    <a:pt x="6147" y="9343"/>
                    <a:pt x="6049" y="9396"/>
                  </a:cubicBezTo>
                  <a:cubicBezTo>
                    <a:pt x="6085" y="9343"/>
                    <a:pt x="6112" y="9289"/>
                    <a:pt x="6139" y="9227"/>
                  </a:cubicBezTo>
                  <a:lnTo>
                    <a:pt x="6139" y="9227"/>
                  </a:lnTo>
                  <a:cubicBezTo>
                    <a:pt x="5996" y="9271"/>
                    <a:pt x="5871" y="9343"/>
                    <a:pt x="5755" y="9423"/>
                  </a:cubicBezTo>
                  <a:cubicBezTo>
                    <a:pt x="5746" y="9378"/>
                    <a:pt x="5737" y="9334"/>
                    <a:pt x="5719" y="9289"/>
                  </a:cubicBezTo>
                  <a:lnTo>
                    <a:pt x="5719" y="9289"/>
                  </a:lnTo>
                  <a:cubicBezTo>
                    <a:pt x="5737" y="9307"/>
                    <a:pt x="5764" y="9343"/>
                    <a:pt x="5782" y="9369"/>
                  </a:cubicBezTo>
                  <a:cubicBezTo>
                    <a:pt x="5835" y="9298"/>
                    <a:pt x="5951" y="9209"/>
                    <a:pt x="5898" y="9111"/>
                  </a:cubicBezTo>
                  <a:cubicBezTo>
                    <a:pt x="5835" y="9057"/>
                    <a:pt x="5755" y="9048"/>
                    <a:pt x="5684" y="9021"/>
                  </a:cubicBezTo>
                  <a:cubicBezTo>
                    <a:pt x="5701" y="8950"/>
                    <a:pt x="5719" y="8870"/>
                    <a:pt x="5800" y="8852"/>
                  </a:cubicBezTo>
                  <a:cubicBezTo>
                    <a:pt x="5933" y="8807"/>
                    <a:pt x="5942" y="8647"/>
                    <a:pt x="6032" y="8567"/>
                  </a:cubicBezTo>
                  <a:cubicBezTo>
                    <a:pt x="6112" y="8486"/>
                    <a:pt x="6210" y="8406"/>
                    <a:pt x="6281" y="8317"/>
                  </a:cubicBezTo>
                  <a:cubicBezTo>
                    <a:pt x="6317" y="8326"/>
                    <a:pt x="6379" y="8335"/>
                    <a:pt x="6415" y="8335"/>
                  </a:cubicBezTo>
                  <a:cubicBezTo>
                    <a:pt x="6460" y="8272"/>
                    <a:pt x="6495" y="8192"/>
                    <a:pt x="6549" y="8138"/>
                  </a:cubicBezTo>
                  <a:cubicBezTo>
                    <a:pt x="6692" y="8076"/>
                    <a:pt x="6870" y="8049"/>
                    <a:pt x="6950" y="7897"/>
                  </a:cubicBezTo>
                  <a:cubicBezTo>
                    <a:pt x="7004" y="7897"/>
                    <a:pt x="7057" y="7889"/>
                    <a:pt x="7102" y="7889"/>
                  </a:cubicBezTo>
                  <a:cubicBezTo>
                    <a:pt x="7111" y="7924"/>
                    <a:pt x="7129" y="8004"/>
                    <a:pt x="7129" y="8040"/>
                  </a:cubicBezTo>
                  <a:cubicBezTo>
                    <a:pt x="7236" y="7987"/>
                    <a:pt x="7343" y="7924"/>
                    <a:pt x="7405" y="7826"/>
                  </a:cubicBezTo>
                  <a:cubicBezTo>
                    <a:pt x="7459" y="7764"/>
                    <a:pt x="7486" y="7683"/>
                    <a:pt x="7566" y="7657"/>
                  </a:cubicBezTo>
                  <a:cubicBezTo>
                    <a:pt x="7673" y="7603"/>
                    <a:pt x="7816" y="7585"/>
                    <a:pt x="7887" y="7469"/>
                  </a:cubicBezTo>
                  <a:cubicBezTo>
                    <a:pt x="7967" y="7389"/>
                    <a:pt x="7923" y="7273"/>
                    <a:pt x="7905" y="7175"/>
                  </a:cubicBezTo>
                  <a:cubicBezTo>
                    <a:pt x="7950" y="7112"/>
                    <a:pt x="7994" y="7041"/>
                    <a:pt x="8048" y="6979"/>
                  </a:cubicBezTo>
                  <a:cubicBezTo>
                    <a:pt x="8030" y="6961"/>
                    <a:pt x="8003" y="6925"/>
                    <a:pt x="7994" y="6907"/>
                  </a:cubicBezTo>
                  <a:cubicBezTo>
                    <a:pt x="7923" y="6898"/>
                    <a:pt x="7860" y="6889"/>
                    <a:pt x="7798" y="6872"/>
                  </a:cubicBezTo>
                  <a:cubicBezTo>
                    <a:pt x="7878" y="6791"/>
                    <a:pt x="7958" y="6711"/>
                    <a:pt x="8021" y="6622"/>
                  </a:cubicBezTo>
                  <a:close/>
                  <a:moveTo>
                    <a:pt x="10737" y="0"/>
                  </a:moveTo>
                  <a:cubicBezTo>
                    <a:pt x="10688" y="0"/>
                    <a:pt x="10639" y="2"/>
                    <a:pt x="10590" y="11"/>
                  </a:cubicBezTo>
                  <a:cubicBezTo>
                    <a:pt x="10492" y="109"/>
                    <a:pt x="10385" y="199"/>
                    <a:pt x="10233" y="225"/>
                  </a:cubicBezTo>
                  <a:cubicBezTo>
                    <a:pt x="10215" y="199"/>
                    <a:pt x="10180" y="163"/>
                    <a:pt x="10162" y="145"/>
                  </a:cubicBezTo>
                  <a:cubicBezTo>
                    <a:pt x="10064" y="172"/>
                    <a:pt x="9966" y="199"/>
                    <a:pt x="9868" y="216"/>
                  </a:cubicBezTo>
                  <a:cubicBezTo>
                    <a:pt x="9868" y="332"/>
                    <a:pt x="9725" y="288"/>
                    <a:pt x="9653" y="315"/>
                  </a:cubicBezTo>
                  <a:cubicBezTo>
                    <a:pt x="9662" y="261"/>
                    <a:pt x="9689" y="208"/>
                    <a:pt x="9662" y="145"/>
                  </a:cubicBezTo>
                  <a:cubicBezTo>
                    <a:pt x="9652" y="143"/>
                    <a:pt x="9642" y="142"/>
                    <a:pt x="9632" y="142"/>
                  </a:cubicBezTo>
                  <a:cubicBezTo>
                    <a:pt x="9559" y="142"/>
                    <a:pt x="9504" y="197"/>
                    <a:pt x="9457" y="252"/>
                  </a:cubicBezTo>
                  <a:cubicBezTo>
                    <a:pt x="9466" y="288"/>
                    <a:pt x="9484" y="368"/>
                    <a:pt x="9493" y="404"/>
                  </a:cubicBezTo>
                  <a:cubicBezTo>
                    <a:pt x="9537" y="386"/>
                    <a:pt x="9582" y="368"/>
                    <a:pt x="9627" y="350"/>
                  </a:cubicBezTo>
                  <a:cubicBezTo>
                    <a:pt x="9636" y="377"/>
                    <a:pt x="9662" y="431"/>
                    <a:pt x="9680" y="457"/>
                  </a:cubicBezTo>
                  <a:cubicBezTo>
                    <a:pt x="9716" y="431"/>
                    <a:pt x="9752" y="413"/>
                    <a:pt x="9787" y="395"/>
                  </a:cubicBezTo>
                  <a:lnTo>
                    <a:pt x="9787" y="395"/>
                  </a:lnTo>
                  <a:cubicBezTo>
                    <a:pt x="9787" y="431"/>
                    <a:pt x="9778" y="493"/>
                    <a:pt x="9778" y="529"/>
                  </a:cubicBezTo>
                  <a:cubicBezTo>
                    <a:pt x="9921" y="538"/>
                    <a:pt x="9796" y="600"/>
                    <a:pt x="9752" y="645"/>
                  </a:cubicBezTo>
                  <a:cubicBezTo>
                    <a:pt x="9671" y="466"/>
                    <a:pt x="9466" y="422"/>
                    <a:pt x="9341" y="297"/>
                  </a:cubicBezTo>
                  <a:cubicBezTo>
                    <a:pt x="9287" y="312"/>
                    <a:pt x="9240" y="334"/>
                    <a:pt x="9182" y="334"/>
                  </a:cubicBezTo>
                  <a:cubicBezTo>
                    <a:pt x="9173" y="334"/>
                    <a:pt x="9164" y="334"/>
                    <a:pt x="9154" y="332"/>
                  </a:cubicBezTo>
                  <a:cubicBezTo>
                    <a:pt x="9225" y="288"/>
                    <a:pt x="9288" y="243"/>
                    <a:pt x="9359" y="199"/>
                  </a:cubicBezTo>
                  <a:lnTo>
                    <a:pt x="9359" y="199"/>
                  </a:lnTo>
                  <a:cubicBezTo>
                    <a:pt x="9279" y="208"/>
                    <a:pt x="9198" y="208"/>
                    <a:pt x="9118" y="216"/>
                  </a:cubicBezTo>
                  <a:cubicBezTo>
                    <a:pt x="9127" y="234"/>
                    <a:pt x="9145" y="288"/>
                    <a:pt x="9154" y="315"/>
                  </a:cubicBezTo>
                  <a:cubicBezTo>
                    <a:pt x="9091" y="324"/>
                    <a:pt x="9029" y="332"/>
                    <a:pt x="8967" y="341"/>
                  </a:cubicBezTo>
                  <a:cubicBezTo>
                    <a:pt x="8899" y="267"/>
                    <a:pt x="8814" y="228"/>
                    <a:pt x="8724" y="228"/>
                  </a:cubicBezTo>
                  <a:cubicBezTo>
                    <a:pt x="8684" y="228"/>
                    <a:pt x="8642" y="236"/>
                    <a:pt x="8601" y="252"/>
                  </a:cubicBezTo>
                  <a:cubicBezTo>
                    <a:pt x="8565" y="222"/>
                    <a:pt x="8525" y="209"/>
                    <a:pt x="8485" y="209"/>
                  </a:cubicBezTo>
                  <a:cubicBezTo>
                    <a:pt x="8394" y="209"/>
                    <a:pt x="8304" y="278"/>
                    <a:pt x="8280" y="377"/>
                  </a:cubicBezTo>
                  <a:cubicBezTo>
                    <a:pt x="8333" y="359"/>
                    <a:pt x="8387" y="350"/>
                    <a:pt x="8440" y="332"/>
                  </a:cubicBezTo>
                  <a:cubicBezTo>
                    <a:pt x="8494" y="431"/>
                    <a:pt x="8556" y="538"/>
                    <a:pt x="8592" y="654"/>
                  </a:cubicBezTo>
                  <a:cubicBezTo>
                    <a:pt x="8515" y="654"/>
                    <a:pt x="8433" y="630"/>
                    <a:pt x="8356" y="630"/>
                  </a:cubicBezTo>
                  <a:cubicBezTo>
                    <a:pt x="8317" y="630"/>
                    <a:pt x="8280" y="636"/>
                    <a:pt x="8244" y="654"/>
                  </a:cubicBezTo>
                  <a:cubicBezTo>
                    <a:pt x="8164" y="761"/>
                    <a:pt x="8110" y="894"/>
                    <a:pt x="8110" y="1028"/>
                  </a:cubicBezTo>
                  <a:cubicBezTo>
                    <a:pt x="8150" y="1062"/>
                    <a:pt x="8194" y="1075"/>
                    <a:pt x="8240" y="1075"/>
                  </a:cubicBezTo>
                  <a:cubicBezTo>
                    <a:pt x="8339" y="1075"/>
                    <a:pt x="8447" y="1017"/>
                    <a:pt x="8538" y="993"/>
                  </a:cubicBezTo>
                  <a:cubicBezTo>
                    <a:pt x="8565" y="1082"/>
                    <a:pt x="8601" y="1162"/>
                    <a:pt x="8636" y="1242"/>
                  </a:cubicBezTo>
                  <a:cubicBezTo>
                    <a:pt x="8645" y="1153"/>
                    <a:pt x="8645" y="1064"/>
                    <a:pt x="8681" y="975"/>
                  </a:cubicBezTo>
                  <a:cubicBezTo>
                    <a:pt x="8728" y="1029"/>
                    <a:pt x="8775" y="1105"/>
                    <a:pt x="8845" y="1105"/>
                  </a:cubicBezTo>
                  <a:cubicBezTo>
                    <a:pt x="8856" y="1105"/>
                    <a:pt x="8866" y="1103"/>
                    <a:pt x="8877" y="1100"/>
                  </a:cubicBezTo>
                  <a:cubicBezTo>
                    <a:pt x="8859" y="1055"/>
                    <a:pt x="8833" y="1001"/>
                    <a:pt x="8815" y="948"/>
                  </a:cubicBezTo>
                  <a:lnTo>
                    <a:pt x="8815" y="948"/>
                  </a:lnTo>
                  <a:cubicBezTo>
                    <a:pt x="8851" y="984"/>
                    <a:pt x="8895" y="1010"/>
                    <a:pt x="8940" y="1046"/>
                  </a:cubicBezTo>
                  <a:cubicBezTo>
                    <a:pt x="8913" y="1126"/>
                    <a:pt x="8877" y="1216"/>
                    <a:pt x="8797" y="1260"/>
                  </a:cubicBezTo>
                  <a:cubicBezTo>
                    <a:pt x="8768" y="1279"/>
                    <a:pt x="8740" y="1298"/>
                    <a:pt x="8715" y="1298"/>
                  </a:cubicBezTo>
                  <a:cubicBezTo>
                    <a:pt x="8694" y="1298"/>
                    <a:pt x="8676" y="1284"/>
                    <a:pt x="8663" y="1242"/>
                  </a:cubicBezTo>
                  <a:cubicBezTo>
                    <a:pt x="8645" y="1260"/>
                    <a:pt x="8619" y="1314"/>
                    <a:pt x="8610" y="1332"/>
                  </a:cubicBezTo>
                  <a:cubicBezTo>
                    <a:pt x="8571" y="1325"/>
                    <a:pt x="8534" y="1322"/>
                    <a:pt x="8497" y="1322"/>
                  </a:cubicBezTo>
                  <a:cubicBezTo>
                    <a:pt x="8292" y="1322"/>
                    <a:pt x="8103" y="1415"/>
                    <a:pt x="7914" y="1483"/>
                  </a:cubicBezTo>
                  <a:cubicBezTo>
                    <a:pt x="7789" y="1537"/>
                    <a:pt x="7691" y="1635"/>
                    <a:pt x="7575" y="1697"/>
                  </a:cubicBezTo>
                  <a:cubicBezTo>
                    <a:pt x="7492" y="1674"/>
                    <a:pt x="7404" y="1654"/>
                    <a:pt x="7316" y="1654"/>
                  </a:cubicBezTo>
                  <a:cubicBezTo>
                    <a:pt x="7272" y="1654"/>
                    <a:pt x="7227" y="1659"/>
                    <a:pt x="7182" y="1671"/>
                  </a:cubicBezTo>
                  <a:cubicBezTo>
                    <a:pt x="7111" y="1751"/>
                    <a:pt x="7084" y="1885"/>
                    <a:pt x="6986" y="1938"/>
                  </a:cubicBezTo>
                  <a:cubicBezTo>
                    <a:pt x="6870" y="2010"/>
                    <a:pt x="6754" y="2090"/>
                    <a:pt x="6647" y="2179"/>
                  </a:cubicBezTo>
                  <a:cubicBezTo>
                    <a:pt x="6558" y="2277"/>
                    <a:pt x="6415" y="2268"/>
                    <a:pt x="6290" y="2313"/>
                  </a:cubicBezTo>
                  <a:cubicBezTo>
                    <a:pt x="6246" y="2224"/>
                    <a:pt x="6192" y="2126"/>
                    <a:pt x="6094" y="2099"/>
                  </a:cubicBezTo>
                  <a:lnTo>
                    <a:pt x="6094" y="2099"/>
                  </a:lnTo>
                  <a:cubicBezTo>
                    <a:pt x="6094" y="2161"/>
                    <a:pt x="6103" y="2224"/>
                    <a:pt x="6103" y="2286"/>
                  </a:cubicBezTo>
                  <a:cubicBezTo>
                    <a:pt x="6067" y="2268"/>
                    <a:pt x="6032" y="2259"/>
                    <a:pt x="5996" y="2242"/>
                  </a:cubicBezTo>
                  <a:cubicBezTo>
                    <a:pt x="5933" y="2259"/>
                    <a:pt x="5880" y="2268"/>
                    <a:pt x="5817" y="2277"/>
                  </a:cubicBezTo>
                  <a:cubicBezTo>
                    <a:pt x="5808" y="2250"/>
                    <a:pt x="5800" y="2197"/>
                    <a:pt x="5791" y="2170"/>
                  </a:cubicBezTo>
                  <a:cubicBezTo>
                    <a:pt x="5764" y="2197"/>
                    <a:pt x="5693" y="2259"/>
                    <a:pt x="5657" y="2286"/>
                  </a:cubicBezTo>
                  <a:cubicBezTo>
                    <a:pt x="5666" y="2206"/>
                    <a:pt x="5701" y="2134"/>
                    <a:pt x="5675" y="2054"/>
                  </a:cubicBezTo>
                  <a:cubicBezTo>
                    <a:pt x="5594" y="2054"/>
                    <a:pt x="5568" y="2152"/>
                    <a:pt x="5523" y="2206"/>
                  </a:cubicBezTo>
                  <a:cubicBezTo>
                    <a:pt x="5532" y="2152"/>
                    <a:pt x="5541" y="2108"/>
                    <a:pt x="5550" y="2054"/>
                  </a:cubicBezTo>
                  <a:cubicBezTo>
                    <a:pt x="5603" y="2036"/>
                    <a:pt x="5657" y="2018"/>
                    <a:pt x="5710" y="2001"/>
                  </a:cubicBezTo>
                  <a:cubicBezTo>
                    <a:pt x="5693" y="1947"/>
                    <a:pt x="5684" y="1894"/>
                    <a:pt x="5666" y="1840"/>
                  </a:cubicBezTo>
                  <a:cubicBezTo>
                    <a:pt x="5693" y="1840"/>
                    <a:pt x="5755" y="1831"/>
                    <a:pt x="5782" y="1822"/>
                  </a:cubicBezTo>
                  <a:cubicBezTo>
                    <a:pt x="5755" y="1769"/>
                    <a:pt x="5701" y="1733"/>
                    <a:pt x="5639" y="1724"/>
                  </a:cubicBezTo>
                  <a:cubicBezTo>
                    <a:pt x="5621" y="1653"/>
                    <a:pt x="5603" y="1581"/>
                    <a:pt x="5559" y="1528"/>
                  </a:cubicBezTo>
                  <a:cubicBezTo>
                    <a:pt x="5603" y="1519"/>
                    <a:pt x="5648" y="1510"/>
                    <a:pt x="5684" y="1501"/>
                  </a:cubicBezTo>
                  <a:lnTo>
                    <a:pt x="5684" y="1501"/>
                  </a:lnTo>
                  <a:cubicBezTo>
                    <a:pt x="5685" y="1506"/>
                    <a:pt x="5686" y="1511"/>
                    <a:pt x="5685" y="1517"/>
                  </a:cubicBezTo>
                  <a:lnTo>
                    <a:pt x="5685" y="1517"/>
                  </a:lnTo>
                  <a:cubicBezTo>
                    <a:pt x="5792" y="1420"/>
                    <a:pt x="5898" y="1349"/>
                    <a:pt x="6014" y="1278"/>
                  </a:cubicBezTo>
                  <a:cubicBezTo>
                    <a:pt x="5987" y="1233"/>
                    <a:pt x="5960" y="1198"/>
                    <a:pt x="5933" y="1153"/>
                  </a:cubicBezTo>
                  <a:lnTo>
                    <a:pt x="5782" y="1153"/>
                  </a:lnTo>
                  <a:cubicBezTo>
                    <a:pt x="5710" y="1198"/>
                    <a:pt x="5630" y="1225"/>
                    <a:pt x="5550" y="1242"/>
                  </a:cubicBezTo>
                  <a:cubicBezTo>
                    <a:pt x="5532" y="1287"/>
                    <a:pt x="5514" y="1323"/>
                    <a:pt x="5496" y="1367"/>
                  </a:cubicBezTo>
                  <a:cubicBezTo>
                    <a:pt x="5452" y="1376"/>
                    <a:pt x="5398" y="1394"/>
                    <a:pt x="5354" y="1412"/>
                  </a:cubicBezTo>
                  <a:cubicBezTo>
                    <a:pt x="5362" y="1456"/>
                    <a:pt x="5380" y="1510"/>
                    <a:pt x="5389" y="1564"/>
                  </a:cubicBezTo>
                  <a:cubicBezTo>
                    <a:pt x="5434" y="1572"/>
                    <a:pt x="5487" y="1581"/>
                    <a:pt x="5541" y="1590"/>
                  </a:cubicBezTo>
                  <a:cubicBezTo>
                    <a:pt x="5523" y="1644"/>
                    <a:pt x="5514" y="1706"/>
                    <a:pt x="5505" y="1760"/>
                  </a:cubicBezTo>
                  <a:cubicBezTo>
                    <a:pt x="5425" y="1778"/>
                    <a:pt x="5354" y="1822"/>
                    <a:pt x="5291" y="1867"/>
                  </a:cubicBezTo>
                  <a:cubicBezTo>
                    <a:pt x="5273" y="1831"/>
                    <a:pt x="5255" y="1742"/>
                    <a:pt x="5238" y="1697"/>
                  </a:cubicBezTo>
                  <a:cubicBezTo>
                    <a:pt x="5220" y="1751"/>
                    <a:pt x="5202" y="1795"/>
                    <a:pt x="5184" y="1840"/>
                  </a:cubicBezTo>
                  <a:cubicBezTo>
                    <a:pt x="5166" y="1840"/>
                    <a:pt x="5130" y="1849"/>
                    <a:pt x="5104" y="1849"/>
                  </a:cubicBezTo>
                  <a:cubicBezTo>
                    <a:pt x="5122" y="1813"/>
                    <a:pt x="5130" y="1769"/>
                    <a:pt x="5148" y="1724"/>
                  </a:cubicBezTo>
                  <a:cubicBezTo>
                    <a:pt x="5113" y="1724"/>
                    <a:pt x="5050" y="1733"/>
                    <a:pt x="5015" y="1733"/>
                  </a:cubicBezTo>
                  <a:cubicBezTo>
                    <a:pt x="4997" y="1760"/>
                    <a:pt x="4979" y="1804"/>
                    <a:pt x="4961" y="1822"/>
                  </a:cubicBezTo>
                  <a:cubicBezTo>
                    <a:pt x="4979" y="1778"/>
                    <a:pt x="4988" y="1742"/>
                    <a:pt x="4997" y="1697"/>
                  </a:cubicBezTo>
                  <a:cubicBezTo>
                    <a:pt x="4970" y="1635"/>
                    <a:pt x="4943" y="1572"/>
                    <a:pt x="4916" y="1510"/>
                  </a:cubicBezTo>
                  <a:cubicBezTo>
                    <a:pt x="4854" y="1536"/>
                    <a:pt x="4791" y="1546"/>
                    <a:pt x="4727" y="1546"/>
                  </a:cubicBezTo>
                  <a:cubicBezTo>
                    <a:pt x="4590" y="1546"/>
                    <a:pt x="4452" y="1499"/>
                    <a:pt x="4319" y="1456"/>
                  </a:cubicBezTo>
                  <a:cubicBezTo>
                    <a:pt x="4306" y="1450"/>
                    <a:pt x="4292" y="1447"/>
                    <a:pt x="4278" y="1447"/>
                  </a:cubicBezTo>
                  <a:cubicBezTo>
                    <a:pt x="4218" y="1447"/>
                    <a:pt x="4163" y="1505"/>
                    <a:pt x="4185" y="1564"/>
                  </a:cubicBezTo>
                  <a:cubicBezTo>
                    <a:pt x="4292" y="1679"/>
                    <a:pt x="4470" y="1715"/>
                    <a:pt x="4488" y="1894"/>
                  </a:cubicBezTo>
                  <a:cubicBezTo>
                    <a:pt x="4452" y="1920"/>
                    <a:pt x="4417" y="1956"/>
                    <a:pt x="4381" y="1992"/>
                  </a:cubicBezTo>
                  <a:cubicBezTo>
                    <a:pt x="4417" y="2063"/>
                    <a:pt x="4452" y="2126"/>
                    <a:pt x="4488" y="2197"/>
                  </a:cubicBezTo>
                  <a:cubicBezTo>
                    <a:pt x="4577" y="2224"/>
                    <a:pt x="4684" y="2206"/>
                    <a:pt x="4747" y="2286"/>
                  </a:cubicBezTo>
                  <a:cubicBezTo>
                    <a:pt x="4916" y="2465"/>
                    <a:pt x="5157" y="2563"/>
                    <a:pt x="5398" y="2589"/>
                  </a:cubicBezTo>
                  <a:cubicBezTo>
                    <a:pt x="5452" y="2607"/>
                    <a:pt x="5505" y="2643"/>
                    <a:pt x="5559" y="2670"/>
                  </a:cubicBezTo>
                  <a:cubicBezTo>
                    <a:pt x="5585" y="2714"/>
                    <a:pt x="5612" y="2759"/>
                    <a:pt x="5648" y="2812"/>
                  </a:cubicBezTo>
                  <a:cubicBezTo>
                    <a:pt x="5630" y="2821"/>
                    <a:pt x="5603" y="2839"/>
                    <a:pt x="5594" y="2848"/>
                  </a:cubicBezTo>
                  <a:cubicBezTo>
                    <a:pt x="5693" y="2893"/>
                    <a:pt x="5728" y="3035"/>
                    <a:pt x="5594" y="3062"/>
                  </a:cubicBezTo>
                  <a:cubicBezTo>
                    <a:pt x="5612" y="3080"/>
                    <a:pt x="5648" y="3125"/>
                    <a:pt x="5666" y="3143"/>
                  </a:cubicBezTo>
                  <a:cubicBezTo>
                    <a:pt x="5612" y="3125"/>
                    <a:pt x="5568" y="3098"/>
                    <a:pt x="5523" y="3080"/>
                  </a:cubicBezTo>
                  <a:cubicBezTo>
                    <a:pt x="5398" y="3125"/>
                    <a:pt x="5282" y="3169"/>
                    <a:pt x="5166" y="3223"/>
                  </a:cubicBezTo>
                  <a:cubicBezTo>
                    <a:pt x="5193" y="3303"/>
                    <a:pt x="5264" y="3339"/>
                    <a:pt x="5336" y="3357"/>
                  </a:cubicBezTo>
                  <a:cubicBezTo>
                    <a:pt x="5345" y="3374"/>
                    <a:pt x="5345" y="3392"/>
                    <a:pt x="5354" y="3410"/>
                  </a:cubicBezTo>
                  <a:cubicBezTo>
                    <a:pt x="5318" y="3419"/>
                    <a:pt x="5282" y="3428"/>
                    <a:pt x="5246" y="3437"/>
                  </a:cubicBezTo>
                  <a:cubicBezTo>
                    <a:pt x="5213" y="3409"/>
                    <a:pt x="5180" y="3378"/>
                    <a:pt x="5146" y="3378"/>
                  </a:cubicBezTo>
                  <a:cubicBezTo>
                    <a:pt x="5126" y="3378"/>
                    <a:pt x="5106" y="3389"/>
                    <a:pt x="5086" y="3419"/>
                  </a:cubicBezTo>
                  <a:cubicBezTo>
                    <a:pt x="5077" y="3482"/>
                    <a:pt x="5148" y="3490"/>
                    <a:pt x="5175" y="3526"/>
                  </a:cubicBezTo>
                  <a:cubicBezTo>
                    <a:pt x="5139" y="3508"/>
                    <a:pt x="5104" y="3490"/>
                    <a:pt x="5059" y="3473"/>
                  </a:cubicBezTo>
                  <a:cubicBezTo>
                    <a:pt x="5032" y="3490"/>
                    <a:pt x="4961" y="3517"/>
                    <a:pt x="4934" y="3526"/>
                  </a:cubicBezTo>
                  <a:cubicBezTo>
                    <a:pt x="4979" y="3499"/>
                    <a:pt x="5015" y="3473"/>
                    <a:pt x="5059" y="3446"/>
                  </a:cubicBezTo>
                  <a:cubicBezTo>
                    <a:pt x="5032" y="3339"/>
                    <a:pt x="4925" y="3348"/>
                    <a:pt x="4836" y="3321"/>
                  </a:cubicBezTo>
                  <a:cubicBezTo>
                    <a:pt x="4791" y="3357"/>
                    <a:pt x="4729" y="3374"/>
                    <a:pt x="4667" y="3374"/>
                  </a:cubicBezTo>
                  <a:cubicBezTo>
                    <a:pt x="4667" y="3401"/>
                    <a:pt x="4684" y="3464"/>
                    <a:pt x="4693" y="3490"/>
                  </a:cubicBezTo>
                  <a:cubicBezTo>
                    <a:pt x="4667" y="3482"/>
                    <a:pt x="4631" y="3473"/>
                    <a:pt x="4613" y="3464"/>
                  </a:cubicBezTo>
                  <a:cubicBezTo>
                    <a:pt x="4568" y="3544"/>
                    <a:pt x="4488" y="3544"/>
                    <a:pt x="4408" y="3544"/>
                  </a:cubicBezTo>
                  <a:cubicBezTo>
                    <a:pt x="4417" y="3571"/>
                    <a:pt x="4435" y="3624"/>
                    <a:pt x="4435" y="3651"/>
                  </a:cubicBezTo>
                  <a:cubicBezTo>
                    <a:pt x="4399" y="3642"/>
                    <a:pt x="4328" y="3615"/>
                    <a:pt x="4292" y="3598"/>
                  </a:cubicBezTo>
                  <a:lnTo>
                    <a:pt x="4292" y="3598"/>
                  </a:lnTo>
                  <a:cubicBezTo>
                    <a:pt x="4337" y="3651"/>
                    <a:pt x="4381" y="3713"/>
                    <a:pt x="4426" y="3767"/>
                  </a:cubicBezTo>
                  <a:cubicBezTo>
                    <a:pt x="4408" y="3785"/>
                    <a:pt x="4381" y="3812"/>
                    <a:pt x="4363" y="3821"/>
                  </a:cubicBezTo>
                  <a:cubicBezTo>
                    <a:pt x="4381" y="3847"/>
                    <a:pt x="4417" y="3892"/>
                    <a:pt x="4435" y="3919"/>
                  </a:cubicBezTo>
                  <a:cubicBezTo>
                    <a:pt x="4328" y="3945"/>
                    <a:pt x="4221" y="3972"/>
                    <a:pt x="4113" y="4008"/>
                  </a:cubicBezTo>
                  <a:cubicBezTo>
                    <a:pt x="4113" y="4088"/>
                    <a:pt x="4105" y="4168"/>
                    <a:pt x="4060" y="4240"/>
                  </a:cubicBezTo>
                  <a:cubicBezTo>
                    <a:pt x="4078" y="4231"/>
                    <a:pt x="4105" y="4213"/>
                    <a:pt x="4122" y="4213"/>
                  </a:cubicBezTo>
                  <a:cubicBezTo>
                    <a:pt x="4087" y="4311"/>
                    <a:pt x="4087" y="4418"/>
                    <a:pt x="4087" y="4525"/>
                  </a:cubicBezTo>
                  <a:cubicBezTo>
                    <a:pt x="4105" y="4534"/>
                    <a:pt x="4140" y="4561"/>
                    <a:pt x="4158" y="4570"/>
                  </a:cubicBezTo>
                  <a:cubicBezTo>
                    <a:pt x="4122" y="4606"/>
                    <a:pt x="4087" y="4641"/>
                    <a:pt x="4051" y="4677"/>
                  </a:cubicBezTo>
                  <a:cubicBezTo>
                    <a:pt x="4043" y="4742"/>
                    <a:pt x="4011" y="4762"/>
                    <a:pt x="3970" y="4762"/>
                  </a:cubicBezTo>
                  <a:cubicBezTo>
                    <a:pt x="3921" y="4762"/>
                    <a:pt x="3859" y="4732"/>
                    <a:pt x="3810" y="4713"/>
                  </a:cubicBezTo>
                  <a:cubicBezTo>
                    <a:pt x="3755" y="4761"/>
                    <a:pt x="3695" y="4793"/>
                    <a:pt x="3625" y="4793"/>
                  </a:cubicBezTo>
                  <a:cubicBezTo>
                    <a:pt x="3604" y="4793"/>
                    <a:pt x="3583" y="4790"/>
                    <a:pt x="3560" y="4784"/>
                  </a:cubicBezTo>
                  <a:cubicBezTo>
                    <a:pt x="3480" y="4864"/>
                    <a:pt x="3391" y="4918"/>
                    <a:pt x="3275" y="4927"/>
                  </a:cubicBezTo>
                  <a:cubicBezTo>
                    <a:pt x="3257" y="4909"/>
                    <a:pt x="3239" y="4864"/>
                    <a:pt x="3221" y="4846"/>
                  </a:cubicBezTo>
                  <a:cubicBezTo>
                    <a:pt x="3168" y="4864"/>
                    <a:pt x="3105" y="4882"/>
                    <a:pt x="3052" y="4900"/>
                  </a:cubicBezTo>
                  <a:cubicBezTo>
                    <a:pt x="3043" y="4945"/>
                    <a:pt x="3034" y="4989"/>
                    <a:pt x="3034" y="5043"/>
                  </a:cubicBezTo>
                  <a:cubicBezTo>
                    <a:pt x="3016" y="4989"/>
                    <a:pt x="2998" y="4945"/>
                    <a:pt x="2972" y="4891"/>
                  </a:cubicBezTo>
                  <a:cubicBezTo>
                    <a:pt x="2900" y="4855"/>
                    <a:pt x="2829" y="4811"/>
                    <a:pt x="2757" y="4775"/>
                  </a:cubicBezTo>
                  <a:cubicBezTo>
                    <a:pt x="2731" y="4802"/>
                    <a:pt x="2695" y="4838"/>
                    <a:pt x="2659" y="4873"/>
                  </a:cubicBezTo>
                  <a:cubicBezTo>
                    <a:pt x="2668" y="4784"/>
                    <a:pt x="2659" y="4704"/>
                    <a:pt x="2650" y="4623"/>
                  </a:cubicBezTo>
                  <a:cubicBezTo>
                    <a:pt x="2695" y="4597"/>
                    <a:pt x="2740" y="4579"/>
                    <a:pt x="2775" y="4561"/>
                  </a:cubicBezTo>
                  <a:cubicBezTo>
                    <a:pt x="2766" y="4543"/>
                    <a:pt x="2749" y="4525"/>
                    <a:pt x="2740" y="4516"/>
                  </a:cubicBezTo>
                  <a:cubicBezTo>
                    <a:pt x="2731" y="4516"/>
                    <a:pt x="2713" y="4507"/>
                    <a:pt x="2695" y="4507"/>
                  </a:cubicBezTo>
                  <a:cubicBezTo>
                    <a:pt x="2668" y="4579"/>
                    <a:pt x="2597" y="4623"/>
                    <a:pt x="2526" y="4668"/>
                  </a:cubicBezTo>
                  <a:cubicBezTo>
                    <a:pt x="2526" y="4579"/>
                    <a:pt x="2534" y="4490"/>
                    <a:pt x="2561" y="4409"/>
                  </a:cubicBezTo>
                  <a:cubicBezTo>
                    <a:pt x="2543" y="4391"/>
                    <a:pt x="2526" y="4356"/>
                    <a:pt x="2508" y="4338"/>
                  </a:cubicBezTo>
                  <a:cubicBezTo>
                    <a:pt x="2561" y="4320"/>
                    <a:pt x="2606" y="4311"/>
                    <a:pt x="2650" y="4302"/>
                  </a:cubicBezTo>
                  <a:cubicBezTo>
                    <a:pt x="2650" y="4276"/>
                    <a:pt x="2650" y="4222"/>
                    <a:pt x="2650" y="4195"/>
                  </a:cubicBezTo>
                  <a:cubicBezTo>
                    <a:pt x="2704" y="4160"/>
                    <a:pt x="2749" y="4124"/>
                    <a:pt x="2802" y="4088"/>
                  </a:cubicBezTo>
                  <a:cubicBezTo>
                    <a:pt x="2829" y="4026"/>
                    <a:pt x="2847" y="3963"/>
                    <a:pt x="2882" y="3901"/>
                  </a:cubicBezTo>
                  <a:cubicBezTo>
                    <a:pt x="2865" y="3829"/>
                    <a:pt x="2838" y="3758"/>
                    <a:pt x="2820" y="3687"/>
                  </a:cubicBezTo>
                  <a:cubicBezTo>
                    <a:pt x="2757" y="3749"/>
                    <a:pt x="2695" y="3803"/>
                    <a:pt x="2633" y="3856"/>
                  </a:cubicBezTo>
                  <a:cubicBezTo>
                    <a:pt x="2606" y="3847"/>
                    <a:pt x="2561" y="3821"/>
                    <a:pt x="2534" y="3812"/>
                  </a:cubicBezTo>
                  <a:cubicBezTo>
                    <a:pt x="2499" y="3829"/>
                    <a:pt x="2418" y="3865"/>
                    <a:pt x="2383" y="3883"/>
                  </a:cubicBezTo>
                  <a:cubicBezTo>
                    <a:pt x="2427" y="3910"/>
                    <a:pt x="2463" y="3937"/>
                    <a:pt x="2508" y="3972"/>
                  </a:cubicBezTo>
                  <a:cubicBezTo>
                    <a:pt x="2392" y="3954"/>
                    <a:pt x="2285" y="3937"/>
                    <a:pt x="2178" y="3919"/>
                  </a:cubicBezTo>
                  <a:cubicBezTo>
                    <a:pt x="2142" y="3954"/>
                    <a:pt x="2097" y="3981"/>
                    <a:pt x="2062" y="4008"/>
                  </a:cubicBezTo>
                  <a:cubicBezTo>
                    <a:pt x="2017" y="3999"/>
                    <a:pt x="1981" y="3999"/>
                    <a:pt x="1946" y="3990"/>
                  </a:cubicBezTo>
                  <a:cubicBezTo>
                    <a:pt x="1892" y="4052"/>
                    <a:pt x="1812" y="4088"/>
                    <a:pt x="1732" y="4106"/>
                  </a:cubicBezTo>
                  <a:cubicBezTo>
                    <a:pt x="1732" y="4133"/>
                    <a:pt x="1740" y="4177"/>
                    <a:pt x="1740" y="4195"/>
                  </a:cubicBezTo>
                  <a:cubicBezTo>
                    <a:pt x="1696" y="4222"/>
                    <a:pt x="1580" y="4284"/>
                    <a:pt x="1660" y="4338"/>
                  </a:cubicBezTo>
                  <a:cubicBezTo>
                    <a:pt x="1830" y="4472"/>
                    <a:pt x="1981" y="4615"/>
                    <a:pt x="2088" y="4802"/>
                  </a:cubicBezTo>
                  <a:cubicBezTo>
                    <a:pt x="2133" y="4873"/>
                    <a:pt x="2151" y="4962"/>
                    <a:pt x="2124" y="5052"/>
                  </a:cubicBezTo>
                  <a:cubicBezTo>
                    <a:pt x="2160" y="5123"/>
                    <a:pt x="2169" y="5221"/>
                    <a:pt x="2258" y="5230"/>
                  </a:cubicBezTo>
                  <a:cubicBezTo>
                    <a:pt x="2472" y="5284"/>
                    <a:pt x="2722" y="5284"/>
                    <a:pt x="2873" y="5462"/>
                  </a:cubicBezTo>
                  <a:cubicBezTo>
                    <a:pt x="2802" y="5444"/>
                    <a:pt x="2722" y="5435"/>
                    <a:pt x="2650" y="5435"/>
                  </a:cubicBezTo>
                  <a:cubicBezTo>
                    <a:pt x="2695" y="5533"/>
                    <a:pt x="2597" y="5560"/>
                    <a:pt x="2526" y="5587"/>
                  </a:cubicBezTo>
                  <a:cubicBezTo>
                    <a:pt x="2490" y="5516"/>
                    <a:pt x="2427" y="5480"/>
                    <a:pt x="2356" y="5462"/>
                  </a:cubicBezTo>
                  <a:lnTo>
                    <a:pt x="2356" y="5462"/>
                  </a:lnTo>
                  <a:cubicBezTo>
                    <a:pt x="2401" y="5498"/>
                    <a:pt x="2454" y="5542"/>
                    <a:pt x="2499" y="5578"/>
                  </a:cubicBezTo>
                  <a:cubicBezTo>
                    <a:pt x="2472" y="5623"/>
                    <a:pt x="2436" y="5658"/>
                    <a:pt x="2410" y="5694"/>
                  </a:cubicBezTo>
                  <a:cubicBezTo>
                    <a:pt x="2383" y="5703"/>
                    <a:pt x="2356" y="5703"/>
                    <a:pt x="2329" y="5712"/>
                  </a:cubicBezTo>
                  <a:cubicBezTo>
                    <a:pt x="2347" y="5774"/>
                    <a:pt x="2303" y="5819"/>
                    <a:pt x="2267" y="5872"/>
                  </a:cubicBezTo>
                  <a:cubicBezTo>
                    <a:pt x="2315" y="5920"/>
                    <a:pt x="2362" y="5982"/>
                    <a:pt x="2436" y="5982"/>
                  </a:cubicBezTo>
                  <a:cubicBezTo>
                    <a:pt x="2444" y="5982"/>
                    <a:pt x="2454" y="5981"/>
                    <a:pt x="2463" y="5979"/>
                  </a:cubicBezTo>
                  <a:lnTo>
                    <a:pt x="2463" y="5979"/>
                  </a:lnTo>
                  <a:cubicBezTo>
                    <a:pt x="2418" y="6104"/>
                    <a:pt x="2490" y="6202"/>
                    <a:pt x="2526" y="6309"/>
                  </a:cubicBezTo>
                  <a:cubicBezTo>
                    <a:pt x="2517" y="6354"/>
                    <a:pt x="2499" y="6390"/>
                    <a:pt x="2481" y="6434"/>
                  </a:cubicBezTo>
                  <a:cubicBezTo>
                    <a:pt x="2401" y="6506"/>
                    <a:pt x="2320" y="6568"/>
                    <a:pt x="2231" y="6622"/>
                  </a:cubicBezTo>
                  <a:cubicBezTo>
                    <a:pt x="2222" y="6702"/>
                    <a:pt x="2204" y="6782"/>
                    <a:pt x="2195" y="6863"/>
                  </a:cubicBezTo>
                  <a:cubicBezTo>
                    <a:pt x="2222" y="6925"/>
                    <a:pt x="2267" y="6987"/>
                    <a:pt x="2303" y="7041"/>
                  </a:cubicBezTo>
                  <a:cubicBezTo>
                    <a:pt x="2276" y="7023"/>
                    <a:pt x="2231" y="6996"/>
                    <a:pt x="2213" y="6979"/>
                  </a:cubicBezTo>
                  <a:cubicBezTo>
                    <a:pt x="2160" y="7032"/>
                    <a:pt x="2106" y="7077"/>
                    <a:pt x="2053" y="7121"/>
                  </a:cubicBezTo>
                  <a:cubicBezTo>
                    <a:pt x="2097" y="7148"/>
                    <a:pt x="2142" y="7175"/>
                    <a:pt x="2187" y="7202"/>
                  </a:cubicBezTo>
                  <a:cubicBezTo>
                    <a:pt x="2204" y="7228"/>
                    <a:pt x="2213" y="7246"/>
                    <a:pt x="2222" y="7273"/>
                  </a:cubicBezTo>
                  <a:cubicBezTo>
                    <a:pt x="2204" y="7264"/>
                    <a:pt x="2178" y="7246"/>
                    <a:pt x="2160" y="7246"/>
                  </a:cubicBezTo>
                  <a:cubicBezTo>
                    <a:pt x="2142" y="7277"/>
                    <a:pt x="2115" y="7286"/>
                    <a:pt x="2086" y="7286"/>
                  </a:cubicBezTo>
                  <a:cubicBezTo>
                    <a:pt x="2057" y="7286"/>
                    <a:pt x="2026" y="7277"/>
                    <a:pt x="1999" y="7273"/>
                  </a:cubicBezTo>
                  <a:lnTo>
                    <a:pt x="1999" y="7273"/>
                  </a:lnTo>
                  <a:cubicBezTo>
                    <a:pt x="2008" y="7309"/>
                    <a:pt x="2035" y="7371"/>
                    <a:pt x="2044" y="7407"/>
                  </a:cubicBezTo>
                  <a:lnTo>
                    <a:pt x="1946" y="7407"/>
                  </a:lnTo>
                  <a:cubicBezTo>
                    <a:pt x="1955" y="7442"/>
                    <a:pt x="1972" y="7505"/>
                    <a:pt x="1990" y="7541"/>
                  </a:cubicBezTo>
                  <a:cubicBezTo>
                    <a:pt x="1964" y="7541"/>
                    <a:pt x="1919" y="7550"/>
                    <a:pt x="1892" y="7550"/>
                  </a:cubicBezTo>
                  <a:cubicBezTo>
                    <a:pt x="1901" y="7576"/>
                    <a:pt x="1928" y="7639"/>
                    <a:pt x="1937" y="7665"/>
                  </a:cubicBezTo>
                  <a:cubicBezTo>
                    <a:pt x="1910" y="7657"/>
                    <a:pt x="1839" y="7648"/>
                    <a:pt x="1812" y="7639"/>
                  </a:cubicBezTo>
                  <a:lnTo>
                    <a:pt x="1812" y="7639"/>
                  </a:lnTo>
                  <a:cubicBezTo>
                    <a:pt x="1830" y="7657"/>
                    <a:pt x="1874" y="7683"/>
                    <a:pt x="1892" y="7692"/>
                  </a:cubicBezTo>
                  <a:cubicBezTo>
                    <a:pt x="1874" y="7737"/>
                    <a:pt x="1856" y="7781"/>
                    <a:pt x="1839" y="7835"/>
                  </a:cubicBezTo>
                  <a:cubicBezTo>
                    <a:pt x="1794" y="7826"/>
                    <a:pt x="1749" y="7826"/>
                    <a:pt x="1714" y="7826"/>
                  </a:cubicBezTo>
                  <a:cubicBezTo>
                    <a:pt x="1732" y="7906"/>
                    <a:pt x="1749" y="7978"/>
                    <a:pt x="1767" y="8058"/>
                  </a:cubicBezTo>
                  <a:cubicBezTo>
                    <a:pt x="1714" y="8040"/>
                    <a:pt x="1669" y="8022"/>
                    <a:pt x="1625" y="8004"/>
                  </a:cubicBezTo>
                  <a:lnTo>
                    <a:pt x="1625" y="8004"/>
                  </a:lnTo>
                  <a:cubicBezTo>
                    <a:pt x="1651" y="8120"/>
                    <a:pt x="1705" y="8228"/>
                    <a:pt x="1749" y="8343"/>
                  </a:cubicBezTo>
                  <a:cubicBezTo>
                    <a:pt x="1723" y="8352"/>
                    <a:pt x="1678" y="8370"/>
                    <a:pt x="1651" y="8388"/>
                  </a:cubicBezTo>
                  <a:cubicBezTo>
                    <a:pt x="1669" y="8415"/>
                    <a:pt x="1696" y="8486"/>
                    <a:pt x="1705" y="8522"/>
                  </a:cubicBezTo>
                  <a:cubicBezTo>
                    <a:pt x="1642" y="8459"/>
                    <a:pt x="1562" y="8406"/>
                    <a:pt x="1473" y="8370"/>
                  </a:cubicBezTo>
                  <a:lnTo>
                    <a:pt x="1473" y="8370"/>
                  </a:lnTo>
                  <a:cubicBezTo>
                    <a:pt x="1535" y="8459"/>
                    <a:pt x="1580" y="8558"/>
                    <a:pt x="1616" y="8665"/>
                  </a:cubicBezTo>
                  <a:cubicBezTo>
                    <a:pt x="1589" y="8647"/>
                    <a:pt x="1535" y="8620"/>
                    <a:pt x="1517" y="8602"/>
                  </a:cubicBezTo>
                  <a:cubicBezTo>
                    <a:pt x="1500" y="8620"/>
                    <a:pt x="1482" y="8656"/>
                    <a:pt x="1473" y="8674"/>
                  </a:cubicBezTo>
                  <a:cubicBezTo>
                    <a:pt x="1401" y="8593"/>
                    <a:pt x="1312" y="8531"/>
                    <a:pt x="1214" y="8477"/>
                  </a:cubicBezTo>
                  <a:cubicBezTo>
                    <a:pt x="1161" y="8415"/>
                    <a:pt x="1107" y="8335"/>
                    <a:pt x="1036" y="8272"/>
                  </a:cubicBezTo>
                  <a:cubicBezTo>
                    <a:pt x="947" y="8236"/>
                    <a:pt x="857" y="8219"/>
                    <a:pt x="777" y="8183"/>
                  </a:cubicBezTo>
                  <a:cubicBezTo>
                    <a:pt x="759" y="8201"/>
                    <a:pt x="741" y="8245"/>
                    <a:pt x="732" y="8272"/>
                  </a:cubicBezTo>
                  <a:cubicBezTo>
                    <a:pt x="616" y="8219"/>
                    <a:pt x="500" y="8174"/>
                    <a:pt x="393" y="8112"/>
                  </a:cubicBezTo>
                  <a:lnTo>
                    <a:pt x="393" y="8112"/>
                  </a:lnTo>
                  <a:cubicBezTo>
                    <a:pt x="420" y="8174"/>
                    <a:pt x="447" y="8236"/>
                    <a:pt x="474" y="8308"/>
                  </a:cubicBezTo>
                  <a:cubicBezTo>
                    <a:pt x="402" y="8326"/>
                    <a:pt x="331" y="8343"/>
                    <a:pt x="260" y="8370"/>
                  </a:cubicBezTo>
                  <a:cubicBezTo>
                    <a:pt x="269" y="8397"/>
                    <a:pt x="277" y="8459"/>
                    <a:pt x="286" y="8486"/>
                  </a:cubicBezTo>
                  <a:cubicBezTo>
                    <a:pt x="260" y="8522"/>
                    <a:pt x="233" y="8558"/>
                    <a:pt x="215" y="8593"/>
                  </a:cubicBezTo>
                  <a:cubicBezTo>
                    <a:pt x="242" y="8727"/>
                    <a:pt x="322" y="8834"/>
                    <a:pt x="393" y="8950"/>
                  </a:cubicBezTo>
                  <a:cubicBezTo>
                    <a:pt x="349" y="9137"/>
                    <a:pt x="393" y="9352"/>
                    <a:pt x="277" y="9512"/>
                  </a:cubicBezTo>
                  <a:cubicBezTo>
                    <a:pt x="188" y="9575"/>
                    <a:pt x="90" y="9619"/>
                    <a:pt x="28" y="9699"/>
                  </a:cubicBezTo>
                  <a:cubicBezTo>
                    <a:pt x="37" y="9780"/>
                    <a:pt x="37" y="9851"/>
                    <a:pt x="37" y="9931"/>
                  </a:cubicBezTo>
                  <a:cubicBezTo>
                    <a:pt x="19" y="10128"/>
                    <a:pt x="1" y="10333"/>
                    <a:pt x="37" y="10529"/>
                  </a:cubicBezTo>
                  <a:cubicBezTo>
                    <a:pt x="72" y="10556"/>
                    <a:pt x="108" y="10583"/>
                    <a:pt x="135" y="10609"/>
                  </a:cubicBezTo>
                  <a:cubicBezTo>
                    <a:pt x="117" y="10699"/>
                    <a:pt x="99" y="10788"/>
                    <a:pt x="81" y="10877"/>
                  </a:cubicBezTo>
                  <a:cubicBezTo>
                    <a:pt x="188" y="11002"/>
                    <a:pt x="286" y="11180"/>
                    <a:pt x="188" y="11332"/>
                  </a:cubicBezTo>
                  <a:cubicBezTo>
                    <a:pt x="224" y="11537"/>
                    <a:pt x="277" y="11733"/>
                    <a:pt x="376" y="11912"/>
                  </a:cubicBezTo>
                  <a:cubicBezTo>
                    <a:pt x="492" y="11992"/>
                    <a:pt x="509" y="12135"/>
                    <a:pt x="527" y="12260"/>
                  </a:cubicBezTo>
                  <a:cubicBezTo>
                    <a:pt x="554" y="12260"/>
                    <a:pt x="599" y="12278"/>
                    <a:pt x="625" y="12278"/>
                  </a:cubicBezTo>
                  <a:cubicBezTo>
                    <a:pt x="616" y="12313"/>
                    <a:pt x="599" y="12367"/>
                    <a:pt x="599" y="12394"/>
                  </a:cubicBezTo>
                  <a:cubicBezTo>
                    <a:pt x="679" y="12483"/>
                    <a:pt x="839" y="12474"/>
                    <a:pt x="893" y="12599"/>
                  </a:cubicBezTo>
                  <a:cubicBezTo>
                    <a:pt x="866" y="12617"/>
                    <a:pt x="813" y="12652"/>
                    <a:pt x="786" y="12670"/>
                  </a:cubicBezTo>
                  <a:cubicBezTo>
                    <a:pt x="795" y="12688"/>
                    <a:pt x="804" y="12724"/>
                    <a:pt x="813" y="12742"/>
                  </a:cubicBezTo>
                  <a:cubicBezTo>
                    <a:pt x="866" y="12759"/>
                    <a:pt x="929" y="12768"/>
                    <a:pt x="991" y="12786"/>
                  </a:cubicBezTo>
                  <a:cubicBezTo>
                    <a:pt x="991" y="12831"/>
                    <a:pt x="991" y="12866"/>
                    <a:pt x="982" y="12911"/>
                  </a:cubicBezTo>
                  <a:cubicBezTo>
                    <a:pt x="1018" y="12956"/>
                    <a:pt x="1054" y="13000"/>
                    <a:pt x="1089" y="13045"/>
                  </a:cubicBezTo>
                  <a:cubicBezTo>
                    <a:pt x="1161" y="13375"/>
                    <a:pt x="1303" y="13687"/>
                    <a:pt x="1500" y="13964"/>
                  </a:cubicBezTo>
                  <a:cubicBezTo>
                    <a:pt x="1598" y="14106"/>
                    <a:pt x="1651" y="14276"/>
                    <a:pt x="1749" y="14419"/>
                  </a:cubicBezTo>
                  <a:cubicBezTo>
                    <a:pt x="1767" y="14472"/>
                    <a:pt x="1794" y="14526"/>
                    <a:pt x="1812" y="14588"/>
                  </a:cubicBezTo>
                  <a:cubicBezTo>
                    <a:pt x="1910" y="14686"/>
                    <a:pt x="1972" y="14820"/>
                    <a:pt x="2079" y="14918"/>
                  </a:cubicBezTo>
                  <a:cubicBezTo>
                    <a:pt x="2079" y="14936"/>
                    <a:pt x="2097" y="14972"/>
                    <a:pt x="2106" y="14990"/>
                  </a:cubicBezTo>
                  <a:cubicBezTo>
                    <a:pt x="2231" y="15097"/>
                    <a:pt x="2285" y="15248"/>
                    <a:pt x="2338" y="15400"/>
                  </a:cubicBezTo>
                  <a:cubicBezTo>
                    <a:pt x="2436" y="15569"/>
                    <a:pt x="2597" y="15685"/>
                    <a:pt x="2677" y="15864"/>
                  </a:cubicBezTo>
                  <a:cubicBezTo>
                    <a:pt x="2784" y="15980"/>
                    <a:pt x="2802" y="16140"/>
                    <a:pt x="2918" y="16256"/>
                  </a:cubicBezTo>
                  <a:cubicBezTo>
                    <a:pt x="3275" y="16676"/>
                    <a:pt x="3507" y="17193"/>
                    <a:pt x="3873" y="17603"/>
                  </a:cubicBezTo>
                  <a:cubicBezTo>
                    <a:pt x="4051" y="17809"/>
                    <a:pt x="4203" y="18050"/>
                    <a:pt x="4444" y="18201"/>
                  </a:cubicBezTo>
                  <a:cubicBezTo>
                    <a:pt x="4497" y="18237"/>
                    <a:pt x="4497" y="18308"/>
                    <a:pt x="4524" y="18353"/>
                  </a:cubicBezTo>
                  <a:cubicBezTo>
                    <a:pt x="4640" y="18478"/>
                    <a:pt x="4809" y="18549"/>
                    <a:pt x="4907" y="18701"/>
                  </a:cubicBezTo>
                  <a:cubicBezTo>
                    <a:pt x="4952" y="18781"/>
                    <a:pt x="5023" y="18852"/>
                    <a:pt x="5104" y="18906"/>
                  </a:cubicBezTo>
                  <a:cubicBezTo>
                    <a:pt x="5139" y="18951"/>
                    <a:pt x="5166" y="19004"/>
                    <a:pt x="5202" y="19049"/>
                  </a:cubicBezTo>
                  <a:cubicBezTo>
                    <a:pt x="5229" y="19040"/>
                    <a:pt x="5282" y="19031"/>
                    <a:pt x="5309" y="19022"/>
                  </a:cubicBezTo>
                  <a:cubicBezTo>
                    <a:pt x="5336" y="19093"/>
                    <a:pt x="5362" y="19174"/>
                    <a:pt x="5425" y="19227"/>
                  </a:cubicBezTo>
                  <a:cubicBezTo>
                    <a:pt x="5559" y="19343"/>
                    <a:pt x="5693" y="19459"/>
                    <a:pt x="5862" y="19521"/>
                  </a:cubicBezTo>
                  <a:cubicBezTo>
                    <a:pt x="5969" y="19566"/>
                    <a:pt x="6076" y="19611"/>
                    <a:pt x="6174" y="19664"/>
                  </a:cubicBezTo>
                  <a:cubicBezTo>
                    <a:pt x="6219" y="19664"/>
                    <a:pt x="6263" y="19655"/>
                    <a:pt x="6308" y="19646"/>
                  </a:cubicBezTo>
                  <a:cubicBezTo>
                    <a:pt x="6317" y="19682"/>
                    <a:pt x="6326" y="19745"/>
                    <a:pt x="6335" y="19780"/>
                  </a:cubicBezTo>
                  <a:cubicBezTo>
                    <a:pt x="6478" y="19816"/>
                    <a:pt x="6647" y="19834"/>
                    <a:pt x="6727" y="19976"/>
                  </a:cubicBezTo>
                  <a:cubicBezTo>
                    <a:pt x="6880" y="20013"/>
                    <a:pt x="7032" y="20041"/>
                    <a:pt x="7184" y="20041"/>
                  </a:cubicBezTo>
                  <a:cubicBezTo>
                    <a:pt x="7255" y="20041"/>
                    <a:pt x="7326" y="20035"/>
                    <a:pt x="7396" y="20021"/>
                  </a:cubicBezTo>
                  <a:cubicBezTo>
                    <a:pt x="7548" y="20066"/>
                    <a:pt x="7682" y="20146"/>
                    <a:pt x="7816" y="20217"/>
                  </a:cubicBezTo>
                  <a:cubicBezTo>
                    <a:pt x="7845" y="20211"/>
                    <a:pt x="7875" y="20209"/>
                    <a:pt x="7905" y="20209"/>
                  </a:cubicBezTo>
                  <a:cubicBezTo>
                    <a:pt x="7964" y="20209"/>
                    <a:pt x="8024" y="20217"/>
                    <a:pt x="8083" y="20217"/>
                  </a:cubicBezTo>
                  <a:cubicBezTo>
                    <a:pt x="8156" y="20184"/>
                    <a:pt x="8230" y="20173"/>
                    <a:pt x="8305" y="20173"/>
                  </a:cubicBezTo>
                  <a:cubicBezTo>
                    <a:pt x="8466" y="20173"/>
                    <a:pt x="8631" y="20225"/>
                    <a:pt x="8794" y="20225"/>
                  </a:cubicBezTo>
                  <a:cubicBezTo>
                    <a:pt x="8843" y="20225"/>
                    <a:pt x="8891" y="20221"/>
                    <a:pt x="8940" y="20208"/>
                  </a:cubicBezTo>
                  <a:cubicBezTo>
                    <a:pt x="8984" y="20164"/>
                    <a:pt x="9029" y="20119"/>
                    <a:pt x="9074" y="20084"/>
                  </a:cubicBezTo>
                  <a:cubicBezTo>
                    <a:pt x="9127" y="20110"/>
                    <a:pt x="9172" y="20146"/>
                    <a:pt x="9225" y="20164"/>
                  </a:cubicBezTo>
                  <a:cubicBezTo>
                    <a:pt x="9386" y="20110"/>
                    <a:pt x="9520" y="19994"/>
                    <a:pt x="9689" y="19959"/>
                  </a:cubicBezTo>
                  <a:cubicBezTo>
                    <a:pt x="9930" y="19843"/>
                    <a:pt x="10171" y="19727"/>
                    <a:pt x="10421" y="19646"/>
                  </a:cubicBezTo>
                  <a:cubicBezTo>
                    <a:pt x="10599" y="19620"/>
                    <a:pt x="10786" y="19557"/>
                    <a:pt x="10920" y="19432"/>
                  </a:cubicBezTo>
                  <a:cubicBezTo>
                    <a:pt x="11143" y="19281"/>
                    <a:pt x="11268" y="19040"/>
                    <a:pt x="11447" y="18852"/>
                  </a:cubicBezTo>
                  <a:cubicBezTo>
                    <a:pt x="11580" y="18728"/>
                    <a:pt x="11616" y="18540"/>
                    <a:pt x="11696" y="18380"/>
                  </a:cubicBezTo>
                  <a:cubicBezTo>
                    <a:pt x="11848" y="18317"/>
                    <a:pt x="12026" y="18353"/>
                    <a:pt x="12178" y="18281"/>
                  </a:cubicBezTo>
                  <a:cubicBezTo>
                    <a:pt x="12508" y="18264"/>
                    <a:pt x="12838" y="18299"/>
                    <a:pt x="13151" y="18210"/>
                  </a:cubicBezTo>
                  <a:cubicBezTo>
                    <a:pt x="13400" y="18139"/>
                    <a:pt x="13650" y="18067"/>
                    <a:pt x="13855" y="17907"/>
                  </a:cubicBezTo>
                  <a:cubicBezTo>
                    <a:pt x="14025" y="17737"/>
                    <a:pt x="14266" y="17746"/>
                    <a:pt x="14480" y="17684"/>
                  </a:cubicBezTo>
                  <a:cubicBezTo>
                    <a:pt x="14819" y="17621"/>
                    <a:pt x="15113" y="17425"/>
                    <a:pt x="15425" y="17291"/>
                  </a:cubicBezTo>
                  <a:cubicBezTo>
                    <a:pt x="15631" y="17202"/>
                    <a:pt x="15800" y="17033"/>
                    <a:pt x="16023" y="16988"/>
                  </a:cubicBezTo>
                  <a:cubicBezTo>
                    <a:pt x="16309" y="16917"/>
                    <a:pt x="16630" y="16881"/>
                    <a:pt x="16880" y="16702"/>
                  </a:cubicBezTo>
                  <a:cubicBezTo>
                    <a:pt x="17103" y="16542"/>
                    <a:pt x="17343" y="16381"/>
                    <a:pt x="17513" y="16158"/>
                  </a:cubicBezTo>
                  <a:cubicBezTo>
                    <a:pt x="17584" y="16069"/>
                    <a:pt x="17665" y="15980"/>
                    <a:pt x="17745" y="15891"/>
                  </a:cubicBezTo>
                  <a:cubicBezTo>
                    <a:pt x="17977" y="15632"/>
                    <a:pt x="18120" y="15320"/>
                    <a:pt x="18280" y="15016"/>
                  </a:cubicBezTo>
                  <a:cubicBezTo>
                    <a:pt x="18351" y="14847"/>
                    <a:pt x="18476" y="14704"/>
                    <a:pt x="18566" y="14535"/>
                  </a:cubicBezTo>
                  <a:cubicBezTo>
                    <a:pt x="18735" y="14169"/>
                    <a:pt x="18905" y="13794"/>
                    <a:pt x="19038" y="13411"/>
                  </a:cubicBezTo>
                  <a:cubicBezTo>
                    <a:pt x="19128" y="13179"/>
                    <a:pt x="19181" y="12938"/>
                    <a:pt x="19333" y="12733"/>
                  </a:cubicBezTo>
                  <a:cubicBezTo>
                    <a:pt x="19476" y="12536"/>
                    <a:pt x="19583" y="12295"/>
                    <a:pt x="19600" y="12046"/>
                  </a:cubicBezTo>
                  <a:cubicBezTo>
                    <a:pt x="19618" y="11849"/>
                    <a:pt x="19645" y="11644"/>
                    <a:pt x="19645" y="11439"/>
                  </a:cubicBezTo>
                  <a:cubicBezTo>
                    <a:pt x="19743" y="11341"/>
                    <a:pt x="19823" y="11216"/>
                    <a:pt x="19850" y="11073"/>
                  </a:cubicBezTo>
                  <a:cubicBezTo>
                    <a:pt x="19761" y="10913"/>
                    <a:pt x="19681" y="10743"/>
                    <a:pt x="19565" y="10600"/>
                  </a:cubicBezTo>
                  <a:cubicBezTo>
                    <a:pt x="19534" y="10560"/>
                    <a:pt x="19487" y="10556"/>
                    <a:pt x="19439" y="10556"/>
                  </a:cubicBezTo>
                  <a:cubicBezTo>
                    <a:pt x="19425" y="10556"/>
                    <a:pt x="19411" y="10556"/>
                    <a:pt x="19398" y="10556"/>
                  </a:cubicBezTo>
                  <a:cubicBezTo>
                    <a:pt x="19364" y="10556"/>
                    <a:pt x="19332" y="10554"/>
                    <a:pt x="19306" y="10538"/>
                  </a:cubicBezTo>
                  <a:cubicBezTo>
                    <a:pt x="19244" y="10502"/>
                    <a:pt x="19261" y="10422"/>
                    <a:pt x="19244" y="10360"/>
                  </a:cubicBezTo>
                  <a:cubicBezTo>
                    <a:pt x="19244" y="10208"/>
                    <a:pt x="19137" y="10101"/>
                    <a:pt x="19065" y="9976"/>
                  </a:cubicBezTo>
                  <a:cubicBezTo>
                    <a:pt x="18958" y="9798"/>
                    <a:pt x="18806" y="9664"/>
                    <a:pt x="18708" y="9485"/>
                  </a:cubicBezTo>
                  <a:cubicBezTo>
                    <a:pt x="18521" y="9137"/>
                    <a:pt x="18128" y="9021"/>
                    <a:pt x="17807" y="8834"/>
                  </a:cubicBezTo>
                  <a:cubicBezTo>
                    <a:pt x="17727" y="8736"/>
                    <a:pt x="17629" y="8656"/>
                    <a:pt x="17540" y="8567"/>
                  </a:cubicBezTo>
                  <a:cubicBezTo>
                    <a:pt x="17486" y="8584"/>
                    <a:pt x="17442" y="8602"/>
                    <a:pt x="17388" y="8620"/>
                  </a:cubicBezTo>
                  <a:cubicBezTo>
                    <a:pt x="17361" y="8486"/>
                    <a:pt x="17388" y="8361"/>
                    <a:pt x="17397" y="8236"/>
                  </a:cubicBezTo>
                  <a:cubicBezTo>
                    <a:pt x="17388" y="8112"/>
                    <a:pt x="17236" y="8085"/>
                    <a:pt x="17201" y="7978"/>
                  </a:cubicBezTo>
                  <a:cubicBezTo>
                    <a:pt x="17072" y="7944"/>
                    <a:pt x="16943" y="7915"/>
                    <a:pt x="16810" y="7915"/>
                  </a:cubicBezTo>
                  <a:cubicBezTo>
                    <a:pt x="16768" y="7915"/>
                    <a:pt x="16726" y="7918"/>
                    <a:pt x="16683" y="7924"/>
                  </a:cubicBezTo>
                  <a:cubicBezTo>
                    <a:pt x="16719" y="7897"/>
                    <a:pt x="16781" y="7844"/>
                    <a:pt x="16817" y="7817"/>
                  </a:cubicBezTo>
                  <a:cubicBezTo>
                    <a:pt x="16737" y="7773"/>
                    <a:pt x="16656" y="7737"/>
                    <a:pt x="16567" y="7710"/>
                  </a:cubicBezTo>
                  <a:cubicBezTo>
                    <a:pt x="16558" y="7692"/>
                    <a:pt x="16541" y="7665"/>
                    <a:pt x="16532" y="7648"/>
                  </a:cubicBezTo>
                  <a:cubicBezTo>
                    <a:pt x="16603" y="7603"/>
                    <a:pt x="16665" y="7558"/>
                    <a:pt x="16737" y="7505"/>
                  </a:cubicBezTo>
                  <a:cubicBezTo>
                    <a:pt x="16567" y="7175"/>
                    <a:pt x="16202" y="7014"/>
                    <a:pt x="15952" y="6747"/>
                  </a:cubicBezTo>
                  <a:cubicBezTo>
                    <a:pt x="15782" y="6657"/>
                    <a:pt x="15666" y="6506"/>
                    <a:pt x="15532" y="6372"/>
                  </a:cubicBezTo>
                  <a:cubicBezTo>
                    <a:pt x="15336" y="6256"/>
                    <a:pt x="15122" y="6158"/>
                    <a:pt x="14890" y="6158"/>
                  </a:cubicBezTo>
                  <a:cubicBezTo>
                    <a:pt x="14704" y="6158"/>
                    <a:pt x="14525" y="6096"/>
                    <a:pt x="14346" y="6096"/>
                  </a:cubicBezTo>
                  <a:cubicBezTo>
                    <a:pt x="14310" y="6096"/>
                    <a:pt x="14275" y="6098"/>
                    <a:pt x="14239" y="6104"/>
                  </a:cubicBezTo>
                  <a:cubicBezTo>
                    <a:pt x="14087" y="6140"/>
                    <a:pt x="13944" y="6176"/>
                    <a:pt x="13793" y="6202"/>
                  </a:cubicBezTo>
                  <a:cubicBezTo>
                    <a:pt x="13713" y="6131"/>
                    <a:pt x="13632" y="6060"/>
                    <a:pt x="13543" y="6024"/>
                  </a:cubicBezTo>
                  <a:cubicBezTo>
                    <a:pt x="13463" y="5997"/>
                    <a:pt x="13374" y="6006"/>
                    <a:pt x="13284" y="5988"/>
                  </a:cubicBezTo>
                  <a:cubicBezTo>
                    <a:pt x="13133" y="5926"/>
                    <a:pt x="13017" y="5756"/>
                    <a:pt x="12838" y="5756"/>
                  </a:cubicBezTo>
                  <a:cubicBezTo>
                    <a:pt x="12722" y="5756"/>
                    <a:pt x="12615" y="5712"/>
                    <a:pt x="12517" y="5676"/>
                  </a:cubicBezTo>
                  <a:cubicBezTo>
                    <a:pt x="12504" y="5670"/>
                    <a:pt x="12492" y="5668"/>
                    <a:pt x="12479" y="5668"/>
                  </a:cubicBezTo>
                  <a:cubicBezTo>
                    <a:pt x="12414" y="5668"/>
                    <a:pt x="12355" y="5736"/>
                    <a:pt x="12291" y="5736"/>
                  </a:cubicBezTo>
                  <a:cubicBezTo>
                    <a:pt x="12274" y="5736"/>
                    <a:pt x="12258" y="5732"/>
                    <a:pt x="12241" y="5721"/>
                  </a:cubicBezTo>
                  <a:cubicBezTo>
                    <a:pt x="12241" y="5667"/>
                    <a:pt x="12285" y="5623"/>
                    <a:pt x="12312" y="5569"/>
                  </a:cubicBezTo>
                  <a:cubicBezTo>
                    <a:pt x="12339" y="5569"/>
                    <a:pt x="12401" y="5560"/>
                    <a:pt x="12437" y="5551"/>
                  </a:cubicBezTo>
                  <a:cubicBezTo>
                    <a:pt x="12383" y="5284"/>
                    <a:pt x="12249" y="5025"/>
                    <a:pt x="12276" y="4748"/>
                  </a:cubicBezTo>
                  <a:cubicBezTo>
                    <a:pt x="12267" y="4552"/>
                    <a:pt x="12232" y="4356"/>
                    <a:pt x="12223" y="4168"/>
                  </a:cubicBezTo>
                  <a:cubicBezTo>
                    <a:pt x="12223" y="4044"/>
                    <a:pt x="12062" y="3999"/>
                    <a:pt x="12071" y="3883"/>
                  </a:cubicBezTo>
                  <a:cubicBezTo>
                    <a:pt x="12098" y="3713"/>
                    <a:pt x="12196" y="3562"/>
                    <a:pt x="12205" y="3383"/>
                  </a:cubicBezTo>
                  <a:cubicBezTo>
                    <a:pt x="12187" y="3232"/>
                    <a:pt x="12125" y="3071"/>
                    <a:pt x="12116" y="2911"/>
                  </a:cubicBezTo>
                  <a:cubicBezTo>
                    <a:pt x="12116" y="2812"/>
                    <a:pt x="12178" y="2723"/>
                    <a:pt x="12214" y="2634"/>
                  </a:cubicBezTo>
                  <a:cubicBezTo>
                    <a:pt x="12125" y="2563"/>
                    <a:pt x="11991" y="2518"/>
                    <a:pt x="11973" y="2393"/>
                  </a:cubicBezTo>
                  <a:cubicBezTo>
                    <a:pt x="11937" y="2242"/>
                    <a:pt x="11955" y="2090"/>
                    <a:pt x="11928" y="1938"/>
                  </a:cubicBezTo>
                  <a:cubicBezTo>
                    <a:pt x="11884" y="1822"/>
                    <a:pt x="11875" y="1688"/>
                    <a:pt x="11759" y="1617"/>
                  </a:cubicBezTo>
                  <a:cubicBezTo>
                    <a:pt x="11786" y="1510"/>
                    <a:pt x="11857" y="1412"/>
                    <a:pt x="11812" y="1305"/>
                  </a:cubicBezTo>
                  <a:cubicBezTo>
                    <a:pt x="11777" y="1225"/>
                    <a:pt x="11786" y="1135"/>
                    <a:pt x="11795" y="1046"/>
                  </a:cubicBezTo>
                  <a:cubicBezTo>
                    <a:pt x="11759" y="1019"/>
                    <a:pt x="11723" y="1001"/>
                    <a:pt x="11687" y="975"/>
                  </a:cubicBezTo>
                  <a:cubicBezTo>
                    <a:pt x="11670" y="886"/>
                    <a:pt x="11652" y="805"/>
                    <a:pt x="11625" y="716"/>
                  </a:cubicBezTo>
                  <a:cubicBezTo>
                    <a:pt x="11490" y="682"/>
                    <a:pt x="11419" y="536"/>
                    <a:pt x="11275" y="536"/>
                  </a:cubicBezTo>
                  <a:cubicBezTo>
                    <a:pt x="11267" y="536"/>
                    <a:pt x="11259" y="537"/>
                    <a:pt x="11250" y="538"/>
                  </a:cubicBezTo>
                  <a:cubicBezTo>
                    <a:pt x="11241" y="484"/>
                    <a:pt x="11224" y="431"/>
                    <a:pt x="11206" y="377"/>
                  </a:cubicBezTo>
                  <a:cubicBezTo>
                    <a:pt x="11125" y="332"/>
                    <a:pt x="11036" y="297"/>
                    <a:pt x="10956" y="261"/>
                  </a:cubicBezTo>
                  <a:lnTo>
                    <a:pt x="11036" y="261"/>
                  </a:lnTo>
                  <a:cubicBezTo>
                    <a:pt x="10965" y="181"/>
                    <a:pt x="10911" y="100"/>
                    <a:pt x="10885" y="2"/>
                  </a:cubicBezTo>
                  <a:cubicBezTo>
                    <a:pt x="10835" y="2"/>
                    <a:pt x="10786" y="0"/>
                    <a:pt x="10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6777900" y="2081225"/>
              <a:ext cx="5600" cy="2925"/>
            </a:xfrm>
            <a:custGeom>
              <a:avLst/>
              <a:gdLst/>
              <a:ahLst/>
              <a:cxnLst/>
              <a:rect l="l" t="t" r="r" b="b"/>
              <a:pathLst>
                <a:path w="224" h="117" extrusionOk="0">
                  <a:moveTo>
                    <a:pt x="224" y="1"/>
                  </a:moveTo>
                  <a:cubicBezTo>
                    <a:pt x="152" y="37"/>
                    <a:pt x="72" y="72"/>
                    <a:pt x="1" y="117"/>
                  </a:cubicBezTo>
                  <a:cubicBezTo>
                    <a:pt x="90" y="99"/>
                    <a:pt x="179" y="8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6986875" y="2016125"/>
              <a:ext cx="110200" cy="164600"/>
            </a:xfrm>
            <a:custGeom>
              <a:avLst/>
              <a:gdLst/>
              <a:ahLst/>
              <a:cxnLst/>
              <a:rect l="l" t="t" r="r" b="b"/>
              <a:pathLst>
                <a:path w="4408" h="6584" extrusionOk="0">
                  <a:moveTo>
                    <a:pt x="3239" y="0"/>
                  </a:moveTo>
                  <a:cubicBezTo>
                    <a:pt x="2989" y="27"/>
                    <a:pt x="2757" y="116"/>
                    <a:pt x="2517" y="134"/>
                  </a:cubicBezTo>
                  <a:cubicBezTo>
                    <a:pt x="2302" y="214"/>
                    <a:pt x="2079" y="321"/>
                    <a:pt x="1981" y="535"/>
                  </a:cubicBezTo>
                  <a:cubicBezTo>
                    <a:pt x="1910" y="562"/>
                    <a:pt x="1830" y="580"/>
                    <a:pt x="1758" y="625"/>
                  </a:cubicBezTo>
                  <a:cubicBezTo>
                    <a:pt x="1642" y="714"/>
                    <a:pt x="1553" y="848"/>
                    <a:pt x="1410" y="919"/>
                  </a:cubicBezTo>
                  <a:cubicBezTo>
                    <a:pt x="1268" y="990"/>
                    <a:pt x="1098" y="1035"/>
                    <a:pt x="982" y="1160"/>
                  </a:cubicBezTo>
                  <a:cubicBezTo>
                    <a:pt x="839" y="1311"/>
                    <a:pt x="732" y="1481"/>
                    <a:pt x="590" y="1642"/>
                  </a:cubicBezTo>
                  <a:cubicBezTo>
                    <a:pt x="545" y="1686"/>
                    <a:pt x="536" y="1757"/>
                    <a:pt x="536" y="1820"/>
                  </a:cubicBezTo>
                  <a:cubicBezTo>
                    <a:pt x="492" y="1856"/>
                    <a:pt x="456" y="1891"/>
                    <a:pt x="411" y="1918"/>
                  </a:cubicBezTo>
                  <a:cubicBezTo>
                    <a:pt x="438" y="1998"/>
                    <a:pt x="411" y="2079"/>
                    <a:pt x="367" y="2141"/>
                  </a:cubicBezTo>
                  <a:cubicBezTo>
                    <a:pt x="367" y="2168"/>
                    <a:pt x="384" y="2221"/>
                    <a:pt x="393" y="2248"/>
                  </a:cubicBezTo>
                  <a:cubicBezTo>
                    <a:pt x="295" y="2266"/>
                    <a:pt x="206" y="2275"/>
                    <a:pt x="108" y="2302"/>
                  </a:cubicBezTo>
                  <a:cubicBezTo>
                    <a:pt x="179" y="2355"/>
                    <a:pt x="260" y="2400"/>
                    <a:pt x="340" y="2453"/>
                  </a:cubicBezTo>
                  <a:cubicBezTo>
                    <a:pt x="304" y="2489"/>
                    <a:pt x="268" y="2516"/>
                    <a:pt x="233" y="2551"/>
                  </a:cubicBezTo>
                  <a:cubicBezTo>
                    <a:pt x="170" y="2667"/>
                    <a:pt x="99" y="2774"/>
                    <a:pt x="1" y="2864"/>
                  </a:cubicBezTo>
                  <a:cubicBezTo>
                    <a:pt x="19" y="2998"/>
                    <a:pt x="28" y="3122"/>
                    <a:pt x="28" y="3256"/>
                  </a:cubicBezTo>
                  <a:cubicBezTo>
                    <a:pt x="54" y="3256"/>
                    <a:pt x="90" y="3238"/>
                    <a:pt x="108" y="3238"/>
                  </a:cubicBezTo>
                  <a:cubicBezTo>
                    <a:pt x="135" y="3319"/>
                    <a:pt x="161" y="3399"/>
                    <a:pt x="215" y="3470"/>
                  </a:cubicBezTo>
                  <a:cubicBezTo>
                    <a:pt x="286" y="3568"/>
                    <a:pt x="304" y="3693"/>
                    <a:pt x="331" y="3818"/>
                  </a:cubicBezTo>
                  <a:cubicBezTo>
                    <a:pt x="268" y="3845"/>
                    <a:pt x="206" y="3881"/>
                    <a:pt x="153" y="3916"/>
                  </a:cubicBezTo>
                  <a:cubicBezTo>
                    <a:pt x="197" y="3907"/>
                    <a:pt x="295" y="3890"/>
                    <a:pt x="340" y="3890"/>
                  </a:cubicBezTo>
                  <a:cubicBezTo>
                    <a:pt x="376" y="3961"/>
                    <a:pt x="420" y="4032"/>
                    <a:pt x="456" y="4104"/>
                  </a:cubicBezTo>
                  <a:cubicBezTo>
                    <a:pt x="420" y="4104"/>
                    <a:pt x="358" y="4113"/>
                    <a:pt x="331" y="4113"/>
                  </a:cubicBezTo>
                  <a:cubicBezTo>
                    <a:pt x="393" y="4246"/>
                    <a:pt x="500" y="4336"/>
                    <a:pt x="599" y="4434"/>
                  </a:cubicBezTo>
                  <a:cubicBezTo>
                    <a:pt x="652" y="4478"/>
                    <a:pt x="634" y="4541"/>
                    <a:pt x="616" y="4603"/>
                  </a:cubicBezTo>
                  <a:cubicBezTo>
                    <a:pt x="732" y="4657"/>
                    <a:pt x="848" y="4701"/>
                    <a:pt x="964" y="4764"/>
                  </a:cubicBezTo>
                  <a:cubicBezTo>
                    <a:pt x="991" y="4898"/>
                    <a:pt x="991" y="5031"/>
                    <a:pt x="991" y="5174"/>
                  </a:cubicBezTo>
                  <a:cubicBezTo>
                    <a:pt x="902" y="5210"/>
                    <a:pt x="822" y="5246"/>
                    <a:pt x="741" y="5281"/>
                  </a:cubicBezTo>
                  <a:cubicBezTo>
                    <a:pt x="795" y="5308"/>
                    <a:pt x="848" y="5344"/>
                    <a:pt x="911" y="5370"/>
                  </a:cubicBezTo>
                  <a:cubicBezTo>
                    <a:pt x="866" y="5406"/>
                    <a:pt x="822" y="5451"/>
                    <a:pt x="786" y="5486"/>
                  </a:cubicBezTo>
                  <a:cubicBezTo>
                    <a:pt x="786" y="5504"/>
                    <a:pt x="786" y="5549"/>
                    <a:pt x="786" y="5567"/>
                  </a:cubicBezTo>
                  <a:cubicBezTo>
                    <a:pt x="813" y="5585"/>
                    <a:pt x="848" y="5629"/>
                    <a:pt x="866" y="5647"/>
                  </a:cubicBezTo>
                  <a:cubicBezTo>
                    <a:pt x="822" y="5692"/>
                    <a:pt x="750" y="5727"/>
                    <a:pt x="741" y="5808"/>
                  </a:cubicBezTo>
                  <a:cubicBezTo>
                    <a:pt x="723" y="5915"/>
                    <a:pt x="804" y="6013"/>
                    <a:pt x="813" y="6129"/>
                  </a:cubicBezTo>
                  <a:cubicBezTo>
                    <a:pt x="813" y="6200"/>
                    <a:pt x="813" y="6272"/>
                    <a:pt x="804" y="6343"/>
                  </a:cubicBezTo>
                  <a:cubicBezTo>
                    <a:pt x="848" y="6379"/>
                    <a:pt x="902" y="6414"/>
                    <a:pt x="946" y="6441"/>
                  </a:cubicBezTo>
                  <a:cubicBezTo>
                    <a:pt x="955" y="6486"/>
                    <a:pt x="964" y="6521"/>
                    <a:pt x="973" y="6566"/>
                  </a:cubicBezTo>
                  <a:cubicBezTo>
                    <a:pt x="991" y="6566"/>
                    <a:pt x="1027" y="6557"/>
                    <a:pt x="1045" y="6557"/>
                  </a:cubicBezTo>
                  <a:cubicBezTo>
                    <a:pt x="1161" y="6441"/>
                    <a:pt x="1277" y="6334"/>
                    <a:pt x="1393" y="6218"/>
                  </a:cubicBezTo>
                  <a:cubicBezTo>
                    <a:pt x="1396" y="6217"/>
                    <a:pt x="1400" y="6217"/>
                    <a:pt x="1403" y="6217"/>
                  </a:cubicBezTo>
                  <a:cubicBezTo>
                    <a:pt x="1459" y="6217"/>
                    <a:pt x="1493" y="6282"/>
                    <a:pt x="1526" y="6316"/>
                  </a:cubicBezTo>
                  <a:cubicBezTo>
                    <a:pt x="1571" y="6352"/>
                    <a:pt x="1616" y="6396"/>
                    <a:pt x="1651" y="6441"/>
                  </a:cubicBezTo>
                  <a:cubicBezTo>
                    <a:pt x="1633" y="6486"/>
                    <a:pt x="1607" y="6539"/>
                    <a:pt x="1589" y="6584"/>
                  </a:cubicBezTo>
                  <a:cubicBezTo>
                    <a:pt x="1607" y="6557"/>
                    <a:pt x="1651" y="6512"/>
                    <a:pt x="1669" y="6486"/>
                  </a:cubicBezTo>
                  <a:cubicBezTo>
                    <a:pt x="1740" y="6512"/>
                    <a:pt x="1803" y="6530"/>
                    <a:pt x="1865" y="6548"/>
                  </a:cubicBezTo>
                  <a:cubicBezTo>
                    <a:pt x="1901" y="6539"/>
                    <a:pt x="1937" y="6521"/>
                    <a:pt x="1972" y="6503"/>
                  </a:cubicBezTo>
                  <a:cubicBezTo>
                    <a:pt x="1999" y="6423"/>
                    <a:pt x="2026" y="6343"/>
                    <a:pt x="2053" y="6254"/>
                  </a:cubicBezTo>
                  <a:cubicBezTo>
                    <a:pt x="2062" y="6289"/>
                    <a:pt x="2088" y="6370"/>
                    <a:pt x="2097" y="6405"/>
                  </a:cubicBezTo>
                  <a:cubicBezTo>
                    <a:pt x="2115" y="6361"/>
                    <a:pt x="2142" y="6289"/>
                    <a:pt x="2160" y="6254"/>
                  </a:cubicBezTo>
                  <a:cubicBezTo>
                    <a:pt x="2204" y="6245"/>
                    <a:pt x="2240" y="6245"/>
                    <a:pt x="2285" y="6245"/>
                  </a:cubicBezTo>
                  <a:cubicBezTo>
                    <a:pt x="2302" y="6200"/>
                    <a:pt x="2320" y="6156"/>
                    <a:pt x="2338" y="6120"/>
                  </a:cubicBezTo>
                  <a:cubicBezTo>
                    <a:pt x="2446" y="6141"/>
                    <a:pt x="2554" y="6204"/>
                    <a:pt x="2666" y="6204"/>
                  </a:cubicBezTo>
                  <a:cubicBezTo>
                    <a:pt x="2693" y="6204"/>
                    <a:pt x="2721" y="6200"/>
                    <a:pt x="2749" y="6191"/>
                  </a:cubicBezTo>
                  <a:cubicBezTo>
                    <a:pt x="3052" y="6129"/>
                    <a:pt x="3257" y="5843"/>
                    <a:pt x="3346" y="5558"/>
                  </a:cubicBezTo>
                  <a:cubicBezTo>
                    <a:pt x="3409" y="5344"/>
                    <a:pt x="3578" y="5192"/>
                    <a:pt x="3641" y="4978"/>
                  </a:cubicBezTo>
                  <a:cubicBezTo>
                    <a:pt x="3712" y="4737"/>
                    <a:pt x="3810" y="4496"/>
                    <a:pt x="3855" y="4246"/>
                  </a:cubicBezTo>
                  <a:cubicBezTo>
                    <a:pt x="3953" y="3907"/>
                    <a:pt x="3944" y="3551"/>
                    <a:pt x="3997" y="3203"/>
                  </a:cubicBezTo>
                  <a:cubicBezTo>
                    <a:pt x="4105" y="2659"/>
                    <a:pt x="4078" y="2096"/>
                    <a:pt x="4194" y="1552"/>
                  </a:cubicBezTo>
                  <a:cubicBezTo>
                    <a:pt x="4238" y="1329"/>
                    <a:pt x="4390" y="1133"/>
                    <a:pt x="4408" y="892"/>
                  </a:cubicBezTo>
                  <a:cubicBezTo>
                    <a:pt x="4381" y="625"/>
                    <a:pt x="4283" y="339"/>
                    <a:pt x="4051" y="178"/>
                  </a:cubicBezTo>
                  <a:cubicBezTo>
                    <a:pt x="3819" y="0"/>
                    <a:pt x="3516" y="9"/>
                    <a:pt x="3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6659925" y="2121150"/>
              <a:ext cx="3375" cy="2275"/>
            </a:xfrm>
            <a:custGeom>
              <a:avLst/>
              <a:gdLst/>
              <a:ahLst/>
              <a:cxnLst/>
              <a:rect l="l" t="t" r="r" b="b"/>
              <a:pathLst>
                <a:path w="135" h="91" extrusionOk="0">
                  <a:moveTo>
                    <a:pt x="90" y="1"/>
                  </a:moveTo>
                  <a:cubicBezTo>
                    <a:pt x="18" y="1"/>
                    <a:pt x="1" y="28"/>
                    <a:pt x="45" y="90"/>
                  </a:cubicBezTo>
                  <a:cubicBezTo>
                    <a:pt x="117" y="90"/>
                    <a:pt x="134" y="63"/>
                    <a:pt x="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6639625" y="2129400"/>
              <a:ext cx="2700" cy="2050"/>
            </a:xfrm>
            <a:custGeom>
              <a:avLst/>
              <a:gdLst/>
              <a:ahLst/>
              <a:cxnLst/>
              <a:rect l="l" t="t" r="r" b="b"/>
              <a:pathLst>
                <a:path w="108" h="82" extrusionOk="0">
                  <a:moveTo>
                    <a:pt x="81" y="1"/>
                  </a:moveTo>
                  <a:cubicBezTo>
                    <a:pt x="19" y="1"/>
                    <a:pt x="1" y="28"/>
                    <a:pt x="36" y="81"/>
                  </a:cubicBezTo>
                  <a:cubicBezTo>
                    <a:pt x="90" y="81"/>
                    <a:pt x="108" y="54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6991125" y="2050225"/>
              <a:ext cx="10950" cy="14750"/>
            </a:xfrm>
            <a:custGeom>
              <a:avLst/>
              <a:gdLst/>
              <a:ahLst/>
              <a:cxnLst/>
              <a:rect l="l" t="t" r="r" b="b"/>
              <a:pathLst>
                <a:path w="438" h="590" extrusionOk="0">
                  <a:moveTo>
                    <a:pt x="437" y="1"/>
                  </a:moveTo>
                  <a:lnTo>
                    <a:pt x="437" y="1"/>
                  </a:lnTo>
                  <a:cubicBezTo>
                    <a:pt x="402" y="10"/>
                    <a:pt x="348" y="28"/>
                    <a:pt x="322" y="37"/>
                  </a:cubicBezTo>
                  <a:cubicBezTo>
                    <a:pt x="206" y="215"/>
                    <a:pt x="90" y="402"/>
                    <a:pt x="0" y="590"/>
                  </a:cubicBezTo>
                  <a:cubicBezTo>
                    <a:pt x="27" y="590"/>
                    <a:pt x="72" y="572"/>
                    <a:pt x="98" y="563"/>
                  </a:cubicBezTo>
                  <a:cubicBezTo>
                    <a:pt x="98" y="536"/>
                    <a:pt x="90" y="483"/>
                    <a:pt x="81" y="447"/>
                  </a:cubicBezTo>
                  <a:cubicBezTo>
                    <a:pt x="143" y="420"/>
                    <a:pt x="206" y="385"/>
                    <a:pt x="268" y="349"/>
                  </a:cubicBezTo>
                  <a:cubicBezTo>
                    <a:pt x="259" y="313"/>
                    <a:pt x="250" y="278"/>
                    <a:pt x="241" y="242"/>
                  </a:cubicBezTo>
                  <a:cubicBezTo>
                    <a:pt x="313" y="170"/>
                    <a:pt x="375" y="90"/>
                    <a:pt x="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6676875" y="2127400"/>
              <a:ext cx="7375" cy="5600"/>
            </a:xfrm>
            <a:custGeom>
              <a:avLst/>
              <a:gdLst/>
              <a:ahLst/>
              <a:cxnLst/>
              <a:rect l="l" t="t" r="r" b="b"/>
              <a:pathLst>
                <a:path w="295" h="224" extrusionOk="0">
                  <a:moveTo>
                    <a:pt x="241" y="1"/>
                  </a:moveTo>
                  <a:lnTo>
                    <a:pt x="241" y="1"/>
                  </a:lnTo>
                  <a:cubicBezTo>
                    <a:pt x="134" y="10"/>
                    <a:pt x="1" y="108"/>
                    <a:pt x="63" y="224"/>
                  </a:cubicBezTo>
                  <a:cubicBezTo>
                    <a:pt x="170" y="188"/>
                    <a:pt x="295" y="134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6608625" y="2175350"/>
              <a:ext cx="2925" cy="1800"/>
            </a:xfrm>
            <a:custGeom>
              <a:avLst/>
              <a:gdLst/>
              <a:ahLst/>
              <a:cxnLst/>
              <a:rect l="l" t="t" r="r" b="b"/>
              <a:pathLst>
                <a:path w="117" h="72" extrusionOk="0">
                  <a:moveTo>
                    <a:pt x="45" y="1"/>
                  </a:moveTo>
                  <a:lnTo>
                    <a:pt x="45" y="1"/>
                  </a:lnTo>
                  <a:cubicBezTo>
                    <a:pt x="1" y="36"/>
                    <a:pt x="10" y="63"/>
                    <a:pt x="72" y="72"/>
                  </a:cubicBezTo>
                  <a:cubicBezTo>
                    <a:pt x="117" y="36"/>
                    <a:pt x="108" y="10"/>
                    <a:pt x="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6444925" y="2233125"/>
              <a:ext cx="8950" cy="3475"/>
            </a:xfrm>
            <a:custGeom>
              <a:avLst/>
              <a:gdLst/>
              <a:ahLst/>
              <a:cxnLst/>
              <a:rect l="l" t="t" r="r" b="b"/>
              <a:pathLst>
                <a:path w="358" h="139" extrusionOk="0">
                  <a:moveTo>
                    <a:pt x="54" y="0"/>
                  </a:moveTo>
                  <a:cubicBezTo>
                    <a:pt x="45" y="9"/>
                    <a:pt x="19" y="36"/>
                    <a:pt x="1" y="54"/>
                  </a:cubicBezTo>
                  <a:cubicBezTo>
                    <a:pt x="74" y="115"/>
                    <a:pt x="156" y="138"/>
                    <a:pt x="241" y="138"/>
                  </a:cubicBezTo>
                  <a:cubicBezTo>
                    <a:pt x="279" y="138"/>
                    <a:pt x="318" y="133"/>
                    <a:pt x="358" y="125"/>
                  </a:cubicBezTo>
                  <a:cubicBezTo>
                    <a:pt x="306" y="81"/>
                    <a:pt x="243" y="49"/>
                    <a:pt x="172" y="49"/>
                  </a:cubicBezTo>
                  <a:cubicBezTo>
                    <a:pt x="157" y="49"/>
                    <a:pt x="141" y="51"/>
                    <a:pt x="126" y="54"/>
                  </a:cubicBezTo>
                  <a:cubicBezTo>
                    <a:pt x="108" y="45"/>
                    <a:pt x="72" y="18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6429975" y="2240925"/>
              <a:ext cx="7400" cy="5375"/>
            </a:xfrm>
            <a:custGeom>
              <a:avLst/>
              <a:gdLst/>
              <a:ahLst/>
              <a:cxnLst/>
              <a:rect l="l" t="t" r="r" b="b"/>
              <a:pathLst>
                <a:path w="296" h="215" extrusionOk="0">
                  <a:moveTo>
                    <a:pt x="242" y="0"/>
                  </a:moveTo>
                  <a:cubicBezTo>
                    <a:pt x="162" y="72"/>
                    <a:pt x="63" y="125"/>
                    <a:pt x="1" y="215"/>
                  </a:cubicBezTo>
                  <a:cubicBezTo>
                    <a:pt x="99" y="161"/>
                    <a:pt x="179" y="90"/>
                    <a:pt x="295" y="72"/>
                  </a:cubicBezTo>
                  <a:cubicBezTo>
                    <a:pt x="278" y="54"/>
                    <a:pt x="260" y="27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6432875" y="2240475"/>
              <a:ext cx="15200" cy="14775"/>
            </a:xfrm>
            <a:custGeom>
              <a:avLst/>
              <a:gdLst/>
              <a:ahLst/>
              <a:cxnLst/>
              <a:rect l="l" t="t" r="r" b="b"/>
              <a:pathLst>
                <a:path w="608" h="591" extrusionOk="0">
                  <a:moveTo>
                    <a:pt x="563" y="1"/>
                  </a:moveTo>
                  <a:cubicBezTo>
                    <a:pt x="465" y="18"/>
                    <a:pt x="367" y="36"/>
                    <a:pt x="278" y="72"/>
                  </a:cubicBezTo>
                  <a:cubicBezTo>
                    <a:pt x="215" y="152"/>
                    <a:pt x="206" y="268"/>
                    <a:pt x="206" y="366"/>
                  </a:cubicBezTo>
                  <a:cubicBezTo>
                    <a:pt x="188" y="340"/>
                    <a:pt x="162" y="304"/>
                    <a:pt x="144" y="277"/>
                  </a:cubicBezTo>
                  <a:cubicBezTo>
                    <a:pt x="90" y="375"/>
                    <a:pt x="37" y="482"/>
                    <a:pt x="1" y="589"/>
                  </a:cubicBezTo>
                  <a:cubicBezTo>
                    <a:pt x="7" y="590"/>
                    <a:pt x="12" y="590"/>
                    <a:pt x="17" y="590"/>
                  </a:cubicBezTo>
                  <a:cubicBezTo>
                    <a:pt x="106" y="590"/>
                    <a:pt x="162" y="522"/>
                    <a:pt x="170" y="438"/>
                  </a:cubicBezTo>
                  <a:cubicBezTo>
                    <a:pt x="197" y="429"/>
                    <a:pt x="242" y="411"/>
                    <a:pt x="260" y="402"/>
                  </a:cubicBezTo>
                  <a:cubicBezTo>
                    <a:pt x="322" y="322"/>
                    <a:pt x="376" y="233"/>
                    <a:pt x="402" y="134"/>
                  </a:cubicBezTo>
                  <a:cubicBezTo>
                    <a:pt x="465" y="134"/>
                    <a:pt x="536" y="125"/>
                    <a:pt x="608" y="125"/>
                  </a:cubicBezTo>
                  <a:cubicBezTo>
                    <a:pt x="599" y="90"/>
                    <a:pt x="572" y="36"/>
                    <a:pt x="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6456075" y="2252650"/>
              <a:ext cx="9175" cy="4350"/>
            </a:xfrm>
            <a:custGeom>
              <a:avLst/>
              <a:gdLst/>
              <a:ahLst/>
              <a:cxnLst/>
              <a:rect l="l" t="t" r="r" b="b"/>
              <a:pathLst>
                <a:path w="367" h="174" extrusionOk="0">
                  <a:moveTo>
                    <a:pt x="36" y="1"/>
                  </a:moveTo>
                  <a:cubicBezTo>
                    <a:pt x="25" y="1"/>
                    <a:pt x="13" y="2"/>
                    <a:pt x="1" y="4"/>
                  </a:cubicBezTo>
                  <a:cubicBezTo>
                    <a:pt x="10" y="31"/>
                    <a:pt x="19" y="76"/>
                    <a:pt x="28" y="93"/>
                  </a:cubicBezTo>
                  <a:cubicBezTo>
                    <a:pt x="143" y="120"/>
                    <a:pt x="251" y="147"/>
                    <a:pt x="367" y="174"/>
                  </a:cubicBezTo>
                  <a:cubicBezTo>
                    <a:pt x="252" y="125"/>
                    <a:pt x="160" y="1"/>
                    <a:pt x="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6512950" y="2255875"/>
              <a:ext cx="7175" cy="10275"/>
            </a:xfrm>
            <a:custGeom>
              <a:avLst/>
              <a:gdLst/>
              <a:ahLst/>
              <a:cxnLst/>
              <a:rect l="l" t="t" r="r" b="b"/>
              <a:pathLst>
                <a:path w="287" h="411" extrusionOk="0">
                  <a:moveTo>
                    <a:pt x="117" y="0"/>
                  </a:moveTo>
                  <a:cubicBezTo>
                    <a:pt x="108" y="80"/>
                    <a:pt x="117" y="152"/>
                    <a:pt x="117" y="232"/>
                  </a:cubicBezTo>
                  <a:cubicBezTo>
                    <a:pt x="90" y="241"/>
                    <a:pt x="27" y="259"/>
                    <a:pt x="1" y="268"/>
                  </a:cubicBezTo>
                  <a:cubicBezTo>
                    <a:pt x="36" y="277"/>
                    <a:pt x="72" y="286"/>
                    <a:pt x="108" y="295"/>
                  </a:cubicBezTo>
                  <a:cubicBezTo>
                    <a:pt x="117" y="330"/>
                    <a:pt x="143" y="384"/>
                    <a:pt x="161" y="410"/>
                  </a:cubicBezTo>
                  <a:cubicBezTo>
                    <a:pt x="197" y="384"/>
                    <a:pt x="233" y="357"/>
                    <a:pt x="268" y="330"/>
                  </a:cubicBezTo>
                  <a:cubicBezTo>
                    <a:pt x="259" y="232"/>
                    <a:pt x="286" y="134"/>
                    <a:pt x="233" y="45"/>
                  </a:cubicBezTo>
                  <a:cubicBezTo>
                    <a:pt x="206" y="36"/>
                    <a:pt x="143" y="9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6484175" y="2265900"/>
              <a:ext cx="9400" cy="12075"/>
            </a:xfrm>
            <a:custGeom>
              <a:avLst/>
              <a:gdLst/>
              <a:ahLst/>
              <a:cxnLst/>
              <a:rect l="l" t="t" r="r" b="b"/>
              <a:pathLst>
                <a:path w="376" h="483" extrusionOk="0">
                  <a:moveTo>
                    <a:pt x="99" y="1"/>
                  </a:moveTo>
                  <a:cubicBezTo>
                    <a:pt x="99" y="108"/>
                    <a:pt x="90" y="215"/>
                    <a:pt x="90" y="313"/>
                  </a:cubicBezTo>
                  <a:cubicBezTo>
                    <a:pt x="72" y="340"/>
                    <a:pt x="28" y="384"/>
                    <a:pt x="1" y="402"/>
                  </a:cubicBezTo>
                  <a:cubicBezTo>
                    <a:pt x="72" y="429"/>
                    <a:pt x="144" y="456"/>
                    <a:pt x="206" y="482"/>
                  </a:cubicBezTo>
                  <a:cubicBezTo>
                    <a:pt x="206" y="429"/>
                    <a:pt x="206" y="366"/>
                    <a:pt x="197" y="313"/>
                  </a:cubicBezTo>
                  <a:cubicBezTo>
                    <a:pt x="260" y="286"/>
                    <a:pt x="313" y="268"/>
                    <a:pt x="375" y="241"/>
                  </a:cubicBezTo>
                  <a:cubicBezTo>
                    <a:pt x="322" y="188"/>
                    <a:pt x="268" y="134"/>
                    <a:pt x="206" y="90"/>
                  </a:cubicBezTo>
                  <a:cubicBezTo>
                    <a:pt x="170" y="63"/>
                    <a:pt x="135" y="27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6517625" y="2263075"/>
              <a:ext cx="13650" cy="12900"/>
            </a:xfrm>
            <a:custGeom>
              <a:avLst/>
              <a:gdLst/>
              <a:ahLst/>
              <a:cxnLst/>
              <a:rect l="l" t="t" r="r" b="b"/>
              <a:pathLst>
                <a:path w="546" h="516" extrusionOk="0">
                  <a:moveTo>
                    <a:pt x="469" y="1"/>
                  </a:moveTo>
                  <a:cubicBezTo>
                    <a:pt x="460" y="1"/>
                    <a:pt x="450" y="5"/>
                    <a:pt x="438" y="15"/>
                  </a:cubicBezTo>
                  <a:cubicBezTo>
                    <a:pt x="233" y="96"/>
                    <a:pt x="1" y="256"/>
                    <a:pt x="28" y="515"/>
                  </a:cubicBezTo>
                  <a:cubicBezTo>
                    <a:pt x="81" y="497"/>
                    <a:pt x="144" y="488"/>
                    <a:pt x="197" y="470"/>
                  </a:cubicBezTo>
                  <a:cubicBezTo>
                    <a:pt x="260" y="301"/>
                    <a:pt x="411" y="203"/>
                    <a:pt x="545" y="96"/>
                  </a:cubicBezTo>
                  <a:cubicBezTo>
                    <a:pt x="516" y="74"/>
                    <a:pt x="505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6494000" y="2276150"/>
              <a:ext cx="12075" cy="8725"/>
            </a:xfrm>
            <a:custGeom>
              <a:avLst/>
              <a:gdLst/>
              <a:ahLst/>
              <a:cxnLst/>
              <a:rect l="l" t="t" r="r" b="b"/>
              <a:pathLst>
                <a:path w="483" h="349" extrusionOk="0">
                  <a:moveTo>
                    <a:pt x="250" y="1"/>
                  </a:moveTo>
                  <a:cubicBezTo>
                    <a:pt x="223" y="54"/>
                    <a:pt x="206" y="108"/>
                    <a:pt x="179" y="162"/>
                  </a:cubicBezTo>
                  <a:cubicBezTo>
                    <a:pt x="125" y="170"/>
                    <a:pt x="63" y="179"/>
                    <a:pt x="0" y="179"/>
                  </a:cubicBezTo>
                  <a:cubicBezTo>
                    <a:pt x="9" y="242"/>
                    <a:pt x="9" y="295"/>
                    <a:pt x="18" y="349"/>
                  </a:cubicBezTo>
                  <a:cubicBezTo>
                    <a:pt x="49" y="297"/>
                    <a:pt x="95" y="285"/>
                    <a:pt x="145" y="285"/>
                  </a:cubicBezTo>
                  <a:cubicBezTo>
                    <a:pt x="182" y="285"/>
                    <a:pt x="221" y="292"/>
                    <a:pt x="259" y="295"/>
                  </a:cubicBezTo>
                  <a:cubicBezTo>
                    <a:pt x="268" y="251"/>
                    <a:pt x="277" y="206"/>
                    <a:pt x="295" y="153"/>
                  </a:cubicBezTo>
                  <a:cubicBezTo>
                    <a:pt x="357" y="144"/>
                    <a:pt x="420" y="126"/>
                    <a:pt x="482" y="117"/>
                  </a:cubicBezTo>
                  <a:cubicBezTo>
                    <a:pt x="473" y="99"/>
                    <a:pt x="473" y="54"/>
                    <a:pt x="473" y="37"/>
                  </a:cubicBezTo>
                  <a:cubicBezTo>
                    <a:pt x="402" y="28"/>
                    <a:pt x="321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6502250" y="2280400"/>
              <a:ext cx="9600" cy="7825"/>
            </a:xfrm>
            <a:custGeom>
              <a:avLst/>
              <a:gdLst/>
              <a:ahLst/>
              <a:cxnLst/>
              <a:rect l="l" t="t" r="r" b="b"/>
              <a:pathLst>
                <a:path w="384" h="313" extrusionOk="0">
                  <a:moveTo>
                    <a:pt x="384" y="0"/>
                  </a:moveTo>
                  <a:lnTo>
                    <a:pt x="384" y="0"/>
                  </a:lnTo>
                  <a:cubicBezTo>
                    <a:pt x="348" y="18"/>
                    <a:pt x="304" y="36"/>
                    <a:pt x="259" y="45"/>
                  </a:cubicBezTo>
                  <a:cubicBezTo>
                    <a:pt x="232" y="81"/>
                    <a:pt x="215" y="116"/>
                    <a:pt x="188" y="161"/>
                  </a:cubicBezTo>
                  <a:cubicBezTo>
                    <a:pt x="161" y="161"/>
                    <a:pt x="99" y="170"/>
                    <a:pt x="72" y="170"/>
                  </a:cubicBezTo>
                  <a:cubicBezTo>
                    <a:pt x="54" y="206"/>
                    <a:pt x="27" y="241"/>
                    <a:pt x="0" y="268"/>
                  </a:cubicBezTo>
                  <a:cubicBezTo>
                    <a:pt x="81" y="250"/>
                    <a:pt x="152" y="232"/>
                    <a:pt x="223" y="206"/>
                  </a:cubicBezTo>
                  <a:cubicBezTo>
                    <a:pt x="223" y="232"/>
                    <a:pt x="223" y="286"/>
                    <a:pt x="223" y="313"/>
                  </a:cubicBezTo>
                  <a:cubicBezTo>
                    <a:pt x="259" y="277"/>
                    <a:pt x="295" y="250"/>
                    <a:pt x="330" y="223"/>
                  </a:cubicBezTo>
                  <a:cubicBezTo>
                    <a:pt x="330" y="143"/>
                    <a:pt x="357" y="72"/>
                    <a:pt x="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6524550" y="2281300"/>
              <a:ext cx="6500" cy="5825"/>
            </a:xfrm>
            <a:custGeom>
              <a:avLst/>
              <a:gdLst/>
              <a:ahLst/>
              <a:cxnLst/>
              <a:rect l="l" t="t" r="r" b="b"/>
              <a:pathLst>
                <a:path w="260" h="233" extrusionOk="0">
                  <a:moveTo>
                    <a:pt x="259" y="0"/>
                  </a:moveTo>
                  <a:lnTo>
                    <a:pt x="259" y="0"/>
                  </a:lnTo>
                  <a:cubicBezTo>
                    <a:pt x="179" y="9"/>
                    <a:pt x="90" y="18"/>
                    <a:pt x="1" y="27"/>
                  </a:cubicBezTo>
                  <a:cubicBezTo>
                    <a:pt x="18" y="89"/>
                    <a:pt x="45" y="161"/>
                    <a:pt x="63" y="232"/>
                  </a:cubicBezTo>
                  <a:cubicBezTo>
                    <a:pt x="125" y="152"/>
                    <a:pt x="197" y="80"/>
                    <a:pt x="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6519650" y="2287525"/>
              <a:ext cx="5375" cy="4950"/>
            </a:xfrm>
            <a:custGeom>
              <a:avLst/>
              <a:gdLst/>
              <a:ahLst/>
              <a:cxnLst/>
              <a:rect l="l" t="t" r="r" b="b"/>
              <a:pathLst>
                <a:path w="215" h="198" extrusionOk="0">
                  <a:moveTo>
                    <a:pt x="54" y="1"/>
                  </a:moveTo>
                  <a:cubicBezTo>
                    <a:pt x="36" y="63"/>
                    <a:pt x="18" y="126"/>
                    <a:pt x="0" y="197"/>
                  </a:cubicBezTo>
                  <a:cubicBezTo>
                    <a:pt x="81" y="161"/>
                    <a:pt x="152" y="117"/>
                    <a:pt x="214" y="54"/>
                  </a:cubicBezTo>
                  <a:cubicBezTo>
                    <a:pt x="161" y="37"/>
                    <a:pt x="107" y="19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7020775" y="2173350"/>
              <a:ext cx="4050" cy="4925"/>
            </a:xfrm>
            <a:custGeom>
              <a:avLst/>
              <a:gdLst/>
              <a:ahLst/>
              <a:cxnLst/>
              <a:rect l="l" t="t" r="r" b="b"/>
              <a:pathLst>
                <a:path w="162" h="197" extrusionOk="0">
                  <a:moveTo>
                    <a:pt x="90" y="0"/>
                  </a:moveTo>
                  <a:cubicBezTo>
                    <a:pt x="63" y="9"/>
                    <a:pt x="28" y="18"/>
                    <a:pt x="1" y="27"/>
                  </a:cubicBezTo>
                  <a:cubicBezTo>
                    <a:pt x="10" y="81"/>
                    <a:pt x="19" y="143"/>
                    <a:pt x="28" y="197"/>
                  </a:cubicBezTo>
                  <a:cubicBezTo>
                    <a:pt x="63" y="143"/>
                    <a:pt x="161" y="63"/>
                    <a:pt x="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6701175" y="2290000"/>
              <a:ext cx="5400" cy="7150"/>
            </a:xfrm>
            <a:custGeom>
              <a:avLst/>
              <a:gdLst/>
              <a:ahLst/>
              <a:cxnLst/>
              <a:rect l="l" t="t" r="r" b="b"/>
              <a:pathLst>
                <a:path w="216" h="28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108" y="9"/>
                    <a:pt x="55" y="27"/>
                    <a:pt x="1" y="36"/>
                  </a:cubicBezTo>
                  <a:cubicBezTo>
                    <a:pt x="28" y="71"/>
                    <a:pt x="55" y="98"/>
                    <a:pt x="81" y="134"/>
                  </a:cubicBezTo>
                  <a:cubicBezTo>
                    <a:pt x="81" y="178"/>
                    <a:pt x="81" y="241"/>
                    <a:pt x="90" y="286"/>
                  </a:cubicBezTo>
                  <a:lnTo>
                    <a:pt x="215" y="286"/>
                  </a:lnTo>
                  <a:cubicBezTo>
                    <a:pt x="179" y="214"/>
                    <a:pt x="153" y="143"/>
                    <a:pt x="126" y="71"/>
                  </a:cubicBezTo>
                  <a:cubicBezTo>
                    <a:pt x="135" y="54"/>
                    <a:pt x="153" y="18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6707100" y="2292025"/>
              <a:ext cx="4500" cy="2900"/>
            </a:xfrm>
            <a:custGeom>
              <a:avLst/>
              <a:gdLst/>
              <a:ahLst/>
              <a:cxnLst/>
              <a:rect l="l" t="t" r="r" b="b"/>
              <a:pathLst>
                <a:path w="180" h="116" extrusionOk="0">
                  <a:moveTo>
                    <a:pt x="99" y="1"/>
                  </a:moveTo>
                  <a:cubicBezTo>
                    <a:pt x="50" y="1"/>
                    <a:pt x="1" y="63"/>
                    <a:pt x="49" y="97"/>
                  </a:cubicBezTo>
                  <a:cubicBezTo>
                    <a:pt x="62" y="110"/>
                    <a:pt x="76" y="115"/>
                    <a:pt x="90" y="115"/>
                  </a:cubicBezTo>
                  <a:cubicBezTo>
                    <a:pt x="137" y="115"/>
                    <a:pt x="180" y="58"/>
                    <a:pt x="139" y="17"/>
                  </a:cubicBezTo>
                  <a:cubicBezTo>
                    <a:pt x="127" y="5"/>
                    <a:pt x="113" y="1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6693150" y="2296900"/>
              <a:ext cx="12525" cy="19650"/>
            </a:xfrm>
            <a:custGeom>
              <a:avLst/>
              <a:gdLst/>
              <a:ahLst/>
              <a:cxnLst/>
              <a:rect l="l" t="t" r="r" b="b"/>
              <a:pathLst>
                <a:path w="501" h="786" extrusionOk="0">
                  <a:moveTo>
                    <a:pt x="286" y="1"/>
                  </a:moveTo>
                  <a:cubicBezTo>
                    <a:pt x="215" y="99"/>
                    <a:pt x="224" y="224"/>
                    <a:pt x="197" y="340"/>
                  </a:cubicBezTo>
                  <a:lnTo>
                    <a:pt x="63" y="340"/>
                  </a:lnTo>
                  <a:cubicBezTo>
                    <a:pt x="37" y="393"/>
                    <a:pt x="19" y="456"/>
                    <a:pt x="1" y="518"/>
                  </a:cubicBezTo>
                  <a:cubicBezTo>
                    <a:pt x="99" y="580"/>
                    <a:pt x="135" y="679"/>
                    <a:pt x="117" y="786"/>
                  </a:cubicBezTo>
                  <a:cubicBezTo>
                    <a:pt x="135" y="786"/>
                    <a:pt x="179" y="786"/>
                    <a:pt x="197" y="777"/>
                  </a:cubicBezTo>
                  <a:cubicBezTo>
                    <a:pt x="179" y="705"/>
                    <a:pt x="170" y="634"/>
                    <a:pt x="206" y="563"/>
                  </a:cubicBezTo>
                  <a:cubicBezTo>
                    <a:pt x="262" y="598"/>
                    <a:pt x="329" y="720"/>
                    <a:pt x="402" y="720"/>
                  </a:cubicBezTo>
                  <a:cubicBezTo>
                    <a:pt x="423" y="720"/>
                    <a:pt x="443" y="711"/>
                    <a:pt x="465" y="687"/>
                  </a:cubicBezTo>
                  <a:cubicBezTo>
                    <a:pt x="500" y="509"/>
                    <a:pt x="483" y="286"/>
                    <a:pt x="322" y="152"/>
                  </a:cubicBezTo>
                  <a:cubicBezTo>
                    <a:pt x="313" y="99"/>
                    <a:pt x="313" y="45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6529225" y="2352000"/>
              <a:ext cx="10075" cy="19425"/>
            </a:xfrm>
            <a:custGeom>
              <a:avLst/>
              <a:gdLst/>
              <a:ahLst/>
              <a:cxnLst/>
              <a:rect l="l" t="t" r="r" b="b"/>
              <a:pathLst>
                <a:path w="403" h="777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35" y="36"/>
                    <a:pt x="63" y="71"/>
                    <a:pt x="1" y="116"/>
                  </a:cubicBezTo>
                  <a:cubicBezTo>
                    <a:pt x="17" y="119"/>
                    <a:pt x="32" y="120"/>
                    <a:pt x="48" y="120"/>
                  </a:cubicBezTo>
                  <a:cubicBezTo>
                    <a:pt x="86" y="120"/>
                    <a:pt x="126" y="113"/>
                    <a:pt x="170" y="107"/>
                  </a:cubicBezTo>
                  <a:cubicBezTo>
                    <a:pt x="170" y="143"/>
                    <a:pt x="188" y="196"/>
                    <a:pt x="197" y="232"/>
                  </a:cubicBezTo>
                  <a:cubicBezTo>
                    <a:pt x="170" y="232"/>
                    <a:pt x="108" y="241"/>
                    <a:pt x="81" y="241"/>
                  </a:cubicBezTo>
                  <a:cubicBezTo>
                    <a:pt x="108" y="250"/>
                    <a:pt x="153" y="268"/>
                    <a:pt x="179" y="277"/>
                  </a:cubicBezTo>
                  <a:cubicBezTo>
                    <a:pt x="170" y="294"/>
                    <a:pt x="161" y="321"/>
                    <a:pt x="144" y="348"/>
                  </a:cubicBezTo>
                  <a:cubicBezTo>
                    <a:pt x="268" y="446"/>
                    <a:pt x="215" y="633"/>
                    <a:pt x="224" y="776"/>
                  </a:cubicBezTo>
                  <a:cubicBezTo>
                    <a:pt x="268" y="767"/>
                    <a:pt x="358" y="749"/>
                    <a:pt x="402" y="741"/>
                  </a:cubicBezTo>
                  <a:cubicBezTo>
                    <a:pt x="376" y="616"/>
                    <a:pt x="331" y="500"/>
                    <a:pt x="358" y="375"/>
                  </a:cubicBezTo>
                  <a:cubicBezTo>
                    <a:pt x="242" y="375"/>
                    <a:pt x="268" y="250"/>
                    <a:pt x="260" y="170"/>
                  </a:cubicBezTo>
                  <a:cubicBezTo>
                    <a:pt x="224" y="143"/>
                    <a:pt x="188" y="116"/>
                    <a:pt x="161" y="89"/>
                  </a:cubicBezTo>
                  <a:cubicBezTo>
                    <a:pt x="170" y="71"/>
                    <a:pt x="188" y="27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6535025" y="2371175"/>
              <a:ext cx="5825" cy="7375"/>
            </a:xfrm>
            <a:custGeom>
              <a:avLst/>
              <a:gdLst/>
              <a:ahLst/>
              <a:cxnLst/>
              <a:rect l="l" t="t" r="r" b="b"/>
              <a:pathLst>
                <a:path w="233" h="295" extrusionOk="0">
                  <a:moveTo>
                    <a:pt x="179" y="0"/>
                  </a:moveTo>
                  <a:cubicBezTo>
                    <a:pt x="126" y="9"/>
                    <a:pt x="63" y="18"/>
                    <a:pt x="10" y="36"/>
                  </a:cubicBezTo>
                  <a:cubicBezTo>
                    <a:pt x="10" y="98"/>
                    <a:pt x="1" y="161"/>
                    <a:pt x="1" y="223"/>
                  </a:cubicBezTo>
                  <a:cubicBezTo>
                    <a:pt x="36" y="205"/>
                    <a:pt x="108" y="179"/>
                    <a:pt x="144" y="161"/>
                  </a:cubicBezTo>
                  <a:cubicBezTo>
                    <a:pt x="144" y="197"/>
                    <a:pt x="152" y="259"/>
                    <a:pt x="152" y="295"/>
                  </a:cubicBezTo>
                  <a:cubicBezTo>
                    <a:pt x="170" y="277"/>
                    <a:pt x="215" y="250"/>
                    <a:pt x="233" y="241"/>
                  </a:cubicBezTo>
                  <a:cubicBezTo>
                    <a:pt x="215" y="161"/>
                    <a:pt x="197" y="81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6538025" y="2378850"/>
              <a:ext cx="4400" cy="3725"/>
            </a:xfrm>
            <a:custGeom>
              <a:avLst/>
              <a:gdLst/>
              <a:ahLst/>
              <a:cxnLst/>
              <a:rect l="l" t="t" r="r" b="b"/>
              <a:pathLst>
                <a:path w="176" h="149" extrusionOk="0">
                  <a:moveTo>
                    <a:pt x="136" y="0"/>
                  </a:moveTo>
                  <a:cubicBezTo>
                    <a:pt x="72" y="0"/>
                    <a:pt x="0" y="134"/>
                    <a:pt x="95" y="148"/>
                  </a:cubicBezTo>
                  <a:cubicBezTo>
                    <a:pt x="148" y="121"/>
                    <a:pt x="175" y="86"/>
                    <a:pt x="175" y="23"/>
                  </a:cubicBezTo>
                  <a:cubicBezTo>
                    <a:pt x="164" y="7"/>
                    <a:pt x="150" y="0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</p:grpSp>
      <p:sp>
        <p:nvSpPr>
          <p:cNvPr id="1122" name="Google Shape;1122;p22"/>
          <p:cNvSpPr/>
          <p:nvPr/>
        </p:nvSpPr>
        <p:spPr>
          <a:xfrm>
            <a:off x="11232000" y="2394833"/>
            <a:ext cx="785067" cy="1100867"/>
          </a:xfrm>
          <a:custGeom>
            <a:avLst/>
            <a:gdLst/>
            <a:ahLst/>
            <a:cxnLst/>
            <a:rect l="l" t="t" r="r" b="b"/>
            <a:pathLst>
              <a:path w="23552" h="33026" extrusionOk="0">
                <a:moveTo>
                  <a:pt x="8408" y="4233"/>
                </a:moveTo>
                <a:cubicBezTo>
                  <a:pt x="8666" y="4233"/>
                  <a:pt x="8925" y="4255"/>
                  <a:pt x="9180" y="4318"/>
                </a:cubicBezTo>
                <a:cubicBezTo>
                  <a:pt x="11000" y="4720"/>
                  <a:pt x="12847" y="5112"/>
                  <a:pt x="14515" y="5977"/>
                </a:cubicBezTo>
                <a:cubicBezTo>
                  <a:pt x="15282" y="6290"/>
                  <a:pt x="16032" y="6673"/>
                  <a:pt x="16719" y="7137"/>
                </a:cubicBezTo>
                <a:cubicBezTo>
                  <a:pt x="16274" y="7243"/>
                  <a:pt x="15825" y="7263"/>
                  <a:pt x="15374" y="7263"/>
                </a:cubicBezTo>
                <a:cubicBezTo>
                  <a:pt x="15084" y="7263"/>
                  <a:pt x="14793" y="7255"/>
                  <a:pt x="14503" y="7255"/>
                </a:cubicBezTo>
                <a:cubicBezTo>
                  <a:pt x="14367" y="7255"/>
                  <a:pt x="14231" y="7256"/>
                  <a:pt x="14096" y="7262"/>
                </a:cubicBezTo>
                <a:cubicBezTo>
                  <a:pt x="13856" y="7275"/>
                  <a:pt x="13617" y="7281"/>
                  <a:pt x="13378" y="7281"/>
                </a:cubicBezTo>
                <a:cubicBezTo>
                  <a:pt x="12172" y="7281"/>
                  <a:pt x="10969" y="7124"/>
                  <a:pt x="9778" y="6923"/>
                </a:cubicBezTo>
                <a:cubicBezTo>
                  <a:pt x="9100" y="6816"/>
                  <a:pt x="8520" y="6415"/>
                  <a:pt x="7922" y="6093"/>
                </a:cubicBezTo>
                <a:cubicBezTo>
                  <a:pt x="7458" y="5790"/>
                  <a:pt x="6888" y="5380"/>
                  <a:pt x="6932" y="4755"/>
                </a:cubicBezTo>
                <a:cubicBezTo>
                  <a:pt x="6888" y="4746"/>
                  <a:pt x="6798" y="4720"/>
                  <a:pt x="6754" y="4711"/>
                </a:cubicBezTo>
                <a:cubicBezTo>
                  <a:pt x="6905" y="4612"/>
                  <a:pt x="7057" y="4514"/>
                  <a:pt x="7209" y="4416"/>
                </a:cubicBezTo>
                <a:lnTo>
                  <a:pt x="7209" y="4318"/>
                </a:lnTo>
                <a:cubicBezTo>
                  <a:pt x="7604" y="4286"/>
                  <a:pt x="8007" y="4233"/>
                  <a:pt x="8408" y="4233"/>
                </a:cubicBezTo>
                <a:close/>
                <a:moveTo>
                  <a:pt x="3189" y="13822"/>
                </a:moveTo>
                <a:cubicBezTo>
                  <a:pt x="3991" y="13822"/>
                  <a:pt x="4795" y="13963"/>
                  <a:pt x="5594" y="13997"/>
                </a:cubicBezTo>
                <a:cubicBezTo>
                  <a:pt x="8431" y="14524"/>
                  <a:pt x="11321" y="15193"/>
                  <a:pt x="13801" y="16727"/>
                </a:cubicBezTo>
                <a:cubicBezTo>
                  <a:pt x="14453" y="17129"/>
                  <a:pt x="15157" y="17468"/>
                  <a:pt x="15773" y="17932"/>
                </a:cubicBezTo>
                <a:cubicBezTo>
                  <a:pt x="15261" y="17970"/>
                  <a:pt x="14749" y="17987"/>
                  <a:pt x="14236" y="17987"/>
                </a:cubicBezTo>
                <a:cubicBezTo>
                  <a:pt x="12347" y="17987"/>
                  <a:pt x="10458" y="17756"/>
                  <a:pt x="8591" y="17503"/>
                </a:cubicBezTo>
                <a:cubicBezTo>
                  <a:pt x="6763" y="17039"/>
                  <a:pt x="4862" y="16665"/>
                  <a:pt x="3203" y="15719"/>
                </a:cubicBezTo>
                <a:cubicBezTo>
                  <a:pt x="2588" y="15344"/>
                  <a:pt x="1874" y="15005"/>
                  <a:pt x="1553" y="14327"/>
                </a:cubicBezTo>
                <a:cubicBezTo>
                  <a:pt x="1811" y="14122"/>
                  <a:pt x="2088" y="13908"/>
                  <a:pt x="2427" y="13872"/>
                </a:cubicBezTo>
                <a:cubicBezTo>
                  <a:pt x="2681" y="13836"/>
                  <a:pt x="2935" y="13822"/>
                  <a:pt x="3189" y="13822"/>
                </a:cubicBezTo>
                <a:close/>
                <a:moveTo>
                  <a:pt x="4443" y="20620"/>
                </a:moveTo>
                <a:cubicBezTo>
                  <a:pt x="4921" y="20620"/>
                  <a:pt x="5401" y="20671"/>
                  <a:pt x="5871" y="20768"/>
                </a:cubicBezTo>
                <a:cubicBezTo>
                  <a:pt x="7387" y="20929"/>
                  <a:pt x="8859" y="21366"/>
                  <a:pt x="10340" y="21714"/>
                </a:cubicBezTo>
                <a:cubicBezTo>
                  <a:pt x="11589" y="22169"/>
                  <a:pt x="12891" y="22579"/>
                  <a:pt x="14007" y="23329"/>
                </a:cubicBezTo>
                <a:cubicBezTo>
                  <a:pt x="15532" y="24319"/>
                  <a:pt x="17191" y="25211"/>
                  <a:pt x="18306" y="26683"/>
                </a:cubicBezTo>
                <a:cubicBezTo>
                  <a:pt x="17661" y="26893"/>
                  <a:pt x="16998" y="26952"/>
                  <a:pt x="16329" y="26952"/>
                </a:cubicBezTo>
                <a:cubicBezTo>
                  <a:pt x="15574" y="26952"/>
                  <a:pt x="14812" y="26876"/>
                  <a:pt x="14060" y="26853"/>
                </a:cubicBezTo>
                <a:cubicBezTo>
                  <a:pt x="11214" y="26567"/>
                  <a:pt x="8359" y="26014"/>
                  <a:pt x="5728" y="24863"/>
                </a:cubicBezTo>
                <a:cubicBezTo>
                  <a:pt x="4336" y="24132"/>
                  <a:pt x="2927" y="23204"/>
                  <a:pt x="2150" y="21794"/>
                </a:cubicBezTo>
                <a:cubicBezTo>
                  <a:pt x="1829" y="21402"/>
                  <a:pt x="2249" y="21018"/>
                  <a:pt x="2605" y="20893"/>
                </a:cubicBezTo>
                <a:cubicBezTo>
                  <a:pt x="3200" y="20707"/>
                  <a:pt x="3821" y="20620"/>
                  <a:pt x="4443" y="20620"/>
                </a:cubicBezTo>
                <a:close/>
                <a:moveTo>
                  <a:pt x="17923" y="0"/>
                </a:moveTo>
                <a:lnTo>
                  <a:pt x="17923" y="0"/>
                </a:lnTo>
                <a:cubicBezTo>
                  <a:pt x="18128" y="214"/>
                  <a:pt x="18324" y="491"/>
                  <a:pt x="18601" y="634"/>
                </a:cubicBezTo>
                <a:lnTo>
                  <a:pt x="18619" y="687"/>
                </a:lnTo>
                <a:cubicBezTo>
                  <a:pt x="19011" y="794"/>
                  <a:pt x="19252" y="1133"/>
                  <a:pt x="19493" y="1437"/>
                </a:cubicBezTo>
                <a:cubicBezTo>
                  <a:pt x="19868" y="1900"/>
                  <a:pt x="20171" y="2436"/>
                  <a:pt x="20448" y="2971"/>
                </a:cubicBezTo>
                <a:cubicBezTo>
                  <a:pt x="20537" y="3872"/>
                  <a:pt x="20528" y="4898"/>
                  <a:pt x="19930" y="5647"/>
                </a:cubicBezTo>
                <a:cubicBezTo>
                  <a:pt x="19520" y="6263"/>
                  <a:pt x="18770" y="6486"/>
                  <a:pt x="18110" y="6691"/>
                </a:cubicBezTo>
                <a:cubicBezTo>
                  <a:pt x="17575" y="6459"/>
                  <a:pt x="17040" y="6218"/>
                  <a:pt x="16495" y="6004"/>
                </a:cubicBezTo>
                <a:cubicBezTo>
                  <a:pt x="16353" y="6049"/>
                  <a:pt x="16219" y="6084"/>
                  <a:pt x="16076" y="6129"/>
                </a:cubicBezTo>
                <a:cubicBezTo>
                  <a:pt x="15978" y="6004"/>
                  <a:pt x="15889" y="5870"/>
                  <a:pt x="15826" y="5728"/>
                </a:cubicBezTo>
                <a:cubicBezTo>
                  <a:pt x="15746" y="5674"/>
                  <a:pt x="15577" y="5576"/>
                  <a:pt x="15496" y="5522"/>
                </a:cubicBezTo>
                <a:cubicBezTo>
                  <a:pt x="15220" y="5415"/>
                  <a:pt x="14872" y="5424"/>
                  <a:pt x="14676" y="5174"/>
                </a:cubicBezTo>
                <a:lnTo>
                  <a:pt x="14676" y="5174"/>
                </a:lnTo>
                <a:cubicBezTo>
                  <a:pt x="15193" y="5335"/>
                  <a:pt x="15728" y="5389"/>
                  <a:pt x="16255" y="5531"/>
                </a:cubicBezTo>
                <a:cubicBezTo>
                  <a:pt x="15050" y="4791"/>
                  <a:pt x="13668" y="4443"/>
                  <a:pt x="12347" y="3961"/>
                </a:cubicBezTo>
                <a:cubicBezTo>
                  <a:pt x="11303" y="3569"/>
                  <a:pt x="10153" y="3703"/>
                  <a:pt x="9109" y="3301"/>
                </a:cubicBezTo>
                <a:cubicBezTo>
                  <a:pt x="8969" y="3288"/>
                  <a:pt x="8826" y="3280"/>
                  <a:pt x="8681" y="3280"/>
                </a:cubicBezTo>
                <a:cubicBezTo>
                  <a:pt x="7865" y="3280"/>
                  <a:pt x="7002" y="3508"/>
                  <a:pt x="6441" y="4122"/>
                </a:cubicBezTo>
                <a:cubicBezTo>
                  <a:pt x="6120" y="4452"/>
                  <a:pt x="6201" y="4960"/>
                  <a:pt x="6192" y="5380"/>
                </a:cubicBezTo>
                <a:lnTo>
                  <a:pt x="6406" y="5335"/>
                </a:lnTo>
                <a:lnTo>
                  <a:pt x="6406" y="5335"/>
                </a:lnTo>
                <a:cubicBezTo>
                  <a:pt x="6397" y="5398"/>
                  <a:pt x="6370" y="5522"/>
                  <a:pt x="6361" y="5585"/>
                </a:cubicBezTo>
                <a:cubicBezTo>
                  <a:pt x="7075" y="6138"/>
                  <a:pt x="7699" y="6834"/>
                  <a:pt x="8538" y="7217"/>
                </a:cubicBezTo>
                <a:cubicBezTo>
                  <a:pt x="9055" y="7440"/>
                  <a:pt x="9510" y="7815"/>
                  <a:pt x="10054" y="7985"/>
                </a:cubicBezTo>
                <a:cubicBezTo>
                  <a:pt x="11338" y="8427"/>
                  <a:pt x="12694" y="8644"/>
                  <a:pt x="14052" y="8644"/>
                </a:cubicBezTo>
                <a:cubicBezTo>
                  <a:pt x="15431" y="8644"/>
                  <a:pt x="16811" y="8421"/>
                  <a:pt x="18119" y="7985"/>
                </a:cubicBezTo>
                <a:cubicBezTo>
                  <a:pt x="19493" y="8868"/>
                  <a:pt x="20733" y="10054"/>
                  <a:pt x="21447" y="11544"/>
                </a:cubicBezTo>
                <a:cubicBezTo>
                  <a:pt x="21518" y="11544"/>
                  <a:pt x="21643" y="11535"/>
                  <a:pt x="21705" y="11535"/>
                </a:cubicBezTo>
                <a:lnTo>
                  <a:pt x="21465" y="11580"/>
                </a:lnTo>
                <a:cubicBezTo>
                  <a:pt x="21554" y="11865"/>
                  <a:pt x="21723" y="12106"/>
                  <a:pt x="21946" y="12293"/>
                </a:cubicBezTo>
                <a:cubicBezTo>
                  <a:pt x="21946" y="12392"/>
                  <a:pt x="21928" y="12588"/>
                  <a:pt x="21919" y="12686"/>
                </a:cubicBezTo>
                <a:lnTo>
                  <a:pt x="22116" y="12668"/>
                </a:lnTo>
                <a:lnTo>
                  <a:pt x="22116" y="12668"/>
                </a:lnTo>
                <a:cubicBezTo>
                  <a:pt x="22018" y="13525"/>
                  <a:pt x="22312" y="14434"/>
                  <a:pt x="21902" y="15246"/>
                </a:cubicBezTo>
                <a:cubicBezTo>
                  <a:pt x="21420" y="15728"/>
                  <a:pt x="21036" y="16326"/>
                  <a:pt x="20430" y="16683"/>
                </a:cubicBezTo>
                <a:cubicBezTo>
                  <a:pt x="19796" y="17289"/>
                  <a:pt x="18895" y="17441"/>
                  <a:pt x="18083" y="17708"/>
                </a:cubicBezTo>
                <a:cubicBezTo>
                  <a:pt x="17405" y="17057"/>
                  <a:pt x="16611" y="16540"/>
                  <a:pt x="15817" y="16031"/>
                </a:cubicBezTo>
                <a:cubicBezTo>
                  <a:pt x="13864" y="14738"/>
                  <a:pt x="11723" y="13712"/>
                  <a:pt x="9448" y="13123"/>
                </a:cubicBezTo>
                <a:cubicBezTo>
                  <a:pt x="8877" y="13034"/>
                  <a:pt x="8315" y="12891"/>
                  <a:pt x="7744" y="12766"/>
                </a:cubicBezTo>
                <a:cubicBezTo>
                  <a:pt x="7218" y="12641"/>
                  <a:pt x="6682" y="12615"/>
                  <a:pt x="6147" y="12561"/>
                </a:cubicBezTo>
                <a:cubicBezTo>
                  <a:pt x="5407" y="12517"/>
                  <a:pt x="4661" y="12389"/>
                  <a:pt x="3914" y="12389"/>
                </a:cubicBezTo>
                <a:cubicBezTo>
                  <a:pt x="3752" y="12389"/>
                  <a:pt x="3589" y="12395"/>
                  <a:pt x="3426" y="12409"/>
                </a:cubicBezTo>
                <a:cubicBezTo>
                  <a:pt x="2802" y="12516"/>
                  <a:pt x="2133" y="12472"/>
                  <a:pt x="1553" y="12775"/>
                </a:cubicBezTo>
                <a:cubicBezTo>
                  <a:pt x="884" y="13043"/>
                  <a:pt x="500" y="13685"/>
                  <a:pt x="206" y="14301"/>
                </a:cubicBezTo>
                <a:cubicBezTo>
                  <a:pt x="0" y="14684"/>
                  <a:pt x="188" y="15121"/>
                  <a:pt x="438" y="15434"/>
                </a:cubicBezTo>
                <a:cubicBezTo>
                  <a:pt x="901" y="15987"/>
                  <a:pt x="1490" y="16415"/>
                  <a:pt x="2106" y="16790"/>
                </a:cubicBezTo>
                <a:cubicBezTo>
                  <a:pt x="2971" y="17432"/>
                  <a:pt x="4042" y="17646"/>
                  <a:pt x="5005" y="18083"/>
                </a:cubicBezTo>
                <a:cubicBezTo>
                  <a:pt x="7583" y="18993"/>
                  <a:pt x="10322" y="19403"/>
                  <a:pt x="13052" y="19475"/>
                </a:cubicBezTo>
                <a:cubicBezTo>
                  <a:pt x="13426" y="19541"/>
                  <a:pt x="13803" y="19565"/>
                  <a:pt x="14181" y="19565"/>
                </a:cubicBezTo>
                <a:cubicBezTo>
                  <a:pt x="14975" y="19565"/>
                  <a:pt x="15772" y="19458"/>
                  <a:pt x="16558" y="19403"/>
                </a:cubicBezTo>
                <a:cubicBezTo>
                  <a:pt x="16789" y="19344"/>
                  <a:pt x="17025" y="19294"/>
                  <a:pt x="17263" y="19294"/>
                </a:cubicBezTo>
                <a:cubicBezTo>
                  <a:pt x="17346" y="19294"/>
                  <a:pt x="17429" y="19300"/>
                  <a:pt x="17512" y="19314"/>
                </a:cubicBezTo>
                <a:cubicBezTo>
                  <a:pt x="18405" y="19965"/>
                  <a:pt x="18984" y="20938"/>
                  <a:pt x="19493" y="21901"/>
                </a:cubicBezTo>
                <a:cubicBezTo>
                  <a:pt x="19930" y="22874"/>
                  <a:pt x="20323" y="23917"/>
                  <a:pt x="20269" y="24997"/>
                </a:cubicBezTo>
                <a:cubicBezTo>
                  <a:pt x="20242" y="25550"/>
                  <a:pt x="19761" y="25898"/>
                  <a:pt x="19386" y="26228"/>
                </a:cubicBezTo>
                <a:cubicBezTo>
                  <a:pt x="18458" y="25015"/>
                  <a:pt x="17307" y="23989"/>
                  <a:pt x="16005" y="23204"/>
                </a:cubicBezTo>
                <a:cubicBezTo>
                  <a:pt x="14658" y="22392"/>
                  <a:pt x="13329" y="21509"/>
                  <a:pt x="11839" y="21000"/>
                </a:cubicBezTo>
                <a:cubicBezTo>
                  <a:pt x="10634" y="20536"/>
                  <a:pt x="9403" y="20117"/>
                  <a:pt x="8145" y="19841"/>
                </a:cubicBezTo>
                <a:cubicBezTo>
                  <a:pt x="6785" y="19567"/>
                  <a:pt x="5394" y="19455"/>
                  <a:pt x="4008" y="19455"/>
                </a:cubicBezTo>
                <a:cubicBezTo>
                  <a:pt x="3903" y="19455"/>
                  <a:pt x="3798" y="19456"/>
                  <a:pt x="3694" y="19457"/>
                </a:cubicBezTo>
                <a:cubicBezTo>
                  <a:pt x="3114" y="19475"/>
                  <a:pt x="2561" y="19689"/>
                  <a:pt x="2026" y="19894"/>
                </a:cubicBezTo>
                <a:cubicBezTo>
                  <a:pt x="1579" y="20099"/>
                  <a:pt x="1053" y="20322"/>
                  <a:pt x="884" y="20822"/>
                </a:cubicBezTo>
                <a:cubicBezTo>
                  <a:pt x="696" y="21500"/>
                  <a:pt x="839" y="22267"/>
                  <a:pt x="1267" y="22829"/>
                </a:cubicBezTo>
                <a:cubicBezTo>
                  <a:pt x="2311" y="24310"/>
                  <a:pt x="3872" y="25309"/>
                  <a:pt x="5451" y="26148"/>
                </a:cubicBezTo>
                <a:cubicBezTo>
                  <a:pt x="7530" y="27040"/>
                  <a:pt x="9707" y="27727"/>
                  <a:pt x="11937" y="28075"/>
                </a:cubicBezTo>
                <a:cubicBezTo>
                  <a:pt x="13215" y="28295"/>
                  <a:pt x="14534" y="28466"/>
                  <a:pt x="15845" y="28466"/>
                </a:cubicBezTo>
                <a:cubicBezTo>
                  <a:pt x="16979" y="28466"/>
                  <a:pt x="18107" y="28338"/>
                  <a:pt x="19199" y="28003"/>
                </a:cubicBezTo>
                <a:cubicBezTo>
                  <a:pt x="19725" y="28940"/>
                  <a:pt x="20207" y="29957"/>
                  <a:pt x="20216" y="31054"/>
                </a:cubicBezTo>
                <a:cubicBezTo>
                  <a:pt x="20135" y="31911"/>
                  <a:pt x="19377" y="32437"/>
                  <a:pt x="18851" y="33026"/>
                </a:cubicBezTo>
                <a:cubicBezTo>
                  <a:pt x="19984" y="32803"/>
                  <a:pt x="20688" y="31572"/>
                  <a:pt x="20590" y="30474"/>
                </a:cubicBezTo>
                <a:cubicBezTo>
                  <a:pt x="20671" y="30376"/>
                  <a:pt x="20751" y="30287"/>
                  <a:pt x="20840" y="30198"/>
                </a:cubicBezTo>
                <a:cubicBezTo>
                  <a:pt x="20858" y="30341"/>
                  <a:pt x="20911" y="30626"/>
                  <a:pt x="20929" y="30778"/>
                </a:cubicBezTo>
                <a:cubicBezTo>
                  <a:pt x="20929" y="29850"/>
                  <a:pt x="20697" y="28860"/>
                  <a:pt x="20100" y="28137"/>
                </a:cubicBezTo>
                <a:lnTo>
                  <a:pt x="20100" y="28137"/>
                </a:lnTo>
                <a:cubicBezTo>
                  <a:pt x="20367" y="28744"/>
                  <a:pt x="20626" y="29350"/>
                  <a:pt x="20787" y="30002"/>
                </a:cubicBezTo>
                <a:cubicBezTo>
                  <a:pt x="20706" y="30100"/>
                  <a:pt x="20635" y="30207"/>
                  <a:pt x="20555" y="30314"/>
                </a:cubicBezTo>
                <a:cubicBezTo>
                  <a:pt x="20519" y="29457"/>
                  <a:pt x="19993" y="28735"/>
                  <a:pt x="19805" y="27923"/>
                </a:cubicBezTo>
                <a:lnTo>
                  <a:pt x="19805" y="27923"/>
                </a:lnTo>
                <a:lnTo>
                  <a:pt x="20100" y="28057"/>
                </a:lnTo>
                <a:cubicBezTo>
                  <a:pt x="20073" y="27950"/>
                  <a:pt x="20010" y="27745"/>
                  <a:pt x="19984" y="27646"/>
                </a:cubicBezTo>
                <a:cubicBezTo>
                  <a:pt x="20340" y="27316"/>
                  <a:pt x="20795" y="27093"/>
                  <a:pt x="21054" y="26656"/>
                </a:cubicBezTo>
                <a:cubicBezTo>
                  <a:pt x="21206" y="26398"/>
                  <a:pt x="21420" y="26201"/>
                  <a:pt x="21634" y="25987"/>
                </a:cubicBezTo>
                <a:cubicBezTo>
                  <a:pt x="22089" y="25068"/>
                  <a:pt x="21946" y="23971"/>
                  <a:pt x="21661" y="23016"/>
                </a:cubicBezTo>
                <a:cubicBezTo>
                  <a:pt x="21233" y="21446"/>
                  <a:pt x="20323" y="20055"/>
                  <a:pt x="19261" y="18841"/>
                </a:cubicBezTo>
                <a:cubicBezTo>
                  <a:pt x="20679" y="18395"/>
                  <a:pt x="22125" y="17691"/>
                  <a:pt x="22892" y="16352"/>
                </a:cubicBezTo>
                <a:cubicBezTo>
                  <a:pt x="23507" y="15121"/>
                  <a:pt x="23552" y="13649"/>
                  <a:pt x="23204" y="12329"/>
                </a:cubicBezTo>
                <a:cubicBezTo>
                  <a:pt x="22571" y="10331"/>
                  <a:pt x="21126" y="8689"/>
                  <a:pt x="19439" y="7494"/>
                </a:cubicBezTo>
                <a:cubicBezTo>
                  <a:pt x="19448" y="7440"/>
                  <a:pt x="19466" y="7351"/>
                  <a:pt x="19484" y="7298"/>
                </a:cubicBezTo>
                <a:cubicBezTo>
                  <a:pt x="20626" y="6852"/>
                  <a:pt x="21768" y="5754"/>
                  <a:pt x="21536" y="4416"/>
                </a:cubicBezTo>
                <a:cubicBezTo>
                  <a:pt x="21589" y="3578"/>
                  <a:pt x="21179" y="2819"/>
                  <a:pt x="20876" y="2061"/>
                </a:cubicBezTo>
                <a:cubicBezTo>
                  <a:pt x="20278" y="973"/>
                  <a:pt x="19207" y="63"/>
                  <a:pt x="179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3" name="Google Shape;1123;p22"/>
          <p:cNvGrpSpPr/>
          <p:nvPr/>
        </p:nvGrpSpPr>
        <p:grpSpPr>
          <a:xfrm>
            <a:off x="7221001" y="219601"/>
            <a:ext cx="1213300" cy="501367"/>
            <a:chOff x="689300" y="1279650"/>
            <a:chExt cx="909975" cy="376025"/>
          </a:xfrm>
        </p:grpSpPr>
        <p:sp>
          <p:nvSpPr>
            <p:cNvPr id="1124" name="Google Shape;1124;p22"/>
            <p:cNvSpPr/>
            <p:nvPr/>
          </p:nvSpPr>
          <p:spPr>
            <a:xfrm>
              <a:off x="742150" y="1279650"/>
              <a:ext cx="854000" cy="169900"/>
            </a:xfrm>
            <a:custGeom>
              <a:avLst/>
              <a:gdLst/>
              <a:ahLst/>
              <a:cxnLst/>
              <a:rect l="l" t="t" r="r" b="b"/>
              <a:pathLst>
                <a:path w="34160" h="6796" extrusionOk="0">
                  <a:moveTo>
                    <a:pt x="16201" y="1"/>
                  </a:moveTo>
                  <a:cubicBezTo>
                    <a:pt x="16135" y="1"/>
                    <a:pt x="16070" y="1"/>
                    <a:pt x="16005" y="2"/>
                  </a:cubicBezTo>
                  <a:cubicBezTo>
                    <a:pt x="15068" y="38"/>
                    <a:pt x="14105" y="73"/>
                    <a:pt x="13222" y="430"/>
                  </a:cubicBezTo>
                  <a:cubicBezTo>
                    <a:pt x="11830" y="1037"/>
                    <a:pt x="10483" y="1768"/>
                    <a:pt x="9225" y="2625"/>
                  </a:cubicBezTo>
                  <a:cubicBezTo>
                    <a:pt x="8051" y="3284"/>
                    <a:pt x="6701" y="3606"/>
                    <a:pt x="5353" y="3606"/>
                  </a:cubicBezTo>
                  <a:cubicBezTo>
                    <a:pt x="4530" y="3606"/>
                    <a:pt x="3708" y="3486"/>
                    <a:pt x="2927" y="3249"/>
                  </a:cubicBezTo>
                  <a:cubicBezTo>
                    <a:pt x="2739" y="3205"/>
                    <a:pt x="2552" y="3160"/>
                    <a:pt x="2365" y="3115"/>
                  </a:cubicBezTo>
                  <a:cubicBezTo>
                    <a:pt x="1571" y="2848"/>
                    <a:pt x="768" y="2607"/>
                    <a:pt x="1" y="2268"/>
                  </a:cubicBezTo>
                  <a:lnTo>
                    <a:pt x="1" y="2268"/>
                  </a:lnTo>
                  <a:cubicBezTo>
                    <a:pt x="375" y="2741"/>
                    <a:pt x="902" y="3062"/>
                    <a:pt x="1419" y="3356"/>
                  </a:cubicBezTo>
                  <a:cubicBezTo>
                    <a:pt x="2454" y="3900"/>
                    <a:pt x="3524" y="4382"/>
                    <a:pt x="4648" y="4712"/>
                  </a:cubicBezTo>
                  <a:cubicBezTo>
                    <a:pt x="5113" y="4816"/>
                    <a:pt x="5585" y="4865"/>
                    <a:pt x="6056" y="4865"/>
                  </a:cubicBezTo>
                  <a:cubicBezTo>
                    <a:pt x="7613" y="4865"/>
                    <a:pt x="9167" y="4329"/>
                    <a:pt x="10447" y="3445"/>
                  </a:cubicBezTo>
                  <a:cubicBezTo>
                    <a:pt x="11562" y="2759"/>
                    <a:pt x="12588" y="1893"/>
                    <a:pt x="13855" y="1492"/>
                  </a:cubicBezTo>
                  <a:cubicBezTo>
                    <a:pt x="14551" y="1234"/>
                    <a:pt x="15277" y="1126"/>
                    <a:pt x="16009" y="1126"/>
                  </a:cubicBezTo>
                  <a:cubicBezTo>
                    <a:pt x="17078" y="1126"/>
                    <a:pt x="18157" y="1358"/>
                    <a:pt x="19163" y="1697"/>
                  </a:cubicBezTo>
                  <a:cubicBezTo>
                    <a:pt x="20483" y="2268"/>
                    <a:pt x="21616" y="3178"/>
                    <a:pt x="22838" y="3918"/>
                  </a:cubicBezTo>
                  <a:cubicBezTo>
                    <a:pt x="23445" y="4284"/>
                    <a:pt x="23954" y="4784"/>
                    <a:pt x="24578" y="5096"/>
                  </a:cubicBezTo>
                  <a:cubicBezTo>
                    <a:pt x="25666" y="5640"/>
                    <a:pt x="26755" y="6238"/>
                    <a:pt x="27968" y="6416"/>
                  </a:cubicBezTo>
                  <a:cubicBezTo>
                    <a:pt x="28361" y="6470"/>
                    <a:pt x="28753" y="6550"/>
                    <a:pt x="29101" y="6755"/>
                  </a:cubicBezTo>
                  <a:cubicBezTo>
                    <a:pt x="29287" y="6783"/>
                    <a:pt x="29474" y="6796"/>
                    <a:pt x="29659" y="6796"/>
                  </a:cubicBezTo>
                  <a:cubicBezTo>
                    <a:pt x="30672" y="6796"/>
                    <a:pt x="31664" y="6412"/>
                    <a:pt x="32553" y="5952"/>
                  </a:cubicBezTo>
                  <a:cubicBezTo>
                    <a:pt x="33321" y="5622"/>
                    <a:pt x="34088" y="5042"/>
                    <a:pt x="34159" y="4141"/>
                  </a:cubicBezTo>
                  <a:lnTo>
                    <a:pt x="34159" y="4141"/>
                  </a:lnTo>
                  <a:cubicBezTo>
                    <a:pt x="33838" y="4418"/>
                    <a:pt x="33463" y="4632"/>
                    <a:pt x="33044" y="4748"/>
                  </a:cubicBezTo>
                  <a:cubicBezTo>
                    <a:pt x="32473" y="4855"/>
                    <a:pt x="31991" y="5212"/>
                    <a:pt x="31429" y="5346"/>
                  </a:cubicBezTo>
                  <a:cubicBezTo>
                    <a:pt x="30829" y="5486"/>
                    <a:pt x="30214" y="5696"/>
                    <a:pt x="29595" y="5696"/>
                  </a:cubicBezTo>
                  <a:cubicBezTo>
                    <a:pt x="29386" y="5696"/>
                    <a:pt x="29176" y="5672"/>
                    <a:pt x="28967" y="5613"/>
                  </a:cubicBezTo>
                  <a:cubicBezTo>
                    <a:pt x="27112" y="5176"/>
                    <a:pt x="25336" y="4382"/>
                    <a:pt x="23811" y="3231"/>
                  </a:cubicBezTo>
                  <a:cubicBezTo>
                    <a:pt x="22981" y="2580"/>
                    <a:pt x="22080" y="1991"/>
                    <a:pt x="21090" y="1634"/>
                  </a:cubicBezTo>
                  <a:lnTo>
                    <a:pt x="21206" y="1385"/>
                  </a:lnTo>
                  <a:lnTo>
                    <a:pt x="21206" y="1385"/>
                  </a:lnTo>
                  <a:cubicBezTo>
                    <a:pt x="21090" y="1429"/>
                    <a:pt x="20876" y="1518"/>
                    <a:pt x="20760" y="1563"/>
                  </a:cubicBezTo>
                  <a:lnTo>
                    <a:pt x="20929" y="1251"/>
                  </a:lnTo>
                  <a:lnTo>
                    <a:pt x="20929" y="1251"/>
                  </a:lnTo>
                  <a:cubicBezTo>
                    <a:pt x="20822" y="1278"/>
                    <a:pt x="20608" y="1322"/>
                    <a:pt x="20501" y="1358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45" y="439"/>
                    <a:pt x="18503" y="234"/>
                  </a:cubicBezTo>
                  <a:cubicBezTo>
                    <a:pt x="17754" y="53"/>
                    <a:pt x="16975" y="1"/>
                    <a:pt x="16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840275" y="1409025"/>
              <a:ext cx="759000" cy="143575"/>
            </a:xfrm>
            <a:custGeom>
              <a:avLst/>
              <a:gdLst/>
              <a:ahLst/>
              <a:cxnLst/>
              <a:rect l="l" t="t" r="r" b="b"/>
              <a:pathLst>
                <a:path w="30360" h="5743" extrusionOk="0">
                  <a:moveTo>
                    <a:pt x="3516" y="3132"/>
                  </a:moveTo>
                  <a:lnTo>
                    <a:pt x="3516" y="3239"/>
                  </a:lnTo>
                  <a:lnTo>
                    <a:pt x="3284" y="3239"/>
                  </a:lnTo>
                  <a:lnTo>
                    <a:pt x="3284" y="3132"/>
                  </a:lnTo>
                  <a:close/>
                  <a:moveTo>
                    <a:pt x="2598" y="3216"/>
                  </a:moveTo>
                  <a:cubicBezTo>
                    <a:pt x="2765" y="3216"/>
                    <a:pt x="2943" y="3252"/>
                    <a:pt x="3070" y="3293"/>
                  </a:cubicBezTo>
                  <a:lnTo>
                    <a:pt x="3070" y="3355"/>
                  </a:lnTo>
                  <a:cubicBezTo>
                    <a:pt x="2951" y="3394"/>
                    <a:pt x="2824" y="3409"/>
                    <a:pt x="2696" y="3409"/>
                  </a:cubicBezTo>
                  <a:cubicBezTo>
                    <a:pt x="2525" y="3409"/>
                    <a:pt x="2353" y="3382"/>
                    <a:pt x="2195" y="3346"/>
                  </a:cubicBezTo>
                  <a:cubicBezTo>
                    <a:pt x="2283" y="3250"/>
                    <a:pt x="2436" y="3216"/>
                    <a:pt x="2598" y="3216"/>
                  </a:cubicBezTo>
                  <a:close/>
                  <a:moveTo>
                    <a:pt x="12899" y="1"/>
                  </a:moveTo>
                  <a:cubicBezTo>
                    <a:pt x="12140" y="1"/>
                    <a:pt x="11382" y="149"/>
                    <a:pt x="10661" y="367"/>
                  </a:cubicBezTo>
                  <a:cubicBezTo>
                    <a:pt x="10055" y="652"/>
                    <a:pt x="9386" y="742"/>
                    <a:pt x="8806" y="1072"/>
                  </a:cubicBezTo>
                  <a:cubicBezTo>
                    <a:pt x="7700" y="1616"/>
                    <a:pt x="6593" y="2205"/>
                    <a:pt x="5371" y="2445"/>
                  </a:cubicBezTo>
                  <a:cubicBezTo>
                    <a:pt x="5478" y="2472"/>
                    <a:pt x="5701" y="2526"/>
                    <a:pt x="5808" y="2553"/>
                  </a:cubicBezTo>
                  <a:cubicBezTo>
                    <a:pt x="5202" y="2865"/>
                    <a:pt x="4515" y="2981"/>
                    <a:pt x="3864" y="3177"/>
                  </a:cubicBezTo>
                  <a:cubicBezTo>
                    <a:pt x="3755" y="3086"/>
                    <a:pt x="3618" y="3041"/>
                    <a:pt x="3481" y="3041"/>
                  </a:cubicBezTo>
                  <a:cubicBezTo>
                    <a:pt x="3337" y="3041"/>
                    <a:pt x="3193" y="3090"/>
                    <a:pt x="3079" y="3186"/>
                  </a:cubicBezTo>
                  <a:cubicBezTo>
                    <a:pt x="2921" y="3152"/>
                    <a:pt x="2763" y="3139"/>
                    <a:pt x="2606" y="3139"/>
                  </a:cubicBezTo>
                  <a:cubicBezTo>
                    <a:pt x="2390" y="3139"/>
                    <a:pt x="2175" y="3164"/>
                    <a:pt x="1963" y="3195"/>
                  </a:cubicBezTo>
                  <a:cubicBezTo>
                    <a:pt x="1865" y="3150"/>
                    <a:pt x="1776" y="3097"/>
                    <a:pt x="1687" y="3043"/>
                  </a:cubicBezTo>
                  <a:lnTo>
                    <a:pt x="1687" y="3043"/>
                  </a:lnTo>
                  <a:lnTo>
                    <a:pt x="1696" y="3230"/>
                  </a:lnTo>
                  <a:cubicBezTo>
                    <a:pt x="1426" y="3200"/>
                    <a:pt x="1153" y="3187"/>
                    <a:pt x="881" y="3187"/>
                  </a:cubicBezTo>
                  <a:cubicBezTo>
                    <a:pt x="587" y="3187"/>
                    <a:pt x="293" y="3203"/>
                    <a:pt x="1" y="3230"/>
                  </a:cubicBezTo>
                  <a:lnTo>
                    <a:pt x="10" y="3346"/>
                  </a:lnTo>
                  <a:cubicBezTo>
                    <a:pt x="349" y="3436"/>
                    <a:pt x="694" y="3451"/>
                    <a:pt x="1041" y="3451"/>
                  </a:cubicBezTo>
                  <a:cubicBezTo>
                    <a:pt x="1228" y="3451"/>
                    <a:pt x="1415" y="3447"/>
                    <a:pt x="1602" y="3447"/>
                  </a:cubicBezTo>
                  <a:cubicBezTo>
                    <a:pt x="1761" y="3447"/>
                    <a:pt x="1921" y="3450"/>
                    <a:pt x="2079" y="3462"/>
                  </a:cubicBezTo>
                  <a:cubicBezTo>
                    <a:pt x="1589" y="3578"/>
                    <a:pt x="1062" y="3516"/>
                    <a:pt x="563" y="3578"/>
                  </a:cubicBezTo>
                  <a:cubicBezTo>
                    <a:pt x="1203" y="3762"/>
                    <a:pt x="1865" y="3830"/>
                    <a:pt x="2530" y="3830"/>
                  </a:cubicBezTo>
                  <a:cubicBezTo>
                    <a:pt x="3320" y="3830"/>
                    <a:pt x="4115" y="3734"/>
                    <a:pt x="4890" y="3623"/>
                  </a:cubicBezTo>
                  <a:cubicBezTo>
                    <a:pt x="5122" y="3603"/>
                    <a:pt x="5350" y="3499"/>
                    <a:pt x="5584" y="3499"/>
                  </a:cubicBezTo>
                  <a:cubicBezTo>
                    <a:pt x="5664" y="3499"/>
                    <a:pt x="5745" y="3511"/>
                    <a:pt x="5826" y="3543"/>
                  </a:cubicBezTo>
                  <a:lnTo>
                    <a:pt x="5835" y="3373"/>
                  </a:lnTo>
                  <a:cubicBezTo>
                    <a:pt x="5874" y="3497"/>
                    <a:pt x="5933" y="3683"/>
                    <a:pt x="6049" y="3683"/>
                  </a:cubicBezTo>
                  <a:cubicBezTo>
                    <a:pt x="6091" y="3683"/>
                    <a:pt x="6141" y="3658"/>
                    <a:pt x="6201" y="3596"/>
                  </a:cubicBezTo>
                  <a:cubicBezTo>
                    <a:pt x="7343" y="3204"/>
                    <a:pt x="8404" y="2642"/>
                    <a:pt x="9448" y="2062"/>
                  </a:cubicBezTo>
                  <a:cubicBezTo>
                    <a:pt x="10433" y="1503"/>
                    <a:pt x="11563" y="1192"/>
                    <a:pt x="12694" y="1192"/>
                  </a:cubicBezTo>
                  <a:cubicBezTo>
                    <a:pt x="13223" y="1192"/>
                    <a:pt x="13751" y="1260"/>
                    <a:pt x="14266" y="1402"/>
                  </a:cubicBezTo>
                  <a:cubicBezTo>
                    <a:pt x="15550" y="1660"/>
                    <a:pt x="16639" y="2428"/>
                    <a:pt x="17870" y="2847"/>
                  </a:cubicBezTo>
                  <a:cubicBezTo>
                    <a:pt x="18396" y="3097"/>
                    <a:pt x="19038" y="3204"/>
                    <a:pt x="19431" y="3668"/>
                  </a:cubicBezTo>
                  <a:cubicBezTo>
                    <a:pt x="21188" y="4372"/>
                    <a:pt x="22901" y="5273"/>
                    <a:pt x="24775" y="5639"/>
                  </a:cubicBezTo>
                  <a:cubicBezTo>
                    <a:pt x="25183" y="5709"/>
                    <a:pt x="25594" y="5743"/>
                    <a:pt x="26006" y="5743"/>
                  </a:cubicBezTo>
                  <a:cubicBezTo>
                    <a:pt x="27168" y="5743"/>
                    <a:pt x="28326" y="5476"/>
                    <a:pt x="29387" y="5015"/>
                  </a:cubicBezTo>
                  <a:cubicBezTo>
                    <a:pt x="29815" y="4783"/>
                    <a:pt x="30279" y="4435"/>
                    <a:pt x="30359" y="3917"/>
                  </a:cubicBezTo>
                  <a:lnTo>
                    <a:pt x="30359" y="3917"/>
                  </a:lnTo>
                  <a:cubicBezTo>
                    <a:pt x="29699" y="3998"/>
                    <a:pt x="29039" y="4024"/>
                    <a:pt x="28388" y="4176"/>
                  </a:cubicBezTo>
                  <a:cubicBezTo>
                    <a:pt x="27633" y="4333"/>
                    <a:pt x="26853" y="4455"/>
                    <a:pt x="26079" y="4455"/>
                  </a:cubicBezTo>
                  <a:cubicBezTo>
                    <a:pt x="25488" y="4455"/>
                    <a:pt x="24900" y="4384"/>
                    <a:pt x="24329" y="4203"/>
                  </a:cubicBezTo>
                  <a:cubicBezTo>
                    <a:pt x="23026" y="3917"/>
                    <a:pt x="21786" y="3409"/>
                    <a:pt x="20564" y="2865"/>
                  </a:cubicBezTo>
                  <a:cubicBezTo>
                    <a:pt x="20037" y="2615"/>
                    <a:pt x="19449" y="2508"/>
                    <a:pt x="18949" y="2187"/>
                  </a:cubicBezTo>
                  <a:cubicBezTo>
                    <a:pt x="18815" y="2133"/>
                    <a:pt x="18673" y="2080"/>
                    <a:pt x="18530" y="2026"/>
                  </a:cubicBezTo>
                  <a:cubicBezTo>
                    <a:pt x="17094" y="1214"/>
                    <a:pt x="15604" y="420"/>
                    <a:pt x="13971" y="108"/>
                  </a:cubicBezTo>
                  <a:cubicBezTo>
                    <a:pt x="13616" y="34"/>
                    <a:pt x="13257" y="1"/>
                    <a:pt x="1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689300" y="1529950"/>
              <a:ext cx="896800" cy="125725"/>
            </a:xfrm>
            <a:custGeom>
              <a:avLst/>
              <a:gdLst/>
              <a:ahLst/>
              <a:cxnLst/>
              <a:rect l="l" t="t" r="r" b="b"/>
              <a:pathLst>
                <a:path w="35872" h="5029" extrusionOk="0">
                  <a:moveTo>
                    <a:pt x="21069" y="0"/>
                  </a:moveTo>
                  <a:cubicBezTo>
                    <a:pt x="19510" y="0"/>
                    <a:pt x="17945" y="452"/>
                    <a:pt x="16540" y="1114"/>
                  </a:cubicBezTo>
                  <a:cubicBezTo>
                    <a:pt x="14354" y="2024"/>
                    <a:pt x="12053" y="2827"/>
                    <a:pt x="9653" y="2836"/>
                  </a:cubicBezTo>
                  <a:cubicBezTo>
                    <a:pt x="9368" y="2844"/>
                    <a:pt x="9082" y="2848"/>
                    <a:pt x="8796" y="2848"/>
                  </a:cubicBezTo>
                  <a:cubicBezTo>
                    <a:pt x="7050" y="2848"/>
                    <a:pt x="5297" y="2686"/>
                    <a:pt x="3649" y="2096"/>
                  </a:cubicBezTo>
                  <a:cubicBezTo>
                    <a:pt x="2926" y="1819"/>
                    <a:pt x="2195" y="1569"/>
                    <a:pt x="1499" y="1239"/>
                  </a:cubicBezTo>
                  <a:cubicBezTo>
                    <a:pt x="1220" y="1117"/>
                    <a:pt x="942" y="945"/>
                    <a:pt x="630" y="945"/>
                  </a:cubicBezTo>
                  <a:cubicBezTo>
                    <a:pt x="622" y="945"/>
                    <a:pt x="615" y="945"/>
                    <a:pt x="607" y="945"/>
                  </a:cubicBezTo>
                  <a:lnTo>
                    <a:pt x="634" y="784"/>
                  </a:lnTo>
                  <a:lnTo>
                    <a:pt x="634" y="784"/>
                  </a:lnTo>
                  <a:cubicBezTo>
                    <a:pt x="553" y="811"/>
                    <a:pt x="402" y="856"/>
                    <a:pt x="330" y="882"/>
                  </a:cubicBezTo>
                  <a:lnTo>
                    <a:pt x="339" y="686"/>
                  </a:lnTo>
                  <a:lnTo>
                    <a:pt x="339" y="686"/>
                  </a:lnTo>
                  <a:cubicBezTo>
                    <a:pt x="250" y="695"/>
                    <a:pt x="89" y="704"/>
                    <a:pt x="0" y="713"/>
                  </a:cubicBezTo>
                  <a:cubicBezTo>
                    <a:pt x="188" y="972"/>
                    <a:pt x="420" y="1204"/>
                    <a:pt x="553" y="1498"/>
                  </a:cubicBezTo>
                  <a:cubicBezTo>
                    <a:pt x="1017" y="1971"/>
                    <a:pt x="1642" y="2203"/>
                    <a:pt x="2159" y="2604"/>
                  </a:cubicBezTo>
                  <a:cubicBezTo>
                    <a:pt x="3319" y="3229"/>
                    <a:pt x="4541" y="3773"/>
                    <a:pt x="5826" y="4076"/>
                  </a:cubicBezTo>
                  <a:cubicBezTo>
                    <a:pt x="7152" y="4266"/>
                    <a:pt x="8490" y="4405"/>
                    <a:pt x="9827" y="4405"/>
                  </a:cubicBezTo>
                  <a:cubicBezTo>
                    <a:pt x="10495" y="4405"/>
                    <a:pt x="11163" y="4371"/>
                    <a:pt x="11830" y="4290"/>
                  </a:cubicBezTo>
                  <a:cubicBezTo>
                    <a:pt x="13819" y="3925"/>
                    <a:pt x="15728" y="3211"/>
                    <a:pt x="17548" y="2345"/>
                  </a:cubicBezTo>
                  <a:cubicBezTo>
                    <a:pt x="18639" y="1878"/>
                    <a:pt x="19863" y="1591"/>
                    <a:pt x="21070" y="1591"/>
                  </a:cubicBezTo>
                  <a:cubicBezTo>
                    <a:pt x="22283" y="1591"/>
                    <a:pt x="23478" y="1880"/>
                    <a:pt x="24506" y="2569"/>
                  </a:cubicBezTo>
                  <a:cubicBezTo>
                    <a:pt x="26237" y="3657"/>
                    <a:pt x="28102" y="4611"/>
                    <a:pt x="30127" y="4986"/>
                  </a:cubicBezTo>
                  <a:cubicBezTo>
                    <a:pt x="30433" y="5014"/>
                    <a:pt x="30741" y="5029"/>
                    <a:pt x="31051" y="5029"/>
                  </a:cubicBezTo>
                  <a:cubicBezTo>
                    <a:pt x="32338" y="5029"/>
                    <a:pt x="33629" y="4770"/>
                    <a:pt x="34730" y="4094"/>
                  </a:cubicBezTo>
                  <a:cubicBezTo>
                    <a:pt x="35122" y="3755"/>
                    <a:pt x="35568" y="3478"/>
                    <a:pt x="35872" y="3059"/>
                  </a:cubicBezTo>
                  <a:lnTo>
                    <a:pt x="35872" y="3059"/>
                  </a:lnTo>
                  <a:cubicBezTo>
                    <a:pt x="35221" y="3434"/>
                    <a:pt x="34587" y="3951"/>
                    <a:pt x="33802" y="3996"/>
                  </a:cubicBezTo>
                  <a:cubicBezTo>
                    <a:pt x="33945" y="3925"/>
                    <a:pt x="34097" y="3862"/>
                    <a:pt x="34239" y="3800"/>
                  </a:cubicBezTo>
                  <a:cubicBezTo>
                    <a:pt x="34525" y="3577"/>
                    <a:pt x="34819" y="3362"/>
                    <a:pt x="35096" y="3131"/>
                  </a:cubicBezTo>
                  <a:cubicBezTo>
                    <a:pt x="35176" y="3086"/>
                    <a:pt x="35337" y="2997"/>
                    <a:pt x="35417" y="2952"/>
                  </a:cubicBezTo>
                  <a:lnTo>
                    <a:pt x="35417" y="2952"/>
                  </a:lnTo>
                  <a:cubicBezTo>
                    <a:pt x="35078" y="3015"/>
                    <a:pt x="34748" y="3139"/>
                    <a:pt x="34453" y="3309"/>
                  </a:cubicBezTo>
                  <a:lnTo>
                    <a:pt x="34453" y="3104"/>
                  </a:lnTo>
                  <a:cubicBezTo>
                    <a:pt x="33856" y="3211"/>
                    <a:pt x="33258" y="3273"/>
                    <a:pt x="32687" y="3461"/>
                  </a:cubicBezTo>
                  <a:cubicBezTo>
                    <a:pt x="32254" y="3552"/>
                    <a:pt x="31818" y="3594"/>
                    <a:pt x="31384" y="3594"/>
                  </a:cubicBezTo>
                  <a:cubicBezTo>
                    <a:pt x="29730" y="3594"/>
                    <a:pt x="28092" y="2982"/>
                    <a:pt x="26701" y="2114"/>
                  </a:cubicBezTo>
                  <a:cubicBezTo>
                    <a:pt x="25532" y="1498"/>
                    <a:pt x="24497" y="588"/>
                    <a:pt x="23177" y="303"/>
                  </a:cubicBezTo>
                  <a:cubicBezTo>
                    <a:pt x="22486" y="94"/>
                    <a:pt x="21778" y="0"/>
                    <a:pt x="2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7" name="Google Shape;1127;p22"/>
          <p:cNvSpPr/>
          <p:nvPr/>
        </p:nvSpPr>
        <p:spPr>
          <a:xfrm>
            <a:off x="4777967" y="6249701"/>
            <a:ext cx="479967" cy="475700"/>
          </a:xfrm>
          <a:custGeom>
            <a:avLst/>
            <a:gdLst/>
            <a:ahLst/>
            <a:cxnLst/>
            <a:rect l="l" t="t" r="r" b="b"/>
            <a:pathLst>
              <a:path w="14399" h="14271" extrusionOk="0">
                <a:moveTo>
                  <a:pt x="4961" y="1"/>
                </a:moveTo>
                <a:cubicBezTo>
                  <a:pt x="4547" y="1"/>
                  <a:pt x="4117" y="492"/>
                  <a:pt x="4395" y="979"/>
                </a:cubicBezTo>
                <a:cubicBezTo>
                  <a:pt x="5278" y="2514"/>
                  <a:pt x="6197" y="4030"/>
                  <a:pt x="7143" y="5529"/>
                </a:cubicBezTo>
                <a:cubicBezTo>
                  <a:pt x="5038" y="5806"/>
                  <a:pt x="2914" y="5957"/>
                  <a:pt x="791" y="5984"/>
                </a:cubicBezTo>
                <a:cubicBezTo>
                  <a:pt x="0" y="5993"/>
                  <a:pt x="103" y="7206"/>
                  <a:pt x="890" y="7206"/>
                </a:cubicBezTo>
                <a:cubicBezTo>
                  <a:pt x="892" y="7206"/>
                  <a:pt x="895" y="7206"/>
                  <a:pt x="898" y="7206"/>
                </a:cubicBezTo>
                <a:cubicBezTo>
                  <a:pt x="2575" y="7188"/>
                  <a:pt x="4252" y="7081"/>
                  <a:pt x="5921" y="6903"/>
                </a:cubicBezTo>
                <a:lnTo>
                  <a:pt x="5921" y="6903"/>
                </a:lnTo>
                <a:cubicBezTo>
                  <a:pt x="4538" y="8312"/>
                  <a:pt x="2995" y="9535"/>
                  <a:pt x="1309" y="10578"/>
                </a:cubicBezTo>
                <a:cubicBezTo>
                  <a:pt x="741" y="10929"/>
                  <a:pt x="1142" y="11692"/>
                  <a:pt x="1679" y="11692"/>
                </a:cubicBezTo>
                <a:cubicBezTo>
                  <a:pt x="1785" y="11692"/>
                  <a:pt x="1895" y="11662"/>
                  <a:pt x="2004" y="11595"/>
                </a:cubicBezTo>
                <a:cubicBezTo>
                  <a:pt x="3512" y="10659"/>
                  <a:pt x="4913" y="9570"/>
                  <a:pt x="6197" y="8357"/>
                </a:cubicBezTo>
                <a:lnTo>
                  <a:pt x="6197" y="8357"/>
                </a:lnTo>
                <a:cubicBezTo>
                  <a:pt x="5582" y="10052"/>
                  <a:pt x="5011" y="11800"/>
                  <a:pt x="3922" y="13246"/>
                </a:cubicBezTo>
                <a:cubicBezTo>
                  <a:pt x="3565" y="13709"/>
                  <a:pt x="3989" y="14271"/>
                  <a:pt x="4424" y="14271"/>
                </a:cubicBezTo>
                <a:cubicBezTo>
                  <a:pt x="4575" y="14271"/>
                  <a:pt x="4728" y="14203"/>
                  <a:pt x="4850" y="14040"/>
                </a:cubicBezTo>
                <a:cubicBezTo>
                  <a:pt x="6171" y="12291"/>
                  <a:pt x="6786" y="10204"/>
                  <a:pt x="7553" y="8179"/>
                </a:cubicBezTo>
                <a:cubicBezTo>
                  <a:pt x="7714" y="7759"/>
                  <a:pt x="7883" y="7349"/>
                  <a:pt x="8053" y="6930"/>
                </a:cubicBezTo>
                <a:cubicBezTo>
                  <a:pt x="9445" y="9062"/>
                  <a:pt x="10908" y="11158"/>
                  <a:pt x="12442" y="13201"/>
                </a:cubicBezTo>
                <a:cubicBezTo>
                  <a:pt x="12574" y="13378"/>
                  <a:pt x="12748" y="13451"/>
                  <a:pt x="12919" y="13451"/>
                </a:cubicBezTo>
                <a:cubicBezTo>
                  <a:pt x="13362" y="13451"/>
                  <a:pt x="13791" y="12962"/>
                  <a:pt x="13450" y="12505"/>
                </a:cubicBezTo>
                <a:cubicBezTo>
                  <a:pt x="11969" y="10534"/>
                  <a:pt x="10560" y="8518"/>
                  <a:pt x="9204" y="6457"/>
                </a:cubicBezTo>
                <a:cubicBezTo>
                  <a:pt x="10711" y="6207"/>
                  <a:pt x="12210" y="5895"/>
                  <a:pt x="13691" y="5520"/>
                </a:cubicBezTo>
                <a:cubicBezTo>
                  <a:pt x="14399" y="5339"/>
                  <a:pt x="14097" y="4338"/>
                  <a:pt x="13450" y="4338"/>
                </a:cubicBezTo>
                <a:cubicBezTo>
                  <a:pt x="13396" y="4338"/>
                  <a:pt x="13339" y="4345"/>
                  <a:pt x="13281" y="4360"/>
                </a:cubicBezTo>
                <a:cubicBezTo>
                  <a:pt x="11773" y="4744"/>
                  <a:pt x="10256" y="5047"/>
                  <a:pt x="8740" y="5297"/>
                </a:cubicBezTo>
                <a:cubicBezTo>
                  <a:pt x="9248" y="4119"/>
                  <a:pt x="9792" y="2951"/>
                  <a:pt x="10390" y="1800"/>
                </a:cubicBezTo>
                <a:cubicBezTo>
                  <a:pt x="10627" y="1332"/>
                  <a:pt x="10215" y="947"/>
                  <a:pt x="9807" y="947"/>
                </a:cubicBezTo>
                <a:cubicBezTo>
                  <a:pt x="9601" y="947"/>
                  <a:pt x="9395" y="1046"/>
                  <a:pt x="9275" y="1283"/>
                </a:cubicBezTo>
                <a:cubicBezTo>
                  <a:pt x="8767" y="2273"/>
                  <a:pt x="8285" y="3281"/>
                  <a:pt x="7830" y="4307"/>
                </a:cubicBezTo>
                <a:cubicBezTo>
                  <a:pt x="7000" y="2978"/>
                  <a:pt x="6188" y="1639"/>
                  <a:pt x="5412" y="283"/>
                </a:cubicBezTo>
                <a:cubicBezTo>
                  <a:pt x="5298" y="84"/>
                  <a:pt x="5131" y="1"/>
                  <a:pt x="4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8" name="Google Shape;1128;p22"/>
          <p:cNvGrpSpPr/>
          <p:nvPr/>
        </p:nvGrpSpPr>
        <p:grpSpPr>
          <a:xfrm>
            <a:off x="6981133" y="6236873"/>
            <a:ext cx="2953728" cy="560137"/>
            <a:chOff x="346025" y="4668029"/>
            <a:chExt cx="2215296" cy="420103"/>
          </a:xfrm>
        </p:grpSpPr>
        <p:sp>
          <p:nvSpPr>
            <p:cNvPr id="1129" name="Google Shape;1129;p22"/>
            <p:cNvSpPr/>
            <p:nvPr/>
          </p:nvSpPr>
          <p:spPr>
            <a:xfrm>
              <a:off x="2399091" y="4948721"/>
              <a:ext cx="162230" cy="139411"/>
            </a:xfrm>
            <a:custGeom>
              <a:avLst/>
              <a:gdLst/>
              <a:ahLst/>
              <a:cxnLst/>
              <a:rect l="l" t="t" r="r" b="b"/>
              <a:pathLst>
                <a:path w="4934" h="4240" extrusionOk="0">
                  <a:moveTo>
                    <a:pt x="2391" y="0"/>
                  </a:moveTo>
                  <a:cubicBezTo>
                    <a:pt x="2079" y="0"/>
                    <a:pt x="1790" y="55"/>
                    <a:pt x="1517" y="180"/>
                  </a:cubicBezTo>
                  <a:cubicBezTo>
                    <a:pt x="1213" y="260"/>
                    <a:pt x="955" y="403"/>
                    <a:pt x="732" y="608"/>
                  </a:cubicBezTo>
                  <a:cubicBezTo>
                    <a:pt x="491" y="795"/>
                    <a:pt x="321" y="1018"/>
                    <a:pt x="223" y="1277"/>
                  </a:cubicBezTo>
                  <a:cubicBezTo>
                    <a:pt x="71" y="1518"/>
                    <a:pt x="0" y="1785"/>
                    <a:pt x="9" y="2071"/>
                  </a:cubicBezTo>
                  <a:lnTo>
                    <a:pt x="9" y="2169"/>
                  </a:lnTo>
                  <a:cubicBezTo>
                    <a:pt x="9" y="2535"/>
                    <a:pt x="125" y="2892"/>
                    <a:pt x="348" y="3213"/>
                  </a:cubicBezTo>
                  <a:cubicBezTo>
                    <a:pt x="473" y="3347"/>
                    <a:pt x="598" y="3489"/>
                    <a:pt x="732" y="3632"/>
                  </a:cubicBezTo>
                  <a:cubicBezTo>
                    <a:pt x="1035" y="3891"/>
                    <a:pt x="1401" y="4060"/>
                    <a:pt x="1811" y="4167"/>
                  </a:cubicBezTo>
                  <a:cubicBezTo>
                    <a:pt x="2034" y="4185"/>
                    <a:pt x="2248" y="4212"/>
                    <a:pt x="2462" y="4239"/>
                  </a:cubicBezTo>
                  <a:cubicBezTo>
                    <a:pt x="2483" y="4239"/>
                    <a:pt x="2505" y="4239"/>
                    <a:pt x="2526" y="4239"/>
                  </a:cubicBezTo>
                  <a:cubicBezTo>
                    <a:pt x="2840" y="4239"/>
                    <a:pt x="3132" y="4177"/>
                    <a:pt x="3408" y="4060"/>
                  </a:cubicBezTo>
                  <a:cubicBezTo>
                    <a:pt x="3711" y="3971"/>
                    <a:pt x="3979" y="3828"/>
                    <a:pt x="4202" y="3632"/>
                  </a:cubicBezTo>
                  <a:cubicBezTo>
                    <a:pt x="4443" y="3445"/>
                    <a:pt x="4612" y="3222"/>
                    <a:pt x="4710" y="2963"/>
                  </a:cubicBezTo>
                  <a:cubicBezTo>
                    <a:pt x="4862" y="2713"/>
                    <a:pt x="4933" y="2445"/>
                    <a:pt x="4915" y="2169"/>
                  </a:cubicBezTo>
                  <a:lnTo>
                    <a:pt x="4915" y="2071"/>
                  </a:lnTo>
                  <a:cubicBezTo>
                    <a:pt x="4915" y="1696"/>
                    <a:pt x="4808" y="1348"/>
                    <a:pt x="4585" y="1027"/>
                  </a:cubicBezTo>
                  <a:cubicBezTo>
                    <a:pt x="4452" y="884"/>
                    <a:pt x="4327" y="751"/>
                    <a:pt x="4202" y="608"/>
                  </a:cubicBezTo>
                  <a:cubicBezTo>
                    <a:pt x="3890" y="349"/>
                    <a:pt x="3533" y="171"/>
                    <a:pt x="3113" y="73"/>
                  </a:cubicBezTo>
                  <a:cubicBezTo>
                    <a:pt x="2899" y="46"/>
                    <a:pt x="2685" y="28"/>
                    <a:pt x="2462" y="1"/>
                  </a:cubicBezTo>
                  <a:cubicBezTo>
                    <a:pt x="2438" y="1"/>
                    <a:pt x="2414" y="0"/>
                    <a:pt x="2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1436320" y="4758155"/>
              <a:ext cx="229141" cy="190572"/>
            </a:xfrm>
            <a:custGeom>
              <a:avLst/>
              <a:gdLst/>
              <a:ahLst/>
              <a:cxnLst/>
              <a:rect l="l" t="t" r="r" b="b"/>
              <a:pathLst>
                <a:path w="6969" h="5796" extrusionOk="0">
                  <a:moveTo>
                    <a:pt x="3609" y="0"/>
                  </a:moveTo>
                  <a:cubicBezTo>
                    <a:pt x="3092" y="0"/>
                    <a:pt x="2586" y="94"/>
                    <a:pt x="2124" y="277"/>
                  </a:cubicBezTo>
                  <a:cubicBezTo>
                    <a:pt x="1589" y="429"/>
                    <a:pt x="1116" y="705"/>
                    <a:pt x="750" y="1107"/>
                  </a:cubicBezTo>
                  <a:cubicBezTo>
                    <a:pt x="500" y="1375"/>
                    <a:pt x="331" y="1687"/>
                    <a:pt x="250" y="1999"/>
                  </a:cubicBezTo>
                  <a:cubicBezTo>
                    <a:pt x="90" y="2356"/>
                    <a:pt x="1" y="2739"/>
                    <a:pt x="19" y="3114"/>
                  </a:cubicBezTo>
                  <a:cubicBezTo>
                    <a:pt x="72" y="4274"/>
                    <a:pt x="991" y="5443"/>
                    <a:pt x="2374" y="5719"/>
                  </a:cubicBezTo>
                  <a:cubicBezTo>
                    <a:pt x="2626" y="5770"/>
                    <a:pt x="2875" y="5795"/>
                    <a:pt x="3120" y="5795"/>
                  </a:cubicBezTo>
                  <a:cubicBezTo>
                    <a:pt x="4276" y="5795"/>
                    <a:pt x="5300" y="5239"/>
                    <a:pt x="5764" y="4318"/>
                  </a:cubicBezTo>
                  <a:cubicBezTo>
                    <a:pt x="6156" y="3988"/>
                    <a:pt x="6451" y="3578"/>
                    <a:pt x="6584" y="3105"/>
                  </a:cubicBezTo>
                  <a:cubicBezTo>
                    <a:pt x="6968" y="1803"/>
                    <a:pt x="5996" y="358"/>
                    <a:pt x="4399" y="72"/>
                  </a:cubicBezTo>
                  <a:cubicBezTo>
                    <a:pt x="4135" y="24"/>
                    <a:pt x="3871" y="0"/>
                    <a:pt x="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346025" y="4853477"/>
              <a:ext cx="228812" cy="190572"/>
            </a:xfrm>
            <a:custGeom>
              <a:avLst/>
              <a:gdLst/>
              <a:ahLst/>
              <a:cxnLst/>
              <a:rect l="l" t="t" r="r" b="b"/>
              <a:pathLst>
                <a:path w="6959" h="5796" extrusionOk="0">
                  <a:moveTo>
                    <a:pt x="3608" y="1"/>
                  </a:moveTo>
                  <a:cubicBezTo>
                    <a:pt x="3090" y="1"/>
                    <a:pt x="2583" y="94"/>
                    <a:pt x="2114" y="278"/>
                  </a:cubicBezTo>
                  <a:cubicBezTo>
                    <a:pt x="1579" y="429"/>
                    <a:pt x="1115" y="697"/>
                    <a:pt x="750" y="1098"/>
                  </a:cubicBezTo>
                  <a:cubicBezTo>
                    <a:pt x="500" y="1375"/>
                    <a:pt x="330" y="1678"/>
                    <a:pt x="241" y="1999"/>
                  </a:cubicBezTo>
                  <a:cubicBezTo>
                    <a:pt x="89" y="2356"/>
                    <a:pt x="0" y="2740"/>
                    <a:pt x="18" y="3114"/>
                  </a:cubicBezTo>
                  <a:cubicBezTo>
                    <a:pt x="72" y="4265"/>
                    <a:pt x="990" y="5443"/>
                    <a:pt x="2373" y="5719"/>
                  </a:cubicBezTo>
                  <a:cubicBezTo>
                    <a:pt x="2625" y="5771"/>
                    <a:pt x="2875" y="5795"/>
                    <a:pt x="3119" y="5795"/>
                  </a:cubicBezTo>
                  <a:cubicBezTo>
                    <a:pt x="4275" y="5795"/>
                    <a:pt x="5299" y="5240"/>
                    <a:pt x="5763" y="4319"/>
                  </a:cubicBezTo>
                  <a:cubicBezTo>
                    <a:pt x="6147" y="3989"/>
                    <a:pt x="6441" y="3578"/>
                    <a:pt x="6584" y="3106"/>
                  </a:cubicBezTo>
                  <a:cubicBezTo>
                    <a:pt x="6959" y="1803"/>
                    <a:pt x="5995" y="358"/>
                    <a:pt x="4398" y="72"/>
                  </a:cubicBezTo>
                  <a:cubicBezTo>
                    <a:pt x="4135" y="25"/>
                    <a:pt x="3870" y="1"/>
                    <a:pt x="3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1867215" y="4984249"/>
              <a:ext cx="104131" cy="68358"/>
            </a:xfrm>
            <a:custGeom>
              <a:avLst/>
              <a:gdLst/>
              <a:ahLst/>
              <a:cxnLst/>
              <a:rect l="l" t="t" r="r" b="b"/>
              <a:pathLst>
                <a:path w="3167" h="2079" extrusionOk="0">
                  <a:moveTo>
                    <a:pt x="1579" y="0"/>
                  </a:moveTo>
                  <a:cubicBezTo>
                    <a:pt x="0" y="0"/>
                    <a:pt x="0" y="2079"/>
                    <a:pt x="1579" y="2079"/>
                  </a:cubicBezTo>
                  <a:cubicBezTo>
                    <a:pt x="3167" y="2079"/>
                    <a:pt x="3158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842624" y="4668029"/>
              <a:ext cx="126752" cy="83121"/>
            </a:xfrm>
            <a:custGeom>
              <a:avLst/>
              <a:gdLst/>
              <a:ahLst/>
              <a:cxnLst/>
              <a:rect l="l" t="t" r="r" b="b"/>
              <a:pathLst>
                <a:path w="3855" h="2528" extrusionOk="0">
                  <a:moveTo>
                    <a:pt x="1946" y="0"/>
                  </a:moveTo>
                  <a:cubicBezTo>
                    <a:pt x="1679" y="0"/>
                    <a:pt x="1410" y="53"/>
                    <a:pt x="1142" y="181"/>
                  </a:cubicBezTo>
                  <a:cubicBezTo>
                    <a:pt x="928" y="280"/>
                    <a:pt x="768" y="422"/>
                    <a:pt x="652" y="583"/>
                  </a:cubicBezTo>
                  <a:cubicBezTo>
                    <a:pt x="554" y="645"/>
                    <a:pt x="464" y="699"/>
                    <a:pt x="366" y="761"/>
                  </a:cubicBezTo>
                  <a:cubicBezTo>
                    <a:pt x="152" y="904"/>
                    <a:pt x="1" y="1261"/>
                    <a:pt x="9" y="1493"/>
                  </a:cubicBezTo>
                  <a:cubicBezTo>
                    <a:pt x="18" y="1671"/>
                    <a:pt x="81" y="1850"/>
                    <a:pt x="179" y="2010"/>
                  </a:cubicBezTo>
                  <a:cubicBezTo>
                    <a:pt x="374" y="2321"/>
                    <a:pt x="822" y="2527"/>
                    <a:pt x="1246" y="2527"/>
                  </a:cubicBezTo>
                  <a:cubicBezTo>
                    <a:pt x="1345" y="2527"/>
                    <a:pt x="1442" y="2516"/>
                    <a:pt x="1535" y="2492"/>
                  </a:cubicBezTo>
                  <a:cubicBezTo>
                    <a:pt x="1633" y="2510"/>
                    <a:pt x="1722" y="2528"/>
                    <a:pt x="1820" y="2528"/>
                  </a:cubicBezTo>
                  <a:cubicBezTo>
                    <a:pt x="1831" y="2528"/>
                    <a:pt x="1841" y="2528"/>
                    <a:pt x="1851" y="2528"/>
                  </a:cubicBezTo>
                  <a:cubicBezTo>
                    <a:pt x="2250" y="2528"/>
                    <a:pt x="2612" y="2361"/>
                    <a:pt x="2873" y="2117"/>
                  </a:cubicBezTo>
                  <a:cubicBezTo>
                    <a:pt x="3123" y="2046"/>
                    <a:pt x="3346" y="1903"/>
                    <a:pt x="3515" y="1680"/>
                  </a:cubicBezTo>
                  <a:cubicBezTo>
                    <a:pt x="3854" y="1234"/>
                    <a:pt x="3658" y="494"/>
                    <a:pt x="3078" y="262"/>
                  </a:cubicBezTo>
                  <a:cubicBezTo>
                    <a:pt x="2710" y="109"/>
                    <a:pt x="2330" y="0"/>
                    <a:pt x="1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1079333" y="4881097"/>
              <a:ext cx="125865" cy="83351"/>
            </a:xfrm>
            <a:custGeom>
              <a:avLst/>
              <a:gdLst/>
              <a:ahLst/>
              <a:cxnLst/>
              <a:rect l="l" t="t" r="r" b="b"/>
              <a:pathLst>
                <a:path w="3828" h="2535" extrusionOk="0">
                  <a:moveTo>
                    <a:pt x="2501" y="0"/>
                  </a:moveTo>
                  <a:cubicBezTo>
                    <a:pt x="2404" y="0"/>
                    <a:pt x="2307" y="9"/>
                    <a:pt x="2213" y="26"/>
                  </a:cubicBezTo>
                  <a:cubicBezTo>
                    <a:pt x="1946" y="80"/>
                    <a:pt x="1678" y="151"/>
                    <a:pt x="1428" y="249"/>
                  </a:cubicBezTo>
                  <a:cubicBezTo>
                    <a:pt x="822" y="348"/>
                    <a:pt x="322" y="704"/>
                    <a:pt x="144" y="1222"/>
                  </a:cubicBezTo>
                  <a:cubicBezTo>
                    <a:pt x="1" y="1623"/>
                    <a:pt x="206" y="2060"/>
                    <a:pt x="581" y="2310"/>
                  </a:cubicBezTo>
                  <a:cubicBezTo>
                    <a:pt x="783" y="2443"/>
                    <a:pt x="1089" y="2534"/>
                    <a:pt x="1384" y="2534"/>
                  </a:cubicBezTo>
                  <a:cubicBezTo>
                    <a:pt x="1545" y="2534"/>
                    <a:pt x="1703" y="2507"/>
                    <a:pt x="1839" y="2444"/>
                  </a:cubicBezTo>
                  <a:cubicBezTo>
                    <a:pt x="1934" y="2460"/>
                    <a:pt x="2031" y="2468"/>
                    <a:pt x="2129" y="2468"/>
                  </a:cubicBezTo>
                  <a:cubicBezTo>
                    <a:pt x="2351" y="2468"/>
                    <a:pt x="2571" y="2426"/>
                    <a:pt x="2757" y="2346"/>
                  </a:cubicBezTo>
                  <a:cubicBezTo>
                    <a:pt x="2972" y="2248"/>
                    <a:pt x="3150" y="2069"/>
                    <a:pt x="3248" y="1873"/>
                  </a:cubicBezTo>
                  <a:cubicBezTo>
                    <a:pt x="3650" y="1632"/>
                    <a:pt x="3828" y="1159"/>
                    <a:pt x="3721" y="749"/>
                  </a:cubicBezTo>
                  <a:cubicBezTo>
                    <a:pt x="3592" y="272"/>
                    <a:pt x="3045" y="0"/>
                    <a:pt x="2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5" name="Google Shape;1135;p22"/>
          <p:cNvGrpSpPr/>
          <p:nvPr/>
        </p:nvGrpSpPr>
        <p:grpSpPr>
          <a:xfrm>
            <a:off x="1436534" y="6138000"/>
            <a:ext cx="818100" cy="551200"/>
            <a:chOff x="2919325" y="1017075"/>
            <a:chExt cx="613575" cy="413400"/>
          </a:xfrm>
        </p:grpSpPr>
        <p:sp>
          <p:nvSpPr>
            <p:cNvPr id="1136" name="Google Shape;1136;p22"/>
            <p:cNvSpPr/>
            <p:nvPr/>
          </p:nvSpPr>
          <p:spPr>
            <a:xfrm>
              <a:off x="2919325" y="1017075"/>
              <a:ext cx="583975" cy="230575"/>
            </a:xfrm>
            <a:custGeom>
              <a:avLst/>
              <a:gdLst/>
              <a:ahLst/>
              <a:cxnLst/>
              <a:rect l="l" t="t" r="r" b="b"/>
              <a:pathLst>
                <a:path w="23359" h="9223" extrusionOk="0">
                  <a:moveTo>
                    <a:pt x="20518" y="1"/>
                  </a:moveTo>
                  <a:cubicBezTo>
                    <a:pt x="20390" y="1"/>
                    <a:pt x="20262" y="27"/>
                    <a:pt x="20136" y="94"/>
                  </a:cubicBezTo>
                  <a:cubicBezTo>
                    <a:pt x="19422" y="397"/>
                    <a:pt x="18949" y="1058"/>
                    <a:pt x="18271" y="1414"/>
                  </a:cubicBezTo>
                  <a:cubicBezTo>
                    <a:pt x="17780" y="1709"/>
                    <a:pt x="17370" y="2119"/>
                    <a:pt x="16960" y="2512"/>
                  </a:cubicBezTo>
                  <a:cubicBezTo>
                    <a:pt x="16353" y="3154"/>
                    <a:pt x="15648" y="3761"/>
                    <a:pt x="15274" y="4572"/>
                  </a:cubicBezTo>
                  <a:cubicBezTo>
                    <a:pt x="15006" y="4867"/>
                    <a:pt x="14899" y="5259"/>
                    <a:pt x="14703" y="5598"/>
                  </a:cubicBezTo>
                  <a:cubicBezTo>
                    <a:pt x="14132" y="4778"/>
                    <a:pt x="13846" y="3805"/>
                    <a:pt x="13382" y="2922"/>
                  </a:cubicBezTo>
                  <a:cubicBezTo>
                    <a:pt x="13275" y="2931"/>
                    <a:pt x="13168" y="2940"/>
                    <a:pt x="13052" y="2949"/>
                  </a:cubicBezTo>
                  <a:cubicBezTo>
                    <a:pt x="12776" y="2307"/>
                    <a:pt x="12767" y="1486"/>
                    <a:pt x="12214" y="995"/>
                  </a:cubicBezTo>
                  <a:cubicBezTo>
                    <a:pt x="12058" y="903"/>
                    <a:pt x="11908" y="864"/>
                    <a:pt x="11763" y="864"/>
                  </a:cubicBezTo>
                  <a:cubicBezTo>
                    <a:pt x="11249" y="864"/>
                    <a:pt x="10792" y="1341"/>
                    <a:pt x="10340" y="1584"/>
                  </a:cubicBezTo>
                  <a:cubicBezTo>
                    <a:pt x="9885" y="2066"/>
                    <a:pt x="9457" y="2592"/>
                    <a:pt x="9074" y="3136"/>
                  </a:cubicBezTo>
                  <a:cubicBezTo>
                    <a:pt x="9644" y="2583"/>
                    <a:pt x="10091" y="1852"/>
                    <a:pt x="10831" y="1495"/>
                  </a:cubicBezTo>
                  <a:lnTo>
                    <a:pt x="10831" y="1495"/>
                  </a:lnTo>
                  <a:cubicBezTo>
                    <a:pt x="10581" y="1896"/>
                    <a:pt x="10180" y="2155"/>
                    <a:pt x="9903" y="2530"/>
                  </a:cubicBezTo>
                  <a:cubicBezTo>
                    <a:pt x="9662" y="2824"/>
                    <a:pt x="9484" y="3172"/>
                    <a:pt x="9207" y="3431"/>
                  </a:cubicBezTo>
                  <a:cubicBezTo>
                    <a:pt x="8324" y="4198"/>
                    <a:pt x="7575" y="5126"/>
                    <a:pt x="7075" y="6178"/>
                  </a:cubicBezTo>
                  <a:cubicBezTo>
                    <a:pt x="6932" y="6428"/>
                    <a:pt x="7013" y="6722"/>
                    <a:pt x="7013" y="6990"/>
                  </a:cubicBezTo>
                  <a:cubicBezTo>
                    <a:pt x="6790" y="7231"/>
                    <a:pt x="6558" y="7499"/>
                    <a:pt x="6522" y="7838"/>
                  </a:cubicBezTo>
                  <a:cubicBezTo>
                    <a:pt x="5960" y="7124"/>
                    <a:pt x="5371" y="6419"/>
                    <a:pt x="4845" y="5670"/>
                  </a:cubicBezTo>
                  <a:cubicBezTo>
                    <a:pt x="4122" y="5045"/>
                    <a:pt x="3694" y="4189"/>
                    <a:pt x="3186" y="3395"/>
                  </a:cubicBezTo>
                  <a:cubicBezTo>
                    <a:pt x="2954" y="3163"/>
                    <a:pt x="2722" y="2931"/>
                    <a:pt x="2445" y="2753"/>
                  </a:cubicBezTo>
                  <a:cubicBezTo>
                    <a:pt x="1856" y="3029"/>
                    <a:pt x="1419" y="3538"/>
                    <a:pt x="1107" y="4091"/>
                  </a:cubicBezTo>
                  <a:cubicBezTo>
                    <a:pt x="402" y="5652"/>
                    <a:pt x="54" y="7365"/>
                    <a:pt x="1" y="9069"/>
                  </a:cubicBezTo>
                  <a:lnTo>
                    <a:pt x="161" y="8988"/>
                  </a:lnTo>
                  <a:cubicBezTo>
                    <a:pt x="172" y="9161"/>
                    <a:pt x="254" y="9223"/>
                    <a:pt x="359" y="9223"/>
                  </a:cubicBezTo>
                  <a:cubicBezTo>
                    <a:pt x="508" y="9223"/>
                    <a:pt x="704" y="9095"/>
                    <a:pt x="804" y="8979"/>
                  </a:cubicBezTo>
                  <a:cubicBezTo>
                    <a:pt x="1410" y="8373"/>
                    <a:pt x="1508" y="7472"/>
                    <a:pt x="1874" y="6722"/>
                  </a:cubicBezTo>
                  <a:cubicBezTo>
                    <a:pt x="2142" y="6169"/>
                    <a:pt x="2329" y="5572"/>
                    <a:pt x="2615" y="5019"/>
                  </a:cubicBezTo>
                  <a:cubicBezTo>
                    <a:pt x="3195" y="5857"/>
                    <a:pt x="3935" y="6571"/>
                    <a:pt x="4470" y="7445"/>
                  </a:cubicBezTo>
                  <a:cubicBezTo>
                    <a:pt x="4818" y="7891"/>
                    <a:pt x="5121" y="8507"/>
                    <a:pt x="5737" y="8605"/>
                  </a:cubicBezTo>
                  <a:cubicBezTo>
                    <a:pt x="5824" y="8642"/>
                    <a:pt x="5909" y="8657"/>
                    <a:pt x="5993" y="8657"/>
                  </a:cubicBezTo>
                  <a:cubicBezTo>
                    <a:pt x="6274" y="8657"/>
                    <a:pt x="6541" y="8483"/>
                    <a:pt x="6781" y="8346"/>
                  </a:cubicBezTo>
                  <a:cubicBezTo>
                    <a:pt x="6799" y="7927"/>
                    <a:pt x="6897" y="7516"/>
                    <a:pt x="7057" y="7124"/>
                  </a:cubicBezTo>
                  <a:cubicBezTo>
                    <a:pt x="7459" y="7124"/>
                    <a:pt x="7807" y="6865"/>
                    <a:pt x="8003" y="6535"/>
                  </a:cubicBezTo>
                  <a:cubicBezTo>
                    <a:pt x="8404" y="5884"/>
                    <a:pt x="8770" y="5197"/>
                    <a:pt x="9234" y="4581"/>
                  </a:cubicBezTo>
                  <a:cubicBezTo>
                    <a:pt x="9725" y="3868"/>
                    <a:pt x="10358" y="3279"/>
                    <a:pt x="10840" y="2565"/>
                  </a:cubicBezTo>
                  <a:cubicBezTo>
                    <a:pt x="10974" y="2369"/>
                    <a:pt x="11152" y="2226"/>
                    <a:pt x="11331" y="2083"/>
                  </a:cubicBezTo>
                  <a:cubicBezTo>
                    <a:pt x="11741" y="2654"/>
                    <a:pt x="12044" y="3315"/>
                    <a:pt x="12258" y="3984"/>
                  </a:cubicBezTo>
                  <a:lnTo>
                    <a:pt x="12133" y="4100"/>
                  </a:lnTo>
                  <a:cubicBezTo>
                    <a:pt x="12187" y="4091"/>
                    <a:pt x="12294" y="4055"/>
                    <a:pt x="12348" y="4046"/>
                  </a:cubicBezTo>
                  <a:lnTo>
                    <a:pt x="12348" y="4046"/>
                  </a:lnTo>
                  <a:cubicBezTo>
                    <a:pt x="12339" y="4144"/>
                    <a:pt x="12339" y="4358"/>
                    <a:pt x="12339" y="4456"/>
                  </a:cubicBezTo>
                  <a:cubicBezTo>
                    <a:pt x="12410" y="4635"/>
                    <a:pt x="12481" y="4822"/>
                    <a:pt x="12553" y="5001"/>
                  </a:cubicBezTo>
                  <a:cubicBezTo>
                    <a:pt x="12606" y="5331"/>
                    <a:pt x="12749" y="5643"/>
                    <a:pt x="12927" y="5920"/>
                  </a:cubicBezTo>
                  <a:lnTo>
                    <a:pt x="12972" y="5607"/>
                  </a:lnTo>
                  <a:lnTo>
                    <a:pt x="13106" y="5616"/>
                  </a:lnTo>
                  <a:cubicBezTo>
                    <a:pt x="13052" y="5741"/>
                    <a:pt x="12999" y="5875"/>
                    <a:pt x="12945" y="6000"/>
                  </a:cubicBezTo>
                  <a:cubicBezTo>
                    <a:pt x="13284" y="6544"/>
                    <a:pt x="13721" y="7008"/>
                    <a:pt x="14212" y="7418"/>
                  </a:cubicBezTo>
                  <a:cubicBezTo>
                    <a:pt x="14569" y="7267"/>
                    <a:pt x="15077" y="7276"/>
                    <a:pt x="15256" y="6865"/>
                  </a:cubicBezTo>
                  <a:cubicBezTo>
                    <a:pt x="15684" y="6125"/>
                    <a:pt x="16193" y="5438"/>
                    <a:pt x="16710" y="4751"/>
                  </a:cubicBezTo>
                  <a:cubicBezTo>
                    <a:pt x="17040" y="4314"/>
                    <a:pt x="17513" y="4010"/>
                    <a:pt x="17870" y="3600"/>
                  </a:cubicBezTo>
                  <a:cubicBezTo>
                    <a:pt x="18601" y="2806"/>
                    <a:pt x="19529" y="2235"/>
                    <a:pt x="20359" y="1557"/>
                  </a:cubicBezTo>
                  <a:cubicBezTo>
                    <a:pt x="20394" y="3306"/>
                    <a:pt x="21215" y="4974"/>
                    <a:pt x="22303" y="6312"/>
                  </a:cubicBezTo>
                  <a:cubicBezTo>
                    <a:pt x="22415" y="6488"/>
                    <a:pt x="22676" y="6598"/>
                    <a:pt x="22904" y="6598"/>
                  </a:cubicBezTo>
                  <a:cubicBezTo>
                    <a:pt x="23150" y="6598"/>
                    <a:pt x="23358" y="6470"/>
                    <a:pt x="23303" y="6160"/>
                  </a:cubicBezTo>
                  <a:cubicBezTo>
                    <a:pt x="23169" y="4992"/>
                    <a:pt x="22303" y="4064"/>
                    <a:pt x="22054" y="2922"/>
                  </a:cubicBezTo>
                  <a:cubicBezTo>
                    <a:pt x="21732" y="2083"/>
                    <a:pt x="21750" y="1182"/>
                    <a:pt x="21554" y="317"/>
                  </a:cubicBezTo>
                  <a:cubicBezTo>
                    <a:pt x="21221" y="200"/>
                    <a:pt x="20869" y="1"/>
                    <a:pt x="20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2924025" y="1192875"/>
              <a:ext cx="608875" cy="237600"/>
            </a:xfrm>
            <a:custGeom>
              <a:avLst/>
              <a:gdLst/>
              <a:ahLst/>
              <a:cxnLst/>
              <a:rect l="l" t="t" r="r" b="b"/>
              <a:pathLst>
                <a:path w="24355" h="9504" extrusionOk="0">
                  <a:moveTo>
                    <a:pt x="1748" y="3024"/>
                  </a:moveTo>
                  <a:cubicBezTo>
                    <a:pt x="1766" y="3071"/>
                    <a:pt x="1782" y="3114"/>
                    <a:pt x="1793" y="3143"/>
                  </a:cubicBezTo>
                  <a:cubicBezTo>
                    <a:pt x="1778" y="3095"/>
                    <a:pt x="1763" y="3056"/>
                    <a:pt x="1748" y="3024"/>
                  </a:cubicBezTo>
                  <a:close/>
                  <a:moveTo>
                    <a:pt x="22037" y="0"/>
                  </a:moveTo>
                  <a:cubicBezTo>
                    <a:pt x="21774" y="0"/>
                    <a:pt x="21516" y="39"/>
                    <a:pt x="21286" y="172"/>
                  </a:cubicBezTo>
                  <a:cubicBezTo>
                    <a:pt x="19823" y="930"/>
                    <a:pt x="18565" y="2117"/>
                    <a:pt x="17691" y="3509"/>
                  </a:cubicBezTo>
                  <a:cubicBezTo>
                    <a:pt x="16843" y="4160"/>
                    <a:pt x="16272" y="5079"/>
                    <a:pt x="15666" y="5953"/>
                  </a:cubicBezTo>
                  <a:cubicBezTo>
                    <a:pt x="15157" y="4918"/>
                    <a:pt x="14773" y="3821"/>
                    <a:pt x="14301" y="2777"/>
                  </a:cubicBezTo>
                  <a:cubicBezTo>
                    <a:pt x="14149" y="2501"/>
                    <a:pt x="13962" y="2135"/>
                    <a:pt x="13605" y="2126"/>
                  </a:cubicBezTo>
                  <a:cubicBezTo>
                    <a:pt x="13516" y="2120"/>
                    <a:pt x="13426" y="2117"/>
                    <a:pt x="13334" y="2117"/>
                  </a:cubicBezTo>
                  <a:cubicBezTo>
                    <a:pt x="12971" y="2117"/>
                    <a:pt x="12594" y="2173"/>
                    <a:pt x="12302" y="2393"/>
                  </a:cubicBezTo>
                  <a:cubicBezTo>
                    <a:pt x="11232" y="3250"/>
                    <a:pt x="10206" y="4213"/>
                    <a:pt x="9590" y="5462"/>
                  </a:cubicBezTo>
                  <a:cubicBezTo>
                    <a:pt x="9028" y="6131"/>
                    <a:pt x="8662" y="6934"/>
                    <a:pt x="8056" y="7568"/>
                  </a:cubicBezTo>
                  <a:cubicBezTo>
                    <a:pt x="6869" y="6640"/>
                    <a:pt x="6111" y="5302"/>
                    <a:pt x="4996" y="4311"/>
                  </a:cubicBezTo>
                  <a:cubicBezTo>
                    <a:pt x="4354" y="3732"/>
                    <a:pt x="3943" y="2956"/>
                    <a:pt x="3346" y="2349"/>
                  </a:cubicBezTo>
                  <a:cubicBezTo>
                    <a:pt x="3181" y="2192"/>
                    <a:pt x="2977" y="2142"/>
                    <a:pt x="2766" y="2142"/>
                  </a:cubicBezTo>
                  <a:cubicBezTo>
                    <a:pt x="2531" y="2142"/>
                    <a:pt x="2286" y="2204"/>
                    <a:pt x="2070" y="2251"/>
                  </a:cubicBezTo>
                  <a:cubicBezTo>
                    <a:pt x="1615" y="2411"/>
                    <a:pt x="1508" y="2902"/>
                    <a:pt x="1392" y="3312"/>
                  </a:cubicBezTo>
                  <a:cubicBezTo>
                    <a:pt x="1452" y="3185"/>
                    <a:pt x="1541" y="2919"/>
                    <a:pt x="1643" y="2919"/>
                  </a:cubicBezTo>
                  <a:cubicBezTo>
                    <a:pt x="1677" y="2919"/>
                    <a:pt x="1712" y="2949"/>
                    <a:pt x="1748" y="3024"/>
                  </a:cubicBezTo>
                  <a:lnTo>
                    <a:pt x="1748" y="3024"/>
                  </a:lnTo>
                  <a:cubicBezTo>
                    <a:pt x="1722" y="2956"/>
                    <a:pt x="1693" y="2882"/>
                    <a:pt x="1677" y="2840"/>
                  </a:cubicBezTo>
                  <a:lnTo>
                    <a:pt x="1865" y="2750"/>
                  </a:lnTo>
                  <a:cubicBezTo>
                    <a:pt x="1882" y="2688"/>
                    <a:pt x="1918" y="2563"/>
                    <a:pt x="1936" y="2509"/>
                  </a:cubicBezTo>
                  <a:cubicBezTo>
                    <a:pt x="2034" y="2509"/>
                    <a:pt x="2239" y="2518"/>
                    <a:pt x="2337" y="2518"/>
                  </a:cubicBezTo>
                  <a:cubicBezTo>
                    <a:pt x="1802" y="3839"/>
                    <a:pt x="1151" y="5123"/>
                    <a:pt x="812" y="6515"/>
                  </a:cubicBezTo>
                  <a:cubicBezTo>
                    <a:pt x="817" y="6515"/>
                    <a:pt x="822" y="6515"/>
                    <a:pt x="826" y="6515"/>
                  </a:cubicBezTo>
                  <a:cubicBezTo>
                    <a:pt x="1077" y="6515"/>
                    <a:pt x="1009" y="6750"/>
                    <a:pt x="1035" y="6899"/>
                  </a:cubicBezTo>
                  <a:cubicBezTo>
                    <a:pt x="767" y="7122"/>
                    <a:pt x="857" y="7470"/>
                    <a:pt x="892" y="7764"/>
                  </a:cubicBezTo>
                  <a:cubicBezTo>
                    <a:pt x="634" y="8362"/>
                    <a:pt x="384" y="8977"/>
                    <a:pt x="0" y="9504"/>
                  </a:cubicBezTo>
                  <a:cubicBezTo>
                    <a:pt x="625" y="9111"/>
                    <a:pt x="883" y="8397"/>
                    <a:pt x="1294" y="7817"/>
                  </a:cubicBezTo>
                  <a:cubicBezTo>
                    <a:pt x="1668" y="7291"/>
                    <a:pt x="1775" y="6640"/>
                    <a:pt x="1882" y="6015"/>
                  </a:cubicBezTo>
                  <a:cubicBezTo>
                    <a:pt x="1802" y="5114"/>
                    <a:pt x="2302" y="4303"/>
                    <a:pt x="2543" y="3455"/>
                  </a:cubicBezTo>
                  <a:cubicBezTo>
                    <a:pt x="2641" y="3482"/>
                    <a:pt x="2837" y="3544"/>
                    <a:pt x="2935" y="3580"/>
                  </a:cubicBezTo>
                  <a:cubicBezTo>
                    <a:pt x="2819" y="3410"/>
                    <a:pt x="2694" y="3241"/>
                    <a:pt x="2569" y="3080"/>
                  </a:cubicBezTo>
                  <a:lnTo>
                    <a:pt x="2569" y="3080"/>
                  </a:lnTo>
                  <a:cubicBezTo>
                    <a:pt x="2623" y="3098"/>
                    <a:pt x="2730" y="3125"/>
                    <a:pt x="2792" y="3143"/>
                  </a:cubicBezTo>
                  <a:cubicBezTo>
                    <a:pt x="2792" y="3071"/>
                    <a:pt x="2792" y="2920"/>
                    <a:pt x="2792" y="2848"/>
                  </a:cubicBezTo>
                  <a:cubicBezTo>
                    <a:pt x="2828" y="2929"/>
                    <a:pt x="2891" y="3107"/>
                    <a:pt x="2926" y="3196"/>
                  </a:cubicBezTo>
                  <a:cubicBezTo>
                    <a:pt x="3238" y="3598"/>
                    <a:pt x="3470" y="4044"/>
                    <a:pt x="3738" y="4472"/>
                  </a:cubicBezTo>
                  <a:cubicBezTo>
                    <a:pt x="3613" y="4392"/>
                    <a:pt x="3354" y="4222"/>
                    <a:pt x="3230" y="4142"/>
                  </a:cubicBezTo>
                  <a:lnTo>
                    <a:pt x="3230" y="4142"/>
                  </a:lnTo>
                  <a:cubicBezTo>
                    <a:pt x="3399" y="4463"/>
                    <a:pt x="3631" y="4740"/>
                    <a:pt x="3854" y="5016"/>
                  </a:cubicBezTo>
                  <a:cubicBezTo>
                    <a:pt x="4764" y="5899"/>
                    <a:pt x="5344" y="7059"/>
                    <a:pt x="6218" y="7978"/>
                  </a:cubicBezTo>
                  <a:cubicBezTo>
                    <a:pt x="6771" y="8460"/>
                    <a:pt x="7351" y="9031"/>
                    <a:pt x="8127" y="9111"/>
                  </a:cubicBezTo>
                  <a:cubicBezTo>
                    <a:pt x="8448" y="8995"/>
                    <a:pt x="8761" y="8817"/>
                    <a:pt x="9082" y="8692"/>
                  </a:cubicBezTo>
                  <a:cubicBezTo>
                    <a:pt x="9635" y="8442"/>
                    <a:pt x="9867" y="7835"/>
                    <a:pt x="10215" y="7371"/>
                  </a:cubicBezTo>
                  <a:cubicBezTo>
                    <a:pt x="10625" y="6809"/>
                    <a:pt x="10884" y="6149"/>
                    <a:pt x="11321" y="5605"/>
                  </a:cubicBezTo>
                  <a:cubicBezTo>
                    <a:pt x="11892" y="4838"/>
                    <a:pt x="12347" y="3919"/>
                    <a:pt x="13150" y="3366"/>
                  </a:cubicBezTo>
                  <a:cubicBezTo>
                    <a:pt x="13542" y="4445"/>
                    <a:pt x="14024" y="5489"/>
                    <a:pt x="14613" y="6479"/>
                  </a:cubicBezTo>
                  <a:cubicBezTo>
                    <a:pt x="14872" y="6979"/>
                    <a:pt x="15389" y="7345"/>
                    <a:pt x="15933" y="7425"/>
                  </a:cubicBezTo>
                  <a:cubicBezTo>
                    <a:pt x="16361" y="7139"/>
                    <a:pt x="16727" y="6747"/>
                    <a:pt x="16906" y="6256"/>
                  </a:cubicBezTo>
                  <a:cubicBezTo>
                    <a:pt x="17343" y="5159"/>
                    <a:pt x="18208" y="4329"/>
                    <a:pt x="18948" y="3437"/>
                  </a:cubicBezTo>
                  <a:cubicBezTo>
                    <a:pt x="19841" y="2545"/>
                    <a:pt x="20697" y="1555"/>
                    <a:pt x="21875" y="1029"/>
                  </a:cubicBezTo>
                  <a:cubicBezTo>
                    <a:pt x="22133" y="2732"/>
                    <a:pt x="22338" y="4588"/>
                    <a:pt x="23471" y="5971"/>
                  </a:cubicBezTo>
                  <a:cubicBezTo>
                    <a:pt x="23641" y="6033"/>
                    <a:pt x="23810" y="6096"/>
                    <a:pt x="23989" y="6158"/>
                  </a:cubicBezTo>
                  <a:cubicBezTo>
                    <a:pt x="24105" y="6024"/>
                    <a:pt x="24230" y="5891"/>
                    <a:pt x="24337" y="5748"/>
                  </a:cubicBezTo>
                  <a:cubicBezTo>
                    <a:pt x="24355" y="5453"/>
                    <a:pt x="24221" y="5177"/>
                    <a:pt x="24123" y="4909"/>
                  </a:cubicBezTo>
                  <a:cubicBezTo>
                    <a:pt x="23587" y="3544"/>
                    <a:pt x="23204" y="2126"/>
                    <a:pt x="22820" y="707"/>
                  </a:cubicBezTo>
                  <a:cubicBezTo>
                    <a:pt x="22731" y="458"/>
                    <a:pt x="22686" y="128"/>
                    <a:pt x="22410" y="20"/>
                  </a:cubicBezTo>
                  <a:cubicBezTo>
                    <a:pt x="22286" y="9"/>
                    <a:pt x="22161" y="0"/>
                    <a:pt x="2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6279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 2">
  <p:cSld name="Name Of The Section 2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3"/>
            <a:ext cx="12192000" cy="6858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461000" y="2901500"/>
            <a:ext cx="72700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subTitle" idx="1"/>
          </p:nvPr>
        </p:nvSpPr>
        <p:spPr>
          <a:xfrm>
            <a:off x="2461000" y="4349095"/>
            <a:ext cx="72700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42" name="Google Shape;1142;p23"/>
          <p:cNvSpPr txBox="1">
            <a:spLocks noGrp="1"/>
          </p:cNvSpPr>
          <p:nvPr>
            <p:ph type="title" idx="2" hasCustomPrompt="1"/>
          </p:nvPr>
        </p:nvSpPr>
        <p:spPr>
          <a:xfrm>
            <a:off x="4934000" y="1539684"/>
            <a:ext cx="23240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43" name="Google Shape;1143;p23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5393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24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7" name="Google Shape;1147;p24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24"/>
          <p:cNvSpPr txBox="1">
            <a:spLocks noGrp="1"/>
          </p:cNvSpPr>
          <p:nvPr>
            <p:ph type="title"/>
          </p:nvPr>
        </p:nvSpPr>
        <p:spPr>
          <a:xfrm>
            <a:off x="1667400" y="1663633"/>
            <a:ext cx="2688400" cy="1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49" name="Google Shape;1149;p24"/>
          <p:cNvSpPr txBox="1">
            <a:spLocks noGrp="1"/>
          </p:cNvSpPr>
          <p:nvPr>
            <p:ph type="subTitle" idx="1"/>
          </p:nvPr>
        </p:nvSpPr>
        <p:spPr>
          <a:xfrm>
            <a:off x="1667400" y="3535533"/>
            <a:ext cx="4321600" cy="1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2902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25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25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25"/>
          <p:cNvSpPr txBox="1">
            <a:spLocks noGrp="1"/>
          </p:cNvSpPr>
          <p:nvPr>
            <p:ph type="title"/>
          </p:nvPr>
        </p:nvSpPr>
        <p:spPr>
          <a:xfrm>
            <a:off x="1667400" y="1663633"/>
            <a:ext cx="2688400" cy="1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55" name="Google Shape;1155;p25"/>
          <p:cNvSpPr txBox="1">
            <a:spLocks noGrp="1"/>
          </p:cNvSpPr>
          <p:nvPr>
            <p:ph type="subTitle" idx="1"/>
          </p:nvPr>
        </p:nvSpPr>
        <p:spPr>
          <a:xfrm>
            <a:off x="1667400" y="3535533"/>
            <a:ext cx="4321600" cy="1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631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1">
  <p:cSld name="Title and Design 1">
    <p:bg>
      <p:bgPr>
        <a:solidFill>
          <a:schemeClr val="lt1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7" name="Google Shape;1157;p26"/>
          <p:cNvCxnSpPr/>
          <p:nvPr/>
        </p:nvCxnSpPr>
        <p:spPr>
          <a:xfrm flipH="1">
            <a:off x="-110200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8" name="Google Shape;1158;p26"/>
          <p:cNvCxnSpPr/>
          <p:nvPr/>
        </p:nvCxnSpPr>
        <p:spPr>
          <a:xfrm flipH="1">
            <a:off x="-133133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9" name="Google Shape;1159;p26"/>
          <p:cNvCxnSpPr/>
          <p:nvPr/>
        </p:nvCxnSpPr>
        <p:spPr>
          <a:xfrm flipH="1">
            <a:off x="-1630133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0" name="Google Shape;1160;p26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1" name="Google Shape;1161;p26"/>
          <p:cNvSpPr/>
          <p:nvPr/>
        </p:nvSpPr>
        <p:spPr>
          <a:xfrm>
            <a:off x="1596733" y="522600"/>
            <a:ext cx="9916400" cy="9528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2" name="Google Shape;1162;p26"/>
          <p:cNvSpPr txBox="1">
            <a:spLocks noGrp="1"/>
          </p:cNvSpPr>
          <p:nvPr>
            <p:ph type="title"/>
          </p:nvPr>
        </p:nvSpPr>
        <p:spPr>
          <a:xfrm>
            <a:off x="1667400" y="465800"/>
            <a:ext cx="97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1696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4" name="Google Shape;1164;p27"/>
          <p:cNvCxnSpPr/>
          <p:nvPr/>
        </p:nvCxnSpPr>
        <p:spPr>
          <a:xfrm>
            <a:off x="-124533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5" name="Google Shape;1165;p27"/>
          <p:cNvCxnSpPr/>
          <p:nvPr/>
        </p:nvCxnSpPr>
        <p:spPr>
          <a:xfrm>
            <a:off x="0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6" name="Google Shape;1166;p27"/>
          <p:cNvCxnSpPr/>
          <p:nvPr/>
        </p:nvCxnSpPr>
        <p:spPr>
          <a:xfrm>
            <a:off x="1395400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7" name="Google Shape;1167;p27"/>
          <p:cNvSpPr/>
          <p:nvPr/>
        </p:nvSpPr>
        <p:spPr>
          <a:xfrm>
            <a:off x="4990317" y="2648100"/>
            <a:ext cx="3129200" cy="309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8" name="Google Shape;1168;p27"/>
          <p:cNvSpPr/>
          <p:nvPr/>
        </p:nvSpPr>
        <p:spPr>
          <a:xfrm>
            <a:off x="8383917" y="2648100"/>
            <a:ext cx="3129200" cy="309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9" name="Google Shape;1169;p27"/>
          <p:cNvSpPr/>
          <p:nvPr/>
        </p:nvSpPr>
        <p:spPr>
          <a:xfrm>
            <a:off x="1596733" y="2648100"/>
            <a:ext cx="3129200" cy="309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27"/>
          <p:cNvSpPr/>
          <p:nvPr/>
        </p:nvSpPr>
        <p:spPr>
          <a:xfrm>
            <a:off x="1596733" y="522600"/>
            <a:ext cx="9916400" cy="9528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27"/>
          <p:cNvSpPr txBox="1">
            <a:spLocks noGrp="1"/>
          </p:cNvSpPr>
          <p:nvPr>
            <p:ph type="title"/>
          </p:nvPr>
        </p:nvSpPr>
        <p:spPr>
          <a:xfrm>
            <a:off x="1667400" y="465800"/>
            <a:ext cx="97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72" name="Google Shape;1172;p27"/>
          <p:cNvSpPr txBox="1">
            <a:spLocks noGrp="1"/>
          </p:cNvSpPr>
          <p:nvPr>
            <p:ph type="subTitle" idx="1"/>
          </p:nvPr>
        </p:nvSpPr>
        <p:spPr>
          <a:xfrm>
            <a:off x="1701933" y="4445201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73" name="Google Shape;1173;p27"/>
          <p:cNvSpPr txBox="1">
            <a:spLocks noGrp="1"/>
          </p:cNvSpPr>
          <p:nvPr>
            <p:ph type="title" idx="2"/>
          </p:nvPr>
        </p:nvSpPr>
        <p:spPr>
          <a:xfrm>
            <a:off x="1701933" y="3747367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74" name="Google Shape;1174;p27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5" name="Google Shape;1175;p27"/>
          <p:cNvSpPr txBox="1">
            <a:spLocks noGrp="1"/>
          </p:cNvSpPr>
          <p:nvPr>
            <p:ph type="subTitle" idx="3"/>
          </p:nvPr>
        </p:nvSpPr>
        <p:spPr>
          <a:xfrm>
            <a:off x="5095533" y="4466301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76" name="Google Shape;1176;p27"/>
          <p:cNvSpPr txBox="1">
            <a:spLocks noGrp="1"/>
          </p:cNvSpPr>
          <p:nvPr>
            <p:ph type="title" idx="4"/>
          </p:nvPr>
        </p:nvSpPr>
        <p:spPr>
          <a:xfrm>
            <a:off x="5095533" y="3747367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77" name="Google Shape;1177;p27"/>
          <p:cNvSpPr txBox="1">
            <a:spLocks noGrp="1"/>
          </p:cNvSpPr>
          <p:nvPr>
            <p:ph type="subTitle" idx="5"/>
          </p:nvPr>
        </p:nvSpPr>
        <p:spPr>
          <a:xfrm>
            <a:off x="8489132" y="4466305"/>
            <a:ext cx="29188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78" name="Google Shape;1178;p27"/>
          <p:cNvSpPr txBox="1">
            <a:spLocks noGrp="1"/>
          </p:cNvSpPr>
          <p:nvPr>
            <p:ph type="title" idx="6"/>
          </p:nvPr>
        </p:nvSpPr>
        <p:spPr>
          <a:xfrm>
            <a:off x="8489132" y="3747367"/>
            <a:ext cx="291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597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solidFill>
          <a:schemeClr val="lt1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0" name="Google Shape;1180;p28"/>
          <p:cNvCxnSpPr/>
          <p:nvPr/>
        </p:nvCxnSpPr>
        <p:spPr>
          <a:xfrm>
            <a:off x="0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1" name="Google Shape;1181;p28"/>
          <p:cNvCxnSpPr/>
          <p:nvPr/>
        </p:nvCxnSpPr>
        <p:spPr>
          <a:xfrm>
            <a:off x="-124533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2" name="Google Shape;1182;p28"/>
          <p:cNvCxnSpPr/>
          <p:nvPr/>
        </p:nvCxnSpPr>
        <p:spPr>
          <a:xfrm>
            <a:off x="1395400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3" name="Google Shape;1183;p28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4" name="Google Shape;1184;p28"/>
          <p:cNvSpPr/>
          <p:nvPr/>
        </p:nvSpPr>
        <p:spPr>
          <a:xfrm>
            <a:off x="1596733" y="947100"/>
            <a:ext cx="3129200" cy="220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5" name="Google Shape;1185;p28"/>
          <p:cNvSpPr/>
          <p:nvPr/>
        </p:nvSpPr>
        <p:spPr>
          <a:xfrm>
            <a:off x="8383933" y="947100"/>
            <a:ext cx="3129200" cy="220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6" name="Google Shape;1186;p28"/>
          <p:cNvSpPr/>
          <p:nvPr/>
        </p:nvSpPr>
        <p:spPr>
          <a:xfrm>
            <a:off x="4990333" y="947100"/>
            <a:ext cx="3129200" cy="220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7" name="Google Shape;1187;p28"/>
          <p:cNvSpPr/>
          <p:nvPr/>
        </p:nvSpPr>
        <p:spPr>
          <a:xfrm>
            <a:off x="1596733" y="3709700"/>
            <a:ext cx="3129200" cy="220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8" name="Google Shape;1188;p28"/>
          <p:cNvSpPr/>
          <p:nvPr/>
        </p:nvSpPr>
        <p:spPr>
          <a:xfrm>
            <a:off x="8383933" y="3709700"/>
            <a:ext cx="3129200" cy="220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9" name="Google Shape;1189;p28"/>
          <p:cNvSpPr/>
          <p:nvPr/>
        </p:nvSpPr>
        <p:spPr>
          <a:xfrm>
            <a:off x="4990333" y="3709700"/>
            <a:ext cx="3129200" cy="220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0" name="Google Shape;1190;p28"/>
          <p:cNvSpPr txBox="1">
            <a:spLocks noGrp="1"/>
          </p:cNvSpPr>
          <p:nvPr>
            <p:ph type="title"/>
          </p:nvPr>
        </p:nvSpPr>
        <p:spPr>
          <a:xfrm>
            <a:off x="1716533" y="2161667"/>
            <a:ext cx="2889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91" name="Google Shape;1191;p28"/>
          <p:cNvSpPr txBox="1">
            <a:spLocks noGrp="1"/>
          </p:cNvSpPr>
          <p:nvPr>
            <p:ph type="title" idx="2"/>
          </p:nvPr>
        </p:nvSpPr>
        <p:spPr>
          <a:xfrm>
            <a:off x="5110133" y="2161667"/>
            <a:ext cx="2889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92" name="Google Shape;1192;p28"/>
          <p:cNvSpPr txBox="1">
            <a:spLocks noGrp="1"/>
          </p:cNvSpPr>
          <p:nvPr>
            <p:ph type="title" idx="3"/>
          </p:nvPr>
        </p:nvSpPr>
        <p:spPr>
          <a:xfrm>
            <a:off x="8503733" y="2161667"/>
            <a:ext cx="2889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93" name="Google Shape;1193;p28"/>
          <p:cNvSpPr txBox="1">
            <a:spLocks noGrp="1"/>
          </p:cNvSpPr>
          <p:nvPr>
            <p:ph type="title" idx="4"/>
          </p:nvPr>
        </p:nvSpPr>
        <p:spPr>
          <a:xfrm>
            <a:off x="1716533" y="4924267"/>
            <a:ext cx="2889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94" name="Google Shape;1194;p28"/>
          <p:cNvSpPr txBox="1">
            <a:spLocks noGrp="1"/>
          </p:cNvSpPr>
          <p:nvPr>
            <p:ph type="title" idx="5"/>
          </p:nvPr>
        </p:nvSpPr>
        <p:spPr>
          <a:xfrm>
            <a:off x="5110133" y="4924267"/>
            <a:ext cx="2889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95" name="Google Shape;1195;p28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8503733" y="4924267"/>
            <a:ext cx="2889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456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2">
  <p:cSld name="Title and Design 2">
    <p:bg>
      <p:bgPr>
        <a:solidFill>
          <a:schemeClr val="lt1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7" name="Google Shape;1197;p29"/>
          <p:cNvCxnSpPr/>
          <p:nvPr/>
        </p:nvCxnSpPr>
        <p:spPr>
          <a:xfrm>
            <a:off x="0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8" name="Google Shape;1198;p29"/>
          <p:cNvCxnSpPr/>
          <p:nvPr/>
        </p:nvCxnSpPr>
        <p:spPr>
          <a:xfrm>
            <a:off x="-124533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9" name="Google Shape;1199;p29"/>
          <p:cNvCxnSpPr/>
          <p:nvPr/>
        </p:nvCxnSpPr>
        <p:spPr>
          <a:xfrm>
            <a:off x="1395400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0" name="Google Shape;1200;p29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1" name="Google Shape;1201;p29"/>
          <p:cNvSpPr/>
          <p:nvPr/>
        </p:nvSpPr>
        <p:spPr>
          <a:xfrm>
            <a:off x="1596733" y="522600"/>
            <a:ext cx="9916400" cy="9528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2" name="Google Shape;1202;p29"/>
          <p:cNvSpPr txBox="1">
            <a:spLocks noGrp="1"/>
          </p:cNvSpPr>
          <p:nvPr>
            <p:ph type="title"/>
          </p:nvPr>
        </p:nvSpPr>
        <p:spPr>
          <a:xfrm>
            <a:off x="1667400" y="465800"/>
            <a:ext cx="97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6318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4" name="Google Shape;1204;p30"/>
          <p:cNvCxnSpPr/>
          <p:nvPr/>
        </p:nvCxnSpPr>
        <p:spPr>
          <a:xfrm flipH="1">
            <a:off x="-110200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5" name="Google Shape;1205;p30"/>
          <p:cNvCxnSpPr/>
          <p:nvPr/>
        </p:nvCxnSpPr>
        <p:spPr>
          <a:xfrm flipH="1">
            <a:off x="-133133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6" name="Google Shape;1206;p30"/>
          <p:cNvCxnSpPr/>
          <p:nvPr/>
        </p:nvCxnSpPr>
        <p:spPr>
          <a:xfrm flipH="1">
            <a:off x="-1630133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7" name="Google Shape;1207;p30"/>
          <p:cNvSpPr/>
          <p:nvPr/>
        </p:nvSpPr>
        <p:spPr>
          <a:xfrm rot="501953">
            <a:off x="-627848" y="5634114"/>
            <a:ext cx="6884984" cy="1908345"/>
          </a:xfrm>
          <a:custGeom>
            <a:avLst/>
            <a:gdLst/>
            <a:ahLst/>
            <a:cxnLst/>
            <a:rect l="l" t="t" r="r" b="b"/>
            <a:pathLst>
              <a:path w="206541" h="57248" extrusionOk="0">
                <a:moveTo>
                  <a:pt x="85240" y="1"/>
                </a:moveTo>
                <a:cubicBezTo>
                  <a:pt x="64707" y="1"/>
                  <a:pt x="37128" y="5787"/>
                  <a:pt x="1" y="24160"/>
                </a:cubicBezTo>
                <a:lnTo>
                  <a:pt x="8922" y="57248"/>
                </a:lnTo>
                <a:lnTo>
                  <a:pt x="206541" y="36230"/>
                </a:lnTo>
                <a:lnTo>
                  <a:pt x="200599" y="1572"/>
                </a:lnTo>
                <a:cubicBezTo>
                  <a:pt x="189748" y="5544"/>
                  <a:pt x="173248" y="10217"/>
                  <a:pt x="153083" y="10217"/>
                </a:cubicBezTo>
                <a:cubicBezTo>
                  <a:pt x="153007" y="10217"/>
                  <a:pt x="152930" y="10216"/>
                  <a:pt x="152854" y="10216"/>
                </a:cubicBezTo>
                <a:cubicBezTo>
                  <a:pt x="131880" y="10181"/>
                  <a:pt x="116991" y="5105"/>
                  <a:pt x="109961" y="3178"/>
                </a:cubicBezTo>
                <a:cubicBezTo>
                  <a:pt x="103127" y="1301"/>
                  <a:pt x="94975" y="1"/>
                  <a:pt x="852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8" name="Google Shape;1208;p30"/>
          <p:cNvGrpSpPr/>
          <p:nvPr/>
        </p:nvGrpSpPr>
        <p:grpSpPr>
          <a:xfrm>
            <a:off x="4623139" y="4874593"/>
            <a:ext cx="4903795" cy="2189289"/>
            <a:chOff x="3555075" y="3281300"/>
            <a:chExt cx="3488425" cy="1557400"/>
          </a:xfrm>
        </p:grpSpPr>
        <p:sp>
          <p:nvSpPr>
            <p:cNvPr id="1209" name="Google Shape;1209;p30"/>
            <p:cNvSpPr/>
            <p:nvPr/>
          </p:nvSpPr>
          <p:spPr>
            <a:xfrm>
              <a:off x="3555075" y="3281300"/>
              <a:ext cx="3488425" cy="1557400"/>
            </a:xfrm>
            <a:custGeom>
              <a:avLst/>
              <a:gdLst/>
              <a:ahLst/>
              <a:cxnLst/>
              <a:rect l="l" t="t" r="r" b="b"/>
              <a:pathLst>
                <a:path w="139537" h="62296" extrusionOk="0">
                  <a:moveTo>
                    <a:pt x="101602" y="0"/>
                  </a:moveTo>
                  <a:cubicBezTo>
                    <a:pt x="94217" y="0"/>
                    <a:pt x="86669" y="1512"/>
                    <a:pt x="80605" y="5696"/>
                  </a:cubicBezTo>
                  <a:cubicBezTo>
                    <a:pt x="75128" y="9479"/>
                    <a:pt x="71266" y="15114"/>
                    <a:pt x="67128" y="20335"/>
                  </a:cubicBezTo>
                  <a:cubicBezTo>
                    <a:pt x="63010" y="25556"/>
                    <a:pt x="58183" y="30679"/>
                    <a:pt x="51859" y="32728"/>
                  </a:cubicBezTo>
                  <a:cubicBezTo>
                    <a:pt x="49518" y="33485"/>
                    <a:pt x="47097" y="33781"/>
                    <a:pt x="44649" y="33781"/>
                  </a:cubicBezTo>
                  <a:cubicBezTo>
                    <a:pt x="40916" y="33781"/>
                    <a:pt x="37121" y="33092"/>
                    <a:pt x="33456" y="32295"/>
                  </a:cubicBezTo>
                  <a:cubicBezTo>
                    <a:pt x="28501" y="31220"/>
                    <a:pt x="23494" y="29950"/>
                    <a:pt x="18476" y="29950"/>
                  </a:cubicBezTo>
                  <a:cubicBezTo>
                    <a:pt x="17329" y="29950"/>
                    <a:pt x="16182" y="30016"/>
                    <a:pt x="15034" y="30167"/>
                  </a:cubicBezTo>
                  <a:cubicBezTo>
                    <a:pt x="8867" y="30975"/>
                    <a:pt x="2641" y="34895"/>
                    <a:pt x="1262" y="40964"/>
                  </a:cubicBezTo>
                  <a:cubicBezTo>
                    <a:pt x="1" y="46540"/>
                    <a:pt x="3271" y="52411"/>
                    <a:pt x="7941" y="55721"/>
                  </a:cubicBezTo>
                  <a:cubicBezTo>
                    <a:pt x="12630" y="59031"/>
                    <a:pt x="18443" y="60233"/>
                    <a:pt x="24117" y="60982"/>
                  </a:cubicBezTo>
                  <a:cubicBezTo>
                    <a:pt x="32077" y="62033"/>
                    <a:pt x="40107" y="62295"/>
                    <a:pt x="48143" y="62295"/>
                  </a:cubicBezTo>
                  <a:cubicBezTo>
                    <a:pt x="52161" y="62295"/>
                    <a:pt x="56180" y="62230"/>
                    <a:pt x="60193" y="62164"/>
                  </a:cubicBezTo>
                  <a:cubicBezTo>
                    <a:pt x="73808" y="61947"/>
                    <a:pt x="87403" y="61731"/>
                    <a:pt x="101017" y="61514"/>
                  </a:cubicBezTo>
                  <a:cubicBezTo>
                    <a:pt x="108406" y="61396"/>
                    <a:pt x="115952" y="61258"/>
                    <a:pt x="122907" y="58736"/>
                  </a:cubicBezTo>
                  <a:cubicBezTo>
                    <a:pt x="129862" y="56214"/>
                    <a:pt x="136226" y="50835"/>
                    <a:pt x="137881" y="43624"/>
                  </a:cubicBezTo>
                  <a:cubicBezTo>
                    <a:pt x="139536" y="36432"/>
                    <a:pt x="135891" y="30285"/>
                    <a:pt x="134571" y="23448"/>
                  </a:cubicBezTo>
                  <a:cubicBezTo>
                    <a:pt x="133231" y="16473"/>
                    <a:pt x="130512" y="10602"/>
                    <a:pt x="124542" y="6346"/>
                  </a:cubicBezTo>
                  <a:cubicBezTo>
                    <a:pt x="118395" y="1952"/>
                    <a:pt x="110691" y="238"/>
                    <a:pt x="103125" y="21"/>
                  </a:cubicBezTo>
                  <a:cubicBezTo>
                    <a:pt x="102619" y="7"/>
                    <a:pt x="102111" y="0"/>
                    <a:pt x="10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3974750" y="4097300"/>
              <a:ext cx="25650" cy="43100"/>
            </a:xfrm>
            <a:custGeom>
              <a:avLst/>
              <a:gdLst/>
              <a:ahLst/>
              <a:cxnLst/>
              <a:rect l="l" t="t" r="r" b="b"/>
              <a:pathLst>
                <a:path w="1026" h="1724" extrusionOk="0">
                  <a:moveTo>
                    <a:pt x="652" y="1"/>
                  </a:moveTo>
                  <a:cubicBezTo>
                    <a:pt x="503" y="1"/>
                    <a:pt x="366" y="95"/>
                    <a:pt x="316" y="246"/>
                  </a:cubicBezTo>
                  <a:lnTo>
                    <a:pt x="40" y="1310"/>
                  </a:lnTo>
                  <a:cubicBezTo>
                    <a:pt x="1" y="1487"/>
                    <a:pt x="99" y="1664"/>
                    <a:pt x="276" y="1723"/>
                  </a:cubicBezTo>
                  <a:lnTo>
                    <a:pt x="375" y="1723"/>
                  </a:lnTo>
                  <a:cubicBezTo>
                    <a:pt x="513" y="1723"/>
                    <a:pt x="651" y="1625"/>
                    <a:pt x="690" y="1467"/>
                  </a:cubicBezTo>
                  <a:lnTo>
                    <a:pt x="966" y="423"/>
                  </a:lnTo>
                  <a:cubicBezTo>
                    <a:pt x="1025" y="246"/>
                    <a:pt x="907" y="49"/>
                    <a:pt x="730" y="9"/>
                  </a:cubicBezTo>
                  <a:cubicBezTo>
                    <a:pt x="703" y="3"/>
                    <a:pt x="677" y="1"/>
                    <a:pt x="652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4064400" y="4077825"/>
              <a:ext cx="16775" cy="38925"/>
            </a:xfrm>
            <a:custGeom>
              <a:avLst/>
              <a:gdLst/>
              <a:ahLst/>
              <a:cxnLst/>
              <a:rect l="l" t="t" r="r" b="b"/>
              <a:pathLst>
                <a:path w="671" h="1557" extrusionOk="0">
                  <a:moveTo>
                    <a:pt x="335" y="0"/>
                  </a:moveTo>
                  <a:cubicBezTo>
                    <a:pt x="158" y="0"/>
                    <a:pt x="1" y="158"/>
                    <a:pt x="1" y="335"/>
                  </a:cubicBezTo>
                  <a:lnTo>
                    <a:pt x="1" y="1222"/>
                  </a:lnTo>
                  <a:cubicBezTo>
                    <a:pt x="1" y="1399"/>
                    <a:pt x="158" y="1557"/>
                    <a:pt x="335" y="1557"/>
                  </a:cubicBezTo>
                  <a:cubicBezTo>
                    <a:pt x="532" y="1557"/>
                    <a:pt x="670" y="1399"/>
                    <a:pt x="670" y="1222"/>
                  </a:cubicBezTo>
                  <a:lnTo>
                    <a:pt x="670" y="335"/>
                  </a:lnTo>
                  <a:cubicBezTo>
                    <a:pt x="670" y="158"/>
                    <a:pt x="532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4021550" y="4168450"/>
              <a:ext cx="16775" cy="26125"/>
            </a:xfrm>
            <a:custGeom>
              <a:avLst/>
              <a:gdLst/>
              <a:ahLst/>
              <a:cxnLst/>
              <a:rect l="l" t="t" r="r" b="b"/>
              <a:pathLst>
                <a:path w="671" h="1045" extrusionOk="0">
                  <a:moveTo>
                    <a:pt x="335" y="0"/>
                  </a:moveTo>
                  <a:cubicBezTo>
                    <a:pt x="138" y="0"/>
                    <a:pt x="0" y="138"/>
                    <a:pt x="0" y="316"/>
                  </a:cubicBezTo>
                  <a:lnTo>
                    <a:pt x="0" y="710"/>
                  </a:lnTo>
                  <a:cubicBezTo>
                    <a:pt x="0" y="907"/>
                    <a:pt x="138" y="1045"/>
                    <a:pt x="335" y="1045"/>
                  </a:cubicBezTo>
                  <a:cubicBezTo>
                    <a:pt x="513" y="1045"/>
                    <a:pt x="670" y="907"/>
                    <a:pt x="670" y="710"/>
                  </a:cubicBezTo>
                  <a:lnTo>
                    <a:pt x="670" y="316"/>
                  </a:lnTo>
                  <a:cubicBezTo>
                    <a:pt x="670" y="138"/>
                    <a:pt x="513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3932875" y="4201525"/>
              <a:ext cx="27125" cy="41825"/>
            </a:xfrm>
            <a:custGeom>
              <a:avLst/>
              <a:gdLst/>
              <a:ahLst/>
              <a:cxnLst/>
              <a:rect l="l" t="t" r="r" b="b"/>
              <a:pathLst>
                <a:path w="1085" h="1673" extrusionOk="0">
                  <a:moveTo>
                    <a:pt x="705" y="0"/>
                  </a:moveTo>
                  <a:cubicBezTo>
                    <a:pt x="566" y="0"/>
                    <a:pt x="442" y="92"/>
                    <a:pt x="395" y="234"/>
                  </a:cubicBezTo>
                  <a:lnTo>
                    <a:pt x="60" y="1239"/>
                  </a:lnTo>
                  <a:cubicBezTo>
                    <a:pt x="1" y="1416"/>
                    <a:pt x="80" y="1593"/>
                    <a:pt x="257" y="1653"/>
                  </a:cubicBezTo>
                  <a:cubicBezTo>
                    <a:pt x="296" y="1672"/>
                    <a:pt x="336" y="1672"/>
                    <a:pt x="375" y="1672"/>
                  </a:cubicBezTo>
                  <a:cubicBezTo>
                    <a:pt x="513" y="1672"/>
                    <a:pt x="631" y="1593"/>
                    <a:pt x="690" y="1436"/>
                  </a:cubicBezTo>
                  <a:lnTo>
                    <a:pt x="1025" y="451"/>
                  </a:lnTo>
                  <a:cubicBezTo>
                    <a:pt x="1085" y="273"/>
                    <a:pt x="986" y="76"/>
                    <a:pt x="809" y="17"/>
                  </a:cubicBezTo>
                  <a:cubicBezTo>
                    <a:pt x="774" y="6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4014650" y="4233475"/>
              <a:ext cx="18250" cy="40400"/>
            </a:xfrm>
            <a:custGeom>
              <a:avLst/>
              <a:gdLst/>
              <a:ahLst/>
              <a:cxnLst/>
              <a:rect l="l" t="t" r="r" b="b"/>
              <a:pathLst>
                <a:path w="730" h="1616" extrusionOk="0">
                  <a:moveTo>
                    <a:pt x="316" y="0"/>
                  </a:moveTo>
                  <a:cubicBezTo>
                    <a:pt x="138" y="20"/>
                    <a:pt x="1" y="178"/>
                    <a:pt x="1" y="355"/>
                  </a:cubicBezTo>
                  <a:lnTo>
                    <a:pt x="60" y="1301"/>
                  </a:lnTo>
                  <a:cubicBezTo>
                    <a:pt x="60" y="1478"/>
                    <a:pt x="217" y="1616"/>
                    <a:pt x="395" y="1616"/>
                  </a:cubicBezTo>
                  <a:lnTo>
                    <a:pt x="414" y="1616"/>
                  </a:lnTo>
                  <a:cubicBezTo>
                    <a:pt x="592" y="1616"/>
                    <a:pt x="730" y="1458"/>
                    <a:pt x="730" y="1261"/>
                  </a:cubicBezTo>
                  <a:lnTo>
                    <a:pt x="670" y="315"/>
                  </a:lnTo>
                  <a:cubicBezTo>
                    <a:pt x="651" y="138"/>
                    <a:pt x="493" y="0"/>
                    <a:pt x="31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3964400" y="4293350"/>
              <a:ext cx="21225" cy="27825"/>
            </a:xfrm>
            <a:custGeom>
              <a:avLst/>
              <a:gdLst/>
              <a:ahLst/>
              <a:cxnLst/>
              <a:rect l="l" t="t" r="r" b="b"/>
              <a:pathLst>
                <a:path w="849" h="1113" extrusionOk="0">
                  <a:moveTo>
                    <a:pt x="474" y="0"/>
                  </a:moveTo>
                  <a:cubicBezTo>
                    <a:pt x="326" y="0"/>
                    <a:pt x="192" y="94"/>
                    <a:pt x="158" y="245"/>
                  </a:cubicBezTo>
                  <a:lnTo>
                    <a:pt x="40" y="699"/>
                  </a:lnTo>
                  <a:cubicBezTo>
                    <a:pt x="1" y="876"/>
                    <a:pt x="99" y="1053"/>
                    <a:pt x="296" y="1093"/>
                  </a:cubicBezTo>
                  <a:cubicBezTo>
                    <a:pt x="316" y="1112"/>
                    <a:pt x="336" y="1112"/>
                    <a:pt x="375" y="1112"/>
                  </a:cubicBezTo>
                  <a:cubicBezTo>
                    <a:pt x="513" y="1112"/>
                    <a:pt x="651" y="1014"/>
                    <a:pt x="690" y="856"/>
                  </a:cubicBezTo>
                  <a:lnTo>
                    <a:pt x="809" y="423"/>
                  </a:lnTo>
                  <a:cubicBezTo>
                    <a:pt x="848" y="226"/>
                    <a:pt x="730" y="48"/>
                    <a:pt x="553" y="9"/>
                  </a:cubicBezTo>
                  <a:cubicBezTo>
                    <a:pt x="526" y="3"/>
                    <a:pt x="500" y="0"/>
                    <a:pt x="474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106750" y="4268250"/>
              <a:ext cx="24175" cy="39125"/>
            </a:xfrm>
            <a:custGeom>
              <a:avLst/>
              <a:gdLst/>
              <a:ahLst/>
              <a:cxnLst/>
              <a:rect l="l" t="t" r="r" b="b"/>
              <a:pathLst>
                <a:path w="967" h="1565" extrusionOk="0">
                  <a:moveTo>
                    <a:pt x="366" y="1"/>
                  </a:moveTo>
                  <a:cubicBezTo>
                    <a:pt x="343" y="1"/>
                    <a:pt x="320" y="3"/>
                    <a:pt x="296" y="8"/>
                  </a:cubicBezTo>
                  <a:cubicBezTo>
                    <a:pt x="119" y="67"/>
                    <a:pt x="1" y="245"/>
                    <a:pt x="40" y="422"/>
                  </a:cubicBezTo>
                  <a:lnTo>
                    <a:pt x="277" y="1309"/>
                  </a:lnTo>
                  <a:cubicBezTo>
                    <a:pt x="316" y="1466"/>
                    <a:pt x="434" y="1565"/>
                    <a:pt x="592" y="1565"/>
                  </a:cubicBezTo>
                  <a:lnTo>
                    <a:pt x="671" y="1565"/>
                  </a:lnTo>
                  <a:cubicBezTo>
                    <a:pt x="848" y="1506"/>
                    <a:pt x="966" y="1328"/>
                    <a:pt x="927" y="1151"/>
                  </a:cubicBezTo>
                  <a:lnTo>
                    <a:pt x="691" y="264"/>
                  </a:lnTo>
                  <a:cubicBezTo>
                    <a:pt x="656" y="110"/>
                    <a:pt x="518" y="1"/>
                    <a:pt x="36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4146650" y="4123625"/>
              <a:ext cx="16775" cy="38950"/>
            </a:xfrm>
            <a:custGeom>
              <a:avLst/>
              <a:gdLst/>
              <a:ahLst/>
              <a:cxnLst/>
              <a:rect l="l" t="t" r="r" b="b"/>
              <a:pathLst>
                <a:path w="671" h="1558" extrusionOk="0">
                  <a:moveTo>
                    <a:pt x="336" y="1"/>
                  </a:moveTo>
                  <a:cubicBezTo>
                    <a:pt x="139" y="1"/>
                    <a:pt x="1" y="158"/>
                    <a:pt x="1" y="335"/>
                  </a:cubicBezTo>
                  <a:lnTo>
                    <a:pt x="1" y="1222"/>
                  </a:lnTo>
                  <a:cubicBezTo>
                    <a:pt x="1" y="1419"/>
                    <a:pt x="139" y="1557"/>
                    <a:pt x="336" y="1557"/>
                  </a:cubicBezTo>
                  <a:cubicBezTo>
                    <a:pt x="513" y="1557"/>
                    <a:pt x="671" y="1419"/>
                    <a:pt x="671" y="1222"/>
                  </a:cubicBezTo>
                  <a:lnTo>
                    <a:pt x="671" y="335"/>
                  </a:lnTo>
                  <a:cubicBezTo>
                    <a:pt x="671" y="158"/>
                    <a:pt x="513" y="1"/>
                    <a:pt x="33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4088050" y="4204400"/>
              <a:ext cx="16775" cy="35000"/>
            </a:xfrm>
            <a:custGeom>
              <a:avLst/>
              <a:gdLst/>
              <a:ahLst/>
              <a:cxnLst/>
              <a:rect l="l" t="t" r="r" b="b"/>
              <a:pathLst>
                <a:path w="671" h="1400" extrusionOk="0">
                  <a:moveTo>
                    <a:pt x="335" y="1"/>
                  </a:moveTo>
                  <a:cubicBezTo>
                    <a:pt x="158" y="1"/>
                    <a:pt x="0" y="158"/>
                    <a:pt x="0" y="336"/>
                  </a:cubicBezTo>
                  <a:lnTo>
                    <a:pt x="0" y="1065"/>
                  </a:lnTo>
                  <a:cubicBezTo>
                    <a:pt x="0" y="1242"/>
                    <a:pt x="158" y="1400"/>
                    <a:pt x="335" y="1400"/>
                  </a:cubicBezTo>
                  <a:cubicBezTo>
                    <a:pt x="532" y="1400"/>
                    <a:pt x="670" y="1242"/>
                    <a:pt x="670" y="1065"/>
                  </a:cubicBezTo>
                  <a:lnTo>
                    <a:pt x="670" y="336"/>
                  </a:lnTo>
                  <a:cubicBezTo>
                    <a:pt x="670" y="158"/>
                    <a:pt x="532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4212175" y="4170900"/>
              <a:ext cx="16775" cy="68500"/>
            </a:xfrm>
            <a:custGeom>
              <a:avLst/>
              <a:gdLst/>
              <a:ahLst/>
              <a:cxnLst/>
              <a:rect l="l" t="t" r="r" b="b"/>
              <a:pathLst>
                <a:path w="671" h="2740" extrusionOk="0">
                  <a:moveTo>
                    <a:pt x="335" y="1"/>
                  </a:moveTo>
                  <a:cubicBezTo>
                    <a:pt x="138" y="1"/>
                    <a:pt x="0" y="159"/>
                    <a:pt x="0" y="336"/>
                  </a:cubicBezTo>
                  <a:lnTo>
                    <a:pt x="0" y="2405"/>
                  </a:lnTo>
                  <a:cubicBezTo>
                    <a:pt x="0" y="2582"/>
                    <a:pt x="138" y="2740"/>
                    <a:pt x="335" y="2740"/>
                  </a:cubicBezTo>
                  <a:cubicBezTo>
                    <a:pt x="513" y="2740"/>
                    <a:pt x="670" y="2582"/>
                    <a:pt x="670" y="2405"/>
                  </a:cubicBezTo>
                  <a:lnTo>
                    <a:pt x="670" y="336"/>
                  </a:lnTo>
                  <a:cubicBezTo>
                    <a:pt x="670" y="159"/>
                    <a:pt x="513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227450" y="4096050"/>
              <a:ext cx="16775" cy="54200"/>
            </a:xfrm>
            <a:custGeom>
              <a:avLst/>
              <a:gdLst/>
              <a:ahLst/>
              <a:cxnLst/>
              <a:rect l="l" t="t" r="r" b="b"/>
              <a:pathLst>
                <a:path w="671" h="2168" extrusionOk="0">
                  <a:moveTo>
                    <a:pt x="335" y="0"/>
                  </a:moveTo>
                  <a:cubicBezTo>
                    <a:pt x="138" y="0"/>
                    <a:pt x="0" y="138"/>
                    <a:pt x="0" y="335"/>
                  </a:cubicBezTo>
                  <a:lnTo>
                    <a:pt x="0" y="1833"/>
                  </a:lnTo>
                  <a:cubicBezTo>
                    <a:pt x="0" y="2010"/>
                    <a:pt x="138" y="2167"/>
                    <a:pt x="335" y="2167"/>
                  </a:cubicBezTo>
                  <a:cubicBezTo>
                    <a:pt x="512" y="2167"/>
                    <a:pt x="670" y="2010"/>
                    <a:pt x="670" y="1833"/>
                  </a:cubicBezTo>
                  <a:lnTo>
                    <a:pt x="670" y="335"/>
                  </a:lnTo>
                  <a:cubicBezTo>
                    <a:pt x="670" y="138"/>
                    <a:pt x="512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4158975" y="4261550"/>
              <a:ext cx="16775" cy="49775"/>
            </a:xfrm>
            <a:custGeom>
              <a:avLst/>
              <a:gdLst/>
              <a:ahLst/>
              <a:cxnLst/>
              <a:rect l="l" t="t" r="r" b="b"/>
              <a:pathLst>
                <a:path w="671" h="1991" extrusionOk="0">
                  <a:moveTo>
                    <a:pt x="335" y="0"/>
                  </a:moveTo>
                  <a:cubicBezTo>
                    <a:pt x="158" y="0"/>
                    <a:pt x="0" y="138"/>
                    <a:pt x="0" y="335"/>
                  </a:cubicBezTo>
                  <a:lnTo>
                    <a:pt x="0" y="1675"/>
                  </a:lnTo>
                  <a:cubicBezTo>
                    <a:pt x="0" y="1852"/>
                    <a:pt x="158" y="1990"/>
                    <a:pt x="335" y="1990"/>
                  </a:cubicBezTo>
                  <a:cubicBezTo>
                    <a:pt x="532" y="1990"/>
                    <a:pt x="670" y="1852"/>
                    <a:pt x="670" y="1675"/>
                  </a:cubicBezTo>
                  <a:lnTo>
                    <a:pt x="670" y="335"/>
                  </a:lnTo>
                  <a:cubicBezTo>
                    <a:pt x="670" y="138"/>
                    <a:pt x="532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4300825" y="4261350"/>
              <a:ext cx="23675" cy="41600"/>
            </a:xfrm>
            <a:custGeom>
              <a:avLst/>
              <a:gdLst/>
              <a:ahLst/>
              <a:cxnLst/>
              <a:rect l="l" t="t" r="r" b="b"/>
              <a:pathLst>
                <a:path w="947" h="1664" extrusionOk="0">
                  <a:moveTo>
                    <a:pt x="365" y="1"/>
                  </a:moveTo>
                  <a:cubicBezTo>
                    <a:pt x="343" y="1"/>
                    <a:pt x="320" y="3"/>
                    <a:pt x="296" y="8"/>
                  </a:cubicBezTo>
                  <a:cubicBezTo>
                    <a:pt x="119" y="48"/>
                    <a:pt x="1" y="225"/>
                    <a:pt x="40" y="402"/>
                  </a:cubicBezTo>
                  <a:lnTo>
                    <a:pt x="257" y="1407"/>
                  </a:lnTo>
                  <a:cubicBezTo>
                    <a:pt x="296" y="1565"/>
                    <a:pt x="434" y="1663"/>
                    <a:pt x="572" y="1663"/>
                  </a:cubicBezTo>
                  <a:lnTo>
                    <a:pt x="651" y="1663"/>
                  </a:lnTo>
                  <a:cubicBezTo>
                    <a:pt x="828" y="1624"/>
                    <a:pt x="947" y="1447"/>
                    <a:pt x="907" y="1269"/>
                  </a:cubicBezTo>
                  <a:lnTo>
                    <a:pt x="690" y="264"/>
                  </a:lnTo>
                  <a:cubicBezTo>
                    <a:pt x="656" y="110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4421525" y="4205875"/>
              <a:ext cx="18725" cy="42875"/>
            </a:xfrm>
            <a:custGeom>
              <a:avLst/>
              <a:gdLst/>
              <a:ahLst/>
              <a:cxnLst/>
              <a:rect l="l" t="t" r="r" b="b"/>
              <a:pathLst>
                <a:path w="749" h="1715" extrusionOk="0">
                  <a:moveTo>
                    <a:pt x="335" y="1"/>
                  </a:moveTo>
                  <a:cubicBezTo>
                    <a:pt x="138" y="1"/>
                    <a:pt x="0" y="158"/>
                    <a:pt x="20" y="356"/>
                  </a:cubicBezTo>
                  <a:lnTo>
                    <a:pt x="59" y="1400"/>
                  </a:lnTo>
                  <a:cubicBezTo>
                    <a:pt x="79" y="1577"/>
                    <a:pt x="217" y="1715"/>
                    <a:pt x="394" y="1715"/>
                  </a:cubicBezTo>
                  <a:lnTo>
                    <a:pt x="414" y="1715"/>
                  </a:lnTo>
                  <a:cubicBezTo>
                    <a:pt x="591" y="1715"/>
                    <a:pt x="749" y="1557"/>
                    <a:pt x="729" y="1380"/>
                  </a:cubicBezTo>
                  <a:lnTo>
                    <a:pt x="690" y="316"/>
                  </a:lnTo>
                  <a:cubicBezTo>
                    <a:pt x="670" y="139"/>
                    <a:pt x="512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4396875" y="4298975"/>
              <a:ext cx="16775" cy="41900"/>
            </a:xfrm>
            <a:custGeom>
              <a:avLst/>
              <a:gdLst/>
              <a:ahLst/>
              <a:cxnLst/>
              <a:rect l="l" t="t" r="r" b="b"/>
              <a:pathLst>
                <a:path w="671" h="1676" extrusionOk="0">
                  <a:moveTo>
                    <a:pt x="336" y="1"/>
                  </a:moveTo>
                  <a:cubicBezTo>
                    <a:pt x="159" y="1"/>
                    <a:pt x="1" y="158"/>
                    <a:pt x="1" y="336"/>
                  </a:cubicBezTo>
                  <a:lnTo>
                    <a:pt x="1" y="1340"/>
                  </a:lnTo>
                  <a:cubicBezTo>
                    <a:pt x="1" y="1518"/>
                    <a:pt x="159" y="1675"/>
                    <a:pt x="336" y="1675"/>
                  </a:cubicBezTo>
                  <a:cubicBezTo>
                    <a:pt x="533" y="1675"/>
                    <a:pt x="671" y="1518"/>
                    <a:pt x="671" y="1340"/>
                  </a:cubicBezTo>
                  <a:lnTo>
                    <a:pt x="671" y="336"/>
                  </a:lnTo>
                  <a:cubicBezTo>
                    <a:pt x="671" y="158"/>
                    <a:pt x="533" y="1"/>
                    <a:pt x="33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4325475" y="4148700"/>
              <a:ext cx="22675" cy="50325"/>
            </a:xfrm>
            <a:custGeom>
              <a:avLst/>
              <a:gdLst/>
              <a:ahLst/>
              <a:cxnLst/>
              <a:rect l="l" t="t" r="r" b="b"/>
              <a:pathLst>
                <a:path w="907" h="2013" extrusionOk="0">
                  <a:moveTo>
                    <a:pt x="552" y="0"/>
                  </a:moveTo>
                  <a:cubicBezTo>
                    <a:pt x="389" y="0"/>
                    <a:pt x="235" y="114"/>
                    <a:pt x="217" y="278"/>
                  </a:cubicBezTo>
                  <a:lnTo>
                    <a:pt x="20" y="1618"/>
                  </a:lnTo>
                  <a:cubicBezTo>
                    <a:pt x="0" y="1815"/>
                    <a:pt x="118" y="1973"/>
                    <a:pt x="315" y="1992"/>
                  </a:cubicBezTo>
                  <a:cubicBezTo>
                    <a:pt x="315" y="2012"/>
                    <a:pt x="335" y="2012"/>
                    <a:pt x="355" y="2012"/>
                  </a:cubicBezTo>
                  <a:cubicBezTo>
                    <a:pt x="512" y="2012"/>
                    <a:pt x="670" y="1894"/>
                    <a:pt x="690" y="1716"/>
                  </a:cubicBezTo>
                  <a:lnTo>
                    <a:pt x="867" y="377"/>
                  </a:lnTo>
                  <a:cubicBezTo>
                    <a:pt x="906" y="199"/>
                    <a:pt x="768" y="22"/>
                    <a:pt x="591" y="2"/>
                  </a:cubicBezTo>
                  <a:cubicBezTo>
                    <a:pt x="578" y="1"/>
                    <a:pt x="565" y="0"/>
                    <a:pt x="552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4514600" y="4157125"/>
              <a:ext cx="18750" cy="44350"/>
            </a:xfrm>
            <a:custGeom>
              <a:avLst/>
              <a:gdLst/>
              <a:ahLst/>
              <a:cxnLst/>
              <a:rect l="l" t="t" r="r" b="b"/>
              <a:pathLst>
                <a:path w="750" h="1774" extrusionOk="0">
                  <a:moveTo>
                    <a:pt x="336" y="0"/>
                  </a:moveTo>
                  <a:cubicBezTo>
                    <a:pt x="159" y="0"/>
                    <a:pt x="1" y="158"/>
                    <a:pt x="21" y="355"/>
                  </a:cubicBezTo>
                  <a:lnTo>
                    <a:pt x="80" y="1458"/>
                  </a:lnTo>
                  <a:cubicBezTo>
                    <a:pt x="80" y="1636"/>
                    <a:pt x="237" y="1774"/>
                    <a:pt x="415" y="1774"/>
                  </a:cubicBezTo>
                  <a:lnTo>
                    <a:pt x="434" y="1774"/>
                  </a:lnTo>
                  <a:cubicBezTo>
                    <a:pt x="612" y="1754"/>
                    <a:pt x="750" y="1596"/>
                    <a:pt x="750" y="1399"/>
                  </a:cubicBezTo>
                  <a:lnTo>
                    <a:pt x="690" y="316"/>
                  </a:lnTo>
                  <a:cubicBezTo>
                    <a:pt x="671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4510675" y="4278250"/>
              <a:ext cx="18250" cy="55725"/>
            </a:xfrm>
            <a:custGeom>
              <a:avLst/>
              <a:gdLst/>
              <a:ahLst/>
              <a:cxnLst/>
              <a:rect l="l" t="t" r="r" b="b"/>
              <a:pathLst>
                <a:path w="730" h="2229" extrusionOk="0">
                  <a:moveTo>
                    <a:pt x="365" y="1"/>
                  </a:moveTo>
                  <a:cubicBezTo>
                    <a:pt x="355" y="1"/>
                    <a:pt x="345" y="1"/>
                    <a:pt x="335" y="2"/>
                  </a:cubicBezTo>
                  <a:cubicBezTo>
                    <a:pt x="138" y="2"/>
                    <a:pt x="0" y="160"/>
                    <a:pt x="0" y="337"/>
                  </a:cubicBezTo>
                  <a:lnTo>
                    <a:pt x="59" y="1894"/>
                  </a:lnTo>
                  <a:cubicBezTo>
                    <a:pt x="59" y="2071"/>
                    <a:pt x="197" y="2229"/>
                    <a:pt x="394" y="2229"/>
                  </a:cubicBezTo>
                  <a:cubicBezTo>
                    <a:pt x="572" y="2209"/>
                    <a:pt x="729" y="2071"/>
                    <a:pt x="729" y="1874"/>
                  </a:cubicBezTo>
                  <a:lnTo>
                    <a:pt x="670" y="317"/>
                  </a:lnTo>
                  <a:cubicBezTo>
                    <a:pt x="670" y="150"/>
                    <a:pt x="530" y="1"/>
                    <a:pt x="36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4606725" y="4221150"/>
              <a:ext cx="18750" cy="50275"/>
            </a:xfrm>
            <a:custGeom>
              <a:avLst/>
              <a:gdLst/>
              <a:ahLst/>
              <a:cxnLst/>
              <a:rect l="l" t="t" r="r" b="b"/>
              <a:pathLst>
                <a:path w="750" h="2011" extrusionOk="0">
                  <a:moveTo>
                    <a:pt x="335" y="1"/>
                  </a:moveTo>
                  <a:cubicBezTo>
                    <a:pt x="158" y="1"/>
                    <a:pt x="0" y="158"/>
                    <a:pt x="20" y="355"/>
                  </a:cubicBezTo>
                  <a:lnTo>
                    <a:pt x="79" y="1675"/>
                  </a:lnTo>
                  <a:cubicBezTo>
                    <a:pt x="79" y="1853"/>
                    <a:pt x="237" y="2010"/>
                    <a:pt x="414" y="2010"/>
                  </a:cubicBezTo>
                  <a:cubicBezTo>
                    <a:pt x="611" y="1991"/>
                    <a:pt x="749" y="1833"/>
                    <a:pt x="749" y="1656"/>
                  </a:cubicBezTo>
                  <a:lnTo>
                    <a:pt x="690" y="316"/>
                  </a:lnTo>
                  <a:cubicBezTo>
                    <a:pt x="670" y="139"/>
                    <a:pt x="513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4596875" y="4307300"/>
              <a:ext cx="20225" cy="37525"/>
            </a:xfrm>
            <a:custGeom>
              <a:avLst/>
              <a:gdLst/>
              <a:ahLst/>
              <a:cxnLst/>
              <a:rect l="l" t="t" r="r" b="b"/>
              <a:pathLst>
                <a:path w="809" h="1501" extrusionOk="0">
                  <a:moveTo>
                    <a:pt x="349" y="1"/>
                  </a:moveTo>
                  <a:cubicBezTo>
                    <a:pt x="338" y="1"/>
                    <a:pt x="327" y="1"/>
                    <a:pt x="316" y="3"/>
                  </a:cubicBezTo>
                  <a:cubicBezTo>
                    <a:pt x="118" y="22"/>
                    <a:pt x="0" y="200"/>
                    <a:pt x="20" y="377"/>
                  </a:cubicBezTo>
                  <a:lnTo>
                    <a:pt x="138" y="1224"/>
                  </a:lnTo>
                  <a:cubicBezTo>
                    <a:pt x="158" y="1382"/>
                    <a:pt x="296" y="1500"/>
                    <a:pt x="453" y="1500"/>
                  </a:cubicBezTo>
                  <a:lnTo>
                    <a:pt x="513" y="1500"/>
                  </a:lnTo>
                  <a:cubicBezTo>
                    <a:pt x="690" y="1480"/>
                    <a:pt x="808" y="1303"/>
                    <a:pt x="788" y="1126"/>
                  </a:cubicBezTo>
                  <a:lnTo>
                    <a:pt x="690" y="298"/>
                  </a:lnTo>
                  <a:cubicBezTo>
                    <a:pt x="653" y="132"/>
                    <a:pt x="513" y="1"/>
                    <a:pt x="349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4697350" y="4164025"/>
              <a:ext cx="18750" cy="45825"/>
            </a:xfrm>
            <a:custGeom>
              <a:avLst/>
              <a:gdLst/>
              <a:ahLst/>
              <a:cxnLst/>
              <a:rect l="l" t="t" r="r" b="b"/>
              <a:pathLst>
                <a:path w="750" h="1833" extrusionOk="0">
                  <a:moveTo>
                    <a:pt x="336" y="0"/>
                  </a:moveTo>
                  <a:cubicBezTo>
                    <a:pt x="139" y="20"/>
                    <a:pt x="1" y="158"/>
                    <a:pt x="20" y="355"/>
                  </a:cubicBezTo>
                  <a:lnTo>
                    <a:pt x="60" y="1517"/>
                  </a:lnTo>
                  <a:cubicBezTo>
                    <a:pt x="79" y="1695"/>
                    <a:pt x="217" y="1832"/>
                    <a:pt x="395" y="1832"/>
                  </a:cubicBezTo>
                  <a:lnTo>
                    <a:pt x="414" y="1832"/>
                  </a:lnTo>
                  <a:cubicBezTo>
                    <a:pt x="592" y="1832"/>
                    <a:pt x="749" y="1675"/>
                    <a:pt x="730" y="1498"/>
                  </a:cubicBezTo>
                  <a:lnTo>
                    <a:pt x="671" y="315"/>
                  </a:lnTo>
                  <a:cubicBezTo>
                    <a:pt x="671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4708675" y="4290600"/>
              <a:ext cx="16775" cy="43375"/>
            </a:xfrm>
            <a:custGeom>
              <a:avLst/>
              <a:gdLst/>
              <a:ahLst/>
              <a:cxnLst/>
              <a:rect l="l" t="t" r="r" b="b"/>
              <a:pathLst>
                <a:path w="671" h="1735" extrusionOk="0">
                  <a:moveTo>
                    <a:pt x="336" y="1"/>
                  </a:moveTo>
                  <a:cubicBezTo>
                    <a:pt x="158" y="1"/>
                    <a:pt x="1" y="158"/>
                    <a:pt x="1" y="336"/>
                  </a:cubicBezTo>
                  <a:lnTo>
                    <a:pt x="1" y="1400"/>
                  </a:lnTo>
                  <a:cubicBezTo>
                    <a:pt x="1" y="1577"/>
                    <a:pt x="158" y="1735"/>
                    <a:pt x="336" y="1735"/>
                  </a:cubicBezTo>
                  <a:cubicBezTo>
                    <a:pt x="513" y="1735"/>
                    <a:pt x="671" y="1577"/>
                    <a:pt x="671" y="1400"/>
                  </a:cubicBezTo>
                  <a:lnTo>
                    <a:pt x="671" y="336"/>
                  </a:lnTo>
                  <a:cubicBezTo>
                    <a:pt x="671" y="158"/>
                    <a:pt x="513" y="1"/>
                    <a:pt x="33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4767300" y="4157125"/>
              <a:ext cx="16775" cy="51250"/>
            </a:xfrm>
            <a:custGeom>
              <a:avLst/>
              <a:gdLst/>
              <a:ahLst/>
              <a:cxnLst/>
              <a:rect l="l" t="t" r="r" b="b"/>
              <a:pathLst>
                <a:path w="671" h="2050" extrusionOk="0">
                  <a:moveTo>
                    <a:pt x="335" y="0"/>
                  </a:moveTo>
                  <a:cubicBezTo>
                    <a:pt x="138" y="0"/>
                    <a:pt x="0" y="158"/>
                    <a:pt x="0" y="335"/>
                  </a:cubicBezTo>
                  <a:lnTo>
                    <a:pt x="0" y="1734"/>
                  </a:lnTo>
                  <a:cubicBezTo>
                    <a:pt x="0" y="1911"/>
                    <a:pt x="138" y="2049"/>
                    <a:pt x="335" y="2049"/>
                  </a:cubicBezTo>
                  <a:cubicBezTo>
                    <a:pt x="513" y="2049"/>
                    <a:pt x="670" y="1911"/>
                    <a:pt x="670" y="1734"/>
                  </a:cubicBezTo>
                  <a:lnTo>
                    <a:pt x="670" y="335"/>
                  </a:lnTo>
                  <a:cubicBezTo>
                    <a:pt x="670" y="158"/>
                    <a:pt x="513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4746600" y="4243275"/>
              <a:ext cx="20225" cy="38000"/>
            </a:xfrm>
            <a:custGeom>
              <a:avLst/>
              <a:gdLst/>
              <a:ahLst/>
              <a:cxnLst/>
              <a:rect l="l" t="t" r="r" b="b"/>
              <a:pathLst>
                <a:path w="809" h="1520" extrusionOk="0">
                  <a:moveTo>
                    <a:pt x="350" y="0"/>
                  </a:moveTo>
                  <a:cubicBezTo>
                    <a:pt x="339" y="0"/>
                    <a:pt x="328" y="1"/>
                    <a:pt x="316" y="2"/>
                  </a:cubicBezTo>
                  <a:cubicBezTo>
                    <a:pt x="139" y="22"/>
                    <a:pt x="1" y="199"/>
                    <a:pt x="21" y="377"/>
                  </a:cubicBezTo>
                  <a:lnTo>
                    <a:pt x="119" y="1204"/>
                  </a:lnTo>
                  <a:cubicBezTo>
                    <a:pt x="139" y="1381"/>
                    <a:pt x="277" y="1519"/>
                    <a:pt x="454" y="1519"/>
                  </a:cubicBezTo>
                  <a:cubicBezTo>
                    <a:pt x="454" y="1519"/>
                    <a:pt x="474" y="1519"/>
                    <a:pt x="474" y="1500"/>
                  </a:cubicBezTo>
                  <a:cubicBezTo>
                    <a:pt x="671" y="1480"/>
                    <a:pt x="809" y="1322"/>
                    <a:pt x="769" y="1145"/>
                  </a:cubicBezTo>
                  <a:lnTo>
                    <a:pt x="691" y="298"/>
                  </a:lnTo>
                  <a:cubicBezTo>
                    <a:pt x="672" y="132"/>
                    <a:pt x="516" y="0"/>
                    <a:pt x="350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4837725" y="4280750"/>
              <a:ext cx="18250" cy="45850"/>
            </a:xfrm>
            <a:custGeom>
              <a:avLst/>
              <a:gdLst/>
              <a:ahLst/>
              <a:cxnLst/>
              <a:rect l="l" t="t" r="r" b="b"/>
              <a:pathLst>
                <a:path w="730" h="1834" extrusionOk="0">
                  <a:moveTo>
                    <a:pt x="316" y="1"/>
                  </a:moveTo>
                  <a:cubicBezTo>
                    <a:pt x="139" y="20"/>
                    <a:pt x="1" y="178"/>
                    <a:pt x="1" y="355"/>
                  </a:cubicBezTo>
                  <a:lnTo>
                    <a:pt x="60" y="1518"/>
                  </a:lnTo>
                  <a:cubicBezTo>
                    <a:pt x="80" y="1695"/>
                    <a:pt x="218" y="1833"/>
                    <a:pt x="395" y="1833"/>
                  </a:cubicBezTo>
                  <a:lnTo>
                    <a:pt x="415" y="1833"/>
                  </a:lnTo>
                  <a:cubicBezTo>
                    <a:pt x="592" y="1813"/>
                    <a:pt x="730" y="1656"/>
                    <a:pt x="730" y="1459"/>
                  </a:cubicBezTo>
                  <a:lnTo>
                    <a:pt x="671" y="316"/>
                  </a:lnTo>
                  <a:cubicBezTo>
                    <a:pt x="671" y="139"/>
                    <a:pt x="513" y="1"/>
                    <a:pt x="31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4844625" y="4157125"/>
              <a:ext cx="18250" cy="45825"/>
            </a:xfrm>
            <a:custGeom>
              <a:avLst/>
              <a:gdLst/>
              <a:ahLst/>
              <a:cxnLst/>
              <a:rect l="l" t="t" r="r" b="b"/>
              <a:pathLst>
                <a:path w="730" h="1833" extrusionOk="0">
                  <a:moveTo>
                    <a:pt x="316" y="0"/>
                  </a:moveTo>
                  <a:cubicBezTo>
                    <a:pt x="139" y="0"/>
                    <a:pt x="1" y="158"/>
                    <a:pt x="1" y="355"/>
                  </a:cubicBezTo>
                  <a:lnTo>
                    <a:pt x="60" y="1517"/>
                  </a:lnTo>
                  <a:cubicBezTo>
                    <a:pt x="80" y="1695"/>
                    <a:pt x="218" y="1833"/>
                    <a:pt x="395" y="1833"/>
                  </a:cubicBezTo>
                  <a:lnTo>
                    <a:pt x="415" y="1833"/>
                  </a:lnTo>
                  <a:cubicBezTo>
                    <a:pt x="592" y="1833"/>
                    <a:pt x="730" y="1675"/>
                    <a:pt x="730" y="1478"/>
                  </a:cubicBezTo>
                  <a:lnTo>
                    <a:pt x="671" y="316"/>
                  </a:lnTo>
                  <a:cubicBezTo>
                    <a:pt x="671" y="138"/>
                    <a:pt x="513" y="0"/>
                    <a:pt x="31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4899800" y="4287950"/>
              <a:ext cx="22200" cy="40125"/>
            </a:xfrm>
            <a:custGeom>
              <a:avLst/>
              <a:gdLst/>
              <a:ahLst/>
              <a:cxnLst/>
              <a:rect l="l" t="t" r="r" b="b"/>
              <a:pathLst>
                <a:path w="888" h="1605" extrusionOk="0">
                  <a:moveTo>
                    <a:pt x="371" y="1"/>
                  </a:moveTo>
                  <a:cubicBezTo>
                    <a:pt x="347" y="1"/>
                    <a:pt x="322" y="3"/>
                    <a:pt x="296" y="8"/>
                  </a:cubicBezTo>
                  <a:cubicBezTo>
                    <a:pt x="119" y="28"/>
                    <a:pt x="0" y="205"/>
                    <a:pt x="40" y="383"/>
                  </a:cubicBezTo>
                  <a:lnTo>
                    <a:pt x="198" y="1328"/>
                  </a:lnTo>
                  <a:cubicBezTo>
                    <a:pt x="237" y="1506"/>
                    <a:pt x="375" y="1604"/>
                    <a:pt x="532" y="1604"/>
                  </a:cubicBezTo>
                  <a:lnTo>
                    <a:pt x="592" y="1604"/>
                  </a:lnTo>
                  <a:cubicBezTo>
                    <a:pt x="769" y="1584"/>
                    <a:pt x="887" y="1407"/>
                    <a:pt x="867" y="1230"/>
                  </a:cubicBezTo>
                  <a:lnTo>
                    <a:pt x="690" y="264"/>
                  </a:lnTo>
                  <a:cubicBezTo>
                    <a:pt x="656" y="110"/>
                    <a:pt x="532" y="1"/>
                    <a:pt x="371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7" name="Google Shape;1237;p30"/>
          <p:cNvSpPr/>
          <p:nvPr/>
        </p:nvSpPr>
        <p:spPr>
          <a:xfrm>
            <a:off x="1964855" y="971833"/>
            <a:ext cx="9180000" cy="5320800"/>
          </a:xfrm>
          <a:prstGeom prst="roundRect">
            <a:avLst>
              <a:gd name="adj" fmla="val 15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8" name="Google Shape;1238;p30"/>
          <p:cNvSpPr txBox="1">
            <a:spLocks noGrp="1"/>
          </p:cNvSpPr>
          <p:nvPr>
            <p:ph type="title"/>
          </p:nvPr>
        </p:nvSpPr>
        <p:spPr>
          <a:xfrm>
            <a:off x="3858000" y="1190600"/>
            <a:ext cx="53936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39" name="Google Shape;1239;p30"/>
          <p:cNvSpPr txBox="1">
            <a:spLocks noGrp="1"/>
          </p:cNvSpPr>
          <p:nvPr>
            <p:ph type="subTitle" idx="1"/>
          </p:nvPr>
        </p:nvSpPr>
        <p:spPr>
          <a:xfrm>
            <a:off x="4533400" y="3135984"/>
            <a:ext cx="4042800" cy="1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240" name="Google Shape;1240;p30"/>
          <p:cNvSpPr txBox="1"/>
          <p:nvPr/>
        </p:nvSpPr>
        <p:spPr>
          <a:xfrm>
            <a:off x="3819200" y="4638467"/>
            <a:ext cx="5471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CREDITS: This presentation template was created by ​</a:t>
            </a:r>
            <a:r>
              <a:rPr lang="en" sz="1600"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Slidesgo</a:t>
            </a:r>
            <a:r>
              <a:rPr lang="en"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​,  including icons by </a:t>
            </a:r>
            <a:r>
              <a:rPr lang="en" sz="1600"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Flaticon</a:t>
            </a:r>
            <a:r>
              <a:rPr lang="en"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​, infographics &amp; images by </a:t>
            </a:r>
            <a:r>
              <a:rPr lang="en" sz="1600"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​Freepik</a:t>
            </a:r>
            <a:endParaRPr sz="1600" b="1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41" name="Google Shape;1241;p30"/>
          <p:cNvSpPr/>
          <p:nvPr/>
        </p:nvSpPr>
        <p:spPr>
          <a:xfrm>
            <a:off x="11642627" y="5837507"/>
            <a:ext cx="742472" cy="790375"/>
          </a:xfrm>
          <a:custGeom>
            <a:avLst/>
            <a:gdLst/>
            <a:ahLst/>
            <a:cxnLst/>
            <a:rect l="l" t="t" r="r" b="b"/>
            <a:pathLst>
              <a:path w="19656" h="20926" extrusionOk="0">
                <a:moveTo>
                  <a:pt x="8553" y="1"/>
                </a:moveTo>
                <a:cubicBezTo>
                  <a:pt x="8337" y="1"/>
                  <a:pt x="8128" y="55"/>
                  <a:pt x="7933" y="156"/>
                </a:cubicBezTo>
                <a:cubicBezTo>
                  <a:pt x="7701" y="236"/>
                  <a:pt x="7505" y="361"/>
                  <a:pt x="7335" y="539"/>
                </a:cubicBezTo>
                <a:cubicBezTo>
                  <a:pt x="7157" y="709"/>
                  <a:pt x="7032" y="905"/>
                  <a:pt x="6961" y="1137"/>
                </a:cubicBezTo>
                <a:cubicBezTo>
                  <a:pt x="6845" y="1360"/>
                  <a:pt x="6791" y="1592"/>
                  <a:pt x="6800" y="1851"/>
                </a:cubicBezTo>
                <a:lnTo>
                  <a:pt x="6863" y="2342"/>
                </a:lnTo>
                <a:cubicBezTo>
                  <a:pt x="6952" y="2654"/>
                  <a:pt x="7112" y="2930"/>
                  <a:pt x="7335" y="3162"/>
                </a:cubicBezTo>
                <a:lnTo>
                  <a:pt x="7710" y="3448"/>
                </a:lnTo>
                <a:cubicBezTo>
                  <a:pt x="7871" y="3537"/>
                  <a:pt x="8040" y="3608"/>
                  <a:pt x="8210" y="3644"/>
                </a:cubicBezTo>
                <a:cubicBezTo>
                  <a:pt x="8085" y="5446"/>
                  <a:pt x="8147" y="7230"/>
                  <a:pt x="8370" y="9023"/>
                </a:cubicBezTo>
                <a:cubicBezTo>
                  <a:pt x="6934" y="10924"/>
                  <a:pt x="5507" y="12833"/>
                  <a:pt x="4097" y="14751"/>
                </a:cubicBezTo>
                <a:cubicBezTo>
                  <a:pt x="3847" y="12520"/>
                  <a:pt x="3758" y="10281"/>
                  <a:pt x="3821" y="8042"/>
                </a:cubicBezTo>
                <a:cubicBezTo>
                  <a:pt x="5230" y="7239"/>
                  <a:pt x="4927" y="4572"/>
                  <a:pt x="2902" y="4572"/>
                </a:cubicBezTo>
                <a:cubicBezTo>
                  <a:pt x="725" y="4572"/>
                  <a:pt x="538" y="7658"/>
                  <a:pt x="2340" y="8194"/>
                </a:cubicBezTo>
                <a:cubicBezTo>
                  <a:pt x="2277" y="10959"/>
                  <a:pt x="2447" y="13716"/>
                  <a:pt x="2839" y="16455"/>
                </a:cubicBezTo>
                <a:cubicBezTo>
                  <a:pt x="2839" y="16463"/>
                  <a:pt x="2839" y="16463"/>
                  <a:pt x="2839" y="16463"/>
                </a:cubicBezTo>
                <a:cubicBezTo>
                  <a:pt x="2019" y="17588"/>
                  <a:pt x="1198" y="18720"/>
                  <a:pt x="395" y="19853"/>
                </a:cubicBezTo>
                <a:cubicBezTo>
                  <a:pt x="0" y="20399"/>
                  <a:pt x="516" y="20926"/>
                  <a:pt x="1050" y="20926"/>
                </a:cubicBezTo>
                <a:cubicBezTo>
                  <a:pt x="1276" y="20926"/>
                  <a:pt x="1506" y="20831"/>
                  <a:pt x="1671" y="20603"/>
                </a:cubicBezTo>
                <a:cubicBezTo>
                  <a:pt x="3250" y="18390"/>
                  <a:pt x="4846" y="16205"/>
                  <a:pt x="6461" y="14028"/>
                </a:cubicBezTo>
                <a:cubicBezTo>
                  <a:pt x="6479" y="14028"/>
                  <a:pt x="6506" y="14037"/>
                  <a:pt x="6533" y="14037"/>
                </a:cubicBezTo>
                <a:cubicBezTo>
                  <a:pt x="7424" y="14094"/>
                  <a:pt x="8314" y="14122"/>
                  <a:pt x="9205" y="14122"/>
                </a:cubicBezTo>
                <a:cubicBezTo>
                  <a:pt x="10400" y="14122"/>
                  <a:pt x="11595" y="14072"/>
                  <a:pt x="12786" y="13975"/>
                </a:cubicBezTo>
                <a:cubicBezTo>
                  <a:pt x="12795" y="14001"/>
                  <a:pt x="12804" y="14028"/>
                  <a:pt x="12822" y="14055"/>
                </a:cubicBezTo>
                <a:cubicBezTo>
                  <a:pt x="12893" y="14287"/>
                  <a:pt x="13018" y="14483"/>
                  <a:pt x="13206" y="14653"/>
                </a:cubicBezTo>
                <a:cubicBezTo>
                  <a:pt x="13366" y="14831"/>
                  <a:pt x="13571" y="14956"/>
                  <a:pt x="13794" y="15027"/>
                </a:cubicBezTo>
                <a:cubicBezTo>
                  <a:pt x="14001" y="15135"/>
                  <a:pt x="14224" y="15189"/>
                  <a:pt x="14455" y="15189"/>
                </a:cubicBezTo>
                <a:cubicBezTo>
                  <a:pt x="14472" y="15189"/>
                  <a:pt x="14490" y="15188"/>
                  <a:pt x="14508" y="15188"/>
                </a:cubicBezTo>
                <a:cubicBezTo>
                  <a:pt x="14677" y="15170"/>
                  <a:pt x="14838" y="15143"/>
                  <a:pt x="14999" y="15125"/>
                </a:cubicBezTo>
                <a:cubicBezTo>
                  <a:pt x="15311" y="15036"/>
                  <a:pt x="15587" y="14876"/>
                  <a:pt x="15819" y="14653"/>
                </a:cubicBezTo>
                <a:cubicBezTo>
                  <a:pt x="15918" y="14528"/>
                  <a:pt x="16007" y="14403"/>
                  <a:pt x="16105" y="14278"/>
                </a:cubicBezTo>
                <a:cubicBezTo>
                  <a:pt x="16274" y="13983"/>
                  <a:pt x="16355" y="13671"/>
                  <a:pt x="16364" y="13341"/>
                </a:cubicBezTo>
                <a:lnTo>
                  <a:pt x="16364" y="13225"/>
                </a:lnTo>
                <a:cubicBezTo>
                  <a:pt x="16372" y="12966"/>
                  <a:pt x="16319" y="12734"/>
                  <a:pt x="16203" y="12511"/>
                </a:cubicBezTo>
                <a:cubicBezTo>
                  <a:pt x="16123" y="12280"/>
                  <a:pt x="15998" y="12083"/>
                  <a:pt x="15819" y="11914"/>
                </a:cubicBezTo>
                <a:cubicBezTo>
                  <a:pt x="15650" y="11735"/>
                  <a:pt x="15454" y="11610"/>
                  <a:pt x="15222" y="11530"/>
                </a:cubicBezTo>
                <a:cubicBezTo>
                  <a:pt x="15015" y="11422"/>
                  <a:pt x="14800" y="11369"/>
                  <a:pt x="14563" y="11369"/>
                </a:cubicBezTo>
                <a:cubicBezTo>
                  <a:pt x="14545" y="11369"/>
                  <a:pt x="14526" y="11369"/>
                  <a:pt x="14508" y="11370"/>
                </a:cubicBezTo>
                <a:cubicBezTo>
                  <a:pt x="14347" y="11396"/>
                  <a:pt x="14178" y="11414"/>
                  <a:pt x="14017" y="11441"/>
                </a:cubicBezTo>
                <a:cubicBezTo>
                  <a:pt x="13705" y="11530"/>
                  <a:pt x="13429" y="11682"/>
                  <a:pt x="13206" y="11914"/>
                </a:cubicBezTo>
                <a:cubicBezTo>
                  <a:pt x="13107" y="12039"/>
                  <a:pt x="13009" y="12164"/>
                  <a:pt x="12911" y="12288"/>
                </a:cubicBezTo>
                <a:cubicBezTo>
                  <a:pt x="12875" y="12351"/>
                  <a:pt x="12840" y="12422"/>
                  <a:pt x="12813" y="12494"/>
                </a:cubicBezTo>
                <a:cubicBezTo>
                  <a:pt x="11601" y="12592"/>
                  <a:pt x="10389" y="12639"/>
                  <a:pt x="9176" y="12639"/>
                </a:cubicBezTo>
                <a:cubicBezTo>
                  <a:pt x="8622" y="12639"/>
                  <a:pt x="8068" y="12629"/>
                  <a:pt x="7514" y="12610"/>
                </a:cubicBezTo>
                <a:cubicBezTo>
                  <a:pt x="8192" y="11700"/>
                  <a:pt x="8879" y="10799"/>
                  <a:pt x="9557" y="9889"/>
                </a:cubicBezTo>
                <a:cubicBezTo>
                  <a:pt x="9673" y="9808"/>
                  <a:pt x="9762" y="9692"/>
                  <a:pt x="9816" y="9550"/>
                </a:cubicBezTo>
                <a:cubicBezTo>
                  <a:pt x="10083" y="9202"/>
                  <a:pt x="10351" y="8845"/>
                  <a:pt x="10618" y="8497"/>
                </a:cubicBezTo>
                <a:cubicBezTo>
                  <a:pt x="10679" y="8517"/>
                  <a:pt x="10739" y="8527"/>
                  <a:pt x="10807" y="8527"/>
                </a:cubicBezTo>
                <a:cubicBezTo>
                  <a:pt x="10829" y="8527"/>
                  <a:pt x="10853" y="8526"/>
                  <a:pt x="10877" y="8524"/>
                </a:cubicBezTo>
                <a:cubicBezTo>
                  <a:pt x="12608" y="8408"/>
                  <a:pt x="14338" y="8283"/>
                  <a:pt x="16069" y="8167"/>
                </a:cubicBezTo>
                <a:cubicBezTo>
                  <a:pt x="16149" y="8301"/>
                  <a:pt x="16248" y="8435"/>
                  <a:pt x="16364" y="8551"/>
                </a:cubicBezTo>
                <a:cubicBezTo>
                  <a:pt x="16488" y="8649"/>
                  <a:pt x="16613" y="8747"/>
                  <a:pt x="16738" y="8845"/>
                </a:cubicBezTo>
                <a:cubicBezTo>
                  <a:pt x="17033" y="9006"/>
                  <a:pt x="17345" y="9095"/>
                  <a:pt x="17675" y="9095"/>
                </a:cubicBezTo>
                <a:lnTo>
                  <a:pt x="17791" y="9095"/>
                </a:lnTo>
                <a:cubicBezTo>
                  <a:pt x="17809" y="9095"/>
                  <a:pt x="17828" y="9096"/>
                  <a:pt x="17846" y="9096"/>
                </a:cubicBezTo>
                <a:cubicBezTo>
                  <a:pt x="18083" y="9096"/>
                  <a:pt x="18298" y="9042"/>
                  <a:pt x="18505" y="8934"/>
                </a:cubicBezTo>
                <a:cubicBezTo>
                  <a:pt x="18737" y="8863"/>
                  <a:pt x="18933" y="8729"/>
                  <a:pt x="19102" y="8551"/>
                </a:cubicBezTo>
                <a:cubicBezTo>
                  <a:pt x="19281" y="8381"/>
                  <a:pt x="19406" y="8185"/>
                  <a:pt x="19486" y="7953"/>
                </a:cubicBezTo>
                <a:cubicBezTo>
                  <a:pt x="19602" y="7739"/>
                  <a:pt x="19655" y="7498"/>
                  <a:pt x="19647" y="7239"/>
                </a:cubicBezTo>
                <a:cubicBezTo>
                  <a:pt x="19620" y="7079"/>
                  <a:pt x="19602" y="6918"/>
                  <a:pt x="19575" y="6749"/>
                </a:cubicBezTo>
                <a:cubicBezTo>
                  <a:pt x="19486" y="6436"/>
                  <a:pt x="19334" y="6169"/>
                  <a:pt x="19102" y="5937"/>
                </a:cubicBezTo>
                <a:cubicBezTo>
                  <a:pt x="18977" y="5839"/>
                  <a:pt x="18853" y="5740"/>
                  <a:pt x="18728" y="5642"/>
                </a:cubicBezTo>
                <a:cubicBezTo>
                  <a:pt x="18442" y="5482"/>
                  <a:pt x="18130" y="5393"/>
                  <a:pt x="17791" y="5393"/>
                </a:cubicBezTo>
                <a:lnTo>
                  <a:pt x="17675" y="5393"/>
                </a:lnTo>
                <a:cubicBezTo>
                  <a:pt x="17657" y="5392"/>
                  <a:pt x="17639" y="5392"/>
                  <a:pt x="17622" y="5392"/>
                </a:cubicBezTo>
                <a:cubicBezTo>
                  <a:pt x="17391" y="5392"/>
                  <a:pt x="17168" y="5445"/>
                  <a:pt x="16961" y="5553"/>
                </a:cubicBezTo>
                <a:cubicBezTo>
                  <a:pt x="16729" y="5624"/>
                  <a:pt x="16533" y="5758"/>
                  <a:pt x="16364" y="5937"/>
                </a:cubicBezTo>
                <a:cubicBezTo>
                  <a:pt x="16185" y="6106"/>
                  <a:pt x="16060" y="6302"/>
                  <a:pt x="15989" y="6534"/>
                </a:cubicBezTo>
                <a:cubicBezTo>
                  <a:pt x="15953" y="6588"/>
                  <a:pt x="15935" y="6641"/>
                  <a:pt x="15909" y="6695"/>
                </a:cubicBezTo>
                <a:cubicBezTo>
                  <a:pt x="14535" y="6793"/>
                  <a:pt x="13161" y="6891"/>
                  <a:pt x="11778" y="6980"/>
                </a:cubicBezTo>
                <a:cubicBezTo>
                  <a:pt x="12135" y="6525"/>
                  <a:pt x="12492" y="6062"/>
                  <a:pt x="12849" y="5598"/>
                </a:cubicBezTo>
                <a:cubicBezTo>
                  <a:pt x="13027" y="5660"/>
                  <a:pt x="13232" y="5696"/>
                  <a:pt x="13455" y="5696"/>
                </a:cubicBezTo>
                <a:cubicBezTo>
                  <a:pt x="15837" y="5696"/>
                  <a:pt x="15837" y="1994"/>
                  <a:pt x="13455" y="1994"/>
                </a:cubicBezTo>
                <a:cubicBezTo>
                  <a:pt x="11948" y="1994"/>
                  <a:pt x="11395" y="3474"/>
                  <a:pt x="11796" y="4563"/>
                </a:cubicBezTo>
                <a:cubicBezTo>
                  <a:pt x="11082" y="5473"/>
                  <a:pt x="10378" y="6392"/>
                  <a:pt x="9673" y="7311"/>
                </a:cubicBezTo>
                <a:cubicBezTo>
                  <a:pt x="9592" y="6026"/>
                  <a:pt x="9610" y="4732"/>
                  <a:pt x="9708" y="3439"/>
                </a:cubicBezTo>
                <a:cubicBezTo>
                  <a:pt x="9842" y="3367"/>
                  <a:pt x="9967" y="3278"/>
                  <a:pt x="10074" y="3162"/>
                </a:cubicBezTo>
                <a:cubicBezTo>
                  <a:pt x="10253" y="2993"/>
                  <a:pt x="10378" y="2797"/>
                  <a:pt x="10458" y="2565"/>
                </a:cubicBezTo>
                <a:cubicBezTo>
                  <a:pt x="10574" y="2342"/>
                  <a:pt x="10627" y="2101"/>
                  <a:pt x="10618" y="1851"/>
                </a:cubicBezTo>
                <a:cubicBezTo>
                  <a:pt x="10592" y="1690"/>
                  <a:pt x="10574" y="1521"/>
                  <a:pt x="10547" y="1360"/>
                </a:cubicBezTo>
                <a:cubicBezTo>
                  <a:pt x="10458" y="1048"/>
                  <a:pt x="10306" y="771"/>
                  <a:pt x="10074" y="539"/>
                </a:cubicBezTo>
                <a:cubicBezTo>
                  <a:pt x="9949" y="441"/>
                  <a:pt x="9824" y="352"/>
                  <a:pt x="9700" y="254"/>
                </a:cubicBezTo>
                <a:cubicBezTo>
                  <a:pt x="9414" y="85"/>
                  <a:pt x="9102" y="4"/>
                  <a:pt x="8763" y="4"/>
                </a:cubicBezTo>
                <a:lnTo>
                  <a:pt x="8647" y="4"/>
                </a:lnTo>
                <a:cubicBezTo>
                  <a:pt x="8615" y="2"/>
                  <a:pt x="8584" y="1"/>
                  <a:pt x="85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30"/>
          <p:cNvSpPr/>
          <p:nvPr/>
        </p:nvSpPr>
        <p:spPr>
          <a:xfrm flipH="1">
            <a:off x="10540736" y="6843496"/>
            <a:ext cx="23307" cy="14504"/>
          </a:xfrm>
          <a:custGeom>
            <a:avLst/>
            <a:gdLst/>
            <a:ahLst/>
            <a:cxnLst/>
            <a:rect l="l" t="t" r="r" b="b"/>
            <a:pathLst>
              <a:path w="617" h="384" extrusionOk="0">
                <a:moveTo>
                  <a:pt x="304" y="0"/>
                </a:moveTo>
                <a:cubicBezTo>
                  <a:pt x="135" y="0"/>
                  <a:pt x="1" y="143"/>
                  <a:pt x="1" y="313"/>
                </a:cubicBezTo>
                <a:cubicBezTo>
                  <a:pt x="1" y="339"/>
                  <a:pt x="10" y="357"/>
                  <a:pt x="10" y="384"/>
                </a:cubicBezTo>
                <a:lnTo>
                  <a:pt x="607" y="384"/>
                </a:lnTo>
                <a:cubicBezTo>
                  <a:pt x="607" y="357"/>
                  <a:pt x="616" y="339"/>
                  <a:pt x="616" y="313"/>
                </a:cubicBezTo>
                <a:cubicBezTo>
                  <a:pt x="616" y="143"/>
                  <a:pt x="482" y="0"/>
                  <a:pt x="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3" name="Google Shape;1243;p30"/>
          <p:cNvSpPr/>
          <p:nvPr/>
        </p:nvSpPr>
        <p:spPr>
          <a:xfrm flipH="1">
            <a:off x="10540737" y="6616372"/>
            <a:ext cx="3740" cy="12841"/>
          </a:xfrm>
          <a:custGeom>
            <a:avLst/>
            <a:gdLst/>
            <a:ahLst/>
            <a:cxnLst/>
            <a:rect l="l" t="t" r="r" b="b"/>
            <a:pathLst>
              <a:path w="99" h="340" extrusionOk="0">
                <a:moveTo>
                  <a:pt x="80" y="1"/>
                </a:moveTo>
                <a:cubicBezTo>
                  <a:pt x="54" y="108"/>
                  <a:pt x="27" y="224"/>
                  <a:pt x="0" y="340"/>
                </a:cubicBezTo>
                <a:cubicBezTo>
                  <a:pt x="63" y="277"/>
                  <a:pt x="98" y="197"/>
                  <a:pt x="98" y="108"/>
                </a:cubicBezTo>
                <a:cubicBezTo>
                  <a:pt x="98" y="72"/>
                  <a:pt x="89" y="36"/>
                  <a:pt x="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4" name="Google Shape;1244;p30"/>
          <p:cNvGrpSpPr/>
          <p:nvPr/>
        </p:nvGrpSpPr>
        <p:grpSpPr>
          <a:xfrm>
            <a:off x="8902695" y="5757467"/>
            <a:ext cx="3345176" cy="1100533"/>
            <a:chOff x="6677021" y="4318100"/>
            <a:chExt cx="2508882" cy="825400"/>
          </a:xfrm>
        </p:grpSpPr>
        <p:sp>
          <p:nvSpPr>
            <p:cNvPr id="1245" name="Google Shape;1245;p30"/>
            <p:cNvSpPr/>
            <p:nvPr/>
          </p:nvSpPr>
          <p:spPr>
            <a:xfrm flipH="1">
              <a:off x="7112969" y="4396912"/>
              <a:ext cx="2072934" cy="746543"/>
            </a:xfrm>
            <a:custGeom>
              <a:avLst/>
              <a:gdLst/>
              <a:ahLst/>
              <a:cxnLst/>
              <a:rect l="l" t="t" r="r" b="b"/>
              <a:pathLst>
                <a:path w="73171" h="26354" extrusionOk="0">
                  <a:moveTo>
                    <a:pt x="17035" y="0"/>
                  </a:moveTo>
                  <a:cubicBezTo>
                    <a:pt x="16838" y="0"/>
                    <a:pt x="16637" y="18"/>
                    <a:pt x="16433" y="55"/>
                  </a:cubicBezTo>
                  <a:cubicBezTo>
                    <a:pt x="14345" y="439"/>
                    <a:pt x="13194" y="2687"/>
                    <a:pt x="12624" y="4730"/>
                  </a:cubicBezTo>
                  <a:cubicBezTo>
                    <a:pt x="11731" y="7896"/>
                    <a:pt x="11446" y="11224"/>
                    <a:pt x="11776" y="14489"/>
                  </a:cubicBezTo>
                  <a:cubicBezTo>
                    <a:pt x="11910" y="15747"/>
                    <a:pt x="12133" y="17040"/>
                    <a:pt x="11812" y="18272"/>
                  </a:cubicBezTo>
                  <a:cubicBezTo>
                    <a:pt x="11506" y="19467"/>
                    <a:pt x="10493" y="20602"/>
                    <a:pt x="9264" y="20602"/>
                  </a:cubicBezTo>
                  <a:cubicBezTo>
                    <a:pt x="9236" y="20602"/>
                    <a:pt x="9208" y="20601"/>
                    <a:pt x="9180" y="20600"/>
                  </a:cubicBezTo>
                  <a:cubicBezTo>
                    <a:pt x="7324" y="20529"/>
                    <a:pt x="6397" y="18156"/>
                    <a:pt x="4630" y="17567"/>
                  </a:cubicBezTo>
                  <a:cubicBezTo>
                    <a:pt x="4373" y="17482"/>
                    <a:pt x="4112" y="17443"/>
                    <a:pt x="3853" y="17443"/>
                  </a:cubicBezTo>
                  <a:cubicBezTo>
                    <a:pt x="2389" y="17443"/>
                    <a:pt x="981" y="18700"/>
                    <a:pt x="527" y="20163"/>
                  </a:cubicBezTo>
                  <a:cubicBezTo>
                    <a:pt x="0" y="21894"/>
                    <a:pt x="428" y="23749"/>
                    <a:pt x="928" y="25480"/>
                  </a:cubicBezTo>
                  <a:cubicBezTo>
                    <a:pt x="1008" y="25765"/>
                    <a:pt x="1080" y="26060"/>
                    <a:pt x="1151" y="26354"/>
                  </a:cubicBezTo>
                  <a:lnTo>
                    <a:pt x="43374" y="26354"/>
                  </a:lnTo>
                  <a:lnTo>
                    <a:pt x="73171" y="23000"/>
                  </a:lnTo>
                  <a:cubicBezTo>
                    <a:pt x="71806" y="18718"/>
                    <a:pt x="71199" y="15006"/>
                    <a:pt x="69834" y="10724"/>
                  </a:cubicBezTo>
                  <a:cubicBezTo>
                    <a:pt x="69495" y="9663"/>
                    <a:pt x="69013" y="8458"/>
                    <a:pt x="67952" y="8119"/>
                  </a:cubicBezTo>
                  <a:cubicBezTo>
                    <a:pt x="67770" y="8062"/>
                    <a:pt x="67590" y="8036"/>
                    <a:pt x="67413" y="8036"/>
                  </a:cubicBezTo>
                  <a:cubicBezTo>
                    <a:pt x="66234" y="8036"/>
                    <a:pt x="65184" y="9211"/>
                    <a:pt x="64633" y="10359"/>
                  </a:cubicBezTo>
                  <a:cubicBezTo>
                    <a:pt x="64009" y="11670"/>
                    <a:pt x="63509" y="13240"/>
                    <a:pt x="62180" y="13856"/>
                  </a:cubicBezTo>
                  <a:cubicBezTo>
                    <a:pt x="61841" y="14015"/>
                    <a:pt x="61489" y="14087"/>
                    <a:pt x="61138" y="14087"/>
                  </a:cubicBezTo>
                  <a:cubicBezTo>
                    <a:pt x="59680" y="14087"/>
                    <a:pt x="58222" y="12842"/>
                    <a:pt x="57603" y="11411"/>
                  </a:cubicBezTo>
                  <a:cubicBezTo>
                    <a:pt x="56827" y="9636"/>
                    <a:pt x="56863" y="7629"/>
                    <a:pt x="56354" y="5764"/>
                  </a:cubicBezTo>
                  <a:cubicBezTo>
                    <a:pt x="55856" y="3904"/>
                    <a:pt x="54452" y="2000"/>
                    <a:pt x="52523" y="2000"/>
                  </a:cubicBezTo>
                  <a:cubicBezTo>
                    <a:pt x="52519" y="2000"/>
                    <a:pt x="52514" y="2000"/>
                    <a:pt x="52510" y="2000"/>
                  </a:cubicBezTo>
                  <a:cubicBezTo>
                    <a:pt x="50823" y="2000"/>
                    <a:pt x="49485" y="3498"/>
                    <a:pt x="48825" y="5051"/>
                  </a:cubicBezTo>
                  <a:cubicBezTo>
                    <a:pt x="48156" y="6603"/>
                    <a:pt x="47924" y="8325"/>
                    <a:pt x="47139" y="9832"/>
                  </a:cubicBezTo>
                  <a:cubicBezTo>
                    <a:pt x="46447" y="11154"/>
                    <a:pt x="45117" y="12315"/>
                    <a:pt x="43681" y="12315"/>
                  </a:cubicBezTo>
                  <a:cubicBezTo>
                    <a:pt x="43488" y="12315"/>
                    <a:pt x="43293" y="12294"/>
                    <a:pt x="43098" y="12250"/>
                  </a:cubicBezTo>
                  <a:cubicBezTo>
                    <a:pt x="41037" y="11777"/>
                    <a:pt x="40323" y="9199"/>
                    <a:pt x="38718" y="7825"/>
                  </a:cubicBezTo>
                  <a:cubicBezTo>
                    <a:pt x="37964" y="7180"/>
                    <a:pt x="36990" y="6877"/>
                    <a:pt x="36006" y="6877"/>
                  </a:cubicBezTo>
                  <a:cubicBezTo>
                    <a:pt x="34391" y="6877"/>
                    <a:pt x="32748" y="7690"/>
                    <a:pt x="32000" y="9136"/>
                  </a:cubicBezTo>
                  <a:cubicBezTo>
                    <a:pt x="31572" y="9966"/>
                    <a:pt x="31420" y="10912"/>
                    <a:pt x="31045" y="11759"/>
                  </a:cubicBezTo>
                  <a:cubicBezTo>
                    <a:pt x="30671" y="12607"/>
                    <a:pt x="29957" y="13419"/>
                    <a:pt x="29020" y="13472"/>
                  </a:cubicBezTo>
                  <a:cubicBezTo>
                    <a:pt x="28990" y="13474"/>
                    <a:pt x="28960" y="13474"/>
                    <a:pt x="28929" y="13474"/>
                  </a:cubicBezTo>
                  <a:cubicBezTo>
                    <a:pt x="27772" y="13474"/>
                    <a:pt x="26935" y="12322"/>
                    <a:pt x="26344" y="11304"/>
                  </a:cubicBezTo>
                  <a:cubicBezTo>
                    <a:pt x="24997" y="9012"/>
                    <a:pt x="23650" y="6719"/>
                    <a:pt x="22312" y="4426"/>
                  </a:cubicBezTo>
                  <a:cubicBezTo>
                    <a:pt x="21096" y="2357"/>
                    <a:pt x="19314" y="0"/>
                    <a:pt x="17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0"/>
            <p:cNvSpPr/>
            <p:nvPr/>
          </p:nvSpPr>
          <p:spPr>
            <a:xfrm flipH="1">
              <a:off x="6677021" y="4318100"/>
              <a:ext cx="1262441" cy="825350"/>
            </a:xfrm>
            <a:custGeom>
              <a:avLst/>
              <a:gdLst/>
              <a:ahLst/>
              <a:cxnLst/>
              <a:rect l="l" t="t" r="r" b="b"/>
              <a:pathLst>
                <a:path w="44562" h="29136" extrusionOk="0">
                  <a:moveTo>
                    <a:pt x="21055" y="0"/>
                  </a:moveTo>
                  <a:cubicBezTo>
                    <a:pt x="18039" y="4942"/>
                    <a:pt x="15015" y="9884"/>
                    <a:pt x="12000" y="14836"/>
                  </a:cubicBezTo>
                  <a:cubicBezTo>
                    <a:pt x="11564" y="15538"/>
                    <a:pt x="10814" y="16317"/>
                    <a:pt x="10101" y="16317"/>
                  </a:cubicBezTo>
                  <a:cubicBezTo>
                    <a:pt x="9908" y="16317"/>
                    <a:pt x="9718" y="16260"/>
                    <a:pt x="9537" y="16129"/>
                  </a:cubicBezTo>
                  <a:cubicBezTo>
                    <a:pt x="10394" y="12115"/>
                    <a:pt x="12017" y="8261"/>
                    <a:pt x="14301" y="4853"/>
                  </a:cubicBezTo>
                  <a:cubicBezTo>
                    <a:pt x="12464" y="4452"/>
                    <a:pt x="10733" y="3524"/>
                    <a:pt x="9377" y="2212"/>
                  </a:cubicBezTo>
                  <a:cubicBezTo>
                    <a:pt x="4497" y="10438"/>
                    <a:pt x="1294" y="19662"/>
                    <a:pt x="1" y="29136"/>
                  </a:cubicBezTo>
                  <a:lnTo>
                    <a:pt x="43946" y="29136"/>
                  </a:lnTo>
                  <a:cubicBezTo>
                    <a:pt x="44151" y="25041"/>
                    <a:pt x="44356" y="20938"/>
                    <a:pt x="44561" y="16843"/>
                  </a:cubicBezTo>
                  <a:cubicBezTo>
                    <a:pt x="42572" y="16299"/>
                    <a:pt x="40699" y="15335"/>
                    <a:pt x="39102" y="14024"/>
                  </a:cubicBezTo>
                  <a:cubicBezTo>
                    <a:pt x="37630" y="16629"/>
                    <a:pt x="35935" y="19109"/>
                    <a:pt x="34044" y="21428"/>
                  </a:cubicBezTo>
                  <a:cubicBezTo>
                    <a:pt x="33492" y="22103"/>
                    <a:pt x="32802" y="22821"/>
                    <a:pt x="31932" y="22821"/>
                  </a:cubicBezTo>
                  <a:cubicBezTo>
                    <a:pt x="31916" y="22821"/>
                    <a:pt x="31901" y="22820"/>
                    <a:pt x="31885" y="22820"/>
                  </a:cubicBezTo>
                  <a:cubicBezTo>
                    <a:pt x="30832" y="22784"/>
                    <a:pt x="30118" y="21589"/>
                    <a:pt x="30199" y="20536"/>
                  </a:cubicBezTo>
                  <a:cubicBezTo>
                    <a:pt x="30288" y="19483"/>
                    <a:pt x="30930" y="18565"/>
                    <a:pt x="31581" y="17726"/>
                  </a:cubicBezTo>
                  <a:cubicBezTo>
                    <a:pt x="32224" y="16887"/>
                    <a:pt x="32919" y="16031"/>
                    <a:pt x="33125" y="14987"/>
                  </a:cubicBezTo>
                  <a:cubicBezTo>
                    <a:pt x="31572" y="13997"/>
                    <a:pt x="30020" y="13007"/>
                    <a:pt x="28468" y="12017"/>
                  </a:cubicBezTo>
                  <a:cubicBezTo>
                    <a:pt x="26639" y="14514"/>
                    <a:pt x="24659" y="16905"/>
                    <a:pt x="22535" y="19153"/>
                  </a:cubicBezTo>
                  <a:cubicBezTo>
                    <a:pt x="21960" y="19768"/>
                    <a:pt x="21232" y="20411"/>
                    <a:pt x="20436" y="20411"/>
                  </a:cubicBezTo>
                  <a:cubicBezTo>
                    <a:pt x="20331" y="20411"/>
                    <a:pt x="20225" y="20400"/>
                    <a:pt x="20118" y="20376"/>
                  </a:cubicBezTo>
                  <a:cubicBezTo>
                    <a:pt x="19333" y="20197"/>
                    <a:pt x="18851" y="19350"/>
                    <a:pt x="18815" y="18547"/>
                  </a:cubicBezTo>
                  <a:cubicBezTo>
                    <a:pt x="18789" y="17744"/>
                    <a:pt x="19110" y="16977"/>
                    <a:pt x="19431" y="16236"/>
                  </a:cubicBezTo>
                  <a:cubicBezTo>
                    <a:pt x="21313" y="11990"/>
                    <a:pt x="23570" y="7913"/>
                    <a:pt x="26175" y="4059"/>
                  </a:cubicBezTo>
                  <a:cubicBezTo>
                    <a:pt x="24471" y="2703"/>
                    <a:pt x="22758" y="1347"/>
                    <a:pt x="21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0"/>
            <p:cNvSpPr/>
            <p:nvPr/>
          </p:nvSpPr>
          <p:spPr>
            <a:xfrm flipH="1">
              <a:off x="6848891" y="4780575"/>
              <a:ext cx="17480" cy="1745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13" y="0"/>
                  </a:moveTo>
                  <a:cubicBezTo>
                    <a:pt x="134" y="0"/>
                    <a:pt x="1" y="134"/>
                    <a:pt x="1" y="313"/>
                  </a:cubicBezTo>
                  <a:cubicBezTo>
                    <a:pt x="1" y="482"/>
                    <a:pt x="134" y="616"/>
                    <a:pt x="313" y="616"/>
                  </a:cubicBezTo>
                  <a:cubicBezTo>
                    <a:pt x="482" y="616"/>
                    <a:pt x="616" y="482"/>
                    <a:pt x="616" y="313"/>
                  </a:cubicBezTo>
                  <a:cubicBezTo>
                    <a:pt x="616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0"/>
            <p:cNvSpPr/>
            <p:nvPr/>
          </p:nvSpPr>
          <p:spPr>
            <a:xfrm flipH="1">
              <a:off x="6760701" y="5044660"/>
              <a:ext cx="17706" cy="17733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3" y="1"/>
                    <a:pt x="0" y="144"/>
                    <a:pt x="0" y="313"/>
                  </a:cubicBezTo>
                  <a:cubicBezTo>
                    <a:pt x="0" y="483"/>
                    <a:pt x="143" y="625"/>
                    <a:pt x="312" y="625"/>
                  </a:cubicBezTo>
                  <a:cubicBezTo>
                    <a:pt x="482" y="625"/>
                    <a:pt x="625" y="483"/>
                    <a:pt x="625" y="313"/>
                  </a:cubicBezTo>
                  <a:cubicBezTo>
                    <a:pt x="625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0"/>
            <p:cNvSpPr/>
            <p:nvPr/>
          </p:nvSpPr>
          <p:spPr>
            <a:xfrm flipH="1">
              <a:off x="6760701" y="4868508"/>
              <a:ext cx="17706" cy="17733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3" y="1"/>
                    <a:pt x="0" y="144"/>
                    <a:pt x="0" y="313"/>
                  </a:cubicBezTo>
                  <a:cubicBezTo>
                    <a:pt x="0" y="483"/>
                    <a:pt x="143" y="625"/>
                    <a:pt x="312" y="625"/>
                  </a:cubicBezTo>
                  <a:cubicBezTo>
                    <a:pt x="482" y="625"/>
                    <a:pt x="625" y="483"/>
                    <a:pt x="625" y="313"/>
                  </a:cubicBezTo>
                  <a:cubicBezTo>
                    <a:pt x="625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0"/>
            <p:cNvSpPr/>
            <p:nvPr/>
          </p:nvSpPr>
          <p:spPr>
            <a:xfrm flipH="1">
              <a:off x="6848891" y="4956726"/>
              <a:ext cx="17480" cy="1745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13" y="0"/>
                  </a:moveTo>
                  <a:cubicBezTo>
                    <a:pt x="134" y="0"/>
                    <a:pt x="1" y="134"/>
                    <a:pt x="1" y="304"/>
                  </a:cubicBezTo>
                  <a:cubicBezTo>
                    <a:pt x="1" y="482"/>
                    <a:pt x="134" y="616"/>
                    <a:pt x="313" y="616"/>
                  </a:cubicBezTo>
                  <a:cubicBezTo>
                    <a:pt x="482" y="616"/>
                    <a:pt x="616" y="482"/>
                    <a:pt x="616" y="304"/>
                  </a:cubicBezTo>
                  <a:cubicBezTo>
                    <a:pt x="616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0"/>
            <p:cNvSpPr/>
            <p:nvPr/>
          </p:nvSpPr>
          <p:spPr>
            <a:xfrm flipH="1">
              <a:off x="6848891" y="5132622"/>
              <a:ext cx="17480" cy="10878"/>
            </a:xfrm>
            <a:custGeom>
              <a:avLst/>
              <a:gdLst/>
              <a:ahLst/>
              <a:cxnLst/>
              <a:rect l="l" t="t" r="r" b="b"/>
              <a:pathLst>
                <a:path w="617" h="384" extrusionOk="0">
                  <a:moveTo>
                    <a:pt x="313" y="0"/>
                  </a:moveTo>
                  <a:cubicBezTo>
                    <a:pt x="134" y="0"/>
                    <a:pt x="1" y="143"/>
                    <a:pt x="1" y="313"/>
                  </a:cubicBezTo>
                  <a:cubicBezTo>
                    <a:pt x="1" y="339"/>
                    <a:pt x="10" y="366"/>
                    <a:pt x="10" y="384"/>
                  </a:cubicBezTo>
                  <a:lnTo>
                    <a:pt x="607" y="384"/>
                  </a:lnTo>
                  <a:cubicBezTo>
                    <a:pt x="616" y="366"/>
                    <a:pt x="616" y="339"/>
                    <a:pt x="616" y="313"/>
                  </a:cubicBezTo>
                  <a:cubicBezTo>
                    <a:pt x="616" y="143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0"/>
            <p:cNvSpPr/>
            <p:nvPr/>
          </p:nvSpPr>
          <p:spPr>
            <a:xfrm flipH="1">
              <a:off x="7113006" y="4692386"/>
              <a:ext cx="17451" cy="17705"/>
            </a:xfrm>
            <a:custGeom>
              <a:avLst/>
              <a:gdLst/>
              <a:ahLst/>
              <a:cxnLst/>
              <a:rect l="l" t="t" r="r" b="b"/>
              <a:pathLst>
                <a:path w="616" h="625" extrusionOk="0">
                  <a:moveTo>
                    <a:pt x="303" y="0"/>
                  </a:moveTo>
                  <a:cubicBezTo>
                    <a:pt x="134" y="0"/>
                    <a:pt x="0" y="143"/>
                    <a:pt x="0" y="312"/>
                  </a:cubicBezTo>
                  <a:cubicBezTo>
                    <a:pt x="0" y="482"/>
                    <a:pt x="134" y="624"/>
                    <a:pt x="303" y="624"/>
                  </a:cubicBezTo>
                  <a:cubicBezTo>
                    <a:pt x="482" y="624"/>
                    <a:pt x="616" y="482"/>
                    <a:pt x="616" y="312"/>
                  </a:cubicBezTo>
                  <a:cubicBezTo>
                    <a:pt x="616" y="143"/>
                    <a:pt x="48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0"/>
            <p:cNvSpPr/>
            <p:nvPr/>
          </p:nvSpPr>
          <p:spPr>
            <a:xfrm flipH="1">
              <a:off x="7024788" y="5132622"/>
              <a:ext cx="17735" cy="10878"/>
            </a:xfrm>
            <a:custGeom>
              <a:avLst/>
              <a:gdLst/>
              <a:ahLst/>
              <a:cxnLst/>
              <a:rect l="l" t="t" r="r" b="b"/>
              <a:pathLst>
                <a:path w="626" h="384" extrusionOk="0">
                  <a:moveTo>
                    <a:pt x="313" y="0"/>
                  </a:moveTo>
                  <a:cubicBezTo>
                    <a:pt x="143" y="0"/>
                    <a:pt x="1" y="143"/>
                    <a:pt x="1" y="313"/>
                  </a:cubicBezTo>
                  <a:cubicBezTo>
                    <a:pt x="1" y="339"/>
                    <a:pt x="10" y="357"/>
                    <a:pt x="18" y="384"/>
                  </a:cubicBezTo>
                  <a:lnTo>
                    <a:pt x="607" y="384"/>
                  </a:lnTo>
                  <a:cubicBezTo>
                    <a:pt x="616" y="357"/>
                    <a:pt x="625" y="339"/>
                    <a:pt x="625" y="313"/>
                  </a:cubicBezTo>
                  <a:cubicBezTo>
                    <a:pt x="625" y="143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0"/>
            <p:cNvSpPr/>
            <p:nvPr/>
          </p:nvSpPr>
          <p:spPr>
            <a:xfrm flipH="1">
              <a:off x="7024788" y="4963553"/>
              <a:ext cx="17735" cy="10623"/>
            </a:xfrm>
            <a:custGeom>
              <a:avLst/>
              <a:gdLst/>
              <a:ahLst/>
              <a:cxnLst/>
              <a:rect l="l" t="t" r="r" b="b"/>
              <a:pathLst>
                <a:path w="626" h="375" extrusionOk="0">
                  <a:moveTo>
                    <a:pt x="607" y="0"/>
                  </a:moveTo>
                  <a:cubicBezTo>
                    <a:pt x="482" y="27"/>
                    <a:pt x="357" y="36"/>
                    <a:pt x="224" y="36"/>
                  </a:cubicBezTo>
                  <a:cubicBezTo>
                    <a:pt x="152" y="36"/>
                    <a:pt x="81" y="27"/>
                    <a:pt x="10" y="9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241"/>
                    <a:pt x="143" y="375"/>
                    <a:pt x="313" y="375"/>
                  </a:cubicBezTo>
                  <a:cubicBezTo>
                    <a:pt x="482" y="375"/>
                    <a:pt x="625" y="241"/>
                    <a:pt x="625" y="63"/>
                  </a:cubicBezTo>
                  <a:cubicBezTo>
                    <a:pt x="625" y="45"/>
                    <a:pt x="616" y="18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0"/>
            <p:cNvSpPr/>
            <p:nvPr/>
          </p:nvSpPr>
          <p:spPr>
            <a:xfrm flipH="1">
              <a:off x="6936854" y="5044660"/>
              <a:ext cx="17706" cy="17733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3" y="1"/>
                    <a:pt x="0" y="144"/>
                    <a:pt x="0" y="313"/>
                  </a:cubicBezTo>
                  <a:cubicBezTo>
                    <a:pt x="0" y="483"/>
                    <a:pt x="143" y="625"/>
                    <a:pt x="312" y="625"/>
                  </a:cubicBezTo>
                  <a:cubicBezTo>
                    <a:pt x="482" y="625"/>
                    <a:pt x="625" y="483"/>
                    <a:pt x="625" y="313"/>
                  </a:cubicBezTo>
                  <a:cubicBezTo>
                    <a:pt x="625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0"/>
            <p:cNvSpPr/>
            <p:nvPr/>
          </p:nvSpPr>
          <p:spPr>
            <a:xfrm flipH="1">
              <a:off x="7113006" y="5044660"/>
              <a:ext cx="17451" cy="17733"/>
            </a:xfrm>
            <a:custGeom>
              <a:avLst/>
              <a:gdLst/>
              <a:ahLst/>
              <a:cxnLst/>
              <a:rect l="l" t="t" r="r" b="b"/>
              <a:pathLst>
                <a:path w="616" h="626" extrusionOk="0">
                  <a:moveTo>
                    <a:pt x="303" y="1"/>
                  </a:moveTo>
                  <a:cubicBezTo>
                    <a:pt x="134" y="1"/>
                    <a:pt x="0" y="144"/>
                    <a:pt x="0" y="313"/>
                  </a:cubicBezTo>
                  <a:cubicBezTo>
                    <a:pt x="0" y="483"/>
                    <a:pt x="134" y="625"/>
                    <a:pt x="303" y="625"/>
                  </a:cubicBezTo>
                  <a:cubicBezTo>
                    <a:pt x="482" y="625"/>
                    <a:pt x="616" y="483"/>
                    <a:pt x="616" y="313"/>
                  </a:cubicBezTo>
                  <a:cubicBezTo>
                    <a:pt x="616" y="144"/>
                    <a:pt x="48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0"/>
            <p:cNvSpPr/>
            <p:nvPr/>
          </p:nvSpPr>
          <p:spPr>
            <a:xfrm flipH="1">
              <a:off x="6936854" y="4876611"/>
              <a:ext cx="7366" cy="9376"/>
            </a:xfrm>
            <a:custGeom>
              <a:avLst/>
              <a:gdLst/>
              <a:ahLst/>
              <a:cxnLst/>
              <a:rect l="l" t="t" r="r" b="b"/>
              <a:pathLst>
                <a:path w="260" h="331" extrusionOk="0">
                  <a:moveTo>
                    <a:pt x="251" y="0"/>
                  </a:moveTo>
                  <a:cubicBezTo>
                    <a:pt x="170" y="107"/>
                    <a:pt x="90" y="215"/>
                    <a:pt x="1" y="331"/>
                  </a:cubicBezTo>
                  <a:cubicBezTo>
                    <a:pt x="144" y="304"/>
                    <a:pt x="260" y="179"/>
                    <a:pt x="260" y="27"/>
                  </a:cubicBezTo>
                  <a:cubicBezTo>
                    <a:pt x="260" y="18"/>
                    <a:pt x="260" y="9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0"/>
            <p:cNvSpPr/>
            <p:nvPr/>
          </p:nvSpPr>
          <p:spPr>
            <a:xfrm flipH="1">
              <a:off x="7113006" y="4868508"/>
              <a:ext cx="17451" cy="17733"/>
            </a:xfrm>
            <a:custGeom>
              <a:avLst/>
              <a:gdLst/>
              <a:ahLst/>
              <a:cxnLst/>
              <a:rect l="l" t="t" r="r" b="b"/>
              <a:pathLst>
                <a:path w="616" h="626" extrusionOk="0">
                  <a:moveTo>
                    <a:pt x="303" y="1"/>
                  </a:moveTo>
                  <a:cubicBezTo>
                    <a:pt x="134" y="1"/>
                    <a:pt x="0" y="144"/>
                    <a:pt x="0" y="313"/>
                  </a:cubicBezTo>
                  <a:cubicBezTo>
                    <a:pt x="0" y="483"/>
                    <a:pt x="134" y="625"/>
                    <a:pt x="303" y="625"/>
                  </a:cubicBezTo>
                  <a:cubicBezTo>
                    <a:pt x="482" y="625"/>
                    <a:pt x="616" y="483"/>
                    <a:pt x="616" y="313"/>
                  </a:cubicBezTo>
                  <a:cubicBezTo>
                    <a:pt x="616" y="144"/>
                    <a:pt x="48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0"/>
            <p:cNvSpPr/>
            <p:nvPr/>
          </p:nvSpPr>
          <p:spPr>
            <a:xfrm flipH="1">
              <a:off x="7200941" y="5132622"/>
              <a:ext cx="17735" cy="10878"/>
            </a:xfrm>
            <a:custGeom>
              <a:avLst/>
              <a:gdLst/>
              <a:ahLst/>
              <a:cxnLst/>
              <a:rect l="l" t="t" r="r" b="b"/>
              <a:pathLst>
                <a:path w="626" h="384" extrusionOk="0">
                  <a:moveTo>
                    <a:pt x="313" y="0"/>
                  </a:moveTo>
                  <a:cubicBezTo>
                    <a:pt x="143" y="0"/>
                    <a:pt x="1" y="143"/>
                    <a:pt x="1" y="313"/>
                  </a:cubicBezTo>
                  <a:cubicBezTo>
                    <a:pt x="1" y="339"/>
                    <a:pt x="10" y="357"/>
                    <a:pt x="18" y="384"/>
                  </a:cubicBezTo>
                  <a:lnTo>
                    <a:pt x="607" y="384"/>
                  </a:lnTo>
                  <a:cubicBezTo>
                    <a:pt x="616" y="357"/>
                    <a:pt x="625" y="339"/>
                    <a:pt x="625" y="313"/>
                  </a:cubicBezTo>
                  <a:cubicBezTo>
                    <a:pt x="625" y="143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0"/>
            <p:cNvSpPr/>
            <p:nvPr/>
          </p:nvSpPr>
          <p:spPr>
            <a:xfrm flipH="1">
              <a:off x="7024788" y="4780575"/>
              <a:ext cx="17735" cy="17450"/>
            </a:xfrm>
            <a:custGeom>
              <a:avLst/>
              <a:gdLst/>
              <a:ahLst/>
              <a:cxnLst/>
              <a:rect l="l" t="t" r="r" b="b"/>
              <a:pathLst>
                <a:path w="626" h="616" extrusionOk="0">
                  <a:moveTo>
                    <a:pt x="313" y="0"/>
                  </a:moveTo>
                  <a:cubicBezTo>
                    <a:pt x="143" y="0"/>
                    <a:pt x="1" y="134"/>
                    <a:pt x="1" y="313"/>
                  </a:cubicBezTo>
                  <a:cubicBezTo>
                    <a:pt x="1" y="482"/>
                    <a:pt x="143" y="616"/>
                    <a:pt x="313" y="616"/>
                  </a:cubicBezTo>
                  <a:cubicBezTo>
                    <a:pt x="482" y="616"/>
                    <a:pt x="625" y="482"/>
                    <a:pt x="625" y="313"/>
                  </a:cubicBezTo>
                  <a:cubicBezTo>
                    <a:pt x="625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0"/>
            <p:cNvSpPr/>
            <p:nvPr/>
          </p:nvSpPr>
          <p:spPr>
            <a:xfrm flipH="1">
              <a:off x="7377094" y="4428272"/>
              <a:ext cx="17735" cy="17733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3" y="1"/>
                    <a:pt x="1" y="143"/>
                    <a:pt x="1" y="313"/>
                  </a:cubicBezTo>
                  <a:cubicBezTo>
                    <a:pt x="1" y="482"/>
                    <a:pt x="143" y="625"/>
                    <a:pt x="313" y="625"/>
                  </a:cubicBezTo>
                  <a:cubicBezTo>
                    <a:pt x="482" y="625"/>
                    <a:pt x="625" y="482"/>
                    <a:pt x="625" y="313"/>
                  </a:cubicBezTo>
                  <a:cubicBezTo>
                    <a:pt x="625" y="143"/>
                    <a:pt x="482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0"/>
            <p:cNvSpPr/>
            <p:nvPr/>
          </p:nvSpPr>
          <p:spPr>
            <a:xfrm flipH="1">
              <a:off x="7293947" y="4347137"/>
              <a:ext cx="12664" cy="10651"/>
            </a:xfrm>
            <a:custGeom>
              <a:avLst/>
              <a:gdLst/>
              <a:ahLst/>
              <a:cxnLst/>
              <a:rect l="l" t="t" r="r" b="b"/>
              <a:pathLst>
                <a:path w="447" h="376" extrusionOk="0">
                  <a:moveTo>
                    <a:pt x="9" y="1"/>
                  </a:moveTo>
                  <a:cubicBezTo>
                    <a:pt x="9" y="19"/>
                    <a:pt x="0" y="46"/>
                    <a:pt x="0" y="63"/>
                  </a:cubicBezTo>
                  <a:cubicBezTo>
                    <a:pt x="0" y="242"/>
                    <a:pt x="134" y="376"/>
                    <a:pt x="303" y="376"/>
                  </a:cubicBezTo>
                  <a:cubicBezTo>
                    <a:pt x="357" y="376"/>
                    <a:pt x="402" y="367"/>
                    <a:pt x="446" y="340"/>
                  </a:cubicBezTo>
                  <a:cubicBezTo>
                    <a:pt x="303" y="224"/>
                    <a:pt x="152" y="117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0"/>
            <p:cNvSpPr/>
            <p:nvPr/>
          </p:nvSpPr>
          <p:spPr>
            <a:xfrm flipH="1">
              <a:off x="7377094" y="4604423"/>
              <a:ext cx="17735" cy="1770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1"/>
                  </a:moveTo>
                  <a:cubicBezTo>
                    <a:pt x="143" y="1"/>
                    <a:pt x="1" y="134"/>
                    <a:pt x="1" y="313"/>
                  </a:cubicBezTo>
                  <a:cubicBezTo>
                    <a:pt x="1" y="482"/>
                    <a:pt x="143" y="625"/>
                    <a:pt x="313" y="625"/>
                  </a:cubicBezTo>
                  <a:cubicBezTo>
                    <a:pt x="482" y="625"/>
                    <a:pt x="625" y="482"/>
                    <a:pt x="625" y="313"/>
                  </a:cubicBezTo>
                  <a:cubicBezTo>
                    <a:pt x="625" y="134"/>
                    <a:pt x="482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 flipH="1">
              <a:off x="7465312" y="4692386"/>
              <a:ext cx="17451" cy="17705"/>
            </a:xfrm>
            <a:custGeom>
              <a:avLst/>
              <a:gdLst/>
              <a:ahLst/>
              <a:cxnLst/>
              <a:rect l="l" t="t" r="r" b="b"/>
              <a:pathLst>
                <a:path w="616" h="625" extrusionOk="0">
                  <a:moveTo>
                    <a:pt x="312" y="0"/>
                  </a:moveTo>
                  <a:cubicBezTo>
                    <a:pt x="134" y="0"/>
                    <a:pt x="0" y="143"/>
                    <a:pt x="0" y="312"/>
                  </a:cubicBezTo>
                  <a:cubicBezTo>
                    <a:pt x="0" y="482"/>
                    <a:pt x="134" y="624"/>
                    <a:pt x="312" y="624"/>
                  </a:cubicBezTo>
                  <a:cubicBezTo>
                    <a:pt x="482" y="624"/>
                    <a:pt x="616" y="482"/>
                    <a:pt x="616" y="312"/>
                  </a:cubicBezTo>
                  <a:cubicBezTo>
                    <a:pt x="616" y="143"/>
                    <a:pt x="482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0"/>
            <p:cNvSpPr/>
            <p:nvPr/>
          </p:nvSpPr>
          <p:spPr>
            <a:xfrm flipH="1">
              <a:off x="7289159" y="4516235"/>
              <a:ext cx="17451" cy="17705"/>
            </a:xfrm>
            <a:custGeom>
              <a:avLst/>
              <a:gdLst/>
              <a:ahLst/>
              <a:cxnLst/>
              <a:rect l="l" t="t" r="r" b="b"/>
              <a:pathLst>
                <a:path w="616" h="625" extrusionOk="0">
                  <a:moveTo>
                    <a:pt x="303" y="0"/>
                  </a:moveTo>
                  <a:cubicBezTo>
                    <a:pt x="134" y="0"/>
                    <a:pt x="0" y="143"/>
                    <a:pt x="0" y="312"/>
                  </a:cubicBezTo>
                  <a:cubicBezTo>
                    <a:pt x="0" y="491"/>
                    <a:pt x="134" y="625"/>
                    <a:pt x="303" y="625"/>
                  </a:cubicBezTo>
                  <a:cubicBezTo>
                    <a:pt x="482" y="625"/>
                    <a:pt x="616" y="491"/>
                    <a:pt x="616" y="312"/>
                  </a:cubicBezTo>
                  <a:cubicBezTo>
                    <a:pt x="616" y="143"/>
                    <a:pt x="48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0"/>
            <p:cNvSpPr/>
            <p:nvPr/>
          </p:nvSpPr>
          <p:spPr>
            <a:xfrm flipH="1">
              <a:off x="7465312" y="4520512"/>
              <a:ext cx="9377" cy="13427"/>
            </a:xfrm>
            <a:custGeom>
              <a:avLst/>
              <a:gdLst/>
              <a:ahLst/>
              <a:cxnLst/>
              <a:rect l="l" t="t" r="r" b="b"/>
              <a:pathLst>
                <a:path w="331" h="474" extrusionOk="0">
                  <a:moveTo>
                    <a:pt x="286" y="1"/>
                  </a:moveTo>
                  <a:cubicBezTo>
                    <a:pt x="188" y="161"/>
                    <a:pt x="90" y="313"/>
                    <a:pt x="1" y="474"/>
                  </a:cubicBezTo>
                  <a:lnTo>
                    <a:pt x="27" y="474"/>
                  </a:lnTo>
                  <a:cubicBezTo>
                    <a:pt x="197" y="474"/>
                    <a:pt x="331" y="340"/>
                    <a:pt x="331" y="161"/>
                  </a:cubicBezTo>
                  <a:cubicBezTo>
                    <a:pt x="331" y="108"/>
                    <a:pt x="313" y="54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 flipH="1">
              <a:off x="7200941" y="4428272"/>
              <a:ext cx="17735" cy="17733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3" y="1"/>
                    <a:pt x="1" y="143"/>
                    <a:pt x="1" y="313"/>
                  </a:cubicBezTo>
                  <a:cubicBezTo>
                    <a:pt x="1" y="482"/>
                    <a:pt x="143" y="625"/>
                    <a:pt x="313" y="625"/>
                  </a:cubicBezTo>
                  <a:cubicBezTo>
                    <a:pt x="366" y="625"/>
                    <a:pt x="420" y="607"/>
                    <a:pt x="465" y="580"/>
                  </a:cubicBezTo>
                  <a:cubicBezTo>
                    <a:pt x="518" y="500"/>
                    <a:pt x="563" y="420"/>
                    <a:pt x="616" y="349"/>
                  </a:cubicBezTo>
                  <a:cubicBezTo>
                    <a:pt x="616" y="331"/>
                    <a:pt x="625" y="322"/>
                    <a:pt x="625" y="313"/>
                  </a:cubicBezTo>
                  <a:cubicBezTo>
                    <a:pt x="625" y="143"/>
                    <a:pt x="482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0"/>
            <p:cNvSpPr/>
            <p:nvPr/>
          </p:nvSpPr>
          <p:spPr>
            <a:xfrm flipH="1">
              <a:off x="7377094" y="5132622"/>
              <a:ext cx="17735" cy="10878"/>
            </a:xfrm>
            <a:custGeom>
              <a:avLst/>
              <a:gdLst/>
              <a:ahLst/>
              <a:cxnLst/>
              <a:rect l="l" t="t" r="r" b="b"/>
              <a:pathLst>
                <a:path w="626" h="384" extrusionOk="0">
                  <a:moveTo>
                    <a:pt x="313" y="0"/>
                  </a:moveTo>
                  <a:cubicBezTo>
                    <a:pt x="143" y="0"/>
                    <a:pt x="1" y="143"/>
                    <a:pt x="1" y="313"/>
                  </a:cubicBezTo>
                  <a:cubicBezTo>
                    <a:pt x="1" y="339"/>
                    <a:pt x="10" y="357"/>
                    <a:pt x="19" y="384"/>
                  </a:cubicBezTo>
                  <a:lnTo>
                    <a:pt x="607" y="384"/>
                  </a:lnTo>
                  <a:cubicBezTo>
                    <a:pt x="616" y="357"/>
                    <a:pt x="625" y="339"/>
                    <a:pt x="625" y="313"/>
                  </a:cubicBezTo>
                  <a:cubicBezTo>
                    <a:pt x="625" y="143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0"/>
            <p:cNvSpPr/>
            <p:nvPr/>
          </p:nvSpPr>
          <p:spPr>
            <a:xfrm flipH="1">
              <a:off x="7377094" y="4956726"/>
              <a:ext cx="17735" cy="17450"/>
            </a:xfrm>
            <a:custGeom>
              <a:avLst/>
              <a:gdLst/>
              <a:ahLst/>
              <a:cxnLst/>
              <a:rect l="l" t="t" r="r" b="b"/>
              <a:pathLst>
                <a:path w="626" h="616" extrusionOk="0">
                  <a:moveTo>
                    <a:pt x="313" y="0"/>
                  </a:moveTo>
                  <a:cubicBezTo>
                    <a:pt x="143" y="0"/>
                    <a:pt x="1" y="134"/>
                    <a:pt x="1" y="304"/>
                  </a:cubicBezTo>
                  <a:cubicBezTo>
                    <a:pt x="1" y="482"/>
                    <a:pt x="143" y="616"/>
                    <a:pt x="313" y="616"/>
                  </a:cubicBezTo>
                  <a:cubicBezTo>
                    <a:pt x="482" y="616"/>
                    <a:pt x="625" y="482"/>
                    <a:pt x="625" y="304"/>
                  </a:cubicBezTo>
                  <a:cubicBezTo>
                    <a:pt x="625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 flipH="1">
              <a:off x="7200941" y="4956726"/>
              <a:ext cx="17735" cy="17450"/>
            </a:xfrm>
            <a:custGeom>
              <a:avLst/>
              <a:gdLst/>
              <a:ahLst/>
              <a:cxnLst/>
              <a:rect l="l" t="t" r="r" b="b"/>
              <a:pathLst>
                <a:path w="626" h="616" extrusionOk="0">
                  <a:moveTo>
                    <a:pt x="313" y="0"/>
                  </a:moveTo>
                  <a:cubicBezTo>
                    <a:pt x="143" y="0"/>
                    <a:pt x="1" y="134"/>
                    <a:pt x="1" y="304"/>
                  </a:cubicBezTo>
                  <a:cubicBezTo>
                    <a:pt x="1" y="482"/>
                    <a:pt x="143" y="616"/>
                    <a:pt x="313" y="616"/>
                  </a:cubicBezTo>
                  <a:cubicBezTo>
                    <a:pt x="482" y="616"/>
                    <a:pt x="625" y="482"/>
                    <a:pt x="625" y="304"/>
                  </a:cubicBezTo>
                  <a:cubicBezTo>
                    <a:pt x="625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 flipH="1">
              <a:off x="7289159" y="5044660"/>
              <a:ext cx="17451" cy="17733"/>
            </a:xfrm>
            <a:custGeom>
              <a:avLst/>
              <a:gdLst/>
              <a:ahLst/>
              <a:cxnLst/>
              <a:rect l="l" t="t" r="r" b="b"/>
              <a:pathLst>
                <a:path w="616" h="626" extrusionOk="0">
                  <a:moveTo>
                    <a:pt x="303" y="1"/>
                  </a:moveTo>
                  <a:cubicBezTo>
                    <a:pt x="134" y="1"/>
                    <a:pt x="0" y="144"/>
                    <a:pt x="0" y="313"/>
                  </a:cubicBezTo>
                  <a:cubicBezTo>
                    <a:pt x="0" y="483"/>
                    <a:pt x="134" y="625"/>
                    <a:pt x="303" y="625"/>
                  </a:cubicBezTo>
                  <a:cubicBezTo>
                    <a:pt x="482" y="625"/>
                    <a:pt x="616" y="483"/>
                    <a:pt x="616" y="313"/>
                  </a:cubicBezTo>
                  <a:cubicBezTo>
                    <a:pt x="616" y="144"/>
                    <a:pt x="48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 flipH="1">
              <a:off x="7465312" y="5044660"/>
              <a:ext cx="17451" cy="17733"/>
            </a:xfrm>
            <a:custGeom>
              <a:avLst/>
              <a:gdLst/>
              <a:ahLst/>
              <a:cxnLst/>
              <a:rect l="l" t="t" r="r" b="b"/>
              <a:pathLst>
                <a:path w="616" h="626" extrusionOk="0">
                  <a:moveTo>
                    <a:pt x="312" y="1"/>
                  </a:moveTo>
                  <a:cubicBezTo>
                    <a:pt x="134" y="1"/>
                    <a:pt x="0" y="144"/>
                    <a:pt x="0" y="313"/>
                  </a:cubicBezTo>
                  <a:cubicBezTo>
                    <a:pt x="0" y="483"/>
                    <a:pt x="134" y="625"/>
                    <a:pt x="312" y="625"/>
                  </a:cubicBezTo>
                  <a:cubicBezTo>
                    <a:pt x="482" y="625"/>
                    <a:pt x="616" y="483"/>
                    <a:pt x="616" y="313"/>
                  </a:cubicBezTo>
                  <a:cubicBezTo>
                    <a:pt x="616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 flipH="1">
              <a:off x="7289159" y="4868508"/>
              <a:ext cx="17451" cy="17733"/>
            </a:xfrm>
            <a:custGeom>
              <a:avLst/>
              <a:gdLst/>
              <a:ahLst/>
              <a:cxnLst/>
              <a:rect l="l" t="t" r="r" b="b"/>
              <a:pathLst>
                <a:path w="616" h="626" extrusionOk="0">
                  <a:moveTo>
                    <a:pt x="303" y="1"/>
                  </a:moveTo>
                  <a:cubicBezTo>
                    <a:pt x="134" y="1"/>
                    <a:pt x="0" y="144"/>
                    <a:pt x="0" y="313"/>
                  </a:cubicBezTo>
                  <a:cubicBezTo>
                    <a:pt x="0" y="483"/>
                    <a:pt x="134" y="625"/>
                    <a:pt x="303" y="625"/>
                  </a:cubicBezTo>
                  <a:cubicBezTo>
                    <a:pt x="482" y="625"/>
                    <a:pt x="616" y="483"/>
                    <a:pt x="616" y="313"/>
                  </a:cubicBezTo>
                  <a:cubicBezTo>
                    <a:pt x="616" y="144"/>
                    <a:pt x="48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0"/>
            <p:cNvSpPr/>
            <p:nvPr/>
          </p:nvSpPr>
          <p:spPr>
            <a:xfrm flipH="1">
              <a:off x="7465312" y="4868508"/>
              <a:ext cx="17451" cy="17733"/>
            </a:xfrm>
            <a:custGeom>
              <a:avLst/>
              <a:gdLst/>
              <a:ahLst/>
              <a:cxnLst/>
              <a:rect l="l" t="t" r="r" b="b"/>
              <a:pathLst>
                <a:path w="616" h="626" extrusionOk="0">
                  <a:moveTo>
                    <a:pt x="312" y="1"/>
                  </a:moveTo>
                  <a:cubicBezTo>
                    <a:pt x="134" y="1"/>
                    <a:pt x="0" y="144"/>
                    <a:pt x="0" y="313"/>
                  </a:cubicBezTo>
                  <a:cubicBezTo>
                    <a:pt x="0" y="483"/>
                    <a:pt x="134" y="625"/>
                    <a:pt x="312" y="625"/>
                  </a:cubicBezTo>
                  <a:cubicBezTo>
                    <a:pt x="482" y="625"/>
                    <a:pt x="616" y="483"/>
                    <a:pt x="616" y="313"/>
                  </a:cubicBezTo>
                  <a:cubicBezTo>
                    <a:pt x="616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0"/>
            <p:cNvSpPr/>
            <p:nvPr/>
          </p:nvSpPr>
          <p:spPr>
            <a:xfrm flipH="1">
              <a:off x="7553247" y="5132622"/>
              <a:ext cx="17735" cy="10878"/>
            </a:xfrm>
            <a:custGeom>
              <a:avLst/>
              <a:gdLst/>
              <a:ahLst/>
              <a:cxnLst/>
              <a:rect l="l" t="t" r="r" b="b"/>
              <a:pathLst>
                <a:path w="626" h="384" extrusionOk="0">
                  <a:moveTo>
                    <a:pt x="313" y="0"/>
                  </a:moveTo>
                  <a:cubicBezTo>
                    <a:pt x="143" y="0"/>
                    <a:pt x="1" y="143"/>
                    <a:pt x="1" y="313"/>
                  </a:cubicBezTo>
                  <a:cubicBezTo>
                    <a:pt x="1" y="339"/>
                    <a:pt x="10" y="357"/>
                    <a:pt x="19" y="384"/>
                  </a:cubicBezTo>
                  <a:lnTo>
                    <a:pt x="607" y="384"/>
                  </a:lnTo>
                  <a:cubicBezTo>
                    <a:pt x="616" y="357"/>
                    <a:pt x="625" y="339"/>
                    <a:pt x="625" y="313"/>
                  </a:cubicBezTo>
                  <a:cubicBezTo>
                    <a:pt x="625" y="143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 flipH="1">
              <a:off x="7390749" y="4782076"/>
              <a:ext cx="4080" cy="8895"/>
            </a:xfrm>
            <a:custGeom>
              <a:avLst/>
              <a:gdLst/>
              <a:ahLst/>
              <a:cxnLst/>
              <a:rect l="l" t="t" r="r" b="b"/>
              <a:pathLst>
                <a:path w="144" h="31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63" y="55"/>
                    <a:pt x="1" y="144"/>
                    <a:pt x="1" y="260"/>
                  </a:cubicBezTo>
                  <a:cubicBezTo>
                    <a:pt x="1" y="278"/>
                    <a:pt x="10" y="295"/>
                    <a:pt x="10" y="313"/>
                  </a:cubicBezTo>
                  <a:cubicBezTo>
                    <a:pt x="54" y="206"/>
                    <a:pt x="99" y="99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 flipH="1">
              <a:off x="7200941" y="4780575"/>
              <a:ext cx="17735" cy="17450"/>
            </a:xfrm>
            <a:custGeom>
              <a:avLst/>
              <a:gdLst/>
              <a:ahLst/>
              <a:cxnLst/>
              <a:rect l="l" t="t" r="r" b="b"/>
              <a:pathLst>
                <a:path w="626" h="616" extrusionOk="0">
                  <a:moveTo>
                    <a:pt x="313" y="0"/>
                  </a:moveTo>
                  <a:cubicBezTo>
                    <a:pt x="143" y="0"/>
                    <a:pt x="1" y="134"/>
                    <a:pt x="1" y="313"/>
                  </a:cubicBezTo>
                  <a:cubicBezTo>
                    <a:pt x="1" y="482"/>
                    <a:pt x="143" y="616"/>
                    <a:pt x="313" y="616"/>
                  </a:cubicBezTo>
                  <a:cubicBezTo>
                    <a:pt x="482" y="616"/>
                    <a:pt x="625" y="482"/>
                    <a:pt x="625" y="313"/>
                  </a:cubicBezTo>
                  <a:cubicBezTo>
                    <a:pt x="625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 flipH="1">
              <a:off x="7729399" y="4780575"/>
              <a:ext cx="17480" cy="1745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4" y="0"/>
                  </a:moveTo>
                  <a:cubicBezTo>
                    <a:pt x="134" y="0"/>
                    <a:pt x="1" y="134"/>
                    <a:pt x="1" y="313"/>
                  </a:cubicBezTo>
                  <a:cubicBezTo>
                    <a:pt x="1" y="482"/>
                    <a:pt x="134" y="616"/>
                    <a:pt x="304" y="616"/>
                  </a:cubicBezTo>
                  <a:cubicBezTo>
                    <a:pt x="482" y="616"/>
                    <a:pt x="616" y="482"/>
                    <a:pt x="616" y="313"/>
                  </a:cubicBezTo>
                  <a:cubicBezTo>
                    <a:pt x="616" y="134"/>
                    <a:pt x="482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 flipH="1">
              <a:off x="7729399" y="4604423"/>
              <a:ext cx="17480" cy="17705"/>
            </a:xfrm>
            <a:custGeom>
              <a:avLst/>
              <a:gdLst/>
              <a:ahLst/>
              <a:cxnLst/>
              <a:rect l="l" t="t" r="r" b="b"/>
              <a:pathLst>
                <a:path w="617" h="625" extrusionOk="0">
                  <a:moveTo>
                    <a:pt x="304" y="1"/>
                  </a:moveTo>
                  <a:cubicBezTo>
                    <a:pt x="134" y="1"/>
                    <a:pt x="1" y="134"/>
                    <a:pt x="1" y="313"/>
                  </a:cubicBezTo>
                  <a:cubicBezTo>
                    <a:pt x="1" y="482"/>
                    <a:pt x="134" y="625"/>
                    <a:pt x="304" y="625"/>
                  </a:cubicBezTo>
                  <a:cubicBezTo>
                    <a:pt x="482" y="625"/>
                    <a:pt x="616" y="482"/>
                    <a:pt x="616" y="313"/>
                  </a:cubicBezTo>
                  <a:cubicBezTo>
                    <a:pt x="616" y="134"/>
                    <a:pt x="482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0"/>
            <p:cNvSpPr/>
            <p:nvPr/>
          </p:nvSpPr>
          <p:spPr>
            <a:xfrm flipH="1">
              <a:off x="7647782" y="4692386"/>
              <a:ext cx="11134" cy="17195"/>
            </a:xfrm>
            <a:custGeom>
              <a:avLst/>
              <a:gdLst/>
              <a:ahLst/>
              <a:cxnLst/>
              <a:rect l="l" t="t" r="r" b="b"/>
              <a:pathLst>
                <a:path w="393" h="607" extrusionOk="0">
                  <a:moveTo>
                    <a:pt x="312" y="0"/>
                  </a:moveTo>
                  <a:cubicBezTo>
                    <a:pt x="143" y="0"/>
                    <a:pt x="0" y="143"/>
                    <a:pt x="0" y="312"/>
                  </a:cubicBezTo>
                  <a:cubicBezTo>
                    <a:pt x="0" y="455"/>
                    <a:pt x="89" y="562"/>
                    <a:pt x="214" y="607"/>
                  </a:cubicBezTo>
                  <a:cubicBezTo>
                    <a:pt x="277" y="410"/>
                    <a:pt x="330" y="214"/>
                    <a:pt x="393" y="18"/>
                  </a:cubicBezTo>
                  <a:cubicBezTo>
                    <a:pt x="366" y="9"/>
                    <a:pt x="339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0"/>
            <p:cNvSpPr/>
            <p:nvPr/>
          </p:nvSpPr>
          <p:spPr>
            <a:xfrm flipH="1">
              <a:off x="7817362" y="4692867"/>
              <a:ext cx="12918" cy="17223"/>
            </a:xfrm>
            <a:custGeom>
              <a:avLst/>
              <a:gdLst/>
              <a:ahLst/>
              <a:cxnLst/>
              <a:rect l="l" t="t" r="r" b="b"/>
              <a:pathLst>
                <a:path w="456" h="608" extrusionOk="0">
                  <a:moveTo>
                    <a:pt x="215" y="1"/>
                  </a:moveTo>
                  <a:cubicBezTo>
                    <a:pt x="143" y="188"/>
                    <a:pt x="72" y="376"/>
                    <a:pt x="1" y="563"/>
                  </a:cubicBezTo>
                  <a:cubicBezTo>
                    <a:pt x="45" y="590"/>
                    <a:pt x="90" y="607"/>
                    <a:pt x="143" y="607"/>
                  </a:cubicBezTo>
                  <a:cubicBezTo>
                    <a:pt x="313" y="607"/>
                    <a:pt x="456" y="465"/>
                    <a:pt x="456" y="295"/>
                  </a:cubicBezTo>
                  <a:cubicBezTo>
                    <a:pt x="456" y="153"/>
                    <a:pt x="349" y="28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 flipH="1">
              <a:off x="7641210" y="4516235"/>
              <a:ext cx="17706" cy="1770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3" y="0"/>
                    <a:pt x="0" y="143"/>
                    <a:pt x="0" y="312"/>
                  </a:cubicBezTo>
                  <a:cubicBezTo>
                    <a:pt x="0" y="491"/>
                    <a:pt x="143" y="625"/>
                    <a:pt x="312" y="625"/>
                  </a:cubicBezTo>
                  <a:cubicBezTo>
                    <a:pt x="482" y="625"/>
                    <a:pt x="625" y="491"/>
                    <a:pt x="625" y="312"/>
                  </a:cubicBezTo>
                  <a:cubicBezTo>
                    <a:pt x="625" y="143"/>
                    <a:pt x="482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 flipH="1">
              <a:off x="7729399" y="5132622"/>
              <a:ext cx="17480" cy="10878"/>
            </a:xfrm>
            <a:custGeom>
              <a:avLst/>
              <a:gdLst/>
              <a:ahLst/>
              <a:cxnLst/>
              <a:rect l="l" t="t" r="r" b="b"/>
              <a:pathLst>
                <a:path w="617" h="384" extrusionOk="0">
                  <a:moveTo>
                    <a:pt x="304" y="0"/>
                  </a:moveTo>
                  <a:cubicBezTo>
                    <a:pt x="134" y="0"/>
                    <a:pt x="1" y="143"/>
                    <a:pt x="1" y="313"/>
                  </a:cubicBezTo>
                  <a:cubicBezTo>
                    <a:pt x="1" y="339"/>
                    <a:pt x="1" y="357"/>
                    <a:pt x="10" y="384"/>
                  </a:cubicBezTo>
                  <a:lnTo>
                    <a:pt x="607" y="384"/>
                  </a:lnTo>
                  <a:cubicBezTo>
                    <a:pt x="607" y="357"/>
                    <a:pt x="616" y="339"/>
                    <a:pt x="616" y="313"/>
                  </a:cubicBezTo>
                  <a:cubicBezTo>
                    <a:pt x="616" y="143"/>
                    <a:pt x="482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 flipH="1">
              <a:off x="7729399" y="4956726"/>
              <a:ext cx="17480" cy="1745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4" y="0"/>
                  </a:moveTo>
                  <a:cubicBezTo>
                    <a:pt x="134" y="0"/>
                    <a:pt x="1" y="134"/>
                    <a:pt x="1" y="304"/>
                  </a:cubicBezTo>
                  <a:cubicBezTo>
                    <a:pt x="1" y="482"/>
                    <a:pt x="134" y="616"/>
                    <a:pt x="304" y="616"/>
                  </a:cubicBezTo>
                  <a:cubicBezTo>
                    <a:pt x="482" y="616"/>
                    <a:pt x="616" y="482"/>
                    <a:pt x="616" y="304"/>
                  </a:cubicBezTo>
                  <a:cubicBezTo>
                    <a:pt x="616" y="134"/>
                    <a:pt x="482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 flipH="1">
              <a:off x="7553247" y="4956726"/>
              <a:ext cx="17735" cy="17450"/>
            </a:xfrm>
            <a:custGeom>
              <a:avLst/>
              <a:gdLst/>
              <a:ahLst/>
              <a:cxnLst/>
              <a:rect l="l" t="t" r="r" b="b"/>
              <a:pathLst>
                <a:path w="626" h="616" extrusionOk="0">
                  <a:moveTo>
                    <a:pt x="313" y="0"/>
                  </a:moveTo>
                  <a:cubicBezTo>
                    <a:pt x="143" y="0"/>
                    <a:pt x="1" y="134"/>
                    <a:pt x="1" y="304"/>
                  </a:cubicBezTo>
                  <a:cubicBezTo>
                    <a:pt x="1" y="482"/>
                    <a:pt x="143" y="616"/>
                    <a:pt x="313" y="616"/>
                  </a:cubicBezTo>
                  <a:cubicBezTo>
                    <a:pt x="482" y="616"/>
                    <a:pt x="625" y="482"/>
                    <a:pt x="625" y="304"/>
                  </a:cubicBezTo>
                  <a:cubicBezTo>
                    <a:pt x="625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0"/>
            <p:cNvSpPr/>
            <p:nvPr/>
          </p:nvSpPr>
          <p:spPr>
            <a:xfrm flipH="1">
              <a:off x="7641210" y="5044660"/>
              <a:ext cx="17706" cy="17733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3" y="1"/>
                    <a:pt x="0" y="144"/>
                    <a:pt x="0" y="313"/>
                  </a:cubicBezTo>
                  <a:cubicBezTo>
                    <a:pt x="0" y="483"/>
                    <a:pt x="143" y="625"/>
                    <a:pt x="312" y="625"/>
                  </a:cubicBezTo>
                  <a:cubicBezTo>
                    <a:pt x="482" y="625"/>
                    <a:pt x="625" y="483"/>
                    <a:pt x="625" y="313"/>
                  </a:cubicBezTo>
                  <a:cubicBezTo>
                    <a:pt x="625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0"/>
            <p:cNvSpPr/>
            <p:nvPr/>
          </p:nvSpPr>
          <p:spPr>
            <a:xfrm flipH="1">
              <a:off x="7817362" y="5044660"/>
              <a:ext cx="17706" cy="17733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3" y="1"/>
                    <a:pt x="0" y="144"/>
                    <a:pt x="0" y="313"/>
                  </a:cubicBezTo>
                  <a:cubicBezTo>
                    <a:pt x="0" y="483"/>
                    <a:pt x="143" y="625"/>
                    <a:pt x="312" y="625"/>
                  </a:cubicBezTo>
                  <a:cubicBezTo>
                    <a:pt x="482" y="625"/>
                    <a:pt x="625" y="483"/>
                    <a:pt x="625" y="313"/>
                  </a:cubicBezTo>
                  <a:cubicBezTo>
                    <a:pt x="625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0"/>
            <p:cNvSpPr/>
            <p:nvPr/>
          </p:nvSpPr>
          <p:spPr>
            <a:xfrm flipH="1">
              <a:off x="7641210" y="4868508"/>
              <a:ext cx="17706" cy="17733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3" y="1"/>
                    <a:pt x="0" y="144"/>
                    <a:pt x="0" y="313"/>
                  </a:cubicBezTo>
                  <a:cubicBezTo>
                    <a:pt x="0" y="483"/>
                    <a:pt x="143" y="625"/>
                    <a:pt x="312" y="625"/>
                  </a:cubicBezTo>
                  <a:cubicBezTo>
                    <a:pt x="482" y="625"/>
                    <a:pt x="625" y="483"/>
                    <a:pt x="625" y="313"/>
                  </a:cubicBezTo>
                  <a:cubicBezTo>
                    <a:pt x="625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0"/>
            <p:cNvSpPr/>
            <p:nvPr/>
          </p:nvSpPr>
          <p:spPr>
            <a:xfrm flipH="1">
              <a:off x="7817362" y="4868508"/>
              <a:ext cx="17706" cy="17733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3" y="1"/>
                    <a:pt x="0" y="144"/>
                    <a:pt x="0" y="313"/>
                  </a:cubicBezTo>
                  <a:cubicBezTo>
                    <a:pt x="0" y="483"/>
                    <a:pt x="143" y="625"/>
                    <a:pt x="312" y="625"/>
                  </a:cubicBezTo>
                  <a:cubicBezTo>
                    <a:pt x="482" y="625"/>
                    <a:pt x="625" y="483"/>
                    <a:pt x="625" y="313"/>
                  </a:cubicBezTo>
                  <a:cubicBezTo>
                    <a:pt x="625" y="144"/>
                    <a:pt x="48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0"/>
            <p:cNvSpPr/>
            <p:nvPr/>
          </p:nvSpPr>
          <p:spPr>
            <a:xfrm flipH="1">
              <a:off x="7553247" y="4780575"/>
              <a:ext cx="17735" cy="17450"/>
            </a:xfrm>
            <a:custGeom>
              <a:avLst/>
              <a:gdLst/>
              <a:ahLst/>
              <a:cxnLst/>
              <a:rect l="l" t="t" r="r" b="b"/>
              <a:pathLst>
                <a:path w="626" h="616" extrusionOk="0">
                  <a:moveTo>
                    <a:pt x="313" y="0"/>
                  </a:moveTo>
                  <a:cubicBezTo>
                    <a:pt x="143" y="0"/>
                    <a:pt x="1" y="134"/>
                    <a:pt x="1" y="313"/>
                  </a:cubicBezTo>
                  <a:cubicBezTo>
                    <a:pt x="1" y="482"/>
                    <a:pt x="143" y="616"/>
                    <a:pt x="313" y="616"/>
                  </a:cubicBezTo>
                  <a:cubicBezTo>
                    <a:pt x="482" y="616"/>
                    <a:pt x="625" y="482"/>
                    <a:pt x="625" y="313"/>
                  </a:cubicBezTo>
                  <a:cubicBezTo>
                    <a:pt x="625" y="134"/>
                    <a:pt x="482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1" name="Google Shape;1291;p30"/>
          <p:cNvSpPr/>
          <p:nvPr/>
        </p:nvSpPr>
        <p:spPr>
          <a:xfrm flipH="1">
            <a:off x="10719429" y="5971976"/>
            <a:ext cx="561425" cy="520621"/>
          </a:xfrm>
          <a:custGeom>
            <a:avLst/>
            <a:gdLst/>
            <a:ahLst/>
            <a:cxnLst/>
            <a:rect l="l" t="t" r="r" b="b"/>
            <a:pathLst>
              <a:path w="14863" h="13784" extrusionOk="0">
                <a:moveTo>
                  <a:pt x="4975" y="0"/>
                </a:moveTo>
                <a:cubicBezTo>
                  <a:pt x="4600" y="0"/>
                  <a:pt x="4186" y="365"/>
                  <a:pt x="4329" y="851"/>
                </a:cubicBezTo>
                <a:cubicBezTo>
                  <a:pt x="4766" y="2332"/>
                  <a:pt x="5132" y="3831"/>
                  <a:pt x="5436" y="5347"/>
                </a:cubicBezTo>
                <a:cubicBezTo>
                  <a:pt x="4240" y="4883"/>
                  <a:pt x="3054" y="4384"/>
                  <a:pt x="1885" y="3840"/>
                </a:cubicBezTo>
                <a:cubicBezTo>
                  <a:pt x="1793" y="3796"/>
                  <a:pt x="1704" y="3777"/>
                  <a:pt x="1622" y="3777"/>
                </a:cubicBezTo>
                <a:cubicBezTo>
                  <a:pt x="1061" y="3777"/>
                  <a:pt x="781" y="4676"/>
                  <a:pt x="1403" y="4964"/>
                </a:cubicBezTo>
                <a:cubicBezTo>
                  <a:pt x="2420" y="5437"/>
                  <a:pt x="3446" y="5883"/>
                  <a:pt x="4481" y="6293"/>
                </a:cubicBezTo>
                <a:cubicBezTo>
                  <a:pt x="3196" y="7176"/>
                  <a:pt x="1885" y="8033"/>
                  <a:pt x="556" y="8871"/>
                </a:cubicBezTo>
                <a:cubicBezTo>
                  <a:pt x="0" y="9219"/>
                  <a:pt x="416" y="9955"/>
                  <a:pt x="951" y="9955"/>
                </a:cubicBezTo>
                <a:cubicBezTo>
                  <a:pt x="1061" y="9955"/>
                  <a:pt x="1175" y="9924"/>
                  <a:pt x="1287" y="9852"/>
                </a:cubicBezTo>
                <a:cubicBezTo>
                  <a:pt x="2795" y="8907"/>
                  <a:pt x="4276" y="7934"/>
                  <a:pt x="5739" y="6926"/>
                </a:cubicBezTo>
                <a:cubicBezTo>
                  <a:pt x="6096" y="9023"/>
                  <a:pt x="6328" y="11137"/>
                  <a:pt x="6435" y="13269"/>
                </a:cubicBezTo>
                <a:cubicBezTo>
                  <a:pt x="6451" y="13622"/>
                  <a:pt x="6706" y="13784"/>
                  <a:pt x="6980" y="13784"/>
                </a:cubicBezTo>
                <a:cubicBezTo>
                  <a:pt x="7315" y="13784"/>
                  <a:pt x="7677" y="13541"/>
                  <a:pt x="7657" y="13109"/>
                </a:cubicBezTo>
                <a:cubicBezTo>
                  <a:pt x="7568" y="11432"/>
                  <a:pt x="7398" y="9754"/>
                  <a:pt x="7148" y="8104"/>
                </a:cubicBezTo>
                <a:lnTo>
                  <a:pt x="7148" y="8104"/>
                </a:lnTo>
                <a:cubicBezTo>
                  <a:pt x="8611" y="9433"/>
                  <a:pt x="9896" y="10923"/>
                  <a:pt x="11011" y="12564"/>
                </a:cubicBezTo>
                <a:cubicBezTo>
                  <a:pt x="11132" y="12747"/>
                  <a:pt x="11294" y="12822"/>
                  <a:pt x="11457" y="12822"/>
                </a:cubicBezTo>
                <a:cubicBezTo>
                  <a:pt x="11882" y="12822"/>
                  <a:pt x="12309" y="12304"/>
                  <a:pt x="11993" y="11833"/>
                </a:cubicBezTo>
                <a:cubicBezTo>
                  <a:pt x="11002" y="10361"/>
                  <a:pt x="9860" y="9005"/>
                  <a:pt x="8594" y="7774"/>
                </a:cubicBezTo>
                <a:lnTo>
                  <a:pt x="8594" y="7774"/>
                </a:lnTo>
                <a:cubicBezTo>
                  <a:pt x="10315" y="8309"/>
                  <a:pt x="12082" y="8818"/>
                  <a:pt x="13563" y="9852"/>
                </a:cubicBezTo>
                <a:cubicBezTo>
                  <a:pt x="13681" y="9933"/>
                  <a:pt x="13803" y="9968"/>
                  <a:pt x="13920" y="9968"/>
                </a:cubicBezTo>
                <a:cubicBezTo>
                  <a:pt x="14446" y="9968"/>
                  <a:pt x="14863" y="9261"/>
                  <a:pt x="14330" y="8889"/>
                </a:cubicBezTo>
                <a:cubicBezTo>
                  <a:pt x="12528" y="7640"/>
                  <a:pt x="10422" y="7105"/>
                  <a:pt x="8371" y="6418"/>
                </a:cubicBezTo>
                <a:cubicBezTo>
                  <a:pt x="7942" y="6266"/>
                  <a:pt x="7523" y="6124"/>
                  <a:pt x="7095" y="5972"/>
                </a:cubicBezTo>
                <a:cubicBezTo>
                  <a:pt x="9173" y="4491"/>
                  <a:pt x="11207" y="2948"/>
                  <a:pt x="13188" y="1342"/>
                </a:cubicBezTo>
                <a:cubicBezTo>
                  <a:pt x="13685" y="938"/>
                  <a:pt x="13303" y="215"/>
                  <a:pt x="12814" y="215"/>
                </a:cubicBezTo>
                <a:cubicBezTo>
                  <a:pt x="12697" y="215"/>
                  <a:pt x="12575" y="256"/>
                  <a:pt x="12456" y="352"/>
                </a:cubicBezTo>
                <a:cubicBezTo>
                  <a:pt x="10547" y="1913"/>
                  <a:pt x="8585" y="3403"/>
                  <a:pt x="6577" y="4830"/>
                </a:cubicBezTo>
                <a:cubicBezTo>
                  <a:pt x="6274" y="3340"/>
                  <a:pt x="5899" y="1859"/>
                  <a:pt x="5462" y="387"/>
                </a:cubicBezTo>
                <a:cubicBezTo>
                  <a:pt x="5382" y="115"/>
                  <a:pt x="5185" y="0"/>
                  <a:pt x="49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2" name="Google Shape;1292;p30"/>
          <p:cNvGrpSpPr/>
          <p:nvPr/>
        </p:nvGrpSpPr>
        <p:grpSpPr>
          <a:xfrm>
            <a:off x="2893151" y="6135034"/>
            <a:ext cx="1213300" cy="501367"/>
            <a:chOff x="5747750" y="4307000"/>
            <a:chExt cx="909975" cy="376025"/>
          </a:xfrm>
        </p:grpSpPr>
        <p:sp>
          <p:nvSpPr>
            <p:cNvPr id="1293" name="Google Shape;1293;p30"/>
            <p:cNvSpPr/>
            <p:nvPr/>
          </p:nvSpPr>
          <p:spPr>
            <a:xfrm>
              <a:off x="5800600" y="4307000"/>
              <a:ext cx="854000" cy="169675"/>
            </a:xfrm>
            <a:custGeom>
              <a:avLst/>
              <a:gdLst/>
              <a:ahLst/>
              <a:cxnLst/>
              <a:rect l="l" t="t" r="r" b="b"/>
              <a:pathLst>
                <a:path w="34160" h="6787" extrusionOk="0">
                  <a:moveTo>
                    <a:pt x="16230" y="0"/>
                  </a:moveTo>
                  <a:cubicBezTo>
                    <a:pt x="16155" y="0"/>
                    <a:pt x="16080" y="1"/>
                    <a:pt x="16005" y="2"/>
                  </a:cubicBezTo>
                  <a:cubicBezTo>
                    <a:pt x="15068" y="28"/>
                    <a:pt x="14105" y="73"/>
                    <a:pt x="13222" y="430"/>
                  </a:cubicBezTo>
                  <a:cubicBezTo>
                    <a:pt x="11830" y="1036"/>
                    <a:pt x="10483" y="1759"/>
                    <a:pt x="9225" y="2615"/>
                  </a:cubicBezTo>
                  <a:cubicBezTo>
                    <a:pt x="8044" y="3275"/>
                    <a:pt x="6695" y="3601"/>
                    <a:pt x="5348" y="3601"/>
                  </a:cubicBezTo>
                  <a:cubicBezTo>
                    <a:pt x="4527" y="3601"/>
                    <a:pt x="3707" y="3480"/>
                    <a:pt x="2927" y="3240"/>
                  </a:cubicBezTo>
                  <a:cubicBezTo>
                    <a:pt x="2740" y="3195"/>
                    <a:pt x="2552" y="3160"/>
                    <a:pt x="2365" y="3106"/>
                  </a:cubicBezTo>
                  <a:cubicBezTo>
                    <a:pt x="1571" y="2847"/>
                    <a:pt x="768" y="2606"/>
                    <a:pt x="1" y="2267"/>
                  </a:cubicBezTo>
                  <a:lnTo>
                    <a:pt x="1" y="2267"/>
                  </a:lnTo>
                  <a:cubicBezTo>
                    <a:pt x="367" y="2740"/>
                    <a:pt x="893" y="3061"/>
                    <a:pt x="1410" y="3347"/>
                  </a:cubicBezTo>
                  <a:cubicBezTo>
                    <a:pt x="2445" y="3891"/>
                    <a:pt x="3525" y="4382"/>
                    <a:pt x="4649" y="4703"/>
                  </a:cubicBezTo>
                  <a:cubicBezTo>
                    <a:pt x="5119" y="4810"/>
                    <a:pt x="5597" y="4861"/>
                    <a:pt x="6074" y="4861"/>
                  </a:cubicBezTo>
                  <a:cubicBezTo>
                    <a:pt x="7625" y="4861"/>
                    <a:pt x="9172" y="4325"/>
                    <a:pt x="10447" y="3445"/>
                  </a:cubicBezTo>
                  <a:cubicBezTo>
                    <a:pt x="11562" y="2758"/>
                    <a:pt x="12588" y="1884"/>
                    <a:pt x="13855" y="1491"/>
                  </a:cubicBezTo>
                  <a:cubicBezTo>
                    <a:pt x="14548" y="1230"/>
                    <a:pt x="15274" y="1121"/>
                    <a:pt x="16006" y="1121"/>
                  </a:cubicBezTo>
                  <a:cubicBezTo>
                    <a:pt x="17076" y="1121"/>
                    <a:pt x="18157" y="1354"/>
                    <a:pt x="19163" y="1688"/>
                  </a:cubicBezTo>
                  <a:cubicBezTo>
                    <a:pt x="20484" y="2267"/>
                    <a:pt x="21616" y="3177"/>
                    <a:pt x="22839" y="3918"/>
                  </a:cubicBezTo>
                  <a:cubicBezTo>
                    <a:pt x="23445" y="4275"/>
                    <a:pt x="23945" y="4783"/>
                    <a:pt x="24578" y="5095"/>
                  </a:cubicBezTo>
                  <a:cubicBezTo>
                    <a:pt x="25667" y="5640"/>
                    <a:pt x="26755" y="6237"/>
                    <a:pt x="27968" y="6416"/>
                  </a:cubicBezTo>
                  <a:cubicBezTo>
                    <a:pt x="28361" y="6469"/>
                    <a:pt x="28753" y="6541"/>
                    <a:pt x="29101" y="6746"/>
                  </a:cubicBezTo>
                  <a:cubicBezTo>
                    <a:pt x="29288" y="6773"/>
                    <a:pt x="29474" y="6786"/>
                    <a:pt x="29660" y="6786"/>
                  </a:cubicBezTo>
                  <a:cubicBezTo>
                    <a:pt x="30672" y="6786"/>
                    <a:pt x="31664" y="6403"/>
                    <a:pt x="32554" y="5943"/>
                  </a:cubicBezTo>
                  <a:cubicBezTo>
                    <a:pt x="33321" y="5613"/>
                    <a:pt x="34088" y="5033"/>
                    <a:pt x="34159" y="4141"/>
                  </a:cubicBezTo>
                  <a:lnTo>
                    <a:pt x="34159" y="4141"/>
                  </a:lnTo>
                  <a:cubicBezTo>
                    <a:pt x="33829" y="4417"/>
                    <a:pt x="33464" y="4632"/>
                    <a:pt x="33044" y="4747"/>
                  </a:cubicBezTo>
                  <a:cubicBezTo>
                    <a:pt x="32473" y="4846"/>
                    <a:pt x="31992" y="5202"/>
                    <a:pt x="31430" y="5336"/>
                  </a:cubicBezTo>
                  <a:cubicBezTo>
                    <a:pt x="30831" y="5476"/>
                    <a:pt x="30217" y="5690"/>
                    <a:pt x="29600" y="5690"/>
                  </a:cubicBezTo>
                  <a:cubicBezTo>
                    <a:pt x="29389" y="5690"/>
                    <a:pt x="29178" y="5665"/>
                    <a:pt x="28967" y="5604"/>
                  </a:cubicBezTo>
                  <a:cubicBezTo>
                    <a:pt x="27112" y="5167"/>
                    <a:pt x="25337" y="4382"/>
                    <a:pt x="23811" y="3222"/>
                  </a:cubicBezTo>
                  <a:cubicBezTo>
                    <a:pt x="22981" y="2571"/>
                    <a:pt x="22080" y="1991"/>
                    <a:pt x="21081" y="1625"/>
                  </a:cubicBezTo>
                  <a:lnTo>
                    <a:pt x="21197" y="1375"/>
                  </a:lnTo>
                  <a:lnTo>
                    <a:pt x="21197" y="1375"/>
                  </a:lnTo>
                  <a:cubicBezTo>
                    <a:pt x="21090" y="1420"/>
                    <a:pt x="20876" y="1518"/>
                    <a:pt x="20760" y="1563"/>
                  </a:cubicBezTo>
                  <a:lnTo>
                    <a:pt x="20930" y="1242"/>
                  </a:lnTo>
                  <a:lnTo>
                    <a:pt x="20930" y="1242"/>
                  </a:lnTo>
                  <a:cubicBezTo>
                    <a:pt x="20823" y="1268"/>
                    <a:pt x="20608" y="1322"/>
                    <a:pt x="20501" y="1349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36" y="439"/>
                    <a:pt x="18503" y="225"/>
                  </a:cubicBezTo>
                  <a:cubicBezTo>
                    <a:pt x="17756" y="46"/>
                    <a:pt x="16994" y="0"/>
                    <a:pt x="16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5898750" y="4436325"/>
              <a:ext cx="758975" cy="143575"/>
            </a:xfrm>
            <a:custGeom>
              <a:avLst/>
              <a:gdLst/>
              <a:ahLst/>
              <a:cxnLst/>
              <a:rect l="l" t="t" r="r" b="b"/>
              <a:pathLst>
                <a:path w="30359" h="5743" extrusionOk="0">
                  <a:moveTo>
                    <a:pt x="3515" y="3134"/>
                  </a:moveTo>
                  <a:lnTo>
                    <a:pt x="3515" y="3241"/>
                  </a:lnTo>
                  <a:lnTo>
                    <a:pt x="3274" y="3241"/>
                  </a:lnTo>
                  <a:lnTo>
                    <a:pt x="3274" y="3134"/>
                  </a:lnTo>
                  <a:close/>
                  <a:moveTo>
                    <a:pt x="2586" y="3214"/>
                  </a:moveTo>
                  <a:cubicBezTo>
                    <a:pt x="2757" y="3214"/>
                    <a:pt x="2940" y="3253"/>
                    <a:pt x="3069" y="3295"/>
                  </a:cubicBezTo>
                  <a:lnTo>
                    <a:pt x="3069" y="3357"/>
                  </a:lnTo>
                  <a:cubicBezTo>
                    <a:pt x="2950" y="3395"/>
                    <a:pt x="2823" y="3411"/>
                    <a:pt x="2695" y="3411"/>
                  </a:cubicBezTo>
                  <a:cubicBezTo>
                    <a:pt x="2525" y="3411"/>
                    <a:pt x="2352" y="3384"/>
                    <a:pt x="2195" y="3348"/>
                  </a:cubicBezTo>
                  <a:cubicBezTo>
                    <a:pt x="2277" y="3249"/>
                    <a:pt x="2426" y="3214"/>
                    <a:pt x="2586" y="3214"/>
                  </a:cubicBezTo>
                  <a:close/>
                  <a:moveTo>
                    <a:pt x="12875" y="0"/>
                  </a:moveTo>
                  <a:cubicBezTo>
                    <a:pt x="12125" y="0"/>
                    <a:pt x="11372" y="143"/>
                    <a:pt x="10652" y="360"/>
                  </a:cubicBezTo>
                  <a:cubicBezTo>
                    <a:pt x="10054" y="645"/>
                    <a:pt x="9385" y="743"/>
                    <a:pt x="8805" y="1073"/>
                  </a:cubicBezTo>
                  <a:cubicBezTo>
                    <a:pt x="7699" y="1617"/>
                    <a:pt x="6593" y="2206"/>
                    <a:pt x="5371" y="2447"/>
                  </a:cubicBezTo>
                  <a:cubicBezTo>
                    <a:pt x="5478" y="2474"/>
                    <a:pt x="5701" y="2527"/>
                    <a:pt x="5808" y="2554"/>
                  </a:cubicBezTo>
                  <a:cubicBezTo>
                    <a:pt x="5201" y="2866"/>
                    <a:pt x="4514" y="2982"/>
                    <a:pt x="3863" y="3170"/>
                  </a:cubicBezTo>
                  <a:cubicBezTo>
                    <a:pt x="3748" y="3082"/>
                    <a:pt x="3610" y="3037"/>
                    <a:pt x="3472" y="3037"/>
                  </a:cubicBezTo>
                  <a:cubicBezTo>
                    <a:pt x="3331" y="3037"/>
                    <a:pt x="3191" y="3084"/>
                    <a:pt x="3078" y="3179"/>
                  </a:cubicBezTo>
                  <a:cubicBezTo>
                    <a:pt x="2921" y="3149"/>
                    <a:pt x="2763" y="3136"/>
                    <a:pt x="2607" y="3136"/>
                  </a:cubicBezTo>
                  <a:cubicBezTo>
                    <a:pt x="2390" y="3136"/>
                    <a:pt x="2175" y="3160"/>
                    <a:pt x="1963" y="3196"/>
                  </a:cubicBezTo>
                  <a:cubicBezTo>
                    <a:pt x="1865" y="3143"/>
                    <a:pt x="1775" y="3089"/>
                    <a:pt x="1686" y="3036"/>
                  </a:cubicBezTo>
                  <a:lnTo>
                    <a:pt x="1686" y="3036"/>
                  </a:lnTo>
                  <a:lnTo>
                    <a:pt x="1695" y="3232"/>
                  </a:lnTo>
                  <a:cubicBezTo>
                    <a:pt x="1414" y="3201"/>
                    <a:pt x="1131" y="3185"/>
                    <a:pt x="848" y="3185"/>
                  </a:cubicBezTo>
                  <a:cubicBezTo>
                    <a:pt x="564" y="3185"/>
                    <a:pt x="281" y="3201"/>
                    <a:pt x="0" y="3232"/>
                  </a:cubicBezTo>
                  <a:lnTo>
                    <a:pt x="9" y="3348"/>
                  </a:lnTo>
                  <a:cubicBezTo>
                    <a:pt x="362" y="3436"/>
                    <a:pt x="723" y="3450"/>
                    <a:pt x="1084" y="3450"/>
                  </a:cubicBezTo>
                  <a:cubicBezTo>
                    <a:pt x="1239" y="3450"/>
                    <a:pt x="1394" y="3447"/>
                    <a:pt x="1549" y="3447"/>
                  </a:cubicBezTo>
                  <a:cubicBezTo>
                    <a:pt x="1726" y="3447"/>
                    <a:pt x="1903" y="3450"/>
                    <a:pt x="2079" y="3464"/>
                  </a:cubicBezTo>
                  <a:cubicBezTo>
                    <a:pt x="1579" y="3580"/>
                    <a:pt x="1062" y="3509"/>
                    <a:pt x="562" y="3571"/>
                  </a:cubicBezTo>
                  <a:cubicBezTo>
                    <a:pt x="1207" y="3756"/>
                    <a:pt x="1872" y="3823"/>
                    <a:pt x="2542" y="3823"/>
                  </a:cubicBezTo>
                  <a:cubicBezTo>
                    <a:pt x="3327" y="3823"/>
                    <a:pt x="4118" y="3731"/>
                    <a:pt x="4889" y="3625"/>
                  </a:cubicBezTo>
                  <a:cubicBezTo>
                    <a:pt x="5120" y="3605"/>
                    <a:pt x="5347" y="3497"/>
                    <a:pt x="5576" y="3497"/>
                  </a:cubicBezTo>
                  <a:cubicBezTo>
                    <a:pt x="5656" y="3497"/>
                    <a:pt x="5736" y="3510"/>
                    <a:pt x="5817" y="3544"/>
                  </a:cubicBezTo>
                  <a:lnTo>
                    <a:pt x="5834" y="3375"/>
                  </a:lnTo>
                  <a:cubicBezTo>
                    <a:pt x="5873" y="3498"/>
                    <a:pt x="5931" y="3682"/>
                    <a:pt x="6045" y="3682"/>
                  </a:cubicBezTo>
                  <a:cubicBezTo>
                    <a:pt x="6088" y="3682"/>
                    <a:pt x="6139" y="3655"/>
                    <a:pt x="6200" y="3589"/>
                  </a:cubicBezTo>
                  <a:cubicBezTo>
                    <a:pt x="7342" y="3205"/>
                    <a:pt x="8404" y="2643"/>
                    <a:pt x="9447" y="2063"/>
                  </a:cubicBezTo>
                  <a:cubicBezTo>
                    <a:pt x="10434" y="1497"/>
                    <a:pt x="11565" y="1189"/>
                    <a:pt x="12698" y="1189"/>
                  </a:cubicBezTo>
                  <a:cubicBezTo>
                    <a:pt x="13225" y="1189"/>
                    <a:pt x="13752" y="1256"/>
                    <a:pt x="14265" y="1394"/>
                  </a:cubicBezTo>
                  <a:cubicBezTo>
                    <a:pt x="15549" y="1662"/>
                    <a:pt x="16638" y="2429"/>
                    <a:pt x="17869" y="2840"/>
                  </a:cubicBezTo>
                  <a:cubicBezTo>
                    <a:pt x="18395" y="3098"/>
                    <a:pt x="19038" y="3196"/>
                    <a:pt x="19430" y="3669"/>
                  </a:cubicBezTo>
                  <a:cubicBezTo>
                    <a:pt x="21188" y="4374"/>
                    <a:pt x="22900" y="5266"/>
                    <a:pt x="24774" y="5641"/>
                  </a:cubicBezTo>
                  <a:cubicBezTo>
                    <a:pt x="25175" y="5710"/>
                    <a:pt x="25580" y="5743"/>
                    <a:pt x="25986" y="5743"/>
                  </a:cubicBezTo>
                  <a:cubicBezTo>
                    <a:pt x="27150" y="5743"/>
                    <a:pt x="28314" y="5473"/>
                    <a:pt x="29386" y="5016"/>
                  </a:cubicBezTo>
                  <a:cubicBezTo>
                    <a:pt x="29805" y="4775"/>
                    <a:pt x="30278" y="4436"/>
                    <a:pt x="30358" y="3919"/>
                  </a:cubicBezTo>
                  <a:lnTo>
                    <a:pt x="30358" y="3919"/>
                  </a:lnTo>
                  <a:cubicBezTo>
                    <a:pt x="29698" y="3990"/>
                    <a:pt x="29029" y="4017"/>
                    <a:pt x="28387" y="4178"/>
                  </a:cubicBezTo>
                  <a:cubicBezTo>
                    <a:pt x="27635" y="4334"/>
                    <a:pt x="26858" y="4453"/>
                    <a:pt x="26086" y="4453"/>
                  </a:cubicBezTo>
                  <a:cubicBezTo>
                    <a:pt x="25492" y="4453"/>
                    <a:pt x="24902" y="4383"/>
                    <a:pt x="24328" y="4204"/>
                  </a:cubicBezTo>
                  <a:cubicBezTo>
                    <a:pt x="23025" y="3910"/>
                    <a:pt x="21776" y="3402"/>
                    <a:pt x="20563" y="2857"/>
                  </a:cubicBezTo>
                  <a:cubicBezTo>
                    <a:pt x="20037" y="2608"/>
                    <a:pt x="19448" y="2501"/>
                    <a:pt x="18948" y="2188"/>
                  </a:cubicBezTo>
                  <a:cubicBezTo>
                    <a:pt x="18806" y="2135"/>
                    <a:pt x="18672" y="2081"/>
                    <a:pt x="18529" y="2028"/>
                  </a:cubicBezTo>
                  <a:cubicBezTo>
                    <a:pt x="17093" y="1216"/>
                    <a:pt x="15603" y="422"/>
                    <a:pt x="13961" y="110"/>
                  </a:cubicBezTo>
                  <a:cubicBezTo>
                    <a:pt x="13603" y="34"/>
                    <a:pt x="13239" y="0"/>
                    <a:pt x="12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5747750" y="4557225"/>
              <a:ext cx="896825" cy="125800"/>
            </a:xfrm>
            <a:custGeom>
              <a:avLst/>
              <a:gdLst/>
              <a:ahLst/>
              <a:cxnLst/>
              <a:rect l="l" t="t" r="r" b="b"/>
              <a:pathLst>
                <a:path w="35873" h="5032" extrusionOk="0">
                  <a:moveTo>
                    <a:pt x="21051" y="1"/>
                  </a:moveTo>
                  <a:cubicBezTo>
                    <a:pt x="19497" y="1"/>
                    <a:pt x="17935" y="448"/>
                    <a:pt x="16540" y="1108"/>
                  </a:cubicBezTo>
                  <a:cubicBezTo>
                    <a:pt x="14346" y="2027"/>
                    <a:pt x="12044" y="2830"/>
                    <a:pt x="9653" y="2839"/>
                  </a:cubicBezTo>
                  <a:cubicBezTo>
                    <a:pt x="9369" y="2846"/>
                    <a:pt x="9084" y="2851"/>
                    <a:pt x="8798" y="2851"/>
                  </a:cubicBezTo>
                  <a:cubicBezTo>
                    <a:pt x="7050" y="2851"/>
                    <a:pt x="5290" y="2688"/>
                    <a:pt x="3649" y="2089"/>
                  </a:cubicBezTo>
                  <a:cubicBezTo>
                    <a:pt x="2927" y="1822"/>
                    <a:pt x="2195" y="1563"/>
                    <a:pt x="1490" y="1233"/>
                  </a:cubicBezTo>
                  <a:cubicBezTo>
                    <a:pt x="1218" y="1114"/>
                    <a:pt x="954" y="946"/>
                    <a:pt x="652" y="946"/>
                  </a:cubicBezTo>
                  <a:cubicBezTo>
                    <a:pt x="637" y="946"/>
                    <a:pt x="622" y="947"/>
                    <a:pt x="607" y="948"/>
                  </a:cubicBezTo>
                  <a:lnTo>
                    <a:pt x="625" y="787"/>
                  </a:lnTo>
                  <a:lnTo>
                    <a:pt x="625" y="787"/>
                  </a:lnTo>
                  <a:cubicBezTo>
                    <a:pt x="554" y="805"/>
                    <a:pt x="402" y="858"/>
                    <a:pt x="331" y="885"/>
                  </a:cubicBezTo>
                  <a:lnTo>
                    <a:pt x="340" y="689"/>
                  </a:lnTo>
                  <a:cubicBezTo>
                    <a:pt x="250" y="689"/>
                    <a:pt x="90" y="707"/>
                    <a:pt x="1" y="716"/>
                  </a:cubicBezTo>
                  <a:cubicBezTo>
                    <a:pt x="188" y="974"/>
                    <a:pt x="411" y="1206"/>
                    <a:pt x="554" y="1501"/>
                  </a:cubicBezTo>
                  <a:cubicBezTo>
                    <a:pt x="1009" y="1964"/>
                    <a:pt x="1642" y="2196"/>
                    <a:pt x="2150" y="2598"/>
                  </a:cubicBezTo>
                  <a:cubicBezTo>
                    <a:pt x="3310" y="3231"/>
                    <a:pt x="4541" y="3775"/>
                    <a:pt x="5826" y="4070"/>
                  </a:cubicBezTo>
                  <a:cubicBezTo>
                    <a:pt x="7149" y="4267"/>
                    <a:pt x="8493" y="4408"/>
                    <a:pt x="9835" y="4408"/>
                  </a:cubicBezTo>
                  <a:cubicBezTo>
                    <a:pt x="10501" y="4408"/>
                    <a:pt x="11167" y="4373"/>
                    <a:pt x="11830" y="4293"/>
                  </a:cubicBezTo>
                  <a:cubicBezTo>
                    <a:pt x="13810" y="3927"/>
                    <a:pt x="15719" y="3205"/>
                    <a:pt x="17548" y="2339"/>
                  </a:cubicBezTo>
                  <a:cubicBezTo>
                    <a:pt x="18637" y="1877"/>
                    <a:pt x="19858" y="1592"/>
                    <a:pt x="21062" y="1592"/>
                  </a:cubicBezTo>
                  <a:cubicBezTo>
                    <a:pt x="22276" y="1592"/>
                    <a:pt x="23472" y="1882"/>
                    <a:pt x="24498" y="2571"/>
                  </a:cubicBezTo>
                  <a:cubicBezTo>
                    <a:pt x="26237" y="3659"/>
                    <a:pt x="28102" y="4614"/>
                    <a:pt x="30127" y="4989"/>
                  </a:cubicBezTo>
                  <a:cubicBezTo>
                    <a:pt x="30433" y="5016"/>
                    <a:pt x="30742" y="5031"/>
                    <a:pt x="31051" y="5031"/>
                  </a:cubicBezTo>
                  <a:cubicBezTo>
                    <a:pt x="32338" y="5031"/>
                    <a:pt x="33630" y="4773"/>
                    <a:pt x="34730" y="4097"/>
                  </a:cubicBezTo>
                  <a:cubicBezTo>
                    <a:pt x="35114" y="3758"/>
                    <a:pt x="35569" y="3481"/>
                    <a:pt x="35872" y="3053"/>
                  </a:cubicBezTo>
                  <a:lnTo>
                    <a:pt x="35872" y="3053"/>
                  </a:lnTo>
                  <a:cubicBezTo>
                    <a:pt x="35221" y="3436"/>
                    <a:pt x="34578" y="3945"/>
                    <a:pt x="33802" y="3998"/>
                  </a:cubicBezTo>
                  <a:cubicBezTo>
                    <a:pt x="33945" y="3927"/>
                    <a:pt x="34088" y="3865"/>
                    <a:pt x="34239" y="3802"/>
                  </a:cubicBezTo>
                  <a:cubicBezTo>
                    <a:pt x="34525" y="3570"/>
                    <a:pt x="34810" y="3356"/>
                    <a:pt x="35096" y="3133"/>
                  </a:cubicBezTo>
                  <a:cubicBezTo>
                    <a:pt x="35176" y="3089"/>
                    <a:pt x="35337" y="2990"/>
                    <a:pt x="35417" y="2946"/>
                  </a:cubicBezTo>
                  <a:lnTo>
                    <a:pt x="35417" y="2946"/>
                  </a:lnTo>
                  <a:cubicBezTo>
                    <a:pt x="35078" y="3017"/>
                    <a:pt x="34748" y="3142"/>
                    <a:pt x="34445" y="3312"/>
                  </a:cubicBezTo>
                  <a:lnTo>
                    <a:pt x="34454" y="3106"/>
                  </a:lnTo>
                  <a:lnTo>
                    <a:pt x="34454" y="3106"/>
                  </a:lnTo>
                  <a:cubicBezTo>
                    <a:pt x="33856" y="3205"/>
                    <a:pt x="33258" y="3276"/>
                    <a:pt x="32687" y="3454"/>
                  </a:cubicBezTo>
                  <a:cubicBezTo>
                    <a:pt x="32249" y="3548"/>
                    <a:pt x="31807" y="3592"/>
                    <a:pt x="31366" y="3592"/>
                  </a:cubicBezTo>
                  <a:cubicBezTo>
                    <a:pt x="29716" y="3592"/>
                    <a:pt x="28081" y="2980"/>
                    <a:pt x="26701" y="2107"/>
                  </a:cubicBezTo>
                  <a:cubicBezTo>
                    <a:pt x="25533" y="1501"/>
                    <a:pt x="24498" y="582"/>
                    <a:pt x="23168" y="305"/>
                  </a:cubicBezTo>
                  <a:cubicBezTo>
                    <a:pt x="22476" y="95"/>
                    <a:pt x="21764" y="1"/>
                    <a:pt x="2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6" name="Google Shape;1296;p30"/>
          <p:cNvGrpSpPr/>
          <p:nvPr/>
        </p:nvGrpSpPr>
        <p:grpSpPr>
          <a:xfrm rot="10800000">
            <a:off x="-160378" y="4949492"/>
            <a:ext cx="2694689" cy="2076449"/>
            <a:chOff x="5604125" y="834750"/>
            <a:chExt cx="1783775" cy="1374525"/>
          </a:xfrm>
        </p:grpSpPr>
        <p:sp>
          <p:nvSpPr>
            <p:cNvPr id="1297" name="Google Shape;1297;p30"/>
            <p:cNvSpPr/>
            <p:nvPr/>
          </p:nvSpPr>
          <p:spPr>
            <a:xfrm>
              <a:off x="5776300" y="834750"/>
              <a:ext cx="1611600" cy="1374525"/>
            </a:xfrm>
            <a:custGeom>
              <a:avLst/>
              <a:gdLst/>
              <a:ahLst/>
              <a:cxnLst/>
              <a:rect l="l" t="t" r="r" b="b"/>
              <a:pathLst>
                <a:path w="64464" h="54981" extrusionOk="0">
                  <a:moveTo>
                    <a:pt x="0" y="1"/>
                  </a:moveTo>
                  <a:cubicBezTo>
                    <a:pt x="634" y="2891"/>
                    <a:pt x="2034" y="5630"/>
                    <a:pt x="4077" y="7771"/>
                  </a:cubicBezTo>
                  <a:cubicBezTo>
                    <a:pt x="7100" y="10939"/>
                    <a:pt x="11475" y="12762"/>
                    <a:pt x="15853" y="12762"/>
                  </a:cubicBezTo>
                  <a:cubicBezTo>
                    <a:pt x="16566" y="12762"/>
                    <a:pt x="17278" y="12713"/>
                    <a:pt x="17985" y="12615"/>
                  </a:cubicBezTo>
                  <a:cubicBezTo>
                    <a:pt x="20628" y="12241"/>
                    <a:pt x="23384" y="11235"/>
                    <a:pt x="25976" y="11235"/>
                  </a:cubicBezTo>
                  <a:cubicBezTo>
                    <a:pt x="27094" y="11235"/>
                    <a:pt x="28182" y="11423"/>
                    <a:pt x="29217" y="11928"/>
                  </a:cubicBezTo>
                  <a:cubicBezTo>
                    <a:pt x="32651" y="13614"/>
                    <a:pt x="33668" y="17941"/>
                    <a:pt x="34453" y="21687"/>
                  </a:cubicBezTo>
                  <a:cubicBezTo>
                    <a:pt x="35247" y="25434"/>
                    <a:pt x="36764" y="29752"/>
                    <a:pt x="40457" y="30796"/>
                  </a:cubicBezTo>
                  <a:cubicBezTo>
                    <a:pt x="41041" y="30961"/>
                    <a:pt x="41631" y="31027"/>
                    <a:pt x="42226" y="31027"/>
                  </a:cubicBezTo>
                  <a:cubicBezTo>
                    <a:pt x="43976" y="31027"/>
                    <a:pt x="45762" y="30451"/>
                    <a:pt x="47514" y="30118"/>
                  </a:cubicBezTo>
                  <a:cubicBezTo>
                    <a:pt x="48165" y="29992"/>
                    <a:pt x="48857" y="29916"/>
                    <a:pt x="49543" y="29916"/>
                  </a:cubicBezTo>
                  <a:cubicBezTo>
                    <a:pt x="51331" y="29916"/>
                    <a:pt x="53087" y="30427"/>
                    <a:pt x="54008" y="31884"/>
                  </a:cubicBezTo>
                  <a:cubicBezTo>
                    <a:pt x="54981" y="33428"/>
                    <a:pt x="54633" y="35426"/>
                    <a:pt x="54383" y="37237"/>
                  </a:cubicBezTo>
                  <a:cubicBezTo>
                    <a:pt x="53714" y="42099"/>
                    <a:pt x="54187" y="47451"/>
                    <a:pt x="57282" y="51261"/>
                  </a:cubicBezTo>
                  <a:cubicBezTo>
                    <a:pt x="59013" y="53393"/>
                    <a:pt x="61761" y="54767"/>
                    <a:pt x="64464" y="54981"/>
                  </a:cubicBezTo>
                  <a:lnTo>
                    <a:pt x="6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6386275" y="1154150"/>
              <a:ext cx="156150" cy="122000"/>
            </a:xfrm>
            <a:custGeom>
              <a:avLst/>
              <a:gdLst/>
              <a:ahLst/>
              <a:cxnLst/>
              <a:rect l="l" t="t" r="r" b="b"/>
              <a:pathLst>
                <a:path w="6246" h="4880" extrusionOk="0">
                  <a:moveTo>
                    <a:pt x="2382" y="1"/>
                  </a:moveTo>
                  <a:cubicBezTo>
                    <a:pt x="2012" y="1"/>
                    <a:pt x="1661" y="74"/>
                    <a:pt x="1365" y="249"/>
                  </a:cubicBezTo>
                  <a:cubicBezTo>
                    <a:pt x="0" y="1070"/>
                    <a:pt x="36" y="2952"/>
                    <a:pt x="1151" y="3942"/>
                  </a:cubicBezTo>
                  <a:cubicBezTo>
                    <a:pt x="1704" y="4433"/>
                    <a:pt x="2418" y="4701"/>
                    <a:pt x="3141" y="4817"/>
                  </a:cubicBezTo>
                  <a:cubicBezTo>
                    <a:pt x="3383" y="4856"/>
                    <a:pt x="3631" y="4880"/>
                    <a:pt x="3876" y="4880"/>
                  </a:cubicBezTo>
                  <a:cubicBezTo>
                    <a:pt x="4192" y="4880"/>
                    <a:pt x="4504" y="4841"/>
                    <a:pt x="4800" y="4745"/>
                  </a:cubicBezTo>
                  <a:cubicBezTo>
                    <a:pt x="5335" y="4567"/>
                    <a:pt x="5817" y="4201"/>
                    <a:pt x="6040" y="3684"/>
                  </a:cubicBezTo>
                  <a:cubicBezTo>
                    <a:pt x="6245" y="3220"/>
                    <a:pt x="6210" y="2667"/>
                    <a:pt x="6013" y="2194"/>
                  </a:cubicBezTo>
                  <a:cubicBezTo>
                    <a:pt x="5826" y="1721"/>
                    <a:pt x="5478" y="1320"/>
                    <a:pt x="5085" y="1007"/>
                  </a:cubicBezTo>
                  <a:cubicBezTo>
                    <a:pt x="4459" y="504"/>
                    <a:pt x="3352" y="1"/>
                    <a:pt x="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5604125" y="892300"/>
              <a:ext cx="195850" cy="215425"/>
            </a:xfrm>
            <a:custGeom>
              <a:avLst/>
              <a:gdLst/>
              <a:ahLst/>
              <a:cxnLst/>
              <a:rect l="l" t="t" r="r" b="b"/>
              <a:pathLst>
                <a:path w="7834" h="8617" extrusionOk="0">
                  <a:moveTo>
                    <a:pt x="3564" y="0"/>
                  </a:moveTo>
                  <a:cubicBezTo>
                    <a:pt x="1944" y="0"/>
                    <a:pt x="378" y="1219"/>
                    <a:pt x="179" y="3069"/>
                  </a:cubicBezTo>
                  <a:cubicBezTo>
                    <a:pt x="0" y="4657"/>
                    <a:pt x="839" y="6227"/>
                    <a:pt x="2017" y="7306"/>
                  </a:cubicBezTo>
                  <a:cubicBezTo>
                    <a:pt x="2677" y="7904"/>
                    <a:pt x="3471" y="8395"/>
                    <a:pt x="4345" y="8555"/>
                  </a:cubicBezTo>
                  <a:cubicBezTo>
                    <a:pt x="4553" y="8596"/>
                    <a:pt x="4767" y="8616"/>
                    <a:pt x="4980" y="8616"/>
                  </a:cubicBezTo>
                  <a:cubicBezTo>
                    <a:pt x="5662" y="8616"/>
                    <a:pt x="6342" y="8406"/>
                    <a:pt x="6852" y="7958"/>
                  </a:cubicBezTo>
                  <a:cubicBezTo>
                    <a:pt x="7548" y="7342"/>
                    <a:pt x="7833" y="6379"/>
                    <a:pt x="7797" y="5460"/>
                  </a:cubicBezTo>
                  <a:cubicBezTo>
                    <a:pt x="7762" y="4532"/>
                    <a:pt x="7432" y="3649"/>
                    <a:pt x="7048" y="2819"/>
                  </a:cubicBezTo>
                  <a:cubicBezTo>
                    <a:pt x="6718" y="2123"/>
                    <a:pt x="6343" y="1436"/>
                    <a:pt x="5790" y="910"/>
                  </a:cubicBezTo>
                  <a:cubicBezTo>
                    <a:pt x="5133" y="282"/>
                    <a:pt x="4342" y="0"/>
                    <a:pt x="3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0" name="Google Shape;1300;p30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1" name="Google Shape;1301;p30"/>
          <p:cNvGrpSpPr/>
          <p:nvPr/>
        </p:nvGrpSpPr>
        <p:grpSpPr>
          <a:xfrm>
            <a:off x="2163385" y="449896"/>
            <a:ext cx="1347391" cy="1376805"/>
            <a:chOff x="5102675" y="-313200"/>
            <a:chExt cx="1156625" cy="1181875"/>
          </a:xfrm>
        </p:grpSpPr>
        <p:sp>
          <p:nvSpPr>
            <p:cNvPr id="1302" name="Google Shape;1302;p30"/>
            <p:cNvSpPr/>
            <p:nvPr/>
          </p:nvSpPr>
          <p:spPr>
            <a:xfrm>
              <a:off x="5724025" y="-257875"/>
              <a:ext cx="279250" cy="377050"/>
            </a:xfrm>
            <a:custGeom>
              <a:avLst/>
              <a:gdLst/>
              <a:ahLst/>
              <a:cxnLst/>
              <a:rect l="l" t="t" r="r" b="b"/>
              <a:pathLst>
                <a:path w="11170" h="15082" extrusionOk="0">
                  <a:moveTo>
                    <a:pt x="4791" y="5618"/>
                  </a:moveTo>
                  <a:cubicBezTo>
                    <a:pt x="4862" y="5627"/>
                    <a:pt x="4925" y="5635"/>
                    <a:pt x="4996" y="5644"/>
                  </a:cubicBezTo>
                  <a:cubicBezTo>
                    <a:pt x="4943" y="5689"/>
                    <a:pt x="4880" y="5743"/>
                    <a:pt x="4827" y="5787"/>
                  </a:cubicBezTo>
                  <a:cubicBezTo>
                    <a:pt x="4738" y="5885"/>
                    <a:pt x="4657" y="5983"/>
                    <a:pt x="4577" y="6090"/>
                  </a:cubicBezTo>
                  <a:cubicBezTo>
                    <a:pt x="4550" y="6019"/>
                    <a:pt x="4523" y="5948"/>
                    <a:pt x="4497" y="5876"/>
                  </a:cubicBezTo>
                  <a:cubicBezTo>
                    <a:pt x="4541" y="5850"/>
                    <a:pt x="4595" y="5823"/>
                    <a:pt x="4648" y="5787"/>
                  </a:cubicBezTo>
                  <a:cubicBezTo>
                    <a:pt x="4693" y="5734"/>
                    <a:pt x="4738" y="5671"/>
                    <a:pt x="4791" y="5618"/>
                  </a:cubicBezTo>
                  <a:close/>
                  <a:moveTo>
                    <a:pt x="4210" y="6359"/>
                  </a:moveTo>
                  <a:cubicBezTo>
                    <a:pt x="4295" y="6359"/>
                    <a:pt x="4240" y="6546"/>
                    <a:pt x="4162" y="6546"/>
                  </a:cubicBezTo>
                  <a:cubicBezTo>
                    <a:pt x="4161" y="6546"/>
                    <a:pt x="4159" y="6546"/>
                    <a:pt x="4158" y="6545"/>
                  </a:cubicBezTo>
                  <a:cubicBezTo>
                    <a:pt x="4068" y="6519"/>
                    <a:pt x="4122" y="6394"/>
                    <a:pt x="4175" y="6367"/>
                  </a:cubicBezTo>
                  <a:cubicBezTo>
                    <a:pt x="4189" y="6362"/>
                    <a:pt x="4200" y="6359"/>
                    <a:pt x="4210" y="6359"/>
                  </a:cubicBezTo>
                  <a:close/>
                  <a:moveTo>
                    <a:pt x="3952" y="6875"/>
                  </a:moveTo>
                  <a:cubicBezTo>
                    <a:pt x="3935" y="7134"/>
                    <a:pt x="3756" y="7339"/>
                    <a:pt x="3703" y="7589"/>
                  </a:cubicBezTo>
                  <a:cubicBezTo>
                    <a:pt x="3649" y="7527"/>
                    <a:pt x="3542" y="7491"/>
                    <a:pt x="3542" y="7402"/>
                  </a:cubicBezTo>
                  <a:cubicBezTo>
                    <a:pt x="3613" y="7223"/>
                    <a:pt x="3685" y="7054"/>
                    <a:pt x="3792" y="6902"/>
                  </a:cubicBezTo>
                  <a:cubicBezTo>
                    <a:pt x="3836" y="6893"/>
                    <a:pt x="3917" y="6884"/>
                    <a:pt x="3952" y="6875"/>
                  </a:cubicBezTo>
                  <a:close/>
                  <a:moveTo>
                    <a:pt x="3506" y="7553"/>
                  </a:moveTo>
                  <a:cubicBezTo>
                    <a:pt x="3551" y="7625"/>
                    <a:pt x="3596" y="7696"/>
                    <a:pt x="3640" y="7759"/>
                  </a:cubicBezTo>
                  <a:cubicBezTo>
                    <a:pt x="3551" y="7848"/>
                    <a:pt x="3471" y="7955"/>
                    <a:pt x="3355" y="8000"/>
                  </a:cubicBezTo>
                  <a:cubicBezTo>
                    <a:pt x="3337" y="7937"/>
                    <a:pt x="3319" y="7875"/>
                    <a:pt x="3301" y="7812"/>
                  </a:cubicBezTo>
                  <a:cubicBezTo>
                    <a:pt x="3373" y="7723"/>
                    <a:pt x="3444" y="7643"/>
                    <a:pt x="3506" y="7553"/>
                  </a:cubicBezTo>
                  <a:close/>
                  <a:moveTo>
                    <a:pt x="3321" y="8087"/>
                  </a:moveTo>
                  <a:cubicBezTo>
                    <a:pt x="3402" y="8087"/>
                    <a:pt x="3412" y="8124"/>
                    <a:pt x="3364" y="8205"/>
                  </a:cubicBezTo>
                  <a:cubicBezTo>
                    <a:pt x="3355" y="8205"/>
                    <a:pt x="3348" y="8206"/>
                    <a:pt x="3340" y="8206"/>
                  </a:cubicBezTo>
                  <a:cubicBezTo>
                    <a:pt x="3262" y="8206"/>
                    <a:pt x="3243" y="8162"/>
                    <a:pt x="3292" y="8089"/>
                  </a:cubicBezTo>
                  <a:cubicBezTo>
                    <a:pt x="3303" y="8088"/>
                    <a:pt x="3313" y="8087"/>
                    <a:pt x="3321" y="8087"/>
                  </a:cubicBezTo>
                  <a:close/>
                  <a:moveTo>
                    <a:pt x="3167" y="8312"/>
                  </a:moveTo>
                  <a:cubicBezTo>
                    <a:pt x="3185" y="8321"/>
                    <a:pt x="3230" y="8339"/>
                    <a:pt x="3257" y="8339"/>
                  </a:cubicBezTo>
                  <a:cubicBezTo>
                    <a:pt x="3212" y="8463"/>
                    <a:pt x="3176" y="8579"/>
                    <a:pt x="3141" y="8695"/>
                  </a:cubicBezTo>
                  <a:cubicBezTo>
                    <a:pt x="3096" y="8731"/>
                    <a:pt x="3051" y="8767"/>
                    <a:pt x="3007" y="8793"/>
                  </a:cubicBezTo>
                  <a:cubicBezTo>
                    <a:pt x="2989" y="8874"/>
                    <a:pt x="2971" y="8954"/>
                    <a:pt x="2953" y="9034"/>
                  </a:cubicBezTo>
                  <a:cubicBezTo>
                    <a:pt x="3007" y="9124"/>
                    <a:pt x="3060" y="9204"/>
                    <a:pt x="3105" y="9293"/>
                  </a:cubicBezTo>
                  <a:cubicBezTo>
                    <a:pt x="3043" y="9168"/>
                    <a:pt x="2944" y="9088"/>
                    <a:pt x="2802" y="9061"/>
                  </a:cubicBezTo>
                  <a:cubicBezTo>
                    <a:pt x="2784" y="9025"/>
                    <a:pt x="2766" y="8981"/>
                    <a:pt x="2748" y="8936"/>
                  </a:cubicBezTo>
                  <a:cubicBezTo>
                    <a:pt x="2828" y="8918"/>
                    <a:pt x="2900" y="8892"/>
                    <a:pt x="2971" y="8874"/>
                  </a:cubicBezTo>
                  <a:cubicBezTo>
                    <a:pt x="2971" y="8785"/>
                    <a:pt x="2962" y="8704"/>
                    <a:pt x="2953" y="8615"/>
                  </a:cubicBezTo>
                  <a:cubicBezTo>
                    <a:pt x="3025" y="8579"/>
                    <a:pt x="3087" y="8535"/>
                    <a:pt x="3158" y="8499"/>
                  </a:cubicBezTo>
                  <a:cubicBezTo>
                    <a:pt x="3158" y="8454"/>
                    <a:pt x="3167" y="8356"/>
                    <a:pt x="3167" y="8312"/>
                  </a:cubicBezTo>
                  <a:close/>
                  <a:moveTo>
                    <a:pt x="8905" y="1"/>
                  </a:moveTo>
                  <a:cubicBezTo>
                    <a:pt x="8875" y="1"/>
                    <a:pt x="8845" y="3"/>
                    <a:pt x="8814" y="6"/>
                  </a:cubicBezTo>
                  <a:cubicBezTo>
                    <a:pt x="8431" y="24"/>
                    <a:pt x="8101" y="229"/>
                    <a:pt x="7753" y="354"/>
                  </a:cubicBezTo>
                  <a:cubicBezTo>
                    <a:pt x="7432" y="470"/>
                    <a:pt x="7244" y="791"/>
                    <a:pt x="6923" y="907"/>
                  </a:cubicBezTo>
                  <a:cubicBezTo>
                    <a:pt x="6870" y="1032"/>
                    <a:pt x="6825" y="1148"/>
                    <a:pt x="6772" y="1273"/>
                  </a:cubicBezTo>
                  <a:cubicBezTo>
                    <a:pt x="6745" y="1264"/>
                    <a:pt x="6691" y="1237"/>
                    <a:pt x="6664" y="1228"/>
                  </a:cubicBezTo>
                  <a:cubicBezTo>
                    <a:pt x="6548" y="1389"/>
                    <a:pt x="6557" y="1675"/>
                    <a:pt x="6334" y="1728"/>
                  </a:cubicBezTo>
                  <a:cubicBezTo>
                    <a:pt x="6361" y="1737"/>
                    <a:pt x="6424" y="1764"/>
                    <a:pt x="6450" y="1773"/>
                  </a:cubicBezTo>
                  <a:cubicBezTo>
                    <a:pt x="6343" y="1933"/>
                    <a:pt x="6201" y="2076"/>
                    <a:pt x="6067" y="2219"/>
                  </a:cubicBezTo>
                  <a:cubicBezTo>
                    <a:pt x="6138" y="2237"/>
                    <a:pt x="6201" y="2254"/>
                    <a:pt x="6272" y="2272"/>
                  </a:cubicBezTo>
                  <a:cubicBezTo>
                    <a:pt x="6049" y="2299"/>
                    <a:pt x="5737" y="2504"/>
                    <a:pt x="5879" y="2745"/>
                  </a:cubicBezTo>
                  <a:cubicBezTo>
                    <a:pt x="5781" y="2959"/>
                    <a:pt x="5728" y="3218"/>
                    <a:pt x="5505" y="3352"/>
                  </a:cubicBezTo>
                  <a:cubicBezTo>
                    <a:pt x="5460" y="3566"/>
                    <a:pt x="5389" y="3780"/>
                    <a:pt x="5237" y="3949"/>
                  </a:cubicBezTo>
                  <a:cubicBezTo>
                    <a:pt x="5112" y="4101"/>
                    <a:pt x="5139" y="4324"/>
                    <a:pt x="4996" y="4458"/>
                  </a:cubicBezTo>
                  <a:cubicBezTo>
                    <a:pt x="4969" y="4547"/>
                    <a:pt x="4943" y="4636"/>
                    <a:pt x="4916" y="4717"/>
                  </a:cubicBezTo>
                  <a:cubicBezTo>
                    <a:pt x="4746" y="4895"/>
                    <a:pt x="4622" y="5118"/>
                    <a:pt x="4639" y="5377"/>
                  </a:cubicBezTo>
                  <a:cubicBezTo>
                    <a:pt x="4470" y="5537"/>
                    <a:pt x="4291" y="5698"/>
                    <a:pt x="4068" y="5787"/>
                  </a:cubicBezTo>
                  <a:cubicBezTo>
                    <a:pt x="4051" y="5858"/>
                    <a:pt x="4042" y="5939"/>
                    <a:pt x="4024" y="6010"/>
                  </a:cubicBezTo>
                  <a:cubicBezTo>
                    <a:pt x="3944" y="6073"/>
                    <a:pt x="3872" y="6135"/>
                    <a:pt x="3792" y="6197"/>
                  </a:cubicBezTo>
                  <a:cubicBezTo>
                    <a:pt x="3836" y="6215"/>
                    <a:pt x="3926" y="6251"/>
                    <a:pt x="3970" y="6269"/>
                  </a:cubicBezTo>
                  <a:cubicBezTo>
                    <a:pt x="3944" y="6305"/>
                    <a:pt x="3926" y="6340"/>
                    <a:pt x="3908" y="6376"/>
                  </a:cubicBezTo>
                  <a:cubicBezTo>
                    <a:pt x="3908" y="6349"/>
                    <a:pt x="3899" y="6278"/>
                    <a:pt x="3899" y="6251"/>
                  </a:cubicBezTo>
                  <a:lnTo>
                    <a:pt x="3828" y="6224"/>
                  </a:lnTo>
                  <a:cubicBezTo>
                    <a:pt x="3721" y="6447"/>
                    <a:pt x="3462" y="6626"/>
                    <a:pt x="3515" y="6902"/>
                  </a:cubicBezTo>
                  <a:cubicBezTo>
                    <a:pt x="3337" y="6938"/>
                    <a:pt x="3212" y="7116"/>
                    <a:pt x="3328" y="7286"/>
                  </a:cubicBezTo>
                  <a:cubicBezTo>
                    <a:pt x="3248" y="7330"/>
                    <a:pt x="3167" y="7384"/>
                    <a:pt x="3096" y="7429"/>
                  </a:cubicBezTo>
                  <a:cubicBezTo>
                    <a:pt x="3087" y="7473"/>
                    <a:pt x="3087" y="7518"/>
                    <a:pt x="3087" y="7571"/>
                  </a:cubicBezTo>
                  <a:cubicBezTo>
                    <a:pt x="3034" y="7661"/>
                    <a:pt x="2971" y="7759"/>
                    <a:pt x="2918" y="7848"/>
                  </a:cubicBezTo>
                  <a:cubicBezTo>
                    <a:pt x="3016" y="7884"/>
                    <a:pt x="3105" y="7910"/>
                    <a:pt x="3194" y="7964"/>
                  </a:cubicBezTo>
                  <a:cubicBezTo>
                    <a:pt x="3087" y="7955"/>
                    <a:pt x="2971" y="7928"/>
                    <a:pt x="2864" y="7910"/>
                  </a:cubicBezTo>
                  <a:cubicBezTo>
                    <a:pt x="2837" y="7991"/>
                    <a:pt x="2819" y="8071"/>
                    <a:pt x="2793" y="8160"/>
                  </a:cubicBezTo>
                  <a:cubicBezTo>
                    <a:pt x="2659" y="8223"/>
                    <a:pt x="2605" y="8365"/>
                    <a:pt x="2677" y="8499"/>
                  </a:cubicBezTo>
                  <a:cubicBezTo>
                    <a:pt x="2588" y="8588"/>
                    <a:pt x="2489" y="8678"/>
                    <a:pt x="2400" y="8767"/>
                  </a:cubicBezTo>
                  <a:cubicBezTo>
                    <a:pt x="2409" y="8945"/>
                    <a:pt x="2257" y="9052"/>
                    <a:pt x="2195" y="9204"/>
                  </a:cubicBezTo>
                  <a:cubicBezTo>
                    <a:pt x="2213" y="9275"/>
                    <a:pt x="2249" y="9347"/>
                    <a:pt x="2275" y="9418"/>
                  </a:cubicBezTo>
                  <a:cubicBezTo>
                    <a:pt x="2150" y="9525"/>
                    <a:pt x="2034" y="9641"/>
                    <a:pt x="1945" y="9766"/>
                  </a:cubicBezTo>
                  <a:cubicBezTo>
                    <a:pt x="1963" y="9828"/>
                    <a:pt x="1981" y="9882"/>
                    <a:pt x="1999" y="9944"/>
                  </a:cubicBezTo>
                  <a:cubicBezTo>
                    <a:pt x="1981" y="9940"/>
                    <a:pt x="1965" y="9938"/>
                    <a:pt x="1950" y="9938"/>
                  </a:cubicBezTo>
                  <a:cubicBezTo>
                    <a:pt x="1764" y="9938"/>
                    <a:pt x="1799" y="10232"/>
                    <a:pt x="1758" y="10373"/>
                  </a:cubicBezTo>
                  <a:cubicBezTo>
                    <a:pt x="1678" y="10390"/>
                    <a:pt x="1562" y="10364"/>
                    <a:pt x="1508" y="10453"/>
                  </a:cubicBezTo>
                  <a:cubicBezTo>
                    <a:pt x="1348" y="10667"/>
                    <a:pt x="1196" y="10899"/>
                    <a:pt x="1098" y="11158"/>
                  </a:cubicBezTo>
                  <a:cubicBezTo>
                    <a:pt x="866" y="11193"/>
                    <a:pt x="759" y="11416"/>
                    <a:pt x="661" y="11595"/>
                  </a:cubicBezTo>
                  <a:cubicBezTo>
                    <a:pt x="536" y="11925"/>
                    <a:pt x="348" y="12237"/>
                    <a:pt x="268" y="12576"/>
                  </a:cubicBezTo>
                  <a:cubicBezTo>
                    <a:pt x="179" y="12879"/>
                    <a:pt x="170" y="13200"/>
                    <a:pt x="197" y="13522"/>
                  </a:cubicBezTo>
                  <a:cubicBezTo>
                    <a:pt x="241" y="13566"/>
                    <a:pt x="286" y="13611"/>
                    <a:pt x="331" y="13655"/>
                  </a:cubicBezTo>
                  <a:cubicBezTo>
                    <a:pt x="223" y="14021"/>
                    <a:pt x="161" y="14405"/>
                    <a:pt x="0" y="14762"/>
                  </a:cubicBezTo>
                  <a:cubicBezTo>
                    <a:pt x="81" y="14744"/>
                    <a:pt x="161" y="14735"/>
                    <a:pt x="232" y="14726"/>
                  </a:cubicBezTo>
                  <a:cubicBezTo>
                    <a:pt x="268" y="14833"/>
                    <a:pt x="286" y="14949"/>
                    <a:pt x="322" y="15065"/>
                  </a:cubicBezTo>
                  <a:cubicBezTo>
                    <a:pt x="369" y="15077"/>
                    <a:pt x="417" y="15081"/>
                    <a:pt x="465" y="15081"/>
                  </a:cubicBezTo>
                  <a:cubicBezTo>
                    <a:pt x="584" y="15081"/>
                    <a:pt x="702" y="15055"/>
                    <a:pt x="820" y="15055"/>
                  </a:cubicBezTo>
                  <a:cubicBezTo>
                    <a:pt x="832" y="15055"/>
                    <a:pt x="845" y="15055"/>
                    <a:pt x="857" y="15056"/>
                  </a:cubicBezTo>
                  <a:cubicBezTo>
                    <a:pt x="839" y="14967"/>
                    <a:pt x="821" y="14869"/>
                    <a:pt x="812" y="14779"/>
                  </a:cubicBezTo>
                  <a:cubicBezTo>
                    <a:pt x="884" y="14779"/>
                    <a:pt x="964" y="14788"/>
                    <a:pt x="1044" y="14788"/>
                  </a:cubicBezTo>
                  <a:cubicBezTo>
                    <a:pt x="1089" y="14753"/>
                    <a:pt x="1142" y="14726"/>
                    <a:pt x="1196" y="14699"/>
                  </a:cubicBezTo>
                  <a:cubicBezTo>
                    <a:pt x="1214" y="14672"/>
                    <a:pt x="1240" y="14610"/>
                    <a:pt x="1249" y="14583"/>
                  </a:cubicBezTo>
                  <a:cubicBezTo>
                    <a:pt x="1331" y="14479"/>
                    <a:pt x="1400" y="14332"/>
                    <a:pt x="1530" y="14332"/>
                  </a:cubicBezTo>
                  <a:cubicBezTo>
                    <a:pt x="1555" y="14332"/>
                    <a:pt x="1584" y="14338"/>
                    <a:pt x="1615" y="14351"/>
                  </a:cubicBezTo>
                  <a:cubicBezTo>
                    <a:pt x="1722" y="14235"/>
                    <a:pt x="1883" y="14262"/>
                    <a:pt x="2017" y="14244"/>
                  </a:cubicBezTo>
                  <a:cubicBezTo>
                    <a:pt x="2034" y="14217"/>
                    <a:pt x="2061" y="14164"/>
                    <a:pt x="2070" y="14146"/>
                  </a:cubicBezTo>
                  <a:cubicBezTo>
                    <a:pt x="2133" y="14164"/>
                    <a:pt x="2204" y="14191"/>
                    <a:pt x="2275" y="14217"/>
                  </a:cubicBezTo>
                  <a:cubicBezTo>
                    <a:pt x="2284" y="14164"/>
                    <a:pt x="2293" y="14110"/>
                    <a:pt x="2293" y="14066"/>
                  </a:cubicBezTo>
                  <a:cubicBezTo>
                    <a:pt x="2382" y="14030"/>
                    <a:pt x="2472" y="14003"/>
                    <a:pt x="2561" y="13968"/>
                  </a:cubicBezTo>
                  <a:cubicBezTo>
                    <a:pt x="2605" y="13816"/>
                    <a:pt x="2730" y="13754"/>
                    <a:pt x="2873" y="13754"/>
                  </a:cubicBezTo>
                  <a:cubicBezTo>
                    <a:pt x="2900" y="13673"/>
                    <a:pt x="2927" y="13593"/>
                    <a:pt x="2953" y="13513"/>
                  </a:cubicBezTo>
                  <a:lnTo>
                    <a:pt x="2953" y="13513"/>
                  </a:lnTo>
                  <a:cubicBezTo>
                    <a:pt x="2873" y="13548"/>
                    <a:pt x="2784" y="13584"/>
                    <a:pt x="2704" y="13620"/>
                  </a:cubicBezTo>
                  <a:cubicBezTo>
                    <a:pt x="2730" y="13397"/>
                    <a:pt x="2953" y="13325"/>
                    <a:pt x="3105" y="13209"/>
                  </a:cubicBezTo>
                  <a:cubicBezTo>
                    <a:pt x="3158" y="13111"/>
                    <a:pt x="3185" y="12986"/>
                    <a:pt x="3221" y="12879"/>
                  </a:cubicBezTo>
                  <a:cubicBezTo>
                    <a:pt x="3158" y="12853"/>
                    <a:pt x="3096" y="12817"/>
                    <a:pt x="3034" y="12790"/>
                  </a:cubicBezTo>
                  <a:cubicBezTo>
                    <a:pt x="3025" y="12647"/>
                    <a:pt x="2980" y="12514"/>
                    <a:pt x="2882" y="12398"/>
                  </a:cubicBezTo>
                  <a:cubicBezTo>
                    <a:pt x="2953" y="12183"/>
                    <a:pt x="3105" y="12023"/>
                    <a:pt x="3239" y="11853"/>
                  </a:cubicBezTo>
                  <a:cubicBezTo>
                    <a:pt x="3230" y="11541"/>
                    <a:pt x="3176" y="11077"/>
                    <a:pt x="3533" y="10926"/>
                  </a:cubicBezTo>
                  <a:cubicBezTo>
                    <a:pt x="3765" y="10774"/>
                    <a:pt x="4086" y="10863"/>
                    <a:pt x="4283" y="10658"/>
                  </a:cubicBezTo>
                  <a:cubicBezTo>
                    <a:pt x="4407" y="10560"/>
                    <a:pt x="4541" y="10488"/>
                    <a:pt x="4684" y="10417"/>
                  </a:cubicBezTo>
                  <a:cubicBezTo>
                    <a:pt x="4755" y="10444"/>
                    <a:pt x="4827" y="10471"/>
                    <a:pt x="4898" y="10497"/>
                  </a:cubicBezTo>
                  <a:cubicBezTo>
                    <a:pt x="5041" y="10373"/>
                    <a:pt x="5228" y="10292"/>
                    <a:pt x="5371" y="10158"/>
                  </a:cubicBezTo>
                  <a:cubicBezTo>
                    <a:pt x="5469" y="10042"/>
                    <a:pt x="5558" y="9918"/>
                    <a:pt x="5656" y="9802"/>
                  </a:cubicBezTo>
                  <a:cubicBezTo>
                    <a:pt x="5630" y="9757"/>
                    <a:pt x="5603" y="9712"/>
                    <a:pt x="5576" y="9677"/>
                  </a:cubicBezTo>
                  <a:cubicBezTo>
                    <a:pt x="5531" y="9641"/>
                    <a:pt x="5487" y="9614"/>
                    <a:pt x="5442" y="9579"/>
                  </a:cubicBezTo>
                  <a:lnTo>
                    <a:pt x="5442" y="9579"/>
                  </a:lnTo>
                  <a:cubicBezTo>
                    <a:pt x="5558" y="9596"/>
                    <a:pt x="5665" y="9641"/>
                    <a:pt x="5746" y="9721"/>
                  </a:cubicBezTo>
                  <a:cubicBezTo>
                    <a:pt x="5755" y="9659"/>
                    <a:pt x="5763" y="9605"/>
                    <a:pt x="5763" y="9543"/>
                  </a:cubicBezTo>
                  <a:cubicBezTo>
                    <a:pt x="5781" y="9561"/>
                    <a:pt x="5826" y="9587"/>
                    <a:pt x="5844" y="9596"/>
                  </a:cubicBezTo>
                  <a:cubicBezTo>
                    <a:pt x="5978" y="9516"/>
                    <a:pt x="6129" y="9436"/>
                    <a:pt x="6254" y="9329"/>
                  </a:cubicBezTo>
                  <a:cubicBezTo>
                    <a:pt x="6370" y="9195"/>
                    <a:pt x="6441" y="9008"/>
                    <a:pt x="6611" y="8918"/>
                  </a:cubicBezTo>
                  <a:cubicBezTo>
                    <a:pt x="6896" y="8419"/>
                    <a:pt x="7369" y="8071"/>
                    <a:pt x="7726" y="7634"/>
                  </a:cubicBezTo>
                  <a:cubicBezTo>
                    <a:pt x="7869" y="7473"/>
                    <a:pt x="7851" y="7268"/>
                    <a:pt x="7842" y="7072"/>
                  </a:cubicBezTo>
                  <a:cubicBezTo>
                    <a:pt x="8003" y="6991"/>
                    <a:pt x="8163" y="6911"/>
                    <a:pt x="8315" y="6804"/>
                  </a:cubicBezTo>
                  <a:cubicBezTo>
                    <a:pt x="8484" y="6652"/>
                    <a:pt x="8609" y="6447"/>
                    <a:pt x="8779" y="6305"/>
                  </a:cubicBezTo>
                  <a:cubicBezTo>
                    <a:pt x="9180" y="5939"/>
                    <a:pt x="9510" y="5511"/>
                    <a:pt x="9885" y="5118"/>
                  </a:cubicBezTo>
                  <a:cubicBezTo>
                    <a:pt x="10063" y="4931"/>
                    <a:pt x="10179" y="4690"/>
                    <a:pt x="10376" y="4502"/>
                  </a:cubicBezTo>
                  <a:cubicBezTo>
                    <a:pt x="10706" y="4092"/>
                    <a:pt x="10848" y="3557"/>
                    <a:pt x="10938" y="3048"/>
                  </a:cubicBezTo>
                  <a:cubicBezTo>
                    <a:pt x="10929" y="2620"/>
                    <a:pt x="11170" y="2219"/>
                    <a:pt x="11080" y="1799"/>
                  </a:cubicBezTo>
                  <a:cubicBezTo>
                    <a:pt x="10947" y="988"/>
                    <a:pt x="10277" y="265"/>
                    <a:pt x="9457" y="113"/>
                  </a:cubicBezTo>
                  <a:cubicBezTo>
                    <a:pt x="9280" y="67"/>
                    <a:pt x="9096" y="1"/>
                    <a:pt x="89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5504125" y="-313200"/>
              <a:ext cx="206325" cy="461175"/>
            </a:xfrm>
            <a:custGeom>
              <a:avLst/>
              <a:gdLst/>
              <a:ahLst/>
              <a:cxnLst/>
              <a:rect l="l" t="t" r="r" b="b"/>
              <a:pathLst>
                <a:path w="8253" h="18447" extrusionOk="0">
                  <a:moveTo>
                    <a:pt x="4552" y="10480"/>
                  </a:moveTo>
                  <a:cubicBezTo>
                    <a:pt x="4554" y="10480"/>
                    <a:pt x="4556" y="10480"/>
                    <a:pt x="4559" y="10480"/>
                  </a:cubicBezTo>
                  <a:cubicBezTo>
                    <a:pt x="4621" y="10525"/>
                    <a:pt x="4595" y="10685"/>
                    <a:pt x="4505" y="10685"/>
                  </a:cubicBezTo>
                  <a:cubicBezTo>
                    <a:pt x="4427" y="10642"/>
                    <a:pt x="4459" y="10480"/>
                    <a:pt x="4552" y="10480"/>
                  </a:cubicBezTo>
                  <a:close/>
                  <a:moveTo>
                    <a:pt x="5538" y="1"/>
                  </a:moveTo>
                  <a:cubicBezTo>
                    <a:pt x="5435" y="1"/>
                    <a:pt x="5334" y="20"/>
                    <a:pt x="5237" y="69"/>
                  </a:cubicBezTo>
                  <a:cubicBezTo>
                    <a:pt x="4916" y="248"/>
                    <a:pt x="4621" y="471"/>
                    <a:pt x="4336" y="712"/>
                  </a:cubicBezTo>
                  <a:cubicBezTo>
                    <a:pt x="3988" y="970"/>
                    <a:pt x="3631" y="1247"/>
                    <a:pt x="3417" y="1622"/>
                  </a:cubicBezTo>
                  <a:cubicBezTo>
                    <a:pt x="3292" y="1836"/>
                    <a:pt x="3265" y="2094"/>
                    <a:pt x="3346" y="2326"/>
                  </a:cubicBezTo>
                  <a:cubicBezTo>
                    <a:pt x="3408" y="2451"/>
                    <a:pt x="3292" y="2558"/>
                    <a:pt x="3248" y="2674"/>
                  </a:cubicBezTo>
                  <a:cubicBezTo>
                    <a:pt x="3364" y="2692"/>
                    <a:pt x="3471" y="2710"/>
                    <a:pt x="3578" y="2728"/>
                  </a:cubicBezTo>
                  <a:cubicBezTo>
                    <a:pt x="3524" y="2790"/>
                    <a:pt x="3479" y="2862"/>
                    <a:pt x="3426" y="2924"/>
                  </a:cubicBezTo>
                  <a:cubicBezTo>
                    <a:pt x="3462" y="2951"/>
                    <a:pt x="3524" y="3004"/>
                    <a:pt x="3560" y="3031"/>
                  </a:cubicBezTo>
                  <a:cubicBezTo>
                    <a:pt x="3488" y="3120"/>
                    <a:pt x="3435" y="3218"/>
                    <a:pt x="3435" y="3334"/>
                  </a:cubicBezTo>
                  <a:cubicBezTo>
                    <a:pt x="3399" y="3522"/>
                    <a:pt x="3283" y="3700"/>
                    <a:pt x="3328" y="3896"/>
                  </a:cubicBezTo>
                  <a:cubicBezTo>
                    <a:pt x="3239" y="4066"/>
                    <a:pt x="3149" y="4235"/>
                    <a:pt x="3096" y="4414"/>
                  </a:cubicBezTo>
                  <a:cubicBezTo>
                    <a:pt x="3069" y="4432"/>
                    <a:pt x="3016" y="4467"/>
                    <a:pt x="2989" y="4476"/>
                  </a:cubicBezTo>
                  <a:cubicBezTo>
                    <a:pt x="2953" y="4592"/>
                    <a:pt x="2909" y="4708"/>
                    <a:pt x="2855" y="4824"/>
                  </a:cubicBezTo>
                  <a:cubicBezTo>
                    <a:pt x="2882" y="4878"/>
                    <a:pt x="2900" y="4940"/>
                    <a:pt x="2926" y="4994"/>
                  </a:cubicBezTo>
                  <a:cubicBezTo>
                    <a:pt x="2900" y="5020"/>
                    <a:pt x="2846" y="5074"/>
                    <a:pt x="2819" y="5101"/>
                  </a:cubicBezTo>
                  <a:cubicBezTo>
                    <a:pt x="2855" y="5217"/>
                    <a:pt x="2891" y="5333"/>
                    <a:pt x="2909" y="5458"/>
                  </a:cubicBezTo>
                  <a:cubicBezTo>
                    <a:pt x="2953" y="5618"/>
                    <a:pt x="2891" y="5814"/>
                    <a:pt x="3016" y="5948"/>
                  </a:cubicBezTo>
                  <a:cubicBezTo>
                    <a:pt x="3016" y="5975"/>
                    <a:pt x="3025" y="6029"/>
                    <a:pt x="3033" y="6055"/>
                  </a:cubicBezTo>
                  <a:cubicBezTo>
                    <a:pt x="3078" y="6180"/>
                    <a:pt x="3123" y="6314"/>
                    <a:pt x="3167" y="6448"/>
                  </a:cubicBezTo>
                  <a:cubicBezTo>
                    <a:pt x="3265" y="6546"/>
                    <a:pt x="3364" y="6644"/>
                    <a:pt x="3471" y="6742"/>
                  </a:cubicBezTo>
                  <a:cubicBezTo>
                    <a:pt x="3319" y="6796"/>
                    <a:pt x="3140" y="6814"/>
                    <a:pt x="3033" y="6947"/>
                  </a:cubicBezTo>
                  <a:cubicBezTo>
                    <a:pt x="2801" y="7206"/>
                    <a:pt x="2516" y="7429"/>
                    <a:pt x="2320" y="7724"/>
                  </a:cubicBezTo>
                  <a:cubicBezTo>
                    <a:pt x="2320" y="7759"/>
                    <a:pt x="2311" y="7840"/>
                    <a:pt x="2311" y="7875"/>
                  </a:cubicBezTo>
                  <a:cubicBezTo>
                    <a:pt x="2284" y="7866"/>
                    <a:pt x="2222" y="7857"/>
                    <a:pt x="2195" y="7848"/>
                  </a:cubicBezTo>
                  <a:lnTo>
                    <a:pt x="2195" y="7848"/>
                  </a:lnTo>
                  <a:cubicBezTo>
                    <a:pt x="2195" y="7884"/>
                    <a:pt x="2204" y="7956"/>
                    <a:pt x="2213" y="7991"/>
                  </a:cubicBezTo>
                  <a:cubicBezTo>
                    <a:pt x="2177" y="8107"/>
                    <a:pt x="2168" y="8232"/>
                    <a:pt x="2159" y="8348"/>
                  </a:cubicBezTo>
                  <a:cubicBezTo>
                    <a:pt x="2115" y="8393"/>
                    <a:pt x="2070" y="8437"/>
                    <a:pt x="2025" y="8482"/>
                  </a:cubicBezTo>
                  <a:cubicBezTo>
                    <a:pt x="2043" y="8651"/>
                    <a:pt x="2115" y="8857"/>
                    <a:pt x="1981" y="8999"/>
                  </a:cubicBezTo>
                  <a:cubicBezTo>
                    <a:pt x="1874" y="9115"/>
                    <a:pt x="1829" y="9267"/>
                    <a:pt x="1865" y="9419"/>
                  </a:cubicBezTo>
                  <a:cubicBezTo>
                    <a:pt x="1811" y="9472"/>
                    <a:pt x="1767" y="9535"/>
                    <a:pt x="1713" y="9597"/>
                  </a:cubicBezTo>
                  <a:cubicBezTo>
                    <a:pt x="1686" y="9695"/>
                    <a:pt x="1660" y="9793"/>
                    <a:pt x="1597" y="9882"/>
                  </a:cubicBezTo>
                  <a:cubicBezTo>
                    <a:pt x="1508" y="10195"/>
                    <a:pt x="1454" y="10516"/>
                    <a:pt x="1356" y="10828"/>
                  </a:cubicBezTo>
                  <a:cubicBezTo>
                    <a:pt x="1321" y="10989"/>
                    <a:pt x="1169" y="11114"/>
                    <a:pt x="1214" y="11283"/>
                  </a:cubicBezTo>
                  <a:cubicBezTo>
                    <a:pt x="1267" y="11453"/>
                    <a:pt x="1089" y="11569"/>
                    <a:pt x="1017" y="11702"/>
                  </a:cubicBezTo>
                  <a:cubicBezTo>
                    <a:pt x="1035" y="11774"/>
                    <a:pt x="1053" y="11836"/>
                    <a:pt x="1062" y="11908"/>
                  </a:cubicBezTo>
                  <a:cubicBezTo>
                    <a:pt x="1098" y="11952"/>
                    <a:pt x="1124" y="11997"/>
                    <a:pt x="1160" y="12041"/>
                  </a:cubicBezTo>
                  <a:cubicBezTo>
                    <a:pt x="1071" y="12122"/>
                    <a:pt x="901" y="12131"/>
                    <a:pt x="910" y="12282"/>
                  </a:cubicBezTo>
                  <a:cubicBezTo>
                    <a:pt x="875" y="12523"/>
                    <a:pt x="1196" y="12532"/>
                    <a:pt x="1356" y="12577"/>
                  </a:cubicBezTo>
                  <a:cubicBezTo>
                    <a:pt x="1338" y="12657"/>
                    <a:pt x="1321" y="12746"/>
                    <a:pt x="1303" y="12835"/>
                  </a:cubicBezTo>
                  <a:cubicBezTo>
                    <a:pt x="1106" y="12871"/>
                    <a:pt x="955" y="12996"/>
                    <a:pt x="821" y="13139"/>
                  </a:cubicBezTo>
                  <a:cubicBezTo>
                    <a:pt x="723" y="13406"/>
                    <a:pt x="616" y="13674"/>
                    <a:pt x="562" y="13959"/>
                  </a:cubicBezTo>
                  <a:cubicBezTo>
                    <a:pt x="598" y="13968"/>
                    <a:pt x="678" y="13986"/>
                    <a:pt x="723" y="13995"/>
                  </a:cubicBezTo>
                  <a:cubicBezTo>
                    <a:pt x="759" y="14111"/>
                    <a:pt x="759" y="14236"/>
                    <a:pt x="607" y="14245"/>
                  </a:cubicBezTo>
                  <a:cubicBezTo>
                    <a:pt x="607" y="14307"/>
                    <a:pt x="607" y="14361"/>
                    <a:pt x="616" y="14414"/>
                  </a:cubicBezTo>
                  <a:cubicBezTo>
                    <a:pt x="598" y="14530"/>
                    <a:pt x="589" y="14646"/>
                    <a:pt x="589" y="14762"/>
                  </a:cubicBezTo>
                  <a:cubicBezTo>
                    <a:pt x="464" y="14887"/>
                    <a:pt x="500" y="15074"/>
                    <a:pt x="437" y="15226"/>
                  </a:cubicBezTo>
                  <a:cubicBezTo>
                    <a:pt x="375" y="15280"/>
                    <a:pt x="295" y="15289"/>
                    <a:pt x="223" y="15324"/>
                  </a:cubicBezTo>
                  <a:cubicBezTo>
                    <a:pt x="205" y="15458"/>
                    <a:pt x="188" y="15601"/>
                    <a:pt x="188" y="15735"/>
                  </a:cubicBezTo>
                  <a:cubicBezTo>
                    <a:pt x="152" y="15904"/>
                    <a:pt x="81" y="16083"/>
                    <a:pt x="134" y="16252"/>
                  </a:cubicBezTo>
                  <a:cubicBezTo>
                    <a:pt x="188" y="16475"/>
                    <a:pt x="98" y="16698"/>
                    <a:pt x="45" y="16921"/>
                  </a:cubicBezTo>
                  <a:cubicBezTo>
                    <a:pt x="72" y="16948"/>
                    <a:pt x="125" y="17001"/>
                    <a:pt x="143" y="17028"/>
                  </a:cubicBezTo>
                  <a:cubicBezTo>
                    <a:pt x="98" y="17278"/>
                    <a:pt x="45" y="17537"/>
                    <a:pt x="9" y="17795"/>
                  </a:cubicBezTo>
                  <a:cubicBezTo>
                    <a:pt x="0" y="17992"/>
                    <a:pt x="161" y="18143"/>
                    <a:pt x="268" y="18295"/>
                  </a:cubicBezTo>
                  <a:cubicBezTo>
                    <a:pt x="368" y="18332"/>
                    <a:pt x="467" y="18378"/>
                    <a:pt x="570" y="18378"/>
                  </a:cubicBezTo>
                  <a:cubicBezTo>
                    <a:pt x="615" y="18378"/>
                    <a:pt x="659" y="18370"/>
                    <a:pt x="705" y="18348"/>
                  </a:cubicBezTo>
                  <a:cubicBezTo>
                    <a:pt x="839" y="18384"/>
                    <a:pt x="973" y="18420"/>
                    <a:pt x="1106" y="18447"/>
                  </a:cubicBezTo>
                  <a:cubicBezTo>
                    <a:pt x="1133" y="18420"/>
                    <a:pt x="1178" y="18366"/>
                    <a:pt x="1196" y="18340"/>
                  </a:cubicBezTo>
                  <a:cubicBezTo>
                    <a:pt x="1258" y="18340"/>
                    <a:pt x="1321" y="18331"/>
                    <a:pt x="1383" y="18322"/>
                  </a:cubicBezTo>
                  <a:cubicBezTo>
                    <a:pt x="1419" y="18286"/>
                    <a:pt x="1463" y="18241"/>
                    <a:pt x="1499" y="18197"/>
                  </a:cubicBezTo>
                  <a:lnTo>
                    <a:pt x="1633" y="18197"/>
                  </a:lnTo>
                  <a:cubicBezTo>
                    <a:pt x="1740" y="18054"/>
                    <a:pt x="1909" y="17956"/>
                    <a:pt x="2088" y="17956"/>
                  </a:cubicBezTo>
                  <a:cubicBezTo>
                    <a:pt x="2115" y="17938"/>
                    <a:pt x="2150" y="17902"/>
                    <a:pt x="2168" y="17893"/>
                  </a:cubicBezTo>
                  <a:cubicBezTo>
                    <a:pt x="2222" y="17920"/>
                    <a:pt x="2266" y="17938"/>
                    <a:pt x="2320" y="17974"/>
                  </a:cubicBezTo>
                  <a:cubicBezTo>
                    <a:pt x="2543" y="17902"/>
                    <a:pt x="2775" y="17885"/>
                    <a:pt x="2989" y="17786"/>
                  </a:cubicBezTo>
                  <a:cubicBezTo>
                    <a:pt x="3012" y="17770"/>
                    <a:pt x="3034" y="17763"/>
                    <a:pt x="3054" y="17763"/>
                  </a:cubicBezTo>
                  <a:cubicBezTo>
                    <a:pt x="3134" y="17763"/>
                    <a:pt x="3192" y="17869"/>
                    <a:pt x="3256" y="17911"/>
                  </a:cubicBezTo>
                  <a:cubicBezTo>
                    <a:pt x="3239" y="17786"/>
                    <a:pt x="3221" y="17662"/>
                    <a:pt x="3230" y="17537"/>
                  </a:cubicBezTo>
                  <a:cubicBezTo>
                    <a:pt x="3444" y="17412"/>
                    <a:pt x="3533" y="17064"/>
                    <a:pt x="3310" y="16903"/>
                  </a:cubicBezTo>
                  <a:lnTo>
                    <a:pt x="3310" y="16903"/>
                  </a:lnTo>
                  <a:cubicBezTo>
                    <a:pt x="3239" y="16975"/>
                    <a:pt x="3167" y="17055"/>
                    <a:pt x="3087" y="17117"/>
                  </a:cubicBezTo>
                  <a:cubicBezTo>
                    <a:pt x="3132" y="16948"/>
                    <a:pt x="3248" y="16796"/>
                    <a:pt x="3230" y="16618"/>
                  </a:cubicBezTo>
                  <a:lnTo>
                    <a:pt x="3230" y="16618"/>
                  </a:lnTo>
                  <a:cubicBezTo>
                    <a:pt x="3256" y="16627"/>
                    <a:pt x="3310" y="16645"/>
                    <a:pt x="3337" y="16653"/>
                  </a:cubicBezTo>
                  <a:cubicBezTo>
                    <a:pt x="3346" y="16591"/>
                    <a:pt x="3364" y="16475"/>
                    <a:pt x="3372" y="16413"/>
                  </a:cubicBezTo>
                  <a:cubicBezTo>
                    <a:pt x="3346" y="16404"/>
                    <a:pt x="3274" y="16386"/>
                    <a:pt x="3248" y="16386"/>
                  </a:cubicBezTo>
                  <a:cubicBezTo>
                    <a:pt x="3283" y="16332"/>
                    <a:pt x="3328" y="16288"/>
                    <a:pt x="3372" y="16243"/>
                  </a:cubicBezTo>
                  <a:cubicBezTo>
                    <a:pt x="3364" y="15975"/>
                    <a:pt x="3729" y="15833"/>
                    <a:pt x="3578" y="15556"/>
                  </a:cubicBezTo>
                  <a:cubicBezTo>
                    <a:pt x="3613" y="15538"/>
                    <a:pt x="3649" y="15521"/>
                    <a:pt x="3694" y="15503"/>
                  </a:cubicBezTo>
                  <a:cubicBezTo>
                    <a:pt x="3720" y="15190"/>
                    <a:pt x="3774" y="14878"/>
                    <a:pt x="3926" y="14602"/>
                  </a:cubicBezTo>
                  <a:cubicBezTo>
                    <a:pt x="3952" y="14504"/>
                    <a:pt x="4068" y="14512"/>
                    <a:pt x="4140" y="14477"/>
                  </a:cubicBezTo>
                  <a:cubicBezTo>
                    <a:pt x="4140" y="14388"/>
                    <a:pt x="4149" y="14307"/>
                    <a:pt x="4149" y="14227"/>
                  </a:cubicBezTo>
                  <a:cubicBezTo>
                    <a:pt x="4300" y="13968"/>
                    <a:pt x="4639" y="13745"/>
                    <a:pt x="4514" y="13406"/>
                  </a:cubicBezTo>
                  <a:cubicBezTo>
                    <a:pt x="4541" y="13388"/>
                    <a:pt x="4586" y="13335"/>
                    <a:pt x="4612" y="13308"/>
                  </a:cubicBezTo>
                  <a:lnTo>
                    <a:pt x="4612" y="13308"/>
                  </a:lnTo>
                  <a:cubicBezTo>
                    <a:pt x="4527" y="13378"/>
                    <a:pt x="4431" y="13406"/>
                    <a:pt x="4333" y="13406"/>
                  </a:cubicBezTo>
                  <a:cubicBezTo>
                    <a:pt x="4256" y="13406"/>
                    <a:pt x="4178" y="13389"/>
                    <a:pt x="4104" y="13362"/>
                  </a:cubicBezTo>
                  <a:cubicBezTo>
                    <a:pt x="4211" y="13290"/>
                    <a:pt x="4336" y="13255"/>
                    <a:pt x="4461" y="13228"/>
                  </a:cubicBezTo>
                  <a:cubicBezTo>
                    <a:pt x="4416" y="13183"/>
                    <a:pt x="4372" y="13130"/>
                    <a:pt x="4327" y="13085"/>
                  </a:cubicBezTo>
                  <a:cubicBezTo>
                    <a:pt x="4398" y="13049"/>
                    <a:pt x="4470" y="13005"/>
                    <a:pt x="4541" y="12969"/>
                  </a:cubicBezTo>
                  <a:cubicBezTo>
                    <a:pt x="4586" y="12826"/>
                    <a:pt x="4630" y="12693"/>
                    <a:pt x="4666" y="12541"/>
                  </a:cubicBezTo>
                  <a:cubicBezTo>
                    <a:pt x="4470" y="12371"/>
                    <a:pt x="4318" y="12157"/>
                    <a:pt x="4104" y="11997"/>
                  </a:cubicBezTo>
                  <a:cubicBezTo>
                    <a:pt x="4282" y="11890"/>
                    <a:pt x="4532" y="11979"/>
                    <a:pt x="4657" y="11792"/>
                  </a:cubicBezTo>
                  <a:cubicBezTo>
                    <a:pt x="4711" y="11640"/>
                    <a:pt x="4737" y="11479"/>
                    <a:pt x="4764" y="11319"/>
                  </a:cubicBezTo>
                  <a:lnTo>
                    <a:pt x="4764" y="11319"/>
                  </a:lnTo>
                  <a:cubicBezTo>
                    <a:pt x="4702" y="11381"/>
                    <a:pt x="4648" y="11453"/>
                    <a:pt x="4595" y="11515"/>
                  </a:cubicBezTo>
                  <a:cubicBezTo>
                    <a:pt x="4559" y="11354"/>
                    <a:pt x="4559" y="11185"/>
                    <a:pt x="4479" y="11033"/>
                  </a:cubicBezTo>
                  <a:cubicBezTo>
                    <a:pt x="4505" y="10953"/>
                    <a:pt x="4523" y="10873"/>
                    <a:pt x="4550" y="10783"/>
                  </a:cubicBezTo>
                  <a:lnTo>
                    <a:pt x="4550" y="10783"/>
                  </a:lnTo>
                  <a:cubicBezTo>
                    <a:pt x="4550" y="10864"/>
                    <a:pt x="4541" y="10944"/>
                    <a:pt x="4532" y="11015"/>
                  </a:cubicBezTo>
                  <a:cubicBezTo>
                    <a:pt x="4568" y="11051"/>
                    <a:pt x="4595" y="11078"/>
                    <a:pt x="4630" y="11105"/>
                  </a:cubicBezTo>
                  <a:cubicBezTo>
                    <a:pt x="4657" y="11024"/>
                    <a:pt x="4693" y="10944"/>
                    <a:pt x="4737" y="10873"/>
                  </a:cubicBezTo>
                  <a:cubicBezTo>
                    <a:pt x="4835" y="10855"/>
                    <a:pt x="4925" y="10855"/>
                    <a:pt x="5023" y="10855"/>
                  </a:cubicBezTo>
                  <a:cubicBezTo>
                    <a:pt x="4943" y="10819"/>
                    <a:pt x="4853" y="10792"/>
                    <a:pt x="4773" y="10757"/>
                  </a:cubicBezTo>
                  <a:cubicBezTo>
                    <a:pt x="4782" y="10632"/>
                    <a:pt x="4862" y="10543"/>
                    <a:pt x="4934" y="10444"/>
                  </a:cubicBezTo>
                  <a:cubicBezTo>
                    <a:pt x="4844" y="10391"/>
                    <a:pt x="4746" y="10355"/>
                    <a:pt x="4648" y="10311"/>
                  </a:cubicBezTo>
                  <a:cubicBezTo>
                    <a:pt x="4621" y="10275"/>
                    <a:pt x="4595" y="10230"/>
                    <a:pt x="4568" y="10195"/>
                  </a:cubicBezTo>
                  <a:lnTo>
                    <a:pt x="4568" y="10195"/>
                  </a:lnTo>
                  <a:cubicBezTo>
                    <a:pt x="4618" y="10205"/>
                    <a:pt x="4668" y="10210"/>
                    <a:pt x="4718" y="10210"/>
                  </a:cubicBezTo>
                  <a:cubicBezTo>
                    <a:pt x="4802" y="10210"/>
                    <a:pt x="4886" y="10196"/>
                    <a:pt x="4969" y="10168"/>
                  </a:cubicBezTo>
                  <a:cubicBezTo>
                    <a:pt x="4996" y="10204"/>
                    <a:pt x="5032" y="10230"/>
                    <a:pt x="5059" y="10257"/>
                  </a:cubicBezTo>
                  <a:cubicBezTo>
                    <a:pt x="5076" y="10230"/>
                    <a:pt x="5094" y="10177"/>
                    <a:pt x="5112" y="10141"/>
                  </a:cubicBezTo>
                  <a:cubicBezTo>
                    <a:pt x="5076" y="10132"/>
                    <a:pt x="5005" y="10114"/>
                    <a:pt x="4969" y="10105"/>
                  </a:cubicBezTo>
                  <a:cubicBezTo>
                    <a:pt x="4960" y="10061"/>
                    <a:pt x="4934" y="9972"/>
                    <a:pt x="4925" y="9927"/>
                  </a:cubicBezTo>
                  <a:cubicBezTo>
                    <a:pt x="4896" y="9898"/>
                    <a:pt x="4867" y="9887"/>
                    <a:pt x="4840" y="9887"/>
                  </a:cubicBezTo>
                  <a:cubicBezTo>
                    <a:pt x="4765" y="9887"/>
                    <a:pt x="4695" y="9968"/>
                    <a:pt x="4630" y="10007"/>
                  </a:cubicBezTo>
                  <a:cubicBezTo>
                    <a:pt x="4684" y="9820"/>
                    <a:pt x="4737" y="9633"/>
                    <a:pt x="4791" y="9454"/>
                  </a:cubicBezTo>
                  <a:cubicBezTo>
                    <a:pt x="4755" y="9445"/>
                    <a:pt x="4675" y="9445"/>
                    <a:pt x="4630" y="9445"/>
                  </a:cubicBezTo>
                  <a:cubicBezTo>
                    <a:pt x="4746" y="9419"/>
                    <a:pt x="4853" y="9383"/>
                    <a:pt x="4969" y="9356"/>
                  </a:cubicBezTo>
                  <a:cubicBezTo>
                    <a:pt x="5094" y="8946"/>
                    <a:pt x="5219" y="8518"/>
                    <a:pt x="5487" y="8170"/>
                  </a:cubicBezTo>
                  <a:cubicBezTo>
                    <a:pt x="5576" y="7920"/>
                    <a:pt x="5549" y="7643"/>
                    <a:pt x="5558" y="7385"/>
                  </a:cubicBezTo>
                  <a:cubicBezTo>
                    <a:pt x="5362" y="7242"/>
                    <a:pt x="5121" y="7197"/>
                    <a:pt x="4907" y="7108"/>
                  </a:cubicBezTo>
                  <a:cubicBezTo>
                    <a:pt x="4809" y="6983"/>
                    <a:pt x="4648" y="6974"/>
                    <a:pt x="4514" y="6947"/>
                  </a:cubicBezTo>
                  <a:lnTo>
                    <a:pt x="4514" y="6947"/>
                  </a:lnTo>
                  <a:cubicBezTo>
                    <a:pt x="4684" y="6956"/>
                    <a:pt x="4853" y="6983"/>
                    <a:pt x="5023" y="7019"/>
                  </a:cubicBezTo>
                  <a:cubicBezTo>
                    <a:pt x="5023" y="7037"/>
                    <a:pt x="5023" y="7072"/>
                    <a:pt x="5023" y="7090"/>
                  </a:cubicBezTo>
                  <a:cubicBezTo>
                    <a:pt x="5086" y="7142"/>
                    <a:pt x="5157" y="7159"/>
                    <a:pt x="5232" y="7159"/>
                  </a:cubicBezTo>
                  <a:cubicBezTo>
                    <a:pt x="5376" y="7159"/>
                    <a:pt x="5533" y="7093"/>
                    <a:pt x="5674" y="7081"/>
                  </a:cubicBezTo>
                  <a:cubicBezTo>
                    <a:pt x="5879" y="7063"/>
                    <a:pt x="6049" y="6947"/>
                    <a:pt x="6183" y="6796"/>
                  </a:cubicBezTo>
                  <a:cubicBezTo>
                    <a:pt x="6281" y="6831"/>
                    <a:pt x="6370" y="6885"/>
                    <a:pt x="6477" y="6912"/>
                  </a:cubicBezTo>
                  <a:cubicBezTo>
                    <a:pt x="6539" y="6858"/>
                    <a:pt x="6584" y="6778"/>
                    <a:pt x="6664" y="6733"/>
                  </a:cubicBezTo>
                  <a:cubicBezTo>
                    <a:pt x="6745" y="6680"/>
                    <a:pt x="6950" y="6635"/>
                    <a:pt x="6745" y="6564"/>
                  </a:cubicBezTo>
                  <a:cubicBezTo>
                    <a:pt x="6869" y="6314"/>
                    <a:pt x="7012" y="6064"/>
                    <a:pt x="7191" y="5841"/>
                  </a:cubicBezTo>
                  <a:cubicBezTo>
                    <a:pt x="7226" y="5850"/>
                    <a:pt x="7298" y="5868"/>
                    <a:pt x="7333" y="5877"/>
                  </a:cubicBezTo>
                  <a:cubicBezTo>
                    <a:pt x="7360" y="5788"/>
                    <a:pt x="7378" y="5707"/>
                    <a:pt x="7405" y="5627"/>
                  </a:cubicBezTo>
                  <a:cubicBezTo>
                    <a:pt x="7432" y="5600"/>
                    <a:pt x="7485" y="5565"/>
                    <a:pt x="7521" y="5538"/>
                  </a:cubicBezTo>
                  <a:lnTo>
                    <a:pt x="7521" y="5538"/>
                  </a:lnTo>
                  <a:cubicBezTo>
                    <a:pt x="7454" y="5551"/>
                    <a:pt x="7388" y="5574"/>
                    <a:pt x="7322" y="5574"/>
                  </a:cubicBezTo>
                  <a:cubicBezTo>
                    <a:pt x="7299" y="5574"/>
                    <a:pt x="7276" y="5572"/>
                    <a:pt x="7253" y="5565"/>
                  </a:cubicBezTo>
                  <a:cubicBezTo>
                    <a:pt x="7342" y="5306"/>
                    <a:pt x="7556" y="5110"/>
                    <a:pt x="7592" y="4842"/>
                  </a:cubicBezTo>
                  <a:cubicBezTo>
                    <a:pt x="7655" y="4521"/>
                    <a:pt x="7878" y="4262"/>
                    <a:pt x="8056" y="3995"/>
                  </a:cubicBezTo>
                  <a:cubicBezTo>
                    <a:pt x="8145" y="3780"/>
                    <a:pt x="8181" y="3557"/>
                    <a:pt x="8252" y="3334"/>
                  </a:cubicBezTo>
                  <a:cubicBezTo>
                    <a:pt x="8234" y="3218"/>
                    <a:pt x="8199" y="3111"/>
                    <a:pt x="8181" y="2995"/>
                  </a:cubicBezTo>
                  <a:cubicBezTo>
                    <a:pt x="8145" y="3067"/>
                    <a:pt x="8110" y="3138"/>
                    <a:pt x="8083" y="3210"/>
                  </a:cubicBezTo>
                  <a:cubicBezTo>
                    <a:pt x="8065" y="3210"/>
                    <a:pt x="8029" y="3201"/>
                    <a:pt x="8011" y="3201"/>
                  </a:cubicBezTo>
                  <a:cubicBezTo>
                    <a:pt x="8092" y="3076"/>
                    <a:pt x="8172" y="2951"/>
                    <a:pt x="8252" y="2835"/>
                  </a:cubicBezTo>
                  <a:cubicBezTo>
                    <a:pt x="8172" y="2665"/>
                    <a:pt x="8047" y="2523"/>
                    <a:pt x="7931" y="2389"/>
                  </a:cubicBezTo>
                  <a:cubicBezTo>
                    <a:pt x="7869" y="2068"/>
                    <a:pt x="7797" y="1746"/>
                    <a:pt x="7655" y="1452"/>
                  </a:cubicBezTo>
                  <a:cubicBezTo>
                    <a:pt x="7530" y="1238"/>
                    <a:pt x="7316" y="1086"/>
                    <a:pt x="7217" y="854"/>
                  </a:cubicBezTo>
                  <a:cubicBezTo>
                    <a:pt x="7173" y="765"/>
                    <a:pt x="7173" y="649"/>
                    <a:pt x="7066" y="605"/>
                  </a:cubicBezTo>
                  <a:cubicBezTo>
                    <a:pt x="6771" y="480"/>
                    <a:pt x="6548" y="221"/>
                    <a:pt x="6227" y="150"/>
                  </a:cubicBezTo>
                  <a:cubicBezTo>
                    <a:pt x="6006" y="94"/>
                    <a:pt x="5767" y="1"/>
                    <a:pt x="5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5776200" y="-124500"/>
              <a:ext cx="366925" cy="424125"/>
            </a:xfrm>
            <a:custGeom>
              <a:avLst/>
              <a:gdLst/>
              <a:ahLst/>
              <a:cxnLst/>
              <a:rect l="l" t="t" r="r" b="b"/>
              <a:pathLst>
                <a:path w="14677" h="16965" extrusionOk="0">
                  <a:moveTo>
                    <a:pt x="11120" y="1482"/>
                  </a:moveTo>
                  <a:cubicBezTo>
                    <a:pt x="11205" y="1482"/>
                    <a:pt x="11169" y="1660"/>
                    <a:pt x="11098" y="1660"/>
                  </a:cubicBezTo>
                  <a:cubicBezTo>
                    <a:pt x="11076" y="1660"/>
                    <a:pt x="11052" y="1644"/>
                    <a:pt x="11027" y="1603"/>
                  </a:cubicBezTo>
                  <a:cubicBezTo>
                    <a:pt x="11036" y="1585"/>
                    <a:pt x="11054" y="1532"/>
                    <a:pt x="11054" y="1505"/>
                  </a:cubicBezTo>
                  <a:cubicBezTo>
                    <a:pt x="11081" y="1488"/>
                    <a:pt x="11103" y="1482"/>
                    <a:pt x="11120" y="1482"/>
                  </a:cubicBezTo>
                  <a:close/>
                  <a:moveTo>
                    <a:pt x="9894" y="3102"/>
                  </a:moveTo>
                  <a:cubicBezTo>
                    <a:pt x="10019" y="3137"/>
                    <a:pt x="10153" y="3164"/>
                    <a:pt x="10278" y="3191"/>
                  </a:cubicBezTo>
                  <a:cubicBezTo>
                    <a:pt x="10153" y="3227"/>
                    <a:pt x="10064" y="3307"/>
                    <a:pt x="10046" y="3450"/>
                  </a:cubicBezTo>
                  <a:cubicBezTo>
                    <a:pt x="10091" y="3450"/>
                    <a:pt x="10189" y="3467"/>
                    <a:pt x="10233" y="3467"/>
                  </a:cubicBezTo>
                  <a:cubicBezTo>
                    <a:pt x="10305" y="3699"/>
                    <a:pt x="10126" y="3860"/>
                    <a:pt x="9984" y="4021"/>
                  </a:cubicBezTo>
                  <a:cubicBezTo>
                    <a:pt x="9957" y="4029"/>
                    <a:pt x="9903" y="4038"/>
                    <a:pt x="9877" y="4047"/>
                  </a:cubicBezTo>
                  <a:cubicBezTo>
                    <a:pt x="9832" y="4154"/>
                    <a:pt x="9752" y="4244"/>
                    <a:pt x="9680" y="4342"/>
                  </a:cubicBezTo>
                  <a:cubicBezTo>
                    <a:pt x="9573" y="4279"/>
                    <a:pt x="9475" y="4217"/>
                    <a:pt x="9413" y="4110"/>
                  </a:cubicBezTo>
                  <a:cubicBezTo>
                    <a:pt x="9439" y="4083"/>
                    <a:pt x="9502" y="4021"/>
                    <a:pt x="9529" y="3994"/>
                  </a:cubicBezTo>
                  <a:cubicBezTo>
                    <a:pt x="9555" y="4029"/>
                    <a:pt x="9618" y="4110"/>
                    <a:pt x="9645" y="4145"/>
                  </a:cubicBezTo>
                  <a:cubicBezTo>
                    <a:pt x="9618" y="4065"/>
                    <a:pt x="9582" y="3994"/>
                    <a:pt x="9520" y="3949"/>
                  </a:cubicBezTo>
                  <a:cubicBezTo>
                    <a:pt x="9546" y="3735"/>
                    <a:pt x="9707" y="3574"/>
                    <a:pt x="9796" y="3387"/>
                  </a:cubicBezTo>
                  <a:cubicBezTo>
                    <a:pt x="9841" y="3369"/>
                    <a:pt x="9894" y="3351"/>
                    <a:pt x="9948" y="3334"/>
                  </a:cubicBezTo>
                  <a:cubicBezTo>
                    <a:pt x="9930" y="3307"/>
                    <a:pt x="9903" y="3235"/>
                    <a:pt x="9885" y="3209"/>
                  </a:cubicBezTo>
                  <a:cubicBezTo>
                    <a:pt x="9894" y="3182"/>
                    <a:pt x="9894" y="3128"/>
                    <a:pt x="9894" y="3102"/>
                  </a:cubicBezTo>
                  <a:close/>
                  <a:moveTo>
                    <a:pt x="10668" y="8757"/>
                  </a:moveTo>
                  <a:cubicBezTo>
                    <a:pt x="10668" y="8759"/>
                    <a:pt x="10667" y="8761"/>
                    <a:pt x="10666" y="8762"/>
                  </a:cubicBezTo>
                  <a:lnTo>
                    <a:pt x="10666" y="8762"/>
                  </a:lnTo>
                  <a:cubicBezTo>
                    <a:pt x="10668" y="8761"/>
                    <a:pt x="10669" y="8759"/>
                    <a:pt x="10671" y="8758"/>
                  </a:cubicBezTo>
                  <a:cubicBezTo>
                    <a:pt x="10670" y="8757"/>
                    <a:pt x="10669" y="8757"/>
                    <a:pt x="10668" y="8757"/>
                  </a:cubicBezTo>
                  <a:close/>
                  <a:moveTo>
                    <a:pt x="10666" y="8762"/>
                  </a:moveTo>
                  <a:cubicBezTo>
                    <a:pt x="10605" y="8831"/>
                    <a:pt x="10526" y="8874"/>
                    <a:pt x="10447" y="8909"/>
                  </a:cubicBezTo>
                  <a:cubicBezTo>
                    <a:pt x="10439" y="8936"/>
                    <a:pt x="10430" y="8990"/>
                    <a:pt x="10421" y="9016"/>
                  </a:cubicBezTo>
                  <a:cubicBezTo>
                    <a:pt x="10447" y="9025"/>
                    <a:pt x="10510" y="9043"/>
                    <a:pt x="10546" y="9052"/>
                  </a:cubicBezTo>
                  <a:cubicBezTo>
                    <a:pt x="10591" y="8955"/>
                    <a:pt x="10626" y="8859"/>
                    <a:pt x="10666" y="8762"/>
                  </a:cubicBezTo>
                  <a:close/>
                  <a:moveTo>
                    <a:pt x="12566" y="1"/>
                  </a:moveTo>
                  <a:cubicBezTo>
                    <a:pt x="12351" y="1"/>
                    <a:pt x="12139" y="56"/>
                    <a:pt x="11955" y="184"/>
                  </a:cubicBezTo>
                  <a:cubicBezTo>
                    <a:pt x="11946" y="229"/>
                    <a:pt x="11911" y="318"/>
                    <a:pt x="11902" y="363"/>
                  </a:cubicBezTo>
                  <a:cubicBezTo>
                    <a:pt x="11795" y="318"/>
                    <a:pt x="11696" y="274"/>
                    <a:pt x="11589" y="220"/>
                  </a:cubicBezTo>
                  <a:cubicBezTo>
                    <a:pt x="11509" y="265"/>
                    <a:pt x="11420" y="309"/>
                    <a:pt x="11349" y="372"/>
                  </a:cubicBezTo>
                  <a:cubicBezTo>
                    <a:pt x="11045" y="666"/>
                    <a:pt x="10697" y="907"/>
                    <a:pt x="10465" y="1264"/>
                  </a:cubicBezTo>
                  <a:cubicBezTo>
                    <a:pt x="10278" y="1567"/>
                    <a:pt x="10144" y="1906"/>
                    <a:pt x="9930" y="2201"/>
                  </a:cubicBezTo>
                  <a:cubicBezTo>
                    <a:pt x="9850" y="2326"/>
                    <a:pt x="9743" y="2450"/>
                    <a:pt x="9743" y="2620"/>
                  </a:cubicBezTo>
                  <a:cubicBezTo>
                    <a:pt x="9743" y="2843"/>
                    <a:pt x="9591" y="3021"/>
                    <a:pt x="9555" y="3235"/>
                  </a:cubicBezTo>
                  <a:cubicBezTo>
                    <a:pt x="9484" y="3467"/>
                    <a:pt x="9538" y="3771"/>
                    <a:pt x="9306" y="3931"/>
                  </a:cubicBezTo>
                  <a:cubicBezTo>
                    <a:pt x="9118" y="4244"/>
                    <a:pt x="8904" y="4547"/>
                    <a:pt x="8761" y="4886"/>
                  </a:cubicBezTo>
                  <a:cubicBezTo>
                    <a:pt x="8681" y="5064"/>
                    <a:pt x="8556" y="5234"/>
                    <a:pt x="8503" y="5421"/>
                  </a:cubicBezTo>
                  <a:cubicBezTo>
                    <a:pt x="8199" y="5582"/>
                    <a:pt x="8217" y="5974"/>
                    <a:pt x="8021" y="6233"/>
                  </a:cubicBezTo>
                  <a:cubicBezTo>
                    <a:pt x="8030" y="6278"/>
                    <a:pt x="8030" y="6331"/>
                    <a:pt x="8030" y="6385"/>
                  </a:cubicBezTo>
                  <a:cubicBezTo>
                    <a:pt x="7976" y="6402"/>
                    <a:pt x="7923" y="6420"/>
                    <a:pt x="7869" y="6438"/>
                  </a:cubicBezTo>
                  <a:cubicBezTo>
                    <a:pt x="7825" y="6536"/>
                    <a:pt x="7780" y="6634"/>
                    <a:pt x="7744" y="6724"/>
                  </a:cubicBezTo>
                  <a:cubicBezTo>
                    <a:pt x="7646" y="6831"/>
                    <a:pt x="7557" y="6947"/>
                    <a:pt x="7477" y="7063"/>
                  </a:cubicBezTo>
                  <a:cubicBezTo>
                    <a:pt x="7307" y="7205"/>
                    <a:pt x="7102" y="7402"/>
                    <a:pt x="7165" y="7642"/>
                  </a:cubicBezTo>
                  <a:cubicBezTo>
                    <a:pt x="7156" y="7794"/>
                    <a:pt x="7316" y="7803"/>
                    <a:pt x="7423" y="7839"/>
                  </a:cubicBezTo>
                  <a:cubicBezTo>
                    <a:pt x="7414" y="7874"/>
                    <a:pt x="7397" y="7937"/>
                    <a:pt x="7388" y="7973"/>
                  </a:cubicBezTo>
                  <a:cubicBezTo>
                    <a:pt x="7405" y="8062"/>
                    <a:pt x="7405" y="8151"/>
                    <a:pt x="7397" y="8240"/>
                  </a:cubicBezTo>
                  <a:cubicBezTo>
                    <a:pt x="7414" y="8258"/>
                    <a:pt x="7441" y="8303"/>
                    <a:pt x="7450" y="8320"/>
                  </a:cubicBezTo>
                  <a:cubicBezTo>
                    <a:pt x="7423" y="8312"/>
                    <a:pt x="7361" y="8294"/>
                    <a:pt x="7325" y="8276"/>
                  </a:cubicBezTo>
                  <a:cubicBezTo>
                    <a:pt x="7254" y="8445"/>
                    <a:pt x="7191" y="8677"/>
                    <a:pt x="6977" y="8704"/>
                  </a:cubicBezTo>
                  <a:cubicBezTo>
                    <a:pt x="6906" y="8731"/>
                    <a:pt x="6843" y="8766"/>
                    <a:pt x="6772" y="8802"/>
                  </a:cubicBezTo>
                  <a:cubicBezTo>
                    <a:pt x="6790" y="8731"/>
                    <a:pt x="6808" y="8659"/>
                    <a:pt x="6817" y="8588"/>
                  </a:cubicBezTo>
                  <a:cubicBezTo>
                    <a:pt x="6897" y="8552"/>
                    <a:pt x="6968" y="8508"/>
                    <a:pt x="7040" y="8463"/>
                  </a:cubicBezTo>
                  <a:cubicBezTo>
                    <a:pt x="7058" y="8392"/>
                    <a:pt x="7075" y="8320"/>
                    <a:pt x="7093" y="8249"/>
                  </a:cubicBezTo>
                  <a:cubicBezTo>
                    <a:pt x="7111" y="8222"/>
                    <a:pt x="7156" y="8178"/>
                    <a:pt x="7173" y="8151"/>
                  </a:cubicBezTo>
                  <a:lnTo>
                    <a:pt x="7173" y="8151"/>
                  </a:lnTo>
                  <a:cubicBezTo>
                    <a:pt x="7066" y="8213"/>
                    <a:pt x="6968" y="8294"/>
                    <a:pt x="6870" y="8365"/>
                  </a:cubicBezTo>
                  <a:cubicBezTo>
                    <a:pt x="6852" y="8427"/>
                    <a:pt x="6843" y="8490"/>
                    <a:pt x="6826" y="8552"/>
                  </a:cubicBezTo>
                  <a:cubicBezTo>
                    <a:pt x="6620" y="8588"/>
                    <a:pt x="6478" y="8749"/>
                    <a:pt x="6299" y="8847"/>
                  </a:cubicBezTo>
                  <a:cubicBezTo>
                    <a:pt x="6361" y="8852"/>
                    <a:pt x="6422" y="8863"/>
                    <a:pt x="6482" y="8863"/>
                  </a:cubicBezTo>
                  <a:cubicBezTo>
                    <a:pt x="6526" y="8863"/>
                    <a:pt x="6570" y="8857"/>
                    <a:pt x="6611" y="8838"/>
                  </a:cubicBezTo>
                  <a:lnTo>
                    <a:pt x="6611" y="8838"/>
                  </a:lnTo>
                  <a:cubicBezTo>
                    <a:pt x="6594" y="8856"/>
                    <a:pt x="6558" y="8900"/>
                    <a:pt x="6549" y="8927"/>
                  </a:cubicBezTo>
                  <a:cubicBezTo>
                    <a:pt x="6585" y="8945"/>
                    <a:pt x="6665" y="8972"/>
                    <a:pt x="6710" y="8990"/>
                  </a:cubicBezTo>
                  <a:cubicBezTo>
                    <a:pt x="6719" y="9052"/>
                    <a:pt x="6736" y="9123"/>
                    <a:pt x="6754" y="9186"/>
                  </a:cubicBezTo>
                  <a:cubicBezTo>
                    <a:pt x="6710" y="9105"/>
                    <a:pt x="6665" y="9007"/>
                    <a:pt x="6567" y="8972"/>
                  </a:cubicBezTo>
                  <a:cubicBezTo>
                    <a:pt x="6549" y="9016"/>
                    <a:pt x="6513" y="9105"/>
                    <a:pt x="6495" y="9150"/>
                  </a:cubicBezTo>
                  <a:cubicBezTo>
                    <a:pt x="6406" y="9213"/>
                    <a:pt x="6326" y="9275"/>
                    <a:pt x="6255" y="9346"/>
                  </a:cubicBezTo>
                  <a:cubicBezTo>
                    <a:pt x="6255" y="9355"/>
                    <a:pt x="6237" y="9355"/>
                    <a:pt x="6237" y="9355"/>
                  </a:cubicBezTo>
                  <a:cubicBezTo>
                    <a:pt x="6299" y="9257"/>
                    <a:pt x="6353" y="9141"/>
                    <a:pt x="6397" y="9025"/>
                  </a:cubicBezTo>
                  <a:lnTo>
                    <a:pt x="6397" y="9025"/>
                  </a:lnTo>
                  <a:cubicBezTo>
                    <a:pt x="6299" y="9043"/>
                    <a:pt x="6201" y="9070"/>
                    <a:pt x="6103" y="9097"/>
                  </a:cubicBezTo>
                  <a:cubicBezTo>
                    <a:pt x="6085" y="9141"/>
                    <a:pt x="6067" y="9230"/>
                    <a:pt x="6058" y="9266"/>
                  </a:cubicBezTo>
                  <a:cubicBezTo>
                    <a:pt x="5862" y="9552"/>
                    <a:pt x="5523" y="9694"/>
                    <a:pt x="5354" y="9998"/>
                  </a:cubicBezTo>
                  <a:cubicBezTo>
                    <a:pt x="5380" y="10087"/>
                    <a:pt x="5416" y="10158"/>
                    <a:pt x="5470" y="10230"/>
                  </a:cubicBezTo>
                  <a:cubicBezTo>
                    <a:pt x="5505" y="10176"/>
                    <a:pt x="5541" y="10122"/>
                    <a:pt x="5586" y="10078"/>
                  </a:cubicBezTo>
                  <a:cubicBezTo>
                    <a:pt x="5594" y="10096"/>
                    <a:pt x="5603" y="10131"/>
                    <a:pt x="5612" y="10158"/>
                  </a:cubicBezTo>
                  <a:cubicBezTo>
                    <a:pt x="5594" y="10176"/>
                    <a:pt x="5559" y="10203"/>
                    <a:pt x="5541" y="10221"/>
                  </a:cubicBezTo>
                  <a:cubicBezTo>
                    <a:pt x="5532" y="10417"/>
                    <a:pt x="5746" y="10542"/>
                    <a:pt x="5826" y="10702"/>
                  </a:cubicBezTo>
                  <a:cubicBezTo>
                    <a:pt x="5532" y="10604"/>
                    <a:pt x="5380" y="10265"/>
                    <a:pt x="5050" y="10247"/>
                  </a:cubicBezTo>
                  <a:lnTo>
                    <a:pt x="5050" y="10247"/>
                  </a:lnTo>
                  <a:cubicBezTo>
                    <a:pt x="4970" y="10390"/>
                    <a:pt x="5077" y="10506"/>
                    <a:pt x="5175" y="10595"/>
                  </a:cubicBezTo>
                  <a:cubicBezTo>
                    <a:pt x="5166" y="10631"/>
                    <a:pt x="5157" y="10693"/>
                    <a:pt x="5148" y="10729"/>
                  </a:cubicBezTo>
                  <a:cubicBezTo>
                    <a:pt x="5027" y="10641"/>
                    <a:pt x="4885" y="10543"/>
                    <a:pt x="4734" y="10543"/>
                  </a:cubicBezTo>
                  <a:cubicBezTo>
                    <a:pt x="4686" y="10543"/>
                    <a:pt x="4636" y="10554"/>
                    <a:pt x="4586" y="10577"/>
                  </a:cubicBezTo>
                  <a:cubicBezTo>
                    <a:pt x="4194" y="10738"/>
                    <a:pt x="4087" y="11193"/>
                    <a:pt x="3935" y="11550"/>
                  </a:cubicBezTo>
                  <a:cubicBezTo>
                    <a:pt x="3837" y="11737"/>
                    <a:pt x="3953" y="11960"/>
                    <a:pt x="3891" y="12165"/>
                  </a:cubicBezTo>
                  <a:cubicBezTo>
                    <a:pt x="3792" y="12353"/>
                    <a:pt x="3659" y="12531"/>
                    <a:pt x="3569" y="12727"/>
                  </a:cubicBezTo>
                  <a:cubicBezTo>
                    <a:pt x="3427" y="12843"/>
                    <a:pt x="3302" y="12968"/>
                    <a:pt x="3213" y="13129"/>
                  </a:cubicBezTo>
                  <a:cubicBezTo>
                    <a:pt x="3284" y="13138"/>
                    <a:pt x="3346" y="13138"/>
                    <a:pt x="3418" y="13147"/>
                  </a:cubicBezTo>
                  <a:cubicBezTo>
                    <a:pt x="3494" y="13054"/>
                    <a:pt x="3514" y="12832"/>
                    <a:pt x="3645" y="12832"/>
                  </a:cubicBezTo>
                  <a:cubicBezTo>
                    <a:pt x="3652" y="12832"/>
                    <a:pt x="3660" y="12833"/>
                    <a:pt x="3668" y="12834"/>
                  </a:cubicBezTo>
                  <a:cubicBezTo>
                    <a:pt x="3641" y="12995"/>
                    <a:pt x="3596" y="13165"/>
                    <a:pt x="3569" y="13325"/>
                  </a:cubicBezTo>
                  <a:cubicBezTo>
                    <a:pt x="3632" y="13263"/>
                    <a:pt x="3694" y="13191"/>
                    <a:pt x="3757" y="13120"/>
                  </a:cubicBezTo>
                  <a:cubicBezTo>
                    <a:pt x="3775" y="13120"/>
                    <a:pt x="3819" y="13129"/>
                    <a:pt x="3837" y="13138"/>
                  </a:cubicBezTo>
                  <a:cubicBezTo>
                    <a:pt x="3846" y="13209"/>
                    <a:pt x="3846" y="13281"/>
                    <a:pt x="3855" y="13352"/>
                  </a:cubicBezTo>
                  <a:cubicBezTo>
                    <a:pt x="3739" y="13414"/>
                    <a:pt x="3783" y="13521"/>
                    <a:pt x="3810" y="13620"/>
                  </a:cubicBezTo>
                  <a:cubicBezTo>
                    <a:pt x="3775" y="13611"/>
                    <a:pt x="3694" y="13584"/>
                    <a:pt x="3659" y="13575"/>
                  </a:cubicBezTo>
                  <a:cubicBezTo>
                    <a:pt x="3605" y="13673"/>
                    <a:pt x="3552" y="13762"/>
                    <a:pt x="3498" y="13851"/>
                  </a:cubicBezTo>
                  <a:cubicBezTo>
                    <a:pt x="3574" y="13860"/>
                    <a:pt x="3652" y="13863"/>
                    <a:pt x="3730" y="13863"/>
                  </a:cubicBezTo>
                  <a:cubicBezTo>
                    <a:pt x="3808" y="13863"/>
                    <a:pt x="3886" y="13860"/>
                    <a:pt x="3962" y="13860"/>
                  </a:cubicBezTo>
                  <a:cubicBezTo>
                    <a:pt x="3980" y="13834"/>
                    <a:pt x="3998" y="13762"/>
                    <a:pt x="4015" y="13735"/>
                  </a:cubicBezTo>
                  <a:cubicBezTo>
                    <a:pt x="4042" y="13816"/>
                    <a:pt x="4078" y="13905"/>
                    <a:pt x="4114" y="13994"/>
                  </a:cubicBezTo>
                  <a:cubicBezTo>
                    <a:pt x="4114" y="14012"/>
                    <a:pt x="4114" y="14057"/>
                    <a:pt x="4114" y="14074"/>
                  </a:cubicBezTo>
                  <a:cubicBezTo>
                    <a:pt x="4015" y="14083"/>
                    <a:pt x="3917" y="14092"/>
                    <a:pt x="3819" y="14101"/>
                  </a:cubicBezTo>
                  <a:cubicBezTo>
                    <a:pt x="3801" y="14137"/>
                    <a:pt x="3775" y="14217"/>
                    <a:pt x="3757" y="14253"/>
                  </a:cubicBezTo>
                  <a:cubicBezTo>
                    <a:pt x="3712" y="14226"/>
                    <a:pt x="3614" y="14190"/>
                    <a:pt x="3569" y="14164"/>
                  </a:cubicBezTo>
                  <a:cubicBezTo>
                    <a:pt x="3489" y="14226"/>
                    <a:pt x="3418" y="14280"/>
                    <a:pt x="3337" y="14333"/>
                  </a:cubicBezTo>
                  <a:cubicBezTo>
                    <a:pt x="3382" y="14342"/>
                    <a:pt x="3462" y="14351"/>
                    <a:pt x="3507" y="14360"/>
                  </a:cubicBezTo>
                  <a:cubicBezTo>
                    <a:pt x="3498" y="14405"/>
                    <a:pt x="3471" y="14503"/>
                    <a:pt x="3453" y="14547"/>
                  </a:cubicBezTo>
                  <a:cubicBezTo>
                    <a:pt x="3489" y="14601"/>
                    <a:pt x="3525" y="14645"/>
                    <a:pt x="3552" y="14690"/>
                  </a:cubicBezTo>
                  <a:cubicBezTo>
                    <a:pt x="3516" y="14752"/>
                    <a:pt x="3471" y="14815"/>
                    <a:pt x="3427" y="14868"/>
                  </a:cubicBezTo>
                  <a:cubicBezTo>
                    <a:pt x="3411" y="14865"/>
                    <a:pt x="3394" y="14864"/>
                    <a:pt x="3377" y="14864"/>
                  </a:cubicBezTo>
                  <a:cubicBezTo>
                    <a:pt x="3324" y="14864"/>
                    <a:pt x="3265" y="14875"/>
                    <a:pt x="3210" y="14875"/>
                  </a:cubicBezTo>
                  <a:cubicBezTo>
                    <a:pt x="3147" y="14875"/>
                    <a:pt x="3090" y="14859"/>
                    <a:pt x="3061" y="14788"/>
                  </a:cubicBezTo>
                  <a:cubicBezTo>
                    <a:pt x="2990" y="14868"/>
                    <a:pt x="2918" y="14949"/>
                    <a:pt x="2847" y="15029"/>
                  </a:cubicBezTo>
                  <a:cubicBezTo>
                    <a:pt x="2829" y="14922"/>
                    <a:pt x="2802" y="14815"/>
                    <a:pt x="2766" y="14708"/>
                  </a:cubicBezTo>
                  <a:cubicBezTo>
                    <a:pt x="2686" y="14744"/>
                    <a:pt x="2606" y="14779"/>
                    <a:pt x="2526" y="14806"/>
                  </a:cubicBezTo>
                  <a:cubicBezTo>
                    <a:pt x="2419" y="14735"/>
                    <a:pt x="2329" y="14636"/>
                    <a:pt x="2240" y="14538"/>
                  </a:cubicBezTo>
                  <a:cubicBezTo>
                    <a:pt x="2142" y="14547"/>
                    <a:pt x="2035" y="14556"/>
                    <a:pt x="1928" y="14565"/>
                  </a:cubicBezTo>
                  <a:cubicBezTo>
                    <a:pt x="1901" y="14521"/>
                    <a:pt x="1865" y="14476"/>
                    <a:pt x="1830" y="14431"/>
                  </a:cubicBezTo>
                  <a:cubicBezTo>
                    <a:pt x="1794" y="14431"/>
                    <a:pt x="1732" y="14422"/>
                    <a:pt x="1696" y="14422"/>
                  </a:cubicBezTo>
                  <a:cubicBezTo>
                    <a:pt x="1651" y="14458"/>
                    <a:pt x="1607" y="14494"/>
                    <a:pt x="1562" y="14529"/>
                  </a:cubicBezTo>
                  <a:cubicBezTo>
                    <a:pt x="1437" y="14413"/>
                    <a:pt x="1303" y="14315"/>
                    <a:pt x="1143" y="14271"/>
                  </a:cubicBezTo>
                  <a:cubicBezTo>
                    <a:pt x="1125" y="14306"/>
                    <a:pt x="1098" y="14369"/>
                    <a:pt x="1089" y="14405"/>
                  </a:cubicBezTo>
                  <a:cubicBezTo>
                    <a:pt x="1107" y="14476"/>
                    <a:pt x="1116" y="14547"/>
                    <a:pt x="1134" y="14628"/>
                  </a:cubicBezTo>
                  <a:cubicBezTo>
                    <a:pt x="1027" y="14636"/>
                    <a:pt x="929" y="14645"/>
                    <a:pt x="831" y="14663"/>
                  </a:cubicBezTo>
                  <a:cubicBezTo>
                    <a:pt x="831" y="14904"/>
                    <a:pt x="608" y="14993"/>
                    <a:pt x="456" y="15127"/>
                  </a:cubicBezTo>
                  <a:cubicBezTo>
                    <a:pt x="509" y="15163"/>
                    <a:pt x="554" y="15199"/>
                    <a:pt x="608" y="15234"/>
                  </a:cubicBezTo>
                  <a:cubicBezTo>
                    <a:pt x="572" y="15252"/>
                    <a:pt x="527" y="15270"/>
                    <a:pt x="483" y="15288"/>
                  </a:cubicBezTo>
                  <a:cubicBezTo>
                    <a:pt x="438" y="15555"/>
                    <a:pt x="242" y="15778"/>
                    <a:pt x="1" y="15885"/>
                  </a:cubicBezTo>
                  <a:cubicBezTo>
                    <a:pt x="37" y="15877"/>
                    <a:pt x="108" y="15850"/>
                    <a:pt x="144" y="15841"/>
                  </a:cubicBezTo>
                  <a:cubicBezTo>
                    <a:pt x="194" y="15916"/>
                    <a:pt x="248" y="16004"/>
                    <a:pt x="325" y="16004"/>
                  </a:cubicBezTo>
                  <a:cubicBezTo>
                    <a:pt x="358" y="16004"/>
                    <a:pt x="395" y="15988"/>
                    <a:pt x="438" y="15948"/>
                  </a:cubicBezTo>
                  <a:cubicBezTo>
                    <a:pt x="376" y="15903"/>
                    <a:pt x="322" y="15859"/>
                    <a:pt x="269" y="15805"/>
                  </a:cubicBezTo>
                  <a:cubicBezTo>
                    <a:pt x="331" y="15796"/>
                    <a:pt x="402" y="15787"/>
                    <a:pt x="474" y="15787"/>
                  </a:cubicBezTo>
                  <a:cubicBezTo>
                    <a:pt x="456" y="15984"/>
                    <a:pt x="429" y="16207"/>
                    <a:pt x="572" y="16367"/>
                  </a:cubicBezTo>
                  <a:cubicBezTo>
                    <a:pt x="572" y="16430"/>
                    <a:pt x="563" y="16483"/>
                    <a:pt x="554" y="16546"/>
                  </a:cubicBezTo>
                  <a:cubicBezTo>
                    <a:pt x="644" y="16598"/>
                    <a:pt x="741" y="16670"/>
                    <a:pt x="849" y="16670"/>
                  </a:cubicBezTo>
                  <a:cubicBezTo>
                    <a:pt x="869" y="16670"/>
                    <a:pt x="890" y="16667"/>
                    <a:pt x="911" y="16662"/>
                  </a:cubicBezTo>
                  <a:cubicBezTo>
                    <a:pt x="1045" y="16644"/>
                    <a:pt x="1134" y="16537"/>
                    <a:pt x="1250" y="16492"/>
                  </a:cubicBezTo>
                  <a:cubicBezTo>
                    <a:pt x="1366" y="16492"/>
                    <a:pt x="1473" y="16519"/>
                    <a:pt x="1589" y="16546"/>
                  </a:cubicBezTo>
                  <a:cubicBezTo>
                    <a:pt x="1669" y="16670"/>
                    <a:pt x="1758" y="16786"/>
                    <a:pt x="1874" y="16885"/>
                  </a:cubicBezTo>
                  <a:cubicBezTo>
                    <a:pt x="1830" y="16786"/>
                    <a:pt x="1785" y="16688"/>
                    <a:pt x="1749" y="16590"/>
                  </a:cubicBezTo>
                  <a:lnTo>
                    <a:pt x="1749" y="16590"/>
                  </a:lnTo>
                  <a:cubicBezTo>
                    <a:pt x="1812" y="16599"/>
                    <a:pt x="1937" y="16617"/>
                    <a:pt x="1999" y="16635"/>
                  </a:cubicBezTo>
                  <a:cubicBezTo>
                    <a:pt x="2053" y="16688"/>
                    <a:pt x="2071" y="16769"/>
                    <a:pt x="2115" y="16840"/>
                  </a:cubicBezTo>
                  <a:cubicBezTo>
                    <a:pt x="2204" y="16885"/>
                    <a:pt x="2294" y="16938"/>
                    <a:pt x="2392" y="16965"/>
                  </a:cubicBezTo>
                  <a:cubicBezTo>
                    <a:pt x="2499" y="16956"/>
                    <a:pt x="2606" y="16911"/>
                    <a:pt x="2713" y="16885"/>
                  </a:cubicBezTo>
                  <a:cubicBezTo>
                    <a:pt x="2677" y="16751"/>
                    <a:pt x="2633" y="16617"/>
                    <a:pt x="2570" y="16492"/>
                  </a:cubicBezTo>
                  <a:cubicBezTo>
                    <a:pt x="2686" y="16385"/>
                    <a:pt x="2838" y="16358"/>
                    <a:pt x="2990" y="16331"/>
                  </a:cubicBezTo>
                  <a:cubicBezTo>
                    <a:pt x="3007" y="16278"/>
                    <a:pt x="3016" y="16216"/>
                    <a:pt x="3034" y="16162"/>
                  </a:cubicBezTo>
                  <a:cubicBezTo>
                    <a:pt x="2936" y="16117"/>
                    <a:pt x="2829" y="16073"/>
                    <a:pt x="2722" y="16037"/>
                  </a:cubicBezTo>
                  <a:cubicBezTo>
                    <a:pt x="2597" y="15850"/>
                    <a:pt x="2454" y="15671"/>
                    <a:pt x="2294" y="15511"/>
                  </a:cubicBezTo>
                  <a:cubicBezTo>
                    <a:pt x="2196" y="15475"/>
                    <a:pt x="2088" y="15484"/>
                    <a:pt x="2017" y="15386"/>
                  </a:cubicBezTo>
                  <a:lnTo>
                    <a:pt x="2017" y="15386"/>
                  </a:lnTo>
                  <a:cubicBezTo>
                    <a:pt x="2133" y="15404"/>
                    <a:pt x="2249" y="15430"/>
                    <a:pt x="2356" y="15466"/>
                  </a:cubicBezTo>
                  <a:cubicBezTo>
                    <a:pt x="2416" y="15563"/>
                    <a:pt x="2527" y="15608"/>
                    <a:pt x="2640" y="15608"/>
                  </a:cubicBezTo>
                  <a:cubicBezTo>
                    <a:pt x="2778" y="15608"/>
                    <a:pt x="2918" y="15540"/>
                    <a:pt x="2972" y="15413"/>
                  </a:cubicBezTo>
                  <a:cubicBezTo>
                    <a:pt x="2998" y="15430"/>
                    <a:pt x="3043" y="15448"/>
                    <a:pt x="3061" y="15457"/>
                  </a:cubicBezTo>
                  <a:cubicBezTo>
                    <a:pt x="3061" y="15502"/>
                    <a:pt x="3043" y="15573"/>
                    <a:pt x="3034" y="15609"/>
                  </a:cubicBezTo>
                  <a:cubicBezTo>
                    <a:pt x="3105" y="15609"/>
                    <a:pt x="3177" y="15600"/>
                    <a:pt x="3248" y="15591"/>
                  </a:cubicBezTo>
                  <a:cubicBezTo>
                    <a:pt x="3230" y="15555"/>
                    <a:pt x="3186" y="15484"/>
                    <a:pt x="3168" y="15448"/>
                  </a:cubicBezTo>
                  <a:cubicBezTo>
                    <a:pt x="3204" y="15430"/>
                    <a:pt x="3284" y="15404"/>
                    <a:pt x="3320" y="15386"/>
                  </a:cubicBezTo>
                  <a:cubicBezTo>
                    <a:pt x="3337" y="15359"/>
                    <a:pt x="3373" y="15314"/>
                    <a:pt x="3391" y="15288"/>
                  </a:cubicBezTo>
                  <a:cubicBezTo>
                    <a:pt x="3320" y="15279"/>
                    <a:pt x="3248" y="15270"/>
                    <a:pt x="3177" y="15252"/>
                  </a:cubicBezTo>
                  <a:cubicBezTo>
                    <a:pt x="3195" y="15181"/>
                    <a:pt x="3213" y="15109"/>
                    <a:pt x="3230" y="15038"/>
                  </a:cubicBezTo>
                  <a:cubicBezTo>
                    <a:pt x="3275" y="15020"/>
                    <a:pt x="3311" y="14993"/>
                    <a:pt x="3355" y="14975"/>
                  </a:cubicBezTo>
                  <a:lnTo>
                    <a:pt x="3355" y="14975"/>
                  </a:lnTo>
                  <a:cubicBezTo>
                    <a:pt x="3337" y="15029"/>
                    <a:pt x="3311" y="15145"/>
                    <a:pt x="3302" y="15199"/>
                  </a:cubicBezTo>
                  <a:cubicBezTo>
                    <a:pt x="3453" y="15056"/>
                    <a:pt x="3560" y="14877"/>
                    <a:pt x="3685" y="14708"/>
                  </a:cubicBezTo>
                  <a:cubicBezTo>
                    <a:pt x="3783" y="14735"/>
                    <a:pt x="3891" y="14761"/>
                    <a:pt x="3998" y="14797"/>
                  </a:cubicBezTo>
                  <a:cubicBezTo>
                    <a:pt x="4078" y="14708"/>
                    <a:pt x="4158" y="14628"/>
                    <a:pt x="4274" y="14583"/>
                  </a:cubicBezTo>
                  <a:cubicBezTo>
                    <a:pt x="4292" y="14512"/>
                    <a:pt x="4310" y="14440"/>
                    <a:pt x="4328" y="14369"/>
                  </a:cubicBezTo>
                  <a:cubicBezTo>
                    <a:pt x="4319" y="14351"/>
                    <a:pt x="4292" y="14297"/>
                    <a:pt x="4283" y="14280"/>
                  </a:cubicBezTo>
                  <a:lnTo>
                    <a:pt x="4283" y="14280"/>
                  </a:lnTo>
                  <a:cubicBezTo>
                    <a:pt x="4435" y="14306"/>
                    <a:pt x="4586" y="14333"/>
                    <a:pt x="4738" y="14360"/>
                  </a:cubicBezTo>
                  <a:cubicBezTo>
                    <a:pt x="4783" y="14315"/>
                    <a:pt x="4818" y="14271"/>
                    <a:pt x="4863" y="14235"/>
                  </a:cubicBezTo>
                  <a:cubicBezTo>
                    <a:pt x="5050" y="14235"/>
                    <a:pt x="5238" y="14226"/>
                    <a:pt x="5416" y="14173"/>
                  </a:cubicBezTo>
                  <a:cubicBezTo>
                    <a:pt x="5577" y="14137"/>
                    <a:pt x="5764" y="14137"/>
                    <a:pt x="5889" y="14012"/>
                  </a:cubicBezTo>
                  <a:cubicBezTo>
                    <a:pt x="6058" y="13843"/>
                    <a:pt x="6183" y="13637"/>
                    <a:pt x="6397" y="13521"/>
                  </a:cubicBezTo>
                  <a:cubicBezTo>
                    <a:pt x="6406" y="13459"/>
                    <a:pt x="6406" y="13388"/>
                    <a:pt x="6415" y="13325"/>
                  </a:cubicBezTo>
                  <a:cubicBezTo>
                    <a:pt x="6522" y="13316"/>
                    <a:pt x="6629" y="13316"/>
                    <a:pt x="6745" y="13298"/>
                  </a:cubicBezTo>
                  <a:cubicBezTo>
                    <a:pt x="6781" y="13236"/>
                    <a:pt x="6817" y="13173"/>
                    <a:pt x="6861" y="13111"/>
                  </a:cubicBezTo>
                  <a:cubicBezTo>
                    <a:pt x="6772" y="12924"/>
                    <a:pt x="6692" y="12736"/>
                    <a:pt x="6603" y="12549"/>
                  </a:cubicBezTo>
                  <a:cubicBezTo>
                    <a:pt x="6603" y="12406"/>
                    <a:pt x="6629" y="12264"/>
                    <a:pt x="6531" y="12148"/>
                  </a:cubicBezTo>
                  <a:lnTo>
                    <a:pt x="6531" y="12148"/>
                  </a:lnTo>
                  <a:cubicBezTo>
                    <a:pt x="6585" y="12165"/>
                    <a:pt x="6638" y="12183"/>
                    <a:pt x="6692" y="12210"/>
                  </a:cubicBezTo>
                  <a:cubicBezTo>
                    <a:pt x="6772" y="12335"/>
                    <a:pt x="6906" y="12379"/>
                    <a:pt x="7049" y="12397"/>
                  </a:cubicBezTo>
                  <a:cubicBezTo>
                    <a:pt x="7058" y="12371"/>
                    <a:pt x="7084" y="12317"/>
                    <a:pt x="7102" y="12290"/>
                  </a:cubicBezTo>
                  <a:cubicBezTo>
                    <a:pt x="7040" y="12165"/>
                    <a:pt x="6977" y="12032"/>
                    <a:pt x="6915" y="11907"/>
                  </a:cubicBezTo>
                  <a:lnTo>
                    <a:pt x="6915" y="11907"/>
                  </a:lnTo>
                  <a:cubicBezTo>
                    <a:pt x="7013" y="11925"/>
                    <a:pt x="7120" y="11942"/>
                    <a:pt x="7218" y="11969"/>
                  </a:cubicBezTo>
                  <a:cubicBezTo>
                    <a:pt x="7227" y="11916"/>
                    <a:pt x="7236" y="11817"/>
                    <a:pt x="7245" y="11764"/>
                  </a:cubicBezTo>
                  <a:cubicBezTo>
                    <a:pt x="7102" y="11568"/>
                    <a:pt x="6959" y="11371"/>
                    <a:pt x="6888" y="11139"/>
                  </a:cubicBezTo>
                  <a:lnTo>
                    <a:pt x="6888" y="11139"/>
                  </a:lnTo>
                  <a:cubicBezTo>
                    <a:pt x="7102" y="11202"/>
                    <a:pt x="7245" y="11371"/>
                    <a:pt x="7370" y="11541"/>
                  </a:cubicBezTo>
                  <a:cubicBezTo>
                    <a:pt x="7387" y="11544"/>
                    <a:pt x="7405" y="11545"/>
                    <a:pt x="7422" y="11545"/>
                  </a:cubicBezTo>
                  <a:cubicBezTo>
                    <a:pt x="7509" y="11545"/>
                    <a:pt x="7591" y="11513"/>
                    <a:pt x="7673" y="11505"/>
                  </a:cubicBezTo>
                  <a:cubicBezTo>
                    <a:pt x="7673" y="11398"/>
                    <a:pt x="7673" y="11291"/>
                    <a:pt x="7637" y="11193"/>
                  </a:cubicBezTo>
                  <a:cubicBezTo>
                    <a:pt x="7727" y="11068"/>
                    <a:pt x="7851" y="10979"/>
                    <a:pt x="8012" y="10943"/>
                  </a:cubicBezTo>
                  <a:cubicBezTo>
                    <a:pt x="8101" y="10934"/>
                    <a:pt x="8083" y="10818"/>
                    <a:pt x="8119" y="10756"/>
                  </a:cubicBezTo>
                  <a:cubicBezTo>
                    <a:pt x="8190" y="10667"/>
                    <a:pt x="8280" y="10595"/>
                    <a:pt x="8387" y="10551"/>
                  </a:cubicBezTo>
                  <a:cubicBezTo>
                    <a:pt x="8547" y="10488"/>
                    <a:pt x="8601" y="10292"/>
                    <a:pt x="8779" y="10265"/>
                  </a:cubicBezTo>
                  <a:cubicBezTo>
                    <a:pt x="9038" y="10203"/>
                    <a:pt x="9252" y="9953"/>
                    <a:pt x="9252" y="9685"/>
                  </a:cubicBezTo>
                  <a:cubicBezTo>
                    <a:pt x="9341" y="9569"/>
                    <a:pt x="9448" y="9462"/>
                    <a:pt x="9573" y="9382"/>
                  </a:cubicBezTo>
                  <a:cubicBezTo>
                    <a:pt x="9573" y="9346"/>
                    <a:pt x="9582" y="9266"/>
                    <a:pt x="9591" y="9221"/>
                  </a:cubicBezTo>
                  <a:cubicBezTo>
                    <a:pt x="9741" y="9146"/>
                    <a:pt x="9899" y="9087"/>
                    <a:pt x="10065" y="9087"/>
                  </a:cubicBezTo>
                  <a:cubicBezTo>
                    <a:pt x="10077" y="9087"/>
                    <a:pt x="10088" y="9087"/>
                    <a:pt x="10100" y="9088"/>
                  </a:cubicBezTo>
                  <a:cubicBezTo>
                    <a:pt x="10108" y="9141"/>
                    <a:pt x="10108" y="9239"/>
                    <a:pt x="10117" y="9284"/>
                  </a:cubicBezTo>
                  <a:cubicBezTo>
                    <a:pt x="10189" y="9302"/>
                    <a:pt x="10260" y="9320"/>
                    <a:pt x="10332" y="9337"/>
                  </a:cubicBezTo>
                  <a:cubicBezTo>
                    <a:pt x="10314" y="9257"/>
                    <a:pt x="10296" y="9177"/>
                    <a:pt x="10278" y="9097"/>
                  </a:cubicBezTo>
                  <a:cubicBezTo>
                    <a:pt x="10242" y="9079"/>
                    <a:pt x="10180" y="9025"/>
                    <a:pt x="10144" y="9007"/>
                  </a:cubicBezTo>
                  <a:cubicBezTo>
                    <a:pt x="10189" y="8963"/>
                    <a:pt x="10251" y="8927"/>
                    <a:pt x="10314" y="8909"/>
                  </a:cubicBezTo>
                  <a:cubicBezTo>
                    <a:pt x="10376" y="8856"/>
                    <a:pt x="10439" y="8793"/>
                    <a:pt x="10492" y="8731"/>
                  </a:cubicBezTo>
                  <a:cubicBezTo>
                    <a:pt x="10536" y="8740"/>
                    <a:pt x="10623" y="8748"/>
                    <a:pt x="10668" y="8757"/>
                  </a:cubicBezTo>
                  <a:lnTo>
                    <a:pt x="10668" y="8757"/>
                  </a:lnTo>
                  <a:cubicBezTo>
                    <a:pt x="10683" y="8722"/>
                    <a:pt x="10699" y="8686"/>
                    <a:pt x="10715" y="8651"/>
                  </a:cubicBezTo>
                  <a:cubicBezTo>
                    <a:pt x="10902" y="8508"/>
                    <a:pt x="11125" y="8454"/>
                    <a:pt x="11322" y="8347"/>
                  </a:cubicBezTo>
                  <a:cubicBezTo>
                    <a:pt x="11268" y="8106"/>
                    <a:pt x="10867" y="8151"/>
                    <a:pt x="10867" y="7874"/>
                  </a:cubicBezTo>
                  <a:cubicBezTo>
                    <a:pt x="10831" y="7758"/>
                    <a:pt x="10974" y="7776"/>
                    <a:pt x="11036" y="7741"/>
                  </a:cubicBezTo>
                  <a:cubicBezTo>
                    <a:pt x="11063" y="7651"/>
                    <a:pt x="11081" y="7562"/>
                    <a:pt x="11108" y="7473"/>
                  </a:cubicBezTo>
                  <a:cubicBezTo>
                    <a:pt x="11081" y="7410"/>
                    <a:pt x="11054" y="7357"/>
                    <a:pt x="11027" y="7295"/>
                  </a:cubicBezTo>
                  <a:lnTo>
                    <a:pt x="11027" y="7295"/>
                  </a:lnTo>
                  <a:cubicBezTo>
                    <a:pt x="11152" y="7357"/>
                    <a:pt x="11277" y="7419"/>
                    <a:pt x="11402" y="7473"/>
                  </a:cubicBezTo>
                  <a:cubicBezTo>
                    <a:pt x="11402" y="7634"/>
                    <a:pt x="11456" y="7776"/>
                    <a:pt x="11527" y="7919"/>
                  </a:cubicBezTo>
                  <a:cubicBezTo>
                    <a:pt x="11598" y="7928"/>
                    <a:pt x="11670" y="7946"/>
                    <a:pt x="11741" y="7955"/>
                  </a:cubicBezTo>
                  <a:cubicBezTo>
                    <a:pt x="11821" y="7874"/>
                    <a:pt x="11848" y="7767"/>
                    <a:pt x="11884" y="7660"/>
                  </a:cubicBezTo>
                  <a:cubicBezTo>
                    <a:pt x="11937" y="7437"/>
                    <a:pt x="12062" y="7232"/>
                    <a:pt x="12044" y="6991"/>
                  </a:cubicBezTo>
                  <a:cubicBezTo>
                    <a:pt x="12014" y="6832"/>
                    <a:pt x="12145" y="6653"/>
                    <a:pt x="12306" y="6653"/>
                  </a:cubicBezTo>
                  <a:cubicBezTo>
                    <a:pt x="12334" y="6653"/>
                    <a:pt x="12363" y="6658"/>
                    <a:pt x="12392" y="6670"/>
                  </a:cubicBezTo>
                  <a:cubicBezTo>
                    <a:pt x="12374" y="6625"/>
                    <a:pt x="12357" y="6572"/>
                    <a:pt x="12330" y="6527"/>
                  </a:cubicBezTo>
                  <a:cubicBezTo>
                    <a:pt x="12481" y="6402"/>
                    <a:pt x="12624" y="6269"/>
                    <a:pt x="12767" y="6144"/>
                  </a:cubicBezTo>
                  <a:lnTo>
                    <a:pt x="12767" y="6144"/>
                  </a:lnTo>
                  <a:cubicBezTo>
                    <a:pt x="12758" y="6215"/>
                    <a:pt x="12740" y="6367"/>
                    <a:pt x="12731" y="6438"/>
                  </a:cubicBezTo>
                  <a:cubicBezTo>
                    <a:pt x="12785" y="6367"/>
                    <a:pt x="12794" y="6278"/>
                    <a:pt x="12812" y="6197"/>
                  </a:cubicBezTo>
                  <a:cubicBezTo>
                    <a:pt x="13008" y="5992"/>
                    <a:pt x="13267" y="5876"/>
                    <a:pt x="13481" y="5698"/>
                  </a:cubicBezTo>
                  <a:lnTo>
                    <a:pt x="13481" y="5698"/>
                  </a:lnTo>
                  <a:cubicBezTo>
                    <a:pt x="13383" y="5715"/>
                    <a:pt x="13284" y="5733"/>
                    <a:pt x="13186" y="5760"/>
                  </a:cubicBezTo>
                  <a:cubicBezTo>
                    <a:pt x="13231" y="5501"/>
                    <a:pt x="13490" y="5466"/>
                    <a:pt x="13695" y="5430"/>
                  </a:cubicBezTo>
                  <a:cubicBezTo>
                    <a:pt x="13650" y="5412"/>
                    <a:pt x="13561" y="5394"/>
                    <a:pt x="13525" y="5377"/>
                  </a:cubicBezTo>
                  <a:cubicBezTo>
                    <a:pt x="13739" y="5180"/>
                    <a:pt x="13882" y="4922"/>
                    <a:pt x="14087" y="4707"/>
                  </a:cubicBezTo>
                  <a:cubicBezTo>
                    <a:pt x="14284" y="4502"/>
                    <a:pt x="14346" y="4208"/>
                    <a:pt x="14498" y="3967"/>
                  </a:cubicBezTo>
                  <a:cubicBezTo>
                    <a:pt x="14605" y="3797"/>
                    <a:pt x="14596" y="3592"/>
                    <a:pt x="14623" y="3405"/>
                  </a:cubicBezTo>
                  <a:cubicBezTo>
                    <a:pt x="14676" y="3137"/>
                    <a:pt x="14551" y="2879"/>
                    <a:pt x="14498" y="2620"/>
                  </a:cubicBezTo>
                  <a:cubicBezTo>
                    <a:pt x="14346" y="2201"/>
                    <a:pt x="14310" y="1755"/>
                    <a:pt x="14168" y="1326"/>
                  </a:cubicBezTo>
                  <a:cubicBezTo>
                    <a:pt x="14096" y="925"/>
                    <a:pt x="13864" y="541"/>
                    <a:pt x="13507" y="345"/>
                  </a:cubicBezTo>
                  <a:cubicBezTo>
                    <a:pt x="13251" y="138"/>
                    <a:pt x="12905" y="1"/>
                    <a:pt x="12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5637275" y="-125925"/>
              <a:ext cx="19200" cy="30575"/>
            </a:xfrm>
            <a:custGeom>
              <a:avLst/>
              <a:gdLst/>
              <a:ahLst/>
              <a:cxnLst/>
              <a:rect l="l" t="t" r="r" b="b"/>
              <a:pathLst>
                <a:path w="768" h="1223" extrusionOk="0">
                  <a:moveTo>
                    <a:pt x="571" y="277"/>
                  </a:moveTo>
                  <a:cubicBezTo>
                    <a:pt x="553" y="322"/>
                    <a:pt x="535" y="411"/>
                    <a:pt x="526" y="456"/>
                  </a:cubicBezTo>
                  <a:cubicBezTo>
                    <a:pt x="553" y="447"/>
                    <a:pt x="607" y="420"/>
                    <a:pt x="634" y="411"/>
                  </a:cubicBezTo>
                  <a:lnTo>
                    <a:pt x="634" y="411"/>
                  </a:lnTo>
                  <a:cubicBezTo>
                    <a:pt x="625" y="456"/>
                    <a:pt x="598" y="536"/>
                    <a:pt x="589" y="580"/>
                  </a:cubicBezTo>
                  <a:cubicBezTo>
                    <a:pt x="553" y="563"/>
                    <a:pt x="491" y="536"/>
                    <a:pt x="455" y="518"/>
                  </a:cubicBezTo>
                  <a:cubicBezTo>
                    <a:pt x="428" y="688"/>
                    <a:pt x="411" y="857"/>
                    <a:pt x="393" y="1018"/>
                  </a:cubicBezTo>
                  <a:cubicBezTo>
                    <a:pt x="357" y="1000"/>
                    <a:pt x="277" y="964"/>
                    <a:pt x="241" y="937"/>
                  </a:cubicBezTo>
                  <a:cubicBezTo>
                    <a:pt x="375" y="732"/>
                    <a:pt x="286" y="366"/>
                    <a:pt x="571" y="277"/>
                  </a:cubicBezTo>
                  <a:close/>
                  <a:moveTo>
                    <a:pt x="705" y="1"/>
                  </a:moveTo>
                  <a:lnTo>
                    <a:pt x="705" y="1"/>
                  </a:lnTo>
                  <a:cubicBezTo>
                    <a:pt x="607" y="54"/>
                    <a:pt x="500" y="108"/>
                    <a:pt x="455" y="215"/>
                  </a:cubicBezTo>
                  <a:cubicBezTo>
                    <a:pt x="286" y="545"/>
                    <a:pt x="98" y="866"/>
                    <a:pt x="0" y="1223"/>
                  </a:cubicBezTo>
                  <a:cubicBezTo>
                    <a:pt x="72" y="1134"/>
                    <a:pt x="134" y="1035"/>
                    <a:pt x="196" y="937"/>
                  </a:cubicBezTo>
                  <a:cubicBezTo>
                    <a:pt x="268" y="991"/>
                    <a:pt x="339" y="1035"/>
                    <a:pt x="411" y="1080"/>
                  </a:cubicBezTo>
                  <a:cubicBezTo>
                    <a:pt x="464" y="946"/>
                    <a:pt x="526" y="812"/>
                    <a:pt x="500" y="661"/>
                  </a:cubicBezTo>
                  <a:cubicBezTo>
                    <a:pt x="526" y="661"/>
                    <a:pt x="589" y="652"/>
                    <a:pt x="616" y="643"/>
                  </a:cubicBezTo>
                  <a:cubicBezTo>
                    <a:pt x="625" y="500"/>
                    <a:pt x="669" y="366"/>
                    <a:pt x="767" y="250"/>
                  </a:cubicBezTo>
                  <a:cubicBezTo>
                    <a:pt x="723" y="241"/>
                    <a:pt x="651" y="206"/>
                    <a:pt x="616" y="188"/>
                  </a:cubicBezTo>
                  <a:cubicBezTo>
                    <a:pt x="642" y="126"/>
                    <a:pt x="669" y="63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5631025" y="-95825"/>
              <a:ext cx="6500" cy="13875"/>
            </a:xfrm>
            <a:custGeom>
              <a:avLst/>
              <a:gdLst/>
              <a:ahLst/>
              <a:cxnLst/>
              <a:rect l="l" t="t" r="r" b="b"/>
              <a:pathLst>
                <a:path w="260" h="555" extrusionOk="0">
                  <a:moveTo>
                    <a:pt x="259" y="1"/>
                  </a:moveTo>
                  <a:cubicBezTo>
                    <a:pt x="134" y="162"/>
                    <a:pt x="18" y="340"/>
                    <a:pt x="0" y="554"/>
                  </a:cubicBezTo>
                  <a:cubicBezTo>
                    <a:pt x="188" y="438"/>
                    <a:pt x="214" y="197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5625450" y="-75075"/>
              <a:ext cx="4475" cy="8050"/>
            </a:xfrm>
            <a:custGeom>
              <a:avLst/>
              <a:gdLst/>
              <a:ahLst/>
              <a:cxnLst/>
              <a:rect l="l" t="t" r="r" b="b"/>
              <a:pathLst>
                <a:path w="179" h="322" extrusionOk="0">
                  <a:moveTo>
                    <a:pt x="179" y="1"/>
                  </a:moveTo>
                  <a:cubicBezTo>
                    <a:pt x="116" y="81"/>
                    <a:pt x="54" y="170"/>
                    <a:pt x="0" y="250"/>
                  </a:cubicBezTo>
                  <a:cubicBezTo>
                    <a:pt x="45" y="268"/>
                    <a:pt x="134" y="304"/>
                    <a:pt x="179" y="322"/>
                  </a:cubicBezTo>
                  <a:cubicBezTo>
                    <a:pt x="179" y="215"/>
                    <a:pt x="179" y="108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6026000" y="177025"/>
              <a:ext cx="233300" cy="202750"/>
            </a:xfrm>
            <a:custGeom>
              <a:avLst/>
              <a:gdLst/>
              <a:ahLst/>
              <a:cxnLst/>
              <a:rect l="l" t="t" r="r" b="b"/>
              <a:pathLst>
                <a:path w="9332" h="8110" extrusionOk="0">
                  <a:moveTo>
                    <a:pt x="6877" y="466"/>
                  </a:moveTo>
                  <a:cubicBezTo>
                    <a:pt x="7148" y="466"/>
                    <a:pt x="7403" y="574"/>
                    <a:pt x="7628" y="711"/>
                  </a:cubicBezTo>
                  <a:cubicBezTo>
                    <a:pt x="7833" y="907"/>
                    <a:pt x="7976" y="1148"/>
                    <a:pt x="8137" y="1371"/>
                  </a:cubicBezTo>
                  <a:cubicBezTo>
                    <a:pt x="8217" y="1398"/>
                    <a:pt x="8288" y="1425"/>
                    <a:pt x="8368" y="1451"/>
                  </a:cubicBezTo>
                  <a:cubicBezTo>
                    <a:pt x="8324" y="1469"/>
                    <a:pt x="8226" y="1487"/>
                    <a:pt x="8181" y="1496"/>
                  </a:cubicBezTo>
                  <a:cubicBezTo>
                    <a:pt x="8190" y="1576"/>
                    <a:pt x="8208" y="1657"/>
                    <a:pt x="8226" y="1737"/>
                  </a:cubicBezTo>
                  <a:cubicBezTo>
                    <a:pt x="8297" y="1799"/>
                    <a:pt x="8377" y="1871"/>
                    <a:pt x="8431" y="1951"/>
                  </a:cubicBezTo>
                  <a:cubicBezTo>
                    <a:pt x="8395" y="2040"/>
                    <a:pt x="8342" y="2121"/>
                    <a:pt x="8297" y="2201"/>
                  </a:cubicBezTo>
                  <a:cubicBezTo>
                    <a:pt x="8226" y="2281"/>
                    <a:pt x="8163" y="2370"/>
                    <a:pt x="8110" y="2460"/>
                  </a:cubicBezTo>
                  <a:cubicBezTo>
                    <a:pt x="8012" y="2540"/>
                    <a:pt x="7967" y="2647"/>
                    <a:pt x="7940" y="2772"/>
                  </a:cubicBezTo>
                  <a:cubicBezTo>
                    <a:pt x="7913" y="2763"/>
                    <a:pt x="7869" y="2763"/>
                    <a:pt x="7842" y="2763"/>
                  </a:cubicBezTo>
                  <a:cubicBezTo>
                    <a:pt x="7887" y="2468"/>
                    <a:pt x="7887" y="2156"/>
                    <a:pt x="7833" y="1862"/>
                  </a:cubicBezTo>
                  <a:cubicBezTo>
                    <a:pt x="7762" y="1567"/>
                    <a:pt x="7717" y="1255"/>
                    <a:pt x="7503" y="1032"/>
                  </a:cubicBezTo>
                  <a:cubicBezTo>
                    <a:pt x="7367" y="904"/>
                    <a:pt x="7214" y="728"/>
                    <a:pt x="7006" y="728"/>
                  </a:cubicBezTo>
                  <a:cubicBezTo>
                    <a:pt x="6997" y="728"/>
                    <a:pt x="6987" y="728"/>
                    <a:pt x="6977" y="729"/>
                  </a:cubicBezTo>
                  <a:cubicBezTo>
                    <a:pt x="6763" y="720"/>
                    <a:pt x="6549" y="649"/>
                    <a:pt x="6343" y="613"/>
                  </a:cubicBezTo>
                  <a:cubicBezTo>
                    <a:pt x="6392" y="485"/>
                    <a:pt x="6512" y="473"/>
                    <a:pt x="6632" y="473"/>
                  </a:cubicBezTo>
                  <a:cubicBezTo>
                    <a:pt x="6657" y="473"/>
                    <a:pt x="6682" y="474"/>
                    <a:pt x="6706" y="474"/>
                  </a:cubicBezTo>
                  <a:cubicBezTo>
                    <a:pt x="6735" y="474"/>
                    <a:pt x="6763" y="473"/>
                    <a:pt x="6789" y="470"/>
                  </a:cubicBezTo>
                  <a:cubicBezTo>
                    <a:pt x="6819" y="468"/>
                    <a:pt x="6848" y="466"/>
                    <a:pt x="6877" y="466"/>
                  </a:cubicBezTo>
                  <a:close/>
                  <a:moveTo>
                    <a:pt x="1535" y="6545"/>
                  </a:moveTo>
                  <a:cubicBezTo>
                    <a:pt x="1615" y="6599"/>
                    <a:pt x="1704" y="6643"/>
                    <a:pt x="1794" y="6697"/>
                  </a:cubicBezTo>
                  <a:cubicBezTo>
                    <a:pt x="1794" y="6795"/>
                    <a:pt x="1794" y="6884"/>
                    <a:pt x="1794" y="6982"/>
                  </a:cubicBezTo>
                  <a:cubicBezTo>
                    <a:pt x="1704" y="6991"/>
                    <a:pt x="1624" y="7000"/>
                    <a:pt x="1535" y="7018"/>
                  </a:cubicBezTo>
                  <a:cubicBezTo>
                    <a:pt x="1580" y="6858"/>
                    <a:pt x="1624" y="6697"/>
                    <a:pt x="1535" y="6545"/>
                  </a:cubicBezTo>
                  <a:close/>
                  <a:moveTo>
                    <a:pt x="1032" y="7841"/>
                  </a:moveTo>
                  <a:cubicBezTo>
                    <a:pt x="1069" y="7841"/>
                    <a:pt x="1084" y="7871"/>
                    <a:pt x="1071" y="7928"/>
                  </a:cubicBezTo>
                  <a:cubicBezTo>
                    <a:pt x="1048" y="7939"/>
                    <a:pt x="1029" y="7944"/>
                    <a:pt x="1014" y="7944"/>
                  </a:cubicBezTo>
                  <a:cubicBezTo>
                    <a:pt x="978" y="7944"/>
                    <a:pt x="967" y="7914"/>
                    <a:pt x="973" y="7857"/>
                  </a:cubicBezTo>
                  <a:cubicBezTo>
                    <a:pt x="996" y="7846"/>
                    <a:pt x="1016" y="7841"/>
                    <a:pt x="1032" y="7841"/>
                  </a:cubicBezTo>
                  <a:close/>
                  <a:moveTo>
                    <a:pt x="6924" y="1"/>
                  </a:moveTo>
                  <a:cubicBezTo>
                    <a:pt x="6785" y="1"/>
                    <a:pt x="6648" y="19"/>
                    <a:pt x="6513" y="60"/>
                  </a:cubicBezTo>
                  <a:cubicBezTo>
                    <a:pt x="6495" y="78"/>
                    <a:pt x="6459" y="113"/>
                    <a:pt x="6442" y="131"/>
                  </a:cubicBezTo>
                  <a:cubicBezTo>
                    <a:pt x="6431" y="131"/>
                    <a:pt x="6421" y="130"/>
                    <a:pt x="6411" y="130"/>
                  </a:cubicBezTo>
                  <a:cubicBezTo>
                    <a:pt x="6263" y="130"/>
                    <a:pt x="6131" y="192"/>
                    <a:pt x="6031" y="301"/>
                  </a:cubicBezTo>
                  <a:cubicBezTo>
                    <a:pt x="5879" y="452"/>
                    <a:pt x="5639" y="354"/>
                    <a:pt x="5460" y="461"/>
                  </a:cubicBezTo>
                  <a:cubicBezTo>
                    <a:pt x="4550" y="979"/>
                    <a:pt x="3881" y="1826"/>
                    <a:pt x="3373" y="2718"/>
                  </a:cubicBezTo>
                  <a:cubicBezTo>
                    <a:pt x="3176" y="2941"/>
                    <a:pt x="2927" y="3102"/>
                    <a:pt x="2748" y="3343"/>
                  </a:cubicBezTo>
                  <a:cubicBezTo>
                    <a:pt x="2507" y="3575"/>
                    <a:pt x="2275" y="3860"/>
                    <a:pt x="2284" y="4217"/>
                  </a:cubicBezTo>
                  <a:cubicBezTo>
                    <a:pt x="2124" y="4404"/>
                    <a:pt x="2106" y="4654"/>
                    <a:pt x="1999" y="4868"/>
                  </a:cubicBezTo>
                  <a:cubicBezTo>
                    <a:pt x="1847" y="5038"/>
                    <a:pt x="1678" y="5180"/>
                    <a:pt x="1535" y="5350"/>
                  </a:cubicBezTo>
                  <a:cubicBezTo>
                    <a:pt x="1602" y="5300"/>
                    <a:pt x="1721" y="5215"/>
                    <a:pt x="1812" y="5215"/>
                  </a:cubicBezTo>
                  <a:cubicBezTo>
                    <a:pt x="1866" y="5215"/>
                    <a:pt x="1911" y="5245"/>
                    <a:pt x="1927" y="5332"/>
                  </a:cubicBezTo>
                  <a:cubicBezTo>
                    <a:pt x="1910" y="5475"/>
                    <a:pt x="1820" y="5600"/>
                    <a:pt x="1767" y="5734"/>
                  </a:cubicBezTo>
                  <a:cubicBezTo>
                    <a:pt x="1651" y="5698"/>
                    <a:pt x="1472" y="5716"/>
                    <a:pt x="1508" y="5537"/>
                  </a:cubicBezTo>
                  <a:lnTo>
                    <a:pt x="1508" y="5537"/>
                  </a:lnTo>
                  <a:cubicBezTo>
                    <a:pt x="1365" y="5609"/>
                    <a:pt x="1232" y="5689"/>
                    <a:pt x="1133" y="5805"/>
                  </a:cubicBezTo>
                  <a:cubicBezTo>
                    <a:pt x="1187" y="5850"/>
                    <a:pt x="1232" y="5885"/>
                    <a:pt x="1285" y="5930"/>
                  </a:cubicBezTo>
                  <a:cubicBezTo>
                    <a:pt x="1330" y="6028"/>
                    <a:pt x="1374" y="6135"/>
                    <a:pt x="1428" y="6233"/>
                  </a:cubicBezTo>
                  <a:cubicBezTo>
                    <a:pt x="1392" y="6251"/>
                    <a:pt x="1321" y="6287"/>
                    <a:pt x="1285" y="6304"/>
                  </a:cubicBezTo>
                  <a:cubicBezTo>
                    <a:pt x="1267" y="6385"/>
                    <a:pt x="1249" y="6456"/>
                    <a:pt x="1232" y="6536"/>
                  </a:cubicBezTo>
                  <a:cubicBezTo>
                    <a:pt x="991" y="6536"/>
                    <a:pt x="875" y="6795"/>
                    <a:pt x="750" y="6965"/>
                  </a:cubicBezTo>
                  <a:cubicBezTo>
                    <a:pt x="785" y="7064"/>
                    <a:pt x="843" y="7236"/>
                    <a:pt x="950" y="7236"/>
                  </a:cubicBezTo>
                  <a:cubicBezTo>
                    <a:pt x="978" y="7236"/>
                    <a:pt x="1009" y="7224"/>
                    <a:pt x="1044" y="7197"/>
                  </a:cubicBezTo>
                  <a:cubicBezTo>
                    <a:pt x="1107" y="7232"/>
                    <a:pt x="1169" y="7268"/>
                    <a:pt x="1232" y="7304"/>
                  </a:cubicBezTo>
                  <a:cubicBezTo>
                    <a:pt x="1232" y="7313"/>
                    <a:pt x="1241" y="7321"/>
                    <a:pt x="1241" y="7330"/>
                  </a:cubicBezTo>
                  <a:cubicBezTo>
                    <a:pt x="1160" y="7313"/>
                    <a:pt x="1080" y="7295"/>
                    <a:pt x="1000" y="7277"/>
                  </a:cubicBezTo>
                  <a:cubicBezTo>
                    <a:pt x="873" y="7304"/>
                    <a:pt x="756" y="7425"/>
                    <a:pt x="635" y="7425"/>
                  </a:cubicBezTo>
                  <a:cubicBezTo>
                    <a:pt x="594" y="7425"/>
                    <a:pt x="552" y="7411"/>
                    <a:pt x="509" y="7375"/>
                  </a:cubicBezTo>
                  <a:lnTo>
                    <a:pt x="732" y="7375"/>
                  </a:lnTo>
                  <a:cubicBezTo>
                    <a:pt x="803" y="7286"/>
                    <a:pt x="687" y="7205"/>
                    <a:pt x="661" y="7125"/>
                  </a:cubicBezTo>
                  <a:cubicBezTo>
                    <a:pt x="604" y="7125"/>
                    <a:pt x="545" y="7121"/>
                    <a:pt x="487" y="7121"/>
                  </a:cubicBezTo>
                  <a:cubicBezTo>
                    <a:pt x="401" y="7121"/>
                    <a:pt x="316" y="7131"/>
                    <a:pt x="241" y="7179"/>
                  </a:cubicBezTo>
                  <a:cubicBezTo>
                    <a:pt x="331" y="7268"/>
                    <a:pt x="420" y="7357"/>
                    <a:pt x="509" y="7446"/>
                  </a:cubicBezTo>
                  <a:cubicBezTo>
                    <a:pt x="357" y="7580"/>
                    <a:pt x="179" y="7669"/>
                    <a:pt x="1" y="7768"/>
                  </a:cubicBezTo>
                  <a:cubicBezTo>
                    <a:pt x="54" y="7803"/>
                    <a:pt x="116" y="7839"/>
                    <a:pt x="179" y="7875"/>
                  </a:cubicBezTo>
                  <a:cubicBezTo>
                    <a:pt x="232" y="7986"/>
                    <a:pt x="358" y="8109"/>
                    <a:pt x="469" y="8109"/>
                  </a:cubicBezTo>
                  <a:cubicBezTo>
                    <a:pt x="526" y="8109"/>
                    <a:pt x="579" y="8076"/>
                    <a:pt x="616" y="7991"/>
                  </a:cubicBezTo>
                  <a:cubicBezTo>
                    <a:pt x="491" y="7919"/>
                    <a:pt x="366" y="7857"/>
                    <a:pt x="241" y="7785"/>
                  </a:cubicBezTo>
                  <a:cubicBezTo>
                    <a:pt x="299" y="7776"/>
                    <a:pt x="361" y="7767"/>
                    <a:pt x="420" y="7767"/>
                  </a:cubicBezTo>
                  <a:cubicBezTo>
                    <a:pt x="535" y="7767"/>
                    <a:pt x="640" y="7802"/>
                    <a:pt x="687" y="7937"/>
                  </a:cubicBezTo>
                  <a:cubicBezTo>
                    <a:pt x="803" y="7955"/>
                    <a:pt x="919" y="7982"/>
                    <a:pt x="1035" y="8008"/>
                  </a:cubicBezTo>
                  <a:cubicBezTo>
                    <a:pt x="1133" y="7982"/>
                    <a:pt x="1241" y="7946"/>
                    <a:pt x="1348" y="7919"/>
                  </a:cubicBezTo>
                  <a:cubicBezTo>
                    <a:pt x="1303" y="7910"/>
                    <a:pt x="1214" y="7883"/>
                    <a:pt x="1169" y="7866"/>
                  </a:cubicBezTo>
                  <a:cubicBezTo>
                    <a:pt x="1160" y="7830"/>
                    <a:pt x="1142" y="7759"/>
                    <a:pt x="1133" y="7723"/>
                  </a:cubicBezTo>
                  <a:cubicBezTo>
                    <a:pt x="1089" y="7723"/>
                    <a:pt x="1009" y="7705"/>
                    <a:pt x="964" y="7696"/>
                  </a:cubicBezTo>
                  <a:cubicBezTo>
                    <a:pt x="928" y="7634"/>
                    <a:pt x="893" y="7562"/>
                    <a:pt x="848" y="7500"/>
                  </a:cubicBezTo>
                  <a:lnTo>
                    <a:pt x="848" y="7500"/>
                  </a:lnTo>
                  <a:cubicBezTo>
                    <a:pt x="928" y="7518"/>
                    <a:pt x="1009" y="7536"/>
                    <a:pt x="1089" y="7553"/>
                  </a:cubicBezTo>
                  <a:cubicBezTo>
                    <a:pt x="1133" y="7607"/>
                    <a:pt x="1178" y="7669"/>
                    <a:pt x="1232" y="7714"/>
                  </a:cubicBezTo>
                  <a:cubicBezTo>
                    <a:pt x="1265" y="7722"/>
                    <a:pt x="1299" y="7726"/>
                    <a:pt x="1333" y="7726"/>
                  </a:cubicBezTo>
                  <a:cubicBezTo>
                    <a:pt x="1441" y="7726"/>
                    <a:pt x="1549" y="7690"/>
                    <a:pt x="1651" y="7669"/>
                  </a:cubicBezTo>
                  <a:lnTo>
                    <a:pt x="1651" y="7669"/>
                  </a:lnTo>
                  <a:cubicBezTo>
                    <a:pt x="1651" y="7687"/>
                    <a:pt x="1642" y="7723"/>
                    <a:pt x="1642" y="7741"/>
                  </a:cubicBezTo>
                  <a:cubicBezTo>
                    <a:pt x="1678" y="7696"/>
                    <a:pt x="1713" y="7660"/>
                    <a:pt x="1758" y="7616"/>
                  </a:cubicBezTo>
                  <a:lnTo>
                    <a:pt x="1758" y="7616"/>
                  </a:lnTo>
                  <a:cubicBezTo>
                    <a:pt x="1669" y="7634"/>
                    <a:pt x="1580" y="7652"/>
                    <a:pt x="1490" y="7669"/>
                  </a:cubicBezTo>
                  <a:cubicBezTo>
                    <a:pt x="1499" y="7509"/>
                    <a:pt x="1696" y="7491"/>
                    <a:pt x="1785" y="7375"/>
                  </a:cubicBezTo>
                  <a:cubicBezTo>
                    <a:pt x="1749" y="7348"/>
                    <a:pt x="1678" y="7295"/>
                    <a:pt x="1642" y="7268"/>
                  </a:cubicBezTo>
                  <a:cubicBezTo>
                    <a:pt x="1605" y="7277"/>
                    <a:pt x="1566" y="7281"/>
                    <a:pt x="1528" y="7281"/>
                  </a:cubicBezTo>
                  <a:cubicBezTo>
                    <a:pt x="1455" y="7281"/>
                    <a:pt x="1382" y="7268"/>
                    <a:pt x="1312" y="7250"/>
                  </a:cubicBezTo>
                  <a:cubicBezTo>
                    <a:pt x="1349" y="7199"/>
                    <a:pt x="1393" y="7184"/>
                    <a:pt x="1441" y="7184"/>
                  </a:cubicBezTo>
                  <a:cubicBezTo>
                    <a:pt x="1485" y="7184"/>
                    <a:pt x="1532" y="7197"/>
                    <a:pt x="1580" y="7205"/>
                  </a:cubicBezTo>
                  <a:cubicBezTo>
                    <a:pt x="1696" y="7161"/>
                    <a:pt x="1811" y="7090"/>
                    <a:pt x="1927" y="7054"/>
                  </a:cubicBezTo>
                  <a:cubicBezTo>
                    <a:pt x="1945" y="7027"/>
                    <a:pt x="1972" y="6965"/>
                    <a:pt x="1990" y="6938"/>
                  </a:cubicBezTo>
                  <a:cubicBezTo>
                    <a:pt x="2052" y="6970"/>
                    <a:pt x="2110" y="6983"/>
                    <a:pt x="2167" y="6983"/>
                  </a:cubicBezTo>
                  <a:cubicBezTo>
                    <a:pt x="2396" y="6983"/>
                    <a:pt x="2591" y="6770"/>
                    <a:pt x="2820" y="6742"/>
                  </a:cubicBezTo>
                  <a:cubicBezTo>
                    <a:pt x="3034" y="6733"/>
                    <a:pt x="3176" y="6554"/>
                    <a:pt x="3391" y="6519"/>
                  </a:cubicBezTo>
                  <a:cubicBezTo>
                    <a:pt x="3391" y="6483"/>
                    <a:pt x="3399" y="6403"/>
                    <a:pt x="3408" y="6358"/>
                  </a:cubicBezTo>
                  <a:cubicBezTo>
                    <a:pt x="3480" y="6385"/>
                    <a:pt x="3560" y="6403"/>
                    <a:pt x="3631" y="6429"/>
                  </a:cubicBezTo>
                  <a:cubicBezTo>
                    <a:pt x="3658" y="6403"/>
                    <a:pt x="3712" y="6340"/>
                    <a:pt x="3730" y="6313"/>
                  </a:cubicBezTo>
                  <a:cubicBezTo>
                    <a:pt x="3765" y="6322"/>
                    <a:pt x="3828" y="6349"/>
                    <a:pt x="3863" y="6358"/>
                  </a:cubicBezTo>
                  <a:cubicBezTo>
                    <a:pt x="3801" y="6483"/>
                    <a:pt x="3676" y="6501"/>
                    <a:pt x="3551" y="6519"/>
                  </a:cubicBezTo>
                  <a:cubicBezTo>
                    <a:pt x="3542" y="6563"/>
                    <a:pt x="3506" y="6652"/>
                    <a:pt x="3489" y="6697"/>
                  </a:cubicBezTo>
                  <a:cubicBezTo>
                    <a:pt x="3514" y="6701"/>
                    <a:pt x="3539" y="6703"/>
                    <a:pt x="3563" y="6703"/>
                  </a:cubicBezTo>
                  <a:cubicBezTo>
                    <a:pt x="3696" y="6703"/>
                    <a:pt x="3819" y="6645"/>
                    <a:pt x="3917" y="6554"/>
                  </a:cubicBezTo>
                  <a:cubicBezTo>
                    <a:pt x="3944" y="6420"/>
                    <a:pt x="3961" y="6287"/>
                    <a:pt x="3988" y="6144"/>
                  </a:cubicBezTo>
                  <a:cubicBezTo>
                    <a:pt x="4042" y="6162"/>
                    <a:pt x="4167" y="6188"/>
                    <a:pt x="4220" y="6206"/>
                  </a:cubicBezTo>
                  <a:cubicBezTo>
                    <a:pt x="4176" y="6171"/>
                    <a:pt x="4122" y="6126"/>
                    <a:pt x="4069" y="6081"/>
                  </a:cubicBezTo>
                  <a:cubicBezTo>
                    <a:pt x="4086" y="6010"/>
                    <a:pt x="4104" y="5930"/>
                    <a:pt x="4122" y="5858"/>
                  </a:cubicBezTo>
                  <a:cubicBezTo>
                    <a:pt x="4208" y="5884"/>
                    <a:pt x="4297" y="5900"/>
                    <a:pt x="4387" y="5900"/>
                  </a:cubicBezTo>
                  <a:cubicBezTo>
                    <a:pt x="4456" y="5900"/>
                    <a:pt x="4525" y="5891"/>
                    <a:pt x="4595" y="5867"/>
                  </a:cubicBezTo>
                  <a:cubicBezTo>
                    <a:pt x="4613" y="5876"/>
                    <a:pt x="4639" y="5885"/>
                    <a:pt x="4657" y="5894"/>
                  </a:cubicBezTo>
                  <a:cubicBezTo>
                    <a:pt x="4648" y="5867"/>
                    <a:pt x="4622" y="5805"/>
                    <a:pt x="4613" y="5778"/>
                  </a:cubicBezTo>
                  <a:cubicBezTo>
                    <a:pt x="4738" y="5644"/>
                    <a:pt x="4898" y="5555"/>
                    <a:pt x="5032" y="5439"/>
                  </a:cubicBezTo>
                  <a:cubicBezTo>
                    <a:pt x="5068" y="5448"/>
                    <a:pt x="5130" y="5457"/>
                    <a:pt x="5166" y="5466"/>
                  </a:cubicBezTo>
                  <a:cubicBezTo>
                    <a:pt x="5228" y="5430"/>
                    <a:pt x="5291" y="5386"/>
                    <a:pt x="5353" y="5350"/>
                  </a:cubicBezTo>
                  <a:cubicBezTo>
                    <a:pt x="5335" y="5314"/>
                    <a:pt x="5291" y="5252"/>
                    <a:pt x="5273" y="5216"/>
                  </a:cubicBezTo>
                  <a:cubicBezTo>
                    <a:pt x="5371" y="5136"/>
                    <a:pt x="5478" y="5056"/>
                    <a:pt x="5576" y="4975"/>
                  </a:cubicBezTo>
                  <a:cubicBezTo>
                    <a:pt x="5603" y="4922"/>
                    <a:pt x="5621" y="4859"/>
                    <a:pt x="5639" y="4797"/>
                  </a:cubicBezTo>
                  <a:cubicBezTo>
                    <a:pt x="5683" y="4815"/>
                    <a:pt x="5772" y="4841"/>
                    <a:pt x="5817" y="4859"/>
                  </a:cubicBezTo>
                  <a:cubicBezTo>
                    <a:pt x="5826" y="4779"/>
                    <a:pt x="5844" y="4699"/>
                    <a:pt x="5853" y="4627"/>
                  </a:cubicBezTo>
                  <a:cubicBezTo>
                    <a:pt x="5897" y="4634"/>
                    <a:pt x="5940" y="4641"/>
                    <a:pt x="5982" y="4641"/>
                  </a:cubicBezTo>
                  <a:cubicBezTo>
                    <a:pt x="6051" y="4641"/>
                    <a:pt x="6115" y="4623"/>
                    <a:pt x="6165" y="4556"/>
                  </a:cubicBezTo>
                  <a:cubicBezTo>
                    <a:pt x="6317" y="4369"/>
                    <a:pt x="6638" y="4351"/>
                    <a:pt x="6647" y="4074"/>
                  </a:cubicBezTo>
                  <a:cubicBezTo>
                    <a:pt x="7093" y="3896"/>
                    <a:pt x="7360" y="3450"/>
                    <a:pt x="7815" y="3316"/>
                  </a:cubicBezTo>
                  <a:cubicBezTo>
                    <a:pt x="7851" y="3191"/>
                    <a:pt x="7878" y="3066"/>
                    <a:pt x="7896" y="2932"/>
                  </a:cubicBezTo>
                  <a:cubicBezTo>
                    <a:pt x="7996" y="2918"/>
                    <a:pt x="8096" y="2909"/>
                    <a:pt x="8196" y="2909"/>
                  </a:cubicBezTo>
                  <a:cubicBezTo>
                    <a:pt x="8284" y="2909"/>
                    <a:pt x="8371" y="2916"/>
                    <a:pt x="8458" y="2932"/>
                  </a:cubicBezTo>
                  <a:cubicBezTo>
                    <a:pt x="8449" y="2959"/>
                    <a:pt x="8440" y="3013"/>
                    <a:pt x="8431" y="3039"/>
                  </a:cubicBezTo>
                  <a:cubicBezTo>
                    <a:pt x="8519" y="3033"/>
                    <a:pt x="8608" y="3027"/>
                    <a:pt x="8696" y="3027"/>
                  </a:cubicBezTo>
                  <a:cubicBezTo>
                    <a:pt x="8732" y="3027"/>
                    <a:pt x="8769" y="3028"/>
                    <a:pt x="8806" y="3030"/>
                  </a:cubicBezTo>
                  <a:cubicBezTo>
                    <a:pt x="8984" y="2906"/>
                    <a:pt x="9180" y="2781"/>
                    <a:pt x="9269" y="2575"/>
                  </a:cubicBezTo>
                  <a:cubicBezTo>
                    <a:pt x="9323" y="2352"/>
                    <a:pt x="9332" y="2103"/>
                    <a:pt x="9243" y="1889"/>
                  </a:cubicBezTo>
                  <a:cubicBezTo>
                    <a:pt x="9180" y="1710"/>
                    <a:pt x="9216" y="1523"/>
                    <a:pt x="9154" y="1353"/>
                  </a:cubicBezTo>
                  <a:cubicBezTo>
                    <a:pt x="9127" y="1202"/>
                    <a:pt x="8939" y="1246"/>
                    <a:pt x="8832" y="1211"/>
                  </a:cubicBezTo>
                  <a:cubicBezTo>
                    <a:pt x="8695" y="1197"/>
                    <a:pt x="8569" y="1099"/>
                    <a:pt x="8436" y="1099"/>
                  </a:cubicBezTo>
                  <a:cubicBezTo>
                    <a:pt x="8396" y="1099"/>
                    <a:pt x="8356" y="1108"/>
                    <a:pt x="8315" y="1130"/>
                  </a:cubicBezTo>
                  <a:cubicBezTo>
                    <a:pt x="8270" y="1112"/>
                    <a:pt x="8190" y="1086"/>
                    <a:pt x="8145" y="1068"/>
                  </a:cubicBezTo>
                  <a:cubicBezTo>
                    <a:pt x="8110" y="818"/>
                    <a:pt x="7985" y="595"/>
                    <a:pt x="7842" y="390"/>
                  </a:cubicBezTo>
                  <a:cubicBezTo>
                    <a:pt x="7717" y="292"/>
                    <a:pt x="7566" y="238"/>
                    <a:pt x="7494" y="87"/>
                  </a:cubicBezTo>
                  <a:cubicBezTo>
                    <a:pt x="7308" y="35"/>
                    <a:pt x="7115" y="1"/>
                    <a:pt x="6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6230250" y="223150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96" y="0"/>
                  </a:moveTo>
                  <a:cubicBezTo>
                    <a:pt x="86" y="0"/>
                    <a:pt x="76" y="3"/>
                    <a:pt x="65" y="8"/>
                  </a:cubicBezTo>
                  <a:cubicBezTo>
                    <a:pt x="0" y="40"/>
                    <a:pt x="16" y="174"/>
                    <a:pt x="91" y="174"/>
                  </a:cubicBezTo>
                  <a:cubicBezTo>
                    <a:pt x="99" y="174"/>
                    <a:pt x="108" y="172"/>
                    <a:pt x="118" y="168"/>
                  </a:cubicBezTo>
                  <a:cubicBezTo>
                    <a:pt x="181" y="137"/>
                    <a:pt x="168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5703275" y="138150"/>
              <a:ext cx="48200" cy="32575"/>
            </a:xfrm>
            <a:custGeom>
              <a:avLst/>
              <a:gdLst/>
              <a:ahLst/>
              <a:cxnLst/>
              <a:rect l="l" t="t" r="r" b="b"/>
              <a:pathLst>
                <a:path w="1928" h="1303" extrusionOk="0">
                  <a:moveTo>
                    <a:pt x="795" y="0"/>
                  </a:moveTo>
                  <a:cubicBezTo>
                    <a:pt x="688" y="63"/>
                    <a:pt x="590" y="125"/>
                    <a:pt x="491" y="187"/>
                  </a:cubicBezTo>
                  <a:cubicBezTo>
                    <a:pt x="447" y="134"/>
                    <a:pt x="393" y="71"/>
                    <a:pt x="349" y="18"/>
                  </a:cubicBezTo>
                  <a:cubicBezTo>
                    <a:pt x="224" y="45"/>
                    <a:pt x="108" y="89"/>
                    <a:pt x="1" y="161"/>
                  </a:cubicBezTo>
                  <a:cubicBezTo>
                    <a:pt x="28" y="241"/>
                    <a:pt x="45" y="321"/>
                    <a:pt x="72" y="402"/>
                  </a:cubicBezTo>
                  <a:cubicBezTo>
                    <a:pt x="99" y="419"/>
                    <a:pt x="152" y="464"/>
                    <a:pt x="179" y="482"/>
                  </a:cubicBezTo>
                  <a:cubicBezTo>
                    <a:pt x="197" y="553"/>
                    <a:pt x="215" y="625"/>
                    <a:pt x="233" y="696"/>
                  </a:cubicBezTo>
                  <a:cubicBezTo>
                    <a:pt x="358" y="723"/>
                    <a:pt x="474" y="741"/>
                    <a:pt x="598" y="758"/>
                  </a:cubicBezTo>
                  <a:cubicBezTo>
                    <a:pt x="563" y="839"/>
                    <a:pt x="536" y="910"/>
                    <a:pt x="509" y="981"/>
                  </a:cubicBezTo>
                  <a:cubicBezTo>
                    <a:pt x="456" y="990"/>
                    <a:pt x="349" y="1008"/>
                    <a:pt x="295" y="1026"/>
                  </a:cubicBezTo>
                  <a:cubicBezTo>
                    <a:pt x="429" y="1133"/>
                    <a:pt x="572" y="1249"/>
                    <a:pt x="741" y="1303"/>
                  </a:cubicBezTo>
                  <a:cubicBezTo>
                    <a:pt x="768" y="1258"/>
                    <a:pt x="822" y="1187"/>
                    <a:pt x="848" y="1142"/>
                  </a:cubicBezTo>
                  <a:cubicBezTo>
                    <a:pt x="741" y="1044"/>
                    <a:pt x="616" y="946"/>
                    <a:pt x="625" y="776"/>
                  </a:cubicBezTo>
                  <a:lnTo>
                    <a:pt x="625" y="776"/>
                  </a:lnTo>
                  <a:cubicBezTo>
                    <a:pt x="946" y="848"/>
                    <a:pt x="1223" y="1053"/>
                    <a:pt x="1508" y="1213"/>
                  </a:cubicBezTo>
                  <a:cubicBezTo>
                    <a:pt x="1508" y="1231"/>
                    <a:pt x="1517" y="1267"/>
                    <a:pt x="1526" y="1294"/>
                  </a:cubicBezTo>
                  <a:cubicBezTo>
                    <a:pt x="1562" y="1231"/>
                    <a:pt x="1598" y="1178"/>
                    <a:pt x="1633" y="1124"/>
                  </a:cubicBezTo>
                  <a:cubicBezTo>
                    <a:pt x="1714" y="1178"/>
                    <a:pt x="1803" y="1222"/>
                    <a:pt x="1892" y="1276"/>
                  </a:cubicBezTo>
                  <a:cubicBezTo>
                    <a:pt x="1901" y="1240"/>
                    <a:pt x="1919" y="1160"/>
                    <a:pt x="1928" y="1124"/>
                  </a:cubicBezTo>
                  <a:cubicBezTo>
                    <a:pt x="1839" y="1106"/>
                    <a:pt x="1749" y="1097"/>
                    <a:pt x="1660" y="1080"/>
                  </a:cubicBezTo>
                  <a:cubicBezTo>
                    <a:pt x="1580" y="946"/>
                    <a:pt x="1500" y="785"/>
                    <a:pt x="1330" y="758"/>
                  </a:cubicBezTo>
                  <a:cubicBezTo>
                    <a:pt x="1268" y="571"/>
                    <a:pt x="1134" y="437"/>
                    <a:pt x="991" y="312"/>
                  </a:cubicBezTo>
                  <a:cubicBezTo>
                    <a:pt x="911" y="223"/>
                    <a:pt x="848" y="107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5692575" y="162225"/>
              <a:ext cx="54000" cy="37725"/>
            </a:xfrm>
            <a:custGeom>
              <a:avLst/>
              <a:gdLst/>
              <a:ahLst/>
              <a:cxnLst/>
              <a:rect l="l" t="t" r="r" b="b"/>
              <a:pathLst>
                <a:path w="2160" h="1509" extrusionOk="0">
                  <a:moveTo>
                    <a:pt x="348" y="1"/>
                  </a:moveTo>
                  <a:cubicBezTo>
                    <a:pt x="241" y="18"/>
                    <a:pt x="134" y="45"/>
                    <a:pt x="36" y="63"/>
                  </a:cubicBezTo>
                  <a:cubicBezTo>
                    <a:pt x="18" y="188"/>
                    <a:pt x="1" y="313"/>
                    <a:pt x="27" y="447"/>
                  </a:cubicBezTo>
                  <a:cubicBezTo>
                    <a:pt x="250" y="500"/>
                    <a:pt x="482" y="607"/>
                    <a:pt x="563" y="848"/>
                  </a:cubicBezTo>
                  <a:cubicBezTo>
                    <a:pt x="705" y="884"/>
                    <a:pt x="857" y="902"/>
                    <a:pt x="1000" y="955"/>
                  </a:cubicBezTo>
                  <a:cubicBezTo>
                    <a:pt x="1178" y="1044"/>
                    <a:pt x="1330" y="1196"/>
                    <a:pt x="1526" y="1267"/>
                  </a:cubicBezTo>
                  <a:cubicBezTo>
                    <a:pt x="1740" y="1348"/>
                    <a:pt x="1945" y="1437"/>
                    <a:pt x="2159" y="1508"/>
                  </a:cubicBezTo>
                  <a:cubicBezTo>
                    <a:pt x="2106" y="1410"/>
                    <a:pt x="2043" y="1312"/>
                    <a:pt x="1954" y="1249"/>
                  </a:cubicBezTo>
                  <a:cubicBezTo>
                    <a:pt x="1803" y="1134"/>
                    <a:pt x="1687" y="964"/>
                    <a:pt x="1490" y="928"/>
                  </a:cubicBezTo>
                  <a:cubicBezTo>
                    <a:pt x="1312" y="902"/>
                    <a:pt x="1196" y="750"/>
                    <a:pt x="1089" y="616"/>
                  </a:cubicBezTo>
                  <a:cubicBezTo>
                    <a:pt x="732" y="571"/>
                    <a:pt x="545" y="259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5723100" y="171225"/>
              <a:ext cx="5700" cy="4325"/>
            </a:xfrm>
            <a:custGeom>
              <a:avLst/>
              <a:gdLst/>
              <a:ahLst/>
              <a:cxnLst/>
              <a:rect l="l" t="t" r="r" b="b"/>
              <a:pathLst>
                <a:path w="228" h="173" extrusionOk="0">
                  <a:moveTo>
                    <a:pt x="115" y="0"/>
                  </a:moveTo>
                  <a:cubicBezTo>
                    <a:pt x="99" y="0"/>
                    <a:pt x="81" y="7"/>
                    <a:pt x="64" y="24"/>
                  </a:cubicBezTo>
                  <a:cubicBezTo>
                    <a:pt x="1" y="73"/>
                    <a:pt x="54" y="173"/>
                    <a:pt x="119" y="173"/>
                  </a:cubicBezTo>
                  <a:cubicBezTo>
                    <a:pt x="136" y="173"/>
                    <a:pt x="154" y="166"/>
                    <a:pt x="171" y="149"/>
                  </a:cubicBezTo>
                  <a:cubicBezTo>
                    <a:pt x="228" y="100"/>
                    <a:pt x="178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730725" y="174950"/>
              <a:ext cx="7150" cy="4300"/>
            </a:xfrm>
            <a:custGeom>
              <a:avLst/>
              <a:gdLst/>
              <a:ahLst/>
              <a:cxnLst/>
              <a:rect l="l" t="t" r="r" b="b"/>
              <a:pathLst>
                <a:path w="286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40"/>
                    <a:pt x="124" y="171"/>
                    <a:pt x="236" y="171"/>
                  </a:cubicBezTo>
                  <a:cubicBezTo>
                    <a:pt x="253" y="171"/>
                    <a:pt x="269" y="171"/>
                    <a:pt x="286" y="170"/>
                  </a:cubicBezTo>
                  <a:cubicBezTo>
                    <a:pt x="187" y="107"/>
                    <a:pt x="98" y="5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5850425" y="203900"/>
              <a:ext cx="6150" cy="3225"/>
            </a:xfrm>
            <a:custGeom>
              <a:avLst/>
              <a:gdLst/>
              <a:ahLst/>
              <a:cxnLst/>
              <a:rect l="l" t="t" r="r" b="b"/>
              <a:pathLst>
                <a:path w="246" h="129" extrusionOk="0">
                  <a:moveTo>
                    <a:pt x="141" y="0"/>
                  </a:moveTo>
                  <a:cubicBezTo>
                    <a:pt x="80" y="0"/>
                    <a:pt x="0" y="110"/>
                    <a:pt x="92" y="127"/>
                  </a:cubicBezTo>
                  <a:cubicBezTo>
                    <a:pt x="96" y="128"/>
                    <a:pt x="100" y="128"/>
                    <a:pt x="105" y="128"/>
                  </a:cubicBezTo>
                  <a:cubicBezTo>
                    <a:pt x="166" y="128"/>
                    <a:pt x="246" y="18"/>
                    <a:pt x="154" y="2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5737700" y="180525"/>
              <a:ext cx="5450" cy="3900"/>
            </a:xfrm>
            <a:custGeom>
              <a:avLst/>
              <a:gdLst/>
              <a:ahLst/>
              <a:cxnLst/>
              <a:rect l="l" t="t" r="r" b="b"/>
              <a:pathLst>
                <a:path w="218" h="156" extrusionOk="0">
                  <a:moveTo>
                    <a:pt x="103" y="1"/>
                  </a:moveTo>
                  <a:cubicBezTo>
                    <a:pt x="88" y="1"/>
                    <a:pt x="74" y="6"/>
                    <a:pt x="60" y="18"/>
                  </a:cubicBezTo>
                  <a:cubicBezTo>
                    <a:pt x="1" y="62"/>
                    <a:pt x="58" y="156"/>
                    <a:pt x="125" y="156"/>
                  </a:cubicBezTo>
                  <a:cubicBezTo>
                    <a:pt x="139" y="156"/>
                    <a:pt x="153" y="152"/>
                    <a:pt x="167" y="143"/>
                  </a:cubicBezTo>
                  <a:cubicBezTo>
                    <a:pt x="218" y="92"/>
                    <a:pt x="163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195000" y="160900"/>
              <a:ext cx="694525" cy="707775"/>
            </a:xfrm>
            <a:custGeom>
              <a:avLst/>
              <a:gdLst/>
              <a:ahLst/>
              <a:cxnLst/>
              <a:rect l="l" t="t" r="r" b="b"/>
              <a:pathLst>
                <a:path w="27781" h="28311" extrusionOk="0">
                  <a:moveTo>
                    <a:pt x="15006" y="491"/>
                  </a:moveTo>
                  <a:lnTo>
                    <a:pt x="15006" y="491"/>
                  </a:lnTo>
                  <a:cubicBezTo>
                    <a:pt x="15113" y="517"/>
                    <a:pt x="15220" y="544"/>
                    <a:pt x="15327" y="562"/>
                  </a:cubicBezTo>
                  <a:cubicBezTo>
                    <a:pt x="15318" y="651"/>
                    <a:pt x="15318" y="740"/>
                    <a:pt x="15318" y="830"/>
                  </a:cubicBezTo>
                  <a:cubicBezTo>
                    <a:pt x="15274" y="785"/>
                    <a:pt x="15238" y="740"/>
                    <a:pt x="15193" y="696"/>
                  </a:cubicBezTo>
                  <a:cubicBezTo>
                    <a:pt x="15140" y="714"/>
                    <a:pt x="15086" y="732"/>
                    <a:pt x="15024" y="749"/>
                  </a:cubicBezTo>
                  <a:cubicBezTo>
                    <a:pt x="15015" y="669"/>
                    <a:pt x="15015" y="580"/>
                    <a:pt x="15006" y="491"/>
                  </a:cubicBezTo>
                  <a:close/>
                  <a:moveTo>
                    <a:pt x="15086" y="1213"/>
                  </a:moveTo>
                  <a:cubicBezTo>
                    <a:pt x="15175" y="1240"/>
                    <a:pt x="15256" y="1276"/>
                    <a:pt x="15327" y="1338"/>
                  </a:cubicBezTo>
                  <a:cubicBezTo>
                    <a:pt x="15256" y="1320"/>
                    <a:pt x="15193" y="1294"/>
                    <a:pt x="15122" y="1276"/>
                  </a:cubicBezTo>
                  <a:lnTo>
                    <a:pt x="15122" y="1276"/>
                  </a:lnTo>
                  <a:cubicBezTo>
                    <a:pt x="15149" y="1383"/>
                    <a:pt x="15175" y="1490"/>
                    <a:pt x="15175" y="1606"/>
                  </a:cubicBezTo>
                  <a:cubicBezTo>
                    <a:pt x="15059" y="1526"/>
                    <a:pt x="14961" y="1436"/>
                    <a:pt x="14863" y="1338"/>
                  </a:cubicBezTo>
                  <a:cubicBezTo>
                    <a:pt x="14827" y="1347"/>
                    <a:pt x="14765" y="1374"/>
                    <a:pt x="14729" y="1383"/>
                  </a:cubicBezTo>
                  <a:cubicBezTo>
                    <a:pt x="14845" y="1329"/>
                    <a:pt x="14970" y="1276"/>
                    <a:pt x="15086" y="1213"/>
                  </a:cubicBezTo>
                  <a:close/>
                  <a:moveTo>
                    <a:pt x="19829" y="2129"/>
                  </a:moveTo>
                  <a:cubicBezTo>
                    <a:pt x="19829" y="2131"/>
                    <a:pt x="19829" y="2132"/>
                    <a:pt x="19829" y="2133"/>
                  </a:cubicBezTo>
                  <a:lnTo>
                    <a:pt x="19829" y="2133"/>
                  </a:lnTo>
                  <a:cubicBezTo>
                    <a:pt x="19830" y="2133"/>
                    <a:pt x="19831" y="2133"/>
                    <a:pt x="19832" y="2132"/>
                  </a:cubicBezTo>
                  <a:cubicBezTo>
                    <a:pt x="19831" y="2131"/>
                    <a:pt x="19830" y="2130"/>
                    <a:pt x="19829" y="2129"/>
                  </a:cubicBezTo>
                  <a:close/>
                  <a:moveTo>
                    <a:pt x="19829" y="2133"/>
                  </a:moveTo>
                  <a:cubicBezTo>
                    <a:pt x="19703" y="2196"/>
                    <a:pt x="19414" y="2329"/>
                    <a:pt x="19618" y="2471"/>
                  </a:cubicBezTo>
                  <a:cubicBezTo>
                    <a:pt x="19636" y="2435"/>
                    <a:pt x="19672" y="2346"/>
                    <a:pt x="19698" y="2311"/>
                  </a:cubicBezTo>
                  <a:cubicBezTo>
                    <a:pt x="19734" y="2328"/>
                    <a:pt x="19779" y="2346"/>
                    <a:pt x="19814" y="2364"/>
                  </a:cubicBezTo>
                  <a:cubicBezTo>
                    <a:pt x="19823" y="2366"/>
                    <a:pt x="19831" y="2366"/>
                    <a:pt x="19838" y="2366"/>
                  </a:cubicBezTo>
                  <a:cubicBezTo>
                    <a:pt x="19935" y="2366"/>
                    <a:pt x="19836" y="2215"/>
                    <a:pt x="19829" y="2133"/>
                  </a:cubicBezTo>
                  <a:close/>
                  <a:moveTo>
                    <a:pt x="24216" y="6534"/>
                  </a:moveTo>
                  <a:cubicBezTo>
                    <a:pt x="24277" y="6534"/>
                    <a:pt x="24321" y="6641"/>
                    <a:pt x="24257" y="6691"/>
                  </a:cubicBezTo>
                  <a:cubicBezTo>
                    <a:pt x="24240" y="6706"/>
                    <a:pt x="24222" y="6713"/>
                    <a:pt x="24206" y="6713"/>
                  </a:cubicBezTo>
                  <a:cubicBezTo>
                    <a:pt x="24140" y="6713"/>
                    <a:pt x="24096" y="6600"/>
                    <a:pt x="24168" y="6557"/>
                  </a:cubicBezTo>
                  <a:cubicBezTo>
                    <a:pt x="24184" y="6541"/>
                    <a:pt x="24200" y="6534"/>
                    <a:pt x="24216" y="6534"/>
                  </a:cubicBezTo>
                  <a:close/>
                  <a:moveTo>
                    <a:pt x="23579" y="7824"/>
                  </a:moveTo>
                  <a:cubicBezTo>
                    <a:pt x="23606" y="7824"/>
                    <a:pt x="23668" y="7842"/>
                    <a:pt x="23695" y="7850"/>
                  </a:cubicBezTo>
                  <a:cubicBezTo>
                    <a:pt x="23695" y="7886"/>
                    <a:pt x="23686" y="7949"/>
                    <a:pt x="23677" y="7975"/>
                  </a:cubicBezTo>
                  <a:cubicBezTo>
                    <a:pt x="23650" y="7966"/>
                    <a:pt x="23588" y="7949"/>
                    <a:pt x="23552" y="7940"/>
                  </a:cubicBezTo>
                  <a:cubicBezTo>
                    <a:pt x="23561" y="7913"/>
                    <a:pt x="23570" y="7850"/>
                    <a:pt x="23579" y="7824"/>
                  </a:cubicBezTo>
                  <a:close/>
                  <a:moveTo>
                    <a:pt x="24397" y="8019"/>
                  </a:moveTo>
                  <a:cubicBezTo>
                    <a:pt x="24431" y="8019"/>
                    <a:pt x="24465" y="8020"/>
                    <a:pt x="24498" y="8020"/>
                  </a:cubicBezTo>
                  <a:cubicBezTo>
                    <a:pt x="24480" y="8136"/>
                    <a:pt x="24355" y="8189"/>
                    <a:pt x="24275" y="8252"/>
                  </a:cubicBezTo>
                  <a:cubicBezTo>
                    <a:pt x="24248" y="8189"/>
                    <a:pt x="24221" y="8118"/>
                    <a:pt x="24195" y="8047"/>
                  </a:cubicBezTo>
                  <a:cubicBezTo>
                    <a:pt x="24260" y="8023"/>
                    <a:pt x="24329" y="8019"/>
                    <a:pt x="24397" y="8019"/>
                  </a:cubicBezTo>
                  <a:close/>
                  <a:moveTo>
                    <a:pt x="11875" y="9340"/>
                  </a:moveTo>
                  <a:cubicBezTo>
                    <a:pt x="11928" y="9385"/>
                    <a:pt x="11973" y="9438"/>
                    <a:pt x="12008" y="9501"/>
                  </a:cubicBezTo>
                  <a:cubicBezTo>
                    <a:pt x="11928" y="9492"/>
                    <a:pt x="11839" y="9474"/>
                    <a:pt x="11750" y="9465"/>
                  </a:cubicBezTo>
                  <a:cubicBezTo>
                    <a:pt x="11794" y="9421"/>
                    <a:pt x="11839" y="9376"/>
                    <a:pt x="11875" y="9340"/>
                  </a:cubicBezTo>
                  <a:close/>
                  <a:moveTo>
                    <a:pt x="7485" y="9206"/>
                  </a:moveTo>
                  <a:cubicBezTo>
                    <a:pt x="7512" y="9510"/>
                    <a:pt x="7807" y="9688"/>
                    <a:pt x="8047" y="9822"/>
                  </a:cubicBezTo>
                  <a:cubicBezTo>
                    <a:pt x="7958" y="9831"/>
                    <a:pt x="7869" y="9840"/>
                    <a:pt x="7780" y="9849"/>
                  </a:cubicBezTo>
                  <a:cubicBezTo>
                    <a:pt x="7762" y="9822"/>
                    <a:pt x="7735" y="9751"/>
                    <a:pt x="7726" y="9724"/>
                  </a:cubicBezTo>
                  <a:cubicBezTo>
                    <a:pt x="7593" y="9617"/>
                    <a:pt x="7477" y="9510"/>
                    <a:pt x="7343" y="9403"/>
                  </a:cubicBezTo>
                  <a:cubicBezTo>
                    <a:pt x="7352" y="9385"/>
                    <a:pt x="7352" y="9340"/>
                    <a:pt x="7361" y="9322"/>
                  </a:cubicBezTo>
                  <a:cubicBezTo>
                    <a:pt x="7396" y="9287"/>
                    <a:pt x="7441" y="9242"/>
                    <a:pt x="7485" y="9206"/>
                  </a:cubicBezTo>
                  <a:close/>
                  <a:moveTo>
                    <a:pt x="17183" y="10197"/>
                  </a:moveTo>
                  <a:lnTo>
                    <a:pt x="17183" y="10197"/>
                  </a:lnTo>
                  <a:cubicBezTo>
                    <a:pt x="17424" y="10232"/>
                    <a:pt x="17664" y="10322"/>
                    <a:pt x="17843" y="10491"/>
                  </a:cubicBezTo>
                  <a:cubicBezTo>
                    <a:pt x="17968" y="10652"/>
                    <a:pt x="18012" y="10848"/>
                    <a:pt x="18066" y="11044"/>
                  </a:cubicBezTo>
                  <a:cubicBezTo>
                    <a:pt x="17878" y="11000"/>
                    <a:pt x="17807" y="10812"/>
                    <a:pt x="17673" y="10705"/>
                  </a:cubicBezTo>
                  <a:cubicBezTo>
                    <a:pt x="17504" y="10554"/>
                    <a:pt x="17308" y="10411"/>
                    <a:pt x="17183" y="10197"/>
                  </a:cubicBezTo>
                  <a:close/>
                  <a:moveTo>
                    <a:pt x="26496" y="11607"/>
                  </a:moveTo>
                  <a:cubicBezTo>
                    <a:pt x="26572" y="11607"/>
                    <a:pt x="26589" y="11725"/>
                    <a:pt x="26478" y="11740"/>
                  </a:cubicBezTo>
                  <a:cubicBezTo>
                    <a:pt x="26458" y="11753"/>
                    <a:pt x="26439" y="11758"/>
                    <a:pt x="26423" y="11758"/>
                  </a:cubicBezTo>
                  <a:cubicBezTo>
                    <a:pt x="26349" y="11758"/>
                    <a:pt x="26333" y="11646"/>
                    <a:pt x="26443" y="11624"/>
                  </a:cubicBezTo>
                  <a:cubicBezTo>
                    <a:pt x="26463" y="11612"/>
                    <a:pt x="26481" y="11607"/>
                    <a:pt x="26496" y="11607"/>
                  </a:cubicBezTo>
                  <a:close/>
                  <a:moveTo>
                    <a:pt x="24926" y="11811"/>
                  </a:moveTo>
                  <a:lnTo>
                    <a:pt x="24926" y="11811"/>
                  </a:lnTo>
                  <a:cubicBezTo>
                    <a:pt x="24810" y="11936"/>
                    <a:pt x="24712" y="12070"/>
                    <a:pt x="24694" y="12240"/>
                  </a:cubicBezTo>
                  <a:cubicBezTo>
                    <a:pt x="24679" y="12237"/>
                    <a:pt x="24664" y="12236"/>
                    <a:pt x="24651" y="12236"/>
                  </a:cubicBezTo>
                  <a:cubicBezTo>
                    <a:pt x="24573" y="12236"/>
                    <a:pt x="24535" y="12281"/>
                    <a:pt x="24543" y="12365"/>
                  </a:cubicBezTo>
                  <a:cubicBezTo>
                    <a:pt x="24560" y="12507"/>
                    <a:pt x="24516" y="12641"/>
                    <a:pt x="24444" y="12766"/>
                  </a:cubicBezTo>
                  <a:cubicBezTo>
                    <a:pt x="24400" y="12712"/>
                    <a:pt x="24355" y="12659"/>
                    <a:pt x="24311" y="12614"/>
                  </a:cubicBezTo>
                  <a:lnTo>
                    <a:pt x="24257" y="12775"/>
                  </a:lnTo>
                  <a:cubicBezTo>
                    <a:pt x="24230" y="12757"/>
                    <a:pt x="24168" y="12730"/>
                    <a:pt x="24141" y="12712"/>
                  </a:cubicBezTo>
                  <a:cubicBezTo>
                    <a:pt x="24284" y="12561"/>
                    <a:pt x="24418" y="12391"/>
                    <a:pt x="24489" y="12177"/>
                  </a:cubicBezTo>
                  <a:cubicBezTo>
                    <a:pt x="24516" y="12168"/>
                    <a:pt x="24578" y="12141"/>
                    <a:pt x="24614" y="12133"/>
                  </a:cubicBezTo>
                  <a:cubicBezTo>
                    <a:pt x="24623" y="12106"/>
                    <a:pt x="24641" y="12061"/>
                    <a:pt x="24650" y="12034"/>
                  </a:cubicBezTo>
                  <a:cubicBezTo>
                    <a:pt x="24766" y="11990"/>
                    <a:pt x="24837" y="11892"/>
                    <a:pt x="24926" y="11811"/>
                  </a:cubicBezTo>
                  <a:close/>
                  <a:moveTo>
                    <a:pt x="23945" y="12382"/>
                  </a:moveTo>
                  <a:cubicBezTo>
                    <a:pt x="23980" y="12391"/>
                    <a:pt x="24034" y="12400"/>
                    <a:pt x="24070" y="12409"/>
                  </a:cubicBezTo>
                  <a:cubicBezTo>
                    <a:pt x="24034" y="12436"/>
                    <a:pt x="23998" y="12472"/>
                    <a:pt x="23972" y="12507"/>
                  </a:cubicBezTo>
                  <a:cubicBezTo>
                    <a:pt x="23954" y="12659"/>
                    <a:pt x="23847" y="12775"/>
                    <a:pt x="23722" y="12864"/>
                  </a:cubicBezTo>
                  <a:cubicBezTo>
                    <a:pt x="23740" y="12721"/>
                    <a:pt x="23766" y="12570"/>
                    <a:pt x="23909" y="12498"/>
                  </a:cubicBezTo>
                  <a:cubicBezTo>
                    <a:pt x="23918" y="12472"/>
                    <a:pt x="23936" y="12409"/>
                    <a:pt x="23945" y="12382"/>
                  </a:cubicBezTo>
                  <a:close/>
                  <a:moveTo>
                    <a:pt x="20787" y="13274"/>
                  </a:moveTo>
                  <a:cubicBezTo>
                    <a:pt x="20849" y="13310"/>
                    <a:pt x="20921" y="13346"/>
                    <a:pt x="20983" y="13390"/>
                  </a:cubicBezTo>
                  <a:cubicBezTo>
                    <a:pt x="20983" y="13435"/>
                    <a:pt x="20992" y="13542"/>
                    <a:pt x="20992" y="13587"/>
                  </a:cubicBezTo>
                  <a:cubicBezTo>
                    <a:pt x="20876" y="13515"/>
                    <a:pt x="20769" y="13444"/>
                    <a:pt x="20653" y="13364"/>
                  </a:cubicBezTo>
                  <a:cubicBezTo>
                    <a:pt x="20698" y="13337"/>
                    <a:pt x="20742" y="13301"/>
                    <a:pt x="20787" y="13274"/>
                  </a:cubicBezTo>
                  <a:close/>
                  <a:moveTo>
                    <a:pt x="19591" y="13364"/>
                  </a:moveTo>
                  <a:cubicBezTo>
                    <a:pt x="19672" y="13399"/>
                    <a:pt x="19770" y="13408"/>
                    <a:pt x="19832" y="13471"/>
                  </a:cubicBezTo>
                  <a:cubicBezTo>
                    <a:pt x="19886" y="13542"/>
                    <a:pt x="19877" y="13631"/>
                    <a:pt x="19895" y="13712"/>
                  </a:cubicBezTo>
                  <a:cubicBezTo>
                    <a:pt x="19770" y="13622"/>
                    <a:pt x="19645" y="13515"/>
                    <a:pt x="19591" y="13364"/>
                  </a:cubicBezTo>
                  <a:close/>
                  <a:moveTo>
                    <a:pt x="20055" y="13658"/>
                  </a:moveTo>
                  <a:cubicBezTo>
                    <a:pt x="20109" y="13676"/>
                    <a:pt x="20171" y="13694"/>
                    <a:pt x="20234" y="13721"/>
                  </a:cubicBezTo>
                  <a:cubicBezTo>
                    <a:pt x="20225" y="13747"/>
                    <a:pt x="20216" y="13801"/>
                    <a:pt x="20216" y="13828"/>
                  </a:cubicBezTo>
                  <a:cubicBezTo>
                    <a:pt x="20153" y="13810"/>
                    <a:pt x="20082" y="13792"/>
                    <a:pt x="20020" y="13783"/>
                  </a:cubicBezTo>
                  <a:cubicBezTo>
                    <a:pt x="20028" y="13747"/>
                    <a:pt x="20046" y="13694"/>
                    <a:pt x="20055" y="13658"/>
                  </a:cubicBezTo>
                  <a:close/>
                  <a:moveTo>
                    <a:pt x="20198" y="13908"/>
                  </a:moveTo>
                  <a:cubicBezTo>
                    <a:pt x="20296" y="14033"/>
                    <a:pt x="20439" y="14175"/>
                    <a:pt x="20376" y="14354"/>
                  </a:cubicBezTo>
                  <a:cubicBezTo>
                    <a:pt x="20287" y="14283"/>
                    <a:pt x="20216" y="14202"/>
                    <a:pt x="20136" y="14131"/>
                  </a:cubicBezTo>
                  <a:cubicBezTo>
                    <a:pt x="20153" y="14051"/>
                    <a:pt x="20171" y="13979"/>
                    <a:pt x="20198" y="13908"/>
                  </a:cubicBezTo>
                  <a:close/>
                  <a:moveTo>
                    <a:pt x="21260" y="13578"/>
                  </a:moveTo>
                  <a:lnTo>
                    <a:pt x="21260" y="13578"/>
                  </a:lnTo>
                  <a:cubicBezTo>
                    <a:pt x="21322" y="13622"/>
                    <a:pt x="21384" y="13667"/>
                    <a:pt x="21447" y="13721"/>
                  </a:cubicBezTo>
                  <a:cubicBezTo>
                    <a:pt x="21483" y="13819"/>
                    <a:pt x="21527" y="13926"/>
                    <a:pt x="21563" y="14033"/>
                  </a:cubicBezTo>
                  <a:cubicBezTo>
                    <a:pt x="21590" y="14033"/>
                    <a:pt x="21661" y="14051"/>
                    <a:pt x="21697" y="14060"/>
                  </a:cubicBezTo>
                  <a:cubicBezTo>
                    <a:pt x="21679" y="14131"/>
                    <a:pt x="21661" y="14202"/>
                    <a:pt x="21643" y="14274"/>
                  </a:cubicBezTo>
                  <a:cubicBezTo>
                    <a:pt x="21715" y="14291"/>
                    <a:pt x="21786" y="14318"/>
                    <a:pt x="21857" y="14336"/>
                  </a:cubicBezTo>
                  <a:cubicBezTo>
                    <a:pt x="21866" y="14363"/>
                    <a:pt x="21884" y="14425"/>
                    <a:pt x="21893" y="14452"/>
                  </a:cubicBezTo>
                  <a:cubicBezTo>
                    <a:pt x="21973" y="14470"/>
                    <a:pt x="22027" y="14523"/>
                    <a:pt x="22054" y="14604"/>
                  </a:cubicBezTo>
                  <a:cubicBezTo>
                    <a:pt x="21929" y="14586"/>
                    <a:pt x="21804" y="14541"/>
                    <a:pt x="21679" y="14532"/>
                  </a:cubicBezTo>
                  <a:cubicBezTo>
                    <a:pt x="21590" y="14550"/>
                    <a:pt x="21509" y="14595"/>
                    <a:pt x="21411" y="14604"/>
                  </a:cubicBezTo>
                  <a:cubicBezTo>
                    <a:pt x="21248" y="14582"/>
                    <a:pt x="21113" y="14425"/>
                    <a:pt x="20956" y="14425"/>
                  </a:cubicBezTo>
                  <a:cubicBezTo>
                    <a:pt x="20916" y="14425"/>
                    <a:pt x="20875" y="14436"/>
                    <a:pt x="20831" y="14461"/>
                  </a:cubicBezTo>
                  <a:cubicBezTo>
                    <a:pt x="20831" y="14416"/>
                    <a:pt x="20840" y="14345"/>
                    <a:pt x="20840" y="14309"/>
                  </a:cubicBezTo>
                  <a:cubicBezTo>
                    <a:pt x="20680" y="14140"/>
                    <a:pt x="20626" y="13863"/>
                    <a:pt x="20376" y="13792"/>
                  </a:cubicBezTo>
                  <a:cubicBezTo>
                    <a:pt x="20385" y="13756"/>
                    <a:pt x="20394" y="13703"/>
                    <a:pt x="20403" y="13676"/>
                  </a:cubicBezTo>
                  <a:cubicBezTo>
                    <a:pt x="20573" y="13685"/>
                    <a:pt x="20706" y="13783"/>
                    <a:pt x="20805" y="13908"/>
                  </a:cubicBezTo>
                  <a:cubicBezTo>
                    <a:pt x="20822" y="13881"/>
                    <a:pt x="20867" y="13828"/>
                    <a:pt x="20885" y="13801"/>
                  </a:cubicBezTo>
                  <a:cubicBezTo>
                    <a:pt x="21063" y="13944"/>
                    <a:pt x="21277" y="14051"/>
                    <a:pt x="21500" y="14095"/>
                  </a:cubicBezTo>
                  <a:cubicBezTo>
                    <a:pt x="21554" y="13845"/>
                    <a:pt x="21153" y="13819"/>
                    <a:pt x="21260" y="13578"/>
                  </a:cubicBezTo>
                  <a:close/>
                  <a:moveTo>
                    <a:pt x="20814" y="14604"/>
                  </a:moveTo>
                  <a:lnTo>
                    <a:pt x="20814" y="14604"/>
                  </a:lnTo>
                  <a:cubicBezTo>
                    <a:pt x="20929" y="14666"/>
                    <a:pt x="21019" y="14755"/>
                    <a:pt x="21019" y="14898"/>
                  </a:cubicBezTo>
                  <a:cubicBezTo>
                    <a:pt x="20921" y="14818"/>
                    <a:pt x="20831" y="14729"/>
                    <a:pt x="20814" y="14604"/>
                  </a:cubicBezTo>
                  <a:close/>
                  <a:moveTo>
                    <a:pt x="21664" y="14775"/>
                  </a:moveTo>
                  <a:cubicBezTo>
                    <a:pt x="21773" y="14775"/>
                    <a:pt x="21894" y="14840"/>
                    <a:pt x="21991" y="14889"/>
                  </a:cubicBezTo>
                  <a:cubicBezTo>
                    <a:pt x="22125" y="14943"/>
                    <a:pt x="22152" y="15094"/>
                    <a:pt x="22187" y="15219"/>
                  </a:cubicBezTo>
                  <a:cubicBezTo>
                    <a:pt x="21973" y="15059"/>
                    <a:pt x="21732" y="14943"/>
                    <a:pt x="21474" y="14880"/>
                  </a:cubicBezTo>
                  <a:cubicBezTo>
                    <a:pt x="21526" y="14803"/>
                    <a:pt x="21593" y="14775"/>
                    <a:pt x="21664" y="14775"/>
                  </a:cubicBezTo>
                  <a:close/>
                  <a:moveTo>
                    <a:pt x="20590" y="14630"/>
                  </a:moveTo>
                  <a:cubicBezTo>
                    <a:pt x="20510" y="14693"/>
                    <a:pt x="20430" y="14746"/>
                    <a:pt x="20341" y="14809"/>
                  </a:cubicBezTo>
                  <a:cubicBezTo>
                    <a:pt x="20501" y="14845"/>
                    <a:pt x="20680" y="14845"/>
                    <a:pt x="20822" y="14925"/>
                  </a:cubicBezTo>
                  <a:cubicBezTo>
                    <a:pt x="20885" y="14961"/>
                    <a:pt x="20903" y="15005"/>
                    <a:pt x="20867" y="15068"/>
                  </a:cubicBezTo>
                  <a:cubicBezTo>
                    <a:pt x="20827" y="15076"/>
                    <a:pt x="20782" y="15079"/>
                    <a:pt x="20737" y="15079"/>
                  </a:cubicBezTo>
                  <a:cubicBezTo>
                    <a:pt x="20691" y="15079"/>
                    <a:pt x="20644" y="15076"/>
                    <a:pt x="20599" y="15076"/>
                  </a:cubicBezTo>
                  <a:cubicBezTo>
                    <a:pt x="20635" y="15130"/>
                    <a:pt x="20662" y="15184"/>
                    <a:pt x="20689" y="15237"/>
                  </a:cubicBezTo>
                  <a:cubicBezTo>
                    <a:pt x="20644" y="15228"/>
                    <a:pt x="20555" y="15210"/>
                    <a:pt x="20510" y="15201"/>
                  </a:cubicBezTo>
                  <a:cubicBezTo>
                    <a:pt x="20501" y="15246"/>
                    <a:pt x="20492" y="15344"/>
                    <a:pt x="20483" y="15389"/>
                  </a:cubicBezTo>
                  <a:cubicBezTo>
                    <a:pt x="20385" y="15273"/>
                    <a:pt x="20100" y="15291"/>
                    <a:pt x="20136" y="15094"/>
                  </a:cubicBezTo>
                  <a:cubicBezTo>
                    <a:pt x="20100" y="14934"/>
                    <a:pt x="20341" y="14916"/>
                    <a:pt x="20341" y="14773"/>
                  </a:cubicBezTo>
                  <a:cubicBezTo>
                    <a:pt x="20296" y="14755"/>
                    <a:pt x="20198" y="14711"/>
                    <a:pt x="20153" y="14693"/>
                  </a:cubicBezTo>
                  <a:cubicBezTo>
                    <a:pt x="20251" y="14666"/>
                    <a:pt x="20359" y="14648"/>
                    <a:pt x="20457" y="14648"/>
                  </a:cubicBezTo>
                  <a:cubicBezTo>
                    <a:pt x="20492" y="14639"/>
                    <a:pt x="20555" y="14630"/>
                    <a:pt x="20590" y="14630"/>
                  </a:cubicBezTo>
                  <a:close/>
                  <a:moveTo>
                    <a:pt x="625" y="14952"/>
                  </a:moveTo>
                  <a:cubicBezTo>
                    <a:pt x="821" y="15068"/>
                    <a:pt x="955" y="15273"/>
                    <a:pt x="991" y="15505"/>
                  </a:cubicBezTo>
                  <a:cubicBezTo>
                    <a:pt x="902" y="15487"/>
                    <a:pt x="804" y="15469"/>
                    <a:pt x="714" y="15442"/>
                  </a:cubicBezTo>
                  <a:cubicBezTo>
                    <a:pt x="697" y="15585"/>
                    <a:pt x="688" y="15719"/>
                    <a:pt x="670" y="15862"/>
                  </a:cubicBezTo>
                  <a:cubicBezTo>
                    <a:pt x="518" y="15737"/>
                    <a:pt x="331" y="15487"/>
                    <a:pt x="491" y="15308"/>
                  </a:cubicBezTo>
                  <a:cubicBezTo>
                    <a:pt x="572" y="15201"/>
                    <a:pt x="589" y="15068"/>
                    <a:pt x="625" y="14952"/>
                  </a:cubicBezTo>
                  <a:close/>
                  <a:moveTo>
                    <a:pt x="21411" y="15710"/>
                  </a:moveTo>
                  <a:cubicBezTo>
                    <a:pt x="21376" y="15728"/>
                    <a:pt x="21304" y="15763"/>
                    <a:pt x="21277" y="15781"/>
                  </a:cubicBezTo>
                  <a:cubicBezTo>
                    <a:pt x="21313" y="15853"/>
                    <a:pt x="21349" y="15933"/>
                    <a:pt x="21384" y="16004"/>
                  </a:cubicBezTo>
                  <a:cubicBezTo>
                    <a:pt x="21304" y="15995"/>
                    <a:pt x="21224" y="15986"/>
                    <a:pt x="21144" y="15978"/>
                  </a:cubicBezTo>
                  <a:cubicBezTo>
                    <a:pt x="21126" y="15888"/>
                    <a:pt x="21108" y="15799"/>
                    <a:pt x="21090" y="15710"/>
                  </a:cubicBezTo>
                  <a:close/>
                  <a:moveTo>
                    <a:pt x="24266" y="16388"/>
                  </a:moveTo>
                  <a:lnTo>
                    <a:pt x="24266" y="16388"/>
                  </a:lnTo>
                  <a:cubicBezTo>
                    <a:pt x="24409" y="16415"/>
                    <a:pt x="24551" y="16450"/>
                    <a:pt x="24685" y="16495"/>
                  </a:cubicBezTo>
                  <a:cubicBezTo>
                    <a:pt x="24643" y="16507"/>
                    <a:pt x="24601" y="16514"/>
                    <a:pt x="24560" y="16514"/>
                  </a:cubicBezTo>
                  <a:cubicBezTo>
                    <a:pt x="24452" y="16514"/>
                    <a:pt x="24350" y="16472"/>
                    <a:pt x="24266" y="16388"/>
                  </a:cubicBezTo>
                  <a:close/>
                  <a:moveTo>
                    <a:pt x="25988" y="17307"/>
                  </a:moveTo>
                  <a:cubicBezTo>
                    <a:pt x="26095" y="17369"/>
                    <a:pt x="26202" y="17423"/>
                    <a:pt x="26309" y="17485"/>
                  </a:cubicBezTo>
                  <a:cubicBezTo>
                    <a:pt x="26300" y="17512"/>
                    <a:pt x="26282" y="17583"/>
                    <a:pt x="26282" y="17610"/>
                  </a:cubicBezTo>
                  <a:cubicBezTo>
                    <a:pt x="26291" y="17646"/>
                    <a:pt x="26318" y="17708"/>
                    <a:pt x="26327" y="17744"/>
                  </a:cubicBezTo>
                  <a:cubicBezTo>
                    <a:pt x="26291" y="17681"/>
                    <a:pt x="26264" y="17619"/>
                    <a:pt x="26229" y="17557"/>
                  </a:cubicBezTo>
                  <a:cubicBezTo>
                    <a:pt x="26139" y="17521"/>
                    <a:pt x="26050" y="17476"/>
                    <a:pt x="25961" y="17441"/>
                  </a:cubicBezTo>
                  <a:cubicBezTo>
                    <a:pt x="25970" y="17405"/>
                    <a:pt x="25988" y="17342"/>
                    <a:pt x="25988" y="17307"/>
                  </a:cubicBezTo>
                  <a:close/>
                  <a:moveTo>
                    <a:pt x="16567" y="9260"/>
                  </a:moveTo>
                  <a:cubicBezTo>
                    <a:pt x="16656" y="9394"/>
                    <a:pt x="16763" y="9510"/>
                    <a:pt x="16879" y="9626"/>
                  </a:cubicBezTo>
                  <a:cubicBezTo>
                    <a:pt x="16790" y="9635"/>
                    <a:pt x="16692" y="9653"/>
                    <a:pt x="16603" y="9670"/>
                  </a:cubicBezTo>
                  <a:cubicBezTo>
                    <a:pt x="16585" y="9697"/>
                    <a:pt x="16549" y="9742"/>
                    <a:pt x="16531" y="9760"/>
                  </a:cubicBezTo>
                  <a:cubicBezTo>
                    <a:pt x="16594" y="9858"/>
                    <a:pt x="16656" y="9947"/>
                    <a:pt x="16719" y="10045"/>
                  </a:cubicBezTo>
                  <a:cubicBezTo>
                    <a:pt x="16701" y="10179"/>
                    <a:pt x="16647" y="10339"/>
                    <a:pt x="16754" y="10447"/>
                  </a:cubicBezTo>
                  <a:cubicBezTo>
                    <a:pt x="16853" y="10607"/>
                    <a:pt x="17049" y="10643"/>
                    <a:pt x="17200" y="10714"/>
                  </a:cubicBezTo>
                  <a:cubicBezTo>
                    <a:pt x="17308" y="10759"/>
                    <a:pt x="17352" y="10875"/>
                    <a:pt x="17424" y="10955"/>
                  </a:cubicBezTo>
                  <a:cubicBezTo>
                    <a:pt x="17513" y="11089"/>
                    <a:pt x="17664" y="11178"/>
                    <a:pt x="17807" y="11258"/>
                  </a:cubicBezTo>
                  <a:cubicBezTo>
                    <a:pt x="17816" y="11205"/>
                    <a:pt x="17834" y="11098"/>
                    <a:pt x="17852" y="11044"/>
                  </a:cubicBezTo>
                  <a:cubicBezTo>
                    <a:pt x="17914" y="11044"/>
                    <a:pt x="17986" y="11053"/>
                    <a:pt x="18066" y="11053"/>
                  </a:cubicBezTo>
                  <a:cubicBezTo>
                    <a:pt x="18182" y="11258"/>
                    <a:pt x="18423" y="11303"/>
                    <a:pt x="18628" y="11392"/>
                  </a:cubicBezTo>
                  <a:cubicBezTo>
                    <a:pt x="18699" y="11472"/>
                    <a:pt x="18753" y="11571"/>
                    <a:pt x="18815" y="11669"/>
                  </a:cubicBezTo>
                  <a:cubicBezTo>
                    <a:pt x="18860" y="11660"/>
                    <a:pt x="18949" y="11651"/>
                    <a:pt x="18994" y="11642"/>
                  </a:cubicBezTo>
                  <a:cubicBezTo>
                    <a:pt x="19101" y="11767"/>
                    <a:pt x="19234" y="11874"/>
                    <a:pt x="19350" y="11990"/>
                  </a:cubicBezTo>
                  <a:cubicBezTo>
                    <a:pt x="19475" y="12106"/>
                    <a:pt x="19493" y="12329"/>
                    <a:pt x="19672" y="12391"/>
                  </a:cubicBezTo>
                  <a:cubicBezTo>
                    <a:pt x="19788" y="12418"/>
                    <a:pt x="19805" y="12534"/>
                    <a:pt x="19832" y="12632"/>
                  </a:cubicBezTo>
                  <a:cubicBezTo>
                    <a:pt x="19734" y="12668"/>
                    <a:pt x="19618" y="12686"/>
                    <a:pt x="19538" y="12757"/>
                  </a:cubicBezTo>
                  <a:cubicBezTo>
                    <a:pt x="19458" y="12891"/>
                    <a:pt x="19618" y="13016"/>
                    <a:pt x="19698" y="13105"/>
                  </a:cubicBezTo>
                  <a:cubicBezTo>
                    <a:pt x="19725" y="13078"/>
                    <a:pt x="19761" y="13025"/>
                    <a:pt x="19779" y="12998"/>
                  </a:cubicBezTo>
                  <a:lnTo>
                    <a:pt x="19779" y="12998"/>
                  </a:lnTo>
                  <a:cubicBezTo>
                    <a:pt x="19770" y="13060"/>
                    <a:pt x="19752" y="13123"/>
                    <a:pt x="19743" y="13194"/>
                  </a:cubicBezTo>
                  <a:cubicBezTo>
                    <a:pt x="19573" y="13078"/>
                    <a:pt x="19395" y="12971"/>
                    <a:pt x="19199" y="12918"/>
                  </a:cubicBezTo>
                  <a:lnTo>
                    <a:pt x="19199" y="12918"/>
                  </a:lnTo>
                  <a:cubicBezTo>
                    <a:pt x="19234" y="12998"/>
                    <a:pt x="19279" y="13078"/>
                    <a:pt x="19315" y="13150"/>
                  </a:cubicBezTo>
                  <a:cubicBezTo>
                    <a:pt x="19190" y="13069"/>
                    <a:pt x="19038" y="13007"/>
                    <a:pt x="18887" y="12971"/>
                  </a:cubicBezTo>
                  <a:lnTo>
                    <a:pt x="18887" y="12971"/>
                  </a:lnTo>
                  <a:cubicBezTo>
                    <a:pt x="18895" y="13069"/>
                    <a:pt x="18895" y="13158"/>
                    <a:pt x="18895" y="13248"/>
                  </a:cubicBezTo>
                  <a:cubicBezTo>
                    <a:pt x="18913" y="13274"/>
                    <a:pt x="18958" y="13328"/>
                    <a:pt x="18985" y="13355"/>
                  </a:cubicBezTo>
                  <a:cubicBezTo>
                    <a:pt x="18985" y="13506"/>
                    <a:pt x="19003" y="13667"/>
                    <a:pt x="19065" y="13810"/>
                  </a:cubicBezTo>
                  <a:cubicBezTo>
                    <a:pt x="19154" y="14024"/>
                    <a:pt x="19110" y="14265"/>
                    <a:pt x="19110" y="14488"/>
                  </a:cubicBezTo>
                  <a:cubicBezTo>
                    <a:pt x="18869" y="14675"/>
                    <a:pt x="18967" y="15041"/>
                    <a:pt x="18771" y="15264"/>
                  </a:cubicBezTo>
                  <a:cubicBezTo>
                    <a:pt x="18714" y="15321"/>
                    <a:pt x="18639" y="15333"/>
                    <a:pt x="18562" y="15333"/>
                  </a:cubicBezTo>
                  <a:cubicBezTo>
                    <a:pt x="18506" y="15333"/>
                    <a:pt x="18448" y="15326"/>
                    <a:pt x="18396" y="15326"/>
                  </a:cubicBezTo>
                  <a:cubicBezTo>
                    <a:pt x="18102" y="15505"/>
                    <a:pt x="17968" y="15844"/>
                    <a:pt x="17843" y="16156"/>
                  </a:cubicBezTo>
                  <a:cubicBezTo>
                    <a:pt x="17870" y="16281"/>
                    <a:pt x="17932" y="16388"/>
                    <a:pt x="17986" y="16504"/>
                  </a:cubicBezTo>
                  <a:cubicBezTo>
                    <a:pt x="17816" y="16611"/>
                    <a:pt x="17611" y="16691"/>
                    <a:pt x="17486" y="16861"/>
                  </a:cubicBezTo>
                  <a:cubicBezTo>
                    <a:pt x="17361" y="17021"/>
                    <a:pt x="17263" y="17200"/>
                    <a:pt x="17156" y="17369"/>
                  </a:cubicBezTo>
                  <a:cubicBezTo>
                    <a:pt x="16977" y="17690"/>
                    <a:pt x="16692" y="17922"/>
                    <a:pt x="16487" y="18217"/>
                  </a:cubicBezTo>
                  <a:cubicBezTo>
                    <a:pt x="16255" y="18556"/>
                    <a:pt x="15943" y="18823"/>
                    <a:pt x="15621" y="19073"/>
                  </a:cubicBezTo>
                  <a:cubicBezTo>
                    <a:pt x="15175" y="19475"/>
                    <a:pt x="14747" y="19894"/>
                    <a:pt x="14346" y="20340"/>
                  </a:cubicBezTo>
                  <a:cubicBezTo>
                    <a:pt x="14212" y="20483"/>
                    <a:pt x="14034" y="20590"/>
                    <a:pt x="13935" y="20768"/>
                  </a:cubicBezTo>
                  <a:cubicBezTo>
                    <a:pt x="13873" y="20893"/>
                    <a:pt x="13819" y="21036"/>
                    <a:pt x="13766" y="21170"/>
                  </a:cubicBezTo>
                  <a:cubicBezTo>
                    <a:pt x="13623" y="21223"/>
                    <a:pt x="13498" y="21294"/>
                    <a:pt x="13364" y="21357"/>
                  </a:cubicBezTo>
                  <a:cubicBezTo>
                    <a:pt x="13320" y="21428"/>
                    <a:pt x="13284" y="21491"/>
                    <a:pt x="13248" y="21562"/>
                  </a:cubicBezTo>
                  <a:cubicBezTo>
                    <a:pt x="13222" y="21553"/>
                    <a:pt x="13168" y="21544"/>
                    <a:pt x="13141" y="21544"/>
                  </a:cubicBezTo>
                  <a:cubicBezTo>
                    <a:pt x="13150" y="21473"/>
                    <a:pt x="13168" y="21410"/>
                    <a:pt x="13186" y="21348"/>
                  </a:cubicBezTo>
                  <a:cubicBezTo>
                    <a:pt x="13427" y="21178"/>
                    <a:pt x="13507" y="20902"/>
                    <a:pt x="13632" y="20661"/>
                  </a:cubicBezTo>
                  <a:cubicBezTo>
                    <a:pt x="13525" y="20260"/>
                    <a:pt x="13579" y="19840"/>
                    <a:pt x="13579" y="19430"/>
                  </a:cubicBezTo>
                  <a:cubicBezTo>
                    <a:pt x="13471" y="19394"/>
                    <a:pt x="13364" y="19367"/>
                    <a:pt x="13257" y="19314"/>
                  </a:cubicBezTo>
                  <a:lnTo>
                    <a:pt x="13257" y="19314"/>
                  </a:lnTo>
                  <a:cubicBezTo>
                    <a:pt x="13311" y="19323"/>
                    <a:pt x="13409" y="19341"/>
                    <a:pt x="13463" y="19341"/>
                  </a:cubicBezTo>
                  <a:cubicBezTo>
                    <a:pt x="13489" y="19189"/>
                    <a:pt x="13534" y="19046"/>
                    <a:pt x="13596" y="18904"/>
                  </a:cubicBezTo>
                  <a:cubicBezTo>
                    <a:pt x="13382" y="18850"/>
                    <a:pt x="13159" y="18859"/>
                    <a:pt x="12945" y="18797"/>
                  </a:cubicBezTo>
                  <a:cubicBezTo>
                    <a:pt x="12925" y="18789"/>
                    <a:pt x="12905" y="18786"/>
                    <a:pt x="12887" y="18786"/>
                  </a:cubicBezTo>
                  <a:cubicBezTo>
                    <a:pt x="12839" y="18786"/>
                    <a:pt x="12796" y="18807"/>
                    <a:pt x="12758" y="18832"/>
                  </a:cubicBezTo>
                  <a:cubicBezTo>
                    <a:pt x="12767" y="18805"/>
                    <a:pt x="12776" y="18761"/>
                    <a:pt x="12785" y="18734"/>
                  </a:cubicBezTo>
                  <a:cubicBezTo>
                    <a:pt x="12758" y="18681"/>
                    <a:pt x="12722" y="18627"/>
                    <a:pt x="12686" y="18574"/>
                  </a:cubicBezTo>
                  <a:cubicBezTo>
                    <a:pt x="12615" y="18556"/>
                    <a:pt x="12535" y="18538"/>
                    <a:pt x="12454" y="18520"/>
                  </a:cubicBezTo>
                  <a:cubicBezTo>
                    <a:pt x="12472" y="18484"/>
                    <a:pt x="12508" y="18395"/>
                    <a:pt x="12526" y="18359"/>
                  </a:cubicBezTo>
                  <a:cubicBezTo>
                    <a:pt x="12419" y="18306"/>
                    <a:pt x="12312" y="18261"/>
                    <a:pt x="12205" y="18208"/>
                  </a:cubicBezTo>
                  <a:cubicBezTo>
                    <a:pt x="12187" y="18286"/>
                    <a:pt x="12148" y="18319"/>
                    <a:pt x="12095" y="18319"/>
                  </a:cubicBezTo>
                  <a:cubicBezTo>
                    <a:pt x="12070" y="18319"/>
                    <a:pt x="12040" y="18312"/>
                    <a:pt x="12008" y="18297"/>
                  </a:cubicBezTo>
                  <a:cubicBezTo>
                    <a:pt x="11964" y="18047"/>
                    <a:pt x="11892" y="17788"/>
                    <a:pt x="11928" y="17521"/>
                  </a:cubicBezTo>
                  <a:cubicBezTo>
                    <a:pt x="11955" y="17244"/>
                    <a:pt x="11964" y="16959"/>
                    <a:pt x="11910" y="16682"/>
                  </a:cubicBezTo>
                  <a:cubicBezTo>
                    <a:pt x="11937" y="16450"/>
                    <a:pt x="11901" y="16174"/>
                    <a:pt x="12053" y="15986"/>
                  </a:cubicBezTo>
                  <a:cubicBezTo>
                    <a:pt x="11964" y="15710"/>
                    <a:pt x="11892" y="15424"/>
                    <a:pt x="11946" y="15130"/>
                  </a:cubicBezTo>
                  <a:cubicBezTo>
                    <a:pt x="11919" y="15068"/>
                    <a:pt x="11901" y="15005"/>
                    <a:pt x="11884" y="14943"/>
                  </a:cubicBezTo>
                  <a:cubicBezTo>
                    <a:pt x="11928" y="14827"/>
                    <a:pt x="11955" y="14693"/>
                    <a:pt x="11866" y="14586"/>
                  </a:cubicBezTo>
                  <a:cubicBezTo>
                    <a:pt x="11910" y="14532"/>
                    <a:pt x="12000" y="14506"/>
                    <a:pt x="11973" y="14425"/>
                  </a:cubicBezTo>
                  <a:cubicBezTo>
                    <a:pt x="11955" y="14175"/>
                    <a:pt x="11892" y="13935"/>
                    <a:pt x="11830" y="13694"/>
                  </a:cubicBezTo>
                  <a:cubicBezTo>
                    <a:pt x="11973" y="13444"/>
                    <a:pt x="11919" y="13150"/>
                    <a:pt x="12044" y="12891"/>
                  </a:cubicBezTo>
                  <a:cubicBezTo>
                    <a:pt x="12178" y="12695"/>
                    <a:pt x="11919" y="12570"/>
                    <a:pt x="11821" y="12436"/>
                  </a:cubicBezTo>
                  <a:cubicBezTo>
                    <a:pt x="11830" y="12373"/>
                    <a:pt x="11848" y="12266"/>
                    <a:pt x="11857" y="12204"/>
                  </a:cubicBezTo>
                  <a:cubicBezTo>
                    <a:pt x="11892" y="12222"/>
                    <a:pt x="11964" y="12249"/>
                    <a:pt x="12008" y="12257"/>
                  </a:cubicBezTo>
                  <a:cubicBezTo>
                    <a:pt x="11973" y="12124"/>
                    <a:pt x="11946" y="11972"/>
                    <a:pt x="11830" y="11883"/>
                  </a:cubicBezTo>
                  <a:cubicBezTo>
                    <a:pt x="11857" y="11811"/>
                    <a:pt x="11875" y="11731"/>
                    <a:pt x="11901" y="11660"/>
                  </a:cubicBezTo>
                  <a:cubicBezTo>
                    <a:pt x="11866" y="11633"/>
                    <a:pt x="11812" y="11579"/>
                    <a:pt x="11785" y="11544"/>
                  </a:cubicBezTo>
                  <a:cubicBezTo>
                    <a:pt x="11839" y="11437"/>
                    <a:pt x="11884" y="11330"/>
                    <a:pt x="11928" y="11214"/>
                  </a:cubicBezTo>
                  <a:cubicBezTo>
                    <a:pt x="11892" y="11098"/>
                    <a:pt x="11857" y="10982"/>
                    <a:pt x="11848" y="10866"/>
                  </a:cubicBezTo>
                  <a:cubicBezTo>
                    <a:pt x="11866" y="10652"/>
                    <a:pt x="11946" y="10438"/>
                    <a:pt x="11901" y="10223"/>
                  </a:cubicBezTo>
                  <a:cubicBezTo>
                    <a:pt x="11866" y="9992"/>
                    <a:pt x="11759" y="9786"/>
                    <a:pt x="11741" y="9545"/>
                  </a:cubicBezTo>
                  <a:lnTo>
                    <a:pt x="11741" y="9545"/>
                  </a:lnTo>
                  <a:cubicBezTo>
                    <a:pt x="11848" y="9617"/>
                    <a:pt x="11964" y="9697"/>
                    <a:pt x="12062" y="9786"/>
                  </a:cubicBezTo>
                  <a:cubicBezTo>
                    <a:pt x="12017" y="9813"/>
                    <a:pt x="11928" y="9858"/>
                    <a:pt x="11884" y="9876"/>
                  </a:cubicBezTo>
                  <a:cubicBezTo>
                    <a:pt x="12026" y="10045"/>
                    <a:pt x="12160" y="10223"/>
                    <a:pt x="12187" y="10438"/>
                  </a:cubicBezTo>
                  <a:lnTo>
                    <a:pt x="12660" y="10438"/>
                  </a:lnTo>
                  <a:cubicBezTo>
                    <a:pt x="12678" y="10241"/>
                    <a:pt x="12615" y="10036"/>
                    <a:pt x="12651" y="9849"/>
                  </a:cubicBezTo>
                  <a:lnTo>
                    <a:pt x="12749" y="9795"/>
                  </a:lnTo>
                  <a:cubicBezTo>
                    <a:pt x="12713" y="9724"/>
                    <a:pt x="12686" y="9661"/>
                    <a:pt x="12651" y="9590"/>
                  </a:cubicBezTo>
                  <a:lnTo>
                    <a:pt x="12651" y="9590"/>
                  </a:lnTo>
                  <a:cubicBezTo>
                    <a:pt x="12695" y="9626"/>
                    <a:pt x="12740" y="9661"/>
                    <a:pt x="12793" y="9697"/>
                  </a:cubicBezTo>
                  <a:cubicBezTo>
                    <a:pt x="12889" y="9670"/>
                    <a:pt x="12995" y="9590"/>
                    <a:pt x="13099" y="9590"/>
                  </a:cubicBezTo>
                  <a:cubicBezTo>
                    <a:pt x="13131" y="9590"/>
                    <a:pt x="13163" y="9598"/>
                    <a:pt x="13195" y="9617"/>
                  </a:cubicBezTo>
                  <a:cubicBezTo>
                    <a:pt x="13391" y="9742"/>
                    <a:pt x="13623" y="9769"/>
                    <a:pt x="13846" y="9813"/>
                  </a:cubicBezTo>
                  <a:cubicBezTo>
                    <a:pt x="13900" y="9733"/>
                    <a:pt x="13944" y="9644"/>
                    <a:pt x="13998" y="9554"/>
                  </a:cubicBezTo>
                  <a:cubicBezTo>
                    <a:pt x="14337" y="9563"/>
                    <a:pt x="14542" y="9902"/>
                    <a:pt x="14872" y="9956"/>
                  </a:cubicBezTo>
                  <a:cubicBezTo>
                    <a:pt x="14895" y="9965"/>
                    <a:pt x="14918" y="9968"/>
                    <a:pt x="14940" y="9968"/>
                  </a:cubicBezTo>
                  <a:cubicBezTo>
                    <a:pt x="15053" y="9968"/>
                    <a:pt x="15153" y="9871"/>
                    <a:pt x="15265" y="9849"/>
                  </a:cubicBezTo>
                  <a:cubicBezTo>
                    <a:pt x="15363" y="9858"/>
                    <a:pt x="15452" y="9911"/>
                    <a:pt x="15541" y="9956"/>
                  </a:cubicBezTo>
                  <a:cubicBezTo>
                    <a:pt x="15621" y="9956"/>
                    <a:pt x="15693" y="9965"/>
                    <a:pt x="15764" y="9965"/>
                  </a:cubicBezTo>
                  <a:cubicBezTo>
                    <a:pt x="15755" y="9911"/>
                    <a:pt x="15737" y="9822"/>
                    <a:pt x="15720" y="9769"/>
                  </a:cubicBezTo>
                  <a:cubicBezTo>
                    <a:pt x="15764" y="9760"/>
                    <a:pt x="15809" y="9742"/>
                    <a:pt x="15853" y="9733"/>
                  </a:cubicBezTo>
                  <a:lnTo>
                    <a:pt x="15853" y="9733"/>
                  </a:lnTo>
                  <a:cubicBezTo>
                    <a:pt x="15844" y="9769"/>
                    <a:pt x="15827" y="9849"/>
                    <a:pt x="15827" y="9893"/>
                  </a:cubicBezTo>
                  <a:cubicBezTo>
                    <a:pt x="15934" y="9902"/>
                    <a:pt x="16041" y="9920"/>
                    <a:pt x="16157" y="9947"/>
                  </a:cubicBezTo>
                  <a:cubicBezTo>
                    <a:pt x="16166" y="9831"/>
                    <a:pt x="16121" y="9679"/>
                    <a:pt x="16255" y="9626"/>
                  </a:cubicBezTo>
                  <a:cubicBezTo>
                    <a:pt x="16335" y="9635"/>
                    <a:pt x="16407" y="9644"/>
                    <a:pt x="16478" y="9661"/>
                  </a:cubicBezTo>
                  <a:cubicBezTo>
                    <a:pt x="16478" y="9653"/>
                    <a:pt x="16487" y="9635"/>
                    <a:pt x="16496" y="9626"/>
                  </a:cubicBezTo>
                  <a:cubicBezTo>
                    <a:pt x="16407" y="9590"/>
                    <a:pt x="16326" y="9545"/>
                    <a:pt x="16255" y="9501"/>
                  </a:cubicBezTo>
                  <a:cubicBezTo>
                    <a:pt x="16264" y="9430"/>
                    <a:pt x="16282" y="9358"/>
                    <a:pt x="16299" y="9287"/>
                  </a:cubicBezTo>
                  <a:cubicBezTo>
                    <a:pt x="16389" y="9278"/>
                    <a:pt x="16478" y="9269"/>
                    <a:pt x="16567" y="9260"/>
                  </a:cubicBezTo>
                  <a:close/>
                  <a:moveTo>
                    <a:pt x="12562" y="0"/>
                  </a:moveTo>
                  <a:cubicBezTo>
                    <a:pt x="12517" y="143"/>
                    <a:pt x="12437" y="259"/>
                    <a:pt x="12347" y="366"/>
                  </a:cubicBezTo>
                  <a:lnTo>
                    <a:pt x="12454" y="366"/>
                  </a:lnTo>
                  <a:cubicBezTo>
                    <a:pt x="12339" y="419"/>
                    <a:pt x="12223" y="464"/>
                    <a:pt x="12107" y="535"/>
                  </a:cubicBezTo>
                  <a:cubicBezTo>
                    <a:pt x="12080" y="598"/>
                    <a:pt x="12062" y="669"/>
                    <a:pt x="12044" y="749"/>
                  </a:cubicBezTo>
                  <a:cubicBezTo>
                    <a:pt x="12035" y="749"/>
                    <a:pt x="12027" y="748"/>
                    <a:pt x="12018" y="748"/>
                  </a:cubicBezTo>
                  <a:cubicBezTo>
                    <a:pt x="11812" y="748"/>
                    <a:pt x="11706" y="948"/>
                    <a:pt x="11518" y="999"/>
                  </a:cubicBezTo>
                  <a:cubicBezTo>
                    <a:pt x="11482" y="1124"/>
                    <a:pt x="11455" y="1240"/>
                    <a:pt x="11429" y="1365"/>
                  </a:cubicBezTo>
                  <a:cubicBezTo>
                    <a:pt x="11375" y="1401"/>
                    <a:pt x="11330" y="1427"/>
                    <a:pt x="11277" y="1463"/>
                  </a:cubicBezTo>
                  <a:cubicBezTo>
                    <a:pt x="11295" y="1588"/>
                    <a:pt x="11313" y="1713"/>
                    <a:pt x="11259" y="1829"/>
                  </a:cubicBezTo>
                  <a:cubicBezTo>
                    <a:pt x="11197" y="1972"/>
                    <a:pt x="11295" y="2114"/>
                    <a:pt x="11330" y="2257"/>
                  </a:cubicBezTo>
                  <a:cubicBezTo>
                    <a:pt x="11170" y="2355"/>
                    <a:pt x="11161" y="2551"/>
                    <a:pt x="11098" y="2712"/>
                  </a:cubicBezTo>
                  <a:cubicBezTo>
                    <a:pt x="11063" y="2926"/>
                    <a:pt x="11081" y="3140"/>
                    <a:pt x="11027" y="3345"/>
                  </a:cubicBezTo>
                  <a:cubicBezTo>
                    <a:pt x="11000" y="3515"/>
                    <a:pt x="10822" y="3586"/>
                    <a:pt x="10697" y="3684"/>
                  </a:cubicBezTo>
                  <a:cubicBezTo>
                    <a:pt x="10751" y="3809"/>
                    <a:pt x="10831" y="3934"/>
                    <a:pt x="10831" y="4077"/>
                  </a:cubicBezTo>
                  <a:cubicBezTo>
                    <a:pt x="10822" y="4309"/>
                    <a:pt x="10733" y="4514"/>
                    <a:pt x="10706" y="4746"/>
                  </a:cubicBezTo>
                  <a:cubicBezTo>
                    <a:pt x="10724" y="4978"/>
                    <a:pt x="10858" y="5192"/>
                    <a:pt x="10902" y="5433"/>
                  </a:cubicBezTo>
                  <a:cubicBezTo>
                    <a:pt x="10911" y="5602"/>
                    <a:pt x="10688" y="5665"/>
                    <a:pt x="10679" y="5825"/>
                  </a:cubicBezTo>
                  <a:cubicBezTo>
                    <a:pt x="10670" y="6102"/>
                    <a:pt x="10626" y="6370"/>
                    <a:pt x="10608" y="6646"/>
                  </a:cubicBezTo>
                  <a:cubicBezTo>
                    <a:pt x="10644" y="7030"/>
                    <a:pt x="10465" y="7396"/>
                    <a:pt x="10385" y="7779"/>
                  </a:cubicBezTo>
                  <a:cubicBezTo>
                    <a:pt x="10429" y="7779"/>
                    <a:pt x="10519" y="7788"/>
                    <a:pt x="10563" y="7797"/>
                  </a:cubicBezTo>
                  <a:cubicBezTo>
                    <a:pt x="10599" y="7868"/>
                    <a:pt x="10652" y="7931"/>
                    <a:pt x="10661" y="8011"/>
                  </a:cubicBezTo>
                  <a:cubicBezTo>
                    <a:pt x="10638" y="8024"/>
                    <a:pt x="10616" y="8029"/>
                    <a:pt x="10594" y="8029"/>
                  </a:cubicBezTo>
                  <a:cubicBezTo>
                    <a:pt x="10503" y="8029"/>
                    <a:pt x="10423" y="7934"/>
                    <a:pt x="10335" y="7934"/>
                  </a:cubicBezTo>
                  <a:cubicBezTo>
                    <a:pt x="10316" y="7934"/>
                    <a:pt x="10297" y="7938"/>
                    <a:pt x="10278" y="7949"/>
                  </a:cubicBezTo>
                  <a:cubicBezTo>
                    <a:pt x="10126" y="8002"/>
                    <a:pt x="9983" y="8056"/>
                    <a:pt x="9823" y="8056"/>
                  </a:cubicBezTo>
                  <a:cubicBezTo>
                    <a:pt x="9564" y="8056"/>
                    <a:pt x="9412" y="8297"/>
                    <a:pt x="9189" y="8386"/>
                  </a:cubicBezTo>
                  <a:cubicBezTo>
                    <a:pt x="9073" y="8413"/>
                    <a:pt x="8957" y="8395"/>
                    <a:pt x="8841" y="8430"/>
                  </a:cubicBezTo>
                  <a:cubicBezTo>
                    <a:pt x="8708" y="8484"/>
                    <a:pt x="8592" y="8582"/>
                    <a:pt x="8485" y="8680"/>
                  </a:cubicBezTo>
                  <a:cubicBezTo>
                    <a:pt x="8279" y="8636"/>
                    <a:pt x="8074" y="8591"/>
                    <a:pt x="7860" y="8546"/>
                  </a:cubicBezTo>
                  <a:cubicBezTo>
                    <a:pt x="7807" y="8537"/>
                    <a:pt x="7753" y="8533"/>
                    <a:pt x="7700" y="8533"/>
                  </a:cubicBezTo>
                  <a:cubicBezTo>
                    <a:pt x="7450" y="8533"/>
                    <a:pt x="7200" y="8618"/>
                    <a:pt x="6950" y="8618"/>
                  </a:cubicBezTo>
                  <a:cubicBezTo>
                    <a:pt x="6629" y="8627"/>
                    <a:pt x="6326" y="8752"/>
                    <a:pt x="6058" y="8921"/>
                  </a:cubicBezTo>
                  <a:cubicBezTo>
                    <a:pt x="5862" y="9099"/>
                    <a:pt x="5701" y="9322"/>
                    <a:pt x="5460" y="9447"/>
                  </a:cubicBezTo>
                  <a:cubicBezTo>
                    <a:pt x="5112" y="9813"/>
                    <a:pt x="4604" y="10045"/>
                    <a:pt x="4363" y="10509"/>
                  </a:cubicBezTo>
                  <a:cubicBezTo>
                    <a:pt x="4461" y="10580"/>
                    <a:pt x="4559" y="10643"/>
                    <a:pt x="4657" y="10705"/>
                  </a:cubicBezTo>
                  <a:cubicBezTo>
                    <a:pt x="4640" y="10723"/>
                    <a:pt x="4622" y="10768"/>
                    <a:pt x="4604" y="10785"/>
                  </a:cubicBezTo>
                  <a:cubicBezTo>
                    <a:pt x="4479" y="10821"/>
                    <a:pt x="4363" y="10884"/>
                    <a:pt x="4256" y="10946"/>
                  </a:cubicBezTo>
                  <a:cubicBezTo>
                    <a:pt x="4301" y="10982"/>
                    <a:pt x="4390" y="11062"/>
                    <a:pt x="4443" y="11098"/>
                  </a:cubicBezTo>
                  <a:cubicBezTo>
                    <a:pt x="4378" y="11086"/>
                    <a:pt x="4313" y="11081"/>
                    <a:pt x="4249" y="11081"/>
                  </a:cubicBezTo>
                  <a:cubicBezTo>
                    <a:pt x="4068" y="11081"/>
                    <a:pt x="3890" y="11121"/>
                    <a:pt x="3712" y="11160"/>
                  </a:cubicBezTo>
                  <a:cubicBezTo>
                    <a:pt x="3667" y="11321"/>
                    <a:pt x="3453" y="11356"/>
                    <a:pt x="3444" y="11526"/>
                  </a:cubicBezTo>
                  <a:cubicBezTo>
                    <a:pt x="3453" y="11704"/>
                    <a:pt x="3498" y="11883"/>
                    <a:pt x="3462" y="12061"/>
                  </a:cubicBezTo>
                  <a:cubicBezTo>
                    <a:pt x="3382" y="12034"/>
                    <a:pt x="3310" y="12017"/>
                    <a:pt x="3239" y="11990"/>
                  </a:cubicBezTo>
                  <a:cubicBezTo>
                    <a:pt x="3114" y="12115"/>
                    <a:pt x="2980" y="12231"/>
                    <a:pt x="2864" y="12365"/>
                  </a:cubicBezTo>
                  <a:cubicBezTo>
                    <a:pt x="2418" y="12623"/>
                    <a:pt x="1865" y="12793"/>
                    <a:pt x="1606" y="13274"/>
                  </a:cubicBezTo>
                  <a:cubicBezTo>
                    <a:pt x="1464" y="13524"/>
                    <a:pt x="1250" y="13721"/>
                    <a:pt x="1107" y="13961"/>
                  </a:cubicBezTo>
                  <a:cubicBezTo>
                    <a:pt x="1000" y="14131"/>
                    <a:pt x="857" y="14291"/>
                    <a:pt x="848" y="14497"/>
                  </a:cubicBezTo>
                  <a:cubicBezTo>
                    <a:pt x="830" y="14586"/>
                    <a:pt x="857" y="14693"/>
                    <a:pt x="777" y="14746"/>
                  </a:cubicBezTo>
                  <a:cubicBezTo>
                    <a:pt x="734" y="14775"/>
                    <a:pt x="681" y="14778"/>
                    <a:pt x="628" y="14778"/>
                  </a:cubicBezTo>
                  <a:cubicBezTo>
                    <a:pt x="614" y="14778"/>
                    <a:pt x="601" y="14778"/>
                    <a:pt x="587" y="14778"/>
                  </a:cubicBezTo>
                  <a:cubicBezTo>
                    <a:pt x="520" y="14778"/>
                    <a:pt x="456" y="14782"/>
                    <a:pt x="411" y="14836"/>
                  </a:cubicBezTo>
                  <a:cubicBezTo>
                    <a:pt x="250" y="15041"/>
                    <a:pt x="135" y="15282"/>
                    <a:pt x="1" y="15505"/>
                  </a:cubicBezTo>
                  <a:cubicBezTo>
                    <a:pt x="45" y="15701"/>
                    <a:pt x="152" y="15870"/>
                    <a:pt x="286" y="16013"/>
                  </a:cubicBezTo>
                  <a:cubicBezTo>
                    <a:pt x="295" y="16299"/>
                    <a:pt x="331" y="16584"/>
                    <a:pt x="349" y="16870"/>
                  </a:cubicBezTo>
                  <a:cubicBezTo>
                    <a:pt x="384" y="17218"/>
                    <a:pt x="527" y="17539"/>
                    <a:pt x="732" y="17824"/>
                  </a:cubicBezTo>
                  <a:cubicBezTo>
                    <a:pt x="937" y="18110"/>
                    <a:pt x="1018" y="18449"/>
                    <a:pt x="1143" y="18770"/>
                  </a:cubicBezTo>
                  <a:cubicBezTo>
                    <a:pt x="1339" y="19305"/>
                    <a:pt x="1562" y="19831"/>
                    <a:pt x="1812" y="20340"/>
                  </a:cubicBezTo>
                  <a:cubicBezTo>
                    <a:pt x="1928" y="20581"/>
                    <a:pt x="2097" y="20777"/>
                    <a:pt x="2204" y="21018"/>
                  </a:cubicBezTo>
                  <a:cubicBezTo>
                    <a:pt x="2436" y="21437"/>
                    <a:pt x="2632" y="21883"/>
                    <a:pt x="2954" y="22240"/>
                  </a:cubicBezTo>
                  <a:cubicBezTo>
                    <a:pt x="3070" y="22365"/>
                    <a:pt x="3186" y="22481"/>
                    <a:pt x="3284" y="22615"/>
                  </a:cubicBezTo>
                  <a:cubicBezTo>
                    <a:pt x="3516" y="22936"/>
                    <a:pt x="3855" y="23150"/>
                    <a:pt x="4167" y="23373"/>
                  </a:cubicBezTo>
                  <a:cubicBezTo>
                    <a:pt x="4524" y="23623"/>
                    <a:pt x="4961" y="23676"/>
                    <a:pt x="5371" y="23774"/>
                  </a:cubicBezTo>
                  <a:cubicBezTo>
                    <a:pt x="5683" y="23837"/>
                    <a:pt x="5906" y="24078"/>
                    <a:pt x="6192" y="24203"/>
                  </a:cubicBezTo>
                  <a:cubicBezTo>
                    <a:pt x="6638" y="24390"/>
                    <a:pt x="7039" y="24667"/>
                    <a:pt x="7521" y="24756"/>
                  </a:cubicBezTo>
                  <a:cubicBezTo>
                    <a:pt x="7816" y="24836"/>
                    <a:pt x="8163" y="24827"/>
                    <a:pt x="8395" y="25059"/>
                  </a:cubicBezTo>
                  <a:cubicBezTo>
                    <a:pt x="8681" y="25291"/>
                    <a:pt x="9038" y="25389"/>
                    <a:pt x="9386" y="25487"/>
                  </a:cubicBezTo>
                  <a:cubicBezTo>
                    <a:pt x="9823" y="25612"/>
                    <a:pt x="10287" y="25559"/>
                    <a:pt x="10742" y="25585"/>
                  </a:cubicBezTo>
                  <a:cubicBezTo>
                    <a:pt x="10956" y="25684"/>
                    <a:pt x="11206" y="25639"/>
                    <a:pt x="11411" y="25728"/>
                  </a:cubicBezTo>
                  <a:cubicBezTo>
                    <a:pt x="11536" y="25951"/>
                    <a:pt x="11589" y="26210"/>
                    <a:pt x="11768" y="26397"/>
                  </a:cubicBezTo>
                  <a:cubicBezTo>
                    <a:pt x="12026" y="26647"/>
                    <a:pt x="12196" y="26995"/>
                    <a:pt x="12508" y="27191"/>
                  </a:cubicBezTo>
                  <a:cubicBezTo>
                    <a:pt x="12695" y="27370"/>
                    <a:pt x="12954" y="27459"/>
                    <a:pt x="13204" y="27495"/>
                  </a:cubicBezTo>
                  <a:cubicBezTo>
                    <a:pt x="13561" y="27610"/>
                    <a:pt x="13891" y="27771"/>
                    <a:pt x="14230" y="27932"/>
                  </a:cubicBezTo>
                  <a:cubicBezTo>
                    <a:pt x="14462" y="27985"/>
                    <a:pt x="14658" y="28146"/>
                    <a:pt x="14881" y="28226"/>
                  </a:cubicBezTo>
                  <a:cubicBezTo>
                    <a:pt x="14952" y="28190"/>
                    <a:pt x="15015" y="28146"/>
                    <a:pt x="15086" y="28110"/>
                  </a:cubicBezTo>
                  <a:cubicBezTo>
                    <a:pt x="15158" y="28164"/>
                    <a:pt x="15220" y="28226"/>
                    <a:pt x="15274" y="28288"/>
                  </a:cubicBezTo>
                  <a:cubicBezTo>
                    <a:pt x="15339" y="28305"/>
                    <a:pt x="15405" y="28311"/>
                    <a:pt x="15471" y="28311"/>
                  </a:cubicBezTo>
                  <a:cubicBezTo>
                    <a:pt x="15707" y="28311"/>
                    <a:pt x="15944" y="28231"/>
                    <a:pt x="16178" y="28231"/>
                  </a:cubicBezTo>
                  <a:cubicBezTo>
                    <a:pt x="16279" y="28231"/>
                    <a:pt x="16379" y="28246"/>
                    <a:pt x="16478" y="28288"/>
                  </a:cubicBezTo>
                  <a:cubicBezTo>
                    <a:pt x="16506" y="28293"/>
                    <a:pt x="16534" y="28294"/>
                    <a:pt x="16563" y="28294"/>
                  </a:cubicBezTo>
                  <a:cubicBezTo>
                    <a:pt x="16613" y="28294"/>
                    <a:pt x="16664" y="28290"/>
                    <a:pt x="16714" y="28290"/>
                  </a:cubicBezTo>
                  <a:cubicBezTo>
                    <a:pt x="16760" y="28290"/>
                    <a:pt x="16806" y="28293"/>
                    <a:pt x="16853" y="28306"/>
                  </a:cubicBezTo>
                  <a:cubicBezTo>
                    <a:pt x="17040" y="28199"/>
                    <a:pt x="17227" y="28083"/>
                    <a:pt x="17432" y="28021"/>
                  </a:cubicBezTo>
                  <a:cubicBezTo>
                    <a:pt x="17535" y="28044"/>
                    <a:pt x="17638" y="28054"/>
                    <a:pt x="17742" y="28054"/>
                  </a:cubicBezTo>
                  <a:cubicBezTo>
                    <a:pt x="17953" y="28054"/>
                    <a:pt x="18165" y="28012"/>
                    <a:pt x="18369" y="27958"/>
                  </a:cubicBezTo>
                  <a:cubicBezTo>
                    <a:pt x="18494" y="27762"/>
                    <a:pt x="18726" y="27735"/>
                    <a:pt x="18931" y="27682"/>
                  </a:cubicBezTo>
                  <a:cubicBezTo>
                    <a:pt x="18940" y="27637"/>
                    <a:pt x="18949" y="27548"/>
                    <a:pt x="18958" y="27503"/>
                  </a:cubicBezTo>
                  <a:cubicBezTo>
                    <a:pt x="19020" y="27512"/>
                    <a:pt x="19083" y="27521"/>
                    <a:pt x="19145" y="27530"/>
                  </a:cubicBezTo>
                  <a:cubicBezTo>
                    <a:pt x="19288" y="27450"/>
                    <a:pt x="19440" y="27387"/>
                    <a:pt x="19591" y="27325"/>
                  </a:cubicBezTo>
                  <a:cubicBezTo>
                    <a:pt x="19814" y="27236"/>
                    <a:pt x="20011" y="27075"/>
                    <a:pt x="20198" y="26915"/>
                  </a:cubicBezTo>
                  <a:cubicBezTo>
                    <a:pt x="20287" y="26843"/>
                    <a:pt x="20314" y="26727"/>
                    <a:pt x="20367" y="26620"/>
                  </a:cubicBezTo>
                  <a:cubicBezTo>
                    <a:pt x="20403" y="26629"/>
                    <a:pt x="20475" y="26656"/>
                    <a:pt x="20519" y="26665"/>
                  </a:cubicBezTo>
                  <a:cubicBezTo>
                    <a:pt x="20555" y="26594"/>
                    <a:pt x="20599" y="26531"/>
                    <a:pt x="20644" y="26460"/>
                  </a:cubicBezTo>
                  <a:cubicBezTo>
                    <a:pt x="20760" y="26388"/>
                    <a:pt x="20858" y="26290"/>
                    <a:pt x="20929" y="26183"/>
                  </a:cubicBezTo>
                  <a:cubicBezTo>
                    <a:pt x="21054" y="25969"/>
                    <a:pt x="21295" y="25862"/>
                    <a:pt x="21465" y="25692"/>
                  </a:cubicBezTo>
                  <a:cubicBezTo>
                    <a:pt x="21500" y="25621"/>
                    <a:pt x="21492" y="25523"/>
                    <a:pt x="21572" y="25478"/>
                  </a:cubicBezTo>
                  <a:cubicBezTo>
                    <a:pt x="21902" y="25264"/>
                    <a:pt x="22116" y="24925"/>
                    <a:pt x="22375" y="24640"/>
                  </a:cubicBezTo>
                  <a:cubicBezTo>
                    <a:pt x="22892" y="24060"/>
                    <a:pt x="23204" y="23337"/>
                    <a:pt x="23713" y="22757"/>
                  </a:cubicBezTo>
                  <a:cubicBezTo>
                    <a:pt x="23865" y="22597"/>
                    <a:pt x="23900" y="22365"/>
                    <a:pt x="24052" y="22204"/>
                  </a:cubicBezTo>
                  <a:cubicBezTo>
                    <a:pt x="24150" y="21946"/>
                    <a:pt x="24382" y="21785"/>
                    <a:pt x="24516" y="21553"/>
                  </a:cubicBezTo>
                  <a:cubicBezTo>
                    <a:pt x="24587" y="21348"/>
                    <a:pt x="24667" y="21125"/>
                    <a:pt x="24846" y="20982"/>
                  </a:cubicBezTo>
                  <a:cubicBezTo>
                    <a:pt x="24855" y="20955"/>
                    <a:pt x="24873" y="20902"/>
                    <a:pt x="24882" y="20875"/>
                  </a:cubicBezTo>
                  <a:cubicBezTo>
                    <a:pt x="25033" y="20741"/>
                    <a:pt x="25113" y="20554"/>
                    <a:pt x="25256" y="20411"/>
                  </a:cubicBezTo>
                  <a:cubicBezTo>
                    <a:pt x="25283" y="20340"/>
                    <a:pt x="25310" y="20260"/>
                    <a:pt x="25336" y="20188"/>
                  </a:cubicBezTo>
                  <a:cubicBezTo>
                    <a:pt x="25479" y="19983"/>
                    <a:pt x="25551" y="19751"/>
                    <a:pt x="25693" y="19546"/>
                  </a:cubicBezTo>
                  <a:cubicBezTo>
                    <a:pt x="25961" y="19162"/>
                    <a:pt x="26175" y="18725"/>
                    <a:pt x="26264" y="18252"/>
                  </a:cubicBezTo>
                  <a:cubicBezTo>
                    <a:pt x="26318" y="18190"/>
                    <a:pt x="26362" y="18127"/>
                    <a:pt x="26407" y="18065"/>
                  </a:cubicBezTo>
                  <a:cubicBezTo>
                    <a:pt x="26407" y="18012"/>
                    <a:pt x="26407" y="17949"/>
                    <a:pt x="26407" y="17896"/>
                  </a:cubicBezTo>
                  <a:cubicBezTo>
                    <a:pt x="26487" y="17869"/>
                    <a:pt x="26577" y="17851"/>
                    <a:pt x="26657" y="17833"/>
                  </a:cubicBezTo>
                  <a:cubicBezTo>
                    <a:pt x="26666" y="17806"/>
                    <a:pt x="26684" y="17753"/>
                    <a:pt x="26692" y="17735"/>
                  </a:cubicBezTo>
                  <a:cubicBezTo>
                    <a:pt x="26648" y="17708"/>
                    <a:pt x="26577" y="17655"/>
                    <a:pt x="26541" y="17628"/>
                  </a:cubicBezTo>
                  <a:cubicBezTo>
                    <a:pt x="26621" y="17458"/>
                    <a:pt x="26835" y="17476"/>
                    <a:pt x="26960" y="17351"/>
                  </a:cubicBezTo>
                  <a:cubicBezTo>
                    <a:pt x="26951" y="17316"/>
                    <a:pt x="26924" y="17226"/>
                    <a:pt x="26916" y="17191"/>
                  </a:cubicBezTo>
                  <a:cubicBezTo>
                    <a:pt x="26951" y="17182"/>
                    <a:pt x="27014" y="17164"/>
                    <a:pt x="27049" y="17155"/>
                  </a:cubicBezTo>
                  <a:cubicBezTo>
                    <a:pt x="27076" y="16986"/>
                    <a:pt x="27103" y="16780"/>
                    <a:pt x="27263" y="16682"/>
                  </a:cubicBezTo>
                  <a:cubicBezTo>
                    <a:pt x="27397" y="16424"/>
                    <a:pt x="27469" y="16147"/>
                    <a:pt x="27531" y="15870"/>
                  </a:cubicBezTo>
                  <a:cubicBezTo>
                    <a:pt x="27388" y="15647"/>
                    <a:pt x="27522" y="15398"/>
                    <a:pt x="27674" y="15228"/>
                  </a:cubicBezTo>
                  <a:cubicBezTo>
                    <a:pt x="27656" y="15103"/>
                    <a:pt x="27629" y="14969"/>
                    <a:pt x="27594" y="14853"/>
                  </a:cubicBezTo>
                  <a:cubicBezTo>
                    <a:pt x="27647" y="14809"/>
                    <a:pt x="27692" y="14773"/>
                    <a:pt x="27745" y="14738"/>
                  </a:cubicBezTo>
                  <a:cubicBezTo>
                    <a:pt x="27781" y="14461"/>
                    <a:pt x="27763" y="14175"/>
                    <a:pt x="27745" y="13899"/>
                  </a:cubicBezTo>
                  <a:cubicBezTo>
                    <a:pt x="27736" y="13792"/>
                    <a:pt x="27745" y="13685"/>
                    <a:pt x="27754" y="13578"/>
                  </a:cubicBezTo>
                  <a:cubicBezTo>
                    <a:pt x="27665" y="13462"/>
                    <a:pt x="27522" y="13408"/>
                    <a:pt x="27406" y="13319"/>
                  </a:cubicBezTo>
                  <a:cubicBezTo>
                    <a:pt x="27237" y="13087"/>
                    <a:pt x="27299" y="12784"/>
                    <a:pt x="27237" y="12525"/>
                  </a:cubicBezTo>
                  <a:cubicBezTo>
                    <a:pt x="27335" y="12365"/>
                    <a:pt x="27451" y="12213"/>
                    <a:pt x="27495" y="12026"/>
                  </a:cubicBezTo>
                  <a:cubicBezTo>
                    <a:pt x="27460" y="11981"/>
                    <a:pt x="27424" y="11927"/>
                    <a:pt x="27388" y="11883"/>
                  </a:cubicBezTo>
                  <a:cubicBezTo>
                    <a:pt x="27397" y="11838"/>
                    <a:pt x="27415" y="11758"/>
                    <a:pt x="27424" y="11713"/>
                  </a:cubicBezTo>
                  <a:cubicBezTo>
                    <a:pt x="27326" y="11678"/>
                    <a:pt x="27228" y="11651"/>
                    <a:pt x="27130" y="11633"/>
                  </a:cubicBezTo>
                  <a:cubicBezTo>
                    <a:pt x="27165" y="11535"/>
                    <a:pt x="27201" y="11446"/>
                    <a:pt x="27237" y="11348"/>
                  </a:cubicBezTo>
                  <a:lnTo>
                    <a:pt x="27237" y="11348"/>
                  </a:lnTo>
                  <a:cubicBezTo>
                    <a:pt x="27094" y="11446"/>
                    <a:pt x="26933" y="11508"/>
                    <a:pt x="26773" y="11571"/>
                  </a:cubicBezTo>
                  <a:cubicBezTo>
                    <a:pt x="26755" y="11544"/>
                    <a:pt x="26728" y="11481"/>
                    <a:pt x="26710" y="11455"/>
                  </a:cubicBezTo>
                  <a:cubicBezTo>
                    <a:pt x="26585" y="11499"/>
                    <a:pt x="26461" y="11535"/>
                    <a:pt x="26345" y="11579"/>
                  </a:cubicBezTo>
                  <a:cubicBezTo>
                    <a:pt x="26246" y="11669"/>
                    <a:pt x="26175" y="11776"/>
                    <a:pt x="26086" y="11874"/>
                  </a:cubicBezTo>
                  <a:cubicBezTo>
                    <a:pt x="25952" y="11936"/>
                    <a:pt x="25836" y="12026"/>
                    <a:pt x="25729" y="12133"/>
                  </a:cubicBezTo>
                  <a:cubicBezTo>
                    <a:pt x="25711" y="12115"/>
                    <a:pt x="25684" y="12061"/>
                    <a:pt x="25675" y="12043"/>
                  </a:cubicBezTo>
                  <a:cubicBezTo>
                    <a:pt x="25640" y="12061"/>
                    <a:pt x="25560" y="12106"/>
                    <a:pt x="25524" y="12124"/>
                  </a:cubicBezTo>
                  <a:cubicBezTo>
                    <a:pt x="25577" y="11981"/>
                    <a:pt x="25640" y="11847"/>
                    <a:pt x="25720" y="11713"/>
                  </a:cubicBezTo>
                  <a:lnTo>
                    <a:pt x="25720" y="11713"/>
                  </a:lnTo>
                  <a:cubicBezTo>
                    <a:pt x="25604" y="11758"/>
                    <a:pt x="25497" y="11838"/>
                    <a:pt x="25408" y="11927"/>
                  </a:cubicBezTo>
                  <a:cubicBezTo>
                    <a:pt x="25426" y="11883"/>
                    <a:pt x="25461" y="11785"/>
                    <a:pt x="25479" y="11731"/>
                  </a:cubicBezTo>
                  <a:cubicBezTo>
                    <a:pt x="25444" y="11722"/>
                    <a:pt x="25381" y="11695"/>
                    <a:pt x="25345" y="11678"/>
                  </a:cubicBezTo>
                  <a:cubicBezTo>
                    <a:pt x="25408" y="11517"/>
                    <a:pt x="25488" y="11365"/>
                    <a:pt x="25524" y="11196"/>
                  </a:cubicBezTo>
                  <a:lnTo>
                    <a:pt x="25524" y="11196"/>
                  </a:lnTo>
                  <a:cubicBezTo>
                    <a:pt x="25452" y="11223"/>
                    <a:pt x="25390" y="11249"/>
                    <a:pt x="25328" y="11276"/>
                  </a:cubicBezTo>
                  <a:cubicBezTo>
                    <a:pt x="25345" y="11169"/>
                    <a:pt x="25372" y="11062"/>
                    <a:pt x="25399" y="10955"/>
                  </a:cubicBezTo>
                  <a:cubicBezTo>
                    <a:pt x="25336" y="10955"/>
                    <a:pt x="25283" y="10955"/>
                    <a:pt x="25221" y="10964"/>
                  </a:cubicBezTo>
                  <a:cubicBezTo>
                    <a:pt x="25194" y="10893"/>
                    <a:pt x="25167" y="10830"/>
                    <a:pt x="25140" y="10768"/>
                  </a:cubicBezTo>
                  <a:cubicBezTo>
                    <a:pt x="25167" y="10750"/>
                    <a:pt x="25229" y="10714"/>
                    <a:pt x="25256" y="10696"/>
                  </a:cubicBezTo>
                  <a:lnTo>
                    <a:pt x="25256" y="10696"/>
                  </a:lnTo>
                  <a:cubicBezTo>
                    <a:pt x="25212" y="10705"/>
                    <a:pt x="25122" y="10723"/>
                    <a:pt x="25078" y="10723"/>
                  </a:cubicBezTo>
                  <a:cubicBezTo>
                    <a:pt x="25096" y="10687"/>
                    <a:pt x="25131" y="10607"/>
                    <a:pt x="25140" y="10562"/>
                  </a:cubicBezTo>
                  <a:cubicBezTo>
                    <a:pt x="25113" y="10562"/>
                    <a:pt x="25042" y="10554"/>
                    <a:pt x="25015" y="10554"/>
                  </a:cubicBezTo>
                  <a:cubicBezTo>
                    <a:pt x="25024" y="10500"/>
                    <a:pt x="25060" y="10411"/>
                    <a:pt x="25069" y="10366"/>
                  </a:cubicBezTo>
                  <a:lnTo>
                    <a:pt x="24926" y="10366"/>
                  </a:lnTo>
                  <a:cubicBezTo>
                    <a:pt x="24944" y="10322"/>
                    <a:pt x="24980" y="10223"/>
                    <a:pt x="24997" y="10179"/>
                  </a:cubicBezTo>
                  <a:lnTo>
                    <a:pt x="24997" y="10179"/>
                  </a:lnTo>
                  <a:cubicBezTo>
                    <a:pt x="24959" y="10183"/>
                    <a:pt x="24919" y="10193"/>
                    <a:pt x="24881" y="10193"/>
                  </a:cubicBezTo>
                  <a:cubicBezTo>
                    <a:pt x="24838" y="10193"/>
                    <a:pt x="24798" y="10181"/>
                    <a:pt x="24766" y="10134"/>
                  </a:cubicBezTo>
                  <a:cubicBezTo>
                    <a:pt x="24748" y="10152"/>
                    <a:pt x="24703" y="10170"/>
                    <a:pt x="24685" y="10179"/>
                  </a:cubicBezTo>
                  <a:cubicBezTo>
                    <a:pt x="24694" y="10143"/>
                    <a:pt x="24712" y="10116"/>
                    <a:pt x="24730" y="10081"/>
                  </a:cubicBezTo>
                  <a:cubicBezTo>
                    <a:pt x="24792" y="10045"/>
                    <a:pt x="24855" y="10000"/>
                    <a:pt x="24917" y="9965"/>
                  </a:cubicBezTo>
                  <a:cubicBezTo>
                    <a:pt x="24837" y="9902"/>
                    <a:pt x="24766" y="9840"/>
                    <a:pt x="24694" y="9777"/>
                  </a:cubicBezTo>
                  <a:cubicBezTo>
                    <a:pt x="24658" y="9795"/>
                    <a:pt x="24605" y="9831"/>
                    <a:pt x="24569" y="9858"/>
                  </a:cubicBezTo>
                  <a:cubicBezTo>
                    <a:pt x="24623" y="9777"/>
                    <a:pt x="24676" y="9697"/>
                    <a:pt x="24712" y="9608"/>
                  </a:cubicBezTo>
                  <a:cubicBezTo>
                    <a:pt x="24703" y="9492"/>
                    <a:pt x="24676" y="9385"/>
                    <a:pt x="24658" y="9269"/>
                  </a:cubicBezTo>
                  <a:cubicBezTo>
                    <a:pt x="24543" y="9198"/>
                    <a:pt x="24427" y="9108"/>
                    <a:pt x="24319" y="9001"/>
                  </a:cubicBezTo>
                  <a:cubicBezTo>
                    <a:pt x="24302" y="8948"/>
                    <a:pt x="24275" y="8885"/>
                    <a:pt x="24248" y="8832"/>
                  </a:cubicBezTo>
                  <a:cubicBezTo>
                    <a:pt x="24311" y="8680"/>
                    <a:pt x="24409" y="8537"/>
                    <a:pt x="24337" y="8377"/>
                  </a:cubicBezTo>
                  <a:lnTo>
                    <a:pt x="24337" y="8377"/>
                  </a:lnTo>
                  <a:cubicBezTo>
                    <a:pt x="24347" y="8378"/>
                    <a:pt x="24357" y="8379"/>
                    <a:pt x="24367" y="8379"/>
                  </a:cubicBezTo>
                  <a:cubicBezTo>
                    <a:pt x="24475" y="8379"/>
                    <a:pt x="24549" y="8290"/>
                    <a:pt x="24623" y="8216"/>
                  </a:cubicBezTo>
                  <a:cubicBezTo>
                    <a:pt x="24569" y="8145"/>
                    <a:pt x="24498" y="8082"/>
                    <a:pt x="24534" y="7993"/>
                  </a:cubicBezTo>
                  <a:cubicBezTo>
                    <a:pt x="24498" y="7984"/>
                    <a:pt x="24453" y="7975"/>
                    <a:pt x="24418" y="7975"/>
                  </a:cubicBezTo>
                  <a:cubicBezTo>
                    <a:pt x="24382" y="7922"/>
                    <a:pt x="24337" y="7868"/>
                    <a:pt x="24293" y="7815"/>
                  </a:cubicBezTo>
                  <a:cubicBezTo>
                    <a:pt x="24364" y="7752"/>
                    <a:pt x="24435" y="7699"/>
                    <a:pt x="24498" y="7636"/>
                  </a:cubicBezTo>
                  <a:lnTo>
                    <a:pt x="24498" y="7636"/>
                  </a:lnTo>
                  <a:cubicBezTo>
                    <a:pt x="24400" y="7672"/>
                    <a:pt x="24302" y="7726"/>
                    <a:pt x="24248" y="7824"/>
                  </a:cubicBezTo>
                  <a:cubicBezTo>
                    <a:pt x="24150" y="7779"/>
                    <a:pt x="24025" y="7752"/>
                    <a:pt x="24088" y="7601"/>
                  </a:cubicBezTo>
                  <a:lnTo>
                    <a:pt x="24088" y="7601"/>
                  </a:lnTo>
                  <a:cubicBezTo>
                    <a:pt x="23980" y="7610"/>
                    <a:pt x="23873" y="7619"/>
                    <a:pt x="23775" y="7645"/>
                  </a:cubicBezTo>
                  <a:cubicBezTo>
                    <a:pt x="23980" y="7387"/>
                    <a:pt x="24337" y="7396"/>
                    <a:pt x="24632" y="7324"/>
                  </a:cubicBezTo>
                  <a:cubicBezTo>
                    <a:pt x="24748" y="7306"/>
                    <a:pt x="24774" y="7164"/>
                    <a:pt x="24819" y="7074"/>
                  </a:cubicBezTo>
                  <a:cubicBezTo>
                    <a:pt x="24783" y="6949"/>
                    <a:pt x="24810" y="6825"/>
                    <a:pt x="24864" y="6718"/>
                  </a:cubicBezTo>
                  <a:cubicBezTo>
                    <a:pt x="25015" y="6459"/>
                    <a:pt x="25238" y="6254"/>
                    <a:pt x="25461" y="6066"/>
                  </a:cubicBezTo>
                  <a:cubicBezTo>
                    <a:pt x="25577" y="5995"/>
                    <a:pt x="25417" y="5906"/>
                    <a:pt x="25354" y="5870"/>
                  </a:cubicBezTo>
                  <a:cubicBezTo>
                    <a:pt x="25363" y="5843"/>
                    <a:pt x="25363" y="5781"/>
                    <a:pt x="25363" y="5754"/>
                  </a:cubicBezTo>
                  <a:cubicBezTo>
                    <a:pt x="25247" y="5727"/>
                    <a:pt x="25149" y="5674"/>
                    <a:pt x="25069" y="5585"/>
                  </a:cubicBezTo>
                  <a:cubicBezTo>
                    <a:pt x="25015" y="5593"/>
                    <a:pt x="24962" y="5602"/>
                    <a:pt x="24908" y="5611"/>
                  </a:cubicBezTo>
                  <a:cubicBezTo>
                    <a:pt x="24855" y="5576"/>
                    <a:pt x="24792" y="5531"/>
                    <a:pt x="24739" y="5486"/>
                  </a:cubicBezTo>
                  <a:cubicBezTo>
                    <a:pt x="24587" y="5504"/>
                    <a:pt x="24435" y="5531"/>
                    <a:pt x="24284" y="5558"/>
                  </a:cubicBezTo>
                  <a:cubicBezTo>
                    <a:pt x="24346" y="5513"/>
                    <a:pt x="24400" y="5469"/>
                    <a:pt x="24453" y="5433"/>
                  </a:cubicBezTo>
                  <a:cubicBezTo>
                    <a:pt x="24400" y="5406"/>
                    <a:pt x="24293" y="5362"/>
                    <a:pt x="24239" y="5335"/>
                  </a:cubicBezTo>
                  <a:cubicBezTo>
                    <a:pt x="24204" y="5353"/>
                    <a:pt x="24141" y="5388"/>
                    <a:pt x="24105" y="5406"/>
                  </a:cubicBezTo>
                  <a:cubicBezTo>
                    <a:pt x="24016" y="5326"/>
                    <a:pt x="23936" y="5246"/>
                    <a:pt x="23847" y="5165"/>
                  </a:cubicBezTo>
                  <a:cubicBezTo>
                    <a:pt x="23811" y="5263"/>
                    <a:pt x="23784" y="5362"/>
                    <a:pt x="23757" y="5469"/>
                  </a:cubicBezTo>
                  <a:cubicBezTo>
                    <a:pt x="23802" y="5549"/>
                    <a:pt x="23838" y="5629"/>
                    <a:pt x="23873" y="5718"/>
                  </a:cubicBezTo>
                  <a:cubicBezTo>
                    <a:pt x="23936" y="5772"/>
                    <a:pt x="24007" y="5817"/>
                    <a:pt x="24079" y="5870"/>
                  </a:cubicBezTo>
                  <a:cubicBezTo>
                    <a:pt x="24079" y="5906"/>
                    <a:pt x="24079" y="5977"/>
                    <a:pt x="24079" y="6022"/>
                  </a:cubicBezTo>
                  <a:cubicBezTo>
                    <a:pt x="24141" y="6031"/>
                    <a:pt x="24212" y="6048"/>
                    <a:pt x="24275" y="6066"/>
                  </a:cubicBezTo>
                  <a:cubicBezTo>
                    <a:pt x="24257" y="6093"/>
                    <a:pt x="24221" y="6147"/>
                    <a:pt x="24204" y="6173"/>
                  </a:cubicBezTo>
                  <a:cubicBezTo>
                    <a:pt x="24239" y="6289"/>
                    <a:pt x="24248" y="6414"/>
                    <a:pt x="24257" y="6530"/>
                  </a:cubicBezTo>
                  <a:cubicBezTo>
                    <a:pt x="24159" y="6477"/>
                    <a:pt x="24061" y="6414"/>
                    <a:pt x="24016" y="6307"/>
                  </a:cubicBezTo>
                  <a:cubicBezTo>
                    <a:pt x="23998" y="6316"/>
                    <a:pt x="23972" y="6316"/>
                    <a:pt x="23954" y="6316"/>
                  </a:cubicBezTo>
                  <a:cubicBezTo>
                    <a:pt x="23945" y="6334"/>
                    <a:pt x="23918" y="6361"/>
                    <a:pt x="23900" y="6379"/>
                  </a:cubicBezTo>
                  <a:cubicBezTo>
                    <a:pt x="23963" y="6405"/>
                    <a:pt x="24016" y="6432"/>
                    <a:pt x="24079" y="6468"/>
                  </a:cubicBezTo>
                  <a:cubicBezTo>
                    <a:pt x="24061" y="6584"/>
                    <a:pt x="24061" y="6700"/>
                    <a:pt x="24061" y="6816"/>
                  </a:cubicBezTo>
                  <a:cubicBezTo>
                    <a:pt x="24016" y="6771"/>
                    <a:pt x="23972" y="6726"/>
                    <a:pt x="23927" y="6682"/>
                  </a:cubicBezTo>
                  <a:cubicBezTo>
                    <a:pt x="23829" y="6735"/>
                    <a:pt x="23722" y="6789"/>
                    <a:pt x="23624" y="6842"/>
                  </a:cubicBezTo>
                  <a:cubicBezTo>
                    <a:pt x="23597" y="6914"/>
                    <a:pt x="23570" y="6985"/>
                    <a:pt x="23552" y="7057"/>
                  </a:cubicBezTo>
                  <a:cubicBezTo>
                    <a:pt x="23543" y="6985"/>
                    <a:pt x="23534" y="6923"/>
                    <a:pt x="23526" y="6860"/>
                  </a:cubicBezTo>
                  <a:cubicBezTo>
                    <a:pt x="23436" y="6833"/>
                    <a:pt x="23356" y="6807"/>
                    <a:pt x="23285" y="6780"/>
                  </a:cubicBezTo>
                  <a:cubicBezTo>
                    <a:pt x="23267" y="6807"/>
                    <a:pt x="23231" y="6869"/>
                    <a:pt x="23213" y="6896"/>
                  </a:cubicBezTo>
                  <a:cubicBezTo>
                    <a:pt x="23053" y="6887"/>
                    <a:pt x="22919" y="6807"/>
                    <a:pt x="22803" y="6691"/>
                  </a:cubicBezTo>
                  <a:cubicBezTo>
                    <a:pt x="22771" y="6699"/>
                    <a:pt x="22740" y="6703"/>
                    <a:pt x="22710" y="6703"/>
                  </a:cubicBezTo>
                  <a:cubicBezTo>
                    <a:pt x="22615" y="6703"/>
                    <a:pt x="22530" y="6663"/>
                    <a:pt x="22455" y="6602"/>
                  </a:cubicBezTo>
                  <a:cubicBezTo>
                    <a:pt x="22393" y="6625"/>
                    <a:pt x="22308" y="6664"/>
                    <a:pt x="22239" y="6664"/>
                  </a:cubicBezTo>
                  <a:cubicBezTo>
                    <a:pt x="22178" y="6664"/>
                    <a:pt x="22128" y="6635"/>
                    <a:pt x="22116" y="6539"/>
                  </a:cubicBezTo>
                  <a:cubicBezTo>
                    <a:pt x="22062" y="6495"/>
                    <a:pt x="22018" y="6450"/>
                    <a:pt x="21964" y="6405"/>
                  </a:cubicBezTo>
                  <a:cubicBezTo>
                    <a:pt x="21991" y="6387"/>
                    <a:pt x="22045" y="6352"/>
                    <a:pt x="22071" y="6325"/>
                  </a:cubicBezTo>
                  <a:cubicBezTo>
                    <a:pt x="22071" y="6182"/>
                    <a:pt x="22062" y="6040"/>
                    <a:pt x="22018" y="5897"/>
                  </a:cubicBezTo>
                  <a:lnTo>
                    <a:pt x="22018" y="5897"/>
                  </a:lnTo>
                  <a:cubicBezTo>
                    <a:pt x="22045" y="5906"/>
                    <a:pt x="22089" y="5924"/>
                    <a:pt x="22107" y="5932"/>
                  </a:cubicBezTo>
                  <a:cubicBezTo>
                    <a:pt x="22045" y="5834"/>
                    <a:pt x="22027" y="5718"/>
                    <a:pt x="22036" y="5611"/>
                  </a:cubicBezTo>
                  <a:cubicBezTo>
                    <a:pt x="21884" y="5558"/>
                    <a:pt x="21741" y="5513"/>
                    <a:pt x="21590" y="5478"/>
                  </a:cubicBezTo>
                  <a:cubicBezTo>
                    <a:pt x="21607" y="5442"/>
                    <a:pt x="21652" y="5379"/>
                    <a:pt x="21679" y="5344"/>
                  </a:cubicBezTo>
                  <a:cubicBezTo>
                    <a:pt x="21661" y="5326"/>
                    <a:pt x="21616" y="5299"/>
                    <a:pt x="21599" y="5281"/>
                  </a:cubicBezTo>
                  <a:cubicBezTo>
                    <a:pt x="21661" y="5192"/>
                    <a:pt x="21723" y="5121"/>
                    <a:pt x="21777" y="5031"/>
                  </a:cubicBezTo>
                  <a:lnTo>
                    <a:pt x="21777" y="5031"/>
                  </a:lnTo>
                  <a:cubicBezTo>
                    <a:pt x="21732" y="5058"/>
                    <a:pt x="21634" y="5094"/>
                    <a:pt x="21581" y="5121"/>
                  </a:cubicBezTo>
                  <a:cubicBezTo>
                    <a:pt x="21590" y="5076"/>
                    <a:pt x="21607" y="5005"/>
                    <a:pt x="21616" y="4960"/>
                  </a:cubicBezTo>
                  <a:cubicBezTo>
                    <a:pt x="21509" y="4951"/>
                    <a:pt x="21393" y="4951"/>
                    <a:pt x="21340" y="4853"/>
                  </a:cubicBezTo>
                  <a:cubicBezTo>
                    <a:pt x="21313" y="4862"/>
                    <a:pt x="21251" y="4871"/>
                    <a:pt x="21224" y="4880"/>
                  </a:cubicBezTo>
                  <a:cubicBezTo>
                    <a:pt x="21233" y="4844"/>
                    <a:pt x="21251" y="4764"/>
                    <a:pt x="21260" y="4728"/>
                  </a:cubicBezTo>
                  <a:cubicBezTo>
                    <a:pt x="21170" y="4728"/>
                    <a:pt x="21090" y="4701"/>
                    <a:pt x="21019" y="4648"/>
                  </a:cubicBezTo>
                  <a:cubicBezTo>
                    <a:pt x="20903" y="4684"/>
                    <a:pt x="20742" y="4675"/>
                    <a:pt x="20715" y="4817"/>
                  </a:cubicBezTo>
                  <a:cubicBezTo>
                    <a:pt x="20769" y="4862"/>
                    <a:pt x="20831" y="4898"/>
                    <a:pt x="20885" y="4933"/>
                  </a:cubicBezTo>
                  <a:cubicBezTo>
                    <a:pt x="20840" y="4915"/>
                    <a:pt x="20751" y="4880"/>
                    <a:pt x="20706" y="4862"/>
                  </a:cubicBezTo>
                  <a:cubicBezTo>
                    <a:pt x="20653" y="4889"/>
                    <a:pt x="20599" y="4907"/>
                    <a:pt x="20546" y="4933"/>
                  </a:cubicBezTo>
                  <a:cubicBezTo>
                    <a:pt x="20590" y="4889"/>
                    <a:pt x="20680" y="4871"/>
                    <a:pt x="20671" y="4791"/>
                  </a:cubicBezTo>
                  <a:cubicBezTo>
                    <a:pt x="20644" y="4747"/>
                    <a:pt x="20616" y="4731"/>
                    <a:pt x="20588" y="4731"/>
                  </a:cubicBezTo>
                  <a:cubicBezTo>
                    <a:pt x="20540" y="4731"/>
                    <a:pt x="20492" y="4775"/>
                    <a:pt x="20448" y="4808"/>
                  </a:cubicBezTo>
                  <a:cubicBezTo>
                    <a:pt x="20394" y="4800"/>
                    <a:pt x="20350" y="4782"/>
                    <a:pt x="20305" y="4773"/>
                  </a:cubicBezTo>
                  <a:cubicBezTo>
                    <a:pt x="20305" y="4755"/>
                    <a:pt x="20314" y="4719"/>
                    <a:pt x="20323" y="4701"/>
                  </a:cubicBezTo>
                  <a:cubicBezTo>
                    <a:pt x="20430" y="4675"/>
                    <a:pt x="20519" y="4621"/>
                    <a:pt x="20564" y="4514"/>
                  </a:cubicBezTo>
                  <a:cubicBezTo>
                    <a:pt x="20394" y="4443"/>
                    <a:pt x="20234" y="4371"/>
                    <a:pt x="20064" y="4309"/>
                  </a:cubicBezTo>
                  <a:cubicBezTo>
                    <a:pt x="20002" y="4336"/>
                    <a:pt x="19930" y="4371"/>
                    <a:pt x="19868" y="4398"/>
                  </a:cubicBezTo>
                  <a:cubicBezTo>
                    <a:pt x="19886" y="4371"/>
                    <a:pt x="19930" y="4309"/>
                    <a:pt x="19957" y="4282"/>
                  </a:cubicBezTo>
                  <a:cubicBezTo>
                    <a:pt x="19770" y="4246"/>
                    <a:pt x="19814" y="4050"/>
                    <a:pt x="19966" y="3997"/>
                  </a:cubicBezTo>
                  <a:cubicBezTo>
                    <a:pt x="19948" y="3979"/>
                    <a:pt x="19904" y="3943"/>
                    <a:pt x="19886" y="3934"/>
                  </a:cubicBezTo>
                  <a:cubicBezTo>
                    <a:pt x="19930" y="3863"/>
                    <a:pt x="19975" y="3800"/>
                    <a:pt x="20011" y="3738"/>
                  </a:cubicBezTo>
                  <a:cubicBezTo>
                    <a:pt x="20082" y="3693"/>
                    <a:pt x="20153" y="3649"/>
                    <a:pt x="20243" y="3631"/>
                  </a:cubicBezTo>
                  <a:cubicBezTo>
                    <a:pt x="20573" y="3586"/>
                    <a:pt x="20912" y="3444"/>
                    <a:pt x="21144" y="3194"/>
                  </a:cubicBezTo>
                  <a:cubicBezTo>
                    <a:pt x="21233" y="3096"/>
                    <a:pt x="21384" y="3113"/>
                    <a:pt x="21509" y="3078"/>
                  </a:cubicBezTo>
                  <a:cubicBezTo>
                    <a:pt x="21554" y="2980"/>
                    <a:pt x="21607" y="2881"/>
                    <a:pt x="21652" y="2783"/>
                  </a:cubicBezTo>
                  <a:cubicBezTo>
                    <a:pt x="21607" y="2739"/>
                    <a:pt x="21563" y="2694"/>
                    <a:pt x="21509" y="2650"/>
                  </a:cubicBezTo>
                  <a:cubicBezTo>
                    <a:pt x="21527" y="2400"/>
                    <a:pt x="21786" y="2346"/>
                    <a:pt x="21938" y="2195"/>
                  </a:cubicBezTo>
                  <a:cubicBezTo>
                    <a:pt x="21966" y="2108"/>
                    <a:pt x="21885" y="2028"/>
                    <a:pt x="21806" y="2028"/>
                  </a:cubicBezTo>
                  <a:cubicBezTo>
                    <a:pt x="21787" y="2028"/>
                    <a:pt x="21768" y="2033"/>
                    <a:pt x="21750" y="2043"/>
                  </a:cubicBezTo>
                  <a:cubicBezTo>
                    <a:pt x="21564" y="2103"/>
                    <a:pt x="21374" y="2167"/>
                    <a:pt x="21182" y="2167"/>
                  </a:cubicBezTo>
                  <a:cubicBezTo>
                    <a:pt x="21089" y="2167"/>
                    <a:pt x="20996" y="2152"/>
                    <a:pt x="20903" y="2114"/>
                  </a:cubicBezTo>
                  <a:cubicBezTo>
                    <a:pt x="20867" y="2204"/>
                    <a:pt x="20831" y="2293"/>
                    <a:pt x="20796" y="2373"/>
                  </a:cubicBezTo>
                  <a:cubicBezTo>
                    <a:pt x="20814" y="2435"/>
                    <a:pt x="20822" y="2489"/>
                    <a:pt x="20840" y="2551"/>
                  </a:cubicBezTo>
                  <a:cubicBezTo>
                    <a:pt x="20822" y="2516"/>
                    <a:pt x="20796" y="2462"/>
                    <a:pt x="20778" y="2427"/>
                  </a:cubicBezTo>
                  <a:cubicBezTo>
                    <a:pt x="20724" y="2427"/>
                    <a:pt x="20635" y="2418"/>
                    <a:pt x="20582" y="2418"/>
                  </a:cubicBezTo>
                  <a:cubicBezTo>
                    <a:pt x="20608" y="2471"/>
                    <a:pt x="20626" y="2534"/>
                    <a:pt x="20644" y="2587"/>
                  </a:cubicBezTo>
                  <a:cubicBezTo>
                    <a:pt x="20617" y="2587"/>
                    <a:pt x="20555" y="2578"/>
                    <a:pt x="20528" y="2578"/>
                  </a:cubicBezTo>
                  <a:cubicBezTo>
                    <a:pt x="20501" y="2507"/>
                    <a:pt x="20483" y="2444"/>
                    <a:pt x="20457" y="2382"/>
                  </a:cubicBezTo>
                  <a:cubicBezTo>
                    <a:pt x="20439" y="2435"/>
                    <a:pt x="20403" y="2560"/>
                    <a:pt x="20385" y="2614"/>
                  </a:cubicBezTo>
                  <a:cubicBezTo>
                    <a:pt x="20296" y="2551"/>
                    <a:pt x="20198" y="2480"/>
                    <a:pt x="20091" y="2462"/>
                  </a:cubicBezTo>
                  <a:cubicBezTo>
                    <a:pt x="20073" y="2382"/>
                    <a:pt x="20055" y="2302"/>
                    <a:pt x="20037" y="2230"/>
                  </a:cubicBezTo>
                  <a:cubicBezTo>
                    <a:pt x="20109" y="2212"/>
                    <a:pt x="20180" y="2195"/>
                    <a:pt x="20251" y="2186"/>
                  </a:cubicBezTo>
                  <a:cubicBezTo>
                    <a:pt x="20269" y="2114"/>
                    <a:pt x="20278" y="2043"/>
                    <a:pt x="20296" y="1980"/>
                  </a:cubicBezTo>
                  <a:cubicBezTo>
                    <a:pt x="20234" y="1954"/>
                    <a:pt x="20162" y="1927"/>
                    <a:pt x="20100" y="1909"/>
                  </a:cubicBezTo>
                  <a:cubicBezTo>
                    <a:pt x="20073" y="1856"/>
                    <a:pt x="20046" y="1802"/>
                    <a:pt x="20020" y="1740"/>
                  </a:cubicBezTo>
                  <a:cubicBezTo>
                    <a:pt x="19912" y="1713"/>
                    <a:pt x="19797" y="1668"/>
                    <a:pt x="19698" y="1615"/>
                  </a:cubicBezTo>
                  <a:lnTo>
                    <a:pt x="19493" y="1615"/>
                  </a:lnTo>
                  <a:cubicBezTo>
                    <a:pt x="19449" y="1677"/>
                    <a:pt x="19413" y="1731"/>
                    <a:pt x="19368" y="1784"/>
                  </a:cubicBezTo>
                  <a:cubicBezTo>
                    <a:pt x="19528" y="1891"/>
                    <a:pt x="19687" y="1997"/>
                    <a:pt x="19829" y="2129"/>
                  </a:cubicBezTo>
                  <a:lnTo>
                    <a:pt x="19829" y="2129"/>
                  </a:lnTo>
                  <a:cubicBezTo>
                    <a:pt x="19829" y="2120"/>
                    <a:pt x="19830" y="2112"/>
                    <a:pt x="19832" y="2105"/>
                  </a:cubicBezTo>
                  <a:lnTo>
                    <a:pt x="19832" y="2105"/>
                  </a:lnTo>
                  <a:cubicBezTo>
                    <a:pt x="19886" y="2114"/>
                    <a:pt x="19948" y="2123"/>
                    <a:pt x="20011" y="2132"/>
                  </a:cubicBezTo>
                  <a:cubicBezTo>
                    <a:pt x="19948" y="2212"/>
                    <a:pt x="19921" y="2311"/>
                    <a:pt x="19904" y="2409"/>
                  </a:cubicBezTo>
                  <a:cubicBezTo>
                    <a:pt x="19805" y="2418"/>
                    <a:pt x="19743" y="2471"/>
                    <a:pt x="19698" y="2551"/>
                  </a:cubicBezTo>
                  <a:cubicBezTo>
                    <a:pt x="19743" y="2560"/>
                    <a:pt x="19823" y="2578"/>
                    <a:pt x="19859" y="2578"/>
                  </a:cubicBezTo>
                  <a:cubicBezTo>
                    <a:pt x="19841" y="2658"/>
                    <a:pt x="19823" y="2730"/>
                    <a:pt x="19797" y="2801"/>
                  </a:cubicBezTo>
                  <a:cubicBezTo>
                    <a:pt x="19877" y="2828"/>
                    <a:pt x="19948" y="2846"/>
                    <a:pt x="20020" y="2873"/>
                  </a:cubicBezTo>
                  <a:cubicBezTo>
                    <a:pt x="20037" y="2944"/>
                    <a:pt x="20046" y="3015"/>
                    <a:pt x="20064" y="3096"/>
                  </a:cubicBezTo>
                  <a:cubicBezTo>
                    <a:pt x="19993" y="3015"/>
                    <a:pt x="19966" y="2873"/>
                    <a:pt x="19841" y="2873"/>
                  </a:cubicBezTo>
                  <a:cubicBezTo>
                    <a:pt x="19805" y="2980"/>
                    <a:pt x="19859" y="3087"/>
                    <a:pt x="19877" y="3194"/>
                  </a:cubicBezTo>
                  <a:cubicBezTo>
                    <a:pt x="19823" y="3158"/>
                    <a:pt x="19725" y="3078"/>
                    <a:pt x="19681" y="3042"/>
                  </a:cubicBezTo>
                  <a:cubicBezTo>
                    <a:pt x="19672" y="3078"/>
                    <a:pt x="19663" y="3158"/>
                    <a:pt x="19654" y="3194"/>
                  </a:cubicBezTo>
                  <a:cubicBezTo>
                    <a:pt x="19565" y="3176"/>
                    <a:pt x="19484" y="3158"/>
                    <a:pt x="19395" y="3140"/>
                  </a:cubicBezTo>
                  <a:cubicBezTo>
                    <a:pt x="19342" y="3158"/>
                    <a:pt x="19297" y="3176"/>
                    <a:pt x="19243" y="3194"/>
                  </a:cubicBezTo>
                  <a:cubicBezTo>
                    <a:pt x="19252" y="3105"/>
                    <a:pt x="19261" y="3024"/>
                    <a:pt x="19261" y="2935"/>
                  </a:cubicBezTo>
                  <a:lnTo>
                    <a:pt x="19261" y="2935"/>
                  </a:lnTo>
                  <a:cubicBezTo>
                    <a:pt x="19119" y="2971"/>
                    <a:pt x="19047" y="3113"/>
                    <a:pt x="18985" y="3229"/>
                  </a:cubicBezTo>
                  <a:cubicBezTo>
                    <a:pt x="18815" y="3176"/>
                    <a:pt x="18619" y="3185"/>
                    <a:pt x="18485" y="3051"/>
                  </a:cubicBezTo>
                  <a:cubicBezTo>
                    <a:pt x="18342" y="2917"/>
                    <a:pt x="18182" y="2819"/>
                    <a:pt x="18012" y="2712"/>
                  </a:cubicBezTo>
                  <a:cubicBezTo>
                    <a:pt x="17870" y="2632"/>
                    <a:pt x="17843" y="2453"/>
                    <a:pt x="17736" y="2337"/>
                  </a:cubicBezTo>
                  <a:cubicBezTo>
                    <a:pt x="17678" y="2320"/>
                    <a:pt x="17619" y="2313"/>
                    <a:pt x="17559" y="2313"/>
                  </a:cubicBezTo>
                  <a:cubicBezTo>
                    <a:pt x="17436" y="2313"/>
                    <a:pt x="17312" y="2343"/>
                    <a:pt x="17192" y="2373"/>
                  </a:cubicBezTo>
                  <a:cubicBezTo>
                    <a:pt x="17022" y="2293"/>
                    <a:pt x="16888" y="2150"/>
                    <a:pt x="16719" y="2079"/>
                  </a:cubicBezTo>
                  <a:cubicBezTo>
                    <a:pt x="16460" y="1983"/>
                    <a:pt x="16195" y="1856"/>
                    <a:pt x="15919" y="1856"/>
                  </a:cubicBezTo>
                  <a:cubicBezTo>
                    <a:pt x="15862" y="1856"/>
                    <a:pt x="15804" y="1861"/>
                    <a:pt x="15746" y="1873"/>
                  </a:cubicBezTo>
                  <a:cubicBezTo>
                    <a:pt x="15729" y="1838"/>
                    <a:pt x="15684" y="1766"/>
                    <a:pt x="15666" y="1740"/>
                  </a:cubicBezTo>
                  <a:cubicBezTo>
                    <a:pt x="15645" y="1799"/>
                    <a:pt x="15618" y="1820"/>
                    <a:pt x="15588" y="1820"/>
                  </a:cubicBezTo>
                  <a:cubicBezTo>
                    <a:pt x="15556" y="1820"/>
                    <a:pt x="15520" y="1794"/>
                    <a:pt x="15488" y="1766"/>
                  </a:cubicBezTo>
                  <a:cubicBezTo>
                    <a:pt x="15372" y="1695"/>
                    <a:pt x="15318" y="1579"/>
                    <a:pt x="15282" y="1463"/>
                  </a:cubicBezTo>
                  <a:cubicBezTo>
                    <a:pt x="15336" y="1418"/>
                    <a:pt x="15398" y="1374"/>
                    <a:pt x="15461" y="1329"/>
                  </a:cubicBezTo>
                  <a:lnTo>
                    <a:pt x="15461" y="1329"/>
                  </a:lnTo>
                  <a:cubicBezTo>
                    <a:pt x="15425" y="1401"/>
                    <a:pt x="15390" y="1472"/>
                    <a:pt x="15363" y="1543"/>
                  </a:cubicBezTo>
                  <a:cubicBezTo>
                    <a:pt x="15375" y="1546"/>
                    <a:pt x="15387" y="1547"/>
                    <a:pt x="15399" y="1547"/>
                  </a:cubicBezTo>
                  <a:cubicBezTo>
                    <a:pt x="15508" y="1547"/>
                    <a:pt x="15567" y="1438"/>
                    <a:pt x="15639" y="1365"/>
                  </a:cubicBezTo>
                  <a:cubicBezTo>
                    <a:pt x="15693" y="1481"/>
                    <a:pt x="15693" y="1606"/>
                    <a:pt x="15693" y="1731"/>
                  </a:cubicBezTo>
                  <a:cubicBezTo>
                    <a:pt x="15755" y="1624"/>
                    <a:pt x="15809" y="1508"/>
                    <a:pt x="15836" y="1392"/>
                  </a:cubicBezTo>
                  <a:cubicBezTo>
                    <a:pt x="15968" y="1428"/>
                    <a:pt x="16112" y="1508"/>
                    <a:pt x="16249" y="1508"/>
                  </a:cubicBezTo>
                  <a:cubicBezTo>
                    <a:pt x="16316" y="1508"/>
                    <a:pt x="16381" y="1489"/>
                    <a:pt x="16442" y="1436"/>
                  </a:cubicBezTo>
                  <a:cubicBezTo>
                    <a:pt x="16433" y="1249"/>
                    <a:pt x="16371" y="1062"/>
                    <a:pt x="16255" y="910"/>
                  </a:cubicBezTo>
                  <a:cubicBezTo>
                    <a:pt x="16207" y="888"/>
                    <a:pt x="16157" y="880"/>
                    <a:pt x="16106" y="880"/>
                  </a:cubicBezTo>
                  <a:cubicBezTo>
                    <a:pt x="16002" y="880"/>
                    <a:pt x="15893" y="911"/>
                    <a:pt x="15790" y="911"/>
                  </a:cubicBezTo>
                  <a:cubicBezTo>
                    <a:pt x="15782" y="911"/>
                    <a:pt x="15773" y="910"/>
                    <a:pt x="15764" y="910"/>
                  </a:cubicBezTo>
                  <a:cubicBezTo>
                    <a:pt x="15809" y="749"/>
                    <a:pt x="15898" y="607"/>
                    <a:pt x="15978" y="464"/>
                  </a:cubicBezTo>
                  <a:cubicBezTo>
                    <a:pt x="16050" y="482"/>
                    <a:pt x="16130" y="509"/>
                    <a:pt x="16201" y="535"/>
                  </a:cubicBezTo>
                  <a:cubicBezTo>
                    <a:pt x="16170" y="390"/>
                    <a:pt x="16041" y="295"/>
                    <a:pt x="15908" y="295"/>
                  </a:cubicBezTo>
                  <a:cubicBezTo>
                    <a:pt x="15852" y="295"/>
                    <a:pt x="15796" y="311"/>
                    <a:pt x="15746" y="348"/>
                  </a:cubicBezTo>
                  <a:cubicBezTo>
                    <a:pt x="15690" y="327"/>
                    <a:pt x="15635" y="316"/>
                    <a:pt x="15582" y="316"/>
                  </a:cubicBezTo>
                  <a:cubicBezTo>
                    <a:pt x="15456" y="316"/>
                    <a:pt x="15338" y="373"/>
                    <a:pt x="15238" y="473"/>
                  </a:cubicBezTo>
                  <a:cubicBezTo>
                    <a:pt x="15149" y="464"/>
                    <a:pt x="15068" y="446"/>
                    <a:pt x="14979" y="437"/>
                  </a:cubicBezTo>
                  <a:cubicBezTo>
                    <a:pt x="14988" y="401"/>
                    <a:pt x="15024" y="330"/>
                    <a:pt x="15033" y="294"/>
                  </a:cubicBezTo>
                  <a:cubicBezTo>
                    <a:pt x="14917" y="294"/>
                    <a:pt x="14801" y="285"/>
                    <a:pt x="14685" y="277"/>
                  </a:cubicBezTo>
                  <a:lnTo>
                    <a:pt x="14685" y="277"/>
                  </a:lnTo>
                  <a:cubicBezTo>
                    <a:pt x="14783" y="339"/>
                    <a:pt x="14881" y="401"/>
                    <a:pt x="14979" y="473"/>
                  </a:cubicBezTo>
                  <a:cubicBezTo>
                    <a:pt x="14881" y="473"/>
                    <a:pt x="14801" y="446"/>
                    <a:pt x="14712" y="410"/>
                  </a:cubicBezTo>
                  <a:cubicBezTo>
                    <a:pt x="14533" y="589"/>
                    <a:pt x="14248" y="660"/>
                    <a:pt x="14141" y="901"/>
                  </a:cubicBezTo>
                  <a:cubicBezTo>
                    <a:pt x="14078" y="839"/>
                    <a:pt x="13909" y="749"/>
                    <a:pt x="14105" y="740"/>
                  </a:cubicBezTo>
                  <a:cubicBezTo>
                    <a:pt x="14105" y="696"/>
                    <a:pt x="14096" y="598"/>
                    <a:pt x="14096" y="553"/>
                  </a:cubicBezTo>
                  <a:lnTo>
                    <a:pt x="14096" y="553"/>
                  </a:lnTo>
                  <a:cubicBezTo>
                    <a:pt x="14141" y="580"/>
                    <a:pt x="14194" y="607"/>
                    <a:pt x="14239" y="633"/>
                  </a:cubicBezTo>
                  <a:cubicBezTo>
                    <a:pt x="14265" y="598"/>
                    <a:pt x="14301" y="526"/>
                    <a:pt x="14319" y="491"/>
                  </a:cubicBezTo>
                  <a:cubicBezTo>
                    <a:pt x="14381" y="509"/>
                    <a:pt x="14444" y="535"/>
                    <a:pt x="14506" y="562"/>
                  </a:cubicBezTo>
                  <a:cubicBezTo>
                    <a:pt x="14515" y="509"/>
                    <a:pt x="14542" y="410"/>
                    <a:pt x="14551" y="357"/>
                  </a:cubicBezTo>
                  <a:cubicBezTo>
                    <a:pt x="14481" y="279"/>
                    <a:pt x="14410" y="200"/>
                    <a:pt x="14310" y="200"/>
                  </a:cubicBezTo>
                  <a:cubicBezTo>
                    <a:pt x="14295" y="200"/>
                    <a:pt x="14281" y="202"/>
                    <a:pt x="14265" y="205"/>
                  </a:cubicBezTo>
                  <a:cubicBezTo>
                    <a:pt x="14230" y="285"/>
                    <a:pt x="14274" y="366"/>
                    <a:pt x="14283" y="446"/>
                  </a:cubicBezTo>
                  <a:cubicBezTo>
                    <a:pt x="14185" y="401"/>
                    <a:pt x="13980" y="464"/>
                    <a:pt x="13980" y="303"/>
                  </a:cubicBezTo>
                  <a:cubicBezTo>
                    <a:pt x="13837" y="277"/>
                    <a:pt x="13703" y="241"/>
                    <a:pt x="13561" y="196"/>
                  </a:cubicBezTo>
                  <a:cubicBezTo>
                    <a:pt x="13534" y="223"/>
                    <a:pt x="13489" y="285"/>
                    <a:pt x="13463" y="312"/>
                  </a:cubicBezTo>
                  <a:cubicBezTo>
                    <a:pt x="13257" y="277"/>
                    <a:pt x="13106" y="152"/>
                    <a:pt x="12963" y="9"/>
                  </a:cubicBezTo>
                  <a:cubicBezTo>
                    <a:pt x="12914" y="2"/>
                    <a:pt x="12864" y="1"/>
                    <a:pt x="12815" y="1"/>
                  </a:cubicBezTo>
                  <a:cubicBezTo>
                    <a:pt x="12761" y="1"/>
                    <a:pt x="12707" y="3"/>
                    <a:pt x="12652" y="3"/>
                  </a:cubicBezTo>
                  <a:cubicBezTo>
                    <a:pt x="12622" y="3"/>
                    <a:pt x="12592" y="2"/>
                    <a:pt x="12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541600" y="158650"/>
              <a:ext cx="7825" cy="3825"/>
            </a:xfrm>
            <a:custGeom>
              <a:avLst/>
              <a:gdLst/>
              <a:ahLst/>
              <a:cxnLst/>
              <a:rect l="l" t="t" r="r" b="b"/>
              <a:pathLst>
                <a:path w="313" h="153" extrusionOk="0">
                  <a:moveTo>
                    <a:pt x="0" y="1"/>
                  </a:moveTo>
                  <a:cubicBezTo>
                    <a:pt x="62" y="108"/>
                    <a:pt x="196" y="135"/>
                    <a:pt x="312" y="152"/>
                  </a:cubicBezTo>
                  <a:cubicBezTo>
                    <a:pt x="214" y="90"/>
                    <a:pt x="107" y="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102675" y="67450"/>
              <a:ext cx="154350" cy="230400"/>
            </a:xfrm>
            <a:custGeom>
              <a:avLst/>
              <a:gdLst/>
              <a:ahLst/>
              <a:cxnLst/>
              <a:rect l="l" t="t" r="r" b="b"/>
              <a:pathLst>
                <a:path w="6174" h="9216" extrusionOk="0">
                  <a:moveTo>
                    <a:pt x="1642" y="0"/>
                  </a:moveTo>
                  <a:cubicBezTo>
                    <a:pt x="1258" y="9"/>
                    <a:pt x="830" y="0"/>
                    <a:pt x="500" y="241"/>
                  </a:cubicBezTo>
                  <a:cubicBezTo>
                    <a:pt x="179" y="473"/>
                    <a:pt x="45" y="874"/>
                    <a:pt x="0" y="1249"/>
                  </a:cubicBezTo>
                  <a:cubicBezTo>
                    <a:pt x="27" y="1579"/>
                    <a:pt x="241" y="1856"/>
                    <a:pt x="304" y="2168"/>
                  </a:cubicBezTo>
                  <a:cubicBezTo>
                    <a:pt x="464" y="2935"/>
                    <a:pt x="429" y="3720"/>
                    <a:pt x="571" y="4478"/>
                  </a:cubicBezTo>
                  <a:cubicBezTo>
                    <a:pt x="661" y="4969"/>
                    <a:pt x="643" y="5460"/>
                    <a:pt x="777" y="5942"/>
                  </a:cubicBezTo>
                  <a:cubicBezTo>
                    <a:pt x="839" y="6289"/>
                    <a:pt x="973" y="6628"/>
                    <a:pt x="1080" y="6967"/>
                  </a:cubicBezTo>
                  <a:cubicBezTo>
                    <a:pt x="1169" y="7262"/>
                    <a:pt x="1410" y="7476"/>
                    <a:pt x="1490" y="7770"/>
                  </a:cubicBezTo>
                  <a:cubicBezTo>
                    <a:pt x="1615" y="8172"/>
                    <a:pt x="1901" y="8573"/>
                    <a:pt x="2329" y="8662"/>
                  </a:cubicBezTo>
                  <a:cubicBezTo>
                    <a:pt x="2369" y="8675"/>
                    <a:pt x="2408" y="8680"/>
                    <a:pt x="2447" y="8680"/>
                  </a:cubicBezTo>
                  <a:cubicBezTo>
                    <a:pt x="2601" y="8680"/>
                    <a:pt x="2750" y="8598"/>
                    <a:pt x="2900" y="8555"/>
                  </a:cubicBezTo>
                  <a:cubicBezTo>
                    <a:pt x="2926" y="8618"/>
                    <a:pt x="2953" y="8671"/>
                    <a:pt x="2980" y="8734"/>
                  </a:cubicBezTo>
                  <a:cubicBezTo>
                    <a:pt x="3034" y="8734"/>
                    <a:pt x="3096" y="8743"/>
                    <a:pt x="3150" y="8743"/>
                  </a:cubicBezTo>
                  <a:cubicBezTo>
                    <a:pt x="3176" y="8796"/>
                    <a:pt x="3221" y="8903"/>
                    <a:pt x="3239" y="8957"/>
                  </a:cubicBezTo>
                  <a:cubicBezTo>
                    <a:pt x="3257" y="8903"/>
                    <a:pt x="3292" y="8805"/>
                    <a:pt x="3301" y="8752"/>
                  </a:cubicBezTo>
                  <a:cubicBezTo>
                    <a:pt x="3337" y="8868"/>
                    <a:pt x="3381" y="8984"/>
                    <a:pt x="3417" y="9100"/>
                  </a:cubicBezTo>
                  <a:cubicBezTo>
                    <a:pt x="3462" y="9117"/>
                    <a:pt x="3506" y="9144"/>
                    <a:pt x="3560" y="9162"/>
                  </a:cubicBezTo>
                  <a:cubicBezTo>
                    <a:pt x="3649" y="9135"/>
                    <a:pt x="3747" y="9108"/>
                    <a:pt x="3836" y="9082"/>
                  </a:cubicBezTo>
                  <a:cubicBezTo>
                    <a:pt x="3863" y="9108"/>
                    <a:pt x="3926" y="9180"/>
                    <a:pt x="3952" y="9216"/>
                  </a:cubicBezTo>
                  <a:cubicBezTo>
                    <a:pt x="3926" y="9144"/>
                    <a:pt x="3890" y="9073"/>
                    <a:pt x="3863" y="9001"/>
                  </a:cubicBezTo>
                  <a:cubicBezTo>
                    <a:pt x="3917" y="8948"/>
                    <a:pt x="3979" y="8885"/>
                    <a:pt x="4033" y="8832"/>
                  </a:cubicBezTo>
                  <a:cubicBezTo>
                    <a:pt x="4081" y="8783"/>
                    <a:pt x="4130" y="8705"/>
                    <a:pt x="4199" y="8705"/>
                  </a:cubicBezTo>
                  <a:cubicBezTo>
                    <a:pt x="4206" y="8705"/>
                    <a:pt x="4213" y="8705"/>
                    <a:pt x="4220" y="8707"/>
                  </a:cubicBezTo>
                  <a:cubicBezTo>
                    <a:pt x="4390" y="8859"/>
                    <a:pt x="4550" y="9019"/>
                    <a:pt x="4711" y="9171"/>
                  </a:cubicBezTo>
                  <a:cubicBezTo>
                    <a:pt x="4729" y="9171"/>
                    <a:pt x="4782" y="9180"/>
                    <a:pt x="4809" y="9189"/>
                  </a:cubicBezTo>
                  <a:cubicBezTo>
                    <a:pt x="4818" y="9126"/>
                    <a:pt x="4836" y="9073"/>
                    <a:pt x="4845" y="9010"/>
                  </a:cubicBezTo>
                  <a:cubicBezTo>
                    <a:pt x="4916" y="8966"/>
                    <a:pt x="4978" y="8921"/>
                    <a:pt x="5050" y="8877"/>
                  </a:cubicBezTo>
                  <a:cubicBezTo>
                    <a:pt x="5041" y="8769"/>
                    <a:pt x="5032" y="8671"/>
                    <a:pt x="5041" y="8573"/>
                  </a:cubicBezTo>
                  <a:cubicBezTo>
                    <a:pt x="5041" y="8422"/>
                    <a:pt x="5157" y="8279"/>
                    <a:pt x="5130" y="8127"/>
                  </a:cubicBezTo>
                  <a:cubicBezTo>
                    <a:pt x="5130" y="8020"/>
                    <a:pt x="5023" y="7967"/>
                    <a:pt x="4960" y="7895"/>
                  </a:cubicBezTo>
                  <a:cubicBezTo>
                    <a:pt x="4987" y="7868"/>
                    <a:pt x="5041" y="7815"/>
                    <a:pt x="5068" y="7797"/>
                  </a:cubicBezTo>
                  <a:cubicBezTo>
                    <a:pt x="5068" y="7761"/>
                    <a:pt x="5076" y="7699"/>
                    <a:pt x="5076" y="7672"/>
                  </a:cubicBezTo>
                  <a:cubicBezTo>
                    <a:pt x="5023" y="7619"/>
                    <a:pt x="4960" y="7565"/>
                    <a:pt x="4907" y="7521"/>
                  </a:cubicBezTo>
                  <a:cubicBezTo>
                    <a:pt x="4978" y="7476"/>
                    <a:pt x="5059" y="7431"/>
                    <a:pt x="5130" y="7387"/>
                  </a:cubicBezTo>
                  <a:cubicBezTo>
                    <a:pt x="5023" y="7333"/>
                    <a:pt x="4907" y="7289"/>
                    <a:pt x="4791" y="7235"/>
                  </a:cubicBezTo>
                  <a:cubicBezTo>
                    <a:pt x="4791" y="7039"/>
                    <a:pt x="4791" y="6851"/>
                    <a:pt x="4827" y="6655"/>
                  </a:cubicBezTo>
                  <a:cubicBezTo>
                    <a:pt x="4987" y="6584"/>
                    <a:pt x="5148" y="6512"/>
                    <a:pt x="5308" y="6441"/>
                  </a:cubicBezTo>
                  <a:cubicBezTo>
                    <a:pt x="5291" y="6361"/>
                    <a:pt x="5264" y="6263"/>
                    <a:pt x="5344" y="6209"/>
                  </a:cubicBezTo>
                  <a:cubicBezTo>
                    <a:pt x="5469" y="6057"/>
                    <a:pt x="5621" y="5933"/>
                    <a:pt x="5710" y="5754"/>
                  </a:cubicBezTo>
                  <a:cubicBezTo>
                    <a:pt x="5665" y="5754"/>
                    <a:pt x="5585" y="5745"/>
                    <a:pt x="5540" y="5745"/>
                  </a:cubicBezTo>
                  <a:cubicBezTo>
                    <a:pt x="5594" y="5638"/>
                    <a:pt x="5647" y="5540"/>
                    <a:pt x="5701" y="5433"/>
                  </a:cubicBezTo>
                  <a:cubicBezTo>
                    <a:pt x="5763" y="5442"/>
                    <a:pt x="5897" y="5469"/>
                    <a:pt x="5969" y="5478"/>
                  </a:cubicBezTo>
                  <a:cubicBezTo>
                    <a:pt x="5879" y="5424"/>
                    <a:pt x="5799" y="5379"/>
                    <a:pt x="5710" y="5335"/>
                  </a:cubicBezTo>
                  <a:cubicBezTo>
                    <a:pt x="5754" y="5174"/>
                    <a:pt x="5772" y="4987"/>
                    <a:pt x="5879" y="4844"/>
                  </a:cubicBezTo>
                  <a:cubicBezTo>
                    <a:pt x="5951" y="4755"/>
                    <a:pt x="5986" y="4639"/>
                    <a:pt x="6022" y="4523"/>
                  </a:cubicBezTo>
                  <a:cubicBezTo>
                    <a:pt x="6049" y="4532"/>
                    <a:pt x="6102" y="4550"/>
                    <a:pt x="6129" y="4559"/>
                  </a:cubicBezTo>
                  <a:cubicBezTo>
                    <a:pt x="6138" y="4371"/>
                    <a:pt x="6156" y="4184"/>
                    <a:pt x="6174" y="4006"/>
                  </a:cubicBezTo>
                  <a:cubicBezTo>
                    <a:pt x="6040" y="3881"/>
                    <a:pt x="5942" y="3729"/>
                    <a:pt x="5853" y="3569"/>
                  </a:cubicBezTo>
                  <a:cubicBezTo>
                    <a:pt x="5799" y="3524"/>
                    <a:pt x="5754" y="3470"/>
                    <a:pt x="5701" y="3426"/>
                  </a:cubicBezTo>
                  <a:cubicBezTo>
                    <a:pt x="5808" y="3354"/>
                    <a:pt x="5915" y="3292"/>
                    <a:pt x="6022" y="3212"/>
                  </a:cubicBezTo>
                  <a:cubicBezTo>
                    <a:pt x="5888" y="3185"/>
                    <a:pt x="5754" y="3158"/>
                    <a:pt x="5621" y="3140"/>
                  </a:cubicBezTo>
                  <a:cubicBezTo>
                    <a:pt x="5638" y="3105"/>
                    <a:pt x="5656" y="3033"/>
                    <a:pt x="5665" y="2998"/>
                  </a:cubicBezTo>
                  <a:cubicBezTo>
                    <a:pt x="5603" y="2899"/>
                    <a:pt x="5558" y="2801"/>
                    <a:pt x="5594" y="2685"/>
                  </a:cubicBezTo>
                  <a:cubicBezTo>
                    <a:pt x="5540" y="2641"/>
                    <a:pt x="5487" y="2587"/>
                    <a:pt x="5424" y="2543"/>
                  </a:cubicBezTo>
                  <a:cubicBezTo>
                    <a:pt x="5424" y="2453"/>
                    <a:pt x="5407" y="2364"/>
                    <a:pt x="5344" y="2293"/>
                  </a:cubicBezTo>
                  <a:cubicBezTo>
                    <a:pt x="5157" y="2070"/>
                    <a:pt x="4996" y="1829"/>
                    <a:pt x="4800" y="1615"/>
                  </a:cubicBezTo>
                  <a:cubicBezTo>
                    <a:pt x="4630" y="1445"/>
                    <a:pt x="4398" y="1383"/>
                    <a:pt x="4193" y="1285"/>
                  </a:cubicBezTo>
                  <a:cubicBezTo>
                    <a:pt x="4006" y="1187"/>
                    <a:pt x="3881" y="999"/>
                    <a:pt x="3712" y="865"/>
                  </a:cubicBezTo>
                  <a:cubicBezTo>
                    <a:pt x="3622" y="803"/>
                    <a:pt x="3506" y="785"/>
                    <a:pt x="3399" y="741"/>
                  </a:cubicBezTo>
                  <a:cubicBezTo>
                    <a:pt x="3257" y="455"/>
                    <a:pt x="2944" y="295"/>
                    <a:pt x="2659" y="187"/>
                  </a:cubicBezTo>
                  <a:cubicBezTo>
                    <a:pt x="2311" y="152"/>
                    <a:pt x="1990" y="36"/>
                    <a:pt x="1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710100" y="214425"/>
              <a:ext cx="4350" cy="2950"/>
            </a:xfrm>
            <a:custGeom>
              <a:avLst/>
              <a:gdLst/>
              <a:ahLst/>
              <a:cxnLst/>
              <a:rect l="l" t="t" r="r" b="b"/>
              <a:pathLst>
                <a:path w="174" h="118" extrusionOk="0">
                  <a:moveTo>
                    <a:pt x="49" y="0"/>
                  </a:moveTo>
                  <a:cubicBezTo>
                    <a:pt x="1" y="80"/>
                    <a:pt x="18" y="117"/>
                    <a:pt x="93" y="117"/>
                  </a:cubicBezTo>
                  <a:cubicBezTo>
                    <a:pt x="102" y="117"/>
                    <a:pt x="111" y="117"/>
                    <a:pt x="120" y="116"/>
                  </a:cubicBezTo>
                  <a:cubicBezTo>
                    <a:pt x="174" y="36"/>
                    <a:pt x="14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739400" y="226000"/>
              <a:ext cx="3600" cy="2925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37" y="1"/>
                  </a:moveTo>
                  <a:cubicBezTo>
                    <a:pt x="1" y="72"/>
                    <a:pt x="19" y="108"/>
                    <a:pt x="99" y="117"/>
                  </a:cubicBezTo>
                  <a:cubicBezTo>
                    <a:pt x="144" y="37"/>
                    <a:pt x="11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5235825" y="115175"/>
              <a:ext cx="15175" cy="20750"/>
            </a:xfrm>
            <a:custGeom>
              <a:avLst/>
              <a:gdLst/>
              <a:ahLst/>
              <a:cxnLst/>
              <a:rect l="l" t="t" r="r" b="b"/>
              <a:pathLst>
                <a:path w="607" h="830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125"/>
                    <a:pt x="170" y="232"/>
                    <a:pt x="277" y="330"/>
                  </a:cubicBezTo>
                  <a:cubicBezTo>
                    <a:pt x="259" y="384"/>
                    <a:pt x="250" y="428"/>
                    <a:pt x="232" y="482"/>
                  </a:cubicBezTo>
                  <a:cubicBezTo>
                    <a:pt x="321" y="527"/>
                    <a:pt x="411" y="580"/>
                    <a:pt x="500" y="625"/>
                  </a:cubicBezTo>
                  <a:cubicBezTo>
                    <a:pt x="491" y="669"/>
                    <a:pt x="473" y="741"/>
                    <a:pt x="473" y="776"/>
                  </a:cubicBezTo>
                  <a:cubicBezTo>
                    <a:pt x="500" y="794"/>
                    <a:pt x="571" y="812"/>
                    <a:pt x="607" y="830"/>
                  </a:cubicBezTo>
                  <a:cubicBezTo>
                    <a:pt x="482" y="553"/>
                    <a:pt x="321" y="304"/>
                    <a:pt x="152" y="54"/>
                  </a:cubicBezTo>
                  <a:cubicBezTo>
                    <a:pt x="116" y="36"/>
                    <a:pt x="45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680525" y="222900"/>
              <a:ext cx="10525" cy="8050"/>
            </a:xfrm>
            <a:custGeom>
              <a:avLst/>
              <a:gdLst/>
              <a:ahLst/>
              <a:cxnLst/>
              <a:rect l="l" t="t" r="r" b="b"/>
              <a:pathLst>
                <a:path w="421" h="322" extrusionOk="0">
                  <a:moveTo>
                    <a:pt x="72" y="0"/>
                  </a:moveTo>
                  <a:lnTo>
                    <a:pt x="72" y="0"/>
                  </a:lnTo>
                  <a:cubicBezTo>
                    <a:pt x="1" y="196"/>
                    <a:pt x="170" y="268"/>
                    <a:pt x="322" y="321"/>
                  </a:cubicBezTo>
                  <a:cubicBezTo>
                    <a:pt x="420" y="161"/>
                    <a:pt x="224" y="18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782450" y="290025"/>
              <a:ext cx="4050" cy="292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90" y="0"/>
                  </a:moveTo>
                  <a:lnTo>
                    <a:pt x="90" y="0"/>
                  </a:lnTo>
                  <a:cubicBezTo>
                    <a:pt x="10" y="18"/>
                    <a:pt x="1" y="63"/>
                    <a:pt x="63" y="116"/>
                  </a:cubicBezTo>
                  <a:cubicBezTo>
                    <a:pt x="152" y="89"/>
                    <a:pt x="161" y="54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6002800" y="370975"/>
              <a:ext cx="12750" cy="4900"/>
            </a:xfrm>
            <a:custGeom>
              <a:avLst/>
              <a:gdLst/>
              <a:ahLst/>
              <a:cxnLst/>
              <a:rect l="l" t="t" r="r" b="b"/>
              <a:pathLst>
                <a:path w="510" h="196" extrusionOk="0">
                  <a:moveTo>
                    <a:pt x="429" y="1"/>
                  </a:moveTo>
                  <a:cubicBezTo>
                    <a:pt x="402" y="27"/>
                    <a:pt x="358" y="63"/>
                    <a:pt x="331" y="81"/>
                  </a:cubicBezTo>
                  <a:cubicBezTo>
                    <a:pt x="306" y="76"/>
                    <a:pt x="282" y="73"/>
                    <a:pt x="259" y="73"/>
                  </a:cubicBezTo>
                  <a:cubicBezTo>
                    <a:pt x="164" y="73"/>
                    <a:pt x="80" y="115"/>
                    <a:pt x="1" y="179"/>
                  </a:cubicBezTo>
                  <a:cubicBezTo>
                    <a:pt x="53" y="189"/>
                    <a:pt x="105" y="195"/>
                    <a:pt x="157" y="195"/>
                  </a:cubicBezTo>
                  <a:cubicBezTo>
                    <a:pt x="284" y="195"/>
                    <a:pt x="408" y="161"/>
                    <a:pt x="509" y="72"/>
                  </a:cubicBezTo>
                  <a:cubicBezTo>
                    <a:pt x="491" y="54"/>
                    <a:pt x="447" y="18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6026225" y="382125"/>
              <a:ext cx="10050" cy="7400"/>
            </a:xfrm>
            <a:custGeom>
              <a:avLst/>
              <a:gdLst/>
              <a:ahLst/>
              <a:cxnLst/>
              <a:rect l="l" t="t" r="r" b="b"/>
              <a:pathLst>
                <a:path w="402" h="296" extrusionOk="0">
                  <a:moveTo>
                    <a:pt x="72" y="1"/>
                  </a:moveTo>
                  <a:cubicBezTo>
                    <a:pt x="45" y="36"/>
                    <a:pt x="27" y="63"/>
                    <a:pt x="0" y="99"/>
                  </a:cubicBezTo>
                  <a:cubicBezTo>
                    <a:pt x="152" y="126"/>
                    <a:pt x="268" y="224"/>
                    <a:pt x="402" y="295"/>
                  </a:cubicBezTo>
                  <a:cubicBezTo>
                    <a:pt x="313" y="170"/>
                    <a:pt x="188" y="90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6011050" y="381450"/>
              <a:ext cx="21225" cy="20600"/>
            </a:xfrm>
            <a:custGeom>
              <a:avLst/>
              <a:gdLst/>
              <a:ahLst/>
              <a:cxnLst/>
              <a:rect l="l" t="t" r="r" b="b"/>
              <a:pathLst>
                <a:path w="849" h="824" extrusionOk="0">
                  <a:moveTo>
                    <a:pt x="72" y="1"/>
                  </a:moveTo>
                  <a:cubicBezTo>
                    <a:pt x="54" y="37"/>
                    <a:pt x="19" y="126"/>
                    <a:pt x="1" y="170"/>
                  </a:cubicBezTo>
                  <a:cubicBezTo>
                    <a:pt x="99" y="179"/>
                    <a:pt x="197" y="179"/>
                    <a:pt x="295" y="188"/>
                  </a:cubicBezTo>
                  <a:cubicBezTo>
                    <a:pt x="331" y="331"/>
                    <a:pt x="402" y="447"/>
                    <a:pt x="491" y="563"/>
                  </a:cubicBezTo>
                  <a:cubicBezTo>
                    <a:pt x="518" y="572"/>
                    <a:pt x="581" y="599"/>
                    <a:pt x="616" y="608"/>
                  </a:cubicBezTo>
                  <a:cubicBezTo>
                    <a:pt x="633" y="715"/>
                    <a:pt x="711" y="823"/>
                    <a:pt x="823" y="823"/>
                  </a:cubicBezTo>
                  <a:cubicBezTo>
                    <a:pt x="831" y="823"/>
                    <a:pt x="840" y="823"/>
                    <a:pt x="848" y="822"/>
                  </a:cubicBezTo>
                  <a:cubicBezTo>
                    <a:pt x="804" y="670"/>
                    <a:pt x="732" y="527"/>
                    <a:pt x="652" y="376"/>
                  </a:cubicBezTo>
                  <a:cubicBezTo>
                    <a:pt x="625" y="420"/>
                    <a:pt x="599" y="465"/>
                    <a:pt x="572" y="509"/>
                  </a:cubicBezTo>
                  <a:cubicBezTo>
                    <a:pt x="563" y="367"/>
                    <a:pt x="563" y="215"/>
                    <a:pt x="465" y="99"/>
                  </a:cubicBezTo>
                  <a:cubicBezTo>
                    <a:pt x="340" y="45"/>
                    <a:pt x="206" y="2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5987200" y="398475"/>
              <a:ext cx="12725" cy="5975"/>
            </a:xfrm>
            <a:custGeom>
              <a:avLst/>
              <a:gdLst/>
              <a:ahLst/>
              <a:cxnLst/>
              <a:rect l="l" t="t" r="r" b="b"/>
              <a:pathLst>
                <a:path w="509" h="239" extrusionOk="0">
                  <a:moveTo>
                    <a:pt x="449" y="0"/>
                  </a:moveTo>
                  <a:cubicBezTo>
                    <a:pt x="276" y="0"/>
                    <a:pt x="153" y="166"/>
                    <a:pt x="0" y="239"/>
                  </a:cubicBezTo>
                  <a:cubicBezTo>
                    <a:pt x="152" y="203"/>
                    <a:pt x="312" y="167"/>
                    <a:pt x="464" y="132"/>
                  </a:cubicBezTo>
                  <a:cubicBezTo>
                    <a:pt x="482" y="96"/>
                    <a:pt x="500" y="34"/>
                    <a:pt x="509" y="7"/>
                  </a:cubicBezTo>
                  <a:cubicBezTo>
                    <a:pt x="488" y="2"/>
                    <a:pt x="468" y="0"/>
                    <a:pt x="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5910250" y="402875"/>
              <a:ext cx="10275" cy="14300"/>
            </a:xfrm>
            <a:custGeom>
              <a:avLst/>
              <a:gdLst/>
              <a:ahLst/>
              <a:cxnLst/>
              <a:rect l="l" t="t" r="r" b="b"/>
              <a:pathLst>
                <a:path w="411" h="572" extrusionOk="0">
                  <a:moveTo>
                    <a:pt x="250" y="0"/>
                  </a:moveTo>
                  <a:cubicBezTo>
                    <a:pt x="206" y="18"/>
                    <a:pt x="116" y="54"/>
                    <a:pt x="72" y="63"/>
                  </a:cubicBezTo>
                  <a:cubicBezTo>
                    <a:pt x="1" y="179"/>
                    <a:pt x="45" y="330"/>
                    <a:pt x="27" y="464"/>
                  </a:cubicBezTo>
                  <a:cubicBezTo>
                    <a:pt x="81" y="500"/>
                    <a:pt x="134" y="536"/>
                    <a:pt x="179" y="571"/>
                  </a:cubicBezTo>
                  <a:cubicBezTo>
                    <a:pt x="197" y="536"/>
                    <a:pt x="241" y="455"/>
                    <a:pt x="259" y="420"/>
                  </a:cubicBezTo>
                  <a:cubicBezTo>
                    <a:pt x="304" y="402"/>
                    <a:pt x="357" y="384"/>
                    <a:pt x="411" y="375"/>
                  </a:cubicBezTo>
                  <a:cubicBezTo>
                    <a:pt x="366" y="357"/>
                    <a:pt x="286" y="330"/>
                    <a:pt x="241" y="321"/>
                  </a:cubicBezTo>
                  <a:cubicBezTo>
                    <a:pt x="241" y="214"/>
                    <a:pt x="250" y="107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5947500" y="416925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384" y="0"/>
                  </a:moveTo>
                  <a:cubicBezTo>
                    <a:pt x="339" y="45"/>
                    <a:pt x="286" y="81"/>
                    <a:pt x="232" y="125"/>
                  </a:cubicBezTo>
                  <a:cubicBezTo>
                    <a:pt x="152" y="197"/>
                    <a:pt x="81" y="268"/>
                    <a:pt x="0" y="339"/>
                  </a:cubicBezTo>
                  <a:cubicBezTo>
                    <a:pt x="81" y="366"/>
                    <a:pt x="161" y="402"/>
                    <a:pt x="241" y="437"/>
                  </a:cubicBezTo>
                  <a:cubicBezTo>
                    <a:pt x="241" y="518"/>
                    <a:pt x="232" y="598"/>
                    <a:pt x="232" y="669"/>
                  </a:cubicBezTo>
                  <a:cubicBezTo>
                    <a:pt x="330" y="634"/>
                    <a:pt x="420" y="598"/>
                    <a:pt x="518" y="571"/>
                  </a:cubicBezTo>
                  <a:cubicBezTo>
                    <a:pt x="491" y="536"/>
                    <a:pt x="429" y="473"/>
                    <a:pt x="393" y="446"/>
                  </a:cubicBezTo>
                  <a:cubicBezTo>
                    <a:pt x="393" y="295"/>
                    <a:pt x="393" y="152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5894650" y="413000"/>
              <a:ext cx="18975" cy="18000"/>
            </a:xfrm>
            <a:custGeom>
              <a:avLst/>
              <a:gdLst/>
              <a:ahLst/>
              <a:cxnLst/>
              <a:rect l="l" t="t" r="r" b="b"/>
              <a:pathLst>
                <a:path w="759" h="720" extrusionOk="0">
                  <a:moveTo>
                    <a:pt x="109" y="0"/>
                  </a:moveTo>
                  <a:cubicBezTo>
                    <a:pt x="60" y="0"/>
                    <a:pt x="36" y="102"/>
                    <a:pt x="0" y="131"/>
                  </a:cubicBezTo>
                  <a:cubicBezTo>
                    <a:pt x="187" y="273"/>
                    <a:pt x="401" y="425"/>
                    <a:pt x="491" y="657"/>
                  </a:cubicBezTo>
                  <a:cubicBezTo>
                    <a:pt x="571" y="684"/>
                    <a:pt x="651" y="701"/>
                    <a:pt x="732" y="719"/>
                  </a:cubicBezTo>
                  <a:cubicBezTo>
                    <a:pt x="758" y="363"/>
                    <a:pt x="446" y="131"/>
                    <a:pt x="152" y="24"/>
                  </a:cubicBezTo>
                  <a:cubicBezTo>
                    <a:pt x="135" y="7"/>
                    <a:pt x="121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5930100" y="431200"/>
              <a:ext cx="16750" cy="12275"/>
            </a:xfrm>
            <a:custGeom>
              <a:avLst/>
              <a:gdLst/>
              <a:ahLst/>
              <a:cxnLst/>
              <a:rect l="l" t="t" r="r" b="b"/>
              <a:pathLst>
                <a:path w="670" h="491" extrusionOk="0">
                  <a:moveTo>
                    <a:pt x="331" y="0"/>
                  </a:moveTo>
                  <a:cubicBezTo>
                    <a:pt x="215" y="9"/>
                    <a:pt x="116" y="36"/>
                    <a:pt x="9" y="54"/>
                  </a:cubicBezTo>
                  <a:cubicBezTo>
                    <a:pt x="9" y="81"/>
                    <a:pt x="0" y="134"/>
                    <a:pt x="0" y="161"/>
                  </a:cubicBezTo>
                  <a:cubicBezTo>
                    <a:pt x="90" y="188"/>
                    <a:pt x="179" y="205"/>
                    <a:pt x="259" y="223"/>
                  </a:cubicBezTo>
                  <a:cubicBezTo>
                    <a:pt x="277" y="286"/>
                    <a:pt x="295" y="348"/>
                    <a:pt x="313" y="411"/>
                  </a:cubicBezTo>
                  <a:cubicBezTo>
                    <a:pt x="361" y="411"/>
                    <a:pt x="414" y="403"/>
                    <a:pt x="465" y="403"/>
                  </a:cubicBezTo>
                  <a:cubicBezTo>
                    <a:pt x="537" y="403"/>
                    <a:pt x="605" y="418"/>
                    <a:pt x="652" y="491"/>
                  </a:cubicBezTo>
                  <a:cubicBezTo>
                    <a:pt x="652" y="411"/>
                    <a:pt x="661" y="339"/>
                    <a:pt x="670" y="259"/>
                  </a:cubicBezTo>
                  <a:cubicBezTo>
                    <a:pt x="589" y="250"/>
                    <a:pt x="500" y="241"/>
                    <a:pt x="420" y="232"/>
                  </a:cubicBezTo>
                  <a:cubicBezTo>
                    <a:pt x="384" y="161"/>
                    <a:pt x="357" y="81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5921850" y="437225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98"/>
                    <a:pt x="81" y="196"/>
                    <a:pt x="72" y="303"/>
                  </a:cubicBezTo>
                  <a:cubicBezTo>
                    <a:pt x="134" y="348"/>
                    <a:pt x="179" y="393"/>
                    <a:pt x="223" y="446"/>
                  </a:cubicBezTo>
                  <a:cubicBezTo>
                    <a:pt x="223" y="410"/>
                    <a:pt x="223" y="330"/>
                    <a:pt x="223" y="295"/>
                  </a:cubicBezTo>
                  <a:cubicBezTo>
                    <a:pt x="330" y="321"/>
                    <a:pt x="429" y="357"/>
                    <a:pt x="536" y="384"/>
                  </a:cubicBezTo>
                  <a:cubicBezTo>
                    <a:pt x="500" y="339"/>
                    <a:pt x="464" y="286"/>
                    <a:pt x="438" y="241"/>
                  </a:cubicBezTo>
                  <a:cubicBezTo>
                    <a:pt x="393" y="241"/>
                    <a:pt x="322" y="223"/>
                    <a:pt x="277" y="223"/>
                  </a:cubicBezTo>
                  <a:cubicBezTo>
                    <a:pt x="241" y="170"/>
                    <a:pt x="206" y="116"/>
                    <a:pt x="170" y="71"/>
                  </a:cubicBezTo>
                  <a:cubicBezTo>
                    <a:pt x="116" y="45"/>
                    <a:pt x="54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5894850" y="438550"/>
              <a:ext cx="9175" cy="8050"/>
            </a:xfrm>
            <a:custGeom>
              <a:avLst/>
              <a:gdLst/>
              <a:ahLst/>
              <a:cxnLst/>
              <a:rect l="l" t="t" r="r" b="b"/>
              <a:pathLst>
                <a:path w="367" h="322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108"/>
                    <a:pt x="197" y="206"/>
                    <a:pt x="286" y="322"/>
                  </a:cubicBezTo>
                  <a:cubicBezTo>
                    <a:pt x="313" y="224"/>
                    <a:pt x="340" y="126"/>
                    <a:pt x="367" y="36"/>
                  </a:cubicBezTo>
                  <a:cubicBezTo>
                    <a:pt x="251" y="18"/>
                    <a:pt x="126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5903550" y="447250"/>
              <a:ext cx="7400" cy="6725"/>
            </a:xfrm>
            <a:custGeom>
              <a:avLst/>
              <a:gdLst/>
              <a:ahLst/>
              <a:cxnLst/>
              <a:rect l="l" t="t" r="r" b="b"/>
              <a:pathLst>
                <a:path w="296" h="269" extrusionOk="0">
                  <a:moveTo>
                    <a:pt x="215" y="1"/>
                  </a:moveTo>
                  <a:cubicBezTo>
                    <a:pt x="144" y="27"/>
                    <a:pt x="72" y="54"/>
                    <a:pt x="1" y="81"/>
                  </a:cubicBezTo>
                  <a:cubicBezTo>
                    <a:pt x="81" y="161"/>
                    <a:pt x="188" y="224"/>
                    <a:pt x="295" y="268"/>
                  </a:cubicBezTo>
                  <a:cubicBezTo>
                    <a:pt x="269" y="179"/>
                    <a:pt x="242" y="90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5203925" y="287350"/>
              <a:ext cx="5600" cy="6925"/>
            </a:xfrm>
            <a:custGeom>
              <a:avLst/>
              <a:gdLst/>
              <a:ahLst/>
              <a:cxnLst/>
              <a:rect l="l" t="t" r="r" b="b"/>
              <a:pathLst>
                <a:path w="224" h="277" extrusionOk="0">
                  <a:moveTo>
                    <a:pt x="99" y="0"/>
                  </a:moveTo>
                  <a:lnTo>
                    <a:pt x="99" y="0"/>
                  </a:lnTo>
                  <a:cubicBezTo>
                    <a:pt x="1" y="98"/>
                    <a:pt x="143" y="196"/>
                    <a:pt x="188" y="277"/>
                  </a:cubicBezTo>
                  <a:cubicBezTo>
                    <a:pt x="197" y="196"/>
                    <a:pt x="215" y="116"/>
                    <a:pt x="224" y="45"/>
                  </a:cubicBezTo>
                  <a:cubicBezTo>
                    <a:pt x="188" y="36"/>
                    <a:pt x="134" y="9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5649300" y="450600"/>
              <a:ext cx="7625" cy="10275"/>
            </a:xfrm>
            <a:custGeom>
              <a:avLst/>
              <a:gdLst/>
              <a:ahLst/>
              <a:cxnLst/>
              <a:rect l="l" t="t" r="r" b="b"/>
              <a:pathLst>
                <a:path w="305" h="411" extrusionOk="0">
                  <a:moveTo>
                    <a:pt x="81" y="0"/>
                  </a:moveTo>
                  <a:lnTo>
                    <a:pt x="81" y="0"/>
                  </a:lnTo>
                  <a:cubicBezTo>
                    <a:pt x="99" y="27"/>
                    <a:pt x="117" y="81"/>
                    <a:pt x="135" y="99"/>
                  </a:cubicBezTo>
                  <a:cubicBezTo>
                    <a:pt x="90" y="206"/>
                    <a:pt x="45" y="304"/>
                    <a:pt x="1" y="402"/>
                  </a:cubicBezTo>
                  <a:cubicBezTo>
                    <a:pt x="63" y="411"/>
                    <a:pt x="117" y="411"/>
                    <a:pt x="179" y="411"/>
                  </a:cubicBezTo>
                  <a:cubicBezTo>
                    <a:pt x="188" y="330"/>
                    <a:pt x="188" y="259"/>
                    <a:pt x="188" y="188"/>
                  </a:cubicBezTo>
                  <a:cubicBezTo>
                    <a:pt x="233" y="143"/>
                    <a:pt x="269" y="99"/>
                    <a:pt x="304" y="54"/>
                  </a:cubicBezTo>
                  <a:cubicBezTo>
                    <a:pt x="233" y="36"/>
                    <a:pt x="161" y="18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5642175" y="453400"/>
              <a:ext cx="6475" cy="4125"/>
            </a:xfrm>
            <a:custGeom>
              <a:avLst/>
              <a:gdLst/>
              <a:ahLst/>
              <a:cxnLst/>
              <a:rect l="l" t="t" r="r" b="b"/>
              <a:pathLst>
                <a:path w="259" h="165" extrusionOk="0">
                  <a:moveTo>
                    <a:pt x="119" y="1"/>
                  </a:moveTo>
                  <a:cubicBezTo>
                    <a:pt x="102" y="1"/>
                    <a:pt x="85" y="7"/>
                    <a:pt x="72" y="22"/>
                  </a:cubicBezTo>
                  <a:cubicBezTo>
                    <a:pt x="0" y="79"/>
                    <a:pt x="72" y="165"/>
                    <a:pt x="140" y="165"/>
                  </a:cubicBezTo>
                  <a:cubicBezTo>
                    <a:pt x="157" y="165"/>
                    <a:pt x="173" y="160"/>
                    <a:pt x="188" y="147"/>
                  </a:cubicBezTo>
                  <a:cubicBezTo>
                    <a:pt x="258" y="91"/>
                    <a:pt x="184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5650650" y="460400"/>
              <a:ext cx="17650" cy="27475"/>
            </a:xfrm>
            <a:custGeom>
              <a:avLst/>
              <a:gdLst/>
              <a:ahLst/>
              <a:cxnLst/>
              <a:rect l="l" t="t" r="r" b="b"/>
              <a:pathLst>
                <a:path w="706" h="1099" extrusionOk="0">
                  <a:moveTo>
                    <a:pt x="304" y="1"/>
                  </a:moveTo>
                  <a:cubicBezTo>
                    <a:pt x="259" y="63"/>
                    <a:pt x="259" y="144"/>
                    <a:pt x="250" y="215"/>
                  </a:cubicBezTo>
                  <a:cubicBezTo>
                    <a:pt x="27" y="393"/>
                    <a:pt x="0" y="706"/>
                    <a:pt x="45" y="964"/>
                  </a:cubicBezTo>
                  <a:cubicBezTo>
                    <a:pt x="75" y="994"/>
                    <a:pt x="104" y="1007"/>
                    <a:pt x="133" y="1007"/>
                  </a:cubicBezTo>
                  <a:cubicBezTo>
                    <a:pt x="239" y="1007"/>
                    <a:pt x="335" y="833"/>
                    <a:pt x="420" y="777"/>
                  </a:cubicBezTo>
                  <a:cubicBezTo>
                    <a:pt x="464" y="875"/>
                    <a:pt x="446" y="982"/>
                    <a:pt x="429" y="1089"/>
                  </a:cubicBezTo>
                  <a:cubicBezTo>
                    <a:pt x="455" y="1089"/>
                    <a:pt x="509" y="1098"/>
                    <a:pt x="545" y="1098"/>
                  </a:cubicBezTo>
                  <a:cubicBezTo>
                    <a:pt x="518" y="947"/>
                    <a:pt x="554" y="804"/>
                    <a:pt x="705" y="724"/>
                  </a:cubicBezTo>
                  <a:cubicBezTo>
                    <a:pt x="669" y="643"/>
                    <a:pt x="643" y="554"/>
                    <a:pt x="607" y="465"/>
                  </a:cubicBezTo>
                  <a:lnTo>
                    <a:pt x="420" y="465"/>
                  </a:lnTo>
                  <a:cubicBezTo>
                    <a:pt x="384" y="313"/>
                    <a:pt x="393" y="135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5883475" y="537575"/>
              <a:ext cx="14300" cy="27025"/>
            </a:xfrm>
            <a:custGeom>
              <a:avLst/>
              <a:gdLst/>
              <a:ahLst/>
              <a:cxnLst/>
              <a:rect l="l" t="t" r="r" b="b"/>
              <a:pathLst>
                <a:path w="572" h="1081" extrusionOk="0">
                  <a:moveTo>
                    <a:pt x="278" y="1"/>
                  </a:moveTo>
                  <a:lnTo>
                    <a:pt x="278" y="1"/>
                  </a:lnTo>
                  <a:cubicBezTo>
                    <a:pt x="295" y="27"/>
                    <a:pt x="331" y="90"/>
                    <a:pt x="340" y="117"/>
                  </a:cubicBezTo>
                  <a:cubicBezTo>
                    <a:pt x="295" y="161"/>
                    <a:pt x="251" y="197"/>
                    <a:pt x="197" y="241"/>
                  </a:cubicBezTo>
                  <a:cubicBezTo>
                    <a:pt x="188" y="348"/>
                    <a:pt x="224" y="518"/>
                    <a:pt x="63" y="518"/>
                  </a:cubicBezTo>
                  <a:cubicBezTo>
                    <a:pt x="99" y="687"/>
                    <a:pt x="46" y="866"/>
                    <a:pt x="1" y="1026"/>
                  </a:cubicBezTo>
                  <a:cubicBezTo>
                    <a:pt x="63" y="1044"/>
                    <a:pt x="188" y="1062"/>
                    <a:pt x="251" y="1080"/>
                  </a:cubicBezTo>
                  <a:cubicBezTo>
                    <a:pt x="269" y="884"/>
                    <a:pt x="179" y="625"/>
                    <a:pt x="358" y="473"/>
                  </a:cubicBezTo>
                  <a:cubicBezTo>
                    <a:pt x="340" y="447"/>
                    <a:pt x="331" y="411"/>
                    <a:pt x="313" y="375"/>
                  </a:cubicBezTo>
                  <a:cubicBezTo>
                    <a:pt x="349" y="366"/>
                    <a:pt x="420" y="340"/>
                    <a:pt x="447" y="331"/>
                  </a:cubicBezTo>
                  <a:cubicBezTo>
                    <a:pt x="411" y="331"/>
                    <a:pt x="331" y="322"/>
                    <a:pt x="295" y="322"/>
                  </a:cubicBezTo>
                  <a:cubicBezTo>
                    <a:pt x="304" y="277"/>
                    <a:pt x="322" y="188"/>
                    <a:pt x="331" y="143"/>
                  </a:cubicBezTo>
                  <a:cubicBezTo>
                    <a:pt x="381" y="154"/>
                    <a:pt x="430" y="162"/>
                    <a:pt x="480" y="162"/>
                  </a:cubicBezTo>
                  <a:cubicBezTo>
                    <a:pt x="511" y="162"/>
                    <a:pt x="541" y="159"/>
                    <a:pt x="572" y="152"/>
                  </a:cubicBezTo>
                  <a:cubicBezTo>
                    <a:pt x="474" y="99"/>
                    <a:pt x="376" y="45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5881250" y="564125"/>
              <a:ext cx="8275" cy="10500"/>
            </a:xfrm>
            <a:custGeom>
              <a:avLst/>
              <a:gdLst/>
              <a:ahLst/>
              <a:cxnLst/>
              <a:rect l="l" t="t" r="r" b="b"/>
              <a:pathLst>
                <a:path w="331" h="420" extrusionOk="0">
                  <a:moveTo>
                    <a:pt x="72" y="0"/>
                  </a:moveTo>
                  <a:cubicBezTo>
                    <a:pt x="54" y="116"/>
                    <a:pt x="28" y="232"/>
                    <a:pt x="1" y="348"/>
                  </a:cubicBezTo>
                  <a:cubicBezTo>
                    <a:pt x="28" y="366"/>
                    <a:pt x="90" y="402"/>
                    <a:pt x="117" y="419"/>
                  </a:cubicBezTo>
                  <a:cubicBezTo>
                    <a:pt x="117" y="375"/>
                    <a:pt x="126" y="286"/>
                    <a:pt x="135" y="232"/>
                  </a:cubicBezTo>
                  <a:cubicBezTo>
                    <a:pt x="179" y="259"/>
                    <a:pt x="277" y="303"/>
                    <a:pt x="331" y="321"/>
                  </a:cubicBezTo>
                  <a:cubicBezTo>
                    <a:pt x="322" y="232"/>
                    <a:pt x="313" y="143"/>
                    <a:pt x="313" y="54"/>
                  </a:cubicBezTo>
                  <a:cubicBezTo>
                    <a:pt x="233" y="36"/>
                    <a:pt x="152" y="18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5879250" y="575050"/>
              <a:ext cx="5950" cy="5150"/>
            </a:xfrm>
            <a:custGeom>
              <a:avLst/>
              <a:gdLst/>
              <a:ahLst/>
              <a:cxnLst/>
              <a:rect l="l" t="t" r="r" b="b"/>
              <a:pathLst>
                <a:path w="238" h="206" extrusionOk="0">
                  <a:moveTo>
                    <a:pt x="54" y="0"/>
                  </a:moveTo>
                  <a:cubicBezTo>
                    <a:pt x="35" y="0"/>
                    <a:pt x="16" y="11"/>
                    <a:pt x="0" y="36"/>
                  </a:cubicBezTo>
                  <a:cubicBezTo>
                    <a:pt x="0" y="116"/>
                    <a:pt x="36" y="170"/>
                    <a:pt x="108" y="205"/>
                  </a:cubicBezTo>
                  <a:cubicBezTo>
                    <a:pt x="238" y="191"/>
                    <a:pt x="139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30"/>
          <p:cNvGrpSpPr/>
          <p:nvPr/>
        </p:nvGrpSpPr>
        <p:grpSpPr>
          <a:xfrm>
            <a:off x="10493933" y="3736718"/>
            <a:ext cx="956667" cy="778167"/>
            <a:chOff x="9085700" y="439275"/>
            <a:chExt cx="717500" cy="583625"/>
          </a:xfrm>
        </p:grpSpPr>
        <p:sp>
          <p:nvSpPr>
            <p:cNvPr id="1343" name="Google Shape;1343;p30"/>
            <p:cNvSpPr/>
            <p:nvPr/>
          </p:nvSpPr>
          <p:spPr>
            <a:xfrm>
              <a:off x="9631675" y="439275"/>
              <a:ext cx="171525" cy="194825"/>
            </a:xfrm>
            <a:custGeom>
              <a:avLst/>
              <a:gdLst/>
              <a:ahLst/>
              <a:cxnLst/>
              <a:rect l="l" t="t" r="r" b="b"/>
              <a:pathLst>
                <a:path w="6861" h="7793" extrusionOk="0">
                  <a:moveTo>
                    <a:pt x="1820" y="1328"/>
                  </a:moveTo>
                  <a:cubicBezTo>
                    <a:pt x="1927" y="1461"/>
                    <a:pt x="2034" y="1595"/>
                    <a:pt x="2150" y="1729"/>
                  </a:cubicBezTo>
                  <a:cubicBezTo>
                    <a:pt x="2025" y="1783"/>
                    <a:pt x="1900" y="1836"/>
                    <a:pt x="1775" y="1881"/>
                  </a:cubicBezTo>
                  <a:cubicBezTo>
                    <a:pt x="1793" y="1702"/>
                    <a:pt x="1802" y="1515"/>
                    <a:pt x="1820" y="1328"/>
                  </a:cubicBezTo>
                  <a:close/>
                  <a:moveTo>
                    <a:pt x="1795" y="0"/>
                  </a:moveTo>
                  <a:cubicBezTo>
                    <a:pt x="1248" y="0"/>
                    <a:pt x="705" y="342"/>
                    <a:pt x="660" y="953"/>
                  </a:cubicBezTo>
                  <a:cubicBezTo>
                    <a:pt x="437" y="2844"/>
                    <a:pt x="0" y="4735"/>
                    <a:pt x="36" y="6653"/>
                  </a:cubicBezTo>
                  <a:cubicBezTo>
                    <a:pt x="178" y="7037"/>
                    <a:pt x="268" y="7474"/>
                    <a:pt x="589" y="7742"/>
                  </a:cubicBezTo>
                  <a:cubicBezTo>
                    <a:pt x="714" y="7662"/>
                    <a:pt x="839" y="7590"/>
                    <a:pt x="964" y="7510"/>
                  </a:cubicBezTo>
                  <a:cubicBezTo>
                    <a:pt x="1027" y="7728"/>
                    <a:pt x="1194" y="7793"/>
                    <a:pt x="1393" y="7793"/>
                  </a:cubicBezTo>
                  <a:cubicBezTo>
                    <a:pt x="1643" y="7793"/>
                    <a:pt x="1942" y="7691"/>
                    <a:pt x="2150" y="7662"/>
                  </a:cubicBezTo>
                  <a:cubicBezTo>
                    <a:pt x="2587" y="7555"/>
                    <a:pt x="3024" y="7412"/>
                    <a:pt x="3408" y="7162"/>
                  </a:cubicBezTo>
                  <a:cubicBezTo>
                    <a:pt x="4264" y="6600"/>
                    <a:pt x="5183" y="6145"/>
                    <a:pt x="6111" y="5717"/>
                  </a:cubicBezTo>
                  <a:cubicBezTo>
                    <a:pt x="6159" y="5797"/>
                    <a:pt x="6235" y="5857"/>
                    <a:pt x="6308" y="5857"/>
                  </a:cubicBezTo>
                  <a:cubicBezTo>
                    <a:pt x="6358" y="5857"/>
                    <a:pt x="6405" y="5830"/>
                    <a:pt x="6441" y="5761"/>
                  </a:cubicBezTo>
                  <a:cubicBezTo>
                    <a:pt x="6709" y="5476"/>
                    <a:pt x="6860" y="5039"/>
                    <a:pt x="6548" y="4727"/>
                  </a:cubicBezTo>
                  <a:cubicBezTo>
                    <a:pt x="5397" y="3174"/>
                    <a:pt x="4023" y="1783"/>
                    <a:pt x="2685" y="391"/>
                  </a:cubicBezTo>
                  <a:cubicBezTo>
                    <a:pt x="2460" y="125"/>
                    <a:pt x="2127" y="0"/>
                    <a:pt x="1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9371400" y="500550"/>
              <a:ext cx="170625" cy="204775"/>
            </a:xfrm>
            <a:custGeom>
              <a:avLst/>
              <a:gdLst/>
              <a:ahLst/>
              <a:cxnLst/>
              <a:rect l="l" t="t" r="r" b="b"/>
              <a:pathLst>
                <a:path w="6825" h="8191" extrusionOk="0">
                  <a:moveTo>
                    <a:pt x="1927" y="1"/>
                  </a:moveTo>
                  <a:cubicBezTo>
                    <a:pt x="1793" y="72"/>
                    <a:pt x="1668" y="152"/>
                    <a:pt x="1535" y="224"/>
                  </a:cubicBezTo>
                  <a:cubicBezTo>
                    <a:pt x="955" y="2070"/>
                    <a:pt x="723" y="4015"/>
                    <a:pt x="366" y="5915"/>
                  </a:cubicBezTo>
                  <a:cubicBezTo>
                    <a:pt x="304" y="6540"/>
                    <a:pt x="0" y="7280"/>
                    <a:pt x="419" y="7842"/>
                  </a:cubicBezTo>
                  <a:cubicBezTo>
                    <a:pt x="643" y="7949"/>
                    <a:pt x="848" y="8092"/>
                    <a:pt x="1080" y="8181"/>
                  </a:cubicBezTo>
                  <a:cubicBezTo>
                    <a:pt x="1147" y="8188"/>
                    <a:pt x="1214" y="8191"/>
                    <a:pt x="1281" y="8191"/>
                  </a:cubicBezTo>
                  <a:cubicBezTo>
                    <a:pt x="2136" y="8191"/>
                    <a:pt x="2907" y="7685"/>
                    <a:pt x="3694" y="7387"/>
                  </a:cubicBezTo>
                  <a:cubicBezTo>
                    <a:pt x="4648" y="6834"/>
                    <a:pt x="5665" y="6388"/>
                    <a:pt x="6664" y="5915"/>
                  </a:cubicBezTo>
                  <a:cubicBezTo>
                    <a:pt x="6682" y="5639"/>
                    <a:pt x="6825" y="5327"/>
                    <a:pt x="6629" y="5086"/>
                  </a:cubicBezTo>
                  <a:cubicBezTo>
                    <a:pt x="6414" y="4729"/>
                    <a:pt x="5995" y="4586"/>
                    <a:pt x="5736" y="4283"/>
                  </a:cubicBezTo>
                  <a:cubicBezTo>
                    <a:pt x="5290" y="3765"/>
                    <a:pt x="4809" y="3284"/>
                    <a:pt x="4372" y="2757"/>
                  </a:cubicBezTo>
                  <a:cubicBezTo>
                    <a:pt x="3765" y="2061"/>
                    <a:pt x="3060" y="1464"/>
                    <a:pt x="2462" y="759"/>
                  </a:cubicBezTo>
                  <a:cubicBezTo>
                    <a:pt x="2382" y="741"/>
                    <a:pt x="2204" y="714"/>
                    <a:pt x="2114" y="705"/>
                  </a:cubicBezTo>
                  <a:cubicBezTo>
                    <a:pt x="2088" y="465"/>
                    <a:pt x="2043" y="215"/>
                    <a:pt x="1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9085700" y="556750"/>
              <a:ext cx="146775" cy="186300"/>
            </a:xfrm>
            <a:custGeom>
              <a:avLst/>
              <a:gdLst/>
              <a:ahLst/>
              <a:cxnLst/>
              <a:rect l="l" t="t" r="r" b="b"/>
              <a:pathLst>
                <a:path w="5871" h="7452" extrusionOk="0">
                  <a:moveTo>
                    <a:pt x="2008" y="1"/>
                  </a:moveTo>
                  <a:cubicBezTo>
                    <a:pt x="1892" y="117"/>
                    <a:pt x="1776" y="233"/>
                    <a:pt x="1660" y="340"/>
                  </a:cubicBezTo>
                  <a:cubicBezTo>
                    <a:pt x="982" y="1535"/>
                    <a:pt x="527" y="2891"/>
                    <a:pt x="446" y="4265"/>
                  </a:cubicBezTo>
                  <a:cubicBezTo>
                    <a:pt x="580" y="3400"/>
                    <a:pt x="1026" y="2641"/>
                    <a:pt x="1223" y="1794"/>
                  </a:cubicBezTo>
                  <a:lnTo>
                    <a:pt x="1223" y="1794"/>
                  </a:lnTo>
                  <a:cubicBezTo>
                    <a:pt x="1196" y="2311"/>
                    <a:pt x="973" y="2811"/>
                    <a:pt x="1053" y="3328"/>
                  </a:cubicBezTo>
                  <a:cubicBezTo>
                    <a:pt x="1071" y="3507"/>
                    <a:pt x="1098" y="3694"/>
                    <a:pt x="919" y="3801"/>
                  </a:cubicBezTo>
                  <a:cubicBezTo>
                    <a:pt x="625" y="4488"/>
                    <a:pt x="625" y="5255"/>
                    <a:pt x="330" y="5942"/>
                  </a:cubicBezTo>
                  <a:lnTo>
                    <a:pt x="161" y="5871"/>
                  </a:lnTo>
                  <a:lnTo>
                    <a:pt x="161" y="5871"/>
                  </a:lnTo>
                  <a:cubicBezTo>
                    <a:pt x="219" y="6053"/>
                    <a:pt x="1" y="6495"/>
                    <a:pt x="260" y="6495"/>
                  </a:cubicBezTo>
                  <a:cubicBezTo>
                    <a:pt x="280" y="6495"/>
                    <a:pt x="304" y="6492"/>
                    <a:pt x="330" y="6486"/>
                  </a:cubicBezTo>
                  <a:lnTo>
                    <a:pt x="330" y="6486"/>
                  </a:lnTo>
                  <a:cubicBezTo>
                    <a:pt x="152" y="6834"/>
                    <a:pt x="536" y="7048"/>
                    <a:pt x="669" y="7325"/>
                  </a:cubicBezTo>
                  <a:cubicBezTo>
                    <a:pt x="863" y="7420"/>
                    <a:pt x="1066" y="7452"/>
                    <a:pt x="1272" y="7452"/>
                  </a:cubicBezTo>
                  <a:cubicBezTo>
                    <a:pt x="1513" y="7452"/>
                    <a:pt x="1758" y="7408"/>
                    <a:pt x="1999" y="7370"/>
                  </a:cubicBezTo>
                  <a:cubicBezTo>
                    <a:pt x="3265" y="7209"/>
                    <a:pt x="4452" y="6745"/>
                    <a:pt x="5674" y="6388"/>
                  </a:cubicBezTo>
                  <a:cubicBezTo>
                    <a:pt x="5737" y="6103"/>
                    <a:pt x="5826" y="5826"/>
                    <a:pt x="5870" y="5550"/>
                  </a:cubicBezTo>
                  <a:cubicBezTo>
                    <a:pt x="5728" y="4943"/>
                    <a:pt x="5121" y="4595"/>
                    <a:pt x="4960" y="4006"/>
                  </a:cubicBezTo>
                  <a:lnTo>
                    <a:pt x="4800" y="4060"/>
                  </a:lnTo>
                  <a:cubicBezTo>
                    <a:pt x="4630" y="3587"/>
                    <a:pt x="4514" y="2954"/>
                    <a:pt x="3935" y="2838"/>
                  </a:cubicBezTo>
                  <a:cubicBezTo>
                    <a:pt x="3935" y="2793"/>
                    <a:pt x="3943" y="2713"/>
                    <a:pt x="3943" y="2668"/>
                  </a:cubicBezTo>
                  <a:cubicBezTo>
                    <a:pt x="3783" y="2579"/>
                    <a:pt x="3613" y="2481"/>
                    <a:pt x="3533" y="2311"/>
                  </a:cubicBezTo>
                  <a:cubicBezTo>
                    <a:pt x="3158" y="1589"/>
                    <a:pt x="2775" y="866"/>
                    <a:pt x="2391" y="144"/>
                  </a:cubicBezTo>
                  <a:cubicBezTo>
                    <a:pt x="2257" y="99"/>
                    <a:pt x="2132" y="45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9604225" y="721675"/>
              <a:ext cx="160600" cy="190725"/>
            </a:xfrm>
            <a:custGeom>
              <a:avLst/>
              <a:gdLst/>
              <a:ahLst/>
              <a:cxnLst/>
              <a:rect l="l" t="t" r="r" b="b"/>
              <a:pathLst>
                <a:path w="6424" h="7629" extrusionOk="0">
                  <a:moveTo>
                    <a:pt x="2347" y="5411"/>
                  </a:moveTo>
                  <a:cubicBezTo>
                    <a:pt x="2490" y="5510"/>
                    <a:pt x="2632" y="5634"/>
                    <a:pt x="2748" y="5777"/>
                  </a:cubicBezTo>
                  <a:cubicBezTo>
                    <a:pt x="2980" y="5777"/>
                    <a:pt x="3212" y="5768"/>
                    <a:pt x="3444" y="5768"/>
                  </a:cubicBezTo>
                  <a:cubicBezTo>
                    <a:pt x="2998" y="6063"/>
                    <a:pt x="2525" y="6330"/>
                    <a:pt x="2008" y="6482"/>
                  </a:cubicBezTo>
                  <a:cubicBezTo>
                    <a:pt x="2115" y="6116"/>
                    <a:pt x="2222" y="5759"/>
                    <a:pt x="2347" y="5411"/>
                  </a:cubicBezTo>
                  <a:close/>
                  <a:moveTo>
                    <a:pt x="1954" y="0"/>
                  </a:moveTo>
                  <a:cubicBezTo>
                    <a:pt x="1838" y="0"/>
                    <a:pt x="1721" y="19"/>
                    <a:pt x="1607" y="59"/>
                  </a:cubicBezTo>
                  <a:cubicBezTo>
                    <a:pt x="1446" y="353"/>
                    <a:pt x="1152" y="594"/>
                    <a:pt x="1134" y="951"/>
                  </a:cubicBezTo>
                  <a:cubicBezTo>
                    <a:pt x="875" y="2842"/>
                    <a:pt x="251" y="4671"/>
                    <a:pt x="72" y="6580"/>
                  </a:cubicBezTo>
                  <a:cubicBezTo>
                    <a:pt x="1" y="7017"/>
                    <a:pt x="384" y="7303"/>
                    <a:pt x="670" y="7552"/>
                  </a:cubicBezTo>
                  <a:cubicBezTo>
                    <a:pt x="878" y="7605"/>
                    <a:pt x="1083" y="7628"/>
                    <a:pt x="1286" y="7628"/>
                  </a:cubicBezTo>
                  <a:cubicBezTo>
                    <a:pt x="2107" y="7628"/>
                    <a:pt x="2884" y="7252"/>
                    <a:pt x="3649" y="6973"/>
                  </a:cubicBezTo>
                  <a:cubicBezTo>
                    <a:pt x="3899" y="6866"/>
                    <a:pt x="4140" y="6732"/>
                    <a:pt x="4345" y="6544"/>
                  </a:cubicBezTo>
                  <a:cubicBezTo>
                    <a:pt x="5023" y="5973"/>
                    <a:pt x="5871" y="5545"/>
                    <a:pt x="6370" y="4787"/>
                  </a:cubicBezTo>
                  <a:cubicBezTo>
                    <a:pt x="6424" y="4270"/>
                    <a:pt x="5826" y="4064"/>
                    <a:pt x="5496" y="3788"/>
                  </a:cubicBezTo>
                  <a:cubicBezTo>
                    <a:pt x="4488" y="2842"/>
                    <a:pt x="3890" y="1566"/>
                    <a:pt x="2998" y="523"/>
                  </a:cubicBezTo>
                  <a:cubicBezTo>
                    <a:pt x="2743" y="219"/>
                    <a:pt x="2353" y="0"/>
                    <a:pt x="1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9304250" y="830175"/>
              <a:ext cx="153250" cy="192725"/>
            </a:xfrm>
            <a:custGeom>
              <a:avLst/>
              <a:gdLst/>
              <a:ahLst/>
              <a:cxnLst/>
              <a:rect l="l" t="t" r="r" b="b"/>
              <a:pathLst>
                <a:path w="6130" h="7709" extrusionOk="0">
                  <a:moveTo>
                    <a:pt x="1410" y="5889"/>
                  </a:moveTo>
                  <a:cubicBezTo>
                    <a:pt x="1642" y="6058"/>
                    <a:pt x="1901" y="6165"/>
                    <a:pt x="2178" y="6219"/>
                  </a:cubicBezTo>
                  <a:cubicBezTo>
                    <a:pt x="1919" y="6353"/>
                    <a:pt x="1660" y="6478"/>
                    <a:pt x="1393" y="6611"/>
                  </a:cubicBezTo>
                  <a:cubicBezTo>
                    <a:pt x="1419" y="6522"/>
                    <a:pt x="1482" y="6353"/>
                    <a:pt x="1509" y="6263"/>
                  </a:cubicBezTo>
                  <a:cubicBezTo>
                    <a:pt x="1402" y="6165"/>
                    <a:pt x="1419" y="6023"/>
                    <a:pt x="1410" y="5889"/>
                  </a:cubicBezTo>
                  <a:close/>
                  <a:moveTo>
                    <a:pt x="1687" y="1"/>
                  </a:moveTo>
                  <a:cubicBezTo>
                    <a:pt x="1330" y="269"/>
                    <a:pt x="1179" y="715"/>
                    <a:pt x="1009" y="1107"/>
                  </a:cubicBezTo>
                  <a:cubicBezTo>
                    <a:pt x="527" y="2534"/>
                    <a:pt x="429" y="4051"/>
                    <a:pt x="206" y="5532"/>
                  </a:cubicBezTo>
                  <a:cubicBezTo>
                    <a:pt x="170" y="6049"/>
                    <a:pt x="1" y="6585"/>
                    <a:pt x="197" y="7084"/>
                  </a:cubicBezTo>
                  <a:cubicBezTo>
                    <a:pt x="581" y="7209"/>
                    <a:pt x="813" y="7593"/>
                    <a:pt x="1179" y="7709"/>
                  </a:cubicBezTo>
                  <a:cubicBezTo>
                    <a:pt x="1964" y="7477"/>
                    <a:pt x="2615" y="6950"/>
                    <a:pt x="3320" y="6558"/>
                  </a:cubicBezTo>
                  <a:cubicBezTo>
                    <a:pt x="3926" y="6112"/>
                    <a:pt x="4533" y="5621"/>
                    <a:pt x="5273" y="5434"/>
                  </a:cubicBezTo>
                  <a:cubicBezTo>
                    <a:pt x="5666" y="5255"/>
                    <a:pt x="6041" y="5015"/>
                    <a:pt x="6130" y="4551"/>
                  </a:cubicBezTo>
                  <a:cubicBezTo>
                    <a:pt x="5880" y="3801"/>
                    <a:pt x="5229" y="3266"/>
                    <a:pt x="4899" y="2561"/>
                  </a:cubicBezTo>
                  <a:cubicBezTo>
                    <a:pt x="4836" y="2588"/>
                    <a:pt x="4711" y="2650"/>
                    <a:pt x="4649" y="2686"/>
                  </a:cubicBezTo>
                  <a:cubicBezTo>
                    <a:pt x="4149" y="2106"/>
                    <a:pt x="3534" y="1651"/>
                    <a:pt x="3043" y="1080"/>
                  </a:cubicBezTo>
                  <a:cubicBezTo>
                    <a:pt x="2659" y="634"/>
                    <a:pt x="2071" y="447"/>
                    <a:pt x="1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8" name="Google Shape;1348;p30"/>
          <p:cNvSpPr/>
          <p:nvPr/>
        </p:nvSpPr>
        <p:spPr>
          <a:xfrm>
            <a:off x="11511768" y="1826700"/>
            <a:ext cx="226033" cy="292200"/>
          </a:xfrm>
          <a:custGeom>
            <a:avLst/>
            <a:gdLst/>
            <a:ahLst/>
            <a:cxnLst/>
            <a:rect l="l" t="t" r="r" b="b"/>
            <a:pathLst>
              <a:path w="6781" h="8766" extrusionOk="0">
                <a:moveTo>
                  <a:pt x="625" y="665"/>
                </a:moveTo>
                <a:lnTo>
                  <a:pt x="625" y="665"/>
                </a:lnTo>
                <a:cubicBezTo>
                  <a:pt x="1588" y="959"/>
                  <a:pt x="2453" y="1486"/>
                  <a:pt x="3345" y="1958"/>
                </a:cubicBezTo>
                <a:cubicBezTo>
                  <a:pt x="3738" y="2173"/>
                  <a:pt x="4184" y="2288"/>
                  <a:pt x="4541" y="2565"/>
                </a:cubicBezTo>
                <a:cubicBezTo>
                  <a:pt x="4594" y="2485"/>
                  <a:pt x="4612" y="2396"/>
                  <a:pt x="4603" y="2297"/>
                </a:cubicBezTo>
                <a:lnTo>
                  <a:pt x="4603" y="2297"/>
                </a:lnTo>
                <a:lnTo>
                  <a:pt x="4862" y="2396"/>
                </a:lnTo>
                <a:cubicBezTo>
                  <a:pt x="4746" y="2431"/>
                  <a:pt x="4701" y="2503"/>
                  <a:pt x="4746" y="2601"/>
                </a:cubicBezTo>
                <a:cubicBezTo>
                  <a:pt x="5032" y="2788"/>
                  <a:pt x="5362" y="2922"/>
                  <a:pt x="5674" y="3074"/>
                </a:cubicBezTo>
                <a:lnTo>
                  <a:pt x="5602" y="3332"/>
                </a:lnTo>
                <a:cubicBezTo>
                  <a:pt x="5710" y="3288"/>
                  <a:pt x="5915" y="3198"/>
                  <a:pt x="6022" y="3154"/>
                </a:cubicBezTo>
                <a:lnTo>
                  <a:pt x="6022" y="3154"/>
                </a:lnTo>
                <a:cubicBezTo>
                  <a:pt x="5799" y="3421"/>
                  <a:pt x="5540" y="3644"/>
                  <a:pt x="5210" y="3778"/>
                </a:cubicBezTo>
                <a:cubicBezTo>
                  <a:pt x="5308" y="3644"/>
                  <a:pt x="5513" y="3377"/>
                  <a:pt x="5611" y="3243"/>
                </a:cubicBezTo>
                <a:lnTo>
                  <a:pt x="5611" y="3243"/>
                </a:lnTo>
                <a:cubicBezTo>
                  <a:pt x="5005" y="3484"/>
                  <a:pt x="4568" y="3975"/>
                  <a:pt x="4095" y="4403"/>
                </a:cubicBezTo>
                <a:cubicBezTo>
                  <a:pt x="3497" y="4965"/>
                  <a:pt x="2971" y="5598"/>
                  <a:pt x="2427" y="6205"/>
                </a:cubicBezTo>
                <a:cubicBezTo>
                  <a:pt x="1677" y="4412"/>
                  <a:pt x="937" y="2592"/>
                  <a:pt x="625" y="665"/>
                </a:cubicBezTo>
                <a:close/>
                <a:moveTo>
                  <a:pt x="1003" y="0"/>
                </a:moveTo>
                <a:cubicBezTo>
                  <a:pt x="797" y="0"/>
                  <a:pt x="590" y="33"/>
                  <a:pt x="384" y="112"/>
                </a:cubicBezTo>
                <a:cubicBezTo>
                  <a:pt x="0" y="219"/>
                  <a:pt x="27" y="683"/>
                  <a:pt x="80" y="995"/>
                </a:cubicBezTo>
                <a:cubicBezTo>
                  <a:pt x="321" y="2360"/>
                  <a:pt x="705" y="3689"/>
                  <a:pt x="1097" y="5018"/>
                </a:cubicBezTo>
                <a:cubicBezTo>
                  <a:pt x="1320" y="5687"/>
                  <a:pt x="1374" y="6392"/>
                  <a:pt x="1633" y="7043"/>
                </a:cubicBezTo>
                <a:cubicBezTo>
                  <a:pt x="1383" y="7382"/>
                  <a:pt x="1088" y="7686"/>
                  <a:pt x="883" y="8051"/>
                </a:cubicBezTo>
                <a:cubicBezTo>
                  <a:pt x="1053" y="8257"/>
                  <a:pt x="1195" y="8515"/>
                  <a:pt x="1472" y="8605"/>
                </a:cubicBezTo>
                <a:lnTo>
                  <a:pt x="1454" y="8765"/>
                </a:lnTo>
                <a:cubicBezTo>
                  <a:pt x="1668" y="8658"/>
                  <a:pt x="1927" y="8605"/>
                  <a:pt x="2079" y="8408"/>
                </a:cubicBezTo>
                <a:cubicBezTo>
                  <a:pt x="2739" y="7677"/>
                  <a:pt x="3167" y="6758"/>
                  <a:pt x="3916" y="6098"/>
                </a:cubicBezTo>
                <a:cubicBezTo>
                  <a:pt x="4826" y="4929"/>
                  <a:pt x="5692" y="3707"/>
                  <a:pt x="6780" y="2690"/>
                </a:cubicBezTo>
                <a:cubicBezTo>
                  <a:pt x="6539" y="2342"/>
                  <a:pt x="6147" y="2137"/>
                  <a:pt x="5763" y="1958"/>
                </a:cubicBezTo>
                <a:cubicBezTo>
                  <a:pt x="4791" y="1548"/>
                  <a:pt x="3881" y="1022"/>
                  <a:pt x="2908" y="602"/>
                </a:cubicBezTo>
                <a:cubicBezTo>
                  <a:pt x="2310" y="337"/>
                  <a:pt x="1661" y="0"/>
                  <a:pt x="10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9" name="Google Shape;1349;p30"/>
          <p:cNvGrpSpPr/>
          <p:nvPr/>
        </p:nvGrpSpPr>
        <p:grpSpPr>
          <a:xfrm>
            <a:off x="6716767" y="-254399"/>
            <a:ext cx="822433" cy="704300"/>
            <a:chOff x="6783925" y="353575"/>
            <a:chExt cx="616825" cy="528225"/>
          </a:xfrm>
        </p:grpSpPr>
        <p:sp>
          <p:nvSpPr>
            <p:cNvPr id="1350" name="Google Shape;1350;p30"/>
            <p:cNvSpPr/>
            <p:nvPr/>
          </p:nvSpPr>
          <p:spPr>
            <a:xfrm>
              <a:off x="7264475" y="353575"/>
              <a:ext cx="136275" cy="136525"/>
            </a:xfrm>
            <a:custGeom>
              <a:avLst/>
              <a:gdLst/>
              <a:ahLst/>
              <a:cxnLst/>
              <a:rect l="l" t="t" r="r" b="b"/>
              <a:pathLst>
                <a:path w="5451" h="5461" extrusionOk="0">
                  <a:moveTo>
                    <a:pt x="2962" y="1"/>
                  </a:moveTo>
                  <a:cubicBezTo>
                    <a:pt x="2275" y="215"/>
                    <a:pt x="1695" y="652"/>
                    <a:pt x="1106" y="1045"/>
                  </a:cubicBezTo>
                  <a:cubicBezTo>
                    <a:pt x="214" y="1598"/>
                    <a:pt x="0" y="2855"/>
                    <a:pt x="366" y="3792"/>
                  </a:cubicBezTo>
                  <a:cubicBezTo>
                    <a:pt x="402" y="3995"/>
                    <a:pt x="520" y="4291"/>
                    <a:pt x="735" y="4291"/>
                  </a:cubicBezTo>
                  <a:cubicBezTo>
                    <a:pt x="785" y="4291"/>
                    <a:pt x="840" y="4275"/>
                    <a:pt x="901" y="4238"/>
                  </a:cubicBezTo>
                  <a:cubicBezTo>
                    <a:pt x="1329" y="4265"/>
                    <a:pt x="1240" y="4738"/>
                    <a:pt x="1329" y="5032"/>
                  </a:cubicBezTo>
                  <a:cubicBezTo>
                    <a:pt x="1490" y="5041"/>
                    <a:pt x="1659" y="5041"/>
                    <a:pt x="1820" y="5041"/>
                  </a:cubicBezTo>
                  <a:cubicBezTo>
                    <a:pt x="1847" y="5148"/>
                    <a:pt x="1874" y="5246"/>
                    <a:pt x="1900" y="5353"/>
                  </a:cubicBezTo>
                  <a:cubicBezTo>
                    <a:pt x="2284" y="5389"/>
                    <a:pt x="2676" y="5416"/>
                    <a:pt x="3060" y="5460"/>
                  </a:cubicBezTo>
                  <a:cubicBezTo>
                    <a:pt x="3551" y="5086"/>
                    <a:pt x="4175" y="4889"/>
                    <a:pt x="4550" y="4372"/>
                  </a:cubicBezTo>
                  <a:cubicBezTo>
                    <a:pt x="5165" y="3507"/>
                    <a:pt x="5451" y="2311"/>
                    <a:pt x="4978" y="1321"/>
                  </a:cubicBezTo>
                  <a:cubicBezTo>
                    <a:pt x="4737" y="447"/>
                    <a:pt x="3756" y="143"/>
                    <a:pt x="2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7086275" y="367125"/>
              <a:ext cx="107950" cy="144825"/>
            </a:xfrm>
            <a:custGeom>
              <a:avLst/>
              <a:gdLst/>
              <a:ahLst/>
              <a:cxnLst/>
              <a:rect l="l" t="t" r="r" b="b"/>
              <a:pathLst>
                <a:path w="4318" h="5793" extrusionOk="0">
                  <a:moveTo>
                    <a:pt x="3304" y="1"/>
                  </a:moveTo>
                  <a:cubicBezTo>
                    <a:pt x="2863" y="1"/>
                    <a:pt x="2470" y="186"/>
                    <a:pt x="2070" y="351"/>
                  </a:cubicBezTo>
                  <a:cubicBezTo>
                    <a:pt x="1240" y="842"/>
                    <a:pt x="910" y="1778"/>
                    <a:pt x="518" y="2599"/>
                  </a:cubicBezTo>
                  <a:cubicBezTo>
                    <a:pt x="295" y="3322"/>
                    <a:pt x="0" y="4071"/>
                    <a:pt x="89" y="4847"/>
                  </a:cubicBezTo>
                  <a:cubicBezTo>
                    <a:pt x="268" y="5133"/>
                    <a:pt x="642" y="5231"/>
                    <a:pt x="919" y="5382"/>
                  </a:cubicBezTo>
                  <a:cubicBezTo>
                    <a:pt x="946" y="5463"/>
                    <a:pt x="990" y="5614"/>
                    <a:pt x="1008" y="5695"/>
                  </a:cubicBezTo>
                  <a:cubicBezTo>
                    <a:pt x="1124" y="5712"/>
                    <a:pt x="1365" y="5766"/>
                    <a:pt x="1481" y="5793"/>
                  </a:cubicBezTo>
                  <a:cubicBezTo>
                    <a:pt x="1918" y="5641"/>
                    <a:pt x="2230" y="5293"/>
                    <a:pt x="2668" y="5141"/>
                  </a:cubicBezTo>
                  <a:cubicBezTo>
                    <a:pt x="3542" y="4356"/>
                    <a:pt x="4104" y="3241"/>
                    <a:pt x="4300" y="2082"/>
                  </a:cubicBezTo>
                  <a:cubicBezTo>
                    <a:pt x="4318" y="1609"/>
                    <a:pt x="4220" y="1136"/>
                    <a:pt x="4157" y="672"/>
                  </a:cubicBezTo>
                  <a:cubicBezTo>
                    <a:pt x="3970" y="565"/>
                    <a:pt x="3783" y="458"/>
                    <a:pt x="3604" y="351"/>
                  </a:cubicBezTo>
                  <a:cubicBezTo>
                    <a:pt x="3578" y="262"/>
                    <a:pt x="3515" y="101"/>
                    <a:pt x="3488" y="12"/>
                  </a:cubicBezTo>
                  <a:cubicBezTo>
                    <a:pt x="3426" y="4"/>
                    <a:pt x="3364" y="1"/>
                    <a:pt x="3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6864125" y="392500"/>
              <a:ext cx="131175" cy="161600"/>
            </a:xfrm>
            <a:custGeom>
              <a:avLst/>
              <a:gdLst/>
              <a:ahLst/>
              <a:cxnLst/>
              <a:rect l="l" t="t" r="r" b="b"/>
              <a:pathLst>
                <a:path w="5247" h="6464" extrusionOk="0">
                  <a:moveTo>
                    <a:pt x="3293" y="1"/>
                  </a:moveTo>
                  <a:cubicBezTo>
                    <a:pt x="2899" y="1"/>
                    <a:pt x="2452" y="250"/>
                    <a:pt x="2151" y="451"/>
                  </a:cubicBezTo>
                  <a:lnTo>
                    <a:pt x="1776" y="451"/>
                  </a:lnTo>
                  <a:cubicBezTo>
                    <a:pt x="1125" y="968"/>
                    <a:pt x="581" y="1637"/>
                    <a:pt x="349" y="2440"/>
                  </a:cubicBezTo>
                  <a:cubicBezTo>
                    <a:pt x="1" y="3270"/>
                    <a:pt x="331" y="4153"/>
                    <a:pt x="367" y="5001"/>
                  </a:cubicBezTo>
                  <a:cubicBezTo>
                    <a:pt x="465" y="5143"/>
                    <a:pt x="563" y="5286"/>
                    <a:pt x="670" y="5429"/>
                  </a:cubicBezTo>
                  <a:cubicBezTo>
                    <a:pt x="1196" y="5848"/>
                    <a:pt x="1758" y="6241"/>
                    <a:pt x="2401" y="6464"/>
                  </a:cubicBezTo>
                  <a:cubicBezTo>
                    <a:pt x="2427" y="6383"/>
                    <a:pt x="2481" y="6241"/>
                    <a:pt x="2508" y="6160"/>
                  </a:cubicBezTo>
                  <a:cubicBezTo>
                    <a:pt x="2525" y="6214"/>
                    <a:pt x="2561" y="6321"/>
                    <a:pt x="2579" y="6375"/>
                  </a:cubicBezTo>
                  <a:cubicBezTo>
                    <a:pt x="3560" y="6053"/>
                    <a:pt x="4283" y="5197"/>
                    <a:pt x="4551" y="4216"/>
                  </a:cubicBezTo>
                  <a:cubicBezTo>
                    <a:pt x="4997" y="3332"/>
                    <a:pt x="5246" y="2307"/>
                    <a:pt x="4898" y="1343"/>
                  </a:cubicBezTo>
                  <a:cubicBezTo>
                    <a:pt x="4658" y="924"/>
                    <a:pt x="4185" y="728"/>
                    <a:pt x="3899" y="335"/>
                  </a:cubicBezTo>
                  <a:cubicBezTo>
                    <a:pt x="3745" y="91"/>
                    <a:pt x="3529" y="1"/>
                    <a:pt x="3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6960475" y="584975"/>
              <a:ext cx="119125" cy="110075"/>
            </a:xfrm>
            <a:custGeom>
              <a:avLst/>
              <a:gdLst/>
              <a:ahLst/>
              <a:cxnLst/>
              <a:rect l="l" t="t" r="r" b="b"/>
              <a:pathLst>
                <a:path w="4765" h="4403" extrusionOk="0">
                  <a:moveTo>
                    <a:pt x="3496" y="0"/>
                  </a:moveTo>
                  <a:cubicBezTo>
                    <a:pt x="2974" y="0"/>
                    <a:pt x="2447" y="128"/>
                    <a:pt x="1919" y="128"/>
                  </a:cubicBezTo>
                  <a:cubicBezTo>
                    <a:pt x="1847" y="128"/>
                    <a:pt x="1776" y="126"/>
                    <a:pt x="1705" y="121"/>
                  </a:cubicBezTo>
                  <a:cubicBezTo>
                    <a:pt x="1259" y="272"/>
                    <a:pt x="1062" y="710"/>
                    <a:pt x="732" y="1004"/>
                  </a:cubicBezTo>
                  <a:cubicBezTo>
                    <a:pt x="322" y="1718"/>
                    <a:pt x="179" y="2520"/>
                    <a:pt x="1" y="3314"/>
                  </a:cubicBezTo>
                  <a:cubicBezTo>
                    <a:pt x="143" y="3564"/>
                    <a:pt x="197" y="3885"/>
                    <a:pt x="447" y="4064"/>
                  </a:cubicBezTo>
                  <a:cubicBezTo>
                    <a:pt x="697" y="4159"/>
                    <a:pt x="962" y="4163"/>
                    <a:pt x="1225" y="4163"/>
                  </a:cubicBezTo>
                  <a:cubicBezTo>
                    <a:pt x="1249" y="4163"/>
                    <a:pt x="1273" y="4163"/>
                    <a:pt x="1297" y="4163"/>
                  </a:cubicBezTo>
                  <a:cubicBezTo>
                    <a:pt x="1404" y="4163"/>
                    <a:pt x="1511" y="4164"/>
                    <a:pt x="1615" y="4171"/>
                  </a:cubicBezTo>
                  <a:cubicBezTo>
                    <a:pt x="1660" y="4224"/>
                    <a:pt x="1740" y="4340"/>
                    <a:pt x="1776" y="4403"/>
                  </a:cubicBezTo>
                  <a:cubicBezTo>
                    <a:pt x="1880" y="4393"/>
                    <a:pt x="1983" y="4392"/>
                    <a:pt x="2087" y="4392"/>
                  </a:cubicBezTo>
                  <a:cubicBezTo>
                    <a:pt x="2121" y="4392"/>
                    <a:pt x="2155" y="4392"/>
                    <a:pt x="2190" y="4392"/>
                  </a:cubicBezTo>
                  <a:cubicBezTo>
                    <a:pt x="2327" y="4392"/>
                    <a:pt x="2463" y="4389"/>
                    <a:pt x="2597" y="4367"/>
                  </a:cubicBezTo>
                  <a:cubicBezTo>
                    <a:pt x="2891" y="4091"/>
                    <a:pt x="3007" y="3671"/>
                    <a:pt x="3301" y="3386"/>
                  </a:cubicBezTo>
                  <a:cubicBezTo>
                    <a:pt x="3944" y="2645"/>
                    <a:pt x="4559" y="1842"/>
                    <a:pt x="4765" y="861"/>
                  </a:cubicBezTo>
                  <a:cubicBezTo>
                    <a:pt x="4756" y="513"/>
                    <a:pt x="4434" y="317"/>
                    <a:pt x="4203" y="103"/>
                  </a:cubicBezTo>
                  <a:cubicBezTo>
                    <a:pt x="3968" y="27"/>
                    <a:pt x="3733" y="0"/>
                    <a:pt x="3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7203800" y="592075"/>
              <a:ext cx="99050" cy="113750"/>
            </a:xfrm>
            <a:custGeom>
              <a:avLst/>
              <a:gdLst/>
              <a:ahLst/>
              <a:cxnLst/>
              <a:rect l="l" t="t" r="r" b="b"/>
              <a:pathLst>
                <a:path w="3962" h="4550" extrusionOk="0">
                  <a:moveTo>
                    <a:pt x="2374" y="1"/>
                  </a:moveTo>
                  <a:cubicBezTo>
                    <a:pt x="2143" y="1"/>
                    <a:pt x="1915" y="58"/>
                    <a:pt x="1704" y="202"/>
                  </a:cubicBezTo>
                  <a:cubicBezTo>
                    <a:pt x="955" y="515"/>
                    <a:pt x="1125" y="1425"/>
                    <a:pt x="812" y="2040"/>
                  </a:cubicBezTo>
                  <a:cubicBezTo>
                    <a:pt x="741" y="2236"/>
                    <a:pt x="357" y="2424"/>
                    <a:pt x="456" y="2629"/>
                  </a:cubicBezTo>
                  <a:lnTo>
                    <a:pt x="527" y="2691"/>
                  </a:lnTo>
                  <a:cubicBezTo>
                    <a:pt x="536" y="2781"/>
                    <a:pt x="518" y="2879"/>
                    <a:pt x="482" y="2968"/>
                  </a:cubicBezTo>
                  <a:cubicBezTo>
                    <a:pt x="429" y="2950"/>
                    <a:pt x="313" y="2906"/>
                    <a:pt x="250" y="2888"/>
                  </a:cubicBezTo>
                  <a:lnTo>
                    <a:pt x="250" y="2888"/>
                  </a:lnTo>
                  <a:cubicBezTo>
                    <a:pt x="1" y="3227"/>
                    <a:pt x="179" y="3700"/>
                    <a:pt x="331" y="4047"/>
                  </a:cubicBezTo>
                  <a:cubicBezTo>
                    <a:pt x="608" y="4343"/>
                    <a:pt x="1029" y="4549"/>
                    <a:pt x="1440" y="4549"/>
                  </a:cubicBezTo>
                  <a:cubicBezTo>
                    <a:pt x="1637" y="4549"/>
                    <a:pt x="1832" y="4502"/>
                    <a:pt x="2008" y="4395"/>
                  </a:cubicBezTo>
                  <a:cubicBezTo>
                    <a:pt x="2606" y="4056"/>
                    <a:pt x="3141" y="3584"/>
                    <a:pt x="3489" y="2977"/>
                  </a:cubicBezTo>
                  <a:cubicBezTo>
                    <a:pt x="3962" y="2147"/>
                    <a:pt x="3863" y="1068"/>
                    <a:pt x="3364" y="265"/>
                  </a:cubicBezTo>
                  <a:cubicBezTo>
                    <a:pt x="3057" y="122"/>
                    <a:pt x="2712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6783925" y="730775"/>
              <a:ext cx="134425" cy="126650"/>
            </a:xfrm>
            <a:custGeom>
              <a:avLst/>
              <a:gdLst/>
              <a:ahLst/>
              <a:cxnLst/>
              <a:rect l="l" t="t" r="r" b="b"/>
              <a:pathLst>
                <a:path w="5377" h="5066" extrusionOk="0">
                  <a:moveTo>
                    <a:pt x="3232" y="0"/>
                  </a:moveTo>
                  <a:cubicBezTo>
                    <a:pt x="2879" y="0"/>
                    <a:pt x="2544" y="73"/>
                    <a:pt x="2245" y="301"/>
                  </a:cubicBezTo>
                  <a:cubicBezTo>
                    <a:pt x="1228" y="1158"/>
                    <a:pt x="443" y="2318"/>
                    <a:pt x="60" y="3584"/>
                  </a:cubicBezTo>
                  <a:cubicBezTo>
                    <a:pt x="0" y="4418"/>
                    <a:pt x="797" y="5065"/>
                    <a:pt x="1581" y="5065"/>
                  </a:cubicBezTo>
                  <a:cubicBezTo>
                    <a:pt x="1737" y="5065"/>
                    <a:pt x="1892" y="5040"/>
                    <a:pt x="2040" y="4985"/>
                  </a:cubicBezTo>
                  <a:cubicBezTo>
                    <a:pt x="2852" y="4691"/>
                    <a:pt x="3583" y="4129"/>
                    <a:pt x="4083" y="3424"/>
                  </a:cubicBezTo>
                  <a:cubicBezTo>
                    <a:pt x="4395" y="2880"/>
                    <a:pt x="4886" y="2460"/>
                    <a:pt x="5127" y="1872"/>
                  </a:cubicBezTo>
                  <a:cubicBezTo>
                    <a:pt x="5377" y="1452"/>
                    <a:pt x="5136" y="971"/>
                    <a:pt x="5020" y="551"/>
                  </a:cubicBezTo>
                  <a:cubicBezTo>
                    <a:pt x="4672" y="78"/>
                    <a:pt x="4047" y="123"/>
                    <a:pt x="3539" y="16"/>
                  </a:cubicBezTo>
                  <a:cubicBezTo>
                    <a:pt x="3436" y="6"/>
                    <a:pt x="3333" y="0"/>
                    <a:pt x="3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7223650" y="730775"/>
              <a:ext cx="129375" cy="151025"/>
            </a:xfrm>
            <a:custGeom>
              <a:avLst/>
              <a:gdLst/>
              <a:ahLst/>
              <a:cxnLst/>
              <a:rect l="l" t="t" r="r" b="b"/>
              <a:pathLst>
                <a:path w="5175" h="6041" extrusionOk="0">
                  <a:moveTo>
                    <a:pt x="4557" y="1"/>
                  </a:moveTo>
                  <a:cubicBezTo>
                    <a:pt x="4231" y="1"/>
                    <a:pt x="3911" y="101"/>
                    <a:pt x="3587" y="168"/>
                  </a:cubicBezTo>
                  <a:cubicBezTo>
                    <a:pt x="3364" y="373"/>
                    <a:pt x="3123" y="569"/>
                    <a:pt x="2891" y="756"/>
                  </a:cubicBezTo>
                  <a:cubicBezTo>
                    <a:pt x="2767" y="734"/>
                    <a:pt x="2640" y="694"/>
                    <a:pt x="2514" y="694"/>
                  </a:cubicBezTo>
                  <a:cubicBezTo>
                    <a:pt x="2440" y="694"/>
                    <a:pt x="2366" y="708"/>
                    <a:pt x="2293" y="748"/>
                  </a:cubicBezTo>
                  <a:cubicBezTo>
                    <a:pt x="1312" y="1095"/>
                    <a:pt x="670" y="1961"/>
                    <a:pt x="152" y="2817"/>
                  </a:cubicBezTo>
                  <a:cubicBezTo>
                    <a:pt x="1" y="3129"/>
                    <a:pt x="27" y="3477"/>
                    <a:pt x="108" y="3799"/>
                  </a:cubicBezTo>
                  <a:cubicBezTo>
                    <a:pt x="108" y="4004"/>
                    <a:pt x="331" y="4325"/>
                    <a:pt x="54" y="4450"/>
                  </a:cubicBezTo>
                  <a:cubicBezTo>
                    <a:pt x="206" y="4485"/>
                    <a:pt x="322" y="4592"/>
                    <a:pt x="456" y="4682"/>
                  </a:cubicBezTo>
                  <a:cubicBezTo>
                    <a:pt x="527" y="4931"/>
                    <a:pt x="589" y="5181"/>
                    <a:pt x="705" y="5422"/>
                  </a:cubicBezTo>
                  <a:cubicBezTo>
                    <a:pt x="1065" y="5711"/>
                    <a:pt x="1492" y="6041"/>
                    <a:pt x="1970" y="6041"/>
                  </a:cubicBezTo>
                  <a:cubicBezTo>
                    <a:pt x="2038" y="6041"/>
                    <a:pt x="2107" y="6034"/>
                    <a:pt x="2177" y="6020"/>
                  </a:cubicBezTo>
                  <a:cubicBezTo>
                    <a:pt x="2811" y="5841"/>
                    <a:pt x="3239" y="5315"/>
                    <a:pt x="3792" y="5021"/>
                  </a:cubicBezTo>
                  <a:cubicBezTo>
                    <a:pt x="4256" y="4682"/>
                    <a:pt x="4550" y="4164"/>
                    <a:pt x="4738" y="3638"/>
                  </a:cubicBezTo>
                  <a:cubicBezTo>
                    <a:pt x="4738" y="3263"/>
                    <a:pt x="4738" y="2880"/>
                    <a:pt x="4720" y="2505"/>
                  </a:cubicBezTo>
                  <a:cubicBezTo>
                    <a:pt x="4836" y="2264"/>
                    <a:pt x="4827" y="2005"/>
                    <a:pt x="4827" y="1747"/>
                  </a:cubicBezTo>
                  <a:lnTo>
                    <a:pt x="4925" y="1720"/>
                  </a:lnTo>
                  <a:cubicBezTo>
                    <a:pt x="4916" y="1345"/>
                    <a:pt x="5112" y="1015"/>
                    <a:pt x="5175" y="649"/>
                  </a:cubicBezTo>
                  <a:cubicBezTo>
                    <a:pt x="5103" y="435"/>
                    <a:pt x="4996" y="239"/>
                    <a:pt x="4898" y="43"/>
                  </a:cubicBezTo>
                  <a:cubicBezTo>
                    <a:pt x="4783" y="13"/>
                    <a:pt x="4670" y="1"/>
                    <a:pt x="45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7048800" y="745425"/>
              <a:ext cx="118900" cy="94150"/>
            </a:xfrm>
            <a:custGeom>
              <a:avLst/>
              <a:gdLst/>
              <a:ahLst/>
              <a:cxnLst/>
              <a:rect l="l" t="t" r="r" b="b"/>
              <a:pathLst>
                <a:path w="4756" h="3766" extrusionOk="0">
                  <a:moveTo>
                    <a:pt x="3703" y="1"/>
                  </a:moveTo>
                  <a:cubicBezTo>
                    <a:pt x="3114" y="447"/>
                    <a:pt x="2338" y="527"/>
                    <a:pt x="1785" y="1018"/>
                  </a:cubicBezTo>
                  <a:cubicBezTo>
                    <a:pt x="1339" y="1580"/>
                    <a:pt x="678" y="2088"/>
                    <a:pt x="759" y="2900"/>
                  </a:cubicBezTo>
                  <a:cubicBezTo>
                    <a:pt x="678" y="2891"/>
                    <a:pt x="500" y="2865"/>
                    <a:pt x="411" y="2856"/>
                  </a:cubicBezTo>
                  <a:cubicBezTo>
                    <a:pt x="277" y="2972"/>
                    <a:pt x="134" y="3070"/>
                    <a:pt x="0" y="3195"/>
                  </a:cubicBezTo>
                  <a:cubicBezTo>
                    <a:pt x="27" y="3346"/>
                    <a:pt x="116" y="3498"/>
                    <a:pt x="99" y="3667"/>
                  </a:cubicBezTo>
                  <a:cubicBezTo>
                    <a:pt x="300" y="3720"/>
                    <a:pt x="507" y="3755"/>
                    <a:pt x="712" y="3755"/>
                  </a:cubicBezTo>
                  <a:cubicBezTo>
                    <a:pt x="888" y="3755"/>
                    <a:pt x="1062" y="3729"/>
                    <a:pt x="1232" y="3667"/>
                  </a:cubicBezTo>
                  <a:cubicBezTo>
                    <a:pt x="1419" y="3703"/>
                    <a:pt x="1597" y="3730"/>
                    <a:pt x="1785" y="3766"/>
                  </a:cubicBezTo>
                  <a:cubicBezTo>
                    <a:pt x="2159" y="3569"/>
                    <a:pt x="2605" y="3489"/>
                    <a:pt x="2891" y="3150"/>
                  </a:cubicBezTo>
                  <a:cubicBezTo>
                    <a:pt x="2951" y="3048"/>
                    <a:pt x="3036" y="3021"/>
                    <a:pt x="3130" y="3021"/>
                  </a:cubicBezTo>
                  <a:cubicBezTo>
                    <a:pt x="3216" y="3021"/>
                    <a:pt x="3310" y="3043"/>
                    <a:pt x="3399" y="3052"/>
                  </a:cubicBezTo>
                  <a:cubicBezTo>
                    <a:pt x="4488" y="2526"/>
                    <a:pt x="4755" y="688"/>
                    <a:pt x="3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30"/>
          <p:cNvGrpSpPr/>
          <p:nvPr/>
        </p:nvGrpSpPr>
        <p:grpSpPr>
          <a:xfrm>
            <a:off x="907801" y="3049901"/>
            <a:ext cx="685767" cy="964367"/>
            <a:chOff x="7978600" y="414700"/>
            <a:chExt cx="514325" cy="723275"/>
          </a:xfrm>
        </p:grpSpPr>
        <p:sp>
          <p:nvSpPr>
            <p:cNvPr id="1359" name="Google Shape;1359;p30"/>
            <p:cNvSpPr/>
            <p:nvPr/>
          </p:nvSpPr>
          <p:spPr>
            <a:xfrm>
              <a:off x="8408800" y="414700"/>
              <a:ext cx="13200" cy="64700"/>
            </a:xfrm>
            <a:custGeom>
              <a:avLst/>
              <a:gdLst/>
              <a:ahLst/>
              <a:cxnLst/>
              <a:rect l="l" t="t" r="r" b="b"/>
              <a:pathLst>
                <a:path w="528" h="2588" extrusionOk="0">
                  <a:moveTo>
                    <a:pt x="215" y="0"/>
                  </a:moveTo>
                  <a:cubicBezTo>
                    <a:pt x="99" y="616"/>
                    <a:pt x="1" y="1249"/>
                    <a:pt x="55" y="1874"/>
                  </a:cubicBezTo>
                  <a:cubicBezTo>
                    <a:pt x="81" y="2123"/>
                    <a:pt x="55" y="2444"/>
                    <a:pt x="313" y="2587"/>
                  </a:cubicBezTo>
                  <a:cubicBezTo>
                    <a:pt x="269" y="1731"/>
                    <a:pt x="527" y="83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0"/>
            <p:cNvSpPr/>
            <p:nvPr/>
          </p:nvSpPr>
          <p:spPr>
            <a:xfrm>
              <a:off x="8069150" y="439675"/>
              <a:ext cx="90800" cy="652100"/>
            </a:xfrm>
            <a:custGeom>
              <a:avLst/>
              <a:gdLst/>
              <a:ahLst/>
              <a:cxnLst/>
              <a:rect l="l" t="t" r="r" b="b"/>
              <a:pathLst>
                <a:path w="3632" h="26084" extrusionOk="0">
                  <a:moveTo>
                    <a:pt x="937" y="0"/>
                  </a:moveTo>
                  <a:cubicBezTo>
                    <a:pt x="821" y="116"/>
                    <a:pt x="678" y="197"/>
                    <a:pt x="518" y="250"/>
                  </a:cubicBezTo>
                  <a:cubicBezTo>
                    <a:pt x="0" y="2685"/>
                    <a:pt x="643" y="5174"/>
                    <a:pt x="669" y="7628"/>
                  </a:cubicBezTo>
                  <a:cubicBezTo>
                    <a:pt x="625" y="8930"/>
                    <a:pt x="678" y="10224"/>
                    <a:pt x="750" y="11526"/>
                  </a:cubicBezTo>
                  <a:cubicBezTo>
                    <a:pt x="946" y="12722"/>
                    <a:pt x="741" y="13962"/>
                    <a:pt x="1071" y="15148"/>
                  </a:cubicBezTo>
                  <a:cubicBezTo>
                    <a:pt x="1169" y="15799"/>
                    <a:pt x="1160" y="16459"/>
                    <a:pt x="1258" y="17120"/>
                  </a:cubicBezTo>
                  <a:cubicBezTo>
                    <a:pt x="1633" y="19163"/>
                    <a:pt x="1187" y="21277"/>
                    <a:pt x="1713" y="23311"/>
                  </a:cubicBezTo>
                  <a:cubicBezTo>
                    <a:pt x="1811" y="23516"/>
                    <a:pt x="1820" y="23721"/>
                    <a:pt x="1740" y="23926"/>
                  </a:cubicBezTo>
                  <a:cubicBezTo>
                    <a:pt x="1906" y="23990"/>
                    <a:pt x="2100" y="24158"/>
                    <a:pt x="1893" y="24158"/>
                  </a:cubicBezTo>
                  <a:cubicBezTo>
                    <a:pt x="1867" y="24158"/>
                    <a:pt x="1834" y="24155"/>
                    <a:pt x="1793" y="24149"/>
                  </a:cubicBezTo>
                  <a:lnTo>
                    <a:pt x="1793" y="24149"/>
                  </a:lnTo>
                  <a:cubicBezTo>
                    <a:pt x="1874" y="24827"/>
                    <a:pt x="2025" y="25657"/>
                    <a:pt x="2712" y="25987"/>
                  </a:cubicBezTo>
                  <a:cubicBezTo>
                    <a:pt x="2797" y="26056"/>
                    <a:pt x="2885" y="26084"/>
                    <a:pt x="2974" y="26084"/>
                  </a:cubicBezTo>
                  <a:cubicBezTo>
                    <a:pt x="3183" y="26084"/>
                    <a:pt x="3391" y="25926"/>
                    <a:pt x="3542" y="25782"/>
                  </a:cubicBezTo>
                  <a:cubicBezTo>
                    <a:pt x="3631" y="24917"/>
                    <a:pt x="3453" y="24051"/>
                    <a:pt x="3417" y="23195"/>
                  </a:cubicBezTo>
                  <a:cubicBezTo>
                    <a:pt x="3372" y="22365"/>
                    <a:pt x="3247" y="21544"/>
                    <a:pt x="3194" y="20724"/>
                  </a:cubicBezTo>
                  <a:cubicBezTo>
                    <a:pt x="2917" y="16103"/>
                    <a:pt x="2338" y="11517"/>
                    <a:pt x="1972" y="6905"/>
                  </a:cubicBezTo>
                  <a:cubicBezTo>
                    <a:pt x="1740" y="4746"/>
                    <a:pt x="1463" y="2587"/>
                    <a:pt x="1205" y="428"/>
                  </a:cubicBezTo>
                  <a:cubicBezTo>
                    <a:pt x="1205" y="241"/>
                    <a:pt x="1035" y="134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0"/>
            <p:cNvSpPr/>
            <p:nvPr/>
          </p:nvSpPr>
          <p:spPr>
            <a:xfrm>
              <a:off x="8298625" y="445925"/>
              <a:ext cx="99950" cy="692050"/>
            </a:xfrm>
            <a:custGeom>
              <a:avLst/>
              <a:gdLst/>
              <a:ahLst/>
              <a:cxnLst/>
              <a:rect l="l" t="t" r="r" b="b"/>
              <a:pathLst>
                <a:path w="3998" h="27682" extrusionOk="0">
                  <a:moveTo>
                    <a:pt x="456" y="0"/>
                  </a:moveTo>
                  <a:lnTo>
                    <a:pt x="456" y="0"/>
                  </a:lnTo>
                  <a:cubicBezTo>
                    <a:pt x="385" y="1097"/>
                    <a:pt x="1" y="2302"/>
                    <a:pt x="554" y="3337"/>
                  </a:cubicBezTo>
                  <a:cubicBezTo>
                    <a:pt x="563" y="3916"/>
                    <a:pt x="536" y="4505"/>
                    <a:pt x="554" y="5085"/>
                  </a:cubicBezTo>
                  <a:cubicBezTo>
                    <a:pt x="563" y="6173"/>
                    <a:pt x="1036" y="7181"/>
                    <a:pt x="1063" y="8261"/>
                  </a:cubicBezTo>
                  <a:cubicBezTo>
                    <a:pt x="1464" y="10045"/>
                    <a:pt x="1179" y="11892"/>
                    <a:pt x="1544" y="13667"/>
                  </a:cubicBezTo>
                  <a:cubicBezTo>
                    <a:pt x="1598" y="13658"/>
                    <a:pt x="1696" y="13640"/>
                    <a:pt x="1741" y="13622"/>
                  </a:cubicBezTo>
                  <a:cubicBezTo>
                    <a:pt x="1848" y="14336"/>
                    <a:pt x="1857" y="15050"/>
                    <a:pt x="1821" y="15763"/>
                  </a:cubicBezTo>
                  <a:cubicBezTo>
                    <a:pt x="1857" y="19359"/>
                    <a:pt x="2419" y="22936"/>
                    <a:pt x="2998" y="26486"/>
                  </a:cubicBezTo>
                  <a:lnTo>
                    <a:pt x="3097" y="26495"/>
                  </a:lnTo>
                  <a:cubicBezTo>
                    <a:pt x="3114" y="26335"/>
                    <a:pt x="3150" y="26005"/>
                    <a:pt x="3168" y="25835"/>
                  </a:cubicBezTo>
                  <a:lnTo>
                    <a:pt x="3168" y="25835"/>
                  </a:lnTo>
                  <a:cubicBezTo>
                    <a:pt x="3213" y="26460"/>
                    <a:pt x="3088" y="27111"/>
                    <a:pt x="3436" y="27682"/>
                  </a:cubicBezTo>
                  <a:cubicBezTo>
                    <a:pt x="3311" y="26825"/>
                    <a:pt x="3453" y="25960"/>
                    <a:pt x="3373" y="25095"/>
                  </a:cubicBezTo>
                  <a:cubicBezTo>
                    <a:pt x="3346" y="24836"/>
                    <a:pt x="3400" y="24577"/>
                    <a:pt x="3453" y="24328"/>
                  </a:cubicBezTo>
                  <a:cubicBezTo>
                    <a:pt x="3498" y="25318"/>
                    <a:pt x="3552" y="26326"/>
                    <a:pt x="3846" y="27289"/>
                  </a:cubicBezTo>
                  <a:cubicBezTo>
                    <a:pt x="3899" y="27093"/>
                    <a:pt x="3944" y="26906"/>
                    <a:pt x="3998" y="26718"/>
                  </a:cubicBezTo>
                  <a:cubicBezTo>
                    <a:pt x="3784" y="25175"/>
                    <a:pt x="3748" y="23605"/>
                    <a:pt x="3453" y="22080"/>
                  </a:cubicBezTo>
                  <a:cubicBezTo>
                    <a:pt x="3400" y="22160"/>
                    <a:pt x="3302" y="22320"/>
                    <a:pt x="3257" y="22401"/>
                  </a:cubicBezTo>
                  <a:cubicBezTo>
                    <a:pt x="3097" y="21384"/>
                    <a:pt x="2990" y="20367"/>
                    <a:pt x="3052" y="19350"/>
                  </a:cubicBezTo>
                  <a:cubicBezTo>
                    <a:pt x="2909" y="16209"/>
                    <a:pt x="2374" y="13105"/>
                    <a:pt x="1919" y="10000"/>
                  </a:cubicBezTo>
                  <a:cubicBezTo>
                    <a:pt x="1883" y="9590"/>
                    <a:pt x="1651" y="9233"/>
                    <a:pt x="1598" y="8832"/>
                  </a:cubicBezTo>
                  <a:cubicBezTo>
                    <a:pt x="1393" y="6566"/>
                    <a:pt x="1036" y="4318"/>
                    <a:pt x="831" y="2052"/>
                  </a:cubicBezTo>
                  <a:cubicBezTo>
                    <a:pt x="804" y="1856"/>
                    <a:pt x="715" y="1677"/>
                    <a:pt x="634" y="1499"/>
                  </a:cubicBezTo>
                  <a:cubicBezTo>
                    <a:pt x="599" y="1008"/>
                    <a:pt x="831" y="384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8186225" y="447475"/>
              <a:ext cx="87900" cy="678025"/>
            </a:xfrm>
            <a:custGeom>
              <a:avLst/>
              <a:gdLst/>
              <a:ahLst/>
              <a:cxnLst/>
              <a:rect l="l" t="t" r="r" b="b"/>
              <a:pathLst>
                <a:path w="3516" h="27121" extrusionOk="0">
                  <a:moveTo>
                    <a:pt x="991" y="0"/>
                  </a:moveTo>
                  <a:cubicBezTo>
                    <a:pt x="929" y="90"/>
                    <a:pt x="813" y="277"/>
                    <a:pt x="750" y="366"/>
                  </a:cubicBezTo>
                  <a:cubicBezTo>
                    <a:pt x="706" y="295"/>
                    <a:pt x="616" y="152"/>
                    <a:pt x="572" y="90"/>
                  </a:cubicBezTo>
                  <a:cubicBezTo>
                    <a:pt x="224" y="875"/>
                    <a:pt x="251" y="1740"/>
                    <a:pt x="152" y="2579"/>
                  </a:cubicBezTo>
                  <a:cubicBezTo>
                    <a:pt x="1" y="4006"/>
                    <a:pt x="63" y="5451"/>
                    <a:pt x="81" y="6879"/>
                  </a:cubicBezTo>
                  <a:cubicBezTo>
                    <a:pt x="268" y="9002"/>
                    <a:pt x="367" y="11125"/>
                    <a:pt x="670" y="13230"/>
                  </a:cubicBezTo>
                  <a:cubicBezTo>
                    <a:pt x="937" y="13596"/>
                    <a:pt x="920" y="14078"/>
                    <a:pt x="982" y="14515"/>
                  </a:cubicBezTo>
                  <a:cubicBezTo>
                    <a:pt x="1027" y="15416"/>
                    <a:pt x="1348" y="16281"/>
                    <a:pt x="1651" y="17129"/>
                  </a:cubicBezTo>
                  <a:cubicBezTo>
                    <a:pt x="1660" y="16950"/>
                    <a:pt x="1669" y="16576"/>
                    <a:pt x="1678" y="16397"/>
                  </a:cubicBezTo>
                  <a:cubicBezTo>
                    <a:pt x="1901" y="16718"/>
                    <a:pt x="1821" y="17102"/>
                    <a:pt x="1731" y="17450"/>
                  </a:cubicBezTo>
                  <a:cubicBezTo>
                    <a:pt x="2204" y="17923"/>
                    <a:pt x="2070" y="18717"/>
                    <a:pt x="2017" y="19323"/>
                  </a:cubicBezTo>
                  <a:lnTo>
                    <a:pt x="2267" y="19323"/>
                  </a:lnTo>
                  <a:cubicBezTo>
                    <a:pt x="2213" y="19341"/>
                    <a:pt x="2106" y="19377"/>
                    <a:pt x="2044" y="19395"/>
                  </a:cubicBezTo>
                  <a:cubicBezTo>
                    <a:pt x="2026" y="19600"/>
                    <a:pt x="2008" y="19805"/>
                    <a:pt x="1954" y="20010"/>
                  </a:cubicBezTo>
                  <a:cubicBezTo>
                    <a:pt x="2186" y="21866"/>
                    <a:pt x="2169" y="23748"/>
                    <a:pt x="2338" y="25613"/>
                  </a:cubicBezTo>
                  <a:cubicBezTo>
                    <a:pt x="2392" y="26112"/>
                    <a:pt x="2276" y="26621"/>
                    <a:pt x="2401" y="27120"/>
                  </a:cubicBezTo>
                  <a:cubicBezTo>
                    <a:pt x="2686" y="27085"/>
                    <a:pt x="2989" y="27094"/>
                    <a:pt x="3284" y="27058"/>
                  </a:cubicBezTo>
                  <a:cubicBezTo>
                    <a:pt x="3516" y="26460"/>
                    <a:pt x="3480" y="25809"/>
                    <a:pt x="3462" y="25176"/>
                  </a:cubicBezTo>
                  <a:cubicBezTo>
                    <a:pt x="3373" y="23677"/>
                    <a:pt x="3186" y="22178"/>
                    <a:pt x="2918" y="20697"/>
                  </a:cubicBezTo>
                  <a:cubicBezTo>
                    <a:pt x="2695" y="19520"/>
                    <a:pt x="2757" y="18306"/>
                    <a:pt x="2552" y="17120"/>
                  </a:cubicBezTo>
                  <a:cubicBezTo>
                    <a:pt x="2409" y="15960"/>
                    <a:pt x="2195" y="14818"/>
                    <a:pt x="2115" y="13650"/>
                  </a:cubicBezTo>
                  <a:cubicBezTo>
                    <a:pt x="1598" y="10411"/>
                    <a:pt x="1384" y="7137"/>
                    <a:pt x="1205" y="3863"/>
                  </a:cubicBezTo>
                  <a:cubicBezTo>
                    <a:pt x="1232" y="2757"/>
                    <a:pt x="1214" y="1651"/>
                    <a:pt x="1187" y="536"/>
                  </a:cubicBezTo>
                  <a:cubicBezTo>
                    <a:pt x="1205" y="339"/>
                    <a:pt x="1116" y="152"/>
                    <a:pt x="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7978600" y="513725"/>
              <a:ext cx="65150" cy="578325"/>
            </a:xfrm>
            <a:custGeom>
              <a:avLst/>
              <a:gdLst/>
              <a:ahLst/>
              <a:cxnLst/>
              <a:rect l="l" t="t" r="r" b="b"/>
              <a:pathLst>
                <a:path w="2606" h="23133" extrusionOk="0">
                  <a:moveTo>
                    <a:pt x="669" y="0"/>
                  </a:moveTo>
                  <a:cubicBezTo>
                    <a:pt x="527" y="54"/>
                    <a:pt x="375" y="107"/>
                    <a:pt x="232" y="152"/>
                  </a:cubicBezTo>
                  <a:cubicBezTo>
                    <a:pt x="125" y="1079"/>
                    <a:pt x="134" y="2007"/>
                    <a:pt x="152" y="2935"/>
                  </a:cubicBezTo>
                  <a:cubicBezTo>
                    <a:pt x="0" y="5442"/>
                    <a:pt x="330" y="7931"/>
                    <a:pt x="330" y="10438"/>
                  </a:cubicBezTo>
                  <a:cubicBezTo>
                    <a:pt x="330" y="10750"/>
                    <a:pt x="393" y="11053"/>
                    <a:pt x="437" y="11356"/>
                  </a:cubicBezTo>
                  <a:lnTo>
                    <a:pt x="286" y="11383"/>
                  </a:lnTo>
                  <a:cubicBezTo>
                    <a:pt x="446" y="13881"/>
                    <a:pt x="750" y="16370"/>
                    <a:pt x="1124" y="18850"/>
                  </a:cubicBezTo>
                  <a:cubicBezTo>
                    <a:pt x="1285" y="20081"/>
                    <a:pt x="1428" y="21330"/>
                    <a:pt x="1793" y="22526"/>
                  </a:cubicBezTo>
                  <a:cubicBezTo>
                    <a:pt x="1847" y="22766"/>
                    <a:pt x="1999" y="22963"/>
                    <a:pt x="2159" y="23132"/>
                  </a:cubicBezTo>
                  <a:cubicBezTo>
                    <a:pt x="2409" y="22124"/>
                    <a:pt x="2507" y="21089"/>
                    <a:pt x="2471" y="20054"/>
                  </a:cubicBezTo>
                  <a:cubicBezTo>
                    <a:pt x="2605" y="19840"/>
                    <a:pt x="2570" y="19582"/>
                    <a:pt x="2570" y="19350"/>
                  </a:cubicBezTo>
                  <a:cubicBezTo>
                    <a:pt x="2355" y="16370"/>
                    <a:pt x="2034" y="13408"/>
                    <a:pt x="1847" y="10438"/>
                  </a:cubicBezTo>
                  <a:cubicBezTo>
                    <a:pt x="1624" y="7940"/>
                    <a:pt x="1651" y="5442"/>
                    <a:pt x="1374" y="2953"/>
                  </a:cubicBezTo>
                  <a:cubicBezTo>
                    <a:pt x="1240" y="1954"/>
                    <a:pt x="1410" y="80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8446275" y="718450"/>
              <a:ext cx="46650" cy="270550"/>
            </a:xfrm>
            <a:custGeom>
              <a:avLst/>
              <a:gdLst/>
              <a:ahLst/>
              <a:cxnLst/>
              <a:rect l="l" t="t" r="r" b="b"/>
              <a:pathLst>
                <a:path w="1866" h="10822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61" y="1330"/>
                    <a:pt x="509" y="2650"/>
                    <a:pt x="456" y="3988"/>
                  </a:cubicBezTo>
                  <a:cubicBezTo>
                    <a:pt x="393" y="3337"/>
                    <a:pt x="268" y="2695"/>
                    <a:pt x="135" y="2061"/>
                  </a:cubicBezTo>
                  <a:lnTo>
                    <a:pt x="135" y="2061"/>
                  </a:lnTo>
                  <a:cubicBezTo>
                    <a:pt x="1" y="3721"/>
                    <a:pt x="393" y="5362"/>
                    <a:pt x="536" y="7012"/>
                  </a:cubicBezTo>
                  <a:cubicBezTo>
                    <a:pt x="572" y="7521"/>
                    <a:pt x="821" y="7985"/>
                    <a:pt x="839" y="8502"/>
                  </a:cubicBezTo>
                  <a:cubicBezTo>
                    <a:pt x="875" y="9287"/>
                    <a:pt x="1125" y="10037"/>
                    <a:pt x="1276" y="10813"/>
                  </a:cubicBezTo>
                  <a:cubicBezTo>
                    <a:pt x="1392" y="10813"/>
                    <a:pt x="1624" y="10822"/>
                    <a:pt x="1740" y="10822"/>
                  </a:cubicBezTo>
                  <a:cubicBezTo>
                    <a:pt x="1865" y="9742"/>
                    <a:pt x="1785" y="8645"/>
                    <a:pt x="1553" y="7583"/>
                  </a:cubicBezTo>
                  <a:cubicBezTo>
                    <a:pt x="1499" y="6825"/>
                    <a:pt x="1401" y="6076"/>
                    <a:pt x="1339" y="5317"/>
                  </a:cubicBezTo>
                  <a:cubicBezTo>
                    <a:pt x="1276" y="5460"/>
                    <a:pt x="1214" y="5594"/>
                    <a:pt x="1143" y="5728"/>
                  </a:cubicBezTo>
                  <a:cubicBezTo>
                    <a:pt x="1053" y="4854"/>
                    <a:pt x="1000" y="3961"/>
                    <a:pt x="777" y="3105"/>
                  </a:cubicBezTo>
                  <a:cubicBezTo>
                    <a:pt x="661" y="2677"/>
                    <a:pt x="813" y="2222"/>
                    <a:pt x="634" y="1811"/>
                  </a:cubicBezTo>
                  <a:cubicBezTo>
                    <a:pt x="590" y="1481"/>
                    <a:pt x="607" y="1133"/>
                    <a:pt x="456" y="830"/>
                  </a:cubicBezTo>
                  <a:cubicBezTo>
                    <a:pt x="393" y="545"/>
                    <a:pt x="304" y="25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5" name="Google Shape;1365;p30"/>
          <p:cNvGrpSpPr/>
          <p:nvPr/>
        </p:nvGrpSpPr>
        <p:grpSpPr>
          <a:xfrm>
            <a:off x="10333367" y="168800"/>
            <a:ext cx="818100" cy="551200"/>
            <a:chOff x="2919325" y="1017075"/>
            <a:chExt cx="613575" cy="413400"/>
          </a:xfrm>
        </p:grpSpPr>
        <p:sp>
          <p:nvSpPr>
            <p:cNvPr id="1366" name="Google Shape;1366;p30"/>
            <p:cNvSpPr/>
            <p:nvPr/>
          </p:nvSpPr>
          <p:spPr>
            <a:xfrm>
              <a:off x="2919325" y="1017075"/>
              <a:ext cx="583975" cy="230575"/>
            </a:xfrm>
            <a:custGeom>
              <a:avLst/>
              <a:gdLst/>
              <a:ahLst/>
              <a:cxnLst/>
              <a:rect l="l" t="t" r="r" b="b"/>
              <a:pathLst>
                <a:path w="23359" h="9223" extrusionOk="0">
                  <a:moveTo>
                    <a:pt x="20518" y="1"/>
                  </a:moveTo>
                  <a:cubicBezTo>
                    <a:pt x="20390" y="1"/>
                    <a:pt x="20262" y="27"/>
                    <a:pt x="20136" y="94"/>
                  </a:cubicBezTo>
                  <a:cubicBezTo>
                    <a:pt x="19422" y="397"/>
                    <a:pt x="18949" y="1058"/>
                    <a:pt x="18271" y="1414"/>
                  </a:cubicBezTo>
                  <a:cubicBezTo>
                    <a:pt x="17780" y="1709"/>
                    <a:pt x="17370" y="2119"/>
                    <a:pt x="16960" y="2512"/>
                  </a:cubicBezTo>
                  <a:cubicBezTo>
                    <a:pt x="16353" y="3154"/>
                    <a:pt x="15648" y="3761"/>
                    <a:pt x="15274" y="4572"/>
                  </a:cubicBezTo>
                  <a:cubicBezTo>
                    <a:pt x="15006" y="4867"/>
                    <a:pt x="14899" y="5259"/>
                    <a:pt x="14703" y="5598"/>
                  </a:cubicBezTo>
                  <a:cubicBezTo>
                    <a:pt x="14132" y="4778"/>
                    <a:pt x="13846" y="3805"/>
                    <a:pt x="13382" y="2922"/>
                  </a:cubicBezTo>
                  <a:cubicBezTo>
                    <a:pt x="13275" y="2931"/>
                    <a:pt x="13168" y="2940"/>
                    <a:pt x="13052" y="2949"/>
                  </a:cubicBezTo>
                  <a:cubicBezTo>
                    <a:pt x="12776" y="2307"/>
                    <a:pt x="12767" y="1486"/>
                    <a:pt x="12214" y="995"/>
                  </a:cubicBezTo>
                  <a:cubicBezTo>
                    <a:pt x="12058" y="903"/>
                    <a:pt x="11908" y="864"/>
                    <a:pt x="11763" y="864"/>
                  </a:cubicBezTo>
                  <a:cubicBezTo>
                    <a:pt x="11249" y="864"/>
                    <a:pt x="10792" y="1341"/>
                    <a:pt x="10340" y="1584"/>
                  </a:cubicBezTo>
                  <a:cubicBezTo>
                    <a:pt x="9885" y="2066"/>
                    <a:pt x="9457" y="2592"/>
                    <a:pt x="9074" y="3136"/>
                  </a:cubicBezTo>
                  <a:cubicBezTo>
                    <a:pt x="9644" y="2583"/>
                    <a:pt x="10091" y="1852"/>
                    <a:pt x="10831" y="1495"/>
                  </a:cubicBezTo>
                  <a:lnTo>
                    <a:pt x="10831" y="1495"/>
                  </a:lnTo>
                  <a:cubicBezTo>
                    <a:pt x="10581" y="1896"/>
                    <a:pt x="10180" y="2155"/>
                    <a:pt x="9903" y="2530"/>
                  </a:cubicBezTo>
                  <a:cubicBezTo>
                    <a:pt x="9662" y="2824"/>
                    <a:pt x="9484" y="3172"/>
                    <a:pt x="9207" y="3431"/>
                  </a:cubicBezTo>
                  <a:cubicBezTo>
                    <a:pt x="8324" y="4198"/>
                    <a:pt x="7575" y="5126"/>
                    <a:pt x="7075" y="6178"/>
                  </a:cubicBezTo>
                  <a:cubicBezTo>
                    <a:pt x="6932" y="6428"/>
                    <a:pt x="7013" y="6722"/>
                    <a:pt x="7013" y="6990"/>
                  </a:cubicBezTo>
                  <a:cubicBezTo>
                    <a:pt x="6790" y="7231"/>
                    <a:pt x="6558" y="7499"/>
                    <a:pt x="6522" y="7838"/>
                  </a:cubicBezTo>
                  <a:cubicBezTo>
                    <a:pt x="5960" y="7124"/>
                    <a:pt x="5371" y="6419"/>
                    <a:pt x="4845" y="5670"/>
                  </a:cubicBezTo>
                  <a:cubicBezTo>
                    <a:pt x="4122" y="5045"/>
                    <a:pt x="3694" y="4189"/>
                    <a:pt x="3186" y="3395"/>
                  </a:cubicBezTo>
                  <a:cubicBezTo>
                    <a:pt x="2954" y="3163"/>
                    <a:pt x="2722" y="2931"/>
                    <a:pt x="2445" y="2753"/>
                  </a:cubicBezTo>
                  <a:cubicBezTo>
                    <a:pt x="1856" y="3029"/>
                    <a:pt x="1419" y="3538"/>
                    <a:pt x="1107" y="4091"/>
                  </a:cubicBezTo>
                  <a:cubicBezTo>
                    <a:pt x="402" y="5652"/>
                    <a:pt x="54" y="7365"/>
                    <a:pt x="1" y="9069"/>
                  </a:cubicBezTo>
                  <a:lnTo>
                    <a:pt x="161" y="8988"/>
                  </a:lnTo>
                  <a:cubicBezTo>
                    <a:pt x="172" y="9161"/>
                    <a:pt x="254" y="9223"/>
                    <a:pt x="359" y="9223"/>
                  </a:cubicBezTo>
                  <a:cubicBezTo>
                    <a:pt x="508" y="9223"/>
                    <a:pt x="704" y="9095"/>
                    <a:pt x="804" y="8979"/>
                  </a:cubicBezTo>
                  <a:cubicBezTo>
                    <a:pt x="1410" y="8373"/>
                    <a:pt x="1508" y="7472"/>
                    <a:pt x="1874" y="6722"/>
                  </a:cubicBezTo>
                  <a:cubicBezTo>
                    <a:pt x="2142" y="6169"/>
                    <a:pt x="2329" y="5572"/>
                    <a:pt x="2615" y="5019"/>
                  </a:cubicBezTo>
                  <a:cubicBezTo>
                    <a:pt x="3195" y="5857"/>
                    <a:pt x="3935" y="6571"/>
                    <a:pt x="4470" y="7445"/>
                  </a:cubicBezTo>
                  <a:cubicBezTo>
                    <a:pt x="4818" y="7891"/>
                    <a:pt x="5121" y="8507"/>
                    <a:pt x="5737" y="8605"/>
                  </a:cubicBezTo>
                  <a:cubicBezTo>
                    <a:pt x="5824" y="8642"/>
                    <a:pt x="5909" y="8657"/>
                    <a:pt x="5993" y="8657"/>
                  </a:cubicBezTo>
                  <a:cubicBezTo>
                    <a:pt x="6274" y="8657"/>
                    <a:pt x="6541" y="8483"/>
                    <a:pt x="6781" y="8346"/>
                  </a:cubicBezTo>
                  <a:cubicBezTo>
                    <a:pt x="6799" y="7927"/>
                    <a:pt x="6897" y="7516"/>
                    <a:pt x="7057" y="7124"/>
                  </a:cubicBezTo>
                  <a:cubicBezTo>
                    <a:pt x="7459" y="7124"/>
                    <a:pt x="7807" y="6865"/>
                    <a:pt x="8003" y="6535"/>
                  </a:cubicBezTo>
                  <a:cubicBezTo>
                    <a:pt x="8404" y="5884"/>
                    <a:pt x="8770" y="5197"/>
                    <a:pt x="9234" y="4581"/>
                  </a:cubicBezTo>
                  <a:cubicBezTo>
                    <a:pt x="9725" y="3868"/>
                    <a:pt x="10358" y="3279"/>
                    <a:pt x="10840" y="2565"/>
                  </a:cubicBezTo>
                  <a:cubicBezTo>
                    <a:pt x="10974" y="2369"/>
                    <a:pt x="11152" y="2226"/>
                    <a:pt x="11331" y="2083"/>
                  </a:cubicBezTo>
                  <a:cubicBezTo>
                    <a:pt x="11741" y="2654"/>
                    <a:pt x="12044" y="3315"/>
                    <a:pt x="12258" y="3984"/>
                  </a:cubicBezTo>
                  <a:lnTo>
                    <a:pt x="12133" y="4100"/>
                  </a:lnTo>
                  <a:cubicBezTo>
                    <a:pt x="12187" y="4091"/>
                    <a:pt x="12294" y="4055"/>
                    <a:pt x="12348" y="4046"/>
                  </a:cubicBezTo>
                  <a:lnTo>
                    <a:pt x="12348" y="4046"/>
                  </a:lnTo>
                  <a:cubicBezTo>
                    <a:pt x="12339" y="4144"/>
                    <a:pt x="12339" y="4358"/>
                    <a:pt x="12339" y="4456"/>
                  </a:cubicBezTo>
                  <a:cubicBezTo>
                    <a:pt x="12410" y="4635"/>
                    <a:pt x="12481" y="4822"/>
                    <a:pt x="12553" y="5001"/>
                  </a:cubicBezTo>
                  <a:cubicBezTo>
                    <a:pt x="12606" y="5331"/>
                    <a:pt x="12749" y="5643"/>
                    <a:pt x="12927" y="5920"/>
                  </a:cubicBezTo>
                  <a:lnTo>
                    <a:pt x="12972" y="5607"/>
                  </a:lnTo>
                  <a:lnTo>
                    <a:pt x="13106" y="5616"/>
                  </a:lnTo>
                  <a:cubicBezTo>
                    <a:pt x="13052" y="5741"/>
                    <a:pt x="12999" y="5875"/>
                    <a:pt x="12945" y="6000"/>
                  </a:cubicBezTo>
                  <a:cubicBezTo>
                    <a:pt x="13284" y="6544"/>
                    <a:pt x="13721" y="7008"/>
                    <a:pt x="14212" y="7418"/>
                  </a:cubicBezTo>
                  <a:cubicBezTo>
                    <a:pt x="14569" y="7267"/>
                    <a:pt x="15077" y="7276"/>
                    <a:pt x="15256" y="6865"/>
                  </a:cubicBezTo>
                  <a:cubicBezTo>
                    <a:pt x="15684" y="6125"/>
                    <a:pt x="16193" y="5438"/>
                    <a:pt x="16710" y="4751"/>
                  </a:cubicBezTo>
                  <a:cubicBezTo>
                    <a:pt x="17040" y="4314"/>
                    <a:pt x="17513" y="4010"/>
                    <a:pt x="17870" y="3600"/>
                  </a:cubicBezTo>
                  <a:cubicBezTo>
                    <a:pt x="18601" y="2806"/>
                    <a:pt x="19529" y="2235"/>
                    <a:pt x="20359" y="1557"/>
                  </a:cubicBezTo>
                  <a:cubicBezTo>
                    <a:pt x="20394" y="3306"/>
                    <a:pt x="21215" y="4974"/>
                    <a:pt x="22303" y="6312"/>
                  </a:cubicBezTo>
                  <a:cubicBezTo>
                    <a:pt x="22415" y="6488"/>
                    <a:pt x="22676" y="6598"/>
                    <a:pt x="22904" y="6598"/>
                  </a:cubicBezTo>
                  <a:cubicBezTo>
                    <a:pt x="23150" y="6598"/>
                    <a:pt x="23358" y="6470"/>
                    <a:pt x="23303" y="6160"/>
                  </a:cubicBezTo>
                  <a:cubicBezTo>
                    <a:pt x="23169" y="4992"/>
                    <a:pt x="22303" y="4064"/>
                    <a:pt x="22054" y="2922"/>
                  </a:cubicBezTo>
                  <a:cubicBezTo>
                    <a:pt x="21732" y="2083"/>
                    <a:pt x="21750" y="1182"/>
                    <a:pt x="21554" y="317"/>
                  </a:cubicBezTo>
                  <a:cubicBezTo>
                    <a:pt x="21221" y="200"/>
                    <a:pt x="20869" y="1"/>
                    <a:pt x="20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0"/>
            <p:cNvSpPr/>
            <p:nvPr/>
          </p:nvSpPr>
          <p:spPr>
            <a:xfrm>
              <a:off x="2924025" y="1192875"/>
              <a:ext cx="608875" cy="237600"/>
            </a:xfrm>
            <a:custGeom>
              <a:avLst/>
              <a:gdLst/>
              <a:ahLst/>
              <a:cxnLst/>
              <a:rect l="l" t="t" r="r" b="b"/>
              <a:pathLst>
                <a:path w="24355" h="9504" extrusionOk="0">
                  <a:moveTo>
                    <a:pt x="1748" y="3024"/>
                  </a:moveTo>
                  <a:cubicBezTo>
                    <a:pt x="1766" y="3071"/>
                    <a:pt x="1782" y="3114"/>
                    <a:pt x="1793" y="3143"/>
                  </a:cubicBezTo>
                  <a:cubicBezTo>
                    <a:pt x="1778" y="3095"/>
                    <a:pt x="1763" y="3056"/>
                    <a:pt x="1748" y="3024"/>
                  </a:cubicBezTo>
                  <a:close/>
                  <a:moveTo>
                    <a:pt x="22037" y="0"/>
                  </a:moveTo>
                  <a:cubicBezTo>
                    <a:pt x="21774" y="0"/>
                    <a:pt x="21516" y="39"/>
                    <a:pt x="21286" y="172"/>
                  </a:cubicBezTo>
                  <a:cubicBezTo>
                    <a:pt x="19823" y="930"/>
                    <a:pt x="18565" y="2117"/>
                    <a:pt x="17691" y="3509"/>
                  </a:cubicBezTo>
                  <a:cubicBezTo>
                    <a:pt x="16843" y="4160"/>
                    <a:pt x="16272" y="5079"/>
                    <a:pt x="15666" y="5953"/>
                  </a:cubicBezTo>
                  <a:cubicBezTo>
                    <a:pt x="15157" y="4918"/>
                    <a:pt x="14773" y="3821"/>
                    <a:pt x="14301" y="2777"/>
                  </a:cubicBezTo>
                  <a:cubicBezTo>
                    <a:pt x="14149" y="2501"/>
                    <a:pt x="13962" y="2135"/>
                    <a:pt x="13605" y="2126"/>
                  </a:cubicBezTo>
                  <a:cubicBezTo>
                    <a:pt x="13516" y="2120"/>
                    <a:pt x="13426" y="2117"/>
                    <a:pt x="13334" y="2117"/>
                  </a:cubicBezTo>
                  <a:cubicBezTo>
                    <a:pt x="12971" y="2117"/>
                    <a:pt x="12594" y="2173"/>
                    <a:pt x="12302" y="2393"/>
                  </a:cubicBezTo>
                  <a:cubicBezTo>
                    <a:pt x="11232" y="3250"/>
                    <a:pt x="10206" y="4213"/>
                    <a:pt x="9590" y="5462"/>
                  </a:cubicBezTo>
                  <a:cubicBezTo>
                    <a:pt x="9028" y="6131"/>
                    <a:pt x="8662" y="6934"/>
                    <a:pt x="8056" y="7568"/>
                  </a:cubicBezTo>
                  <a:cubicBezTo>
                    <a:pt x="6869" y="6640"/>
                    <a:pt x="6111" y="5302"/>
                    <a:pt x="4996" y="4311"/>
                  </a:cubicBezTo>
                  <a:cubicBezTo>
                    <a:pt x="4354" y="3732"/>
                    <a:pt x="3943" y="2956"/>
                    <a:pt x="3346" y="2349"/>
                  </a:cubicBezTo>
                  <a:cubicBezTo>
                    <a:pt x="3181" y="2192"/>
                    <a:pt x="2977" y="2142"/>
                    <a:pt x="2766" y="2142"/>
                  </a:cubicBezTo>
                  <a:cubicBezTo>
                    <a:pt x="2531" y="2142"/>
                    <a:pt x="2286" y="2204"/>
                    <a:pt x="2070" y="2251"/>
                  </a:cubicBezTo>
                  <a:cubicBezTo>
                    <a:pt x="1615" y="2411"/>
                    <a:pt x="1508" y="2902"/>
                    <a:pt x="1392" y="3312"/>
                  </a:cubicBezTo>
                  <a:cubicBezTo>
                    <a:pt x="1452" y="3185"/>
                    <a:pt x="1541" y="2919"/>
                    <a:pt x="1643" y="2919"/>
                  </a:cubicBezTo>
                  <a:cubicBezTo>
                    <a:pt x="1677" y="2919"/>
                    <a:pt x="1712" y="2949"/>
                    <a:pt x="1748" y="3024"/>
                  </a:cubicBezTo>
                  <a:lnTo>
                    <a:pt x="1748" y="3024"/>
                  </a:lnTo>
                  <a:cubicBezTo>
                    <a:pt x="1722" y="2956"/>
                    <a:pt x="1693" y="2882"/>
                    <a:pt x="1677" y="2840"/>
                  </a:cubicBezTo>
                  <a:lnTo>
                    <a:pt x="1865" y="2750"/>
                  </a:lnTo>
                  <a:cubicBezTo>
                    <a:pt x="1882" y="2688"/>
                    <a:pt x="1918" y="2563"/>
                    <a:pt x="1936" y="2509"/>
                  </a:cubicBezTo>
                  <a:cubicBezTo>
                    <a:pt x="2034" y="2509"/>
                    <a:pt x="2239" y="2518"/>
                    <a:pt x="2337" y="2518"/>
                  </a:cubicBezTo>
                  <a:cubicBezTo>
                    <a:pt x="1802" y="3839"/>
                    <a:pt x="1151" y="5123"/>
                    <a:pt x="812" y="6515"/>
                  </a:cubicBezTo>
                  <a:cubicBezTo>
                    <a:pt x="817" y="6515"/>
                    <a:pt x="822" y="6515"/>
                    <a:pt x="826" y="6515"/>
                  </a:cubicBezTo>
                  <a:cubicBezTo>
                    <a:pt x="1077" y="6515"/>
                    <a:pt x="1009" y="6750"/>
                    <a:pt x="1035" y="6899"/>
                  </a:cubicBezTo>
                  <a:cubicBezTo>
                    <a:pt x="767" y="7122"/>
                    <a:pt x="857" y="7470"/>
                    <a:pt x="892" y="7764"/>
                  </a:cubicBezTo>
                  <a:cubicBezTo>
                    <a:pt x="634" y="8362"/>
                    <a:pt x="384" y="8977"/>
                    <a:pt x="0" y="9504"/>
                  </a:cubicBezTo>
                  <a:cubicBezTo>
                    <a:pt x="625" y="9111"/>
                    <a:pt x="883" y="8397"/>
                    <a:pt x="1294" y="7817"/>
                  </a:cubicBezTo>
                  <a:cubicBezTo>
                    <a:pt x="1668" y="7291"/>
                    <a:pt x="1775" y="6640"/>
                    <a:pt x="1882" y="6015"/>
                  </a:cubicBezTo>
                  <a:cubicBezTo>
                    <a:pt x="1802" y="5114"/>
                    <a:pt x="2302" y="4303"/>
                    <a:pt x="2543" y="3455"/>
                  </a:cubicBezTo>
                  <a:cubicBezTo>
                    <a:pt x="2641" y="3482"/>
                    <a:pt x="2837" y="3544"/>
                    <a:pt x="2935" y="3580"/>
                  </a:cubicBezTo>
                  <a:cubicBezTo>
                    <a:pt x="2819" y="3410"/>
                    <a:pt x="2694" y="3241"/>
                    <a:pt x="2569" y="3080"/>
                  </a:cubicBezTo>
                  <a:lnTo>
                    <a:pt x="2569" y="3080"/>
                  </a:lnTo>
                  <a:cubicBezTo>
                    <a:pt x="2623" y="3098"/>
                    <a:pt x="2730" y="3125"/>
                    <a:pt x="2792" y="3143"/>
                  </a:cubicBezTo>
                  <a:cubicBezTo>
                    <a:pt x="2792" y="3071"/>
                    <a:pt x="2792" y="2920"/>
                    <a:pt x="2792" y="2848"/>
                  </a:cubicBezTo>
                  <a:cubicBezTo>
                    <a:pt x="2828" y="2929"/>
                    <a:pt x="2891" y="3107"/>
                    <a:pt x="2926" y="3196"/>
                  </a:cubicBezTo>
                  <a:cubicBezTo>
                    <a:pt x="3238" y="3598"/>
                    <a:pt x="3470" y="4044"/>
                    <a:pt x="3738" y="4472"/>
                  </a:cubicBezTo>
                  <a:cubicBezTo>
                    <a:pt x="3613" y="4392"/>
                    <a:pt x="3354" y="4222"/>
                    <a:pt x="3230" y="4142"/>
                  </a:cubicBezTo>
                  <a:lnTo>
                    <a:pt x="3230" y="4142"/>
                  </a:lnTo>
                  <a:cubicBezTo>
                    <a:pt x="3399" y="4463"/>
                    <a:pt x="3631" y="4740"/>
                    <a:pt x="3854" y="5016"/>
                  </a:cubicBezTo>
                  <a:cubicBezTo>
                    <a:pt x="4764" y="5899"/>
                    <a:pt x="5344" y="7059"/>
                    <a:pt x="6218" y="7978"/>
                  </a:cubicBezTo>
                  <a:cubicBezTo>
                    <a:pt x="6771" y="8460"/>
                    <a:pt x="7351" y="9031"/>
                    <a:pt x="8127" y="9111"/>
                  </a:cubicBezTo>
                  <a:cubicBezTo>
                    <a:pt x="8448" y="8995"/>
                    <a:pt x="8761" y="8817"/>
                    <a:pt x="9082" y="8692"/>
                  </a:cubicBezTo>
                  <a:cubicBezTo>
                    <a:pt x="9635" y="8442"/>
                    <a:pt x="9867" y="7835"/>
                    <a:pt x="10215" y="7371"/>
                  </a:cubicBezTo>
                  <a:cubicBezTo>
                    <a:pt x="10625" y="6809"/>
                    <a:pt x="10884" y="6149"/>
                    <a:pt x="11321" y="5605"/>
                  </a:cubicBezTo>
                  <a:cubicBezTo>
                    <a:pt x="11892" y="4838"/>
                    <a:pt x="12347" y="3919"/>
                    <a:pt x="13150" y="3366"/>
                  </a:cubicBezTo>
                  <a:cubicBezTo>
                    <a:pt x="13542" y="4445"/>
                    <a:pt x="14024" y="5489"/>
                    <a:pt x="14613" y="6479"/>
                  </a:cubicBezTo>
                  <a:cubicBezTo>
                    <a:pt x="14872" y="6979"/>
                    <a:pt x="15389" y="7345"/>
                    <a:pt x="15933" y="7425"/>
                  </a:cubicBezTo>
                  <a:cubicBezTo>
                    <a:pt x="16361" y="7139"/>
                    <a:pt x="16727" y="6747"/>
                    <a:pt x="16906" y="6256"/>
                  </a:cubicBezTo>
                  <a:cubicBezTo>
                    <a:pt x="17343" y="5159"/>
                    <a:pt x="18208" y="4329"/>
                    <a:pt x="18948" y="3437"/>
                  </a:cubicBezTo>
                  <a:cubicBezTo>
                    <a:pt x="19841" y="2545"/>
                    <a:pt x="20697" y="1555"/>
                    <a:pt x="21875" y="1029"/>
                  </a:cubicBezTo>
                  <a:cubicBezTo>
                    <a:pt x="22133" y="2732"/>
                    <a:pt x="22338" y="4588"/>
                    <a:pt x="23471" y="5971"/>
                  </a:cubicBezTo>
                  <a:cubicBezTo>
                    <a:pt x="23641" y="6033"/>
                    <a:pt x="23810" y="6096"/>
                    <a:pt x="23989" y="6158"/>
                  </a:cubicBezTo>
                  <a:cubicBezTo>
                    <a:pt x="24105" y="6024"/>
                    <a:pt x="24230" y="5891"/>
                    <a:pt x="24337" y="5748"/>
                  </a:cubicBezTo>
                  <a:cubicBezTo>
                    <a:pt x="24355" y="5453"/>
                    <a:pt x="24221" y="5177"/>
                    <a:pt x="24123" y="4909"/>
                  </a:cubicBezTo>
                  <a:cubicBezTo>
                    <a:pt x="23587" y="3544"/>
                    <a:pt x="23204" y="2126"/>
                    <a:pt x="22820" y="707"/>
                  </a:cubicBezTo>
                  <a:cubicBezTo>
                    <a:pt x="22731" y="458"/>
                    <a:pt x="22686" y="128"/>
                    <a:pt x="22410" y="20"/>
                  </a:cubicBezTo>
                  <a:cubicBezTo>
                    <a:pt x="22286" y="9"/>
                    <a:pt x="22161" y="0"/>
                    <a:pt x="22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03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AD9AF4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667600" y="465800"/>
            <a:ext cx="956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67600" y="1784000"/>
            <a:ext cx="9632400" cy="4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65A"/>
              </a:buClr>
              <a:buSzPts val="1600"/>
              <a:buChar char="●"/>
              <a:defRPr sz="1600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Font typeface="Arial"/>
              <a:buChar char="■"/>
              <a:defRPr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Font typeface="Arial"/>
              <a:buChar char="●"/>
              <a:defRPr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Font typeface="Arial"/>
              <a:buChar char="■"/>
              <a:defRPr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Font typeface="Arial"/>
              <a:buChar char="●"/>
              <a:defRPr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Font typeface="Arial"/>
              <a:buChar char="■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3136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bg>
      <p:bgPr>
        <a:solidFill>
          <a:schemeClr val="lt1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31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1" name="Google Shape;1371;p31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2" name="Google Shape;1372;p31"/>
          <p:cNvSpPr txBox="1">
            <a:spLocks noGrp="1"/>
          </p:cNvSpPr>
          <p:nvPr>
            <p:ph type="title"/>
          </p:nvPr>
        </p:nvSpPr>
        <p:spPr>
          <a:xfrm>
            <a:off x="1667600" y="465800"/>
            <a:ext cx="956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73" name="Google Shape;1373;p31"/>
          <p:cNvSpPr txBox="1">
            <a:spLocks noGrp="1"/>
          </p:cNvSpPr>
          <p:nvPr>
            <p:ph type="subTitle" idx="1"/>
          </p:nvPr>
        </p:nvSpPr>
        <p:spPr>
          <a:xfrm>
            <a:off x="1667600" y="1911433"/>
            <a:ext cx="46772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374" name="Google Shape;1374;p31"/>
          <p:cNvSpPr txBox="1">
            <a:spLocks noGrp="1"/>
          </p:cNvSpPr>
          <p:nvPr>
            <p:ph type="subTitle" idx="2"/>
          </p:nvPr>
        </p:nvSpPr>
        <p:spPr>
          <a:xfrm>
            <a:off x="6554800" y="1911433"/>
            <a:ext cx="46772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602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5"/>
          <p:cNvGrpSpPr/>
          <p:nvPr/>
        </p:nvGrpSpPr>
        <p:grpSpPr>
          <a:xfrm>
            <a:off x="548900" y="3547201"/>
            <a:ext cx="822200" cy="704300"/>
            <a:chOff x="375750" y="1942525"/>
            <a:chExt cx="616650" cy="528225"/>
          </a:xfrm>
        </p:grpSpPr>
        <p:sp>
          <p:nvSpPr>
            <p:cNvPr id="26" name="Google Shape;26;p5"/>
            <p:cNvSpPr/>
            <p:nvPr/>
          </p:nvSpPr>
          <p:spPr>
            <a:xfrm>
              <a:off x="856350" y="1942525"/>
              <a:ext cx="136050" cy="136500"/>
            </a:xfrm>
            <a:custGeom>
              <a:avLst/>
              <a:gdLst/>
              <a:ahLst/>
              <a:cxnLst/>
              <a:rect l="l" t="t" r="r" b="b"/>
              <a:pathLst>
                <a:path w="5442" h="5460" extrusionOk="0">
                  <a:moveTo>
                    <a:pt x="2962" y="0"/>
                  </a:moveTo>
                  <a:cubicBezTo>
                    <a:pt x="2275" y="214"/>
                    <a:pt x="1695" y="651"/>
                    <a:pt x="1106" y="1044"/>
                  </a:cubicBezTo>
                  <a:cubicBezTo>
                    <a:pt x="214" y="1606"/>
                    <a:pt x="0" y="2864"/>
                    <a:pt x="357" y="3792"/>
                  </a:cubicBezTo>
                  <a:cubicBezTo>
                    <a:pt x="400" y="4001"/>
                    <a:pt x="519" y="4291"/>
                    <a:pt x="728" y="4291"/>
                  </a:cubicBezTo>
                  <a:cubicBezTo>
                    <a:pt x="778" y="4291"/>
                    <a:pt x="832" y="4275"/>
                    <a:pt x="892" y="4238"/>
                  </a:cubicBezTo>
                  <a:cubicBezTo>
                    <a:pt x="1320" y="4273"/>
                    <a:pt x="1231" y="4737"/>
                    <a:pt x="1320" y="5032"/>
                  </a:cubicBezTo>
                  <a:cubicBezTo>
                    <a:pt x="1490" y="5040"/>
                    <a:pt x="1651" y="5040"/>
                    <a:pt x="1820" y="5040"/>
                  </a:cubicBezTo>
                  <a:cubicBezTo>
                    <a:pt x="1847" y="5148"/>
                    <a:pt x="1874" y="5255"/>
                    <a:pt x="1900" y="5353"/>
                  </a:cubicBezTo>
                  <a:cubicBezTo>
                    <a:pt x="2284" y="5388"/>
                    <a:pt x="2668" y="5415"/>
                    <a:pt x="3051" y="5460"/>
                  </a:cubicBezTo>
                  <a:cubicBezTo>
                    <a:pt x="3542" y="5085"/>
                    <a:pt x="4175" y="4889"/>
                    <a:pt x="4541" y="4371"/>
                  </a:cubicBezTo>
                  <a:cubicBezTo>
                    <a:pt x="5165" y="3506"/>
                    <a:pt x="5442" y="2311"/>
                    <a:pt x="4978" y="1320"/>
                  </a:cubicBezTo>
                  <a:cubicBezTo>
                    <a:pt x="4737" y="446"/>
                    <a:pt x="3756" y="143"/>
                    <a:pt x="2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678150" y="1956075"/>
              <a:ext cx="107975" cy="144825"/>
            </a:xfrm>
            <a:custGeom>
              <a:avLst/>
              <a:gdLst/>
              <a:ahLst/>
              <a:cxnLst/>
              <a:rect l="l" t="t" r="r" b="b"/>
              <a:pathLst>
                <a:path w="4319" h="5793" extrusionOk="0">
                  <a:moveTo>
                    <a:pt x="3297" y="0"/>
                  </a:moveTo>
                  <a:cubicBezTo>
                    <a:pt x="2861" y="0"/>
                    <a:pt x="2461" y="186"/>
                    <a:pt x="2061" y="350"/>
                  </a:cubicBezTo>
                  <a:cubicBezTo>
                    <a:pt x="1231" y="841"/>
                    <a:pt x="901" y="1778"/>
                    <a:pt x="509" y="2598"/>
                  </a:cubicBezTo>
                  <a:cubicBezTo>
                    <a:pt x="286" y="3330"/>
                    <a:pt x="0" y="4070"/>
                    <a:pt x="89" y="4846"/>
                  </a:cubicBezTo>
                  <a:cubicBezTo>
                    <a:pt x="268" y="5132"/>
                    <a:pt x="634" y="5230"/>
                    <a:pt x="919" y="5382"/>
                  </a:cubicBezTo>
                  <a:cubicBezTo>
                    <a:pt x="937" y="5462"/>
                    <a:pt x="982" y="5614"/>
                    <a:pt x="1008" y="5694"/>
                  </a:cubicBezTo>
                  <a:cubicBezTo>
                    <a:pt x="1124" y="5721"/>
                    <a:pt x="1365" y="5765"/>
                    <a:pt x="1481" y="5792"/>
                  </a:cubicBezTo>
                  <a:cubicBezTo>
                    <a:pt x="1909" y="5640"/>
                    <a:pt x="2230" y="5292"/>
                    <a:pt x="2659" y="5141"/>
                  </a:cubicBezTo>
                  <a:cubicBezTo>
                    <a:pt x="3533" y="4356"/>
                    <a:pt x="4095" y="3241"/>
                    <a:pt x="4291" y="2081"/>
                  </a:cubicBezTo>
                  <a:cubicBezTo>
                    <a:pt x="4318" y="1608"/>
                    <a:pt x="4211" y="1135"/>
                    <a:pt x="4149" y="671"/>
                  </a:cubicBezTo>
                  <a:cubicBezTo>
                    <a:pt x="3961" y="564"/>
                    <a:pt x="3783" y="457"/>
                    <a:pt x="3595" y="350"/>
                  </a:cubicBezTo>
                  <a:cubicBezTo>
                    <a:pt x="3569" y="261"/>
                    <a:pt x="3506" y="100"/>
                    <a:pt x="3479" y="11"/>
                  </a:cubicBezTo>
                  <a:cubicBezTo>
                    <a:pt x="3418" y="4"/>
                    <a:pt x="3357" y="0"/>
                    <a:pt x="3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455775" y="1981450"/>
              <a:ext cx="131175" cy="161600"/>
            </a:xfrm>
            <a:custGeom>
              <a:avLst/>
              <a:gdLst/>
              <a:ahLst/>
              <a:cxnLst/>
              <a:rect l="l" t="t" r="r" b="b"/>
              <a:pathLst>
                <a:path w="5247" h="6464" extrusionOk="0">
                  <a:moveTo>
                    <a:pt x="3299" y="0"/>
                  </a:moveTo>
                  <a:cubicBezTo>
                    <a:pt x="2908" y="0"/>
                    <a:pt x="2461" y="250"/>
                    <a:pt x="2160" y="450"/>
                  </a:cubicBezTo>
                  <a:cubicBezTo>
                    <a:pt x="2062" y="450"/>
                    <a:pt x="1874" y="450"/>
                    <a:pt x="1776" y="459"/>
                  </a:cubicBezTo>
                  <a:cubicBezTo>
                    <a:pt x="1125" y="968"/>
                    <a:pt x="590" y="1646"/>
                    <a:pt x="349" y="2449"/>
                  </a:cubicBezTo>
                  <a:cubicBezTo>
                    <a:pt x="1" y="3269"/>
                    <a:pt x="331" y="4153"/>
                    <a:pt x="367" y="5000"/>
                  </a:cubicBezTo>
                  <a:cubicBezTo>
                    <a:pt x="465" y="5143"/>
                    <a:pt x="572" y="5286"/>
                    <a:pt x="670" y="5428"/>
                  </a:cubicBezTo>
                  <a:cubicBezTo>
                    <a:pt x="1196" y="5848"/>
                    <a:pt x="1758" y="6240"/>
                    <a:pt x="2401" y="6463"/>
                  </a:cubicBezTo>
                  <a:cubicBezTo>
                    <a:pt x="2427" y="6392"/>
                    <a:pt x="2481" y="6240"/>
                    <a:pt x="2508" y="6169"/>
                  </a:cubicBezTo>
                  <a:cubicBezTo>
                    <a:pt x="2526" y="6213"/>
                    <a:pt x="2561" y="6320"/>
                    <a:pt x="2579" y="6374"/>
                  </a:cubicBezTo>
                  <a:cubicBezTo>
                    <a:pt x="3560" y="6062"/>
                    <a:pt x="4283" y="5196"/>
                    <a:pt x="4551" y="4215"/>
                  </a:cubicBezTo>
                  <a:cubicBezTo>
                    <a:pt x="4997" y="3332"/>
                    <a:pt x="5247" y="2306"/>
                    <a:pt x="4899" y="1342"/>
                  </a:cubicBezTo>
                  <a:cubicBezTo>
                    <a:pt x="4658" y="923"/>
                    <a:pt x="4185" y="727"/>
                    <a:pt x="3899" y="334"/>
                  </a:cubicBezTo>
                  <a:cubicBezTo>
                    <a:pt x="3749" y="90"/>
                    <a:pt x="3534" y="0"/>
                    <a:pt x="3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552125" y="2173900"/>
              <a:ext cx="119350" cy="110325"/>
            </a:xfrm>
            <a:custGeom>
              <a:avLst/>
              <a:gdLst/>
              <a:ahLst/>
              <a:cxnLst/>
              <a:rect l="l" t="t" r="r" b="b"/>
              <a:pathLst>
                <a:path w="4774" h="4413" extrusionOk="0">
                  <a:moveTo>
                    <a:pt x="3500" y="1"/>
                  </a:moveTo>
                  <a:cubicBezTo>
                    <a:pt x="2975" y="1"/>
                    <a:pt x="2447" y="129"/>
                    <a:pt x="1919" y="129"/>
                  </a:cubicBezTo>
                  <a:cubicBezTo>
                    <a:pt x="1848" y="129"/>
                    <a:pt x="1776" y="126"/>
                    <a:pt x="1705" y="121"/>
                  </a:cubicBezTo>
                  <a:cubicBezTo>
                    <a:pt x="1268" y="273"/>
                    <a:pt x="1062" y="710"/>
                    <a:pt x="741" y="1004"/>
                  </a:cubicBezTo>
                  <a:cubicBezTo>
                    <a:pt x="322" y="1718"/>
                    <a:pt x="188" y="2521"/>
                    <a:pt x="1" y="3315"/>
                  </a:cubicBezTo>
                  <a:cubicBezTo>
                    <a:pt x="144" y="3565"/>
                    <a:pt x="206" y="3886"/>
                    <a:pt x="456" y="4064"/>
                  </a:cubicBezTo>
                  <a:cubicBezTo>
                    <a:pt x="700" y="4159"/>
                    <a:pt x="963" y="4167"/>
                    <a:pt x="1228" y="4167"/>
                  </a:cubicBezTo>
                  <a:cubicBezTo>
                    <a:pt x="1281" y="4167"/>
                    <a:pt x="1334" y="4167"/>
                    <a:pt x="1387" y="4167"/>
                  </a:cubicBezTo>
                  <a:cubicBezTo>
                    <a:pt x="1467" y="4167"/>
                    <a:pt x="1546" y="4168"/>
                    <a:pt x="1624" y="4171"/>
                  </a:cubicBezTo>
                  <a:cubicBezTo>
                    <a:pt x="1660" y="4225"/>
                    <a:pt x="1740" y="4341"/>
                    <a:pt x="1785" y="4403"/>
                  </a:cubicBezTo>
                  <a:cubicBezTo>
                    <a:pt x="2053" y="4385"/>
                    <a:pt x="2329" y="4412"/>
                    <a:pt x="2597" y="4367"/>
                  </a:cubicBezTo>
                  <a:cubicBezTo>
                    <a:pt x="2900" y="4091"/>
                    <a:pt x="3007" y="3672"/>
                    <a:pt x="3302" y="3386"/>
                  </a:cubicBezTo>
                  <a:cubicBezTo>
                    <a:pt x="3944" y="2646"/>
                    <a:pt x="4559" y="1843"/>
                    <a:pt x="4774" y="862"/>
                  </a:cubicBezTo>
                  <a:cubicBezTo>
                    <a:pt x="4765" y="514"/>
                    <a:pt x="4435" y="317"/>
                    <a:pt x="4212" y="103"/>
                  </a:cubicBezTo>
                  <a:cubicBezTo>
                    <a:pt x="3975" y="27"/>
                    <a:pt x="3738" y="1"/>
                    <a:pt x="3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795450" y="2181125"/>
              <a:ext cx="99050" cy="113700"/>
            </a:xfrm>
            <a:custGeom>
              <a:avLst/>
              <a:gdLst/>
              <a:ahLst/>
              <a:cxnLst/>
              <a:rect l="l" t="t" r="r" b="b"/>
              <a:pathLst>
                <a:path w="3962" h="4548" extrusionOk="0">
                  <a:moveTo>
                    <a:pt x="2380" y="0"/>
                  </a:moveTo>
                  <a:cubicBezTo>
                    <a:pt x="2146" y="0"/>
                    <a:pt x="1916" y="56"/>
                    <a:pt x="1705" y="198"/>
                  </a:cubicBezTo>
                  <a:cubicBezTo>
                    <a:pt x="964" y="510"/>
                    <a:pt x="1125" y="1429"/>
                    <a:pt x="821" y="2036"/>
                  </a:cubicBezTo>
                  <a:cubicBezTo>
                    <a:pt x="750" y="2241"/>
                    <a:pt x="366" y="2419"/>
                    <a:pt x="465" y="2624"/>
                  </a:cubicBezTo>
                  <a:lnTo>
                    <a:pt x="527" y="2687"/>
                  </a:lnTo>
                  <a:cubicBezTo>
                    <a:pt x="536" y="2785"/>
                    <a:pt x="527" y="2874"/>
                    <a:pt x="491" y="2963"/>
                  </a:cubicBezTo>
                  <a:cubicBezTo>
                    <a:pt x="429" y="2946"/>
                    <a:pt x="313" y="2901"/>
                    <a:pt x="259" y="2883"/>
                  </a:cubicBezTo>
                  <a:lnTo>
                    <a:pt x="259" y="2883"/>
                  </a:lnTo>
                  <a:cubicBezTo>
                    <a:pt x="1" y="3222"/>
                    <a:pt x="188" y="3695"/>
                    <a:pt x="340" y="4043"/>
                  </a:cubicBezTo>
                  <a:cubicBezTo>
                    <a:pt x="619" y="4341"/>
                    <a:pt x="1040" y="4547"/>
                    <a:pt x="1451" y="4547"/>
                  </a:cubicBezTo>
                  <a:cubicBezTo>
                    <a:pt x="1644" y="4547"/>
                    <a:pt x="1834" y="4502"/>
                    <a:pt x="2008" y="4400"/>
                  </a:cubicBezTo>
                  <a:cubicBezTo>
                    <a:pt x="2606" y="4052"/>
                    <a:pt x="3150" y="3579"/>
                    <a:pt x="3489" y="2981"/>
                  </a:cubicBezTo>
                  <a:cubicBezTo>
                    <a:pt x="3962" y="2143"/>
                    <a:pt x="3872" y="1063"/>
                    <a:pt x="3373" y="260"/>
                  </a:cubicBezTo>
                  <a:cubicBezTo>
                    <a:pt x="3067" y="118"/>
                    <a:pt x="2720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375750" y="2319700"/>
              <a:ext cx="134250" cy="126650"/>
            </a:xfrm>
            <a:custGeom>
              <a:avLst/>
              <a:gdLst/>
              <a:ahLst/>
              <a:cxnLst/>
              <a:rect l="l" t="t" r="r" b="b"/>
              <a:pathLst>
                <a:path w="5370" h="5066" extrusionOk="0">
                  <a:moveTo>
                    <a:pt x="3233" y="0"/>
                  </a:moveTo>
                  <a:cubicBezTo>
                    <a:pt x="2878" y="0"/>
                    <a:pt x="2539" y="73"/>
                    <a:pt x="2247" y="302"/>
                  </a:cubicBezTo>
                  <a:cubicBezTo>
                    <a:pt x="1230" y="1158"/>
                    <a:pt x="445" y="2318"/>
                    <a:pt x="53" y="3594"/>
                  </a:cubicBezTo>
                  <a:cubicBezTo>
                    <a:pt x="1" y="4420"/>
                    <a:pt x="799" y="5066"/>
                    <a:pt x="1583" y="5066"/>
                  </a:cubicBezTo>
                  <a:cubicBezTo>
                    <a:pt x="1739" y="5066"/>
                    <a:pt x="1894" y="5040"/>
                    <a:pt x="2042" y="4985"/>
                  </a:cubicBezTo>
                  <a:cubicBezTo>
                    <a:pt x="2854" y="4691"/>
                    <a:pt x="3577" y="4129"/>
                    <a:pt x="4085" y="3433"/>
                  </a:cubicBezTo>
                  <a:cubicBezTo>
                    <a:pt x="4388" y="2880"/>
                    <a:pt x="4888" y="2461"/>
                    <a:pt x="5120" y="1872"/>
                  </a:cubicBezTo>
                  <a:cubicBezTo>
                    <a:pt x="5370" y="1453"/>
                    <a:pt x="5138" y="971"/>
                    <a:pt x="5013" y="561"/>
                  </a:cubicBezTo>
                  <a:cubicBezTo>
                    <a:pt x="4674" y="88"/>
                    <a:pt x="4049" y="123"/>
                    <a:pt x="3541" y="16"/>
                  </a:cubicBezTo>
                  <a:cubicBezTo>
                    <a:pt x="3438" y="6"/>
                    <a:pt x="3335" y="0"/>
                    <a:pt x="3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815300" y="2319750"/>
              <a:ext cx="129375" cy="151000"/>
            </a:xfrm>
            <a:custGeom>
              <a:avLst/>
              <a:gdLst/>
              <a:ahLst/>
              <a:cxnLst/>
              <a:rect l="l" t="t" r="r" b="b"/>
              <a:pathLst>
                <a:path w="5175" h="6040" extrusionOk="0">
                  <a:moveTo>
                    <a:pt x="4567" y="0"/>
                  </a:moveTo>
                  <a:cubicBezTo>
                    <a:pt x="4238" y="0"/>
                    <a:pt x="3917" y="106"/>
                    <a:pt x="3596" y="166"/>
                  </a:cubicBezTo>
                  <a:cubicBezTo>
                    <a:pt x="3364" y="371"/>
                    <a:pt x="3132" y="567"/>
                    <a:pt x="2891" y="764"/>
                  </a:cubicBezTo>
                  <a:cubicBezTo>
                    <a:pt x="2767" y="741"/>
                    <a:pt x="2639" y="697"/>
                    <a:pt x="2515" y="697"/>
                  </a:cubicBezTo>
                  <a:cubicBezTo>
                    <a:pt x="2443" y="697"/>
                    <a:pt x="2371" y="712"/>
                    <a:pt x="2302" y="755"/>
                  </a:cubicBezTo>
                  <a:cubicBezTo>
                    <a:pt x="1312" y="1094"/>
                    <a:pt x="670" y="1959"/>
                    <a:pt x="161" y="2824"/>
                  </a:cubicBezTo>
                  <a:cubicBezTo>
                    <a:pt x="1" y="3128"/>
                    <a:pt x="27" y="3476"/>
                    <a:pt x="108" y="3797"/>
                  </a:cubicBezTo>
                  <a:cubicBezTo>
                    <a:pt x="117" y="4002"/>
                    <a:pt x="331" y="4323"/>
                    <a:pt x="63" y="4448"/>
                  </a:cubicBezTo>
                  <a:cubicBezTo>
                    <a:pt x="215" y="4484"/>
                    <a:pt x="331" y="4591"/>
                    <a:pt x="456" y="4680"/>
                  </a:cubicBezTo>
                  <a:cubicBezTo>
                    <a:pt x="536" y="4930"/>
                    <a:pt x="589" y="5189"/>
                    <a:pt x="705" y="5420"/>
                  </a:cubicBezTo>
                  <a:cubicBezTo>
                    <a:pt x="1072" y="5709"/>
                    <a:pt x="1494" y="6039"/>
                    <a:pt x="1976" y="6039"/>
                  </a:cubicBezTo>
                  <a:cubicBezTo>
                    <a:pt x="2045" y="6039"/>
                    <a:pt x="2115" y="6033"/>
                    <a:pt x="2186" y="6018"/>
                  </a:cubicBezTo>
                  <a:cubicBezTo>
                    <a:pt x="2820" y="5840"/>
                    <a:pt x="3239" y="5322"/>
                    <a:pt x="3801" y="5019"/>
                  </a:cubicBezTo>
                  <a:cubicBezTo>
                    <a:pt x="4265" y="4680"/>
                    <a:pt x="4559" y="4172"/>
                    <a:pt x="4738" y="3636"/>
                  </a:cubicBezTo>
                  <a:cubicBezTo>
                    <a:pt x="4738" y="3262"/>
                    <a:pt x="4747" y="2878"/>
                    <a:pt x="4720" y="2503"/>
                  </a:cubicBezTo>
                  <a:cubicBezTo>
                    <a:pt x="4836" y="2271"/>
                    <a:pt x="4836" y="2004"/>
                    <a:pt x="4836" y="1745"/>
                  </a:cubicBezTo>
                  <a:lnTo>
                    <a:pt x="4925" y="1718"/>
                  </a:lnTo>
                  <a:cubicBezTo>
                    <a:pt x="4925" y="1344"/>
                    <a:pt x="5121" y="1014"/>
                    <a:pt x="5175" y="648"/>
                  </a:cubicBezTo>
                  <a:cubicBezTo>
                    <a:pt x="5104" y="434"/>
                    <a:pt x="4996" y="246"/>
                    <a:pt x="4898" y="41"/>
                  </a:cubicBezTo>
                  <a:cubicBezTo>
                    <a:pt x="4787" y="12"/>
                    <a:pt x="4676" y="0"/>
                    <a:pt x="4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640450" y="2334375"/>
              <a:ext cx="119125" cy="94125"/>
            </a:xfrm>
            <a:custGeom>
              <a:avLst/>
              <a:gdLst/>
              <a:ahLst/>
              <a:cxnLst/>
              <a:rect l="l" t="t" r="r" b="b"/>
              <a:pathLst>
                <a:path w="4765" h="3765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3123" y="446"/>
                    <a:pt x="2338" y="536"/>
                    <a:pt x="1785" y="1026"/>
                  </a:cubicBezTo>
                  <a:cubicBezTo>
                    <a:pt x="1348" y="1588"/>
                    <a:pt x="687" y="2097"/>
                    <a:pt x="768" y="2900"/>
                  </a:cubicBezTo>
                  <a:cubicBezTo>
                    <a:pt x="679" y="2891"/>
                    <a:pt x="500" y="2864"/>
                    <a:pt x="420" y="2855"/>
                  </a:cubicBezTo>
                  <a:cubicBezTo>
                    <a:pt x="277" y="2971"/>
                    <a:pt x="134" y="3078"/>
                    <a:pt x="1" y="3194"/>
                  </a:cubicBezTo>
                  <a:cubicBezTo>
                    <a:pt x="36" y="3346"/>
                    <a:pt x="117" y="3497"/>
                    <a:pt x="108" y="3667"/>
                  </a:cubicBezTo>
                  <a:cubicBezTo>
                    <a:pt x="308" y="3721"/>
                    <a:pt x="517" y="3756"/>
                    <a:pt x="727" y="3756"/>
                  </a:cubicBezTo>
                  <a:cubicBezTo>
                    <a:pt x="899" y="3756"/>
                    <a:pt x="1072" y="3732"/>
                    <a:pt x="1241" y="3676"/>
                  </a:cubicBezTo>
                  <a:cubicBezTo>
                    <a:pt x="1419" y="3703"/>
                    <a:pt x="1606" y="3738"/>
                    <a:pt x="1785" y="3765"/>
                  </a:cubicBezTo>
                  <a:cubicBezTo>
                    <a:pt x="2159" y="3569"/>
                    <a:pt x="2614" y="3488"/>
                    <a:pt x="2900" y="3149"/>
                  </a:cubicBezTo>
                  <a:cubicBezTo>
                    <a:pt x="2955" y="3049"/>
                    <a:pt x="3037" y="3021"/>
                    <a:pt x="3128" y="3021"/>
                  </a:cubicBezTo>
                  <a:cubicBezTo>
                    <a:pt x="3216" y="3021"/>
                    <a:pt x="3312" y="3047"/>
                    <a:pt x="3399" y="3060"/>
                  </a:cubicBezTo>
                  <a:cubicBezTo>
                    <a:pt x="4497" y="2525"/>
                    <a:pt x="4764" y="687"/>
                    <a:pt x="3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4" name="Google Shape;34;p5"/>
          <p:cNvCxnSpPr/>
          <p:nvPr/>
        </p:nvCxnSpPr>
        <p:spPr>
          <a:xfrm flipH="1">
            <a:off x="-110200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5"/>
          <p:cNvCxnSpPr/>
          <p:nvPr/>
        </p:nvCxnSpPr>
        <p:spPr>
          <a:xfrm flipH="1">
            <a:off x="-133133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 flipH="1">
            <a:off x="-1630133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4782167" y="5376633"/>
            <a:ext cx="6884700" cy="1908267"/>
          </a:xfrm>
          <a:custGeom>
            <a:avLst/>
            <a:gdLst/>
            <a:ahLst/>
            <a:cxnLst/>
            <a:rect l="l" t="t" r="r" b="b"/>
            <a:pathLst>
              <a:path w="206541" h="57248" extrusionOk="0">
                <a:moveTo>
                  <a:pt x="85240" y="1"/>
                </a:moveTo>
                <a:cubicBezTo>
                  <a:pt x="64707" y="1"/>
                  <a:pt x="37128" y="5787"/>
                  <a:pt x="1" y="24160"/>
                </a:cubicBezTo>
                <a:lnTo>
                  <a:pt x="8922" y="57248"/>
                </a:lnTo>
                <a:lnTo>
                  <a:pt x="206541" y="36230"/>
                </a:lnTo>
                <a:lnTo>
                  <a:pt x="200599" y="1572"/>
                </a:lnTo>
                <a:cubicBezTo>
                  <a:pt x="189748" y="5544"/>
                  <a:pt x="173248" y="10217"/>
                  <a:pt x="153083" y="10217"/>
                </a:cubicBezTo>
                <a:cubicBezTo>
                  <a:pt x="153007" y="10217"/>
                  <a:pt x="152930" y="10216"/>
                  <a:pt x="152854" y="10216"/>
                </a:cubicBezTo>
                <a:cubicBezTo>
                  <a:pt x="131880" y="10181"/>
                  <a:pt x="116991" y="5105"/>
                  <a:pt x="109961" y="3178"/>
                </a:cubicBezTo>
                <a:cubicBezTo>
                  <a:pt x="103127" y="1301"/>
                  <a:pt x="94975" y="1"/>
                  <a:pt x="852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 rot="5889799">
            <a:off x="2139972" y="4182816"/>
            <a:ext cx="2341877" cy="4413979"/>
          </a:xfrm>
          <a:custGeom>
            <a:avLst/>
            <a:gdLst/>
            <a:ahLst/>
            <a:cxnLst/>
            <a:rect l="l" t="t" r="r" b="b"/>
            <a:pathLst>
              <a:path w="70254" h="132415" extrusionOk="0">
                <a:moveTo>
                  <a:pt x="70254" y="0"/>
                </a:moveTo>
                <a:lnTo>
                  <a:pt x="39530" y="3167"/>
                </a:lnTo>
                <a:cubicBezTo>
                  <a:pt x="30359" y="11553"/>
                  <a:pt x="16237" y="27085"/>
                  <a:pt x="8734" y="50449"/>
                </a:cubicBezTo>
                <a:cubicBezTo>
                  <a:pt x="5032" y="61984"/>
                  <a:pt x="1" y="77667"/>
                  <a:pt x="5657" y="96285"/>
                </a:cubicBezTo>
                <a:cubicBezTo>
                  <a:pt x="11286" y="114796"/>
                  <a:pt x="24275" y="125617"/>
                  <a:pt x="29949" y="129801"/>
                </a:cubicBezTo>
                <a:lnTo>
                  <a:pt x="66409" y="132415"/>
                </a:lnTo>
                <a:lnTo>
                  <a:pt x="702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5"/>
          <p:cNvGrpSpPr/>
          <p:nvPr/>
        </p:nvGrpSpPr>
        <p:grpSpPr>
          <a:xfrm>
            <a:off x="8885033" y="3791544"/>
            <a:ext cx="3307657" cy="3066552"/>
            <a:chOff x="7769463" y="3531888"/>
            <a:chExt cx="1374525" cy="1611600"/>
          </a:xfrm>
        </p:grpSpPr>
        <p:sp>
          <p:nvSpPr>
            <p:cNvPr id="40" name="Google Shape;40;p5"/>
            <p:cNvSpPr/>
            <p:nvPr/>
          </p:nvSpPr>
          <p:spPr>
            <a:xfrm rot="5400000">
              <a:off x="7650925" y="3650425"/>
              <a:ext cx="1611600" cy="1374525"/>
            </a:xfrm>
            <a:custGeom>
              <a:avLst/>
              <a:gdLst/>
              <a:ahLst/>
              <a:cxnLst/>
              <a:rect l="l" t="t" r="r" b="b"/>
              <a:pathLst>
                <a:path w="64464" h="54981" extrusionOk="0">
                  <a:moveTo>
                    <a:pt x="0" y="1"/>
                  </a:moveTo>
                  <a:cubicBezTo>
                    <a:pt x="634" y="2891"/>
                    <a:pt x="2034" y="5630"/>
                    <a:pt x="4077" y="7771"/>
                  </a:cubicBezTo>
                  <a:cubicBezTo>
                    <a:pt x="7100" y="10939"/>
                    <a:pt x="11475" y="12762"/>
                    <a:pt x="15853" y="12762"/>
                  </a:cubicBezTo>
                  <a:cubicBezTo>
                    <a:pt x="16566" y="12762"/>
                    <a:pt x="17278" y="12713"/>
                    <a:pt x="17985" y="12615"/>
                  </a:cubicBezTo>
                  <a:cubicBezTo>
                    <a:pt x="20628" y="12241"/>
                    <a:pt x="23384" y="11235"/>
                    <a:pt x="25976" y="11235"/>
                  </a:cubicBezTo>
                  <a:cubicBezTo>
                    <a:pt x="27094" y="11235"/>
                    <a:pt x="28182" y="11423"/>
                    <a:pt x="29217" y="11928"/>
                  </a:cubicBezTo>
                  <a:cubicBezTo>
                    <a:pt x="32651" y="13614"/>
                    <a:pt x="33668" y="17941"/>
                    <a:pt x="34453" y="21687"/>
                  </a:cubicBezTo>
                  <a:cubicBezTo>
                    <a:pt x="35247" y="25434"/>
                    <a:pt x="36764" y="29752"/>
                    <a:pt x="40457" y="30796"/>
                  </a:cubicBezTo>
                  <a:cubicBezTo>
                    <a:pt x="41041" y="30961"/>
                    <a:pt x="41631" y="31027"/>
                    <a:pt x="42226" y="31027"/>
                  </a:cubicBezTo>
                  <a:cubicBezTo>
                    <a:pt x="43976" y="31027"/>
                    <a:pt x="45762" y="30451"/>
                    <a:pt x="47514" y="30118"/>
                  </a:cubicBezTo>
                  <a:cubicBezTo>
                    <a:pt x="48165" y="29992"/>
                    <a:pt x="48857" y="29916"/>
                    <a:pt x="49543" y="29916"/>
                  </a:cubicBezTo>
                  <a:cubicBezTo>
                    <a:pt x="51331" y="29916"/>
                    <a:pt x="53087" y="30427"/>
                    <a:pt x="54008" y="31884"/>
                  </a:cubicBezTo>
                  <a:cubicBezTo>
                    <a:pt x="54981" y="33428"/>
                    <a:pt x="54633" y="35426"/>
                    <a:pt x="54383" y="37237"/>
                  </a:cubicBezTo>
                  <a:cubicBezTo>
                    <a:pt x="53714" y="42099"/>
                    <a:pt x="54187" y="47451"/>
                    <a:pt x="57282" y="51261"/>
                  </a:cubicBezTo>
                  <a:cubicBezTo>
                    <a:pt x="59013" y="53393"/>
                    <a:pt x="61761" y="54767"/>
                    <a:pt x="64464" y="54981"/>
                  </a:cubicBezTo>
                  <a:lnTo>
                    <a:pt x="6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 rot="-2253654" flipH="1">
              <a:off x="8020972" y="4618883"/>
              <a:ext cx="156149" cy="121999"/>
            </a:xfrm>
            <a:custGeom>
              <a:avLst/>
              <a:gdLst/>
              <a:ahLst/>
              <a:cxnLst/>
              <a:rect l="l" t="t" r="r" b="b"/>
              <a:pathLst>
                <a:path w="6246" h="4880" extrusionOk="0">
                  <a:moveTo>
                    <a:pt x="2382" y="1"/>
                  </a:moveTo>
                  <a:cubicBezTo>
                    <a:pt x="2012" y="1"/>
                    <a:pt x="1661" y="74"/>
                    <a:pt x="1365" y="249"/>
                  </a:cubicBezTo>
                  <a:cubicBezTo>
                    <a:pt x="0" y="1070"/>
                    <a:pt x="36" y="2952"/>
                    <a:pt x="1151" y="3942"/>
                  </a:cubicBezTo>
                  <a:cubicBezTo>
                    <a:pt x="1704" y="4433"/>
                    <a:pt x="2418" y="4701"/>
                    <a:pt x="3141" y="4817"/>
                  </a:cubicBezTo>
                  <a:cubicBezTo>
                    <a:pt x="3383" y="4856"/>
                    <a:pt x="3631" y="4880"/>
                    <a:pt x="3876" y="4880"/>
                  </a:cubicBezTo>
                  <a:cubicBezTo>
                    <a:pt x="4192" y="4880"/>
                    <a:pt x="4504" y="4841"/>
                    <a:pt x="4800" y="4745"/>
                  </a:cubicBezTo>
                  <a:cubicBezTo>
                    <a:pt x="5335" y="4567"/>
                    <a:pt x="5817" y="4201"/>
                    <a:pt x="6040" y="3684"/>
                  </a:cubicBezTo>
                  <a:cubicBezTo>
                    <a:pt x="6245" y="3220"/>
                    <a:pt x="6210" y="2667"/>
                    <a:pt x="6013" y="2194"/>
                  </a:cubicBezTo>
                  <a:cubicBezTo>
                    <a:pt x="5826" y="1721"/>
                    <a:pt x="5478" y="1320"/>
                    <a:pt x="5085" y="1007"/>
                  </a:cubicBezTo>
                  <a:cubicBezTo>
                    <a:pt x="4459" y="504"/>
                    <a:pt x="3352" y="1"/>
                    <a:pt x="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5"/>
            <p:cNvSpPr/>
            <p:nvPr/>
          </p:nvSpPr>
          <p:spPr>
            <a:xfrm rot="-2253654" flipH="1">
              <a:off x="8474266" y="3936937"/>
              <a:ext cx="195849" cy="215423"/>
            </a:xfrm>
            <a:custGeom>
              <a:avLst/>
              <a:gdLst/>
              <a:ahLst/>
              <a:cxnLst/>
              <a:rect l="l" t="t" r="r" b="b"/>
              <a:pathLst>
                <a:path w="7834" h="8617" extrusionOk="0">
                  <a:moveTo>
                    <a:pt x="3564" y="0"/>
                  </a:moveTo>
                  <a:cubicBezTo>
                    <a:pt x="1944" y="0"/>
                    <a:pt x="378" y="1219"/>
                    <a:pt x="179" y="3069"/>
                  </a:cubicBezTo>
                  <a:cubicBezTo>
                    <a:pt x="0" y="4657"/>
                    <a:pt x="839" y="6227"/>
                    <a:pt x="2017" y="7306"/>
                  </a:cubicBezTo>
                  <a:cubicBezTo>
                    <a:pt x="2677" y="7904"/>
                    <a:pt x="3471" y="8395"/>
                    <a:pt x="4345" y="8555"/>
                  </a:cubicBezTo>
                  <a:cubicBezTo>
                    <a:pt x="4553" y="8596"/>
                    <a:pt x="4767" y="8616"/>
                    <a:pt x="4980" y="8616"/>
                  </a:cubicBezTo>
                  <a:cubicBezTo>
                    <a:pt x="5662" y="8616"/>
                    <a:pt x="6342" y="8406"/>
                    <a:pt x="6852" y="7958"/>
                  </a:cubicBezTo>
                  <a:cubicBezTo>
                    <a:pt x="7548" y="7342"/>
                    <a:pt x="7833" y="6379"/>
                    <a:pt x="7797" y="5460"/>
                  </a:cubicBezTo>
                  <a:cubicBezTo>
                    <a:pt x="7762" y="4532"/>
                    <a:pt x="7432" y="3649"/>
                    <a:pt x="7048" y="2819"/>
                  </a:cubicBezTo>
                  <a:cubicBezTo>
                    <a:pt x="6718" y="2123"/>
                    <a:pt x="6343" y="1436"/>
                    <a:pt x="5790" y="910"/>
                  </a:cubicBezTo>
                  <a:cubicBezTo>
                    <a:pt x="5133" y="282"/>
                    <a:pt x="4342" y="0"/>
                    <a:pt x="3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5"/>
          <p:cNvGrpSpPr/>
          <p:nvPr/>
        </p:nvGrpSpPr>
        <p:grpSpPr>
          <a:xfrm flipH="1">
            <a:off x="-163510" y="5218841"/>
            <a:ext cx="12204705" cy="1655867"/>
            <a:chOff x="3200169" y="3040775"/>
            <a:chExt cx="7598181" cy="1031050"/>
          </a:xfrm>
        </p:grpSpPr>
        <p:sp>
          <p:nvSpPr>
            <p:cNvPr id="44" name="Google Shape;44;p5"/>
            <p:cNvSpPr/>
            <p:nvPr/>
          </p:nvSpPr>
          <p:spPr>
            <a:xfrm>
              <a:off x="9551400" y="3918575"/>
              <a:ext cx="128250" cy="108450"/>
            </a:xfrm>
            <a:custGeom>
              <a:avLst/>
              <a:gdLst/>
              <a:ahLst/>
              <a:cxnLst/>
              <a:rect l="l" t="t" r="r" b="b"/>
              <a:pathLst>
                <a:path w="5130" h="4338" extrusionOk="0">
                  <a:moveTo>
                    <a:pt x="2613" y="0"/>
                  </a:moveTo>
                  <a:cubicBezTo>
                    <a:pt x="2298" y="0"/>
                    <a:pt x="1999" y="63"/>
                    <a:pt x="1731" y="189"/>
                  </a:cubicBezTo>
                  <a:cubicBezTo>
                    <a:pt x="1428" y="269"/>
                    <a:pt x="1160" y="412"/>
                    <a:pt x="937" y="617"/>
                  </a:cubicBezTo>
                  <a:cubicBezTo>
                    <a:pt x="866" y="670"/>
                    <a:pt x="794" y="733"/>
                    <a:pt x="723" y="795"/>
                  </a:cubicBezTo>
                  <a:cubicBezTo>
                    <a:pt x="420" y="1054"/>
                    <a:pt x="205" y="1357"/>
                    <a:pt x="90" y="1714"/>
                  </a:cubicBezTo>
                  <a:cubicBezTo>
                    <a:pt x="63" y="1893"/>
                    <a:pt x="27" y="2080"/>
                    <a:pt x="0" y="2258"/>
                  </a:cubicBezTo>
                  <a:cubicBezTo>
                    <a:pt x="0" y="2633"/>
                    <a:pt x="116" y="2981"/>
                    <a:pt x="339" y="3311"/>
                  </a:cubicBezTo>
                  <a:cubicBezTo>
                    <a:pt x="464" y="3445"/>
                    <a:pt x="589" y="3588"/>
                    <a:pt x="723" y="3730"/>
                  </a:cubicBezTo>
                  <a:cubicBezTo>
                    <a:pt x="946" y="3927"/>
                    <a:pt x="1205" y="4069"/>
                    <a:pt x="1508" y="4158"/>
                  </a:cubicBezTo>
                  <a:cubicBezTo>
                    <a:pt x="1784" y="4276"/>
                    <a:pt x="2075" y="4338"/>
                    <a:pt x="2390" y="4338"/>
                  </a:cubicBezTo>
                  <a:cubicBezTo>
                    <a:pt x="2411" y="4338"/>
                    <a:pt x="2432" y="4337"/>
                    <a:pt x="2454" y="4337"/>
                  </a:cubicBezTo>
                  <a:cubicBezTo>
                    <a:pt x="2475" y="4337"/>
                    <a:pt x="2496" y="4338"/>
                    <a:pt x="2517" y="4338"/>
                  </a:cubicBezTo>
                  <a:cubicBezTo>
                    <a:pt x="2832" y="4338"/>
                    <a:pt x="3123" y="4276"/>
                    <a:pt x="3399" y="4158"/>
                  </a:cubicBezTo>
                  <a:cubicBezTo>
                    <a:pt x="3703" y="4069"/>
                    <a:pt x="3970" y="3927"/>
                    <a:pt x="4193" y="3730"/>
                  </a:cubicBezTo>
                  <a:cubicBezTo>
                    <a:pt x="4265" y="3668"/>
                    <a:pt x="4336" y="3605"/>
                    <a:pt x="4407" y="3543"/>
                  </a:cubicBezTo>
                  <a:cubicBezTo>
                    <a:pt x="4711" y="3284"/>
                    <a:pt x="4925" y="2981"/>
                    <a:pt x="5041" y="2633"/>
                  </a:cubicBezTo>
                  <a:cubicBezTo>
                    <a:pt x="5067" y="2446"/>
                    <a:pt x="5094" y="2258"/>
                    <a:pt x="5130" y="2080"/>
                  </a:cubicBezTo>
                  <a:cubicBezTo>
                    <a:pt x="5121" y="1705"/>
                    <a:pt x="5014" y="1357"/>
                    <a:pt x="4791" y="1036"/>
                  </a:cubicBezTo>
                  <a:cubicBezTo>
                    <a:pt x="4666" y="893"/>
                    <a:pt x="4532" y="751"/>
                    <a:pt x="4407" y="617"/>
                  </a:cubicBezTo>
                  <a:cubicBezTo>
                    <a:pt x="4184" y="412"/>
                    <a:pt x="3926" y="269"/>
                    <a:pt x="3622" y="189"/>
                  </a:cubicBezTo>
                  <a:cubicBezTo>
                    <a:pt x="3346" y="63"/>
                    <a:pt x="3047" y="0"/>
                    <a:pt x="2738" y="0"/>
                  </a:cubicBezTo>
                  <a:cubicBezTo>
                    <a:pt x="2718" y="0"/>
                    <a:pt x="2697" y="1"/>
                    <a:pt x="2677" y="1"/>
                  </a:cubicBezTo>
                  <a:cubicBezTo>
                    <a:pt x="2655" y="1"/>
                    <a:pt x="2634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551400" y="3918575"/>
              <a:ext cx="128250" cy="108450"/>
            </a:xfrm>
            <a:custGeom>
              <a:avLst/>
              <a:gdLst/>
              <a:ahLst/>
              <a:cxnLst/>
              <a:rect l="l" t="t" r="r" b="b"/>
              <a:pathLst>
                <a:path w="5130" h="4338" extrusionOk="0">
                  <a:moveTo>
                    <a:pt x="2613" y="0"/>
                  </a:moveTo>
                  <a:cubicBezTo>
                    <a:pt x="2298" y="0"/>
                    <a:pt x="1999" y="63"/>
                    <a:pt x="1731" y="189"/>
                  </a:cubicBezTo>
                  <a:cubicBezTo>
                    <a:pt x="1428" y="269"/>
                    <a:pt x="1160" y="412"/>
                    <a:pt x="937" y="617"/>
                  </a:cubicBezTo>
                  <a:cubicBezTo>
                    <a:pt x="866" y="670"/>
                    <a:pt x="794" y="733"/>
                    <a:pt x="723" y="795"/>
                  </a:cubicBezTo>
                  <a:cubicBezTo>
                    <a:pt x="420" y="1054"/>
                    <a:pt x="205" y="1357"/>
                    <a:pt x="90" y="1714"/>
                  </a:cubicBezTo>
                  <a:cubicBezTo>
                    <a:pt x="63" y="1893"/>
                    <a:pt x="27" y="2080"/>
                    <a:pt x="0" y="2258"/>
                  </a:cubicBezTo>
                  <a:cubicBezTo>
                    <a:pt x="0" y="2633"/>
                    <a:pt x="116" y="2981"/>
                    <a:pt x="339" y="3311"/>
                  </a:cubicBezTo>
                  <a:cubicBezTo>
                    <a:pt x="464" y="3445"/>
                    <a:pt x="589" y="3588"/>
                    <a:pt x="723" y="3730"/>
                  </a:cubicBezTo>
                  <a:cubicBezTo>
                    <a:pt x="946" y="3927"/>
                    <a:pt x="1205" y="4069"/>
                    <a:pt x="1508" y="4158"/>
                  </a:cubicBezTo>
                  <a:cubicBezTo>
                    <a:pt x="1784" y="4276"/>
                    <a:pt x="2075" y="4338"/>
                    <a:pt x="2390" y="4338"/>
                  </a:cubicBezTo>
                  <a:cubicBezTo>
                    <a:pt x="2411" y="4338"/>
                    <a:pt x="2432" y="4337"/>
                    <a:pt x="2454" y="4337"/>
                  </a:cubicBezTo>
                  <a:cubicBezTo>
                    <a:pt x="2475" y="4337"/>
                    <a:pt x="2496" y="4338"/>
                    <a:pt x="2517" y="4338"/>
                  </a:cubicBezTo>
                  <a:cubicBezTo>
                    <a:pt x="2832" y="4338"/>
                    <a:pt x="3123" y="4276"/>
                    <a:pt x="3399" y="4158"/>
                  </a:cubicBezTo>
                  <a:cubicBezTo>
                    <a:pt x="3703" y="4069"/>
                    <a:pt x="3970" y="3927"/>
                    <a:pt x="4193" y="3730"/>
                  </a:cubicBezTo>
                  <a:cubicBezTo>
                    <a:pt x="4265" y="3668"/>
                    <a:pt x="4336" y="3605"/>
                    <a:pt x="4407" y="3543"/>
                  </a:cubicBezTo>
                  <a:cubicBezTo>
                    <a:pt x="4711" y="3284"/>
                    <a:pt x="4925" y="2981"/>
                    <a:pt x="5041" y="2633"/>
                  </a:cubicBezTo>
                  <a:cubicBezTo>
                    <a:pt x="5067" y="2446"/>
                    <a:pt x="5094" y="2258"/>
                    <a:pt x="5130" y="2080"/>
                  </a:cubicBezTo>
                  <a:cubicBezTo>
                    <a:pt x="5121" y="1705"/>
                    <a:pt x="5014" y="1357"/>
                    <a:pt x="4791" y="1036"/>
                  </a:cubicBezTo>
                  <a:cubicBezTo>
                    <a:pt x="4666" y="893"/>
                    <a:pt x="4532" y="751"/>
                    <a:pt x="4407" y="617"/>
                  </a:cubicBezTo>
                  <a:cubicBezTo>
                    <a:pt x="4184" y="412"/>
                    <a:pt x="3926" y="269"/>
                    <a:pt x="3622" y="189"/>
                  </a:cubicBezTo>
                  <a:cubicBezTo>
                    <a:pt x="3346" y="63"/>
                    <a:pt x="3047" y="0"/>
                    <a:pt x="2738" y="0"/>
                  </a:cubicBezTo>
                  <a:cubicBezTo>
                    <a:pt x="2718" y="0"/>
                    <a:pt x="2697" y="1"/>
                    <a:pt x="2677" y="1"/>
                  </a:cubicBezTo>
                  <a:cubicBezTo>
                    <a:pt x="2655" y="1"/>
                    <a:pt x="2634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9551400" y="3922375"/>
              <a:ext cx="128250" cy="108275"/>
            </a:xfrm>
            <a:custGeom>
              <a:avLst/>
              <a:gdLst/>
              <a:ahLst/>
              <a:cxnLst/>
              <a:rect l="l" t="t" r="r" b="b"/>
              <a:pathLst>
                <a:path w="5130" h="4331" extrusionOk="0">
                  <a:moveTo>
                    <a:pt x="2613" y="0"/>
                  </a:moveTo>
                  <a:cubicBezTo>
                    <a:pt x="2297" y="0"/>
                    <a:pt x="1999" y="62"/>
                    <a:pt x="1731" y="179"/>
                  </a:cubicBezTo>
                  <a:cubicBezTo>
                    <a:pt x="1428" y="269"/>
                    <a:pt x="1160" y="411"/>
                    <a:pt x="937" y="608"/>
                  </a:cubicBezTo>
                  <a:cubicBezTo>
                    <a:pt x="866" y="670"/>
                    <a:pt x="794" y="732"/>
                    <a:pt x="723" y="795"/>
                  </a:cubicBezTo>
                  <a:cubicBezTo>
                    <a:pt x="420" y="1054"/>
                    <a:pt x="205" y="1357"/>
                    <a:pt x="90" y="1705"/>
                  </a:cubicBezTo>
                  <a:cubicBezTo>
                    <a:pt x="63" y="1892"/>
                    <a:pt x="27" y="2080"/>
                    <a:pt x="0" y="2258"/>
                  </a:cubicBezTo>
                  <a:cubicBezTo>
                    <a:pt x="0" y="2633"/>
                    <a:pt x="116" y="2981"/>
                    <a:pt x="339" y="3302"/>
                  </a:cubicBezTo>
                  <a:cubicBezTo>
                    <a:pt x="464" y="3444"/>
                    <a:pt x="589" y="3587"/>
                    <a:pt x="723" y="3721"/>
                  </a:cubicBezTo>
                  <a:cubicBezTo>
                    <a:pt x="946" y="3926"/>
                    <a:pt x="1205" y="4069"/>
                    <a:pt x="1508" y="4149"/>
                  </a:cubicBezTo>
                  <a:cubicBezTo>
                    <a:pt x="1769" y="4268"/>
                    <a:pt x="2045" y="4331"/>
                    <a:pt x="2341" y="4331"/>
                  </a:cubicBezTo>
                  <a:cubicBezTo>
                    <a:pt x="2378" y="4331"/>
                    <a:pt x="2416" y="4330"/>
                    <a:pt x="2454" y="4328"/>
                  </a:cubicBezTo>
                  <a:cubicBezTo>
                    <a:pt x="2492" y="4330"/>
                    <a:pt x="2529" y="4331"/>
                    <a:pt x="2566" y="4331"/>
                  </a:cubicBezTo>
                  <a:cubicBezTo>
                    <a:pt x="2862" y="4331"/>
                    <a:pt x="3138" y="4268"/>
                    <a:pt x="3399" y="4149"/>
                  </a:cubicBezTo>
                  <a:cubicBezTo>
                    <a:pt x="3703" y="4069"/>
                    <a:pt x="3970" y="3926"/>
                    <a:pt x="4193" y="3721"/>
                  </a:cubicBezTo>
                  <a:cubicBezTo>
                    <a:pt x="4265" y="3667"/>
                    <a:pt x="4336" y="3605"/>
                    <a:pt x="4407" y="3543"/>
                  </a:cubicBezTo>
                  <a:cubicBezTo>
                    <a:pt x="4711" y="3284"/>
                    <a:pt x="4925" y="2981"/>
                    <a:pt x="5041" y="2624"/>
                  </a:cubicBezTo>
                  <a:cubicBezTo>
                    <a:pt x="5067" y="2445"/>
                    <a:pt x="5094" y="2258"/>
                    <a:pt x="5130" y="2071"/>
                  </a:cubicBezTo>
                  <a:cubicBezTo>
                    <a:pt x="5121" y="1705"/>
                    <a:pt x="5014" y="1348"/>
                    <a:pt x="4791" y="1027"/>
                  </a:cubicBezTo>
                  <a:cubicBezTo>
                    <a:pt x="4666" y="893"/>
                    <a:pt x="4532" y="750"/>
                    <a:pt x="4407" y="608"/>
                  </a:cubicBezTo>
                  <a:cubicBezTo>
                    <a:pt x="4184" y="411"/>
                    <a:pt x="3926" y="269"/>
                    <a:pt x="3622" y="179"/>
                  </a:cubicBezTo>
                  <a:cubicBezTo>
                    <a:pt x="3346" y="62"/>
                    <a:pt x="3047" y="0"/>
                    <a:pt x="2739" y="0"/>
                  </a:cubicBezTo>
                  <a:cubicBezTo>
                    <a:pt x="2718" y="0"/>
                    <a:pt x="2697" y="0"/>
                    <a:pt x="2677" y="1"/>
                  </a:cubicBezTo>
                  <a:cubicBezTo>
                    <a:pt x="2655" y="0"/>
                    <a:pt x="2634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9532225" y="3040775"/>
              <a:ext cx="1266125" cy="1031050"/>
            </a:xfrm>
            <a:custGeom>
              <a:avLst/>
              <a:gdLst/>
              <a:ahLst/>
              <a:cxnLst/>
              <a:rect l="l" t="t" r="r" b="b"/>
              <a:pathLst>
                <a:path w="50645" h="41242" extrusionOk="0">
                  <a:moveTo>
                    <a:pt x="40606" y="0"/>
                  </a:moveTo>
                  <a:cubicBezTo>
                    <a:pt x="40586" y="0"/>
                    <a:pt x="40566" y="0"/>
                    <a:pt x="40546" y="0"/>
                  </a:cubicBezTo>
                  <a:cubicBezTo>
                    <a:pt x="28708" y="18"/>
                    <a:pt x="18592" y="8324"/>
                    <a:pt x="10518" y="16986"/>
                  </a:cubicBezTo>
                  <a:cubicBezTo>
                    <a:pt x="6049" y="21785"/>
                    <a:pt x="1695" y="27138"/>
                    <a:pt x="473" y="33588"/>
                  </a:cubicBezTo>
                  <a:cubicBezTo>
                    <a:pt x="0" y="36086"/>
                    <a:pt x="170" y="38780"/>
                    <a:pt x="919" y="41242"/>
                  </a:cubicBezTo>
                  <a:lnTo>
                    <a:pt x="50645" y="41242"/>
                  </a:lnTo>
                  <a:lnTo>
                    <a:pt x="50645" y="2141"/>
                  </a:lnTo>
                  <a:cubicBezTo>
                    <a:pt x="47478" y="766"/>
                    <a:pt x="44065" y="0"/>
                    <a:pt x="40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0747925" y="3291875"/>
              <a:ext cx="30350" cy="46650"/>
            </a:xfrm>
            <a:custGeom>
              <a:avLst/>
              <a:gdLst/>
              <a:ahLst/>
              <a:cxnLst/>
              <a:rect l="l" t="t" r="r" b="b"/>
              <a:pathLst>
                <a:path w="1214" h="1866" extrusionOk="0">
                  <a:moveTo>
                    <a:pt x="984" y="0"/>
                  </a:moveTo>
                  <a:cubicBezTo>
                    <a:pt x="908" y="0"/>
                    <a:pt x="833" y="40"/>
                    <a:pt x="795" y="117"/>
                  </a:cubicBezTo>
                  <a:lnTo>
                    <a:pt x="54" y="1562"/>
                  </a:lnTo>
                  <a:cubicBezTo>
                    <a:pt x="1" y="1670"/>
                    <a:pt x="45" y="1794"/>
                    <a:pt x="143" y="1839"/>
                  </a:cubicBezTo>
                  <a:cubicBezTo>
                    <a:pt x="179" y="1857"/>
                    <a:pt x="206" y="1866"/>
                    <a:pt x="242" y="1866"/>
                  </a:cubicBezTo>
                  <a:cubicBezTo>
                    <a:pt x="313" y="1866"/>
                    <a:pt x="384" y="1821"/>
                    <a:pt x="429" y="1750"/>
                  </a:cubicBezTo>
                  <a:lnTo>
                    <a:pt x="1169" y="305"/>
                  </a:lnTo>
                  <a:cubicBezTo>
                    <a:pt x="1214" y="198"/>
                    <a:pt x="1178" y="73"/>
                    <a:pt x="1071" y="19"/>
                  </a:cubicBezTo>
                  <a:cubicBezTo>
                    <a:pt x="1044" y="7"/>
                    <a:pt x="1014" y="0"/>
                    <a:pt x="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0733650" y="3365025"/>
              <a:ext cx="35500" cy="43525"/>
            </a:xfrm>
            <a:custGeom>
              <a:avLst/>
              <a:gdLst/>
              <a:ahLst/>
              <a:cxnLst/>
              <a:rect l="l" t="t" r="r" b="b"/>
              <a:pathLst>
                <a:path w="1420" h="1741" extrusionOk="0">
                  <a:moveTo>
                    <a:pt x="1181" y="1"/>
                  </a:moveTo>
                  <a:cubicBezTo>
                    <a:pt x="1116" y="1"/>
                    <a:pt x="1052" y="31"/>
                    <a:pt x="1009" y="91"/>
                  </a:cubicBezTo>
                  <a:lnTo>
                    <a:pt x="72" y="1411"/>
                  </a:lnTo>
                  <a:cubicBezTo>
                    <a:pt x="1" y="1509"/>
                    <a:pt x="19" y="1634"/>
                    <a:pt x="117" y="1705"/>
                  </a:cubicBezTo>
                  <a:cubicBezTo>
                    <a:pt x="152" y="1732"/>
                    <a:pt x="197" y="1741"/>
                    <a:pt x="233" y="1741"/>
                  </a:cubicBezTo>
                  <a:cubicBezTo>
                    <a:pt x="304" y="1741"/>
                    <a:pt x="367" y="1714"/>
                    <a:pt x="402" y="1652"/>
                  </a:cubicBezTo>
                  <a:lnTo>
                    <a:pt x="1348" y="331"/>
                  </a:lnTo>
                  <a:cubicBezTo>
                    <a:pt x="1419" y="233"/>
                    <a:pt x="1392" y="108"/>
                    <a:pt x="1303" y="37"/>
                  </a:cubicBezTo>
                  <a:cubicBezTo>
                    <a:pt x="1265" y="13"/>
                    <a:pt x="1223" y="1"/>
                    <a:pt x="1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0762425" y="3249075"/>
              <a:ext cx="19425" cy="29900"/>
            </a:xfrm>
            <a:custGeom>
              <a:avLst/>
              <a:gdLst/>
              <a:ahLst/>
              <a:cxnLst/>
              <a:rect l="l" t="t" r="r" b="b"/>
              <a:pathLst>
                <a:path w="777" h="1196" extrusionOk="0">
                  <a:moveTo>
                    <a:pt x="1" y="0"/>
                  </a:moveTo>
                  <a:lnTo>
                    <a:pt x="340" y="1053"/>
                  </a:lnTo>
                  <a:cubicBezTo>
                    <a:pt x="375" y="1142"/>
                    <a:pt x="456" y="1196"/>
                    <a:pt x="545" y="1196"/>
                  </a:cubicBezTo>
                  <a:cubicBezTo>
                    <a:pt x="563" y="1196"/>
                    <a:pt x="580" y="1196"/>
                    <a:pt x="607" y="1187"/>
                  </a:cubicBezTo>
                  <a:cubicBezTo>
                    <a:pt x="714" y="1151"/>
                    <a:pt x="777" y="1035"/>
                    <a:pt x="741" y="919"/>
                  </a:cubicBezTo>
                  <a:lnTo>
                    <a:pt x="473" y="116"/>
                  </a:lnTo>
                  <a:cubicBezTo>
                    <a:pt x="313" y="72"/>
                    <a:pt x="161" y="3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0747925" y="3664900"/>
              <a:ext cx="30350" cy="46525"/>
            </a:xfrm>
            <a:custGeom>
              <a:avLst/>
              <a:gdLst/>
              <a:ahLst/>
              <a:cxnLst/>
              <a:rect l="l" t="t" r="r" b="b"/>
              <a:pathLst>
                <a:path w="1214" h="1861" extrusionOk="0">
                  <a:moveTo>
                    <a:pt x="981" y="0"/>
                  </a:moveTo>
                  <a:cubicBezTo>
                    <a:pt x="906" y="0"/>
                    <a:pt x="833" y="43"/>
                    <a:pt x="795" y="112"/>
                  </a:cubicBezTo>
                  <a:lnTo>
                    <a:pt x="54" y="1566"/>
                  </a:lnTo>
                  <a:cubicBezTo>
                    <a:pt x="1" y="1664"/>
                    <a:pt x="45" y="1789"/>
                    <a:pt x="143" y="1843"/>
                  </a:cubicBezTo>
                  <a:cubicBezTo>
                    <a:pt x="179" y="1861"/>
                    <a:pt x="206" y="1861"/>
                    <a:pt x="242" y="1861"/>
                  </a:cubicBezTo>
                  <a:cubicBezTo>
                    <a:pt x="313" y="1861"/>
                    <a:pt x="384" y="1825"/>
                    <a:pt x="429" y="1754"/>
                  </a:cubicBezTo>
                  <a:lnTo>
                    <a:pt x="1169" y="300"/>
                  </a:lnTo>
                  <a:cubicBezTo>
                    <a:pt x="1214" y="201"/>
                    <a:pt x="1178" y="76"/>
                    <a:pt x="1071" y="23"/>
                  </a:cubicBezTo>
                  <a:cubicBezTo>
                    <a:pt x="1043" y="7"/>
                    <a:pt x="1012" y="0"/>
                    <a:pt x="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0770675" y="3561300"/>
              <a:ext cx="27675" cy="16975"/>
            </a:xfrm>
            <a:custGeom>
              <a:avLst/>
              <a:gdLst/>
              <a:ahLst/>
              <a:cxnLst/>
              <a:rect l="l" t="t" r="r" b="b"/>
              <a:pathLst>
                <a:path w="1107" h="679" extrusionOk="0">
                  <a:moveTo>
                    <a:pt x="1107" y="1"/>
                  </a:moveTo>
                  <a:lnTo>
                    <a:pt x="179" y="268"/>
                  </a:lnTo>
                  <a:cubicBezTo>
                    <a:pt x="63" y="304"/>
                    <a:pt x="1" y="420"/>
                    <a:pt x="36" y="527"/>
                  </a:cubicBezTo>
                  <a:cubicBezTo>
                    <a:pt x="63" y="616"/>
                    <a:pt x="143" y="679"/>
                    <a:pt x="233" y="679"/>
                  </a:cubicBezTo>
                  <a:cubicBezTo>
                    <a:pt x="250" y="679"/>
                    <a:pt x="268" y="670"/>
                    <a:pt x="295" y="670"/>
                  </a:cubicBezTo>
                  <a:lnTo>
                    <a:pt x="1107" y="429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0753725" y="3591825"/>
              <a:ext cx="28125" cy="60050"/>
            </a:xfrm>
            <a:custGeom>
              <a:avLst/>
              <a:gdLst/>
              <a:ahLst/>
              <a:cxnLst/>
              <a:rect l="l" t="t" r="r" b="b"/>
              <a:pathLst>
                <a:path w="1125" h="2402" extrusionOk="0">
                  <a:moveTo>
                    <a:pt x="232" y="1"/>
                  </a:moveTo>
                  <a:cubicBezTo>
                    <a:pt x="212" y="1"/>
                    <a:pt x="191" y="4"/>
                    <a:pt x="170" y="11"/>
                  </a:cubicBezTo>
                  <a:cubicBezTo>
                    <a:pt x="63" y="47"/>
                    <a:pt x="1" y="163"/>
                    <a:pt x="36" y="279"/>
                  </a:cubicBezTo>
                  <a:lnTo>
                    <a:pt x="688" y="2259"/>
                  </a:lnTo>
                  <a:cubicBezTo>
                    <a:pt x="723" y="2348"/>
                    <a:pt x="804" y="2402"/>
                    <a:pt x="893" y="2402"/>
                  </a:cubicBezTo>
                  <a:cubicBezTo>
                    <a:pt x="911" y="2402"/>
                    <a:pt x="928" y="2402"/>
                    <a:pt x="955" y="2393"/>
                  </a:cubicBezTo>
                  <a:cubicBezTo>
                    <a:pt x="1062" y="2357"/>
                    <a:pt x="1125" y="2241"/>
                    <a:pt x="1089" y="2134"/>
                  </a:cubicBezTo>
                  <a:lnTo>
                    <a:pt x="429" y="145"/>
                  </a:lnTo>
                  <a:cubicBezTo>
                    <a:pt x="400" y="58"/>
                    <a:pt x="319" y="1"/>
                    <a:pt x="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0751950" y="3402000"/>
              <a:ext cx="38150" cy="41350"/>
            </a:xfrm>
            <a:custGeom>
              <a:avLst/>
              <a:gdLst/>
              <a:ahLst/>
              <a:cxnLst/>
              <a:rect l="l" t="t" r="r" b="b"/>
              <a:pathLst>
                <a:path w="1526" h="1654" extrusionOk="0">
                  <a:moveTo>
                    <a:pt x="1292" y="0"/>
                  </a:moveTo>
                  <a:cubicBezTo>
                    <a:pt x="1232" y="0"/>
                    <a:pt x="1173" y="25"/>
                    <a:pt x="1133" y="75"/>
                  </a:cubicBezTo>
                  <a:lnTo>
                    <a:pt x="81" y="1315"/>
                  </a:lnTo>
                  <a:cubicBezTo>
                    <a:pt x="0" y="1404"/>
                    <a:pt x="18" y="1529"/>
                    <a:pt x="98" y="1609"/>
                  </a:cubicBezTo>
                  <a:cubicBezTo>
                    <a:pt x="143" y="1636"/>
                    <a:pt x="188" y="1654"/>
                    <a:pt x="232" y="1654"/>
                  </a:cubicBezTo>
                  <a:cubicBezTo>
                    <a:pt x="295" y="1654"/>
                    <a:pt x="357" y="1627"/>
                    <a:pt x="393" y="1582"/>
                  </a:cubicBezTo>
                  <a:lnTo>
                    <a:pt x="1446" y="342"/>
                  </a:lnTo>
                  <a:cubicBezTo>
                    <a:pt x="1526" y="253"/>
                    <a:pt x="1508" y="119"/>
                    <a:pt x="1428" y="48"/>
                  </a:cubicBezTo>
                  <a:cubicBezTo>
                    <a:pt x="1388" y="16"/>
                    <a:pt x="1340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0782275" y="3478625"/>
              <a:ext cx="16075" cy="33650"/>
            </a:xfrm>
            <a:custGeom>
              <a:avLst/>
              <a:gdLst/>
              <a:ahLst/>
              <a:cxnLst/>
              <a:rect l="l" t="t" r="r" b="b"/>
              <a:pathLst>
                <a:path w="643" h="1346" extrusionOk="0">
                  <a:moveTo>
                    <a:pt x="232" y="0"/>
                  </a:moveTo>
                  <a:cubicBezTo>
                    <a:pt x="199" y="0"/>
                    <a:pt x="165" y="8"/>
                    <a:pt x="134" y="25"/>
                  </a:cubicBezTo>
                  <a:cubicBezTo>
                    <a:pt x="36" y="87"/>
                    <a:pt x="1" y="212"/>
                    <a:pt x="54" y="310"/>
                  </a:cubicBezTo>
                  <a:lnTo>
                    <a:pt x="643" y="1345"/>
                  </a:lnTo>
                  <a:lnTo>
                    <a:pt x="643" y="507"/>
                  </a:lnTo>
                  <a:lnTo>
                    <a:pt x="411" y="105"/>
                  </a:lnTo>
                  <a:cubicBezTo>
                    <a:pt x="374" y="38"/>
                    <a:pt x="304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0764650" y="3510225"/>
              <a:ext cx="12750" cy="38400"/>
            </a:xfrm>
            <a:custGeom>
              <a:avLst/>
              <a:gdLst/>
              <a:ahLst/>
              <a:cxnLst/>
              <a:rect l="l" t="t" r="r" b="b"/>
              <a:pathLst>
                <a:path w="510" h="1536" extrusionOk="0">
                  <a:moveTo>
                    <a:pt x="313" y="1"/>
                  </a:moveTo>
                  <a:cubicBezTo>
                    <a:pt x="197" y="1"/>
                    <a:pt x="99" y="81"/>
                    <a:pt x="90" y="197"/>
                  </a:cubicBezTo>
                  <a:lnTo>
                    <a:pt x="10" y="1312"/>
                  </a:lnTo>
                  <a:cubicBezTo>
                    <a:pt x="1" y="1428"/>
                    <a:pt x="81" y="1526"/>
                    <a:pt x="197" y="1535"/>
                  </a:cubicBezTo>
                  <a:lnTo>
                    <a:pt x="215" y="1535"/>
                  </a:lnTo>
                  <a:cubicBezTo>
                    <a:pt x="322" y="1535"/>
                    <a:pt x="411" y="1455"/>
                    <a:pt x="420" y="1348"/>
                  </a:cubicBezTo>
                  <a:lnTo>
                    <a:pt x="500" y="224"/>
                  </a:lnTo>
                  <a:cubicBezTo>
                    <a:pt x="509" y="117"/>
                    <a:pt x="429" y="10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747925" y="3463225"/>
              <a:ext cx="27450" cy="39225"/>
            </a:xfrm>
            <a:custGeom>
              <a:avLst/>
              <a:gdLst/>
              <a:ahLst/>
              <a:cxnLst/>
              <a:rect l="l" t="t" r="r" b="b"/>
              <a:pathLst>
                <a:path w="1098" h="1569" extrusionOk="0">
                  <a:moveTo>
                    <a:pt x="859" y="1"/>
                  </a:moveTo>
                  <a:cubicBezTo>
                    <a:pt x="787" y="1"/>
                    <a:pt x="716" y="41"/>
                    <a:pt x="679" y="115"/>
                  </a:cubicBezTo>
                  <a:lnTo>
                    <a:pt x="54" y="1265"/>
                  </a:lnTo>
                  <a:cubicBezTo>
                    <a:pt x="1" y="1364"/>
                    <a:pt x="36" y="1488"/>
                    <a:pt x="143" y="1551"/>
                  </a:cubicBezTo>
                  <a:cubicBezTo>
                    <a:pt x="170" y="1560"/>
                    <a:pt x="206" y="1569"/>
                    <a:pt x="242" y="1569"/>
                  </a:cubicBezTo>
                  <a:cubicBezTo>
                    <a:pt x="313" y="1569"/>
                    <a:pt x="384" y="1533"/>
                    <a:pt x="420" y="1462"/>
                  </a:cubicBezTo>
                  <a:lnTo>
                    <a:pt x="1044" y="311"/>
                  </a:lnTo>
                  <a:cubicBezTo>
                    <a:pt x="1098" y="204"/>
                    <a:pt x="1053" y="79"/>
                    <a:pt x="955" y="25"/>
                  </a:cubicBezTo>
                  <a:cubicBezTo>
                    <a:pt x="925" y="9"/>
                    <a:pt x="892" y="1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0708900" y="3562600"/>
              <a:ext cx="51325" cy="15025"/>
            </a:xfrm>
            <a:custGeom>
              <a:avLst/>
              <a:gdLst/>
              <a:ahLst/>
              <a:cxnLst/>
              <a:rect l="l" t="t" r="r" b="b"/>
              <a:pathLst>
                <a:path w="2053" h="601" extrusionOk="0">
                  <a:moveTo>
                    <a:pt x="212" y="0"/>
                  </a:moveTo>
                  <a:cubicBezTo>
                    <a:pt x="109" y="0"/>
                    <a:pt x="26" y="83"/>
                    <a:pt x="9" y="181"/>
                  </a:cubicBezTo>
                  <a:cubicBezTo>
                    <a:pt x="1" y="297"/>
                    <a:pt x="81" y="404"/>
                    <a:pt x="197" y="413"/>
                  </a:cubicBezTo>
                  <a:lnTo>
                    <a:pt x="1812" y="591"/>
                  </a:lnTo>
                  <a:cubicBezTo>
                    <a:pt x="1820" y="600"/>
                    <a:pt x="1829" y="600"/>
                    <a:pt x="1838" y="600"/>
                  </a:cubicBezTo>
                  <a:cubicBezTo>
                    <a:pt x="1945" y="600"/>
                    <a:pt x="2035" y="520"/>
                    <a:pt x="2043" y="413"/>
                  </a:cubicBezTo>
                  <a:cubicBezTo>
                    <a:pt x="2052" y="297"/>
                    <a:pt x="1972" y="199"/>
                    <a:pt x="1856" y="181"/>
                  </a:cubicBezTo>
                  <a:lnTo>
                    <a:pt x="241" y="2"/>
                  </a:lnTo>
                  <a:cubicBezTo>
                    <a:pt x="231" y="1"/>
                    <a:pt x="221" y="0"/>
                    <a:pt x="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0689500" y="3518350"/>
              <a:ext cx="60900" cy="22250"/>
            </a:xfrm>
            <a:custGeom>
              <a:avLst/>
              <a:gdLst/>
              <a:ahLst/>
              <a:cxnLst/>
              <a:rect l="l" t="t" r="r" b="b"/>
              <a:pathLst>
                <a:path w="2436" h="890" extrusionOk="0">
                  <a:moveTo>
                    <a:pt x="2205" y="0"/>
                  </a:moveTo>
                  <a:cubicBezTo>
                    <a:pt x="2190" y="0"/>
                    <a:pt x="2175" y="2"/>
                    <a:pt x="2159" y="6"/>
                  </a:cubicBezTo>
                  <a:lnTo>
                    <a:pt x="179" y="479"/>
                  </a:lnTo>
                  <a:cubicBezTo>
                    <a:pt x="72" y="506"/>
                    <a:pt x="0" y="622"/>
                    <a:pt x="27" y="729"/>
                  </a:cubicBezTo>
                  <a:cubicBezTo>
                    <a:pt x="54" y="827"/>
                    <a:pt x="134" y="889"/>
                    <a:pt x="232" y="889"/>
                  </a:cubicBezTo>
                  <a:cubicBezTo>
                    <a:pt x="250" y="889"/>
                    <a:pt x="259" y="889"/>
                    <a:pt x="277" y="880"/>
                  </a:cubicBezTo>
                  <a:lnTo>
                    <a:pt x="2257" y="407"/>
                  </a:lnTo>
                  <a:cubicBezTo>
                    <a:pt x="2364" y="381"/>
                    <a:pt x="2436" y="274"/>
                    <a:pt x="2409" y="158"/>
                  </a:cubicBezTo>
                  <a:cubicBezTo>
                    <a:pt x="2386" y="66"/>
                    <a:pt x="2298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751950" y="4037900"/>
              <a:ext cx="26325" cy="33925"/>
            </a:xfrm>
            <a:custGeom>
              <a:avLst/>
              <a:gdLst/>
              <a:ahLst/>
              <a:cxnLst/>
              <a:rect l="l" t="t" r="r" b="b"/>
              <a:pathLst>
                <a:path w="1053" h="1357" extrusionOk="0">
                  <a:moveTo>
                    <a:pt x="823" y="0"/>
                  </a:moveTo>
                  <a:cubicBezTo>
                    <a:pt x="747" y="0"/>
                    <a:pt x="672" y="40"/>
                    <a:pt x="634" y="117"/>
                  </a:cubicBezTo>
                  <a:lnTo>
                    <a:pt x="0" y="1357"/>
                  </a:lnTo>
                  <a:lnTo>
                    <a:pt x="464" y="1357"/>
                  </a:lnTo>
                  <a:lnTo>
                    <a:pt x="1008" y="304"/>
                  </a:lnTo>
                  <a:cubicBezTo>
                    <a:pt x="1053" y="197"/>
                    <a:pt x="1017" y="72"/>
                    <a:pt x="910" y="19"/>
                  </a:cubicBezTo>
                  <a:cubicBezTo>
                    <a:pt x="883" y="6"/>
                    <a:pt x="853" y="0"/>
                    <a:pt x="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0770675" y="3934425"/>
              <a:ext cx="27675" cy="16750"/>
            </a:xfrm>
            <a:custGeom>
              <a:avLst/>
              <a:gdLst/>
              <a:ahLst/>
              <a:cxnLst/>
              <a:rect l="l" t="t" r="r" b="b"/>
              <a:pathLst>
                <a:path w="1107" h="670" extrusionOk="0">
                  <a:moveTo>
                    <a:pt x="1107" y="1"/>
                  </a:moveTo>
                  <a:lnTo>
                    <a:pt x="179" y="268"/>
                  </a:lnTo>
                  <a:cubicBezTo>
                    <a:pt x="63" y="295"/>
                    <a:pt x="1" y="411"/>
                    <a:pt x="36" y="518"/>
                  </a:cubicBezTo>
                  <a:cubicBezTo>
                    <a:pt x="63" y="616"/>
                    <a:pt x="143" y="670"/>
                    <a:pt x="233" y="670"/>
                  </a:cubicBezTo>
                  <a:cubicBezTo>
                    <a:pt x="250" y="670"/>
                    <a:pt x="268" y="670"/>
                    <a:pt x="295" y="661"/>
                  </a:cubicBezTo>
                  <a:lnTo>
                    <a:pt x="1107" y="429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0753725" y="3964925"/>
              <a:ext cx="28125" cy="60075"/>
            </a:xfrm>
            <a:custGeom>
              <a:avLst/>
              <a:gdLst/>
              <a:ahLst/>
              <a:cxnLst/>
              <a:rect l="l" t="t" r="r" b="b"/>
              <a:pathLst>
                <a:path w="1125" h="2403" extrusionOk="0">
                  <a:moveTo>
                    <a:pt x="237" y="1"/>
                  </a:moveTo>
                  <a:cubicBezTo>
                    <a:pt x="215" y="1"/>
                    <a:pt x="192" y="4"/>
                    <a:pt x="170" y="12"/>
                  </a:cubicBezTo>
                  <a:cubicBezTo>
                    <a:pt x="63" y="47"/>
                    <a:pt x="1" y="163"/>
                    <a:pt x="36" y="270"/>
                  </a:cubicBezTo>
                  <a:lnTo>
                    <a:pt x="688" y="2260"/>
                  </a:lnTo>
                  <a:cubicBezTo>
                    <a:pt x="723" y="2349"/>
                    <a:pt x="804" y="2403"/>
                    <a:pt x="893" y="2403"/>
                  </a:cubicBezTo>
                  <a:cubicBezTo>
                    <a:pt x="911" y="2403"/>
                    <a:pt x="928" y="2394"/>
                    <a:pt x="955" y="2394"/>
                  </a:cubicBezTo>
                  <a:cubicBezTo>
                    <a:pt x="1062" y="2358"/>
                    <a:pt x="1125" y="2242"/>
                    <a:pt x="1089" y="2126"/>
                  </a:cubicBezTo>
                  <a:lnTo>
                    <a:pt x="429" y="146"/>
                  </a:lnTo>
                  <a:cubicBezTo>
                    <a:pt x="401" y="54"/>
                    <a:pt x="322" y="1"/>
                    <a:pt x="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0751950" y="3774900"/>
              <a:ext cx="38150" cy="41575"/>
            </a:xfrm>
            <a:custGeom>
              <a:avLst/>
              <a:gdLst/>
              <a:ahLst/>
              <a:cxnLst/>
              <a:rect l="l" t="t" r="r" b="b"/>
              <a:pathLst>
                <a:path w="1526" h="1663" extrusionOk="0">
                  <a:moveTo>
                    <a:pt x="1292" y="0"/>
                  </a:moveTo>
                  <a:cubicBezTo>
                    <a:pt x="1232" y="0"/>
                    <a:pt x="1173" y="25"/>
                    <a:pt x="1133" y="75"/>
                  </a:cubicBezTo>
                  <a:lnTo>
                    <a:pt x="81" y="1315"/>
                  </a:lnTo>
                  <a:cubicBezTo>
                    <a:pt x="0" y="1404"/>
                    <a:pt x="18" y="1538"/>
                    <a:pt x="98" y="1609"/>
                  </a:cubicBezTo>
                  <a:cubicBezTo>
                    <a:pt x="143" y="1645"/>
                    <a:pt x="188" y="1662"/>
                    <a:pt x="232" y="1662"/>
                  </a:cubicBezTo>
                  <a:cubicBezTo>
                    <a:pt x="295" y="1662"/>
                    <a:pt x="357" y="1636"/>
                    <a:pt x="393" y="1582"/>
                  </a:cubicBezTo>
                  <a:lnTo>
                    <a:pt x="1446" y="342"/>
                  </a:lnTo>
                  <a:cubicBezTo>
                    <a:pt x="1526" y="253"/>
                    <a:pt x="1508" y="128"/>
                    <a:pt x="1428" y="48"/>
                  </a:cubicBezTo>
                  <a:cubicBezTo>
                    <a:pt x="1388" y="16"/>
                    <a:pt x="1340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782275" y="3851575"/>
              <a:ext cx="16075" cy="33825"/>
            </a:xfrm>
            <a:custGeom>
              <a:avLst/>
              <a:gdLst/>
              <a:ahLst/>
              <a:cxnLst/>
              <a:rect l="l" t="t" r="r" b="b"/>
              <a:pathLst>
                <a:path w="643" h="1353" extrusionOk="0">
                  <a:moveTo>
                    <a:pt x="240" y="1"/>
                  </a:moveTo>
                  <a:cubicBezTo>
                    <a:pt x="204" y="1"/>
                    <a:pt x="168" y="11"/>
                    <a:pt x="134" y="32"/>
                  </a:cubicBezTo>
                  <a:cubicBezTo>
                    <a:pt x="36" y="85"/>
                    <a:pt x="1" y="210"/>
                    <a:pt x="54" y="308"/>
                  </a:cubicBezTo>
                  <a:lnTo>
                    <a:pt x="643" y="1352"/>
                  </a:lnTo>
                  <a:lnTo>
                    <a:pt x="643" y="513"/>
                  </a:lnTo>
                  <a:lnTo>
                    <a:pt x="411" y="103"/>
                  </a:lnTo>
                  <a:cubicBezTo>
                    <a:pt x="376" y="38"/>
                    <a:pt x="309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0764650" y="3883350"/>
              <a:ext cx="12750" cy="38400"/>
            </a:xfrm>
            <a:custGeom>
              <a:avLst/>
              <a:gdLst/>
              <a:ahLst/>
              <a:cxnLst/>
              <a:rect l="l" t="t" r="r" b="b"/>
              <a:pathLst>
                <a:path w="510" h="1536" extrusionOk="0">
                  <a:moveTo>
                    <a:pt x="297" y="0"/>
                  </a:moveTo>
                  <a:cubicBezTo>
                    <a:pt x="188" y="0"/>
                    <a:pt x="99" y="86"/>
                    <a:pt x="90" y="188"/>
                  </a:cubicBezTo>
                  <a:lnTo>
                    <a:pt x="10" y="1312"/>
                  </a:lnTo>
                  <a:cubicBezTo>
                    <a:pt x="1" y="1419"/>
                    <a:pt x="81" y="1526"/>
                    <a:pt x="197" y="1526"/>
                  </a:cubicBezTo>
                  <a:cubicBezTo>
                    <a:pt x="206" y="1526"/>
                    <a:pt x="206" y="1535"/>
                    <a:pt x="215" y="1535"/>
                  </a:cubicBezTo>
                  <a:cubicBezTo>
                    <a:pt x="322" y="1535"/>
                    <a:pt x="411" y="1446"/>
                    <a:pt x="420" y="1339"/>
                  </a:cubicBezTo>
                  <a:lnTo>
                    <a:pt x="500" y="224"/>
                  </a:lnTo>
                  <a:cubicBezTo>
                    <a:pt x="509" y="108"/>
                    <a:pt x="429" y="10"/>
                    <a:pt x="313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0747925" y="3836350"/>
              <a:ext cx="27450" cy="39225"/>
            </a:xfrm>
            <a:custGeom>
              <a:avLst/>
              <a:gdLst/>
              <a:ahLst/>
              <a:cxnLst/>
              <a:rect l="l" t="t" r="r" b="b"/>
              <a:pathLst>
                <a:path w="1098" h="1569" extrusionOk="0">
                  <a:moveTo>
                    <a:pt x="858" y="0"/>
                  </a:moveTo>
                  <a:cubicBezTo>
                    <a:pt x="786" y="0"/>
                    <a:pt x="715" y="38"/>
                    <a:pt x="679" y="105"/>
                  </a:cubicBezTo>
                  <a:lnTo>
                    <a:pt x="54" y="1256"/>
                  </a:lnTo>
                  <a:cubicBezTo>
                    <a:pt x="1" y="1363"/>
                    <a:pt x="36" y="1488"/>
                    <a:pt x="143" y="1542"/>
                  </a:cubicBezTo>
                  <a:cubicBezTo>
                    <a:pt x="170" y="1560"/>
                    <a:pt x="206" y="1569"/>
                    <a:pt x="242" y="1569"/>
                  </a:cubicBezTo>
                  <a:cubicBezTo>
                    <a:pt x="313" y="1569"/>
                    <a:pt x="384" y="1524"/>
                    <a:pt x="420" y="1461"/>
                  </a:cubicBezTo>
                  <a:lnTo>
                    <a:pt x="1044" y="302"/>
                  </a:lnTo>
                  <a:cubicBezTo>
                    <a:pt x="1098" y="204"/>
                    <a:pt x="1053" y="79"/>
                    <a:pt x="955" y="25"/>
                  </a:cubicBezTo>
                  <a:cubicBezTo>
                    <a:pt x="924" y="8"/>
                    <a:pt x="891" y="0"/>
                    <a:pt x="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10708900" y="3935525"/>
              <a:ext cx="51325" cy="14975"/>
            </a:xfrm>
            <a:custGeom>
              <a:avLst/>
              <a:gdLst/>
              <a:ahLst/>
              <a:cxnLst/>
              <a:rect l="l" t="t" r="r" b="b"/>
              <a:pathLst>
                <a:path w="2053" h="599" extrusionOk="0">
                  <a:moveTo>
                    <a:pt x="224" y="1"/>
                  </a:moveTo>
                  <a:cubicBezTo>
                    <a:pt x="116" y="1"/>
                    <a:pt x="26" y="79"/>
                    <a:pt x="9" y="189"/>
                  </a:cubicBezTo>
                  <a:cubicBezTo>
                    <a:pt x="1" y="305"/>
                    <a:pt x="81" y="403"/>
                    <a:pt x="197" y="412"/>
                  </a:cubicBezTo>
                  <a:lnTo>
                    <a:pt x="1812" y="599"/>
                  </a:lnTo>
                  <a:lnTo>
                    <a:pt x="1838" y="599"/>
                  </a:lnTo>
                  <a:cubicBezTo>
                    <a:pt x="1945" y="599"/>
                    <a:pt x="2035" y="519"/>
                    <a:pt x="2043" y="412"/>
                  </a:cubicBezTo>
                  <a:cubicBezTo>
                    <a:pt x="2052" y="305"/>
                    <a:pt x="1972" y="198"/>
                    <a:pt x="1856" y="189"/>
                  </a:cubicBezTo>
                  <a:lnTo>
                    <a:pt x="241" y="1"/>
                  </a:lnTo>
                  <a:cubicBezTo>
                    <a:pt x="236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0546975" y="3316975"/>
              <a:ext cx="19000" cy="50325"/>
            </a:xfrm>
            <a:custGeom>
              <a:avLst/>
              <a:gdLst/>
              <a:ahLst/>
              <a:cxnLst/>
              <a:rect l="l" t="t" r="r" b="b"/>
              <a:pathLst>
                <a:path w="760" h="2013" extrusionOk="0">
                  <a:moveTo>
                    <a:pt x="233" y="0"/>
                  </a:moveTo>
                  <a:cubicBezTo>
                    <a:pt x="219" y="0"/>
                    <a:pt x="203" y="2"/>
                    <a:pt x="188" y="5"/>
                  </a:cubicBezTo>
                  <a:cubicBezTo>
                    <a:pt x="72" y="23"/>
                    <a:pt x="1" y="130"/>
                    <a:pt x="28" y="246"/>
                  </a:cubicBezTo>
                  <a:lnTo>
                    <a:pt x="331" y="1843"/>
                  </a:lnTo>
                  <a:cubicBezTo>
                    <a:pt x="349" y="1941"/>
                    <a:pt x="438" y="2013"/>
                    <a:pt x="536" y="2013"/>
                  </a:cubicBezTo>
                  <a:lnTo>
                    <a:pt x="572" y="2013"/>
                  </a:lnTo>
                  <a:cubicBezTo>
                    <a:pt x="688" y="1986"/>
                    <a:pt x="759" y="1879"/>
                    <a:pt x="741" y="1772"/>
                  </a:cubicBezTo>
                  <a:lnTo>
                    <a:pt x="429" y="166"/>
                  </a:lnTo>
                  <a:cubicBezTo>
                    <a:pt x="414" y="73"/>
                    <a:pt x="331" y="0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0493675" y="3349625"/>
              <a:ext cx="44625" cy="34625"/>
            </a:xfrm>
            <a:custGeom>
              <a:avLst/>
              <a:gdLst/>
              <a:ahLst/>
              <a:cxnLst/>
              <a:rect l="l" t="t" r="r" b="b"/>
              <a:pathLst>
                <a:path w="1785" h="1385" extrusionOk="0">
                  <a:moveTo>
                    <a:pt x="1548" y="1"/>
                  </a:moveTo>
                  <a:cubicBezTo>
                    <a:pt x="1506" y="1"/>
                    <a:pt x="1464" y="13"/>
                    <a:pt x="1428" y="38"/>
                  </a:cubicBezTo>
                  <a:lnTo>
                    <a:pt x="117" y="1010"/>
                  </a:lnTo>
                  <a:cubicBezTo>
                    <a:pt x="19" y="1081"/>
                    <a:pt x="1" y="1206"/>
                    <a:pt x="72" y="1295"/>
                  </a:cubicBezTo>
                  <a:cubicBezTo>
                    <a:pt x="108" y="1358"/>
                    <a:pt x="179" y="1385"/>
                    <a:pt x="242" y="1385"/>
                  </a:cubicBezTo>
                  <a:cubicBezTo>
                    <a:pt x="277" y="1385"/>
                    <a:pt x="322" y="1367"/>
                    <a:pt x="358" y="1340"/>
                  </a:cubicBezTo>
                  <a:lnTo>
                    <a:pt x="1669" y="377"/>
                  </a:lnTo>
                  <a:cubicBezTo>
                    <a:pt x="1767" y="305"/>
                    <a:pt x="1785" y="180"/>
                    <a:pt x="1714" y="82"/>
                  </a:cubicBezTo>
                  <a:cubicBezTo>
                    <a:pt x="1676" y="28"/>
                    <a:pt x="1612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0421425" y="3366375"/>
              <a:ext cx="46850" cy="12300"/>
            </a:xfrm>
            <a:custGeom>
              <a:avLst/>
              <a:gdLst/>
              <a:ahLst/>
              <a:cxnLst/>
              <a:rect l="l" t="t" r="r" b="b"/>
              <a:pathLst>
                <a:path w="1874" h="492" extrusionOk="0">
                  <a:moveTo>
                    <a:pt x="1666" y="0"/>
                  </a:moveTo>
                  <a:cubicBezTo>
                    <a:pt x="1661" y="0"/>
                    <a:pt x="1656" y="0"/>
                    <a:pt x="1651" y="1"/>
                  </a:cubicBezTo>
                  <a:lnTo>
                    <a:pt x="321" y="63"/>
                  </a:lnTo>
                  <a:cubicBezTo>
                    <a:pt x="214" y="206"/>
                    <a:pt x="98" y="349"/>
                    <a:pt x="0" y="483"/>
                  </a:cubicBezTo>
                  <a:cubicBezTo>
                    <a:pt x="9" y="492"/>
                    <a:pt x="18" y="492"/>
                    <a:pt x="36" y="492"/>
                  </a:cubicBezTo>
                  <a:lnTo>
                    <a:pt x="45" y="492"/>
                  </a:lnTo>
                  <a:lnTo>
                    <a:pt x="1677" y="420"/>
                  </a:lnTo>
                  <a:cubicBezTo>
                    <a:pt x="1785" y="411"/>
                    <a:pt x="1874" y="313"/>
                    <a:pt x="1874" y="197"/>
                  </a:cubicBezTo>
                  <a:cubicBezTo>
                    <a:pt x="1865" y="87"/>
                    <a:pt x="1767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10588475" y="3254650"/>
              <a:ext cx="14525" cy="15200"/>
            </a:xfrm>
            <a:custGeom>
              <a:avLst/>
              <a:gdLst/>
              <a:ahLst/>
              <a:cxnLst/>
              <a:rect l="l" t="t" r="r" b="b"/>
              <a:pathLst>
                <a:path w="581" h="608" extrusionOk="0">
                  <a:moveTo>
                    <a:pt x="393" y="0"/>
                  </a:moveTo>
                  <a:cubicBezTo>
                    <a:pt x="259" y="36"/>
                    <a:pt x="134" y="81"/>
                    <a:pt x="0" y="125"/>
                  </a:cubicBezTo>
                  <a:lnTo>
                    <a:pt x="152" y="482"/>
                  </a:lnTo>
                  <a:cubicBezTo>
                    <a:pt x="188" y="563"/>
                    <a:pt x="259" y="607"/>
                    <a:pt x="339" y="607"/>
                  </a:cubicBezTo>
                  <a:cubicBezTo>
                    <a:pt x="366" y="607"/>
                    <a:pt x="393" y="598"/>
                    <a:pt x="419" y="589"/>
                  </a:cubicBezTo>
                  <a:cubicBezTo>
                    <a:pt x="527" y="545"/>
                    <a:pt x="580" y="420"/>
                    <a:pt x="535" y="31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10524450" y="3270250"/>
              <a:ext cx="31700" cy="42625"/>
            </a:xfrm>
            <a:custGeom>
              <a:avLst/>
              <a:gdLst/>
              <a:ahLst/>
              <a:cxnLst/>
              <a:rect l="l" t="t" r="r" b="b"/>
              <a:pathLst>
                <a:path w="1268" h="1705" extrusionOk="0">
                  <a:moveTo>
                    <a:pt x="1232" y="1"/>
                  </a:moveTo>
                  <a:cubicBezTo>
                    <a:pt x="1062" y="81"/>
                    <a:pt x="893" y="162"/>
                    <a:pt x="723" y="251"/>
                  </a:cubicBezTo>
                  <a:lnTo>
                    <a:pt x="63" y="1402"/>
                  </a:lnTo>
                  <a:cubicBezTo>
                    <a:pt x="1" y="1500"/>
                    <a:pt x="37" y="1625"/>
                    <a:pt x="135" y="1678"/>
                  </a:cubicBezTo>
                  <a:cubicBezTo>
                    <a:pt x="170" y="1696"/>
                    <a:pt x="206" y="1705"/>
                    <a:pt x="242" y="1705"/>
                  </a:cubicBezTo>
                  <a:cubicBezTo>
                    <a:pt x="313" y="1705"/>
                    <a:pt x="384" y="1669"/>
                    <a:pt x="420" y="1607"/>
                  </a:cubicBezTo>
                  <a:lnTo>
                    <a:pt x="1232" y="188"/>
                  </a:lnTo>
                  <a:cubicBezTo>
                    <a:pt x="1268" y="126"/>
                    <a:pt x="1259" y="63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0600075" y="3265625"/>
              <a:ext cx="43050" cy="36325"/>
            </a:xfrm>
            <a:custGeom>
              <a:avLst/>
              <a:gdLst/>
              <a:ahLst/>
              <a:cxnLst/>
              <a:rect l="l" t="t" r="r" b="b"/>
              <a:pathLst>
                <a:path w="1722" h="1453" extrusionOk="0">
                  <a:moveTo>
                    <a:pt x="1489" y="1"/>
                  </a:moveTo>
                  <a:cubicBezTo>
                    <a:pt x="1442" y="1"/>
                    <a:pt x="1395" y="17"/>
                    <a:pt x="1356" y="52"/>
                  </a:cubicBezTo>
                  <a:lnTo>
                    <a:pt x="98" y="1078"/>
                  </a:lnTo>
                  <a:cubicBezTo>
                    <a:pt x="9" y="1158"/>
                    <a:pt x="0" y="1283"/>
                    <a:pt x="71" y="1372"/>
                  </a:cubicBezTo>
                  <a:cubicBezTo>
                    <a:pt x="116" y="1426"/>
                    <a:pt x="170" y="1453"/>
                    <a:pt x="232" y="1453"/>
                  </a:cubicBezTo>
                  <a:cubicBezTo>
                    <a:pt x="277" y="1453"/>
                    <a:pt x="321" y="1435"/>
                    <a:pt x="366" y="1399"/>
                  </a:cubicBezTo>
                  <a:lnTo>
                    <a:pt x="1624" y="364"/>
                  </a:lnTo>
                  <a:cubicBezTo>
                    <a:pt x="1713" y="293"/>
                    <a:pt x="1722" y="168"/>
                    <a:pt x="1650" y="79"/>
                  </a:cubicBezTo>
                  <a:cubicBezTo>
                    <a:pt x="1610" y="28"/>
                    <a:pt x="1550" y="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485200" y="3297700"/>
              <a:ext cx="25225" cy="48425"/>
            </a:xfrm>
            <a:custGeom>
              <a:avLst/>
              <a:gdLst/>
              <a:ahLst/>
              <a:cxnLst/>
              <a:rect l="l" t="t" r="r" b="b"/>
              <a:pathLst>
                <a:path w="1009" h="1937" extrusionOk="0">
                  <a:moveTo>
                    <a:pt x="839" y="0"/>
                  </a:moveTo>
                  <a:cubicBezTo>
                    <a:pt x="741" y="63"/>
                    <a:pt x="643" y="125"/>
                    <a:pt x="554" y="188"/>
                  </a:cubicBezTo>
                  <a:lnTo>
                    <a:pt x="36" y="1660"/>
                  </a:lnTo>
                  <a:cubicBezTo>
                    <a:pt x="1" y="1767"/>
                    <a:pt x="54" y="1883"/>
                    <a:pt x="161" y="1927"/>
                  </a:cubicBezTo>
                  <a:cubicBezTo>
                    <a:pt x="188" y="1936"/>
                    <a:pt x="206" y="1936"/>
                    <a:pt x="233" y="1936"/>
                  </a:cubicBezTo>
                  <a:cubicBezTo>
                    <a:pt x="313" y="1936"/>
                    <a:pt x="393" y="1883"/>
                    <a:pt x="429" y="1793"/>
                  </a:cubicBezTo>
                  <a:lnTo>
                    <a:pt x="964" y="259"/>
                  </a:lnTo>
                  <a:cubicBezTo>
                    <a:pt x="1009" y="152"/>
                    <a:pt x="946" y="36"/>
                    <a:pt x="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10555450" y="3293375"/>
              <a:ext cx="43300" cy="36225"/>
            </a:xfrm>
            <a:custGeom>
              <a:avLst/>
              <a:gdLst/>
              <a:ahLst/>
              <a:cxnLst/>
              <a:rect l="l" t="t" r="r" b="b"/>
              <a:pathLst>
                <a:path w="1732" h="1449" extrusionOk="0">
                  <a:moveTo>
                    <a:pt x="234" y="1"/>
                  </a:moveTo>
                  <a:cubicBezTo>
                    <a:pt x="177" y="1"/>
                    <a:pt x="121" y="26"/>
                    <a:pt x="81" y="75"/>
                  </a:cubicBezTo>
                  <a:cubicBezTo>
                    <a:pt x="1" y="164"/>
                    <a:pt x="19" y="298"/>
                    <a:pt x="108" y="369"/>
                  </a:cubicBezTo>
                  <a:lnTo>
                    <a:pt x="1366" y="1404"/>
                  </a:lnTo>
                  <a:cubicBezTo>
                    <a:pt x="1401" y="1431"/>
                    <a:pt x="1446" y="1449"/>
                    <a:pt x="1500" y="1449"/>
                  </a:cubicBezTo>
                  <a:cubicBezTo>
                    <a:pt x="1553" y="1449"/>
                    <a:pt x="1616" y="1422"/>
                    <a:pt x="1660" y="1369"/>
                  </a:cubicBezTo>
                  <a:cubicBezTo>
                    <a:pt x="1732" y="1279"/>
                    <a:pt x="1714" y="1155"/>
                    <a:pt x="1624" y="1083"/>
                  </a:cubicBezTo>
                  <a:lnTo>
                    <a:pt x="367" y="48"/>
                  </a:lnTo>
                  <a:cubicBezTo>
                    <a:pt x="327" y="17"/>
                    <a:pt x="280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10718275" y="3270850"/>
              <a:ext cx="17850" cy="50500"/>
            </a:xfrm>
            <a:custGeom>
              <a:avLst/>
              <a:gdLst/>
              <a:ahLst/>
              <a:cxnLst/>
              <a:rect l="l" t="t" r="r" b="b"/>
              <a:pathLst>
                <a:path w="714" h="2020" extrusionOk="0">
                  <a:moveTo>
                    <a:pt x="223" y="1"/>
                  </a:moveTo>
                  <a:cubicBezTo>
                    <a:pt x="211" y="1"/>
                    <a:pt x="199" y="2"/>
                    <a:pt x="188" y="4"/>
                  </a:cubicBezTo>
                  <a:cubicBezTo>
                    <a:pt x="72" y="22"/>
                    <a:pt x="0" y="129"/>
                    <a:pt x="18" y="245"/>
                  </a:cubicBezTo>
                  <a:lnTo>
                    <a:pt x="286" y="1850"/>
                  </a:lnTo>
                  <a:cubicBezTo>
                    <a:pt x="304" y="1948"/>
                    <a:pt x="393" y="2020"/>
                    <a:pt x="491" y="2020"/>
                  </a:cubicBezTo>
                  <a:lnTo>
                    <a:pt x="527" y="2020"/>
                  </a:lnTo>
                  <a:cubicBezTo>
                    <a:pt x="643" y="2002"/>
                    <a:pt x="714" y="1895"/>
                    <a:pt x="696" y="1779"/>
                  </a:cubicBezTo>
                  <a:lnTo>
                    <a:pt x="428" y="173"/>
                  </a:lnTo>
                  <a:cubicBezTo>
                    <a:pt x="412" y="69"/>
                    <a:pt x="325" y="1"/>
                    <a:pt x="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0722950" y="3243275"/>
              <a:ext cx="14300" cy="12300"/>
            </a:xfrm>
            <a:custGeom>
              <a:avLst/>
              <a:gdLst/>
              <a:ahLst/>
              <a:cxnLst/>
              <a:rect l="l" t="t" r="r" b="b"/>
              <a:pathLst>
                <a:path w="572" h="492" extrusionOk="0">
                  <a:moveTo>
                    <a:pt x="1" y="1"/>
                  </a:moveTo>
                  <a:lnTo>
                    <a:pt x="143" y="357"/>
                  </a:lnTo>
                  <a:cubicBezTo>
                    <a:pt x="170" y="438"/>
                    <a:pt x="250" y="491"/>
                    <a:pt x="331" y="491"/>
                  </a:cubicBezTo>
                  <a:cubicBezTo>
                    <a:pt x="357" y="491"/>
                    <a:pt x="384" y="482"/>
                    <a:pt x="411" y="473"/>
                  </a:cubicBezTo>
                  <a:cubicBezTo>
                    <a:pt x="518" y="429"/>
                    <a:pt x="572" y="313"/>
                    <a:pt x="527" y="206"/>
                  </a:cubicBezTo>
                  <a:lnTo>
                    <a:pt x="464" y="54"/>
                  </a:lnTo>
                  <a:cubicBezTo>
                    <a:pt x="313" y="36"/>
                    <a:pt x="161" y="1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0705775" y="3341325"/>
              <a:ext cx="42850" cy="36450"/>
            </a:xfrm>
            <a:custGeom>
              <a:avLst/>
              <a:gdLst/>
              <a:ahLst/>
              <a:cxnLst/>
              <a:rect l="l" t="t" r="r" b="b"/>
              <a:pathLst>
                <a:path w="1714" h="1458" extrusionOk="0">
                  <a:moveTo>
                    <a:pt x="1484" y="1"/>
                  </a:moveTo>
                  <a:cubicBezTo>
                    <a:pt x="1436" y="1"/>
                    <a:pt x="1387" y="17"/>
                    <a:pt x="1348" y="48"/>
                  </a:cubicBezTo>
                  <a:lnTo>
                    <a:pt x="99" y="1092"/>
                  </a:lnTo>
                  <a:cubicBezTo>
                    <a:pt x="10" y="1163"/>
                    <a:pt x="1" y="1297"/>
                    <a:pt x="72" y="1386"/>
                  </a:cubicBezTo>
                  <a:cubicBezTo>
                    <a:pt x="117" y="1431"/>
                    <a:pt x="170" y="1458"/>
                    <a:pt x="233" y="1458"/>
                  </a:cubicBezTo>
                  <a:cubicBezTo>
                    <a:pt x="277" y="1458"/>
                    <a:pt x="322" y="1440"/>
                    <a:pt x="366" y="1413"/>
                  </a:cubicBezTo>
                  <a:lnTo>
                    <a:pt x="1615" y="370"/>
                  </a:lnTo>
                  <a:cubicBezTo>
                    <a:pt x="1705" y="298"/>
                    <a:pt x="1713" y="164"/>
                    <a:pt x="1642" y="75"/>
                  </a:cubicBezTo>
                  <a:cubicBezTo>
                    <a:pt x="1602" y="26"/>
                    <a:pt x="1544" y="1"/>
                    <a:pt x="1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0668075" y="3317025"/>
              <a:ext cx="21000" cy="58975"/>
            </a:xfrm>
            <a:custGeom>
              <a:avLst/>
              <a:gdLst/>
              <a:ahLst/>
              <a:cxnLst/>
              <a:rect l="l" t="t" r="r" b="b"/>
              <a:pathLst>
                <a:path w="840" h="2359" extrusionOk="0">
                  <a:moveTo>
                    <a:pt x="221" y="1"/>
                  </a:moveTo>
                  <a:cubicBezTo>
                    <a:pt x="210" y="1"/>
                    <a:pt x="199" y="2"/>
                    <a:pt x="188" y="3"/>
                  </a:cubicBezTo>
                  <a:cubicBezTo>
                    <a:pt x="72" y="30"/>
                    <a:pt x="1" y="137"/>
                    <a:pt x="19" y="253"/>
                  </a:cubicBezTo>
                  <a:lnTo>
                    <a:pt x="411" y="2198"/>
                  </a:lnTo>
                  <a:cubicBezTo>
                    <a:pt x="429" y="2296"/>
                    <a:pt x="518" y="2358"/>
                    <a:pt x="608" y="2358"/>
                  </a:cubicBezTo>
                  <a:lnTo>
                    <a:pt x="652" y="2358"/>
                  </a:lnTo>
                  <a:cubicBezTo>
                    <a:pt x="768" y="2332"/>
                    <a:pt x="840" y="2225"/>
                    <a:pt x="813" y="2118"/>
                  </a:cubicBezTo>
                  <a:lnTo>
                    <a:pt x="429" y="173"/>
                  </a:lnTo>
                  <a:cubicBezTo>
                    <a:pt x="413" y="69"/>
                    <a:pt x="318" y="1"/>
                    <a:pt x="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0690400" y="3243750"/>
              <a:ext cx="29000" cy="47275"/>
            </a:xfrm>
            <a:custGeom>
              <a:avLst/>
              <a:gdLst/>
              <a:ahLst/>
              <a:cxnLst/>
              <a:rect l="l" t="t" r="r" b="b"/>
              <a:pathLst>
                <a:path w="1160" h="1891" extrusionOk="0">
                  <a:moveTo>
                    <a:pt x="924" y="0"/>
                  </a:moveTo>
                  <a:cubicBezTo>
                    <a:pt x="845" y="0"/>
                    <a:pt x="771" y="45"/>
                    <a:pt x="732" y="124"/>
                  </a:cubicBezTo>
                  <a:lnTo>
                    <a:pt x="45" y="1596"/>
                  </a:lnTo>
                  <a:cubicBezTo>
                    <a:pt x="0" y="1703"/>
                    <a:pt x="45" y="1828"/>
                    <a:pt x="152" y="1873"/>
                  </a:cubicBezTo>
                  <a:cubicBezTo>
                    <a:pt x="179" y="1882"/>
                    <a:pt x="205" y="1891"/>
                    <a:pt x="232" y="1891"/>
                  </a:cubicBezTo>
                  <a:cubicBezTo>
                    <a:pt x="312" y="1891"/>
                    <a:pt x="384" y="1846"/>
                    <a:pt x="419" y="1775"/>
                  </a:cubicBezTo>
                  <a:lnTo>
                    <a:pt x="1106" y="294"/>
                  </a:lnTo>
                  <a:cubicBezTo>
                    <a:pt x="1160" y="187"/>
                    <a:pt x="1115" y="71"/>
                    <a:pt x="1008" y="17"/>
                  </a:cubicBezTo>
                  <a:cubicBezTo>
                    <a:pt x="980" y="6"/>
                    <a:pt x="952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0598950" y="3347825"/>
              <a:ext cx="49975" cy="24375"/>
            </a:xfrm>
            <a:custGeom>
              <a:avLst/>
              <a:gdLst/>
              <a:ahLst/>
              <a:cxnLst/>
              <a:rect l="l" t="t" r="r" b="b"/>
              <a:pathLst>
                <a:path w="1999" h="975" extrusionOk="0">
                  <a:moveTo>
                    <a:pt x="236" y="0"/>
                  </a:moveTo>
                  <a:cubicBezTo>
                    <a:pt x="151" y="0"/>
                    <a:pt x="71" y="52"/>
                    <a:pt x="36" y="136"/>
                  </a:cubicBezTo>
                  <a:cubicBezTo>
                    <a:pt x="0" y="243"/>
                    <a:pt x="54" y="359"/>
                    <a:pt x="161" y="404"/>
                  </a:cubicBezTo>
                  <a:lnTo>
                    <a:pt x="1695" y="957"/>
                  </a:lnTo>
                  <a:cubicBezTo>
                    <a:pt x="1713" y="966"/>
                    <a:pt x="1740" y="975"/>
                    <a:pt x="1767" y="975"/>
                  </a:cubicBezTo>
                  <a:cubicBezTo>
                    <a:pt x="1847" y="975"/>
                    <a:pt x="1927" y="921"/>
                    <a:pt x="1954" y="832"/>
                  </a:cubicBezTo>
                  <a:cubicBezTo>
                    <a:pt x="1999" y="725"/>
                    <a:pt x="1945" y="609"/>
                    <a:pt x="1838" y="573"/>
                  </a:cubicBezTo>
                  <a:lnTo>
                    <a:pt x="304" y="11"/>
                  </a:lnTo>
                  <a:cubicBezTo>
                    <a:pt x="281" y="4"/>
                    <a:pt x="259" y="0"/>
                    <a:pt x="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10632850" y="3293300"/>
              <a:ext cx="21425" cy="49925"/>
            </a:xfrm>
            <a:custGeom>
              <a:avLst/>
              <a:gdLst/>
              <a:ahLst/>
              <a:cxnLst/>
              <a:rect l="l" t="t" r="r" b="b"/>
              <a:pathLst>
                <a:path w="857" h="1997" extrusionOk="0">
                  <a:moveTo>
                    <a:pt x="628" y="1"/>
                  </a:moveTo>
                  <a:cubicBezTo>
                    <a:pt x="538" y="1"/>
                    <a:pt x="451" y="60"/>
                    <a:pt x="429" y="158"/>
                  </a:cubicBezTo>
                  <a:lnTo>
                    <a:pt x="36" y="1737"/>
                  </a:lnTo>
                  <a:cubicBezTo>
                    <a:pt x="0" y="1844"/>
                    <a:pt x="72" y="1960"/>
                    <a:pt x="179" y="1987"/>
                  </a:cubicBezTo>
                  <a:cubicBezTo>
                    <a:pt x="197" y="1987"/>
                    <a:pt x="215" y="1996"/>
                    <a:pt x="232" y="1996"/>
                  </a:cubicBezTo>
                  <a:cubicBezTo>
                    <a:pt x="322" y="1996"/>
                    <a:pt x="411" y="1934"/>
                    <a:pt x="438" y="1836"/>
                  </a:cubicBezTo>
                  <a:lnTo>
                    <a:pt x="830" y="257"/>
                  </a:lnTo>
                  <a:cubicBezTo>
                    <a:pt x="857" y="149"/>
                    <a:pt x="794" y="33"/>
                    <a:pt x="678" y="7"/>
                  </a:cubicBezTo>
                  <a:cubicBezTo>
                    <a:pt x="662" y="3"/>
                    <a:pt x="645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0551900" y="3362575"/>
              <a:ext cx="50425" cy="22125"/>
            </a:xfrm>
            <a:custGeom>
              <a:avLst/>
              <a:gdLst/>
              <a:ahLst/>
              <a:cxnLst/>
              <a:rect l="l" t="t" r="r" b="b"/>
              <a:pathLst>
                <a:path w="2017" h="885" extrusionOk="0">
                  <a:moveTo>
                    <a:pt x="1793" y="0"/>
                  </a:moveTo>
                  <a:cubicBezTo>
                    <a:pt x="1772" y="0"/>
                    <a:pt x="1751" y="3"/>
                    <a:pt x="1731" y="10"/>
                  </a:cubicBezTo>
                  <a:lnTo>
                    <a:pt x="170" y="474"/>
                  </a:lnTo>
                  <a:cubicBezTo>
                    <a:pt x="63" y="510"/>
                    <a:pt x="0" y="626"/>
                    <a:pt x="27" y="733"/>
                  </a:cubicBezTo>
                  <a:cubicBezTo>
                    <a:pt x="54" y="822"/>
                    <a:pt x="143" y="884"/>
                    <a:pt x="232" y="884"/>
                  </a:cubicBezTo>
                  <a:cubicBezTo>
                    <a:pt x="250" y="884"/>
                    <a:pt x="268" y="875"/>
                    <a:pt x="286" y="875"/>
                  </a:cubicBezTo>
                  <a:lnTo>
                    <a:pt x="1847" y="403"/>
                  </a:lnTo>
                  <a:cubicBezTo>
                    <a:pt x="1963" y="367"/>
                    <a:pt x="2016" y="251"/>
                    <a:pt x="1990" y="144"/>
                  </a:cubicBezTo>
                  <a:cubicBezTo>
                    <a:pt x="1961" y="57"/>
                    <a:pt x="1879" y="0"/>
                    <a:pt x="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10682800" y="3300875"/>
              <a:ext cx="40175" cy="39450"/>
            </a:xfrm>
            <a:custGeom>
              <a:avLst/>
              <a:gdLst/>
              <a:ahLst/>
              <a:cxnLst/>
              <a:rect l="l" t="t" r="r" b="b"/>
              <a:pathLst>
                <a:path w="1607" h="1578" extrusionOk="0">
                  <a:moveTo>
                    <a:pt x="232" y="0"/>
                  </a:moveTo>
                  <a:cubicBezTo>
                    <a:pt x="179" y="0"/>
                    <a:pt x="126" y="20"/>
                    <a:pt x="81" y="61"/>
                  </a:cubicBezTo>
                  <a:cubicBezTo>
                    <a:pt x="1" y="141"/>
                    <a:pt x="1" y="275"/>
                    <a:pt x="81" y="355"/>
                  </a:cubicBezTo>
                  <a:lnTo>
                    <a:pt x="1223" y="1515"/>
                  </a:lnTo>
                  <a:cubicBezTo>
                    <a:pt x="1268" y="1559"/>
                    <a:pt x="1321" y="1577"/>
                    <a:pt x="1375" y="1577"/>
                  </a:cubicBezTo>
                  <a:cubicBezTo>
                    <a:pt x="1428" y="1577"/>
                    <a:pt x="1482" y="1559"/>
                    <a:pt x="1517" y="1515"/>
                  </a:cubicBezTo>
                  <a:cubicBezTo>
                    <a:pt x="1598" y="1434"/>
                    <a:pt x="1607" y="1310"/>
                    <a:pt x="1526" y="1220"/>
                  </a:cubicBezTo>
                  <a:lnTo>
                    <a:pt x="375" y="61"/>
                  </a:lnTo>
                  <a:cubicBezTo>
                    <a:pt x="335" y="20"/>
                    <a:pt x="284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10655375" y="3243575"/>
              <a:ext cx="19425" cy="50350"/>
            </a:xfrm>
            <a:custGeom>
              <a:avLst/>
              <a:gdLst/>
              <a:ahLst/>
              <a:cxnLst/>
              <a:rect l="l" t="t" r="r" b="b"/>
              <a:pathLst>
                <a:path w="777" h="2014" extrusionOk="0">
                  <a:moveTo>
                    <a:pt x="236" y="1"/>
                  </a:moveTo>
                  <a:cubicBezTo>
                    <a:pt x="221" y="1"/>
                    <a:pt x="204" y="3"/>
                    <a:pt x="188" y="6"/>
                  </a:cubicBezTo>
                  <a:cubicBezTo>
                    <a:pt x="81" y="24"/>
                    <a:pt x="0" y="131"/>
                    <a:pt x="27" y="247"/>
                  </a:cubicBezTo>
                  <a:lnTo>
                    <a:pt x="348" y="1844"/>
                  </a:lnTo>
                  <a:cubicBezTo>
                    <a:pt x="366" y="1942"/>
                    <a:pt x="455" y="2014"/>
                    <a:pt x="554" y="2014"/>
                  </a:cubicBezTo>
                  <a:cubicBezTo>
                    <a:pt x="563" y="2014"/>
                    <a:pt x="580" y="2005"/>
                    <a:pt x="589" y="2005"/>
                  </a:cubicBezTo>
                  <a:cubicBezTo>
                    <a:pt x="705" y="1987"/>
                    <a:pt x="777" y="1871"/>
                    <a:pt x="750" y="1764"/>
                  </a:cubicBezTo>
                  <a:lnTo>
                    <a:pt x="429" y="167"/>
                  </a:lnTo>
                  <a:cubicBezTo>
                    <a:pt x="413" y="67"/>
                    <a:pt x="332" y="1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10478300" y="3572575"/>
              <a:ext cx="32800" cy="45175"/>
            </a:xfrm>
            <a:custGeom>
              <a:avLst/>
              <a:gdLst/>
              <a:ahLst/>
              <a:cxnLst/>
              <a:rect l="l" t="t" r="r" b="b"/>
              <a:pathLst>
                <a:path w="1312" h="1807" extrusionOk="0">
                  <a:moveTo>
                    <a:pt x="1081" y="1"/>
                  </a:moveTo>
                  <a:cubicBezTo>
                    <a:pt x="1011" y="1"/>
                    <a:pt x="942" y="38"/>
                    <a:pt x="901" y="103"/>
                  </a:cubicBezTo>
                  <a:lnTo>
                    <a:pt x="54" y="1495"/>
                  </a:lnTo>
                  <a:cubicBezTo>
                    <a:pt x="0" y="1593"/>
                    <a:pt x="27" y="1718"/>
                    <a:pt x="125" y="1780"/>
                  </a:cubicBezTo>
                  <a:cubicBezTo>
                    <a:pt x="161" y="1798"/>
                    <a:pt x="196" y="1807"/>
                    <a:pt x="232" y="1807"/>
                  </a:cubicBezTo>
                  <a:cubicBezTo>
                    <a:pt x="303" y="1807"/>
                    <a:pt x="375" y="1771"/>
                    <a:pt x="411" y="1709"/>
                  </a:cubicBezTo>
                  <a:lnTo>
                    <a:pt x="1258" y="317"/>
                  </a:lnTo>
                  <a:cubicBezTo>
                    <a:pt x="1312" y="219"/>
                    <a:pt x="1285" y="94"/>
                    <a:pt x="1187" y="32"/>
                  </a:cubicBezTo>
                  <a:cubicBezTo>
                    <a:pt x="1153" y="10"/>
                    <a:pt x="1117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0474950" y="3506950"/>
              <a:ext cx="28575" cy="41000"/>
            </a:xfrm>
            <a:custGeom>
              <a:avLst/>
              <a:gdLst/>
              <a:ahLst/>
              <a:cxnLst/>
              <a:rect l="l" t="t" r="r" b="b"/>
              <a:pathLst>
                <a:path w="1143" h="1640" extrusionOk="0">
                  <a:moveTo>
                    <a:pt x="234" y="0"/>
                  </a:moveTo>
                  <a:cubicBezTo>
                    <a:pt x="200" y="0"/>
                    <a:pt x="165" y="8"/>
                    <a:pt x="134" y="25"/>
                  </a:cubicBezTo>
                  <a:cubicBezTo>
                    <a:pt x="36" y="78"/>
                    <a:pt x="0" y="203"/>
                    <a:pt x="54" y="310"/>
                  </a:cubicBezTo>
                  <a:lnTo>
                    <a:pt x="723" y="1533"/>
                  </a:lnTo>
                  <a:cubicBezTo>
                    <a:pt x="759" y="1604"/>
                    <a:pt x="830" y="1640"/>
                    <a:pt x="901" y="1640"/>
                  </a:cubicBezTo>
                  <a:cubicBezTo>
                    <a:pt x="937" y="1640"/>
                    <a:pt x="973" y="1631"/>
                    <a:pt x="1000" y="1622"/>
                  </a:cubicBezTo>
                  <a:cubicBezTo>
                    <a:pt x="1107" y="1559"/>
                    <a:pt x="1142" y="1434"/>
                    <a:pt x="1089" y="1336"/>
                  </a:cubicBezTo>
                  <a:lnTo>
                    <a:pt x="420" y="105"/>
                  </a:lnTo>
                  <a:cubicBezTo>
                    <a:pt x="383" y="38"/>
                    <a:pt x="309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0461350" y="3530300"/>
              <a:ext cx="12725" cy="56225"/>
            </a:xfrm>
            <a:custGeom>
              <a:avLst/>
              <a:gdLst/>
              <a:ahLst/>
              <a:cxnLst/>
              <a:rect l="l" t="t" r="r" b="b"/>
              <a:pathLst>
                <a:path w="509" h="2249" extrusionOk="0">
                  <a:moveTo>
                    <a:pt x="220" y="0"/>
                  </a:moveTo>
                  <a:cubicBezTo>
                    <a:pt x="215" y="0"/>
                    <a:pt x="210" y="0"/>
                    <a:pt x="205" y="1"/>
                  </a:cubicBezTo>
                  <a:cubicBezTo>
                    <a:pt x="89" y="1"/>
                    <a:pt x="0" y="99"/>
                    <a:pt x="0" y="215"/>
                  </a:cubicBezTo>
                  <a:lnTo>
                    <a:pt x="89" y="2053"/>
                  </a:lnTo>
                  <a:cubicBezTo>
                    <a:pt x="98" y="2160"/>
                    <a:pt x="188" y="2249"/>
                    <a:pt x="295" y="2249"/>
                  </a:cubicBezTo>
                  <a:lnTo>
                    <a:pt x="304" y="2249"/>
                  </a:lnTo>
                  <a:cubicBezTo>
                    <a:pt x="419" y="2240"/>
                    <a:pt x="509" y="2142"/>
                    <a:pt x="500" y="2035"/>
                  </a:cubicBezTo>
                  <a:lnTo>
                    <a:pt x="419" y="197"/>
                  </a:lnTo>
                  <a:cubicBezTo>
                    <a:pt x="411" y="86"/>
                    <a:pt x="32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10546975" y="3689925"/>
              <a:ext cx="19000" cy="50500"/>
            </a:xfrm>
            <a:custGeom>
              <a:avLst/>
              <a:gdLst/>
              <a:ahLst/>
              <a:cxnLst/>
              <a:rect l="l" t="t" r="r" b="b"/>
              <a:pathLst>
                <a:path w="760" h="2020" extrusionOk="0">
                  <a:moveTo>
                    <a:pt x="224" y="1"/>
                  </a:moveTo>
                  <a:cubicBezTo>
                    <a:pt x="212" y="1"/>
                    <a:pt x="200" y="1"/>
                    <a:pt x="188" y="3"/>
                  </a:cubicBezTo>
                  <a:cubicBezTo>
                    <a:pt x="72" y="30"/>
                    <a:pt x="1" y="137"/>
                    <a:pt x="28" y="244"/>
                  </a:cubicBezTo>
                  <a:lnTo>
                    <a:pt x="331" y="1850"/>
                  </a:lnTo>
                  <a:cubicBezTo>
                    <a:pt x="349" y="1948"/>
                    <a:pt x="438" y="2019"/>
                    <a:pt x="536" y="2019"/>
                  </a:cubicBezTo>
                  <a:cubicBezTo>
                    <a:pt x="545" y="2019"/>
                    <a:pt x="563" y="2010"/>
                    <a:pt x="572" y="2010"/>
                  </a:cubicBezTo>
                  <a:cubicBezTo>
                    <a:pt x="688" y="1993"/>
                    <a:pt x="759" y="1886"/>
                    <a:pt x="741" y="1770"/>
                  </a:cubicBezTo>
                  <a:lnTo>
                    <a:pt x="429" y="173"/>
                  </a:lnTo>
                  <a:cubicBezTo>
                    <a:pt x="413" y="69"/>
                    <a:pt x="32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10418300" y="3631500"/>
              <a:ext cx="18975" cy="50500"/>
            </a:xfrm>
            <a:custGeom>
              <a:avLst/>
              <a:gdLst/>
              <a:ahLst/>
              <a:cxnLst/>
              <a:rect l="l" t="t" r="r" b="b"/>
              <a:pathLst>
                <a:path w="759" h="2020" extrusionOk="0">
                  <a:moveTo>
                    <a:pt x="536" y="0"/>
                  </a:moveTo>
                  <a:cubicBezTo>
                    <a:pt x="434" y="0"/>
                    <a:pt x="347" y="68"/>
                    <a:pt x="331" y="172"/>
                  </a:cubicBezTo>
                  <a:lnTo>
                    <a:pt x="27" y="1769"/>
                  </a:lnTo>
                  <a:cubicBezTo>
                    <a:pt x="0" y="1885"/>
                    <a:pt x="81" y="1992"/>
                    <a:pt x="188" y="2010"/>
                  </a:cubicBezTo>
                  <a:cubicBezTo>
                    <a:pt x="206" y="2019"/>
                    <a:pt x="215" y="2019"/>
                    <a:pt x="232" y="2019"/>
                  </a:cubicBezTo>
                  <a:cubicBezTo>
                    <a:pt x="331" y="2019"/>
                    <a:pt x="411" y="1948"/>
                    <a:pt x="429" y="1850"/>
                  </a:cubicBezTo>
                  <a:lnTo>
                    <a:pt x="732" y="244"/>
                  </a:lnTo>
                  <a:cubicBezTo>
                    <a:pt x="759" y="137"/>
                    <a:pt x="678" y="30"/>
                    <a:pt x="571" y="3"/>
                  </a:cubicBezTo>
                  <a:cubicBezTo>
                    <a:pt x="559" y="1"/>
                    <a:pt x="548" y="0"/>
                    <a:pt x="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0375025" y="3664900"/>
              <a:ext cx="30350" cy="46525"/>
            </a:xfrm>
            <a:custGeom>
              <a:avLst/>
              <a:gdLst/>
              <a:ahLst/>
              <a:cxnLst/>
              <a:rect l="l" t="t" r="r" b="b"/>
              <a:pathLst>
                <a:path w="1214" h="1861" extrusionOk="0">
                  <a:moveTo>
                    <a:pt x="981" y="0"/>
                  </a:moveTo>
                  <a:cubicBezTo>
                    <a:pt x="906" y="0"/>
                    <a:pt x="833" y="43"/>
                    <a:pt x="795" y="112"/>
                  </a:cubicBezTo>
                  <a:lnTo>
                    <a:pt x="54" y="1566"/>
                  </a:lnTo>
                  <a:cubicBezTo>
                    <a:pt x="1" y="1664"/>
                    <a:pt x="36" y="1789"/>
                    <a:pt x="143" y="1843"/>
                  </a:cubicBezTo>
                  <a:cubicBezTo>
                    <a:pt x="170" y="1861"/>
                    <a:pt x="206" y="1861"/>
                    <a:pt x="233" y="1861"/>
                  </a:cubicBezTo>
                  <a:cubicBezTo>
                    <a:pt x="313" y="1861"/>
                    <a:pt x="384" y="1825"/>
                    <a:pt x="420" y="1754"/>
                  </a:cubicBezTo>
                  <a:lnTo>
                    <a:pt x="1160" y="300"/>
                  </a:lnTo>
                  <a:cubicBezTo>
                    <a:pt x="1214" y="201"/>
                    <a:pt x="1169" y="76"/>
                    <a:pt x="1071" y="23"/>
                  </a:cubicBezTo>
                  <a:cubicBezTo>
                    <a:pt x="1043" y="7"/>
                    <a:pt x="1012" y="0"/>
                    <a:pt x="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0420300" y="3588225"/>
              <a:ext cx="43075" cy="36225"/>
            </a:xfrm>
            <a:custGeom>
              <a:avLst/>
              <a:gdLst/>
              <a:ahLst/>
              <a:cxnLst/>
              <a:rect l="l" t="t" r="r" b="b"/>
              <a:pathLst>
                <a:path w="1723" h="1449" extrusionOk="0">
                  <a:moveTo>
                    <a:pt x="230" y="0"/>
                  </a:moveTo>
                  <a:cubicBezTo>
                    <a:pt x="171" y="0"/>
                    <a:pt x="112" y="25"/>
                    <a:pt x="72" y="75"/>
                  </a:cubicBezTo>
                  <a:cubicBezTo>
                    <a:pt x="1" y="164"/>
                    <a:pt x="10" y="298"/>
                    <a:pt x="99" y="369"/>
                  </a:cubicBezTo>
                  <a:lnTo>
                    <a:pt x="1357" y="1404"/>
                  </a:lnTo>
                  <a:cubicBezTo>
                    <a:pt x="1401" y="1431"/>
                    <a:pt x="1446" y="1448"/>
                    <a:pt x="1491" y="1448"/>
                  </a:cubicBezTo>
                  <a:cubicBezTo>
                    <a:pt x="1553" y="1448"/>
                    <a:pt x="1615" y="1422"/>
                    <a:pt x="1651" y="1368"/>
                  </a:cubicBezTo>
                  <a:cubicBezTo>
                    <a:pt x="1722" y="1288"/>
                    <a:pt x="1714" y="1154"/>
                    <a:pt x="1624" y="1083"/>
                  </a:cubicBezTo>
                  <a:lnTo>
                    <a:pt x="366" y="48"/>
                  </a:lnTo>
                  <a:cubicBezTo>
                    <a:pt x="327" y="16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0454875" y="3637300"/>
              <a:ext cx="25675" cy="48700"/>
            </a:xfrm>
            <a:custGeom>
              <a:avLst/>
              <a:gdLst/>
              <a:ahLst/>
              <a:cxnLst/>
              <a:rect l="l" t="t" r="r" b="b"/>
              <a:pathLst>
                <a:path w="1027" h="1948" extrusionOk="0">
                  <a:moveTo>
                    <a:pt x="229" y="1"/>
                  </a:moveTo>
                  <a:cubicBezTo>
                    <a:pt x="206" y="1"/>
                    <a:pt x="183" y="4"/>
                    <a:pt x="161" y="12"/>
                  </a:cubicBezTo>
                  <a:cubicBezTo>
                    <a:pt x="54" y="56"/>
                    <a:pt x="0" y="172"/>
                    <a:pt x="36" y="279"/>
                  </a:cubicBezTo>
                  <a:lnTo>
                    <a:pt x="598" y="1814"/>
                  </a:lnTo>
                  <a:cubicBezTo>
                    <a:pt x="634" y="1894"/>
                    <a:pt x="705" y="1948"/>
                    <a:pt x="794" y="1948"/>
                  </a:cubicBezTo>
                  <a:cubicBezTo>
                    <a:pt x="821" y="1948"/>
                    <a:pt x="839" y="1939"/>
                    <a:pt x="866" y="1930"/>
                  </a:cubicBezTo>
                  <a:cubicBezTo>
                    <a:pt x="973" y="1894"/>
                    <a:pt x="1026" y="1778"/>
                    <a:pt x="991" y="1671"/>
                  </a:cubicBezTo>
                  <a:lnTo>
                    <a:pt x="429" y="137"/>
                  </a:lnTo>
                  <a:cubicBezTo>
                    <a:pt x="393" y="52"/>
                    <a:pt x="313" y="1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0397775" y="3556600"/>
              <a:ext cx="50650" cy="21675"/>
            </a:xfrm>
            <a:custGeom>
              <a:avLst/>
              <a:gdLst/>
              <a:ahLst/>
              <a:cxnLst/>
              <a:rect l="l" t="t" r="r" b="b"/>
              <a:pathLst>
                <a:path w="2026" h="867" extrusionOk="0">
                  <a:moveTo>
                    <a:pt x="1802" y="0"/>
                  </a:moveTo>
                  <a:cubicBezTo>
                    <a:pt x="1781" y="0"/>
                    <a:pt x="1761" y="4"/>
                    <a:pt x="1740" y="10"/>
                  </a:cubicBezTo>
                  <a:lnTo>
                    <a:pt x="170" y="456"/>
                  </a:lnTo>
                  <a:cubicBezTo>
                    <a:pt x="63" y="492"/>
                    <a:pt x="1" y="608"/>
                    <a:pt x="27" y="715"/>
                  </a:cubicBezTo>
                  <a:cubicBezTo>
                    <a:pt x="54" y="804"/>
                    <a:pt x="143" y="867"/>
                    <a:pt x="233" y="867"/>
                  </a:cubicBezTo>
                  <a:cubicBezTo>
                    <a:pt x="250" y="867"/>
                    <a:pt x="268" y="858"/>
                    <a:pt x="286" y="858"/>
                  </a:cubicBezTo>
                  <a:lnTo>
                    <a:pt x="1856" y="403"/>
                  </a:lnTo>
                  <a:cubicBezTo>
                    <a:pt x="1963" y="376"/>
                    <a:pt x="2026" y="260"/>
                    <a:pt x="1999" y="153"/>
                  </a:cubicBezTo>
                  <a:cubicBezTo>
                    <a:pt x="1970" y="59"/>
                    <a:pt x="1889" y="0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493675" y="3722575"/>
              <a:ext cx="44625" cy="34575"/>
            </a:xfrm>
            <a:custGeom>
              <a:avLst/>
              <a:gdLst/>
              <a:ahLst/>
              <a:cxnLst/>
              <a:rect l="l" t="t" r="r" b="b"/>
              <a:pathLst>
                <a:path w="1785" h="1383" extrusionOk="0">
                  <a:moveTo>
                    <a:pt x="1552" y="1"/>
                  </a:moveTo>
                  <a:cubicBezTo>
                    <a:pt x="1508" y="1"/>
                    <a:pt x="1465" y="15"/>
                    <a:pt x="1428" y="44"/>
                  </a:cubicBezTo>
                  <a:lnTo>
                    <a:pt x="117" y="1008"/>
                  </a:lnTo>
                  <a:cubicBezTo>
                    <a:pt x="19" y="1079"/>
                    <a:pt x="1" y="1213"/>
                    <a:pt x="72" y="1302"/>
                  </a:cubicBezTo>
                  <a:cubicBezTo>
                    <a:pt x="108" y="1356"/>
                    <a:pt x="179" y="1382"/>
                    <a:pt x="242" y="1382"/>
                  </a:cubicBezTo>
                  <a:cubicBezTo>
                    <a:pt x="277" y="1382"/>
                    <a:pt x="322" y="1374"/>
                    <a:pt x="358" y="1347"/>
                  </a:cubicBezTo>
                  <a:lnTo>
                    <a:pt x="1669" y="374"/>
                  </a:lnTo>
                  <a:cubicBezTo>
                    <a:pt x="1767" y="312"/>
                    <a:pt x="1785" y="178"/>
                    <a:pt x="1714" y="89"/>
                  </a:cubicBezTo>
                  <a:cubicBezTo>
                    <a:pt x="1677" y="31"/>
                    <a:pt x="1615" y="1"/>
                    <a:pt x="15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0416950" y="3739500"/>
              <a:ext cx="51325" cy="12300"/>
            </a:xfrm>
            <a:custGeom>
              <a:avLst/>
              <a:gdLst/>
              <a:ahLst/>
              <a:cxnLst/>
              <a:rect l="l" t="t" r="r" b="b"/>
              <a:pathLst>
                <a:path w="2053" h="492" extrusionOk="0">
                  <a:moveTo>
                    <a:pt x="1845" y="0"/>
                  </a:moveTo>
                  <a:cubicBezTo>
                    <a:pt x="1840" y="0"/>
                    <a:pt x="1835" y="0"/>
                    <a:pt x="1830" y="1"/>
                  </a:cubicBezTo>
                  <a:lnTo>
                    <a:pt x="206" y="72"/>
                  </a:lnTo>
                  <a:cubicBezTo>
                    <a:pt x="90" y="81"/>
                    <a:pt x="1" y="179"/>
                    <a:pt x="10" y="295"/>
                  </a:cubicBezTo>
                  <a:cubicBezTo>
                    <a:pt x="10" y="402"/>
                    <a:pt x="108" y="491"/>
                    <a:pt x="215" y="491"/>
                  </a:cubicBezTo>
                  <a:lnTo>
                    <a:pt x="224" y="491"/>
                  </a:lnTo>
                  <a:lnTo>
                    <a:pt x="1856" y="411"/>
                  </a:lnTo>
                  <a:cubicBezTo>
                    <a:pt x="1964" y="411"/>
                    <a:pt x="2053" y="313"/>
                    <a:pt x="2053" y="197"/>
                  </a:cubicBezTo>
                  <a:cubicBezTo>
                    <a:pt x="2044" y="86"/>
                    <a:pt x="1946" y="0"/>
                    <a:pt x="1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0575075" y="3595000"/>
              <a:ext cx="27925" cy="47725"/>
            </a:xfrm>
            <a:custGeom>
              <a:avLst/>
              <a:gdLst/>
              <a:ahLst/>
              <a:cxnLst/>
              <a:rect l="l" t="t" r="r" b="b"/>
              <a:pathLst>
                <a:path w="1117" h="1909" extrusionOk="0">
                  <a:moveTo>
                    <a:pt x="238" y="1"/>
                  </a:moveTo>
                  <a:cubicBezTo>
                    <a:pt x="209" y="1"/>
                    <a:pt x="180" y="6"/>
                    <a:pt x="153" y="18"/>
                  </a:cubicBezTo>
                  <a:cubicBezTo>
                    <a:pt x="46" y="62"/>
                    <a:pt x="1" y="187"/>
                    <a:pt x="46" y="285"/>
                  </a:cubicBezTo>
                  <a:lnTo>
                    <a:pt x="688" y="1784"/>
                  </a:lnTo>
                  <a:cubicBezTo>
                    <a:pt x="724" y="1864"/>
                    <a:pt x="795" y="1909"/>
                    <a:pt x="875" y="1909"/>
                  </a:cubicBezTo>
                  <a:cubicBezTo>
                    <a:pt x="902" y="1909"/>
                    <a:pt x="929" y="1909"/>
                    <a:pt x="955" y="1891"/>
                  </a:cubicBezTo>
                  <a:cubicBezTo>
                    <a:pt x="1063" y="1847"/>
                    <a:pt x="1116" y="1731"/>
                    <a:pt x="1071" y="1624"/>
                  </a:cubicBezTo>
                  <a:lnTo>
                    <a:pt x="429" y="125"/>
                  </a:lnTo>
                  <a:cubicBezTo>
                    <a:pt x="396" y="46"/>
                    <a:pt x="319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0646450" y="3506425"/>
              <a:ext cx="16075" cy="65175"/>
            </a:xfrm>
            <a:custGeom>
              <a:avLst/>
              <a:gdLst/>
              <a:ahLst/>
              <a:cxnLst/>
              <a:rect l="l" t="t" r="r" b="b"/>
              <a:pathLst>
                <a:path w="643" h="2607" extrusionOk="0">
                  <a:moveTo>
                    <a:pt x="429" y="1"/>
                  </a:moveTo>
                  <a:cubicBezTo>
                    <a:pt x="321" y="1"/>
                    <a:pt x="232" y="79"/>
                    <a:pt x="224" y="189"/>
                  </a:cubicBezTo>
                  <a:lnTo>
                    <a:pt x="10" y="2374"/>
                  </a:lnTo>
                  <a:cubicBezTo>
                    <a:pt x="1" y="2490"/>
                    <a:pt x="90" y="2597"/>
                    <a:pt x="197" y="2606"/>
                  </a:cubicBezTo>
                  <a:lnTo>
                    <a:pt x="224" y="2606"/>
                  </a:lnTo>
                  <a:cubicBezTo>
                    <a:pt x="322" y="2606"/>
                    <a:pt x="420" y="2526"/>
                    <a:pt x="429" y="2419"/>
                  </a:cubicBezTo>
                  <a:lnTo>
                    <a:pt x="634" y="224"/>
                  </a:lnTo>
                  <a:cubicBezTo>
                    <a:pt x="643" y="117"/>
                    <a:pt x="563" y="10"/>
                    <a:pt x="447" y="1"/>
                  </a:cubicBezTo>
                  <a:cubicBezTo>
                    <a:pt x="441" y="1"/>
                    <a:pt x="435" y="1"/>
                    <a:pt x="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0524450" y="3640250"/>
              <a:ext cx="32150" cy="45750"/>
            </a:xfrm>
            <a:custGeom>
              <a:avLst/>
              <a:gdLst/>
              <a:ahLst/>
              <a:cxnLst/>
              <a:rect l="l" t="t" r="r" b="b"/>
              <a:pathLst>
                <a:path w="1286" h="1830" extrusionOk="0">
                  <a:moveTo>
                    <a:pt x="1048" y="1"/>
                  </a:moveTo>
                  <a:cubicBezTo>
                    <a:pt x="977" y="1"/>
                    <a:pt x="908" y="37"/>
                    <a:pt x="866" y="108"/>
                  </a:cubicBezTo>
                  <a:lnTo>
                    <a:pt x="63" y="1517"/>
                  </a:lnTo>
                  <a:cubicBezTo>
                    <a:pt x="1" y="1616"/>
                    <a:pt x="37" y="1740"/>
                    <a:pt x="135" y="1803"/>
                  </a:cubicBezTo>
                  <a:cubicBezTo>
                    <a:pt x="170" y="1821"/>
                    <a:pt x="206" y="1830"/>
                    <a:pt x="242" y="1830"/>
                  </a:cubicBezTo>
                  <a:cubicBezTo>
                    <a:pt x="313" y="1830"/>
                    <a:pt x="384" y="1794"/>
                    <a:pt x="420" y="1723"/>
                  </a:cubicBezTo>
                  <a:lnTo>
                    <a:pt x="1232" y="313"/>
                  </a:lnTo>
                  <a:cubicBezTo>
                    <a:pt x="1285" y="206"/>
                    <a:pt x="1250" y="81"/>
                    <a:pt x="1152" y="28"/>
                  </a:cubicBezTo>
                  <a:cubicBezTo>
                    <a:pt x="1119" y="10"/>
                    <a:pt x="1083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0600075" y="3638625"/>
              <a:ext cx="43050" cy="36225"/>
            </a:xfrm>
            <a:custGeom>
              <a:avLst/>
              <a:gdLst/>
              <a:ahLst/>
              <a:cxnLst/>
              <a:rect l="l" t="t" r="r" b="b"/>
              <a:pathLst>
                <a:path w="1722" h="1449" extrusionOk="0">
                  <a:moveTo>
                    <a:pt x="1492" y="0"/>
                  </a:moveTo>
                  <a:cubicBezTo>
                    <a:pt x="1444" y="0"/>
                    <a:pt x="1396" y="16"/>
                    <a:pt x="1356" y="48"/>
                  </a:cubicBezTo>
                  <a:lnTo>
                    <a:pt x="98" y="1083"/>
                  </a:lnTo>
                  <a:cubicBezTo>
                    <a:pt x="9" y="1154"/>
                    <a:pt x="0" y="1288"/>
                    <a:pt x="71" y="1377"/>
                  </a:cubicBezTo>
                  <a:cubicBezTo>
                    <a:pt x="116" y="1422"/>
                    <a:pt x="170" y="1449"/>
                    <a:pt x="232" y="1449"/>
                  </a:cubicBezTo>
                  <a:cubicBezTo>
                    <a:pt x="277" y="1449"/>
                    <a:pt x="321" y="1431"/>
                    <a:pt x="366" y="1404"/>
                  </a:cubicBezTo>
                  <a:lnTo>
                    <a:pt x="1624" y="369"/>
                  </a:lnTo>
                  <a:cubicBezTo>
                    <a:pt x="1713" y="298"/>
                    <a:pt x="1722" y="164"/>
                    <a:pt x="1650" y="75"/>
                  </a:cubicBezTo>
                  <a:cubicBezTo>
                    <a:pt x="1611" y="25"/>
                    <a:pt x="1552" y="0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0605200" y="3578975"/>
              <a:ext cx="43050" cy="36325"/>
            </a:xfrm>
            <a:custGeom>
              <a:avLst/>
              <a:gdLst/>
              <a:ahLst/>
              <a:cxnLst/>
              <a:rect l="l" t="t" r="r" b="b"/>
              <a:pathLst>
                <a:path w="1722" h="1453" extrusionOk="0">
                  <a:moveTo>
                    <a:pt x="237" y="1"/>
                  </a:moveTo>
                  <a:cubicBezTo>
                    <a:pt x="178" y="1"/>
                    <a:pt x="121" y="28"/>
                    <a:pt x="81" y="79"/>
                  </a:cubicBezTo>
                  <a:cubicBezTo>
                    <a:pt x="0" y="168"/>
                    <a:pt x="18" y="293"/>
                    <a:pt x="107" y="364"/>
                  </a:cubicBezTo>
                  <a:lnTo>
                    <a:pt x="1356" y="1408"/>
                  </a:lnTo>
                  <a:cubicBezTo>
                    <a:pt x="1392" y="1444"/>
                    <a:pt x="1445" y="1453"/>
                    <a:pt x="1490" y="1453"/>
                  </a:cubicBezTo>
                  <a:cubicBezTo>
                    <a:pt x="1553" y="1453"/>
                    <a:pt x="1606" y="1435"/>
                    <a:pt x="1651" y="1381"/>
                  </a:cubicBezTo>
                  <a:cubicBezTo>
                    <a:pt x="1722" y="1292"/>
                    <a:pt x="1713" y="1158"/>
                    <a:pt x="1624" y="1087"/>
                  </a:cubicBezTo>
                  <a:lnTo>
                    <a:pt x="366" y="52"/>
                  </a:lnTo>
                  <a:cubicBezTo>
                    <a:pt x="327" y="17"/>
                    <a:pt x="282" y="1"/>
                    <a:pt x="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540075" y="3561025"/>
              <a:ext cx="26125" cy="48475"/>
            </a:xfrm>
            <a:custGeom>
              <a:avLst/>
              <a:gdLst/>
              <a:ahLst/>
              <a:cxnLst/>
              <a:rect l="l" t="t" r="r" b="b"/>
              <a:pathLst>
                <a:path w="1045" h="1939" extrusionOk="0">
                  <a:moveTo>
                    <a:pt x="815" y="1"/>
                  </a:moveTo>
                  <a:cubicBezTo>
                    <a:pt x="728" y="1"/>
                    <a:pt x="644" y="52"/>
                    <a:pt x="616" y="137"/>
                  </a:cubicBezTo>
                  <a:lnTo>
                    <a:pt x="45" y="1662"/>
                  </a:lnTo>
                  <a:cubicBezTo>
                    <a:pt x="0" y="1769"/>
                    <a:pt x="63" y="1885"/>
                    <a:pt x="170" y="1930"/>
                  </a:cubicBezTo>
                  <a:cubicBezTo>
                    <a:pt x="188" y="1939"/>
                    <a:pt x="214" y="1939"/>
                    <a:pt x="241" y="1939"/>
                  </a:cubicBezTo>
                  <a:cubicBezTo>
                    <a:pt x="321" y="1939"/>
                    <a:pt x="402" y="1885"/>
                    <a:pt x="429" y="1805"/>
                  </a:cubicBezTo>
                  <a:lnTo>
                    <a:pt x="999" y="279"/>
                  </a:lnTo>
                  <a:cubicBezTo>
                    <a:pt x="1044" y="172"/>
                    <a:pt x="991" y="56"/>
                    <a:pt x="883" y="12"/>
                  </a:cubicBezTo>
                  <a:cubicBezTo>
                    <a:pt x="861" y="4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0580225" y="3538450"/>
              <a:ext cx="46400" cy="31800"/>
            </a:xfrm>
            <a:custGeom>
              <a:avLst/>
              <a:gdLst/>
              <a:ahLst/>
              <a:cxnLst/>
              <a:rect l="l" t="t" r="r" b="b"/>
              <a:pathLst>
                <a:path w="1856" h="1272" extrusionOk="0">
                  <a:moveTo>
                    <a:pt x="1615" y="1"/>
                  </a:moveTo>
                  <a:cubicBezTo>
                    <a:pt x="1578" y="1"/>
                    <a:pt x="1541" y="10"/>
                    <a:pt x="1508" y="32"/>
                  </a:cubicBezTo>
                  <a:lnTo>
                    <a:pt x="125" y="888"/>
                  </a:lnTo>
                  <a:cubicBezTo>
                    <a:pt x="27" y="951"/>
                    <a:pt x="0" y="1075"/>
                    <a:pt x="54" y="1174"/>
                  </a:cubicBezTo>
                  <a:cubicBezTo>
                    <a:pt x="98" y="1236"/>
                    <a:pt x="161" y="1272"/>
                    <a:pt x="232" y="1272"/>
                  </a:cubicBezTo>
                  <a:cubicBezTo>
                    <a:pt x="268" y="1272"/>
                    <a:pt x="312" y="1263"/>
                    <a:pt x="339" y="1245"/>
                  </a:cubicBezTo>
                  <a:lnTo>
                    <a:pt x="1731" y="389"/>
                  </a:lnTo>
                  <a:cubicBezTo>
                    <a:pt x="1829" y="326"/>
                    <a:pt x="1856" y="201"/>
                    <a:pt x="1793" y="103"/>
                  </a:cubicBezTo>
                  <a:cubicBezTo>
                    <a:pt x="1758" y="38"/>
                    <a:pt x="1687" y="1"/>
                    <a:pt x="1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0621475" y="3463900"/>
              <a:ext cx="34600" cy="44125"/>
            </a:xfrm>
            <a:custGeom>
              <a:avLst/>
              <a:gdLst/>
              <a:ahLst/>
              <a:cxnLst/>
              <a:rect l="l" t="t" r="r" b="b"/>
              <a:pathLst>
                <a:path w="1384" h="1765" extrusionOk="0">
                  <a:moveTo>
                    <a:pt x="1143" y="0"/>
                  </a:moveTo>
                  <a:cubicBezTo>
                    <a:pt x="1076" y="0"/>
                    <a:pt x="1012" y="31"/>
                    <a:pt x="973" y="88"/>
                  </a:cubicBezTo>
                  <a:lnTo>
                    <a:pt x="63" y="1444"/>
                  </a:lnTo>
                  <a:cubicBezTo>
                    <a:pt x="0" y="1533"/>
                    <a:pt x="18" y="1667"/>
                    <a:pt x="116" y="1729"/>
                  </a:cubicBezTo>
                  <a:cubicBezTo>
                    <a:pt x="152" y="1756"/>
                    <a:pt x="197" y="1765"/>
                    <a:pt x="232" y="1765"/>
                  </a:cubicBezTo>
                  <a:cubicBezTo>
                    <a:pt x="295" y="1765"/>
                    <a:pt x="366" y="1729"/>
                    <a:pt x="402" y="1676"/>
                  </a:cubicBezTo>
                  <a:lnTo>
                    <a:pt x="1312" y="320"/>
                  </a:lnTo>
                  <a:cubicBezTo>
                    <a:pt x="1383" y="230"/>
                    <a:pt x="1356" y="97"/>
                    <a:pt x="1258" y="34"/>
                  </a:cubicBezTo>
                  <a:cubicBezTo>
                    <a:pt x="1222" y="11"/>
                    <a:pt x="1182" y="0"/>
                    <a:pt x="1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0380825" y="3591825"/>
              <a:ext cx="27900" cy="60050"/>
            </a:xfrm>
            <a:custGeom>
              <a:avLst/>
              <a:gdLst/>
              <a:ahLst/>
              <a:cxnLst/>
              <a:rect l="l" t="t" r="r" b="b"/>
              <a:pathLst>
                <a:path w="1116" h="2402" extrusionOk="0">
                  <a:moveTo>
                    <a:pt x="227" y="1"/>
                  </a:moveTo>
                  <a:cubicBezTo>
                    <a:pt x="206" y="1"/>
                    <a:pt x="184" y="4"/>
                    <a:pt x="161" y="11"/>
                  </a:cubicBezTo>
                  <a:cubicBezTo>
                    <a:pt x="54" y="47"/>
                    <a:pt x="1" y="163"/>
                    <a:pt x="36" y="279"/>
                  </a:cubicBezTo>
                  <a:lnTo>
                    <a:pt x="688" y="2259"/>
                  </a:lnTo>
                  <a:cubicBezTo>
                    <a:pt x="714" y="2348"/>
                    <a:pt x="795" y="2402"/>
                    <a:pt x="884" y="2402"/>
                  </a:cubicBezTo>
                  <a:cubicBezTo>
                    <a:pt x="902" y="2402"/>
                    <a:pt x="928" y="2402"/>
                    <a:pt x="946" y="2393"/>
                  </a:cubicBezTo>
                  <a:cubicBezTo>
                    <a:pt x="1062" y="2357"/>
                    <a:pt x="1116" y="2241"/>
                    <a:pt x="1080" y="2134"/>
                  </a:cubicBezTo>
                  <a:lnTo>
                    <a:pt x="429" y="145"/>
                  </a:lnTo>
                  <a:cubicBezTo>
                    <a:pt x="400" y="58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0383275" y="3402000"/>
              <a:ext cx="33700" cy="41350"/>
            </a:xfrm>
            <a:custGeom>
              <a:avLst/>
              <a:gdLst/>
              <a:ahLst/>
              <a:cxnLst/>
              <a:rect l="l" t="t" r="r" b="b"/>
              <a:pathLst>
                <a:path w="1348" h="1654" extrusionOk="0">
                  <a:moveTo>
                    <a:pt x="1117" y="0"/>
                  </a:moveTo>
                  <a:cubicBezTo>
                    <a:pt x="1058" y="0"/>
                    <a:pt x="1000" y="25"/>
                    <a:pt x="955" y="75"/>
                  </a:cubicBezTo>
                  <a:lnTo>
                    <a:pt x="563" y="539"/>
                  </a:lnTo>
                  <a:cubicBezTo>
                    <a:pt x="367" y="895"/>
                    <a:pt x="170" y="1270"/>
                    <a:pt x="1" y="1645"/>
                  </a:cubicBezTo>
                  <a:cubicBezTo>
                    <a:pt x="19" y="1654"/>
                    <a:pt x="45" y="1654"/>
                    <a:pt x="63" y="1654"/>
                  </a:cubicBezTo>
                  <a:cubicBezTo>
                    <a:pt x="126" y="1654"/>
                    <a:pt x="179" y="1627"/>
                    <a:pt x="224" y="1582"/>
                  </a:cubicBezTo>
                  <a:lnTo>
                    <a:pt x="1277" y="342"/>
                  </a:lnTo>
                  <a:cubicBezTo>
                    <a:pt x="1348" y="253"/>
                    <a:pt x="1339" y="119"/>
                    <a:pt x="1250" y="48"/>
                  </a:cubicBezTo>
                  <a:cubicBezTo>
                    <a:pt x="1210" y="16"/>
                    <a:pt x="1163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0580225" y="3477900"/>
              <a:ext cx="15175" cy="62700"/>
            </a:xfrm>
            <a:custGeom>
              <a:avLst/>
              <a:gdLst/>
              <a:ahLst/>
              <a:cxnLst/>
              <a:rect l="l" t="t" r="r" b="b"/>
              <a:pathLst>
                <a:path w="607" h="2508" extrusionOk="0">
                  <a:moveTo>
                    <a:pt x="402" y="0"/>
                  </a:moveTo>
                  <a:cubicBezTo>
                    <a:pt x="286" y="0"/>
                    <a:pt x="187" y="81"/>
                    <a:pt x="179" y="197"/>
                  </a:cubicBezTo>
                  <a:lnTo>
                    <a:pt x="9" y="2284"/>
                  </a:lnTo>
                  <a:cubicBezTo>
                    <a:pt x="0" y="2400"/>
                    <a:pt x="89" y="2498"/>
                    <a:pt x="205" y="2507"/>
                  </a:cubicBezTo>
                  <a:lnTo>
                    <a:pt x="223" y="2507"/>
                  </a:lnTo>
                  <a:cubicBezTo>
                    <a:pt x="330" y="2507"/>
                    <a:pt x="419" y="2427"/>
                    <a:pt x="428" y="2320"/>
                  </a:cubicBezTo>
                  <a:lnTo>
                    <a:pt x="598" y="223"/>
                  </a:lnTo>
                  <a:cubicBezTo>
                    <a:pt x="607" y="116"/>
                    <a:pt x="518" y="9"/>
                    <a:pt x="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0458450" y="3448250"/>
              <a:ext cx="29900" cy="54200"/>
            </a:xfrm>
            <a:custGeom>
              <a:avLst/>
              <a:gdLst/>
              <a:ahLst/>
              <a:cxnLst/>
              <a:rect l="l" t="t" r="r" b="b"/>
              <a:pathLst>
                <a:path w="1196" h="2168" extrusionOk="0">
                  <a:moveTo>
                    <a:pt x="959" y="1"/>
                  </a:moveTo>
                  <a:cubicBezTo>
                    <a:pt x="877" y="1"/>
                    <a:pt x="800" y="46"/>
                    <a:pt x="767" y="125"/>
                  </a:cubicBezTo>
                  <a:lnTo>
                    <a:pt x="45" y="1882"/>
                  </a:lnTo>
                  <a:cubicBezTo>
                    <a:pt x="0" y="1989"/>
                    <a:pt x="45" y="2114"/>
                    <a:pt x="152" y="2150"/>
                  </a:cubicBezTo>
                  <a:cubicBezTo>
                    <a:pt x="179" y="2168"/>
                    <a:pt x="205" y="2168"/>
                    <a:pt x="232" y="2168"/>
                  </a:cubicBezTo>
                  <a:cubicBezTo>
                    <a:pt x="312" y="2168"/>
                    <a:pt x="393" y="2123"/>
                    <a:pt x="420" y="2043"/>
                  </a:cubicBezTo>
                  <a:lnTo>
                    <a:pt x="1151" y="285"/>
                  </a:lnTo>
                  <a:cubicBezTo>
                    <a:pt x="1196" y="178"/>
                    <a:pt x="1151" y="62"/>
                    <a:pt x="1044" y="18"/>
                  </a:cubicBezTo>
                  <a:cubicBezTo>
                    <a:pt x="1016" y="6"/>
                    <a:pt x="987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0485200" y="3670325"/>
              <a:ext cx="25225" cy="48675"/>
            </a:xfrm>
            <a:custGeom>
              <a:avLst/>
              <a:gdLst/>
              <a:ahLst/>
              <a:cxnLst/>
              <a:rect l="l" t="t" r="r" b="b"/>
              <a:pathLst>
                <a:path w="1009" h="1947" extrusionOk="0">
                  <a:moveTo>
                    <a:pt x="772" y="0"/>
                  </a:moveTo>
                  <a:cubicBezTo>
                    <a:pt x="687" y="0"/>
                    <a:pt x="607" y="51"/>
                    <a:pt x="572" y="136"/>
                  </a:cubicBezTo>
                  <a:lnTo>
                    <a:pt x="36" y="1679"/>
                  </a:lnTo>
                  <a:cubicBezTo>
                    <a:pt x="1" y="1786"/>
                    <a:pt x="54" y="1902"/>
                    <a:pt x="161" y="1938"/>
                  </a:cubicBezTo>
                  <a:cubicBezTo>
                    <a:pt x="188" y="1947"/>
                    <a:pt x="206" y="1947"/>
                    <a:pt x="233" y="1947"/>
                  </a:cubicBezTo>
                  <a:cubicBezTo>
                    <a:pt x="313" y="1947"/>
                    <a:pt x="393" y="1902"/>
                    <a:pt x="429" y="1813"/>
                  </a:cubicBezTo>
                  <a:lnTo>
                    <a:pt x="964" y="279"/>
                  </a:lnTo>
                  <a:cubicBezTo>
                    <a:pt x="1009" y="172"/>
                    <a:pt x="946" y="47"/>
                    <a:pt x="839" y="11"/>
                  </a:cubicBezTo>
                  <a:cubicBezTo>
                    <a:pt x="817" y="4"/>
                    <a:pt x="794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555450" y="3666350"/>
              <a:ext cx="43300" cy="36150"/>
            </a:xfrm>
            <a:custGeom>
              <a:avLst/>
              <a:gdLst/>
              <a:ahLst/>
              <a:cxnLst/>
              <a:rect l="l" t="t" r="r" b="b"/>
              <a:pathLst>
                <a:path w="1732" h="1446" extrusionOk="0">
                  <a:moveTo>
                    <a:pt x="240" y="1"/>
                  </a:moveTo>
                  <a:cubicBezTo>
                    <a:pt x="180" y="1"/>
                    <a:pt x="122" y="26"/>
                    <a:pt x="81" y="72"/>
                  </a:cubicBezTo>
                  <a:cubicBezTo>
                    <a:pt x="1" y="161"/>
                    <a:pt x="19" y="295"/>
                    <a:pt x="108" y="366"/>
                  </a:cubicBezTo>
                  <a:lnTo>
                    <a:pt x="1366" y="1401"/>
                  </a:lnTo>
                  <a:cubicBezTo>
                    <a:pt x="1401" y="1437"/>
                    <a:pt x="1446" y="1446"/>
                    <a:pt x="1500" y="1446"/>
                  </a:cubicBezTo>
                  <a:cubicBezTo>
                    <a:pt x="1553" y="1446"/>
                    <a:pt x="1616" y="1419"/>
                    <a:pt x="1660" y="1374"/>
                  </a:cubicBezTo>
                  <a:cubicBezTo>
                    <a:pt x="1732" y="1285"/>
                    <a:pt x="1714" y="1151"/>
                    <a:pt x="1624" y="1080"/>
                  </a:cubicBezTo>
                  <a:lnTo>
                    <a:pt x="367" y="45"/>
                  </a:lnTo>
                  <a:cubicBezTo>
                    <a:pt x="328" y="15"/>
                    <a:pt x="284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0409150" y="3478625"/>
              <a:ext cx="37275" cy="54825"/>
            </a:xfrm>
            <a:custGeom>
              <a:avLst/>
              <a:gdLst/>
              <a:ahLst/>
              <a:cxnLst/>
              <a:rect l="l" t="t" r="r" b="b"/>
              <a:pathLst>
                <a:path w="1491" h="2193" extrusionOk="0">
                  <a:moveTo>
                    <a:pt x="238" y="0"/>
                  </a:moveTo>
                  <a:cubicBezTo>
                    <a:pt x="204" y="0"/>
                    <a:pt x="168" y="8"/>
                    <a:pt x="134" y="25"/>
                  </a:cubicBezTo>
                  <a:cubicBezTo>
                    <a:pt x="36" y="87"/>
                    <a:pt x="1" y="212"/>
                    <a:pt x="63" y="310"/>
                  </a:cubicBezTo>
                  <a:lnTo>
                    <a:pt x="1071" y="2086"/>
                  </a:lnTo>
                  <a:cubicBezTo>
                    <a:pt x="1107" y="2157"/>
                    <a:pt x="1178" y="2193"/>
                    <a:pt x="1250" y="2193"/>
                  </a:cubicBezTo>
                  <a:cubicBezTo>
                    <a:pt x="1285" y="2193"/>
                    <a:pt x="1321" y="2184"/>
                    <a:pt x="1357" y="2166"/>
                  </a:cubicBezTo>
                  <a:cubicBezTo>
                    <a:pt x="1455" y="2112"/>
                    <a:pt x="1490" y="1988"/>
                    <a:pt x="1428" y="1880"/>
                  </a:cubicBezTo>
                  <a:lnTo>
                    <a:pt x="420" y="105"/>
                  </a:lnTo>
                  <a:cubicBezTo>
                    <a:pt x="383" y="38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0391525" y="3510225"/>
              <a:ext cx="12975" cy="38400"/>
            </a:xfrm>
            <a:custGeom>
              <a:avLst/>
              <a:gdLst/>
              <a:ahLst/>
              <a:cxnLst/>
              <a:rect l="l" t="t" r="r" b="b"/>
              <a:pathLst>
                <a:path w="519" h="1536" extrusionOk="0">
                  <a:moveTo>
                    <a:pt x="313" y="1"/>
                  </a:moveTo>
                  <a:cubicBezTo>
                    <a:pt x="206" y="1"/>
                    <a:pt x="99" y="81"/>
                    <a:pt x="99" y="197"/>
                  </a:cubicBezTo>
                  <a:lnTo>
                    <a:pt x="10" y="1312"/>
                  </a:lnTo>
                  <a:cubicBezTo>
                    <a:pt x="1" y="1428"/>
                    <a:pt x="90" y="1526"/>
                    <a:pt x="206" y="1535"/>
                  </a:cubicBezTo>
                  <a:lnTo>
                    <a:pt x="215" y="1535"/>
                  </a:lnTo>
                  <a:cubicBezTo>
                    <a:pt x="331" y="1535"/>
                    <a:pt x="420" y="1455"/>
                    <a:pt x="429" y="1348"/>
                  </a:cubicBezTo>
                  <a:lnTo>
                    <a:pt x="509" y="224"/>
                  </a:lnTo>
                  <a:cubicBezTo>
                    <a:pt x="518" y="117"/>
                    <a:pt x="429" y="10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0375025" y="3463225"/>
              <a:ext cx="27250" cy="39225"/>
            </a:xfrm>
            <a:custGeom>
              <a:avLst/>
              <a:gdLst/>
              <a:ahLst/>
              <a:cxnLst/>
              <a:rect l="l" t="t" r="r" b="b"/>
              <a:pathLst>
                <a:path w="1090" h="1569" extrusionOk="0">
                  <a:moveTo>
                    <a:pt x="853" y="1"/>
                  </a:moveTo>
                  <a:cubicBezTo>
                    <a:pt x="778" y="1"/>
                    <a:pt x="707" y="41"/>
                    <a:pt x="670" y="115"/>
                  </a:cubicBezTo>
                  <a:lnTo>
                    <a:pt x="54" y="1265"/>
                  </a:lnTo>
                  <a:cubicBezTo>
                    <a:pt x="1" y="1364"/>
                    <a:pt x="36" y="1488"/>
                    <a:pt x="135" y="1551"/>
                  </a:cubicBezTo>
                  <a:cubicBezTo>
                    <a:pt x="170" y="1560"/>
                    <a:pt x="197" y="1569"/>
                    <a:pt x="233" y="1569"/>
                  </a:cubicBezTo>
                  <a:cubicBezTo>
                    <a:pt x="304" y="1569"/>
                    <a:pt x="375" y="1533"/>
                    <a:pt x="420" y="1462"/>
                  </a:cubicBezTo>
                  <a:lnTo>
                    <a:pt x="1036" y="311"/>
                  </a:lnTo>
                  <a:cubicBezTo>
                    <a:pt x="1089" y="204"/>
                    <a:pt x="1053" y="79"/>
                    <a:pt x="955" y="25"/>
                  </a:cubicBezTo>
                  <a:cubicBezTo>
                    <a:pt x="922" y="9"/>
                    <a:pt x="887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0518875" y="3426875"/>
              <a:ext cx="32375" cy="45700"/>
            </a:xfrm>
            <a:custGeom>
              <a:avLst/>
              <a:gdLst/>
              <a:ahLst/>
              <a:cxnLst/>
              <a:rect l="l" t="t" r="r" b="b"/>
              <a:pathLst>
                <a:path w="1295" h="1828" extrusionOk="0">
                  <a:moveTo>
                    <a:pt x="232" y="0"/>
                  </a:moveTo>
                  <a:cubicBezTo>
                    <a:pt x="199" y="0"/>
                    <a:pt x="166" y="8"/>
                    <a:pt x="135" y="25"/>
                  </a:cubicBezTo>
                  <a:cubicBezTo>
                    <a:pt x="36" y="88"/>
                    <a:pt x="1" y="213"/>
                    <a:pt x="54" y="311"/>
                  </a:cubicBezTo>
                  <a:lnTo>
                    <a:pt x="875" y="1720"/>
                  </a:lnTo>
                  <a:cubicBezTo>
                    <a:pt x="911" y="1783"/>
                    <a:pt x="982" y="1827"/>
                    <a:pt x="1053" y="1827"/>
                  </a:cubicBezTo>
                  <a:cubicBezTo>
                    <a:pt x="1089" y="1827"/>
                    <a:pt x="1125" y="1818"/>
                    <a:pt x="1161" y="1792"/>
                  </a:cubicBezTo>
                  <a:cubicBezTo>
                    <a:pt x="1259" y="1738"/>
                    <a:pt x="1294" y="1613"/>
                    <a:pt x="1232" y="1515"/>
                  </a:cubicBezTo>
                  <a:lnTo>
                    <a:pt x="411" y="106"/>
                  </a:lnTo>
                  <a:cubicBezTo>
                    <a:pt x="375" y="38"/>
                    <a:pt x="304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0676775" y="3470725"/>
              <a:ext cx="48200" cy="42650"/>
            </a:xfrm>
            <a:custGeom>
              <a:avLst/>
              <a:gdLst/>
              <a:ahLst/>
              <a:cxnLst/>
              <a:rect l="l" t="t" r="r" b="b"/>
              <a:pathLst>
                <a:path w="1928" h="1706" extrusionOk="0">
                  <a:moveTo>
                    <a:pt x="1694" y="0"/>
                  </a:moveTo>
                  <a:cubicBezTo>
                    <a:pt x="1645" y="0"/>
                    <a:pt x="1594" y="18"/>
                    <a:pt x="1553" y="55"/>
                  </a:cubicBezTo>
                  <a:lnTo>
                    <a:pt x="90" y="1340"/>
                  </a:lnTo>
                  <a:cubicBezTo>
                    <a:pt x="10" y="1420"/>
                    <a:pt x="1" y="1545"/>
                    <a:pt x="72" y="1634"/>
                  </a:cubicBezTo>
                  <a:cubicBezTo>
                    <a:pt x="117" y="1679"/>
                    <a:pt x="170" y="1706"/>
                    <a:pt x="233" y="1706"/>
                  </a:cubicBezTo>
                  <a:cubicBezTo>
                    <a:pt x="277" y="1706"/>
                    <a:pt x="331" y="1688"/>
                    <a:pt x="367" y="1652"/>
                  </a:cubicBezTo>
                  <a:lnTo>
                    <a:pt x="1830" y="359"/>
                  </a:lnTo>
                  <a:cubicBezTo>
                    <a:pt x="1919" y="287"/>
                    <a:pt x="1928" y="154"/>
                    <a:pt x="1848" y="73"/>
                  </a:cubicBezTo>
                  <a:cubicBezTo>
                    <a:pt x="1809" y="25"/>
                    <a:pt x="1752" y="0"/>
                    <a:pt x="1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0431675" y="3403550"/>
              <a:ext cx="29925" cy="56975"/>
            </a:xfrm>
            <a:custGeom>
              <a:avLst/>
              <a:gdLst/>
              <a:ahLst/>
              <a:cxnLst/>
              <a:rect l="l" t="t" r="r" b="b"/>
              <a:pathLst>
                <a:path w="1197" h="2279" extrusionOk="0">
                  <a:moveTo>
                    <a:pt x="970" y="1"/>
                  </a:moveTo>
                  <a:cubicBezTo>
                    <a:pt x="885" y="1"/>
                    <a:pt x="802" y="46"/>
                    <a:pt x="768" y="129"/>
                  </a:cubicBezTo>
                  <a:lnTo>
                    <a:pt x="45" y="2002"/>
                  </a:lnTo>
                  <a:cubicBezTo>
                    <a:pt x="1" y="2109"/>
                    <a:pt x="54" y="2225"/>
                    <a:pt x="161" y="2270"/>
                  </a:cubicBezTo>
                  <a:cubicBezTo>
                    <a:pt x="188" y="2279"/>
                    <a:pt x="215" y="2279"/>
                    <a:pt x="242" y="2279"/>
                  </a:cubicBezTo>
                  <a:cubicBezTo>
                    <a:pt x="322" y="2279"/>
                    <a:pt x="402" y="2234"/>
                    <a:pt x="429" y="2154"/>
                  </a:cubicBezTo>
                  <a:lnTo>
                    <a:pt x="1160" y="280"/>
                  </a:lnTo>
                  <a:cubicBezTo>
                    <a:pt x="1196" y="173"/>
                    <a:pt x="1143" y="57"/>
                    <a:pt x="1044" y="13"/>
                  </a:cubicBezTo>
                  <a:cubicBezTo>
                    <a:pt x="1020" y="4"/>
                    <a:pt x="995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0682800" y="3424150"/>
              <a:ext cx="11400" cy="51100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06" y="0"/>
                  </a:moveTo>
                  <a:cubicBezTo>
                    <a:pt x="99" y="0"/>
                    <a:pt x="1" y="99"/>
                    <a:pt x="10" y="215"/>
                  </a:cubicBezTo>
                  <a:lnTo>
                    <a:pt x="36" y="1838"/>
                  </a:lnTo>
                  <a:cubicBezTo>
                    <a:pt x="45" y="1954"/>
                    <a:pt x="135" y="2043"/>
                    <a:pt x="251" y="2043"/>
                  </a:cubicBezTo>
                  <a:cubicBezTo>
                    <a:pt x="367" y="2043"/>
                    <a:pt x="456" y="1945"/>
                    <a:pt x="456" y="1829"/>
                  </a:cubicBezTo>
                  <a:lnTo>
                    <a:pt x="420" y="206"/>
                  </a:lnTo>
                  <a:cubicBezTo>
                    <a:pt x="420" y="90"/>
                    <a:pt x="331" y="0"/>
                    <a:pt x="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0643550" y="3400950"/>
              <a:ext cx="51325" cy="12300"/>
            </a:xfrm>
            <a:custGeom>
              <a:avLst/>
              <a:gdLst/>
              <a:ahLst/>
              <a:cxnLst/>
              <a:rect l="l" t="t" r="r" b="b"/>
              <a:pathLst>
                <a:path w="2053" h="492" extrusionOk="0">
                  <a:moveTo>
                    <a:pt x="209" y="0"/>
                  </a:moveTo>
                  <a:cubicBezTo>
                    <a:pt x="107" y="0"/>
                    <a:pt x="9" y="86"/>
                    <a:pt x="1" y="197"/>
                  </a:cubicBezTo>
                  <a:cubicBezTo>
                    <a:pt x="1" y="313"/>
                    <a:pt x="81" y="411"/>
                    <a:pt x="197" y="411"/>
                  </a:cubicBezTo>
                  <a:lnTo>
                    <a:pt x="1829" y="491"/>
                  </a:lnTo>
                  <a:lnTo>
                    <a:pt x="1838" y="491"/>
                  </a:lnTo>
                  <a:cubicBezTo>
                    <a:pt x="1945" y="491"/>
                    <a:pt x="2035" y="411"/>
                    <a:pt x="2044" y="295"/>
                  </a:cubicBezTo>
                  <a:cubicBezTo>
                    <a:pt x="2053" y="188"/>
                    <a:pt x="1963" y="90"/>
                    <a:pt x="1847" y="81"/>
                  </a:cubicBezTo>
                  <a:lnTo>
                    <a:pt x="224" y="1"/>
                  </a:lnTo>
                  <a:cubicBezTo>
                    <a:pt x="219" y="0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0471825" y="3404975"/>
              <a:ext cx="51325" cy="11175"/>
            </a:xfrm>
            <a:custGeom>
              <a:avLst/>
              <a:gdLst/>
              <a:ahLst/>
              <a:cxnLst/>
              <a:rect l="l" t="t" r="r" b="b"/>
              <a:pathLst>
                <a:path w="2053" h="447" extrusionOk="0">
                  <a:moveTo>
                    <a:pt x="1838" y="0"/>
                  </a:moveTo>
                  <a:lnTo>
                    <a:pt x="215" y="27"/>
                  </a:lnTo>
                  <a:cubicBezTo>
                    <a:pt x="99" y="36"/>
                    <a:pt x="0" y="125"/>
                    <a:pt x="9" y="241"/>
                  </a:cubicBezTo>
                  <a:cubicBezTo>
                    <a:pt x="9" y="357"/>
                    <a:pt x="99" y="446"/>
                    <a:pt x="215" y="446"/>
                  </a:cubicBezTo>
                  <a:lnTo>
                    <a:pt x="1847" y="420"/>
                  </a:lnTo>
                  <a:cubicBezTo>
                    <a:pt x="1963" y="411"/>
                    <a:pt x="2052" y="321"/>
                    <a:pt x="2052" y="205"/>
                  </a:cubicBezTo>
                  <a:cubicBezTo>
                    <a:pt x="2052" y="89"/>
                    <a:pt x="1945" y="9"/>
                    <a:pt x="1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0668525" y="3562000"/>
              <a:ext cx="27900" cy="47725"/>
            </a:xfrm>
            <a:custGeom>
              <a:avLst/>
              <a:gdLst/>
              <a:ahLst/>
              <a:cxnLst/>
              <a:rect l="l" t="t" r="r" b="b"/>
              <a:pathLst>
                <a:path w="1116" h="1909" extrusionOk="0">
                  <a:moveTo>
                    <a:pt x="879" y="0"/>
                  </a:moveTo>
                  <a:cubicBezTo>
                    <a:pt x="798" y="0"/>
                    <a:pt x="721" y="45"/>
                    <a:pt x="688" y="125"/>
                  </a:cubicBezTo>
                  <a:lnTo>
                    <a:pt x="45" y="1623"/>
                  </a:lnTo>
                  <a:cubicBezTo>
                    <a:pt x="1" y="1730"/>
                    <a:pt x="54" y="1846"/>
                    <a:pt x="161" y="1891"/>
                  </a:cubicBezTo>
                  <a:cubicBezTo>
                    <a:pt x="188" y="1909"/>
                    <a:pt x="215" y="1909"/>
                    <a:pt x="242" y="1909"/>
                  </a:cubicBezTo>
                  <a:cubicBezTo>
                    <a:pt x="322" y="1909"/>
                    <a:pt x="393" y="1864"/>
                    <a:pt x="429" y="1784"/>
                  </a:cubicBezTo>
                  <a:lnTo>
                    <a:pt x="1071" y="285"/>
                  </a:lnTo>
                  <a:cubicBezTo>
                    <a:pt x="1116" y="187"/>
                    <a:pt x="1062" y="62"/>
                    <a:pt x="964" y="17"/>
                  </a:cubicBezTo>
                  <a:cubicBezTo>
                    <a:pt x="936" y="6"/>
                    <a:pt x="907" y="0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0718275" y="3643775"/>
              <a:ext cx="17850" cy="50475"/>
            </a:xfrm>
            <a:custGeom>
              <a:avLst/>
              <a:gdLst/>
              <a:ahLst/>
              <a:cxnLst/>
              <a:rect l="l" t="t" r="r" b="b"/>
              <a:pathLst>
                <a:path w="714" h="2019" extrusionOk="0">
                  <a:moveTo>
                    <a:pt x="220" y="0"/>
                  </a:moveTo>
                  <a:cubicBezTo>
                    <a:pt x="209" y="0"/>
                    <a:pt x="198" y="1"/>
                    <a:pt x="188" y="3"/>
                  </a:cubicBezTo>
                  <a:cubicBezTo>
                    <a:pt x="72" y="20"/>
                    <a:pt x="0" y="128"/>
                    <a:pt x="18" y="243"/>
                  </a:cubicBezTo>
                  <a:lnTo>
                    <a:pt x="286" y="1849"/>
                  </a:lnTo>
                  <a:cubicBezTo>
                    <a:pt x="304" y="1947"/>
                    <a:pt x="393" y="2019"/>
                    <a:pt x="491" y="2019"/>
                  </a:cubicBezTo>
                  <a:lnTo>
                    <a:pt x="527" y="2019"/>
                  </a:lnTo>
                  <a:cubicBezTo>
                    <a:pt x="643" y="2001"/>
                    <a:pt x="714" y="1894"/>
                    <a:pt x="696" y="1778"/>
                  </a:cubicBezTo>
                  <a:lnTo>
                    <a:pt x="428" y="172"/>
                  </a:lnTo>
                  <a:cubicBezTo>
                    <a:pt x="412" y="75"/>
                    <a:pt x="32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0710450" y="3580225"/>
              <a:ext cx="26800" cy="48250"/>
            </a:xfrm>
            <a:custGeom>
              <a:avLst/>
              <a:gdLst/>
              <a:ahLst/>
              <a:cxnLst/>
              <a:rect l="l" t="t" r="r" b="b"/>
              <a:pathLst>
                <a:path w="1072" h="1930" extrusionOk="0">
                  <a:moveTo>
                    <a:pt x="226" y="0"/>
                  </a:moveTo>
                  <a:cubicBezTo>
                    <a:pt x="204" y="0"/>
                    <a:pt x="182" y="4"/>
                    <a:pt x="162" y="11"/>
                  </a:cubicBezTo>
                  <a:cubicBezTo>
                    <a:pt x="55" y="56"/>
                    <a:pt x="1" y="181"/>
                    <a:pt x="46" y="288"/>
                  </a:cubicBezTo>
                  <a:lnTo>
                    <a:pt x="643" y="1795"/>
                  </a:lnTo>
                  <a:cubicBezTo>
                    <a:pt x="670" y="1876"/>
                    <a:pt x="750" y="1929"/>
                    <a:pt x="831" y="1929"/>
                  </a:cubicBezTo>
                  <a:cubicBezTo>
                    <a:pt x="857" y="1929"/>
                    <a:pt x="884" y="1929"/>
                    <a:pt x="911" y="1911"/>
                  </a:cubicBezTo>
                  <a:cubicBezTo>
                    <a:pt x="1018" y="1876"/>
                    <a:pt x="1072" y="1751"/>
                    <a:pt x="1027" y="1644"/>
                  </a:cubicBezTo>
                  <a:lnTo>
                    <a:pt x="429" y="136"/>
                  </a:lnTo>
                  <a:cubicBezTo>
                    <a:pt x="394" y="51"/>
                    <a:pt x="308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0705775" y="3714450"/>
              <a:ext cx="42850" cy="36225"/>
            </a:xfrm>
            <a:custGeom>
              <a:avLst/>
              <a:gdLst/>
              <a:ahLst/>
              <a:cxnLst/>
              <a:rect l="l" t="t" r="r" b="b"/>
              <a:pathLst>
                <a:path w="1714" h="1449" extrusionOk="0">
                  <a:moveTo>
                    <a:pt x="1484" y="1"/>
                  </a:moveTo>
                  <a:cubicBezTo>
                    <a:pt x="1436" y="1"/>
                    <a:pt x="1387" y="16"/>
                    <a:pt x="1348" y="48"/>
                  </a:cubicBezTo>
                  <a:lnTo>
                    <a:pt x="99" y="1083"/>
                  </a:lnTo>
                  <a:cubicBezTo>
                    <a:pt x="10" y="1163"/>
                    <a:pt x="1" y="1288"/>
                    <a:pt x="72" y="1377"/>
                  </a:cubicBezTo>
                  <a:cubicBezTo>
                    <a:pt x="117" y="1431"/>
                    <a:pt x="170" y="1449"/>
                    <a:pt x="233" y="1449"/>
                  </a:cubicBezTo>
                  <a:cubicBezTo>
                    <a:pt x="277" y="1449"/>
                    <a:pt x="322" y="1440"/>
                    <a:pt x="366" y="1404"/>
                  </a:cubicBezTo>
                  <a:lnTo>
                    <a:pt x="1615" y="360"/>
                  </a:lnTo>
                  <a:cubicBezTo>
                    <a:pt x="1705" y="289"/>
                    <a:pt x="1713" y="164"/>
                    <a:pt x="1642" y="75"/>
                  </a:cubicBezTo>
                  <a:cubicBezTo>
                    <a:pt x="1602" y="25"/>
                    <a:pt x="1544" y="1"/>
                    <a:pt x="1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0668075" y="3690075"/>
              <a:ext cx="21000" cy="59050"/>
            </a:xfrm>
            <a:custGeom>
              <a:avLst/>
              <a:gdLst/>
              <a:ahLst/>
              <a:cxnLst/>
              <a:rect l="l" t="t" r="r" b="b"/>
              <a:pathLst>
                <a:path w="840" h="2362" extrusionOk="0">
                  <a:moveTo>
                    <a:pt x="234" y="1"/>
                  </a:moveTo>
                  <a:cubicBezTo>
                    <a:pt x="219" y="1"/>
                    <a:pt x="204" y="2"/>
                    <a:pt x="188" y="6"/>
                  </a:cubicBezTo>
                  <a:cubicBezTo>
                    <a:pt x="72" y="24"/>
                    <a:pt x="1" y="140"/>
                    <a:pt x="19" y="247"/>
                  </a:cubicBezTo>
                  <a:lnTo>
                    <a:pt x="411" y="2192"/>
                  </a:lnTo>
                  <a:cubicBezTo>
                    <a:pt x="429" y="2290"/>
                    <a:pt x="518" y="2361"/>
                    <a:pt x="608" y="2361"/>
                  </a:cubicBezTo>
                  <a:cubicBezTo>
                    <a:pt x="625" y="2361"/>
                    <a:pt x="634" y="2361"/>
                    <a:pt x="652" y="2352"/>
                  </a:cubicBezTo>
                  <a:cubicBezTo>
                    <a:pt x="768" y="2335"/>
                    <a:pt x="840" y="2228"/>
                    <a:pt x="813" y="2112"/>
                  </a:cubicBezTo>
                  <a:lnTo>
                    <a:pt x="429" y="167"/>
                  </a:lnTo>
                  <a:cubicBezTo>
                    <a:pt x="414" y="67"/>
                    <a:pt x="326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0690400" y="3616725"/>
              <a:ext cx="29000" cy="47425"/>
            </a:xfrm>
            <a:custGeom>
              <a:avLst/>
              <a:gdLst/>
              <a:ahLst/>
              <a:cxnLst/>
              <a:rect l="l" t="t" r="r" b="b"/>
              <a:pathLst>
                <a:path w="1160" h="1897" extrusionOk="0">
                  <a:moveTo>
                    <a:pt x="915" y="0"/>
                  </a:moveTo>
                  <a:cubicBezTo>
                    <a:pt x="840" y="0"/>
                    <a:pt x="770" y="45"/>
                    <a:pt x="732" y="121"/>
                  </a:cubicBezTo>
                  <a:lnTo>
                    <a:pt x="45" y="1602"/>
                  </a:lnTo>
                  <a:cubicBezTo>
                    <a:pt x="0" y="1700"/>
                    <a:pt x="45" y="1825"/>
                    <a:pt x="152" y="1870"/>
                  </a:cubicBezTo>
                  <a:cubicBezTo>
                    <a:pt x="179" y="1888"/>
                    <a:pt x="205" y="1896"/>
                    <a:pt x="232" y="1896"/>
                  </a:cubicBezTo>
                  <a:cubicBezTo>
                    <a:pt x="312" y="1896"/>
                    <a:pt x="384" y="1852"/>
                    <a:pt x="419" y="1772"/>
                  </a:cubicBezTo>
                  <a:lnTo>
                    <a:pt x="1106" y="300"/>
                  </a:lnTo>
                  <a:cubicBezTo>
                    <a:pt x="1160" y="193"/>
                    <a:pt x="1115" y="68"/>
                    <a:pt x="1008" y="23"/>
                  </a:cubicBezTo>
                  <a:cubicBezTo>
                    <a:pt x="977" y="8"/>
                    <a:pt x="946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0547200" y="3389725"/>
              <a:ext cx="49100" cy="41575"/>
            </a:xfrm>
            <a:custGeom>
              <a:avLst/>
              <a:gdLst/>
              <a:ahLst/>
              <a:cxnLst/>
              <a:rect l="l" t="t" r="r" b="b"/>
              <a:pathLst>
                <a:path w="1964" h="1663" extrusionOk="0">
                  <a:moveTo>
                    <a:pt x="1734" y="1"/>
                  </a:moveTo>
                  <a:cubicBezTo>
                    <a:pt x="1686" y="1"/>
                    <a:pt x="1637" y="16"/>
                    <a:pt x="1598" y="48"/>
                  </a:cubicBezTo>
                  <a:lnTo>
                    <a:pt x="99" y="1297"/>
                  </a:lnTo>
                  <a:cubicBezTo>
                    <a:pt x="10" y="1377"/>
                    <a:pt x="1" y="1502"/>
                    <a:pt x="72" y="1592"/>
                  </a:cubicBezTo>
                  <a:cubicBezTo>
                    <a:pt x="117" y="1645"/>
                    <a:pt x="170" y="1663"/>
                    <a:pt x="233" y="1663"/>
                  </a:cubicBezTo>
                  <a:cubicBezTo>
                    <a:pt x="277" y="1663"/>
                    <a:pt x="322" y="1654"/>
                    <a:pt x="367" y="1618"/>
                  </a:cubicBezTo>
                  <a:lnTo>
                    <a:pt x="1865" y="369"/>
                  </a:lnTo>
                  <a:cubicBezTo>
                    <a:pt x="1954" y="289"/>
                    <a:pt x="1963" y="164"/>
                    <a:pt x="1892" y="75"/>
                  </a:cubicBezTo>
                  <a:cubicBezTo>
                    <a:pt x="1852" y="25"/>
                    <a:pt x="1793" y="1"/>
                    <a:pt x="1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0609650" y="3396100"/>
              <a:ext cx="32375" cy="45700"/>
            </a:xfrm>
            <a:custGeom>
              <a:avLst/>
              <a:gdLst/>
              <a:ahLst/>
              <a:cxnLst/>
              <a:rect l="l" t="t" r="r" b="b"/>
              <a:pathLst>
                <a:path w="1295" h="1828" extrusionOk="0">
                  <a:moveTo>
                    <a:pt x="232" y="0"/>
                  </a:moveTo>
                  <a:cubicBezTo>
                    <a:pt x="199" y="0"/>
                    <a:pt x="165" y="8"/>
                    <a:pt x="134" y="25"/>
                  </a:cubicBezTo>
                  <a:cubicBezTo>
                    <a:pt x="36" y="88"/>
                    <a:pt x="1" y="212"/>
                    <a:pt x="54" y="311"/>
                  </a:cubicBezTo>
                  <a:lnTo>
                    <a:pt x="875" y="1720"/>
                  </a:lnTo>
                  <a:cubicBezTo>
                    <a:pt x="920" y="1783"/>
                    <a:pt x="982" y="1827"/>
                    <a:pt x="1053" y="1827"/>
                  </a:cubicBezTo>
                  <a:cubicBezTo>
                    <a:pt x="1089" y="1827"/>
                    <a:pt x="1125" y="1818"/>
                    <a:pt x="1160" y="1792"/>
                  </a:cubicBezTo>
                  <a:cubicBezTo>
                    <a:pt x="1259" y="1738"/>
                    <a:pt x="1294" y="1613"/>
                    <a:pt x="1232" y="1515"/>
                  </a:cubicBezTo>
                  <a:lnTo>
                    <a:pt x="420" y="105"/>
                  </a:lnTo>
                  <a:cubicBezTo>
                    <a:pt x="377" y="38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0570850" y="3436950"/>
              <a:ext cx="48200" cy="28700"/>
            </a:xfrm>
            <a:custGeom>
              <a:avLst/>
              <a:gdLst/>
              <a:ahLst/>
              <a:cxnLst/>
              <a:rect l="l" t="t" r="r" b="b"/>
              <a:pathLst>
                <a:path w="1928" h="1148" extrusionOk="0">
                  <a:moveTo>
                    <a:pt x="240" y="1"/>
                  </a:moveTo>
                  <a:cubicBezTo>
                    <a:pt x="165" y="1"/>
                    <a:pt x="92" y="43"/>
                    <a:pt x="54" y="113"/>
                  </a:cubicBezTo>
                  <a:cubicBezTo>
                    <a:pt x="0" y="211"/>
                    <a:pt x="45" y="336"/>
                    <a:pt x="143" y="389"/>
                  </a:cubicBezTo>
                  <a:lnTo>
                    <a:pt x="1597" y="1121"/>
                  </a:lnTo>
                  <a:cubicBezTo>
                    <a:pt x="1633" y="1139"/>
                    <a:pt x="1660" y="1148"/>
                    <a:pt x="1695" y="1148"/>
                  </a:cubicBezTo>
                  <a:cubicBezTo>
                    <a:pt x="1767" y="1148"/>
                    <a:pt x="1838" y="1103"/>
                    <a:pt x="1883" y="1032"/>
                  </a:cubicBezTo>
                  <a:cubicBezTo>
                    <a:pt x="1927" y="934"/>
                    <a:pt x="1892" y="809"/>
                    <a:pt x="1785" y="755"/>
                  </a:cubicBezTo>
                  <a:lnTo>
                    <a:pt x="330" y="24"/>
                  </a:lnTo>
                  <a:cubicBezTo>
                    <a:pt x="302" y="8"/>
                    <a:pt x="271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0493225" y="3620700"/>
              <a:ext cx="43300" cy="36300"/>
            </a:xfrm>
            <a:custGeom>
              <a:avLst/>
              <a:gdLst/>
              <a:ahLst/>
              <a:cxnLst/>
              <a:rect l="l" t="t" r="r" b="b"/>
              <a:pathLst>
                <a:path w="1732" h="1452" extrusionOk="0">
                  <a:moveTo>
                    <a:pt x="1496" y="0"/>
                  </a:moveTo>
                  <a:cubicBezTo>
                    <a:pt x="1450" y="0"/>
                    <a:pt x="1405" y="16"/>
                    <a:pt x="1366" y="51"/>
                  </a:cubicBezTo>
                  <a:lnTo>
                    <a:pt x="108" y="1077"/>
                  </a:lnTo>
                  <a:cubicBezTo>
                    <a:pt x="19" y="1158"/>
                    <a:pt x="1" y="1282"/>
                    <a:pt x="72" y="1372"/>
                  </a:cubicBezTo>
                  <a:cubicBezTo>
                    <a:pt x="117" y="1425"/>
                    <a:pt x="179" y="1452"/>
                    <a:pt x="233" y="1452"/>
                  </a:cubicBezTo>
                  <a:cubicBezTo>
                    <a:pt x="286" y="1452"/>
                    <a:pt x="331" y="1434"/>
                    <a:pt x="367" y="1398"/>
                  </a:cubicBezTo>
                  <a:lnTo>
                    <a:pt x="1625" y="364"/>
                  </a:lnTo>
                  <a:cubicBezTo>
                    <a:pt x="1714" y="292"/>
                    <a:pt x="1732" y="167"/>
                    <a:pt x="1660" y="78"/>
                  </a:cubicBezTo>
                  <a:cubicBezTo>
                    <a:pt x="1615" y="28"/>
                    <a:pt x="1555" y="0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0421875" y="3690050"/>
              <a:ext cx="49525" cy="25400"/>
            </a:xfrm>
            <a:custGeom>
              <a:avLst/>
              <a:gdLst/>
              <a:ahLst/>
              <a:cxnLst/>
              <a:rect l="l" t="t" r="r" b="b"/>
              <a:pathLst>
                <a:path w="1981" h="1016" extrusionOk="0">
                  <a:moveTo>
                    <a:pt x="1751" y="0"/>
                  </a:moveTo>
                  <a:cubicBezTo>
                    <a:pt x="1726" y="0"/>
                    <a:pt x="1701" y="5"/>
                    <a:pt x="1677" y="16"/>
                  </a:cubicBezTo>
                  <a:lnTo>
                    <a:pt x="161" y="614"/>
                  </a:lnTo>
                  <a:cubicBezTo>
                    <a:pt x="54" y="658"/>
                    <a:pt x="0" y="783"/>
                    <a:pt x="45" y="890"/>
                  </a:cubicBezTo>
                  <a:cubicBezTo>
                    <a:pt x="80" y="971"/>
                    <a:pt x="152" y="1015"/>
                    <a:pt x="241" y="1015"/>
                  </a:cubicBezTo>
                  <a:cubicBezTo>
                    <a:pt x="259" y="1015"/>
                    <a:pt x="286" y="1015"/>
                    <a:pt x="312" y="1006"/>
                  </a:cubicBezTo>
                  <a:lnTo>
                    <a:pt x="1829" y="400"/>
                  </a:lnTo>
                  <a:cubicBezTo>
                    <a:pt x="1936" y="355"/>
                    <a:pt x="1981" y="239"/>
                    <a:pt x="1945" y="132"/>
                  </a:cubicBezTo>
                  <a:cubicBezTo>
                    <a:pt x="1911" y="51"/>
                    <a:pt x="1831" y="0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0598950" y="3720725"/>
              <a:ext cx="49975" cy="24375"/>
            </a:xfrm>
            <a:custGeom>
              <a:avLst/>
              <a:gdLst/>
              <a:ahLst/>
              <a:cxnLst/>
              <a:rect l="l" t="t" r="r" b="b"/>
              <a:pathLst>
                <a:path w="1999" h="975" extrusionOk="0">
                  <a:moveTo>
                    <a:pt x="236" y="0"/>
                  </a:moveTo>
                  <a:cubicBezTo>
                    <a:pt x="151" y="0"/>
                    <a:pt x="71" y="51"/>
                    <a:pt x="36" y="136"/>
                  </a:cubicBezTo>
                  <a:cubicBezTo>
                    <a:pt x="0" y="243"/>
                    <a:pt x="54" y="368"/>
                    <a:pt x="161" y="404"/>
                  </a:cubicBezTo>
                  <a:lnTo>
                    <a:pt x="1695" y="966"/>
                  </a:lnTo>
                  <a:cubicBezTo>
                    <a:pt x="1713" y="975"/>
                    <a:pt x="1740" y="975"/>
                    <a:pt x="1767" y="975"/>
                  </a:cubicBezTo>
                  <a:cubicBezTo>
                    <a:pt x="1847" y="975"/>
                    <a:pt x="1927" y="921"/>
                    <a:pt x="1954" y="841"/>
                  </a:cubicBezTo>
                  <a:cubicBezTo>
                    <a:pt x="1999" y="734"/>
                    <a:pt x="1945" y="609"/>
                    <a:pt x="1838" y="573"/>
                  </a:cubicBezTo>
                  <a:lnTo>
                    <a:pt x="304" y="11"/>
                  </a:lnTo>
                  <a:cubicBezTo>
                    <a:pt x="281" y="4"/>
                    <a:pt x="259" y="0"/>
                    <a:pt x="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0632850" y="3666200"/>
              <a:ext cx="21425" cy="49925"/>
            </a:xfrm>
            <a:custGeom>
              <a:avLst/>
              <a:gdLst/>
              <a:ahLst/>
              <a:cxnLst/>
              <a:rect l="l" t="t" r="r" b="b"/>
              <a:pathLst>
                <a:path w="857" h="1997" extrusionOk="0">
                  <a:moveTo>
                    <a:pt x="632" y="1"/>
                  </a:moveTo>
                  <a:cubicBezTo>
                    <a:pt x="540" y="1"/>
                    <a:pt x="452" y="67"/>
                    <a:pt x="429" y="158"/>
                  </a:cubicBezTo>
                  <a:lnTo>
                    <a:pt x="36" y="1737"/>
                  </a:lnTo>
                  <a:cubicBezTo>
                    <a:pt x="0" y="1853"/>
                    <a:pt x="72" y="1960"/>
                    <a:pt x="179" y="1987"/>
                  </a:cubicBezTo>
                  <a:cubicBezTo>
                    <a:pt x="197" y="1996"/>
                    <a:pt x="215" y="1996"/>
                    <a:pt x="232" y="1996"/>
                  </a:cubicBezTo>
                  <a:cubicBezTo>
                    <a:pt x="322" y="1996"/>
                    <a:pt x="411" y="1934"/>
                    <a:pt x="438" y="1844"/>
                  </a:cubicBezTo>
                  <a:lnTo>
                    <a:pt x="830" y="265"/>
                  </a:lnTo>
                  <a:cubicBezTo>
                    <a:pt x="857" y="149"/>
                    <a:pt x="794" y="42"/>
                    <a:pt x="678" y="7"/>
                  </a:cubicBezTo>
                  <a:cubicBezTo>
                    <a:pt x="663" y="3"/>
                    <a:pt x="648" y="1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0551900" y="3735475"/>
              <a:ext cx="50425" cy="22125"/>
            </a:xfrm>
            <a:custGeom>
              <a:avLst/>
              <a:gdLst/>
              <a:ahLst/>
              <a:cxnLst/>
              <a:rect l="l" t="t" r="r" b="b"/>
              <a:pathLst>
                <a:path w="2017" h="885" extrusionOk="0">
                  <a:moveTo>
                    <a:pt x="1792" y="0"/>
                  </a:moveTo>
                  <a:cubicBezTo>
                    <a:pt x="1772" y="0"/>
                    <a:pt x="1751" y="3"/>
                    <a:pt x="1731" y="10"/>
                  </a:cubicBezTo>
                  <a:lnTo>
                    <a:pt x="170" y="483"/>
                  </a:lnTo>
                  <a:cubicBezTo>
                    <a:pt x="63" y="510"/>
                    <a:pt x="0" y="626"/>
                    <a:pt x="27" y="742"/>
                  </a:cubicBezTo>
                  <a:cubicBezTo>
                    <a:pt x="54" y="831"/>
                    <a:pt x="143" y="884"/>
                    <a:pt x="232" y="884"/>
                  </a:cubicBezTo>
                  <a:cubicBezTo>
                    <a:pt x="250" y="884"/>
                    <a:pt x="268" y="884"/>
                    <a:pt x="286" y="875"/>
                  </a:cubicBezTo>
                  <a:lnTo>
                    <a:pt x="1847" y="412"/>
                  </a:lnTo>
                  <a:cubicBezTo>
                    <a:pt x="1963" y="376"/>
                    <a:pt x="2016" y="260"/>
                    <a:pt x="1990" y="153"/>
                  </a:cubicBezTo>
                  <a:cubicBezTo>
                    <a:pt x="1961" y="59"/>
                    <a:pt x="1879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0526700" y="3494475"/>
              <a:ext cx="48175" cy="49675"/>
            </a:xfrm>
            <a:custGeom>
              <a:avLst/>
              <a:gdLst/>
              <a:ahLst/>
              <a:cxnLst/>
              <a:rect l="l" t="t" r="r" b="b"/>
              <a:pathLst>
                <a:path w="1927" h="1987" extrusionOk="0">
                  <a:moveTo>
                    <a:pt x="1691" y="1"/>
                  </a:moveTo>
                  <a:cubicBezTo>
                    <a:pt x="1638" y="1"/>
                    <a:pt x="1585" y="23"/>
                    <a:pt x="1543" y="69"/>
                  </a:cubicBezTo>
                  <a:lnTo>
                    <a:pt x="80" y="1639"/>
                  </a:lnTo>
                  <a:cubicBezTo>
                    <a:pt x="0" y="1728"/>
                    <a:pt x="9" y="1853"/>
                    <a:pt x="89" y="1933"/>
                  </a:cubicBezTo>
                  <a:cubicBezTo>
                    <a:pt x="134" y="1969"/>
                    <a:pt x="178" y="1987"/>
                    <a:pt x="232" y="1987"/>
                  </a:cubicBezTo>
                  <a:cubicBezTo>
                    <a:pt x="286" y="1987"/>
                    <a:pt x="348" y="1969"/>
                    <a:pt x="384" y="1924"/>
                  </a:cubicBezTo>
                  <a:lnTo>
                    <a:pt x="1847" y="345"/>
                  </a:lnTo>
                  <a:cubicBezTo>
                    <a:pt x="1927" y="265"/>
                    <a:pt x="1918" y="131"/>
                    <a:pt x="1838" y="60"/>
                  </a:cubicBezTo>
                  <a:cubicBezTo>
                    <a:pt x="1794" y="21"/>
                    <a:pt x="1742" y="1"/>
                    <a:pt x="1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0682800" y="3674000"/>
              <a:ext cx="40175" cy="39225"/>
            </a:xfrm>
            <a:custGeom>
              <a:avLst/>
              <a:gdLst/>
              <a:ahLst/>
              <a:cxnLst/>
              <a:rect l="l" t="t" r="r" b="b"/>
              <a:pathLst>
                <a:path w="1607" h="1569" extrusionOk="0">
                  <a:moveTo>
                    <a:pt x="232" y="0"/>
                  </a:moveTo>
                  <a:cubicBezTo>
                    <a:pt x="179" y="0"/>
                    <a:pt x="126" y="20"/>
                    <a:pt x="81" y="60"/>
                  </a:cubicBezTo>
                  <a:cubicBezTo>
                    <a:pt x="1" y="141"/>
                    <a:pt x="1" y="266"/>
                    <a:pt x="81" y="346"/>
                  </a:cubicBezTo>
                  <a:lnTo>
                    <a:pt x="1223" y="1506"/>
                  </a:lnTo>
                  <a:cubicBezTo>
                    <a:pt x="1268" y="1550"/>
                    <a:pt x="1321" y="1568"/>
                    <a:pt x="1375" y="1568"/>
                  </a:cubicBezTo>
                  <a:cubicBezTo>
                    <a:pt x="1428" y="1568"/>
                    <a:pt x="1482" y="1550"/>
                    <a:pt x="1517" y="1515"/>
                  </a:cubicBezTo>
                  <a:cubicBezTo>
                    <a:pt x="1598" y="1434"/>
                    <a:pt x="1607" y="1300"/>
                    <a:pt x="1526" y="1220"/>
                  </a:cubicBezTo>
                  <a:lnTo>
                    <a:pt x="375" y="60"/>
                  </a:lnTo>
                  <a:cubicBezTo>
                    <a:pt x="335" y="20"/>
                    <a:pt x="284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0504825" y="3458350"/>
              <a:ext cx="22325" cy="58375"/>
            </a:xfrm>
            <a:custGeom>
              <a:avLst/>
              <a:gdLst/>
              <a:ahLst/>
              <a:cxnLst/>
              <a:rect l="l" t="t" r="r" b="b"/>
              <a:pathLst>
                <a:path w="893" h="2335" extrusionOk="0">
                  <a:moveTo>
                    <a:pt x="234" y="1"/>
                  </a:moveTo>
                  <a:cubicBezTo>
                    <a:pt x="219" y="1"/>
                    <a:pt x="203" y="2"/>
                    <a:pt x="188" y="6"/>
                  </a:cubicBezTo>
                  <a:cubicBezTo>
                    <a:pt x="72" y="33"/>
                    <a:pt x="1" y="140"/>
                    <a:pt x="28" y="256"/>
                  </a:cubicBezTo>
                  <a:lnTo>
                    <a:pt x="465" y="2174"/>
                  </a:lnTo>
                  <a:cubicBezTo>
                    <a:pt x="483" y="2272"/>
                    <a:pt x="572" y="2335"/>
                    <a:pt x="661" y="2335"/>
                  </a:cubicBezTo>
                  <a:lnTo>
                    <a:pt x="706" y="2335"/>
                  </a:lnTo>
                  <a:cubicBezTo>
                    <a:pt x="822" y="2308"/>
                    <a:pt x="893" y="2192"/>
                    <a:pt x="866" y="2085"/>
                  </a:cubicBezTo>
                  <a:lnTo>
                    <a:pt x="429" y="167"/>
                  </a:lnTo>
                  <a:cubicBezTo>
                    <a:pt x="414" y="67"/>
                    <a:pt x="326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0655375" y="3616550"/>
              <a:ext cx="19425" cy="50275"/>
            </a:xfrm>
            <a:custGeom>
              <a:avLst/>
              <a:gdLst/>
              <a:ahLst/>
              <a:cxnLst/>
              <a:rect l="l" t="t" r="r" b="b"/>
              <a:pathLst>
                <a:path w="777" h="2011" extrusionOk="0">
                  <a:moveTo>
                    <a:pt x="223" y="1"/>
                  </a:moveTo>
                  <a:cubicBezTo>
                    <a:pt x="212" y="1"/>
                    <a:pt x="200" y="1"/>
                    <a:pt x="188" y="3"/>
                  </a:cubicBezTo>
                  <a:cubicBezTo>
                    <a:pt x="81" y="21"/>
                    <a:pt x="0" y="137"/>
                    <a:pt x="27" y="244"/>
                  </a:cubicBezTo>
                  <a:lnTo>
                    <a:pt x="348" y="1841"/>
                  </a:lnTo>
                  <a:cubicBezTo>
                    <a:pt x="366" y="1939"/>
                    <a:pt x="455" y="2010"/>
                    <a:pt x="554" y="2010"/>
                  </a:cubicBezTo>
                  <a:lnTo>
                    <a:pt x="589" y="2010"/>
                  </a:lnTo>
                  <a:cubicBezTo>
                    <a:pt x="705" y="1984"/>
                    <a:pt x="777" y="1877"/>
                    <a:pt x="750" y="1761"/>
                  </a:cubicBezTo>
                  <a:lnTo>
                    <a:pt x="429" y="164"/>
                  </a:lnTo>
                  <a:cubicBezTo>
                    <a:pt x="413" y="68"/>
                    <a:pt x="325" y="1"/>
                    <a:pt x="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0711350" y="3407725"/>
              <a:ext cx="25900" cy="48775"/>
            </a:xfrm>
            <a:custGeom>
              <a:avLst/>
              <a:gdLst/>
              <a:ahLst/>
              <a:cxnLst/>
              <a:rect l="l" t="t" r="r" b="b"/>
              <a:pathLst>
                <a:path w="1036" h="1951" extrusionOk="0">
                  <a:moveTo>
                    <a:pt x="242" y="1"/>
                  </a:moveTo>
                  <a:cubicBezTo>
                    <a:pt x="218" y="1"/>
                    <a:pt x="194" y="5"/>
                    <a:pt x="170" y="15"/>
                  </a:cubicBezTo>
                  <a:cubicBezTo>
                    <a:pt x="63" y="51"/>
                    <a:pt x="1" y="176"/>
                    <a:pt x="45" y="283"/>
                  </a:cubicBezTo>
                  <a:lnTo>
                    <a:pt x="607" y="1808"/>
                  </a:lnTo>
                  <a:cubicBezTo>
                    <a:pt x="634" y="1897"/>
                    <a:pt x="714" y="1951"/>
                    <a:pt x="795" y="1951"/>
                  </a:cubicBezTo>
                  <a:cubicBezTo>
                    <a:pt x="821" y="1951"/>
                    <a:pt x="848" y="1942"/>
                    <a:pt x="866" y="1933"/>
                  </a:cubicBezTo>
                  <a:cubicBezTo>
                    <a:pt x="973" y="1897"/>
                    <a:pt x="1036" y="1773"/>
                    <a:pt x="991" y="1666"/>
                  </a:cubicBezTo>
                  <a:lnTo>
                    <a:pt x="438" y="140"/>
                  </a:lnTo>
                  <a:cubicBezTo>
                    <a:pt x="403" y="57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0351625" y="3563750"/>
              <a:ext cx="35700" cy="13875"/>
            </a:xfrm>
            <a:custGeom>
              <a:avLst/>
              <a:gdLst/>
              <a:ahLst/>
              <a:cxnLst/>
              <a:rect l="l" t="t" r="r" b="b"/>
              <a:pathLst>
                <a:path w="1428" h="555" extrusionOk="0">
                  <a:moveTo>
                    <a:pt x="54" y="1"/>
                  </a:moveTo>
                  <a:cubicBezTo>
                    <a:pt x="36" y="144"/>
                    <a:pt x="18" y="278"/>
                    <a:pt x="0" y="420"/>
                  </a:cubicBezTo>
                  <a:lnTo>
                    <a:pt x="1187" y="545"/>
                  </a:lnTo>
                  <a:cubicBezTo>
                    <a:pt x="1195" y="554"/>
                    <a:pt x="1204" y="554"/>
                    <a:pt x="1204" y="554"/>
                  </a:cubicBezTo>
                  <a:cubicBezTo>
                    <a:pt x="1311" y="554"/>
                    <a:pt x="1401" y="474"/>
                    <a:pt x="1410" y="367"/>
                  </a:cubicBezTo>
                  <a:cubicBezTo>
                    <a:pt x="1427" y="251"/>
                    <a:pt x="1347" y="153"/>
                    <a:pt x="1231" y="135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0357625" y="3518350"/>
              <a:ext cx="19650" cy="14000"/>
            </a:xfrm>
            <a:custGeom>
              <a:avLst/>
              <a:gdLst/>
              <a:ahLst/>
              <a:cxnLst/>
              <a:rect l="l" t="t" r="r" b="b"/>
              <a:pathLst>
                <a:path w="786" h="560" extrusionOk="0">
                  <a:moveTo>
                    <a:pt x="558" y="0"/>
                  </a:moveTo>
                  <a:cubicBezTo>
                    <a:pt x="542" y="0"/>
                    <a:pt x="526" y="2"/>
                    <a:pt x="509" y="6"/>
                  </a:cubicBezTo>
                  <a:lnTo>
                    <a:pt x="72" y="113"/>
                  </a:lnTo>
                  <a:cubicBezTo>
                    <a:pt x="46" y="256"/>
                    <a:pt x="19" y="407"/>
                    <a:pt x="1" y="559"/>
                  </a:cubicBezTo>
                  <a:lnTo>
                    <a:pt x="608" y="407"/>
                  </a:lnTo>
                  <a:cubicBezTo>
                    <a:pt x="724" y="381"/>
                    <a:pt x="786" y="274"/>
                    <a:pt x="759" y="158"/>
                  </a:cubicBezTo>
                  <a:cubicBezTo>
                    <a:pt x="736" y="66"/>
                    <a:pt x="654" y="0"/>
                    <a:pt x="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0478300" y="3945625"/>
              <a:ext cx="32800" cy="45250"/>
            </a:xfrm>
            <a:custGeom>
              <a:avLst/>
              <a:gdLst/>
              <a:ahLst/>
              <a:cxnLst/>
              <a:rect l="l" t="t" r="r" b="b"/>
              <a:pathLst>
                <a:path w="1312" h="1810" extrusionOk="0">
                  <a:moveTo>
                    <a:pt x="1073" y="1"/>
                  </a:moveTo>
                  <a:cubicBezTo>
                    <a:pt x="1006" y="1"/>
                    <a:pt x="941" y="34"/>
                    <a:pt x="901" y="97"/>
                  </a:cubicBezTo>
                  <a:lnTo>
                    <a:pt x="54" y="1497"/>
                  </a:lnTo>
                  <a:cubicBezTo>
                    <a:pt x="0" y="1596"/>
                    <a:pt x="27" y="1720"/>
                    <a:pt x="125" y="1783"/>
                  </a:cubicBezTo>
                  <a:cubicBezTo>
                    <a:pt x="161" y="1801"/>
                    <a:pt x="196" y="1810"/>
                    <a:pt x="232" y="1810"/>
                  </a:cubicBezTo>
                  <a:cubicBezTo>
                    <a:pt x="303" y="1810"/>
                    <a:pt x="375" y="1774"/>
                    <a:pt x="411" y="1712"/>
                  </a:cubicBezTo>
                  <a:lnTo>
                    <a:pt x="1258" y="311"/>
                  </a:lnTo>
                  <a:cubicBezTo>
                    <a:pt x="1312" y="213"/>
                    <a:pt x="1285" y="88"/>
                    <a:pt x="1187" y="34"/>
                  </a:cubicBezTo>
                  <a:cubicBezTo>
                    <a:pt x="1151" y="12"/>
                    <a:pt x="1112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0474950" y="3879950"/>
              <a:ext cx="28575" cy="41125"/>
            </a:xfrm>
            <a:custGeom>
              <a:avLst/>
              <a:gdLst/>
              <a:ahLst/>
              <a:cxnLst/>
              <a:rect l="l" t="t" r="r" b="b"/>
              <a:pathLst>
                <a:path w="1143" h="1645" extrusionOk="0">
                  <a:moveTo>
                    <a:pt x="234" y="1"/>
                  </a:moveTo>
                  <a:cubicBezTo>
                    <a:pt x="200" y="1"/>
                    <a:pt x="165" y="10"/>
                    <a:pt x="134" y="30"/>
                  </a:cubicBezTo>
                  <a:cubicBezTo>
                    <a:pt x="36" y="83"/>
                    <a:pt x="0" y="208"/>
                    <a:pt x="54" y="306"/>
                  </a:cubicBezTo>
                  <a:lnTo>
                    <a:pt x="723" y="1537"/>
                  </a:lnTo>
                  <a:cubicBezTo>
                    <a:pt x="759" y="1600"/>
                    <a:pt x="830" y="1644"/>
                    <a:pt x="901" y="1644"/>
                  </a:cubicBezTo>
                  <a:cubicBezTo>
                    <a:pt x="937" y="1644"/>
                    <a:pt x="973" y="1635"/>
                    <a:pt x="1000" y="1618"/>
                  </a:cubicBezTo>
                  <a:cubicBezTo>
                    <a:pt x="1107" y="1564"/>
                    <a:pt x="1142" y="1439"/>
                    <a:pt x="1089" y="1332"/>
                  </a:cubicBezTo>
                  <a:lnTo>
                    <a:pt x="420" y="110"/>
                  </a:lnTo>
                  <a:cubicBezTo>
                    <a:pt x="383" y="43"/>
                    <a:pt x="309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0461350" y="3903200"/>
              <a:ext cx="12725" cy="56225"/>
            </a:xfrm>
            <a:custGeom>
              <a:avLst/>
              <a:gdLst/>
              <a:ahLst/>
              <a:cxnLst/>
              <a:rect l="l" t="t" r="r" b="b"/>
              <a:pathLst>
                <a:path w="509" h="2249" extrusionOk="0">
                  <a:moveTo>
                    <a:pt x="220" y="0"/>
                  </a:moveTo>
                  <a:cubicBezTo>
                    <a:pt x="215" y="0"/>
                    <a:pt x="210" y="0"/>
                    <a:pt x="205" y="1"/>
                  </a:cubicBezTo>
                  <a:cubicBezTo>
                    <a:pt x="89" y="10"/>
                    <a:pt x="0" y="108"/>
                    <a:pt x="0" y="215"/>
                  </a:cubicBezTo>
                  <a:lnTo>
                    <a:pt x="89" y="2053"/>
                  </a:lnTo>
                  <a:cubicBezTo>
                    <a:pt x="98" y="2169"/>
                    <a:pt x="188" y="2249"/>
                    <a:pt x="295" y="2249"/>
                  </a:cubicBezTo>
                  <a:lnTo>
                    <a:pt x="304" y="2249"/>
                  </a:lnTo>
                  <a:cubicBezTo>
                    <a:pt x="419" y="2249"/>
                    <a:pt x="509" y="2151"/>
                    <a:pt x="500" y="2035"/>
                  </a:cubicBezTo>
                  <a:lnTo>
                    <a:pt x="419" y="197"/>
                  </a:lnTo>
                  <a:cubicBezTo>
                    <a:pt x="411" y="86"/>
                    <a:pt x="32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0546975" y="4062975"/>
              <a:ext cx="11625" cy="8850"/>
            </a:xfrm>
            <a:custGeom>
              <a:avLst/>
              <a:gdLst/>
              <a:ahLst/>
              <a:cxnLst/>
              <a:rect l="l" t="t" r="r" b="b"/>
              <a:pathLst>
                <a:path w="465" h="354" extrusionOk="0">
                  <a:moveTo>
                    <a:pt x="237" y="0"/>
                  </a:moveTo>
                  <a:cubicBezTo>
                    <a:pt x="221" y="0"/>
                    <a:pt x="205" y="2"/>
                    <a:pt x="188" y="6"/>
                  </a:cubicBezTo>
                  <a:cubicBezTo>
                    <a:pt x="72" y="24"/>
                    <a:pt x="1" y="131"/>
                    <a:pt x="28" y="247"/>
                  </a:cubicBezTo>
                  <a:lnTo>
                    <a:pt x="45" y="354"/>
                  </a:lnTo>
                  <a:lnTo>
                    <a:pt x="465" y="354"/>
                  </a:lnTo>
                  <a:lnTo>
                    <a:pt x="429" y="167"/>
                  </a:lnTo>
                  <a:cubicBezTo>
                    <a:pt x="414" y="67"/>
                    <a:pt x="333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0418300" y="4004550"/>
              <a:ext cx="18975" cy="50325"/>
            </a:xfrm>
            <a:custGeom>
              <a:avLst/>
              <a:gdLst/>
              <a:ahLst/>
              <a:cxnLst/>
              <a:rect l="l" t="t" r="r" b="b"/>
              <a:pathLst>
                <a:path w="759" h="2013" extrusionOk="0">
                  <a:moveTo>
                    <a:pt x="526" y="1"/>
                  </a:moveTo>
                  <a:cubicBezTo>
                    <a:pt x="429" y="1"/>
                    <a:pt x="346" y="73"/>
                    <a:pt x="331" y="166"/>
                  </a:cubicBezTo>
                  <a:lnTo>
                    <a:pt x="27" y="1772"/>
                  </a:lnTo>
                  <a:cubicBezTo>
                    <a:pt x="0" y="1879"/>
                    <a:pt x="81" y="1995"/>
                    <a:pt x="188" y="2013"/>
                  </a:cubicBezTo>
                  <a:lnTo>
                    <a:pt x="232" y="2013"/>
                  </a:lnTo>
                  <a:cubicBezTo>
                    <a:pt x="331" y="2013"/>
                    <a:pt x="411" y="1951"/>
                    <a:pt x="429" y="1844"/>
                  </a:cubicBezTo>
                  <a:lnTo>
                    <a:pt x="732" y="247"/>
                  </a:lnTo>
                  <a:cubicBezTo>
                    <a:pt x="759" y="131"/>
                    <a:pt x="678" y="24"/>
                    <a:pt x="571" y="6"/>
                  </a:cubicBezTo>
                  <a:cubicBezTo>
                    <a:pt x="556" y="2"/>
                    <a:pt x="541" y="1"/>
                    <a:pt x="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378825" y="4037875"/>
              <a:ext cx="26550" cy="33950"/>
            </a:xfrm>
            <a:custGeom>
              <a:avLst/>
              <a:gdLst/>
              <a:ahLst/>
              <a:cxnLst/>
              <a:rect l="l" t="t" r="r" b="b"/>
              <a:pathLst>
                <a:path w="1062" h="1358" extrusionOk="0">
                  <a:moveTo>
                    <a:pt x="831" y="1"/>
                  </a:moveTo>
                  <a:cubicBezTo>
                    <a:pt x="755" y="1"/>
                    <a:pt x="681" y="39"/>
                    <a:pt x="643" y="109"/>
                  </a:cubicBezTo>
                  <a:lnTo>
                    <a:pt x="0" y="1358"/>
                  </a:lnTo>
                  <a:lnTo>
                    <a:pt x="473" y="1358"/>
                  </a:lnTo>
                  <a:lnTo>
                    <a:pt x="1008" y="305"/>
                  </a:lnTo>
                  <a:cubicBezTo>
                    <a:pt x="1062" y="198"/>
                    <a:pt x="1017" y="73"/>
                    <a:pt x="919" y="20"/>
                  </a:cubicBezTo>
                  <a:cubicBezTo>
                    <a:pt x="891" y="7"/>
                    <a:pt x="861" y="1"/>
                    <a:pt x="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0420300" y="3961200"/>
              <a:ext cx="43075" cy="36150"/>
            </a:xfrm>
            <a:custGeom>
              <a:avLst/>
              <a:gdLst/>
              <a:ahLst/>
              <a:cxnLst/>
              <a:rect l="l" t="t" r="r" b="b"/>
              <a:pathLst>
                <a:path w="1723" h="1446" extrusionOk="0">
                  <a:moveTo>
                    <a:pt x="239" y="1"/>
                  </a:moveTo>
                  <a:cubicBezTo>
                    <a:pt x="176" y="1"/>
                    <a:pt x="114" y="29"/>
                    <a:pt x="72" y="80"/>
                  </a:cubicBezTo>
                  <a:cubicBezTo>
                    <a:pt x="1" y="170"/>
                    <a:pt x="10" y="295"/>
                    <a:pt x="99" y="366"/>
                  </a:cubicBezTo>
                  <a:lnTo>
                    <a:pt x="1357" y="1401"/>
                  </a:lnTo>
                  <a:cubicBezTo>
                    <a:pt x="1401" y="1436"/>
                    <a:pt x="1446" y="1445"/>
                    <a:pt x="1491" y="1445"/>
                  </a:cubicBezTo>
                  <a:cubicBezTo>
                    <a:pt x="1553" y="1445"/>
                    <a:pt x="1615" y="1428"/>
                    <a:pt x="1651" y="1374"/>
                  </a:cubicBezTo>
                  <a:cubicBezTo>
                    <a:pt x="1722" y="1285"/>
                    <a:pt x="1714" y="1151"/>
                    <a:pt x="1624" y="1080"/>
                  </a:cubicBezTo>
                  <a:lnTo>
                    <a:pt x="366" y="45"/>
                  </a:lnTo>
                  <a:cubicBezTo>
                    <a:pt x="329" y="15"/>
                    <a:pt x="284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0454875" y="4010350"/>
              <a:ext cx="25675" cy="48550"/>
            </a:xfrm>
            <a:custGeom>
              <a:avLst/>
              <a:gdLst/>
              <a:ahLst/>
              <a:cxnLst/>
              <a:rect l="l" t="t" r="r" b="b"/>
              <a:pathLst>
                <a:path w="1027" h="1942" extrusionOk="0">
                  <a:moveTo>
                    <a:pt x="233" y="0"/>
                  </a:moveTo>
                  <a:cubicBezTo>
                    <a:pt x="209" y="0"/>
                    <a:pt x="185" y="5"/>
                    <a:pt x="161" y="15"/>
                  </a:cubicBezTo>
                  <a:cubicBezTo>
                    <a:pt x="54" y="50"/>
                    <a:pt x="0" y="175"/>
                    <a:pt x="36" y="282"/>
                  </a:cubicBezTo>
                  <a:lnTo>
                    <a:pt x="598" y="1808"/>
                  </a:lnTo>
                  <a:cubicBezTo>
                    <a:pt x="634" y="1888"/>
                    <a:pt x="705" y="1942"/>
                    <a:pt x="794" y="1942"/>
                  </a:cubicBezTo>
                  <a:cubicBezTo>
                    <a:pt x="821" y="1942"/>
                    <a:pt x="839" y="1942"/>
                    <a:pt x="866" y="1933"/>
                  </a:cubicBezTo>
                  <a:cubicBezTo>
                    <a:pt x="973" y="1888"/>
                    <a:pt x="1026" y="1772"/>
                    <a:pt x="991" y="1665"/>
                  </a:cubicBezTo>
                  <a:lnTo>
                    <a:pt x="429" y="140"/>
                  </a:lnTo>
                  <a:cubicBezTo>
                    <a:pt x="394" y="56"/>
                    <a:pt x="316" y="0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0397775" y="3929600"/>
              <a:ext cx="50650" cy="21575"/>
            </a:xfrm>
            <a:custGeom>
              <a:avLst/>
              <a:gdLst/>
              <a:ahLst/>
              <a:cxnLst/>
              <a:rect l="l" t="t" r="r" b="b"/>
              <a:pathLst>
                <a:path w="2026" h="863" extrusionOk="0">
                  <a:moveTo>
                    <a:pt x="1791" y="0"/>
                  </a:moveTo>
                  <a:cubicBezTo>
                    <a:pt x="1774" y="0"/>
                    <a:pt x="1757" y="2"/>
                    <a:pt x="1740" y="6"/>
                  </a:cubicBezTo>
                  <a:lnTo>
                    <a:pt x="170" y="461"/>
                  </a:lnTo>
                  <a:cubicBezTo>
                    <a:pt x="63" y="488"/>
                    <a:pt x="1" y="604"/>
                    <a:pt x="27" y="711"/>
                  </a:cubicBezTo>
                  <a:cubicBezTo>
                    <a:pt x="54" y="809"/>
                    <a:pt x="143" y="863"/>
                    <a:pt x="233" y="863"/>
                  </a:cubicBezTo>
                  <a:cubicBezTo>
                    <a:pt x="250" y="863"/>
                    <a:pt x="268" y="863"/>
                    <a:pt x="286" y="854"/>
                  </a:cubicBezTo>
                  <a:lnTo>
                    <a:pt x="1856" y="408"/>
                  </a:lnTo>
                  <a:cubicBezTo>
                    <a:pt x="1963" y="372"/>
                    <a:pt x="2026" y="256"/>
                    <a:pt x="1999" y="149"/>
                  </a:cubicBezTo>
                  <a:cubicBezTo>
                    <a:pt x="1969" y="59"/>
                    <a:pt x="1882" y="0"/>
                    <a:pt x="1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0575075" y="3967925"/>
              <a:ext cx="27925" cy="47925"/>
            </a:xfrm>
            <a:custGeom>
              <a:avLst/>
              <a:gdLst/>
              <a:ahLst/>
              <a:cxnLst/>
              <a:rect l="l" t="t" r="r" b="b"/>
              <a:pathLst>
                <a:path w="1117" h="1917" extrusionOk="0">
                  <a:moveTo>
                    <a:pt x="232" y="1"/>
                  </a:moveTo>
                  <a:cubicBezTo>
                    <a:pt x="205" y="1"/>
                    <a:pt x="178" y="6"/>
                    <a:pt x="153" y="17"/>
                  </a:cubicBezTo>
                  <a:cubicBezTo>
                    <a:pt x="46" y="61"/>
                    <a:pt x="1" y="186"/>
                    <a:pt x="46" y="293"/>
                  </a:cubicBezTo>
                  <a:lnTo>
                    <a:pt x="688" y="1792"/>
                  </a:lnTo>
                  <a:cubicBezTo>
                    <a:pt x="724" y="1872"/>
                    <a:pt x="795" y="1917"/>
                    <a:pt x="875" y="1917"/>
                  </a:cubicBezTo>
                  <a:cubicBezTo>
                    <a:pt x="902" y="1917"/>
                    <a:pt x="929" y="1908"/>
                    <a:pt x="955" y="1899"/>
                  </a:cubicBezTo>
                  <a:cubicBezTo>
                    <a:pt x="1063" y="1854"/>
                    <a:pt x="1116" y="1729"/>
                    <a:pt x="1071" y="1622"/>
                  </a:cubicBezTo>
                  <a:lnTo>
                    <a:pt x="429" y="133"/>
                  </a:lnTo>
                  <a:cubicBezTo>
                    <a:pt x="395" y="51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0646450" y="3879325"/>
              <a:ext cx="16075" cy="65175"/>
            </a:xfrm>
            <a:custGeom>
              <a:avLst/>
              <a:gdLst/>
              <a:ahLst/>
              <a:cxnLst/>
              <a:rect l="l" t="t" r="r" b="b"/>
              <a:pathLst>
                <a:path w="643" h="2607" extrusionOk="0">
                  <a:moveTo>
                    <a:pt x="431" y="1"/>
                  </a:moveTo>
                  <a:cubicBezTo>
                    <a:pt x="322" y="1"/>
                    <a:pt x="232" y="86"/>
                    <a:pt x="224" y="189"/>
                  </a:cubicBezTo>
                  <a:lnTo>
                    <a:pt x="18" y="2383"/>
                  </a:lnTo>
                  <a:cubicBezTo>
                    <a:pt x="1" y="2499"/>
                    <a:pt x="90" y="2597"/>
                    <a:pt x="197" y="2606"/>
                  </a:cubicBezTo>
                  <a:lnTo>
                    <a:pt x="224" y="2606"/>
                  </a:lnTo>
                  <a:cubicBezTo>
                    <a:pt x="322" y="2606"/>
                    <a:pt x="420" y="2526"/>
                    <a:pt x="429" y="2419"/>
                  </a:cubicBezTo>
                  <a:lnTo>
                    <a:pt x="634" y="233"/>
                  </a:lnTo>
                  <a:cubicBezTo>
                    <a:pt x="643" y="117"/>
                    <a:pt x="563" y="19"/>
                    <a:pt x="447" y="1"/>
                  </a:cubicBezTo>
                  <a:cubicBezTo>
                    <a:pt x="441" y="1"/>
                    <a:pt x="436" y="1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524450" y="4013200"/>
              <a:ext cx="32150" cy="45700"/>
            </a:xfrm>
            <a:custGeom>
              <a:avLst/>
              <a:gdLst/>
              <a:ahLst/>
              <a:cxnLst/>
              <a:rect l="l" t="t" r="r" b="b"/>
              <a:pathLst>
                <a:path w="1286" h="1828" extrusionOk="0">
                  <a:moveTo>
                    <a:pt x="1054" y="1"/>
                  </a:moveTo>
                  <a:cubicBezTo>
                    <a:pt x="981" y="1"/>
                    <a:pt x="909" y="39"/>
                    <a:pt x="866" y="106"/>
                  </a:cubicBezTo>
                  <a:lnTo>
                    <a:pt x="63" y="1515"/>
                  </a:lnTo>
                  <a:cubicBezTo>
                    <a:pt x="1" y="1622"/>
                    <a:pt x="37" y="1747"/>
                    <a:pt x="135" y="1801"/>
                  </a:cubicBezTo>
                  <a:cubicBezTo>
                    <a:pt x="170" y="1819"/>
                    <a:pt x="206" y="1828"/>
                    <a:pt x="242" y="1828"/>
                  </a:cubicBezTo>
                  <a:cubicBezTo>
                    <a:pt x="313" y="1828"/>
                    <a:pt x="384" y="1792"/>
                    <a:pt x="420" y="1729"/>
                  </a:cubicBezTo>
                  <a:lnTo>
                    <a:pt x="1232" y="311"/>
                  </a:lnTo>
                  <a:cubicBezTo>
                    <a:pt x="1285" y="213"/>
                    <a:pt x="1250" y="88"/>
                    <a:pt x="1152" y="26"/>
                  </a:cubicBezTo>
                  <a:cubicBezTo>
                    <a:pt x="1121" y="9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0600075" y="4011650"/>
              <a:ext cx="43050" cy="36325"/>
            </a:xfrm>
            <a:custGeom>
              <a:avLst/>
              <a:gdLst/>
              <a:ahLst/>
              <a:cxnLst/>
              <a:rect l="l" t="t" r="r" b="b"/>
              <a:pathLst>
                <a:path w="1722" h="1453" extrusionOk="0">
                  <a:moveTo>
                    <a:pt x="1489" y="1"/>
                  </a:moveTo>
                  <a:cubicBezTo>
                    <a:pt x="1442" y="1"/>
                    <a:pt x="1395" y="17"/>
                    <a:pt x="1356" y="52"/>
                  </a:cubicBezTo>
                  <a:lnTo>
                    <a:pt x="98" y="1078"/>
                  </a:lnTo>
                  <a:cubicBezTo>
                    <a:pt x="9" y="1149"/>
                    <a:pt x="0" y="1283"/>
                    <a:pt x="71" y="1372"/>
                  </a:cubicBezTo>
                  <a:cubicBezTo>
                    <a:pt x="116" y="1426"/>
                    <a:pt x="170" y="1452"/>
                    <a:pt x="232" y="1452"/>
                  </a:cubicBezTo>
                  <a:cubicBezTo>
                    <a:pt x="277" y="1452"/>
                    <a:pt x="321" y="1435"/>
                    <a:pt x="366" y="1399"/>
                  </a:cubicBezTo>
                  <a:lnTo>
                    <a:pt x="1624" y="364"/>
                  </a:lnTo>
                  <a:cubicBezTo>
                    <a:pt x="1713" y="293"/>
                    <a:pt x="1722" y="168"/>
                    <a:pt x="1650" y="79"/>
                  </a:cubicBezTo>
                  <a:cubicBezTo>
                    <a:pt x="1610" y="28"/>
                    <a:pt x="1550" y="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0605200" y="3951975"/>
              <a:ext cx="43050" cy="36450"/>
            </a:xfrm>
            <a:custGeom>
              <a:avLst/>
              <a:gdLst/>
              <a:ahLst/>
              <a:cxnLst/>
              <a:rect l="l" t="t" r="r" b="b"/>
              <a:pathLst>
                <a:path w="1722" h="1458" extrusionOk="0">
                  <a:moveTo>
                    <a:pt x="234" y="0"/>
                  </a:moveTo>
                  <a:cubicBezTo>
                    <a:pt x="176" y="0"/>
                    <a:pt x="120" y="25"/>
                    <a:pt x="81" y="75"/>
                  </a:cubicBezTo>
                  <a:cubicBezTo>
                    <a:pt x="0" y="164"/>
                    <a:pt x="18" y="298"/>
                    <a:pt x="107" y="369"/>
                  </a:cubicBezTo>
                  <a:lnTo>
                    <a:pt x="1356" y="1404"/>
                  </a:lnTo>
                  <a:cubicBezTo>
                    <a:pt x="1392" y="1440"/>
                    <a:pt x="1445" y="1458"/>
                    <a:pt x="1490" y="1458"/>
                  </a:cubicBezTo>
                  <a:cubicBezTo>
                    <a:pt x="1553" y="1458"/>
                    <a:pt x="1606" y="1431"/>
                    <a:pt x="1651" y="1377"/>
                  </a:cubicBezTo>
                  <a:cubicBezTo>
                    <a:pt x="1722" y="1297"/>
                    <a:pt x="1713" y="1163"/>
                    <a:pt x="1624" y="1092"/>
                  </a:cubicBezTo>
                  <a:lnTo>
                    <a:pt x="366" y="48"/>
                  </a:lnTo>
                  <a:cubicBezTo>
                    <a:pt x="326" y="16"/>
                    <a:pt x="280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540075" y="3934025"/>
              <a:ext cx="26125" cy="48600"/>
            </a:xfrm>
            <a:custGeom>
              <a:avLst/>
              <a:gdLst/>
              <a:ahLst/>
              <a:cxnLst/>
              <a:rect l="l" t="t" r="r" b="b"/>
              <a:pathLst>
                <a:path w="1045" h="1944" extrusionOk="0">
                  <a:moveTo>
                    <a:pt x="805" y="1"/>
                  </a:moveTo>
                  <a:cubicBezTo>
                    <a:pt x="722" y="1"/>
                    <a:pt x="643" y="51"/>
                    <a:pt x="616" y="133"/>
                  </a:cubicBezTo>
                  <a:lnTo>
                    <a:pt x="45" y="1658"/>
                  </a:lnTo>
                  <a:cubicBezTo>
                    <a:pt x="0" y="1765"/>
                    <a:pt x="63" y="1890"/>
                    <a:pt x="170" y="1926"/>
                  </a:cubicBezTo>
                  <a:cubicBezTo>
                    <a:pt x="188" y="1935"/>
                    <a:pt x="214" y="1944"/>
                    <a:pt x="241" y="1944"/>
                  </a:cubicBezTo>
                  <a:cubicBezTo>
                    <a:pt x="321" y="1944"/>
                    <a:pt x="402" y="1890"/>
                    <a:pt x="429" y="1810"/>
                  </a:cubicBezTo>
                  <a:lnTo>
                    <a:pt x="999" y="275"/>
                  </a:lnTo>
                  <a:cubicBezTo>
                    <a:pt x="1044" y="168"/>
                    <a:pt x="991" y="52"/>
                    <a:pt x="883" y="17"/>
                  </a:cubicBezTo>
                  <a:cubicBezTo>
                    <a:pt x="858" y="6"/>
                    <a:pt x="831" y="1"/>
                    <a:pt x="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580225" y="3911500"/>
              <a:ext cx="46400" cy="31875"/>
            </a:xfrm>
            <a:custGeom>
              <a:avLst/>
              <a:gdLst/>
              <a:ahLst/>
              <a:cxnLst/>
              <a:rect l="l" t="t" r="r" b="b"/>
              <a:pathLst>
                <a:path w="1856" h="1275" extrusionOk="0">
                  <a:moveTo>
                    <a:pt x="1623" y="1"/>
                  </a:moveTo>
                  <a:cubicBezTo>
                    <a:pt x="1584" y="1"/>
                    <a:pt x="1543" y="12"/>
                    <a:pt x="1508" y="34"/>
                  </a:cubicBezTo>
                  <a:lnTo>
                    <a:pt x="125" y="891"/>
                  </a:lnTo>
                  <a:cubicBezTo>
                    <a:pt x="27" y="944"/>
                    <a:pt x="0" y="1078"/>
                    <a:pt x="54" y="1176"/>
                  </a:cubicBezTo>
                  <a:cubicBezTo>
                    <a:pt x="98" y="1239"/>
                    <a:pt x="161" y="1275"/>
                    <a:pt x="232" y="1275"/>
                  </a:cubicBezTo>
                  <a:cubicBezTo>
                    <a:pt x="268" y="1275"/>
                    <a:pt x="312" y="1266"/>
                    <a:pt x="339" y="1239"/>
                  </a:cubicBezTo>
                  <a:lnTo>
                    <a:pt x="1731" y="382"/>
                  </a:lnTo>
                  <a:cubicBezTo>
                    <a:pt x="1829" y="320"/>
                    <a:pt x="1856" y="195"/>
                    <a:pt x="1793" y="97"/>
                  </a:cubicBezTo>
                  <a:cubicBezTo>
                    <a:pt x="1759" y="34"/>
                    <a:pt x="1693" y="1"/>
                    <a:pt x="1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0621475" y="3836800"/>
              <a:ext cx="34600" cy="44125"/>
            </a:xfrm>
            <a:custGeom>
              <a:avLst/>
              <a:gdLst/>
              <a:ahLst/>
              <a:cxnLst/>
              <a:rect l="l" t="t" r="r" b="b"/>
              <a:pathLst>
                <a:path w="1384" h="1765" extrusionOk="0">
                  <a:moveTo>
                    <a:pt x="1145" y="0"/>
                  </a:moveTo>
                  <a:cubicBezTo>
                    <a:pt x="1078" y="0"/>
                    <a:pt x="1013" y="34"/>
                    <a:pt x="973" y="96"/>
                  </a:cubicBezTo>
                  <a:lnTo>
                    <a:pt x="63" y="1443"/>
                  </a:lnTo>
                  <a:cubicBezTo>
                    <a:pt x="0" y="1542"/>
                    <a:pt x="18" y="1667"/>
                    <a:pt x="116" y="1729"/>
                  </a:cubicBezTo>
                  <a:cubicBezTo>
                    <a:pt x="152" y="1756"/>
                    <a:pt x="197" y="1765"/>
                    <a:pt x="232" y="1765"/>
                  </a:cubicBezTo>
                  <a:cubicBezTo>
                    <a:pt x="295" y="1765"/>
                    <a:pt x="366" y="1738"/>
                    <a:pt x="402" y="1675"/>
                  </a:cubicBezTo>
                  <a:lnTo>
                    <a:pt x="1312" y="328"/>
                  </a:lnTo>
                  <a:cubicBezTo>
                    <a:pt x="1383" y="230"/>
                    <a:pt x="1356" y="105"/>
                    <a:pt x="1258" y="34"/>
                  </a:cubicBezTo>
                  <a:cubicBezTo>
                    <a:pt x="1223" y="11"/>
                    <a:pt x="1184" y="0"/>
                    <a:pt x="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0380825" y="3964925"/>
              <a:ext cx="27900" cy="60075"/>
            </a:xfrm>
            <a:custGeom>
              <a:avLst/>
              <a:gdLst/>
              <a:ahLst/>
              <a:cxnLst/>
              <a:rect l="l" t="t" r="r" b="b"/>
              <a:pathLst>
                <a:path w="1116" h="2403" extrusionOk="0">
                  <a:moveTo>
                    <a:pt x="232" y="1"/>
                  </a:moveTo>
                  <a:cubicBezTo>
                    <a:pt x="209" y="1"/>
                    <a:pt x="185" y="4"/>
                    <a:pt x="161" y="12"/>
                  </a:cubicBezTo>
                  <a:cubicBezTo>
                    <a:pt x="54" y="47"/>
                    <a:pt x="1" y="163"/>
                    <a:pt x="36" y="270"/>
                  </a:cubicBezTo>
                  <a:lnTo>
                    <a:pt x="688" y="2260"/>
                  </a:lnTo>
                  <a:cubicBezTo>
                    <a:pt x="714" y="2349"/>
                    <a:pt x="795" y="2403"/>
                    <a:pt x="884" y="2403"/>
                  </a:cubicBezTo>
                  <a:cubicBezTo>
                    <a:pt x="902" y="2403"/>
                    <a:pt x="928" y="2394"/>
                    <a:pt x="946" y="2394"/>
                  </a:cubicBezTo>
                  <a:cubicBezTo>
                    <a:pt x="1062" y="2358"/>
                    <a:pt x="1116" y="2242"/>
                    <a:pt x="1080" y="2126"/>
                  </a:cubicBezTo>
                  <a:lnTo>
                    <a:pt x="429" y="146"/>
                  </a:lnTo>
                  <a:cubicBezTo>
                    <a:pt x="401" y="54"/>
                    <a:pt x="322" y="1"/>
                    <a:pt x="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0379050" y="3774900"/>
              <a:ext cx="37925" cy="41575"/>
            </a:xfrm>
            <a:custGeom>
              <a:avLst/>
              <a:gdLst/>
              <a:ahLst/>
              <a:cxnLst/>
              <a:rect l="l" t="t" r="r" b="b"/>
              <a:pathLst>
                <a:path w="1517" h="1663" extrusionOk="0">
                  <a:moveTo>
                    <a:pt x="1286" y="0"/>
                  </a:moveTo>
                  <a:cubicBezTo>
                    <a:pt x="1227" y="0"/>
                    <a:pt x="1169" y="25"/>
                    <a:pt x="1124" y="75"/>
                  </a:cubicBezTo>
                  <a:lnTo>
                    <a:pt x="72" y="1315"/>
                  </a:lnTo>
                  <a:cubicBezTo>
                    <a:pt x="0" y="1404"/>
                    <a:pt x="9" y="1538"/>
                    <a:pt x="98" y="1609"/>
                  </a:cubicBezTo>
                  <a:cubicBezTo>
                    <a:pt x="134" y="1645"/>
                    <a:pt x="188" y="1662"/>
                    <a:pt x="232" y="1662"/>
                  </a:cubicBezTo>
                  <a:cubicBezTo>
                    <a:pt x="295" y="1662"/>
                    <a:pt x="348" y="1636"/>
                    <a:pt x="393" y="1582"/>
                  </a:cubicBezTo>
                  <a:lnTo>
                    <a:pt x="1446" y="342"/>
                  </a:lnTo>
                  <a:cubicBezTo>
                    <a:pt x="1517" y="253"/>
                    <a:pt x="1508" y="128"/>
                    <a:pt x="1419" y="48"/>
                  </a:cubicBezTo>
                  <a:cubicBezTo>
                    <a:pt x="1379" y="16"/>
                    <a:pt x="1332" y="0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0580225" y="3851000"/>
              <a:ext cx="15175" cy="62725"/>
            </a:xfrm>
            <a:custGeom>
              <a:avLst/>
              <a:gdLst/>
              <a:ahLst/>
              <a:cxnLst/>
              <a:rect l="l" t="t" r="r" b="b"/>
              <a:pathLst>
                <a:path w="607" h="2509" extrusionOk="0">
                  <a:moveTo>
                    <a:pt x="384" y="1"/>
                  </a:moveTo>
                  <a:cubicBezTo>
                    <a:pt x="276" y="1"/>
                    <a:pt x="187" y="78"/>
                    <a:pt x="179" y="189"/>
                  </a:cubicBezTo>
                  <a:lnTo>
                    <a:pt x="9" y="2276"/>
                  </a:lnTo>
                  <a:cubicBezTo>
                    <a:pt x="0" y="2392"/>
                    <a:pt x="89" y="2490"/>
                    <a:pt x="205" y="2508"/>
                  </a:cubicBezTo>
                  <a:lnTo>
                    <a:pt x="223" y="2508"/>
                  </a:lnTo>
                  <a:cubicBezTo>
                    <a:pt x="330" y="2508"/>
                    <a:pt x="419" y="2419"/>
                    <a:pt x="428" y="2312"/>
                  </a:cubicBezTo>
                  <a:lnTo>
                    <a:pt x="598" y="224"/>
                  </a:lnTo>
                  <a:cubicBezTo>
                    <a:pt x="607" y="108"/>
                    <a:pt x="518" y="10"/>
                    <a:pt x="402" y="1"/>
                  </a:cubicBezTo>
                  <a:cubicBezTo>
                    <a:pt x="396" y="1"/>
                    <a:pt x="390" y="1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0458450" y="3821175"/>
              <a:ext cx="29900" cy="54400"/>
            </a:xfrm>
            <a:custGeom>
              <a:avLst/>
              <a:gdLst/>
              <a:ahLst/>
              <a:cxnLst/>
              <a:rect l="l" t="t" r="r" b="b"/>
              <a:pathLst>
                <a:path w="1196" h="2176" extrusionOk="0">
                  <a:moveTo>
                    <a:pt x="965" y="1"/>
                  </a:moveTo>
                  <a:cubicBezTo>
                    <a:pt x="882" y="1"/>
                    <a:pt x="801" y="51"/>
                    <a:pt x="767" y="133"/>
                  </a:cubicBezTo>
                  <a:lnTo>
                    <a:pt x="45" y="1890"/>
                  </a:lnTo>
                  <a:cubicBezTo>
                    <a:pt x="0" y="1988"/>
                    <a:pt x="45" y="2113"/>
                    <a:pt x="152" y="2158"/>
                  </a:cubicBezTo>
                  <a:cubicBezTo>
                    <a:pt x="179" y="2167"/>
                    <a:pt x="205" y="2176"/>
                    <a:pt x="232" y="2176"/>
                  </a:cubicBezTo>
                  <a:cubicBezTo>
                    <a:pt x="312" y="2176"/>
                    <a:pt x="393" y="2122"/>
                    <a:pt x="420" y="2042"/>
                  </a:cubicBezTo>
                  <a:lnTo>
                    <a:pt x="1151" y="284"/>
                  </a:lnTo>
                  <a:cubicBezTo>
                    <a:pt x="1196" y="186"/>
                    <a:pt x="1151" y="61"/>
                    <a:pt x="1044" y="17"/>
                  </a:cubicBezTo>
                  <a:cubicBezTo>
                    <a:pt x="1018" y="6"/>
                    <a:pt x="991" y="1"/>
                    <a:pt x="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0490775" y="4043350"/>
              <a:ext cx="19650" cy="28475"/>
            </a:xfrm>
            <a:custGeom>
              <a:avLst/>
              <a:gdLst/>
              <a:ahLst/>
              <a:cxnLst/>
              <a:rect l="l" t="t" r="r" b="b"/>
              <a:pathLst>
                <a:path w="786" h="1139" extrusionOk="0">
                  <a:moveTo>
                    <a:pt x="544" y="0"/>
                  </a:moveTo>
                  <a:cubicBezTo>
                    <a:pt x="461" y="0"/>
                    <a:pt x="383" y="57"/>
                    <a:pt x="349" y="140"/>
                  </a:cubicBezTo>
                  <a:lnTo>
                    <a:pt x="1" y="1139"/>
                  </a:lnTo>
                  <a:lnTo>
                    <a:pt x="438" y="1139"/>
                  </a:lnTo>
                  <a:lnTo>
                    <a:pt x="741" y="274"/>
                  </a:lnTo>
                  <a:cubicBezTo>
                    <a:pt x="786" y="167"/>
                    <a:pt x="723" y="51"/>
                    <a:pt x="616" y="15"/>
                  </a:cubicBezTo>
                  <a:cubicBezTo>
                    <a:pt x="592" y="5"/>
                    <a:pt x="568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0555450" y="4039400"/>
              <a:ext cx="42850" cy="32425"/>
            </a:xfrm>
            <a:custGeom>
              <a:avLst/>
              <a:gdLst/>
              <a:ahLst/>
              <a:cxnLst/>
              <a:rect l="l" t="t" r="r" b="b"/>
              <a:pathLst>
                <a:path w="1714" h="1297" extrusionOk="0">
                  <a:moveTo>
                    <a:pt x="234" y="0"/>
                  </a:moveTo>
                  <a:cubicBezTo>
                    <a:pt x="177" y="0"/>
                    <a:pt x="121" y="25"/>
                    <a:pt x="81" y="75"/>
                  </a:cubicBezTo>
                  <a:cubicBezTo>
                    <a:pt x="1" y="164"/>
                    <a:pt x="19" y="289"/>
                    <a:pt x="108" y="369"/>
                  </a:cubicBezTo>
                  <a:lnTo>
                    <a:pt x="1241" y="1297"/>
                  </a:lnTo>
                  <a:lnTo>
                    <a:pt x="1696" y="1297"/>
                  </a:lnTo>
                  <a:cubicBezTo>
                    <a:pt x="1714" y="1217"/>
                    <a:pt x="1696" y="1136"/>
                    <a:pt x="1624" y="1083"/>
                  </a:cubicBezTo>
                  <a:lnTo>
                    <a:pt x="367" y="48"/>
                  </a:lnTo>
                  <a:cubicBezTo>
                    <a:pt x="327" y="16"/>
                    <a:pt x="280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0409150" y="3851575"/>
              <a:ext cx="37275" cy="55000"/>
            </a:xfrm>
            <a:custGeom>
              <a:avLst/>
              <a:gdLst/>
              <a:ahLst/>
              <a:cxnLst/>
              <a:rect l="l" t="t" r="r" b="b"/>
              <a:pathLst>
                <a:path w="1491" h="2200" extrusionOk="0">
                  <a:moveTo>
                    <a:pt x="246" y="1"/>
                  </a:moveTo>
                  <a:cubicBezTo>
                    <a:pt x="209" y="1"/>
                    <a:pt x="171" y="11"/>
                    <a:pt x="134" y="32"/>
                  </a:cubicBezTo>
                  <a:cubicBezTo>
                    <a:pt x="36" y="85"/>
                    <a:pt x="1" y="210"/>
                    <a:pt x="63" y="308"/>
                  </a:cubicBezTo>
                  <a:lnTo>
                    <a:pt x="1071" y="2092"/>
                  </a:lnTo>
                  <a:cubicBezTo>
                    <a:pt x="1107" y="2155"/>
                    <a:pt x="1178" y="2200"/>
                    <a:pt x="1250" y="2200"/>
                  </a:cubicBezTo>
                  <a:cubicBezTo>
                    <a:pt x="1285" y="2200"/>
                    <a:pt x="1321" y="2191"/>
                    <a:pt x="1357" y="2173"/>
                  </a:cubicBezTo>
                  <a:cubicBezTo>
                    <a:pt x="1455" y="2110"/>
                    <a:pt x="1490" y="1985"/>
                    <a:pt x="1428" y="1887"/>
                  </a:cubicBezTo>
                  <a:lnTo>
                    <a:pt x="420" y="103"/>
                  </a:lnTo>
                  <a:cubicBezTo>
                    <a:pt x="385" y="38"/>
                    <a:pt x="318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0391525" y="3883350"/>
              <a:ext cx="12975" cy="38400"/>
            </a:xfrm>
            <a:custGeom>
              <a:avLst/>
              <a:gdLst/>
              <a:ahLst/>
              <a:cxnLst/>
              <a:rect l="l" t="t" r="r" b="b"/>
              <a:pathLst>
                <a:path w="519" h="1536" extrusionOk="0">
                  <a:moveTo>
                    <a:pt x="298" y="0"/>
                  </a:moveTo>
                  <a:cubicBezTo>
                    <a:pt x="196" y="0"/>
                    <a:pt x="99" y="86"/>
                    <a:pt x="99" y="188"/>
                  </a:cubicBezTo>
                  <a:lnTo>
                    <a:pt x="10" y="1312"/>
                  </a:lnTo>
                  <a:cubicBezTo>
                    <a:pt x="1" y="1419"/>
                    <a:pt x="90" y="1526"/>
                    <a:pt x="206" y="1526"/>
                  </a:cubicBezTo>
                  <a:cubicBezTo>
                    <a:pt x="206" y="1526"/>
                    <a:pt x="215" y="1535"/>
                    <a:pt x="224" y="1535"/>
                  </a:cubicBezTo>
                  <a:cubicBezTo>
                    <a:pt x="331" y="1535"/>
                    <a:pt x="420" y="1446"/>
                    <a:pt x="429" y="1339"/>
                  </a:cubicBezTo>
                  <a:lnTo>
                    <a:pt x="509" y="224"/>
                  </a:lnTo>
                  <a:cubicBezTo>
                    <a:pt x="518" y="108"/>
                    <a:pt x="429" y="10"/>
                    <a:pt x="313" y="1"/>
                  </a:cubicBezTo>
                  <a:cubicBezTo>
                    <a:pt x="308" y="0"/>
                    <a:pt x="303" y="0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0375025" y="3836350"/>
              <a:ext cx="27250" cy="39225"/>
            </a:xfrm>
            <a:custGeom>
              <a:avLst/>
              <a:gdLst/>
              <a:ahLst/>
              <a:cxnLst/>
              <a:rect l="l" t="t" r="r" b="b"/>
              <a:pathLst>
                <a:path w="1090" h="1569" extrusionOk="0">
                  <a:moveTo>
                    <a:pt x="852" y="0"/>
                  </a:moveTo>
                  <a:cubicBezTo>
                    <a:pt x="777" y="0"/>
                    <a:pt x="706" y="38"/>
                    <a:pt x="670" y="105"/>
                  </a:cubicBezTo>
                  <a:lnTo>
                    <a:pt x="54" y="1256"/>
                  </a:lnTo>
                  <a:cubicBezTo>
                    <a:pt x="1" y="1363"/>
                    <a:pt x="36" y="1488"/>
                    <a:pt x="135" y="1542"/>
                  </a:cubicBezTo>
                  <a:cubicBezTo>
                    <a:pt x="170" y="1560"/>
                    <a:pt x="197" y="1569"/>
                    <a:pt x="233" y="1569"/>
                  </a:cubicBezTo>
                  <a:cubicBezTo>
                    <a:pt x="304" y="1569"/>
                    <a:pt x="384" y="1524"/>
                    <a:pt x="420" y="1461"/>
                  </a:cubicBezTo>
                  <a:lnTo>
                    <a:pt x="1036" y="302"/>
                  </a:lnTo>
                  <a:cubicBezTo>
                    <a:pt x="1089" y="204"/>
                    <a:pt x="1053" y="79"/>
                    <a:pt x="955" y="25"/>
                  </a:cubicBezTo>
                  <a:cubicBezTo>
                    <a:pt x="922" y="8"/>
                    <a:pt x="886" y="0"/>
                    <a:pt x="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0518875" y="3799925"/>
              <a:ext cx="32375" cy="45550"/>
            </a:xfrm>
            <a:custGeom>
              <a:avLst/>
              <a:gdLst/>
              <a:ahLst/>
              <a:cxnLst/>
              <a:rect l="l" t="t" r="r" b="b"/>
              <a:pathLst>
                <a:path w="1295" h="1822" extrusionOk="0">
                  <a:moveTo>
                    <a:pt x="240" y="1"/>
                  </a:moveTo>
                  <a:cubicBezTo>
                    <a:pt x="204" y="1"/>
                    <a:pt x="168" y="10"/>
                    <a:pt x="135" y="28"/>
                  </a:cubicBezTo>
                  <a:cubicBezTo>
                    <a:pt x="36" y="82"/>
                    <a:pt x="1" y="215"/>
                    <a:pt x="54" y="314"/>
                  </a:cubicBezTo>
                  <a:lnTo>
                    <a:pt x="875" y="1723"/>
                  </a:lnTo>
                  <a:cubicBezTo>
                    <a:pt x="920" y="1786"/>
                    <a:pt x="982" y="1821"/>
                    <a:pt x="1053" y="1821"/>
                  </a:cubicBezTo>
                  <a:cubicBezTo>
                    <a:pt x="1089" y="1821"/>
                    <a:pt x="1125" y="1812"/>
                    <a:pt x="1161" y="1794"/>
                  </a:cubicBezTo>
                  <a:cubicBezTo>
                    <a:pt x="1259" y="1732"/>
                    <a:pt x="1294" y="1607"/>
                    <a:pt x="1232" y="1509"/>
                  </a:cubicBezTo>
                  <a:lnTo>
                    <a:pt x="411" y="99"/>
                  </a:lnTo>
                  <a:cubicBezTo>
                    <a:pt x="376" y="35"/>
                    <a:pt x="309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0676775" y="3843625"/>
              <a:ext cx="48200" cy="42650"/>
            </a:xfrm>
            <a:custGeom>
              <a:avLst/>
              <a:gdLst/>
              <a:ahLst/>
              <a:cxnLst/>
              <a:rect l="l" t="t" r="r" b="b"/>
              <a:pathLst>
                <a:path w="1928" h="1706" extrusionOk="0">
                  <a:moveTo>
                    <a:pt x="1694" y="0"/>
                  </a:moveTo>
                  <a:cubicBezTo>
                    <a:pt x="1645" y="0"/>
                    <a:pt x="1594" y="18"/>
                    <a:pt x="1553" y="55"/>
                  </a:cubicBezTo>
                  <a:lnTo>
                    <a:pt x="90" y="1349"/>
                  </a:lnTo>
                  <a:cubicBezTo>
                    <a:pt x="10" y="1420"/>
                    <a:pt x="1" y="1554"/>
                    <a:pt x="72" y="1634"/>
                  </a:cubicBezTo>
                  <a:cubicBezTo>
                    <a:pt x="117" y="1688"/>
                    <a:pt x="170" y="1706"/>
                    <a:pt x="233" y="1706"/>
                  </a:cubicBezTo>
                  <a:cubicBezTo>
                    <a:pt x="277" y="1706"/>
                    <a:pt x="331" y="1688"/>
                    <a:pt x="367" y="1652"/>
                  </a:cubicBezTo>
                  <a:lnTo>
                    <a:pt x="1830" y="368"/>
                  </a:lnTo>
                  <a:cubicBezTo>
                    <a:pt x="1919" y="287"/>
                    <a:pt x="1928" y="162"/>
                    <a:pt x="1848" y="73"/>
                  </a:cubicBezTo>
                  <a:cubicBezTo>
                    <a:pt x="1809" y="25"/>
                    <a:pt x="1752" y="0"/>
                    <a:pt x="1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0431675" y="3776575"/>
              <a:ext cx="29925" cy="57075"/>
            </a:xfrm>
            <a:custGeom>
              <a:avLst/>
              <a:gdLst/>
              <a:ahLst/>
              <a:cxnLst/>
              <a:rect l="l" t="t" r="r" b="b"/>
              <a:pathLst>
                <a:path w="1197" h="2283" extrusionOk="0">
                  <a:moveTo>
                    <a:pt x="966" y="1"/>
                  </a:moveTo>
                  <a:cubicBezTo>
                    <a:pt x="882" y="1"/>
                    <a:pt x="802" y="51"/>
                    <a:pt x="768" y="132"/>
                  </a:cubicBezTo>
                  <a:lnTo>
                    <a:pt x="45" y="1997"/>
                  </a:lnTo>
                  <a:cubicBezTo>
                    <a:pt x="1" y="2104"/>
                    <a:pt x="54" y="2229"/>
                    <a:pt x="161" y="2265"/>
                  </a:cubicBezTo>
                  <a:cubicBezTo>
                    <a:pt x="188" y="2273"/>
                    <a:pt x="215" y="2282"/>
                    <a:pt x="242" y="2282"/>
                  </a:cubicBezTo>
                  <a:cubicBezTo>
                    <a:pt x="322" y="2282"/>
                    <a:pt x="402" y="2229"/>
                    <a:pt x="429" y="2149"/>
                  </a:cubicBezTo>
                  <a:lnTo>
                    <a:pt x="1160" y="284"/>
                  </a:lnTo>
                  <a:cubicBezTo>
                    <a:pt x="1196" y="177"/>
                    <a:pt x="1143" y="52"/>
                    <a:pt x="1044" y="16"/>
                  </a:cubicBezTo>
                  <a:cubicBezTo>
                    <a:pt x="1019" y="6"/>
                    <a:pt x="992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0682800" y="3797050"/>
              <a:ext cx="11400" cy="51100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06" y="0"/>
                  </a:moveTo>
                  <a:cubicBezTo>
                    <a:pt x="99" y="9"/>
                    <a:pt x="1" y="98"/>
                    <a:pt x="10" y="214"/>
                  </a:cubicBezTo>
                  <a:lnTo>
                    <a:pt x="36" y="1847"/>
                  </a:lnTo>
                  <a:cubicBezTo>
                    <a:pt x="45" y="1954"/>
                    <a:pt x="135" y="2043"/>
                    <a:pt x="251" y="2043"/>
                  </a:cubicBezTo>
                  <a:cubicBezTo>
                    <a:pt x="367" y="2043"/>
                    <a:pt x="456" y="1954"/>
                    <a:pt x="456" y="1838"/>
                  </a:cubicBezTo>
                  <a:lnTo>
                    <a:pt x="420" y="206"/>
                  </a:lnTo>
                  <a:cubicBezTo>
                    <a:pt x="420" y="98"/>
                    <a:pt x="331" y="0"/>
                    <a:pt x="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0643550" y="3773850"/>
              <a:ext cx="51325" cy="12525"/>
            </a:xfrm>
            <a:custGeom>
              <a:avLst/>
              <a:gdLst/>
              <a:ahLst/>
              <a:cxnLst/>
              <a:rect l="l" t="t" r="r" b="b"/>
              <a:pathLst>
                <a:path w="2053" h="501" extrusionOk="0">
                  <a:moveTo>
                    <a:pt x="224" y="1"/>
                  </a:moveTo>
                  <a:cubicBezTo>
                    <a:pt x="117" y="1"/>
                    <a:pt x="10" y="90"/>
                    <a:pt x="1" y="206"/>
                  </a:cubicBezTo>
                  <a:cubicBezTo>
                    <a:pt x="1" y="313"/>
                    <a:pt x="81" y="411"/>
                    <a:pt x="197" y="420"/>
                  </a:cubicBezTo>
                  <a:lnTo>
                    <a:pt x="1829" y="500"/>
                  </a:lnTo>
                  <a:lnTo>
                    <a:pt x="1838" y="500"/>
                  </a:lnTo>
                  <a:cubicBezTo>
                    <a:pt x="1945" y="500"/>
                    <a:pt x="2035" y="411"/>
                    <a:pt x="2044" y="304"/>
                  </a:cubicBezTo>
                  <a:cubicBezTo>
                    <a:pt x="2053" y="188"/>
                    <a:pt x="1963" y="90"/>
                    <a:pt x="1847" y="90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471825" y="3778100"/>
              <a:ext cx="51325" cy="10950"/>
            </a:xfrm>
            <a:custGeom>
              <a:avLst/>
              <a:gdLst/>
              <a:ahLst/>
              <a:cxnLst/>
              <a:rect l="l" t="t" r="r" b="b"/>
              <a:pathLst>
                <a:path w="2053" h="438" extrusionOk="0">
                  <a:moveTo>
                    <a:pt x="1838" y="0"/>
                  </a:moveTo>
                  <a:lnTo>
                    <a:pt x="215" y="27"/>
                  </a:lnTo>
                  <a:cubicBezTo>
                    <a:pt x="99" y="27"/>
                    <a:pt x="0" y="125"/>
                    <a:pt x="9" y="241"/>
                  </a:cubicBezTo>
                  <a:cubicBezTo>
                    <a:pt x="9" y="348"/>
                    <a:pt x="99" y="437"/>
                    <a:pt x="215" y="437"/>
                  </a:cubicBezTo>
                  <a:lnTo>
                    <a:pt x="1847" y="410"/>
                  </a:lnTo>
                  <a:cubicBezTo>
                    <a:pt x="1963" y="410"/>
                    <a:pt x="2052" y="312"/>
                    <a:pt x="2052" y="196"/>
                  </a:cubicBezTo>
                  <a:cubicBezTo>
                    <a:pt x="2052" y="89"/>
                    <a:pt x="1945" y="9"/>
                    <a:pt x="1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0668525" y="3934925"/>
              <a:ext cx="27900" cy="47925"/>
            </a:xfrm>
            <a:custGeom>
              <a:avLst/>
              <a:gdLst/>
              <a:ahLst/>
              <a:cxnLst/>
              <a:rect l="l" t="t" r="r" b="b"/>
              <a:pathLst>
                <a:path w="1116" h="1917" extrusionOk="0">
                  <a:moveTo>
                    <a:pt x="885" y="1"/>
                  </a:moveTo>
                  <a:cubicBezTo>
                    <a:pt x="802" y="1"/>
                    <a:pt x="722" y="51"/>
                    <a:pt x="688" y="132"/>
                  </a:cubicBezTo>
                  <a:lnTo>
                    <a:pt x="45" y="1622"/>
                  </a:lnTo>
                  <a:cubicBezTo>
                    <a:pt x="1" y="1729"/>
                    <a:pt x="54" y="1854"/>
                    <a:pt x="161" y="1899"/>
                  </a:cubicBezTo>
                  <a:cubicBezTo>
                    <a:pt x="188" y="1908"/>
                    <a:pt x="215" y="1917"/>
                    <a:pt x="242" y="1917"/>
                  </a:cubicBezTo>
                  <a:cubicBezTo>
                    <a:pt x="322" y="1917"/>
                    <a:pt x="393" y="1863"/>
                    <a:pt x="429" y="1792"/>
                  </a:cubicBezTo>
                  <a:lnTo>
                    <a:pt x="1071" y="293"/>
                  </a:lnTo>
                  <a:cubicBezTo>
                    <a:pt x="1116" y="186"/>
                    <a:pt x="1062" y="61"/>
                    <a:pt x="964" y="16"/>
                  </a:cubicBezTo>
                  <a:cubicBezTo>
                    <a:pt x="939" y="6"/>
                    <a:pt x="912" y="1"/>
                    <a:pt x="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0718275" y="4016875"/>
              <a:ext cx="17850" cy="50500"/>
            </a:xfrm>
            <a:custGeom>
              <a:avLst/>
              <a:gdLst/>
              <a:ahLst/>
              <a:cxnLst/>
              <a:rect l="l" t="t" r="r" b="b"/>
              <a:pathLst>
                <a:path w="714" h="2020" extrusionOk="0">
                  <a:moveTo>
                    <a:pt x="223" y="1"/>
                  </a:moveTo>
                  <a:cubicBezTo>
                    <a:pt x="211" y="1"/>
                    <a:pt x="199" y="2"/>
                    <a:pt x="188" y="3"/>
                  </a:cubicBezTo>
                  <a:cubicBezTo>
                    <a:pt x="72" y="21"/>
                    <a:pt x="0" y="128"/>
                    <a:pt x="18" y="244"/>
                  </a:cubicBezTo>
                  <a:lnTo>
                    <a:pt x="286" y="1850"/>
                  </a:lnTo>
                  <a:cubicBezTo>
                    <a:pt x="304" y="1948"/>
                    <a:pt x="393" y="2020"/>
                    <a:pt x="491" y="2020"/>
                  </a:cubicBezTo>
                  <a:lnTo>
                    <a:pt x="527" y="2020"/>
                  </a:lnTo>
                  <a:cubicBezTo>
                    <a:pt x="643" y="1993"/>
                    <a:pt x="714" y="1886"/>
                    <a:pt x="696" y="1779"/>
                  </a:cubicBezTo>
                  <a:lnTo>
                    <a:pt x="428" y="173"/>
                  </a:lnTo>
                  <a:cubicBezTo>
                    <a:pt x="412" y="69"/>
                    <a:pt x="325" y="1"/>
                    <a:pt x="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710450" y="3953225"/>
              <a:ext cx="26800" cy="48350"/>
            </a:xfrm>
            <a:custGeom>
              <a:avLst/>
              <a:gdLst/>
              <a:ahLst/>
              <a:cxnLst/>
              <a:rect l="l" t="t" r="r" b="b"/>
              <a:pathLst>
                <a:path w="1072" h="1934" extrusionOk="0">
                  <a:moveTo>
                    <a:pt x="235" y="0"/>
                  </a:moveTo>
                  <a:cubicBezTo>
                    <a:pt x="210" y="0"/>
                    <a:pt x="185" y="5"/>
                    <a:pt x="162" y="16"/>
                  </a:cubicBezTo>
                  <a:cubicBezTo>
                    <a:pt x="55" y="60"/>
                    <a:pt x="1" y="176"/>
                    <a:pt x="46" y="284"/>
                  </a:cubicBezTo>
                  <a:lnTo>
                    <a:pt x="643" y="1800"/>
                  </a:lnTo>
                  <a:cubicBezTo>
                    <a:pt x="670" y="1880"/>
                    <a:pt x="750" y="1934"/>
                    <a:pt x="831" y="1934"/>
                  </a:cubicBezTo>
                  <a:cubicBezTo>
                    <a:pt x="857" y="1934"/>
                    <a:pt x="884" y="1925"/>
                    <a:pt x="911" y="1916"/>
                  </a:cubicBezTo>
                  <a:cubicBezTo>
                    <a:pt x="1018" y="1871"/>
                    <a:pt x="1072" y="1755"/>
                    <a:pt x="1027" y="1648"/>
                  </a:cubicBezTo>
                  <a:lnTo>
                    <a:pt x="429" y="132"/>
                  </a:lnTo>
                  <a:cubicBezTo>
                    <a:pt x="395" y="51"/>
                    <a:pt x="315" y="0"/>
                    <a:pt x="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0668075" y="4063050"/>
              <a:ext cx="11625" cy="8775"/>
            </a:xfrm>
            <a:custGeom>
              <a:avLst/>
              <a:gdLst/>
              <a:ahLst/>
              <a:cxnLst/>
              <a:rect l="l" t="t" r="r" b="b"/>
              <a:pathLst>
                <a:path w="465" h="351" extrusionOk="0">
                  <a:moveTo>
                    <a:pt x="221" y="0"/>
                  </a:moveTo>
                  <a:cubicBezTo>
                    <a:pt x="210" y="0"/>
                    <a:pt x="199" y="1"/>
                    <a:pt x="188" y="3"/>
                  </a:cubicBezTo>
                  <a:cubicBezTo>
                    <a:pt x="72" y="30"/>
                    <a:pt x="1" y="137"/>
                    <a:pt x="19" y="253"/>
                  </a:cubicBezTo>
                  <a:lnTo>
                    <a:pt x="46" y="351"/>
                  </a:lnTo>
                  <a:lnTo>
                    <a:pt x="465" y="351"/>
                  </a:lnTo>
                  <a:lnTo>
                    <a:pt x="429" y="173"/>
                  </a:lnTo>
                  <a:cubicBezTo>
                    <a:pt x="413" y="69"/>
                    <a:pt x="318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0690400" y="3989750"/>
              <a:ext cx="29000" cy="47300"/>
            </a:xfrm>
            <a:custGeom>
              <a:avLst/>
              <a:gdLst/>
              <a:ahLst/>
              <a:cxnLst/>
              <a:rect l="l" t="t" r="r" b="b"/>
              <a:pathLst>
                <a:path w="1160" h="1892" extrusionOk="0">
                  <a:moveTo>
                    <a:pt x="923" y="1"/>
                  </a:moveTo>
                  <a:cubicBezTo>
                    <a:pt x="844" y="1"/>
                    <a:pt x="771" y="44"/>
                    <a:pt x="732" y="116"/>
                  </a:cubicBezTo>
                  <a:lnTo>
                    <a:pt x="45" y="1597"/>
                  </a:lnTo>
                  <a:cubicBezTo>
                    <a:pt x="0" y="1704"/>
                    <a:pt x="45" y="1820"/>
                    <a:pt x="152" y="1873"/>
                  </a:cubicBezTo>
                  <a:cubicBezTo>
                    <a:pt x="179" y="1882"/>
                    <a:pt x="205" y="1891"/>
                    <a:pt x="232" y="1891"/>
                  </a:cubicBezTo>
                  <a:cubicBezTo>
                    <a:pt x="312" y="1891"/>
                    <a:pt x="384" y="1847"/>
                    <a:pt x="419" y="1775"/>
                  </a:cubicBezTo>
                  <a:lnTo>
                    <a:pt x="1106" y="294"/>
                  </a:lnTo>
                  <a:cubicBezTo>
                    <a:pt x="1160" y="187"/>
                    <a:pt x="1115" y="71"/>
                    <a:pt x="1008" y="18"/>
                  </a:cubicBezTo>
                  <a:cubicBezTo>
                    <a:pt x="980" y="6"/>
                    <a:pt x="951" y="1"/>
                    <a:pt x="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0547200" y="3762700"/>
              <a:ext cx="49100" cy="41725"/>
            </a:xfrm>
            <a:custGeom>
              <a:avLst/>
              <a:gdLst/>
              <a:ahLst/>
              <a:cxnLst/>
              <a:rect l="l" t="t" r="r" b="b"/>
              <a:pathLst>
                <a:path w="1964" h="1669" extrusionOk="0">
                  <a:moveTo>
                    <a:pt x="1728" y="0"/>
                  </a:moveTo>
                  <a:cubicBezTo>
                    <a:pt x="1682" y="0"/>
                    <a:pt x="1636" y="15"/>
                    <a:pt x="1598" y="45"/>
                  </a:cubicBezTo>
                  <a:lnTo>
                    <a:pt x="99" y="1303"/>
                  </a:lnTo>
                  <a:cubicBezTo>
                    <a:pt x="10" y="1374"/>
                    <a:pt x="1" y="1508"/>
                    <a:pt x="72" y="1597"/>
                  </a:cubicBezTo>
                  <a:cubicBezTo>
                    <a:pt x="117" y="1642"/>
                    <a:pt x="170" y="1669"/>
                    <a:pt x="233" y="1669"/>
                  </a:cubicBezTo>
                  <a:cubicBezTo>
                    <a:pt x="277" y="1669"/>
                    <a:pt x="322" y="1651"/>
                    <a:pt x="367" y="1624"/>
                  </a:cubicBezTo>
                  <a:lnTo>
                    <a:pt x="1865" y="366"/>
                  </a:lnTo>
                  <a:cubicBezTo>
                    <a:pt x="1954" y="295"/>
                    <a:pt x="1963" y="161"/>
                    <a:pt x="1892" y="72"/>
                  </a:cubicBezTo>
                  <a:cubicBezTo>
                    <a:pt x="1851" y="26"/>
                    <a:pt x="1790" y="0"/>
                    <a:pt x="1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0609650" y="3769150"/>
              <a:ext cx="32375" cy="45550"/>
            </a:xfrm>
            <a:custGeom>
              <a:avLst/>
              <a:gdLst/>
              <a:ahLst/>
              <a:cxnLst/>
              <a:rect l="l" t="t" r="r" b="b"/>
              <a:pathLst>
                <a:path w="1295" h="1822" extrusionOk="0">
                  <a:moveTo>
                    <a:pt x="240" y="1"/>
                  </a:moveTo>
                  <a:cubicBezTo>
                    <a:pt x="204" y="1"/>
                    <a:pt x="168" y="10"/>
                    <a:pt x="134" y="28"/>
                  </a:cubicBezTo>
                  <a:cubicBezTo>
                    <a:pt x="36" y="82"/>
                    <a:pt x="1" y="215"/>
                    <a:pt x="54" y="313"/>
                  </a:cubicBezTo>
                  <a:lnTo>
                    <a:pt x="875" y="1723"/>
                  </a:lnTo>
                  <a:cubicBezTo>
                    <a:pt x="920" y="1785"/>
                    <a:pt x="982" y="1821"/>
                    <a:pt x="1053" y="1821"/>
                  </a:cubicBezTo>
                  <a:cubicBezTo>
                    <a:pt x="1089" y="1821"/>
                    <a:pt x="1125" y="1812"/>
                    <a:pt x="1160" y="1794"/>
                  </a:cubicBezTo>
                  <a:cubicBezTo>
                    <a:pt x="1259" y="1732"/>
                    <a:pt x="1294" y="1607"/>
                    <a:pt x="1232" y="1509"/>
                  </a:cubicBezTo>
                  <a:lnTo>
                    <a:pt x="420" y="99"/>
                  </a:lnTo>
                  <a:cubicBezTo>
                    <a:pt x="379" y="35"/>
                    <a:pt x="310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0570850" y="3809850"/>
              <a:ext cx="48200" cy="28700"/>
            </a:xfrm>
            <a:custGeom>
              <a:avLst/>
              <a:gdLst/>
              <a:ahLst/>
              <a:cxnLst/>
              <a:rect l="l" t="t" r="r" b="b"/>
              <a:pathLst>
                <a:path w="1928" h="1148" extrusionOk="0">
                  <a:moveTo>
                    <a:pt x="241" y="1"/>
                  </a:moveTo>
                  <a:cubicBezTo>
                    <a:pt x="166" y="1"/>
                    <a:pt x="92" y="45"/>
                    <a:pt x="54" y="122"/>
                  </a:cubicBezTo>
                  <a:cubicBezTo>
                    <a:pt x="0" y="220"/>
                    <a:pt x="45" y="345"/>
                    <a:pt x="143" y="398"/>
                  </a:cubicBezTo>
                  <a:lnTo>
                    <a:pt x="1597" y="1130"/>
                  </a:lnTo>
                  <a:cubicBezTo>
                    <a:pt x="1633" y="1139"/>
                    <a:pt x="1660" y="1148"/>
                    <a:pt x="1695" y="1148"/>
                  </a:cubicBezTo>
                  <a:cubicBezTo>
                    <a:pt x="1767" y="1148"/>
                    <a:pt x="1838" y="1112"/>
                    <a:pt x="1883" y="1032"/>
                  </a:cubicBezTo>
                  <a:cubicBezTo>
                    <a:pt x="1927" y="934"/>
                    <a:pt x="1892" y="809"/>
                    <a:pt x="1785" y="755"/>
                  </a:cubicBezTo>
                  <a:lnTo>
                    <a:pt x="330" y="24"/>
                  </a:lnTo>
                  <a:cubicBezTo>
                    <a:pt x="302" y="8"/>
                    <a:pt x="272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0493225" y="3993675"/>
              <a:ext cx="43300" cy="36225"/>
            </a:xfrm>
            <a:custGeom>
              <a:avLst/>
              <a:gdLst/>
              <a:ahLst/>
              <a:cxnLst/>
              <a:rect l="l" t="t" r="r" b="b"/>
              <a:pathLst>
                <a:path w="1732" h="1449" extrusionOk="0">
                  <a:moveTo>
                    <a:pt x="1499" y="1"/>
                  </a:moveTo>
                  <a:cubicBezTo>
                    <a:pt x="1452" y="1"/>
                    <a:pt x="1405" y="17"/>
                    <a:pt x="1366" y="48"/>
                  </a:cubicBezTo>
                  <a:lnTo>
                    <a:pt x="108" y="1083"/>
                  </a:lnTo>
                  <a:cubicBezTo>
                    <a:pt x="19" y="1154"/>
                    <a:pt x="1" y="1288"/>
                    <a:pt x="72" y="1377"/>
                  </a:cubicBezTo>
                  <a:cubicBezTo>
                    <a:pt x="117" y="1422"/>
                    <a:pt x="179" y="1449"/>
                    <a:pt x="233" y="1449"/>
                  </a:cubicBezTo>
                  <a:cubicBezTo>
                    <a:pt x="286" y="1449"/>
                    <a:pt x="331" y="1431"/>
                    <a:pt x="367" y="1404"/>
                  </a:cubicBezTo>
                  <a:lnTo>
                    <a:pt x="1625" y="369"/>
                  </a:lnTo>
                  <a:cubicBezTo>
                    <a:pt x="1714" y="298"/>
                    <a:pt x="1732" y="164"/>
                    <a:pt x="1660" y="75"/>
                  </a:cubicBezTo>
                  <a:cubicBezTo>
                    <a:pt x="1616" y="25"/>
                    <a:pt x="1557" y="1"/>
                    <a:pt x="1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0442600" y="4063175"/>
              <a:ext cx="28575" cy="8650"/>
            </a:xfrm>
            <a:custGeom>
              <a:avLst/>
              <a:gdLst/>
              <a:ahLst/>
              <a:cxnLst/>
              <a:rect l="l" t="t" r="r" b="b"/>
              <a:pathLst>
                <a:path w="1143" h="346" extrusionOk="0">
                  <a:moveTo>
                    <a:pt x="923" y="0"/>
                  </a:moveTo>
                  <a:cubicBezTo>
                    <a:pt x="898" y="0"/>
                    <a:pt x="872" y="5"/>
                    <a:pt x="848" y="16"/>
                  </a:cubicBezTo>
                  <a:lnTo>
                    <a:pt x="1" y="346"/>
                  </a:lnTo>
                  <a:lnTo>
                    <a:pt x="1071" y="346"/>
                  </a:lnTo>
                  <a:cubicBezTo>
                    <a:pt x="1125" y="292"/>
                    <a:pt x="1143" y="203"/>
                    <a:pt x="1116" y="123"/>
                  </a:cubicBezTo>
                  <a:cubicBezTo>
                    <a:pt x="1082" y="49"/>
                    <a:pt x="1002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0636425" y="4039325"/>
              <a:ext cx="17850" cy="32500"/>
            </a:xfrm>
            <a:custGeom>
              <a:avLst/>
              <a:gdLst/>
              <a:ahLst/>
              <a:cxnLst/>
              <a:rect l="l" t="t" r="r" b="b"/>
              <a:pathLst>
                <a:path w="714" h="1300" extrusionOk="0">
                  <a:moveTo>
                    <a:pt x="485" y="0"/>
                  </a:moveTo>
                  <a:cubicBezTo>
                    <a:pt x="395" y="0"/>
                    <a:pt x="308" y="60"/>
                    <a:pt x="286" y="158"/>
                  </a:cubicBezTo>
                  <a:lnTo>
                    <a:pt x="0" y="1300"/>
                  </a:lnTo>
                  <a:lnTo>
                    <a:pt x="428" y="1300"/>
                  </a:lnTo>
                  <a:lnTo>
                    <a:pt x="687" y="256"/>
                  </a:lnTo>
                  <a:cubicBezTo>
                    <a:pt x="714" y="149"/>
                    <a:pt x="651" y="33"/>
                    <a:pt x="535" y="6"/>
                  </a:cubicBezTo>
                  <a:cubicBezTo>
                    <a:pt x="519" y="2"/>
                    <a:pt x="502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0526700" y="3867450"/>
              <a:ext cx="48175" cy="49825"/>
            </a:xfrm>
            <a:custGeom>
              <a:avLst/>
              <a:gdLst/>
              <a:ahLst/>
              <a:cxnLst/>
              <a:rect l="l" t="t" r="r" b="b"/>
              <a:pathLst>
                <a:path w="1927" h="1993" extrusionOk="0">
                  <a:moveTo>
                    <a:pt x="1696" y="1"/>
                  </a:moveTo>
                  <a:cubicBezTo>
                    <a:pt x="1641" y="1"/>
                    <a:pt x="1586" y="23"/>
                    <a:pt x="1543" y="66"/>
                  </a:cubicBezTo>
                  <a:lnTo>
                    <a:pt x="80" y="1645"/>
                  </a:lnTo>
                  <a:cubicBezTo>
                    <a:pt x="0" y="1725"/>
                    <a:pt x="9" y="1859"/>
                    <a:pt x="89" y="1930"/>
                  </a:cubicBezTo>
                  <a:cubicBezTo>
                    <a:pt x="134" y="1975"/>
                    <a:pt x="178" y="1993"/>
                    <a:pt x="232" y="1993"/>
                  </a:cubicBezTo>
                  <a:cubicBezTo>
                    <a:pt x="286" y="1993"/>
                    <a:pt x="348" y="1966"/>
                    <a:pt x="384" y="1921"/>
                  </a:cubicBezTo>
                  <a:lnTo>
                    <a:pt x="1847" y="351"/>
                  </a:lnTo>
                  <a:cubicBezTo>
                    <a:pt x="1927" y="271"/>
                    <a:pt x="1918" y="137"/>
                    <a:pt x="1838" y="57"/>
                  </a:cubicBezTo>
                  <a:cubicBezTo>
                    <a:pt x="1796" y="19"/>
                    <a:pt x="1746" y="1"/>
                    <a:pt x="1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689500" y="3891375"/>
              <a:ext cx="60900" cy="22350"/>
            </a:xfrm>
            <a:custGeom>
              <a:avLst/>
              <a:gdLst/>
              <a:ahLst/>
              <a:cxnLst/>
              <a:rect l="l" t="t" r="r" b="b"/>
              <a:pathLst>
                <a:path w="2436" h="894" extrusionOk="0">
                  <a:moveTo>
                    <a:pt x="2216" y="1"/>
                  </a:moveTo>
                  <a:cubicBezTo>
                    <a:pt x="2197" y="1"/>
                    <a:pt x="2178" y="4"/>
                    <a:pt x="2159" y="10"/>
                  </a:cubicBezTo>
                  <a:lnTo>
                    <a:pt x="179" y="483"/>
                  </a:lnTo>
                  <a:cubicBezTo>
                    <a:pt x="72" y="509"/>
                    <a:pt x="0" y="616"/>
                    <a:pt x="27" y="732"/>
                  </a:cubicBezTo>
                  <a:cubicBezTo>
                    <a:pt x="54" y="822"/>
                    <a:pt x="134" y="893"/>
                    <a:pt x="232" y="893"/>
                  </a:cubicBezTo>
                  <a:cubicBezTo>
                    <a:pt x="250" y="893"/>
                    <a:pt x="259" y="884"/>
                    <a:pt x="277" y="884"/>
                  </a:cubicBezTo>
                  <a:lnTo>
                    <a:pt x="2257" y="411"/>
                  </a:lnTo>
                  <a:cubicBezTo>
                    <a:pt x="2364" y="385"/>
                    <a:pt x="2436" y="269"/>
                    <a:pt x="2409" y="161"/>
                  </a:cubicBezTo>
                  <a:cubicBezTo>
                    <a:pt x="2387" y="66"/>
                    <a:pt x="2304" y="1"/>
                    <a:pt x="2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0682800" y="4046900"/>
              <a:ext cx="32600" cy="24925"/>
            </a:xfrm>
            <a:custGeom>
              <a:avLst/>
              <a:gdLst/>
              <a:ahLst/>
              <a:cxnLst/>
              <a:rect l="l" t="t" r="r" b="b"/>
              <a:pathLst>
                <a:path w="1304" h="997" extrusionOk="0">
                  <a:moveTo>
                    <a:pt x="232" y="0"/>
                  </a:moveTo>
                  <a:cubicBezTo>
                    <a:pt x="179" y="0"/>
                    <a:pt x="126" y="20"/>
                    <a:pt x="81" y="60"/>
                  </a:cubicBezTo>
                  <a:cubicBezTo>
                    <a:pt x="1" y="141"/>
                    <a:pt x="1" y="274"/>
                    <a:pt x="81" y="355"/>
                  </a:cubicBezTo>
                  <a:lnTo>
                    <a:pt x="714" y="997"/>
                  </a:lnTo>
                  <a:lnTo>
                    <a:pt x="1303" y="997"/>
                  </a:lnTo>
                  <a:lnTo>
                    <a:pt x="375" y="60"/>
                  </a:lnTo>
                  <a:cubicBezTo>
                    <a:pt x="335" y="20"/>
                    <a:pt x="284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0504825" y="3831325"/>
              <a:ext cx="22325" cy="58525"/>
            </a:xfrm>
            <a:custGeom>
              <a:avLst/>
              <a:gdLst/>
              <a:ahLst/>
              <a:cxnLst/>
              <a:rect l="l" t="t" r="r" b="b"/>
              <a:pathLst>
                <a:path w="893" h="2341" extrusionOk="0">
                  <a:moveTo>
                    <a:pt x="221" y="0"/>
                  </a:moveTo>
                  <a:cubicBezTo>
                    <a:pt x="210" y="0"/>
                    <a:pt x="199" y="1"/>
                    <a:pt x="188" y="3"/>
                  </a:cubicBezTo>
                  <a:cubicBezTo>
                    <a:pt x="72" y="30"/>
                    <a:pt x="1" y="146"/>
                    <a:pt x="28" y="253"/>
                  </a:cubicBezTo>
                  <a:lnTo>
                    <a:pt x="465" y="2180"/>
                  </a:lnTo>
                  <a:cubicBezTo>
                    <a:pt x="483" y="2269"/>
                    <a:pt x="572" y="2340"/>
                    <a:pt x="661" y="2340"/>
                  </a:cubicBezTo>
                  <a:cubicBezTo>
                    <a:pt x="679" y="2340"/>
                    <a:pt x="697" y="2340"/>
                    <a:pt x="706" y="2332"/>
                  </a:cubicBezTo>
                  <a:cubicBezTo>
                    <a:pt x="822" y="2305"/>
                    <a:pt x="893" y="2198"/>
                    <a:pt x="866" y="2082"/>
                  </a:cubicBezTo>
                  <a:lnTo>
                    <a:pt x="429" y="164"/>
                  </a:lnTo>
                  <a:cubicBezTo>
                    <a:pt x="413" y="68"/>
                    <a:pt x="318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0655375" y="3989450"/>
              <a:ext cx="19425" cy="50500"/>
            </a:xfrm>
            <a:custGeom>
              <a:avLst/>
              <a:gdLst/>
              <a:ahLst/>
              <a:cxnLst/>
              <a:rect l="l" t="t" r="r" b="b"/>
              <a:pathLst>
                <a:path w="777" h="2020" extrusionOk="0">
                  <a:moveTo>
                    <a:pt x="223" y="0"/>
                  </a:moveTo>
                  <a:cubicBezTo>
                    <a:pt x="212" y="0"/>
                    <a:pt x="200" y="1"/>
                    <a:pt x="188" y="3"/>
                  </a:cubicBezTo>
                  <a:cubicBezTo>
                    <a:pt x="81" y="30"/>
                    <a:pt x="0" y="137"/>
                    <a:pt x="27" y="253"/>
                  </a:cubicBezTo>
                  <a:lnTo>
                    <a:pt x="348" y="1850"/>
                  </a:lnTo>
                  <a:cubicBezTo>
                    <a:pt x="366" y="1948"/>
                    <a:pt x="455" y="2019"/>
                    <a:pt x="554" y="2019"/>
                  </a:cubicBezTo>
                  <a:cubicBezTo>
                    <a:pt x="563" y="2019"/>
                    <a:pt x="580" y="2010"/>
                    <a:pt x="589" y="2010"/>
                  </a:cubicBezTo>
                  <a:cubicBezTo>
                    <a:pt x="705" y="1993"/>
                    <a:pt x="777" y="1877"/>
                    <a:pt x="750" y="1770"/>
                  </a:cubicBezTo>
                  <a:lnTo>
                    <a:pt x="429" y="173"/>
                  </a:lnTo>
                  <a:cubicBezTo>
                    <a:pt x="413" y="69"/>
                    <a:pt x="325" y="0"/>
                    <a:pt x="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711350" y="3780725"/>
              <a:ext cx="25900" cy="48675"/>
            </a:xfrm>
            <a:custGeom>
              <a:avLst/>
              <a:gdLst/>
              <a:ahLst/>
              <a:cxnLst/>
              <a:rect l="l" t="t" r="r" b="b"/>
              <a:pathLst>
                <a:path w="1036" h="1947" extrusionOk="0">
                  <a:moveTo>
                    <a:pt x="238" y="0"/>
                  </a:moveTo>
                  <a:cubicBezTo>
                    <a:pt x="215" y="0"/>
                    <a:pt x="193" y="4"/>
                    <a:pt x="170" y="11"/>
                  </a:cubicBezTo>
                  <a:cubicBezTo>
                    <a:pt x="63" y="56"/>
                    <a:pt x="1" y="172"/>
                    <a:pt x="45" y="279"/>
                  </a:cubicBezTo>
                  <a:lnTo>
                    <a:pt x="607" y="1813"/>
                  </a:lnTo>
                  <a:cubicBezTo>
                    <a:pt x="634" y="1893"/>
                    <a:pt x="714" y="1947"/>
                    <a:pt x="795" y="1947"/>
                  </a:cubicBezTo>
                  <a:cubicBezTo>
                    <a:pt x="821" y="1947"/>
                    <a:pt x="848" y="1947"/>
                    <a:pt x="866" y="1938"/>
                  </a:cubicBezTo>
                  <a:cubicBezTo>
                    <a:pt x="973" y="1893"/>
                    <a:pt x="1036" y="1777"/>
                    <a:pt x="991" y="1670"/>
                  </a:cubicBezTo>
                  <a:lnTo>
                    <a:pt x="438" y="136"/>
                  </a:lnTo>
                  <a:cubicBezTo>
                    <a:pt x="403" y="51"/>
                    <a:pt x="323" y="0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0335775" y="3935525"/>
              <a:ext cx="51550" cy="14975"/>
            </a:xfrm>
            <a:custGeom>
              <a:avLst/>
              <a:gdLst/>
              <a:ahLst/>
              <a:cxnLst/>
              <a:rect l="l" t="t" r="r" b="b"/>
              <a:pathLst>
                <a:path w="2062" h="599" extrusionOk="0">
                  <a:moveTo>
                    <a:pt x="233" y="1"/>
                  </a:moveTo>
                  <a:cubicBezTo>
                    <a:pt x="124" y="1"/>
                    <a:pt x="27" y="79"/>
                    <a:pt x="18" y="189"/>
                  </a:cubicBezTo>
                  <a:cubicBezTo>
                    <a:pt x="1" y="305"/>
                    <a:pt x="90" y="403"/>
                    <a:pt x="197" y="412"/>
                  </a:cubicBezTo>
                  <a:lnTo>
                    <a:pt x="1821" y="599"/>
                  </a:lnTo>
                  <a:lnTo>
                    <a:pt x="1838" y="599"/>
                  </a:lnTo>
                  <a:cubicBezTo>
                    <a:pt x="1945" y="599"/>
                    <a:pt x="2035" y="519"/>
                    <a:pt x="2044" y="412"/>
                  </a:cubicBezTo>
                  <a:cubicBezTo>
                    <a:pt x="2061" y="305"/>
                    <a:pt x="1981" y="198"/>
                    <a:pt x="1865" y="189"/>
                  </a:cubicBezTo>
                  <a:lnTo>
                    <a:pt x="250" y="1"/>
                  </a:lnTo>
                  <a:cubicBezTo>
                    <a:pt x="245" y="1"/>
                    <a:pt x="239" y="1"/>
                    <a:pt x="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0733650" y="3738050"/>
              <a:ext cx="35500" cy="43400"/>
            </a:xfrm>
            <a:custGeom>
              <a:avLst/>
              <a:gdLst/>
              <a:ahLst/>
              <a:cxnLst/>
              <a:rect l="l" t="t" r="r" b="b"/>
              <a:pathLst>
                <a:path w="1420" h="1736" extrusionOk="0">
                  <a:moveTo>
                    <a:pt x="1181" y="0"/>
                  </a:moveTo>
                  <a:cubicBezTo>
                    <a:pt x="1116" y="0"/>
                    <a:pt x="1052" y="31"/>
                    <a:pt x="1009" y="85"/>
                  </a:cubicBezTo>
                  <a:lnTo>
                    <a:pt x="72" y="1415"/>
                  </a:lnTo>
                  <a:cubicBezTo>
                    <a:pt x="1" y="1504"/>
                    <a:pt x="19" y="1638"/>
                    <a:pt x="117" y="1700"/>
                  </a:cubicBezTo>
                  <a:cubicBezTo>
                    <a:pt x="152" y="1727"/>
                    <a:pt x="197" y="1736"/>
                    <a:pt x="233" y="1736"/>
                  </a:cubicBezTo>
                  <a:cubicBezTo>
                    <a:pt x="304" y="1736"/>
                    <a:pt x="367" y="1709"/>
                    <a:pt x="402" y="1656"/>
                  </a:cubicBezTo>
                  <a:lnTo>
                    <a:pt x="1348" y="326"/>
                  </a:lnTo>
                  <a:cubicBezTo>
                    <a:pt x="1419" y="237"/>
                    <a:pt x="1392" y="103"/>
                    <a:pt x="1303" y="41"/>
                  </a:cubicBezTo>
                  <a:cubicBezTo>
                    <a:pt x="1265" y="13"/>
                    <a:pt x="1222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0345150" y="3643775"/>
              <a:ext cx="18075" cy="50475"/>
            </a:xfrm>
            <a:custGeom>
              <a:avLst/>
              <a:gdLst/>
              <a:ahLst/>
              <a:cxnLst/>
              <a:rect l="l" t="t" r="r" b="b"/>
              <a:pathLst>
                <a:path w="723" h="2019" extrusionOk="0">
                  <a:moveTo>
                    <a:pt x="220" y="0"/>
                  </a:moveTo>
                  <a:cubicBezTo>
                    <a:pt x="209" y="0"/>
                    <a:pt x="199" y="1"/>
                    <a:pt x="188" y="3"/>
                  </a:cubicBezTo>
                  <a:cubicBezTo>
                    <a:pt x="81" y="20"/>
                    <a:pt x="0" y="128"/>
                    <a:pt x="18" y="243"/>
                  </a:cubicBezTo>
                  <a:lnTo>
                    <a:pt x="295" y="1849"/>
                  </a:lnTo>
                  <a:cubicBezTo>
                    <a:pt x="313" y="1947"/>
                    <a:pt x="402" y="2019"/>
                    <a:pt x="500" y="2019"/>
                  </a:cubicBezTo>
                  <a:lnTo>
                    <a:pt x="536" y="2019"/>
                  </a:lnTo>
                  <a:cubicBezTo>
                    <a:pt x="643" y="2001"/>
                    <a:pt x="723" y="1894"/>
                    <a:pt x="705" y="1778"/>
                  </a:cubicBezTo>
                  <a:lnTo>
                    <a:pt x="429" y="172"/>
                  </a:lnTo>
                  <a:cubicBezTo>
                    <a:pt x="412" y="75"/>
                    <a:pt x="32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0346925" y="3588075"/>
              <a:ext cx="17200" cy="40400"/>
            </a:xfrm>
            <a:custGeom>
              <a:avLst/>
              <a:gdLst/>
              <a:ahLst/>
              <a:cxnLst/>
              <a:rect l="l" t="t" r="r" b="b"/>
              <a:pathLst>
                <a:path w="688" h="1616" extrusionOk="0">
                  <a:moveTo>
                    <a:pt x="117" y="0"/>
                  </a:moveTo>
                  <a:cubicBezTo>
                    <a:pt x="81" y="277"/>
                    <a:pt x="45" y="553"/>
                    <a:pt x="1" y="830"/>
                  </a:cubicBezTo>
                  <a:lnTo>
                    <a:pt x="259" y="1481"/>
                  </a:lnTo>
                  <a:cubicBezTo>
                    <a:pt x="295" y="1562"/>
                    <a:pt x="375" y="1615"/>
                    <a:pt x="456" y="1615"/>
                  </a:cubicBezTo>
                  <a:cubicBezTo>
                    <a:pt x="482" y="1615"/>
                    <a:pt x="509" y="1615"/>
                    <a:pt x="536" y="1597"/>
                  </a:cubicBezTo>
                  <a:cubicBezTo>
                    <a:pt x="634" y="1562"/>
                    <a:pt x="688" y="1437"/>
                    <a:pt x="652" y="1330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0332650" y="3714450"/>
              <a:ext cx="43075" cy="36225"/>
            </a:xfrm>
            <a:custGeom>
              <a:avLst/>
              <a:gdLst/>
              <a:ahLst/>
              <a:cxnLst/>
              <a:rect l="l" t="t" r="r" b="b"/>
              <a:pathLst>
                <a:path w="1723" h="1449" extrusionOk="0">
                  <a:moveTo>
                    <a:pt x="1493" y="1"/>
                  </a:moveTo>
                  <a:cubicBezTo>
                    <a:pt x="1445" y="1"/>
                    <a:pt x="1396" y="16"/>
                    <a:pt x="1357" y="48"/>
                  </a:cubicBezTo>
                  <a:lnTo>
                    <a:pt x="108" y="1083"/>
                  </a:lnTo>
                  <a:cubicBezTo>
                    <a:pt x="19" y="1163"/>
                    <a:pt x="1" y="1288"/>
                    <a:pt x="72" y="1377"/>
                  </a:cubicBezTo>
                  <a:cubicBezTo>
                    <a:pt x="117" y="1431"/>
                    <a:pt x="179" y="1449"/>
                    <a:pt x="233" y="1449"/>
                  </a:cubicBezTo>
                  <a:cubicBezTo>
                    <a:pt x="286" y="1449"/>
                    <a:pt x="331" y="1440"/>
                    <a:pt x="367" y="1404"/>
                  </a:cubicBezTo>
                  <a:lnTo>
                    <a:pt x="1624" y="360"/>
                  </a:lnTo>
                  <a:cubicBezTo>
                    <a:pt x="1714" y="289"/>
                    <a:pt x="1723" y="164"/>
                    <a:pt x="1651" y="75"/>
                  </a:cubicBezTo>
                  <a:cubicBezTo>
                    <a:pt x="1611" y="25"/>
                    <a:pt x="1553" y="1"/>
                    <a:pt x="1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0303000" y="3720775"/>
              <a:ext cx="12950" cy="28350"/>
            </a:xfrm>
            <a:custGeom>
              <a:avLst/>
              <a:gdLst/>
              <a:ahLst/>
              <a:cxnLst/>
              <a:rect l="l" t="t" r="r" b="b"/>
              <a:pathLst>
                <a:path w="518" h="1134" extrusionOk="0">
                  <a:moveTo>
                    <a:pt x="321" y="0"/>
                  </a:moveTo>
                  <a:cubicBezTo>
                    <a:pt x="223" y="170"/>
                    <a:pt x="116" y="330"/>
                    <a:pt x="0" y="482"/>
                  </a:cubicBezTo>
                  <a:lnTo>
                    <a:pt x="89" y="964"/>
                  </a:lnTo>
                  <a:cubicBezTo>
                    <a:pt x="107" y="1062"/>
                    <a:pt x="197" y="1133"/>
                    <a:pt x="295" y="1133"/>
                  </a:cubicBezTo>
                  <a:cubicBezTo>
                    <a:pt x="312" y="1133"/>
                    <a:pt x="321" y="1133"/>
                    <a:pt x="339" y="1124"/>
                  </a:cubicBezTo>
                  <a:cubicBezTo>
                    <a:pt x="446" y="1107"/>
                    <a:pt x="518" y="1000"/>
                    <a:pt x="500" y="884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0344250" y="3620175"/>
              <a:ext cx="1600" cy="5825"/>
            </a:xfrm>
            <a:custGeom>
              <a:avLst/>
              <a:gdLst/>
              <a:ahLst/>
              <a:cxnLst/>
              <a:rect l="l" t="t" r="r" b="b"/>
              <a:pathLst>
                <a:path w="64" h="233" extrusionOk="0">
                  <a:moveTo>
                    <a:pt x="45" y="1"/>
                  </a:moveTo>
                  <a:cubicBezTo>
                    <a:pt x="27" y="72"/>
                    <a:pt x="18" y="153"/>
                    <a:pt x="1" y="233"/>
                  </a:cubicBezTo>
                  <a:lnTo>
                    <a:pt x="36" y="162"/>
                  </a:lnTo>
                  <a:cubicBezTo>
                    <a:pt x="63" y="108"/>
                    <a:pt x="63" y="46"/>
                    <a:pt x="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0324400" y="3685075"/>
              <a:ext cx="25450" cy="28150"/>
            </a:xfrm>
            <a:custGeom>
              <a:avLst/>
              <a:gdLst/>
              <a:ahLst/>
              <a:cxnLst/>
              <a:rect l="l" t="t" r="r" b="b"/>
              <a:pathLst>
                <a:path w="1018" h="1126" extrusionOk="0">
                  <a:moveTo>
                    <a:pt x="170" y="1"/>
                  </a:moveTo>
                  <a:cubicBezTo>
                    <a:pt x="117" y="144"/>
                    <a:pt x="63" y="278"/>
                    <a:pt x="1" y="411"/>
                  </a:cubicBezTo>
                  <a:lnTo>
                    <a:pt x="643" y="1063"/>
                  </a:lnTo>
                  <a:cubicBezTo>
                    <a:pt x="688" y="1107"/>
                    <a:pt x="741" y="1125"/>
                    <a:pt x="795" y="1125"/>
                  </a:cubicBezTo>
                  <a:cubicBezTo>
                    <a:pt x="839" y="1125"/>
                    <a:pt x="893" y="1107"/>
                    <a:pt x="937" y="1072"/>
                  </a:cubicBezTo>
                  <a:cubicBezTo>
                    <a:pt x="1018" y="991"/>
                    <a:pt x="1018" y="857"/>
                    <a:pt x="937" y="77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0105175" y="3945625"/>
              <a:ext cx="33025" cy="45250"/>
            </a:xfrm>
            <a:custGeom>
              <a:avLst/>
              <a:gdLst/>
              <a:ahLst/>
              <a:cxnLst/>
              <a:rect l="l" t="t" r="r" b="b"/>
              <a:pathLst>
                <a:path w="1321" h="1810" extrusionOk="0">
                  <a:moveTo>
                    <a:pt x="1074" y="1"/>
                  </a:moveTo>
                  <a:cubicBezTo>
                    <a:pt x="1006" y="1"/>
                    <a:pt x="941" y="34"/>
                    <a:pt x="901" y="97"/>
                  </a:cubicBezTo>
                  <a:lnTo>
                    <a:pt x="63" y="1497"/>
                  </a:lnTo>
                  <a:cubicBezTo>
                    <a:pt x="0" y="1596"/>
                    <a:pt x="36" y="1720"/>
                    <a:pt x="134" y="1783"/>
                  </a:cubicBezTo>
                  <a:cubicBezTo>
                    <a:pt x="170" y="1801"/>
                    <a:pt x="205" y="1810"/>
                    <a:pt x="241" y="1810"/>
                  </a:cubicBezTo>
                  <a:cubicBezTo>
                    <a:pt x="313" y="1810"/>
                    <a:pt x="375" y="1774"/>
                    <a:pt x="420" y="1712"/>
                  </a:cubicBezTo>
                  <a:lnTo>
                    <a:pt x="1258" y="311"/>
                  </a:lnTo>
                  <a:cubicBezTo>
                    <a:pt x="1321" y="213"/>
                    <a:pt x="1285" y="88"/>
                    <a:pt x="1187" y="34"/>
                  </a:cubicBezTo>
                  <a:cubicBezTo>
                    <a:pt x="1151" y="12"/>
                    <a:pt x="1112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0101825" y="3879950"/>
              <a:ext cx="28575" cy="41125"/>
            </a:xfrm>
            <a:custGeom>
              <a:avLst/>
              <a:gdLst/>
              <a:ahLst/>
              <a:cxnLst/>
              <a:rect l="l" t="t" r="r" b="b"/>
              <a:pathLst>
                <a:path w="1143" h="1645" extrusionOk="0">
                  <a:moveTo>
                    <a:pt x="241" y="1"/>
                  </a:moveTo>
                  <a:cubicBezTo>
                    <a:pt x="208" y="1"/>
                    <a:pt x="174" y="10"/>
                    <a:pt x="143" y="30"/>
                  </a:cubicBezTo>
                  <a:cubicBezTo>
                    <a:pt x="36" y="83"/>
                    <a:pt x="0" y="208"/>
                    <a:pt x="54" y="306"/>
                  </a:cubicBezTo>
                  <a:lnTo>
                    <a:pt x="723" y="1537"/>
                  </a:lnTo>
                  <a:cubicBezTo>
                    <a:pt x="768" y="1600"/>
                    <a:pt x="839" y="1644"/>
                    <a:pt x="910" y="1644"/>
                  </a:cubicBezTo>
                  <a:cubicBezTo>
                    <a:pt x="946" y="1644"/>
                    <a:pt x="973" y="1635"/>
                    <a:pt x="1009" y="1618"/>
                  </a:cubicBezTo>
                  <a:cubicBezTo>
                    <a:pt x="1107" y="1564"/>
                    <a:pt x="1142" y="1439"/>
                    <a:pt x="1089" y="1332"/>
                  </a:cubicBezTo>
                  <a:lnTo>
                    <a:pt x="420" y="110"/>
                  </a:lnTo>
                  <a:cubicBezTo>
                    <a:pt x="383" y="43"/>
                    <a:pt x="313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0088225" y="3903200"/>
              <a:ext cx="12950" cy="56225"/>
            </a:xfrm>
            <a:custGeom>
              <a:avLst/>
              <a:gdLst/>
              <a:ahLst/>
              <a:cxnLst/>
              <a:rect l="l" t="t" r="r" b="b"/>
              <a:pathLst>
                <a:path w="518" h="2249" extrusionOk="0">
                  <a:moveTo>
                    <a:pt x="221" y="0"/>
                  </a:moveTo>
                  <a:cubicBezTo>
                    <a:pt x="216" y="0"/>
                    <a:pt x="211" y="0"/>
                    <a:pt x="205" y="1"/>
                  </a:cubicBezTo>
                  <a:cubicBezTo>
                    <a:pt x="89" y="10"/>
                    <a:pt x="0" y="108"/>
                    <a:pt x="9" y="215"/>
                  </a:cubicBezTo>
                  <a:lnTo>
                    <a:pt x="98" y="2053"/>
                  </a:lnTo>
                  <a:cubicBezTo>
                    <a:pt x="98" y="2169"/>
                    <a:pt x="188" y="2249"/>
                    <a:pt x="304" y="2249"/>
                  </a:cubicBezTo>
                  <a:lnTo>
                    <a:pt x="313" y="2249"/>
                  </a:lnTo>
                  <a:cubicBezTo>
                    <a:pt x="428" y="2249"/>
                    <a:pt x="518" y="2151"/>
                    <a:pt x="509" y="2035"/>
                  </a:cubicBezTo>
                  <a:lnTo>
                    <a:pt x="420" y="197"/>
                  </a:lnTo>
                  <a:cubicBezTo>
                    <a:pt x="420" y="86"/>
                    <a:pt x="330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0174075" y="4062975"/>
              <a:ext cx="11625" cy="8850"/>
            </a:xfrm>
            <a:custGeom>
              <a:avLst/>
              <a:gdLst/>
              <a:ahLst/>
              <a:cxnLst/>
              <a:rect l="l" t="t" r="r" b="b"/>
              <a:pathLst>
                <a:path w="465" h="354" extrusionOk="0">
                  <a:moveTo>
                    <a:pt x="234" y="0"/>
                  </a:moveTo>
                  <a:cubicBezTo>
                    <a:pt x="219" y="0"/>
                    <a:pt x="203" y="2"/>
                    <a:pt x="188" y="6"/>
                  </a:cubicBezTo>
                  <a:cubicBezTo>
                    <a:pt x="72" y="24"/>
                    <a:pt x="1" y="131"/>
                    <a:pt x="19" y="247"/>
                  </a:cubicBezTo>
                  <a:lnTo>
                    <a:pt x="37" y="354"/>
                  </a:lnTo>
                  <a:lnTo>
                    <a:pt x="465" y="354"/>
                  </a:lnTo>
                  <a:lnTo>
                    <a:pt x="429" y="167"/>
                  </a:lnTo>
                  <a:cubicBezTo>
                    <a:pt x="406" y="67"/>
                    <a:pt x="324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0045400" y="4004550"/>
              <a:ext cx="18750" cy="50325"/>
            </a:xfrm>
            <a:custGeom>
              <a:avLst/>
              <a:gdLst/>
              <a:ahLst/>
              <a:cxnLst/>
              <a:rect l="l" t="t" r="r" b="b"/>
              <a:pathLst>
                <a:path w="750" h="2013" extrusionOk="0">
                  <a:moveTo>
                    <a:pt x="518" y="1"/>
                  </a:moveTo>
                  <a:cubicBezTo>
                    <a:pt x="422" y="1"/>
                    <a:pt x="345" y="73"/>
                    <a:pt x="322" y="166"/>
                  </a:cubicBezTo>
                  <a:lnTo>
                    <a:pt x="18" y="1772"/>
                  </a:lnTo>
                  <a:cubicBezTo>
                    <a:pt x="0" y="1879"/>
                    <a:pt x="72" y="1995"/>
                    <a:pt x="188" y="2013"/>
                  </a:cubicBezTo>
                  <a:lnTo>
                    <a:pt x="223" y="2013"/>
                  </a:lnTo>
                  <a:cubicBezTo>
                    <a:pt x="322" y="2013"/>
                    <a:pt x="411" y="1951"/>
                    <a:pt x="429" y="1844"/>
                  </a:cubicBezTo>
                  <a:lnTo>
                    <a:pt x="732" y="247"/>
                  </a:lnTo>
                  <a:cubicBezTo>
                    <a:pt x="750" y="131"/>
                    <a:pt x="678" y="24"/>
                    <a:pt x="562" y="6"/>
                  </a:cubicBezTo>
                  <a:cubicBezTo>
                    <a:pt x="547" y="2"/>
                    <a:pt x="532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0005925" y="4037900"/>
              <a:ext cx="26350" cy="33925"/>
            </a:xfrm>
            <a:custGeom>
              <a:avLst/>
              <a:gdLst/>
              <a:ahLst/>
              <a:cxnLst/>
              <a:rect l="l" t="t" r="r" b="b"/>
              <a:pathLst>
                <a:path w="1054" h="1357" extrusionOk="0">
                  <a:moveTo>
                    <a:pt x="826" y="0"/>
                  </a:moveTo>
                  <a:cubicBezTo>
                    <a:pt x="747" y="0"/>
                    <a:pt x="672" y="40"/>
                    <a:pt x="634" y="117"/>
                  </a:cubicBezTo>
                  <a:lnTo>
                    <a:pt x="0" y="1357"/>
                  </a:lnTo>
                  <a:lnTo>
                    <a:pt x="464" y="1357"/>
                  </a:lnTo>
                  <a:lnTo>
                    <a:pt x="1008" y="304"/>
                  </a:lnTo>
                  <a:cubicBezTo>
                    <a:pt x="1053" y="197"/>
                    <a:pt x="1017" y="72"/>
                    <a:pt x="919" y="19"/>
                  </a:cubicBezTo>
                  <a:cubicBezTo>
                    <a:pt x="889" y="6"/>
                    <a:pt x="857" y="0"/>
                    <a:pt x="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0047400" y="3961200"/>
              <a:ext cx="43075" cy="36150"/>
            </a:xfrm>
            <a:custGeom>
              <a:avLst/>
              <a:gdLst/>
              <a:ahLst/>
              <a:cxnLst/>
              <a:rect l="l" t="t" r="r" b="b"/>
              <a:pathLst>
                <a:path w="1723" h="1446" extrusionOk="0">
                  <a:moveTo>
                    <a:pt x="237" y="1"/>
                  </a:moveTo>
                  <a:cubicBezTo>
                    <a:pt x="176" y="1"/>
                    <a:pt x="114" y="29"/>
                    <a:pt x="72" y="80"/>
                  </a:cubicBezTo>
                  <a:cubicBezTo>
                    <a:pt x="1" y="170"/>
                    <a:pt x="10" y="295"/>
                    <a:pt x="99" y="366"/>
                  </a:cubicBezTo>
                  <a:lnTo>
                    <a:pt x="1357" y="1401"/>
                  </a:lnTo>
                  <a:cubicBezTo>
                    <a:pt x="1392" y="1436"/>
                    <a:pt x="1446" y="1445"/>
                    <a:pt x="1491" y="1445"/>
                  </a:cubicBezTo>
                  <a:cubicBezTo>
                    <a:pt x="1544" y="1445"/>
                    <a:pt x="1607" y="1428"/>
                    <a:pt x="1651" y="1374"/>
                  </a:cubicBezTo>
                  <a:cubicBezTo>
                    <a:pt x="1722" y="1285"/>
                    <a:pt x="1705" y="1151"/>
                    <a:pt x="1615" y="1080"/>
                  </a:cubicBezTo>
                  <a:lnTo>
                    <a:pt x="358" y="45"/>
                  </a:lnTo>
                  <a:cubicBezTo>
                    <a:pt x="324" y="15"/>
                    <a:pt x="281" y="1"/>
                    <a:pt x="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081750" y="4010350"/>
              <a:ext cx="25900" cy="48550"/>
            </a:xfrm>
            <a:custGeom>
              <a:avLst/>
              <a:gdLst/>
              <a:ahLst/>
              <a:cxnLst/>
              <a:rect l="l" t="t" r="r" b="b"/>
              <a:pathLst>
                <a:path w="1036" h="1942" extrusionOk="0">
                  <a:moveTo>
                    <a:pt x="242" y="0"/>
                  </a:moveTo>
                  <a:cubicBezTo>
                    <a:pt x="218" y="0"/>
                    <a:pt x="194" y="5"/>
                    <a:pt x="170" y="15"/>
                  </a:cubicBezTo>
                  <a:cubicBezTo>
                    <a:pt x="54" y="50"/>
                    <a:pt x="1" y="175"/>
                    <a:pt x="45" y="282"/>
                  </a:cubicBezTo>
                  <a:lnTo>
                    <a:pt x="607" y="1808"/>
                  </a:lnTo>
                  <a:cubicBezTo>
                    <a:pt x="634" y="1888"/>
                    <a:pt x="714" y="1942"/>
                    <a:pt x="795" y="1942"/>
                  </a:cubicBezTo>
                  <a:cubicBezTo>
                    <a:pt x="821" y="1942"/>
                    <a:pt x="848" y="1942"/>
                    <a:pt x="866" y="1933"/>
                  </a:cubicBezTo>
                  <a:cubicBezTo>
                    <a:pt x="973" y="1888"/>
                    <a:pt x="1035" y="1772"/>
                    <a:pt x="991" y="1665"/>
                  </a:cubicBezTo>
                  <a:lnTo>
                    <a:pt x="429" y="140"/>
                  </a:lnTo>
                  <a:cubicBezTo>
                    <a:pt x="401" y="56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0024650" y="3929600"/>
              <a:ext cx="50875" cy="21575"/>
            </a:xfrm>
            <a:custGeom>
              <a:avLst/>
              <a:gdLst/>
              <a:ahLst/>
              <a:cxnLst/>
              <a:rect l="l" t="t" r="r" b="b"/>
              <a:pathLst>
                <a:path w="2035" h="863" extrusionOk="0">
                  <a:moveTo>
                    <a:pt x="1794" y="0"/>
                  </a:moveTo>
                  <a:cubicBezTo>
                    <a:pt x="1777" y="0"/>
                    <a:pt x="1758" y="2"/>
                    <a:pt x="1740" y="6"/>
                  </a:cubicBezTo>
                  <a:lnTo>
                    <a:pt x="179" y="461"/>
                  </a:lnTo>
                  <a:cubicBezTo>
                    <a:pt x="72" y="488"/>
                    <a:pt x="1" y="604"/>
                    <a:pt x="36" y="711"/>
                  </a:cubicBezTo>
                  <a:cubicBezTo>
                    <a:pt x="63" y="809"/>
                    <a:pt x="144" y="863"/>
                    <a:pt x="233" y="863"/>
                  </a:cubicBezTo>
                  <a:cubicBezTo>
                    <a:pt x="251" y="863"/>
                    <a:pt x="277" y="863"/>
                    <a:pt x="295" y="854"/>
                  </a:cubicBezTo>
                  <a:lnTo>
                    <a:pt x="1856" y="408"/>
                  </a:lnTo>
                  <a:cubicBezTo>
                    <a:pt x="1963" y="372"/>
                    <a:pt x="2035" y="256"/>
                    <a:pt x="1999" y="149"/>
                  </a:cubicBezTo>
                  <a:cubicBezTo>
                    <a:pt x="1977" y="59"/>
                    <a:pt x="1890" y="0"/>
                    <a:pt x="1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0202175" y="3967925"/>
              <a:ext cx="27700" cy="47925"/>
            </a:xfrm>
            <a:custGeom>
              <a:avLst/>
              <a:gdLst/>
              <a:ahLst/>
              <a:cxnLst/>
              <a:rect l="l" t="t" r="r" b="b"/>
              <a:pathLst>
                <a:path w="1108" h="1917" extrusionOk="0">
                  <a:moveTo>
                    <a:pt x="230" y="1"/>
                  </a:moveTo>
                  <a:cubicBezTo>
                    <a:pt x="205" y="1"/>
                    <a:pt x="178" y="6"/>
                    <a:pt x="153" y="17"/>
                  </a:cubicBezTo>
                  <a:cubicBezTo>
                    <a:pt x="46" y="61"/>
                    <a:pt x="1" y="186"/>
                    <a:pt x="46" y="293"/>
                  </a:cubicBezTo>
                  <a:lnTo>
                    <a:pt x="679" y="1792"/>
                  </a:lnTo>
                  <a:cubicBezTo>
                    <a:pt x="715" y="1872"/>
                    <a:pt x="795" y="1917"/>
                    <a:pt x="875" y="1917"/>
                  </a:cubicBezTo>
                  <a:cubicBezTo>
                    <a:pt x="902" y="1917"/>
                    <a:pt x="929" y="1908"/>
                    <a:pt x="955" y="1899"/>
                  </a:cubicBezTo>
                  <a:cubicBezTo>
                    <a:pt x="1063" y="1854"/>
                    <a:pt x="1107" y="1729"/>
                    <a:pt x="1063" y="1622"/>
                  </a:cubicBezTo>
                  <a:lnTo>
                    <a:pt x="420" y="133"/>
                  </a:lnTo>
                  <a:cubicBezTo>
                    <a:pt x="386" y="51"/>
                    <a:pt x="311" y="1"/>
                    <a:pt x="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273550" y="3879325"/>
              <a:ext cx="16075" cy="65175"/>
            </a:xfrm>
            <a:custGeom>
              <a:avLst/>
              <a:gdLst/>
              <a:ahLst/>
              <a:cxnLst/>
              <a:rect l="l" t="t" r="r" b="b"/>
              <a:pathLst>
                <a:path w="643" h="2607" extrusionOk="0">
                  <a:moveTo>
                    <a:pt x="431" y="1"/>
                  </a:moveTo>
                  <a:cubicBezTo>
                    <a:pt x="322" y="1"/>
                    <a:pt x="232" y="86"/>
                    <a:pt x="215" y="189"/>
                  </a:cubicBezTo>
                  <a:lnTo>
                    <a:pt x="10" y="2383"/>
                  </a:lnTo>
                  <a:cubicBezTo>
                    <a:pt x="1" y="2499"/>
                    <a:pt x="81" y="2597"/>
                    <a:pt x="197" y="2606"/>
                  </a:cubicBezTo>
                  <a:lnTo>
                    <a:pt x="215" y="2606"/>
                  </a:lnTo>
                  <a:cubicBezTo>
                    <a:pt x="322" y="2606"/>
                    <a:pt x="411" y="2526"/>
                    <a:pt x="420" y="2419"/>
                  </a:cubicBezTo>
                  <a:lnTo>
                    <a:pt x="634" y="233"/>
                  </a:lnTo>
                  <a:cubicBezTo>
                    <a:pt x="643" y="117"/>
                    <a:pt x="563" y="19"/>
                    <a:pt x="447" y="1"/>
                  </a:cubicBezTo>
                  <a:cubicBezTo>
                    <a:pt x="441" y="1"/>
                    <a:pt x="436" y="1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0151550" y="4013200"/>
              <a:ext cx="32150" cy="45700"/>
            </a:xfrm>
            <a:custGeom>
              <a:avLst/>
              <a:gdLst/>
              <a:ahLst/>
              <a:cxnLst/>
              <a:rect l="l" t="t" r="r" b="b"/>
              <a:pathLst>
                <a:path w="1286" h="1828" extrusionOk="0">
                  <a:moveTo>
                    <a:pt x="1052" y="1"/>
                  </a:moveTo>
                  <a:cubicBezTo>
                    <a:pt x="977" y="1"/>
                    <a:pt x="903" y="39"/>
                    <a:pt x="866" y="106"/>
                  </a:cubicBezTo>
                  <a:lnTo>
                    <a:pt x="54" y="1515"/>
                  </a:lnTo>
                  <a:cubicBezTo>
                    <a:pt x="1" y="1622"/>
                    <a:pt x="37" y="1747"/>
                    <a:pt x="135" y="1801"/>
                  </a:cubicBezTo>
                  <a:cubicBezTo>
                    <a:pt x="161" y="1819"/>
                    <a:pt x="197" y="1828"/>
                    <a:pt x="233" y="1828"/>
                  </a:cubicBezTo>
                  <a:cubicBezTo>
                    <a:pt x="304" y="1828"/>
                    <a:pt x="376" y="1792"/>
                    <a:pt x="411" y="1729"/>
                  </a:cubicBezTo>
                  <a:lnTo>
                    <a:pt x="1223" y="311"/>
                  </a:lnTo>
                  <a:cubicBezTo>
                    <a:pt x="1285" y="213"/>
                    <a:pt x="1250" y="88"/>
                    <a:pt x="1152" y="26"/>
                  </a:cubicBezTo>
                  <a:cubicBezTo>
                    <a:pt x="1121" y="9"/>
                    <a:pt x="1086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0227175" y="4011650"/>
              <a:ext cx="43050" cy="36325"/>
            </a:xfrm>
            <a:custGeom>
              <a:avLst/>
              <a:gdLst/>
              <a:ahLst/>
              <a:cxnLst/>
              <a:rect l="l" t="t" r="r" b="b"/>
              <a:pathLst>
                <a:path w="1722" h="1453" extrusionOk="0">
                  <a:moveTo>
                    <a:pt x="1489" y="1"/>
                  </a:moveTo>
                  <a:cubicBezTo>
                    <a:pt x="1442" y="1"/>
                    <a:pt x="1395" y="17"/>
                    <a:pt x="1356" y="52"/>
                  </a:cubicBezTo>
                  <a:lnTo>
                    <a:pt x="98" y="1078"/>
                  </a:lnTo>
                  <a:cubicBezTo>
                    <a:pt x="9" y="1158"/>
                    <a:pt x="0" y="1283"/>
                    <a:pt x="71" y="1372"/>
                  </a:cubicBezTo>
                  <a:cubicBezTo>
                    <a:pt x="107" y="1426"/>
                    <a:pt x="170" y="1452"/>
                    <a:pt x="232" y="1452"/>
                  </a:cubicBezTo>
                  <a:cubicBezTo>
                    <a:pt x="277" y="1452"/>
                    <a:pt x="321" y="1435"/>
                    <a:pt x="357" y="1399"/>
                  </a:cubicBezTo>
                  <a:lnTo>
                    <a:pt x="1624" y="364"/>
                  </a:lnTo>
                  <a:cubicBezTo>
                    <a:pt x="1704" y="293"/>
                    <a:pt x="1722" y="168"/>
                    <a:pt x="1650" y="79"/>
                  </a:cubicBezTo>
                  <a:cubicBezTo>
                    <a:pt x="1610" y="28"/>
                    <a:pt x="1550" y="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0232300" y="3951975"/>
              <a:ext cx="43075" cy="36450"/>
            </a:xfrm>
            <a:custGeom>
              <a:avLst/>
              <a:gdLst/>
              <a:ahLst/>
              <a:cxnLst/>
              <a:rect l="l" t="t" r="r" b="b"/>
              <a:pathLst>
                <a:path w="1723" h="1458" extrusionOk="0">
                  <a:moveTo>
                    <a:pt x="230" y="0"/>
                  </a:moveTo>
                  <a:cubicBezTo>
                    <a:pt x="170" y="0"/>
                    <a:pt x="111" y="25"/>
                    <a:pt x="72" y="75"/>
                  </a:cubicBezTo>
                  <a:cubicBezTo>
                    <a:pt x="0" y="164"/>
                    <a:pt x="9" y="298"/>
                    <a:pt x="98" y="369"/>
                  </a:cubicBezTo>
                  <a:lnTo>
                    <a:pt x="1356" y="1404"/>
                  </a:lnTo>
                  <a:cubicBezTo>
                    <a:pt x="1392" y="1440"/>
                    <a:pt x="1437" y="1458"/>
                    <a:pt x="1481" y="1458"/>
                  </a:cubicBezTo>
                  <a:cubicBezTo>
                    <a:pt x="1544" y="1458"/>
                    <a:pt x="1606" y="1431"/>
                    <a:pt x="1642" y="1377"/>
                  </a:cubicBezTo>
                  <a:cubicBezTo>
                    <a:pt x="1722" y="1297"/>
                    <a:pt x="1704" y="1163"/>
                    <a:pt x="1615" y="1092"/>
                  </a:cubicBezTo>
                  <a:lnTo>
                    <a:pt x="366" y="48"/>
                  </a:lnTo>
                  <a:cubicBezTo>
                    <a:pt x="326" y="16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0167175" y="3934025"/>
              <a:ext cx="25900" cy="48600"/>
            </a:xfrm>
            <a:custGeom>
              <a:avLst/>
              <a:gdLst/>
              <a:ahLst/>
              <a:cxnLst/>
              <a:rect l="l" t="t" r="r" b="b"/>
              <a:pathLst>
                <a:path w="1036" h="1944" extrusionOk="0">
                  <a:moveTo>
                    <a:pt x="797" y="1"/>
                  </a:moveTo>
                  <a:cubicBezTo>
                    <a:pt x="716" y="1"/>
                    <a:pt x="641" y="51"/>
                    <a:pt x="607" y="133"/>
                  </a:cubicBezTo>
                  <a:lnTo>
                    <a:pt x="36" y="1658"/>
                  </a:lnTo>
                  <a:cubicBezTo>
                    <a:pt x="0" y="1765"/>
                    <a:pt x="54" y="1890"/>
                    <a:pt x="161" y="1926"/>
                  </a:cubicBezTo>
                  <a:cubicBezTo>
                    <a:pt x="188" y="1935"/>
                    <a:pt x="214" y="1944"/>
                    <a:pt x="232" y="1944"/>
                  </a:cubicBezTo>
                  <a:cubicBezTo>
                    <a:pt x="321" y="1944"/>
                    <a:pt x="402" y="1890"/>
                    <a:pt x="429" y="1810"/>
                  </a:cubicBezTo>
                  <a:lnTo>
                    <a:pt x="999" y="275"/>
                  </a:lnTo>
                  <a:cubicBezTo>
                    <a:pt x="1035" y="168"/>
                    <a:pt x="982" y="52"/>
                    <a:pt x="875" y="17"/>
                  </a:cubicBezTo>
                  <a:cubicBezTo>
                    <a:pt x="849" y="6"/>
                    <a:pt x="823" y="1"/>
                    <a:pt x="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0207100" y="3911500"/>
              <a:ext cx="46625" cy="31875"/>
            </a:xfrm>
            <a:custGeom>
              <a:avLst/>
              <a:gdLst/>
              <a:ahLst/>
              <a:cxnLst/>
              <a:rect l="l" t="t" r="r" b="b"/>
              <a:pathLst>
                <a:path w="1865" h="1275" extrusionOk="0">
                  <a:moveTo>
                    <a:pt x="1630" y="1"/>
                  </a:moveTo>
                  <a:cubicBezTo>
                    <a:pt x="1592" y="1"/>
                    <a:pt x="1552" y="12"/>
                    <a:pt x="1517" y="34"/>
                  </a:cubicBezTo>
                  <a:lnTo>
                    <a:pt x="125" y="891"/>
                  </a:lnTo>
                  <a:cubicBezTo>
                    <a:pt x="36" y="944"/>
                    <a:pt x="0" y="1078"/>
                    <a:pt x="63" y="1176"/>
                  </a:cubicBezTo>
                  <a:cubicBezTo>
                    <a:pt x="98" y="1239"/>
                    <a:pt x="170" y="1275"/>
                    <a:pt x="241" y="1275"/>
                  </a:cubicBezTo>
                  <a:cubicBezTo>
                    <a:pt x="277" y="1275"/>
                    <a:pt x="312" y="1266"/>
                    <a:pt x="348" y="1239"/>
                  </a:cubicBezTo>
                  <a:lnTo>
                    <a:pt x="1731" y="382"/>
                  </a:lnTo>
                  <a:cubicBezTo>
                    <a:pt x="1829" y="320"/>
                    <a:pt x="1865" y="195"/>
                    <a:pt x="1802" y="97"/>
                  </a:cubicBezTo>
                  <a:cubicBezTo>
                    <a:pt x="1762" y="34"/>
                    <a:pt x="1697" y="1"/>
                    <a:pt x="1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0248350" y="3836800"/>
              <a:ext cx="34600" cy="44125"/>
            </a:xfrm>
            <a:custGeom>
              <a:avLst/>
              <a:gdLst/>
              <a:ahLst/>
              <a:cxnLst/>
              <a:rect l="l" t="t" r="r" b="b"/>
              <a:pathLst>
                <a:path w="1384" h="1765" extrusionOk="0">
                  <a:moveTo>
                    <a:pt x="1154" y="0"/>
                  </a:moveTo>
                  <a:cubicBezTo>
                    <a:pt x="1086" y="0"/>
                    <a:pt x="1018" y="34"/>
                    <a:pt x="973" y="96"/>
                  </a:cubicBezTo>
                  <a:lnTo>
                    <a:pt x="63" y="1443"/>
                  </a:lnTo>
                  <a:cubicBezTo>
                    <a:pt x="1" y="1542"/>
                    <a:pt x="27" y="1667"/>
                    <a:pt x="125" y="1729"/>
                  </a:cubicBezTo>
                  <a:cubicBezTo>
                    <a:pt x="161" y="1756"/>
                    <a:pt x="197" y="1765"/>
                    <a:pt x="241" y="1765"/>
                  </a:cubicBezTo>
                  <a:cubicBezTo>
                    <a:pt x="304" y="1765"/>
                    <a:pt x="366" y="1738"/>
                    <a:pt x="411" y="1675"/>
                  </a:cubicBezTo>
                  <a:lnTo>
                    <a:pt x="1321" y="328"/>
                  </a:lnTo>
                  <a:cubicBezTo>
                    <a:pt x="1383" y="230"/>
                    <a:pt x="1357" y="105"/>
                    <a:pt x="1267" y="34"/>
                  </a:cubicBezTo>
                  <a:cubicBezTo>
                    <a:pt x="1232" y="11"/>
                    <a:pt x="1193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0007700" y="3964925"/>
              <a:ext cx="28125" cy="60075"/>
            </a:xfrm>
            <a:custGeom>
              <a:avLst/>
              <a:gdLst/>
              <a:ahLst/>
              <a:cxnLst/>
              <a:rect l="l" t="t" r="r" b="b"/>
              <a:pathLst>
                <a:path w="1125" h="2403" extrusionOk="0">
                  <a:moveTo>
                    <a:pt x="237" y="1"/>
                  </a:moveTo>
                  <a:cubicBezTo>
                    <a:pt x="215" y="1"/>
                    <a:pt x="192" y="4"/>
                    <a:pt x="170" y="12"/>
                  </a:cubicBezTo>
                  <a:cubicBezTo>
                    <a:pt x="63" y="47"/>
                    <a:pt x="1" y="163"/>
                    <a:pt x="36" y="270"/>
                  </a:cubicBezTo>
                  <a:lnTo>
                    <a:pt x="697" y="2260"/>
                  </a:lnTo>
                  <a:cubicBezTo>
                    <a:pt x="723" y="2349"/>
                    <a:pt x="804" y="2403"/>
                    <a:pt x="893" y="2403"/>
                  </a:cubicBezTo>
                  <a:cubicBezTo>
                    <a:pt x="911" y="2403"/>
                    <a:pt x="929" y="2394"/>
                    <a:pt x="955" y="2394"/>
                  </a:cubicBezTo>
                  <a:cubicBezTo>
                    <a:pt x="1062" y="2358"/>
                    <a:pt x="1125" y="2242"/>
                    <a:pt x="1089" y="2126"/>
                  </a:cubicBezTo>
                  <a:lnTo>
                    <a:pt x="429" y="146"/>
                  </a:lnTo>
                  <a:cubicBezTo>
                    <a:pt x="401" y="54"/>
                    <a:pt x="322" y="1"/>
                    <a:pt x="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0006150" y="3774900"/>
              <a:ext cx="37925" cy="41575"/>
            </a:xfrm>
            <a:custGeom>
              <a:avLst/>
              <a:gdLst/>
              <a:ahLst/>
              <a:cxnLst/>
              <a:rect l="l" t="t" r="r" b="b"/>
              <a:pathLst>
                <a:path w="1517" h="1663" extrusionOk="0">
                  <a:moveTo>
                    <a:pt x="1283" y="0"/>
                  </a:moveTo>
                  <a:cubicBezTo>
                    <a:pt x="1223" y="0"/>
                    <a:pt x="1164" y="25"/>
                    <a:pt x="1124" y="75"/>
                  </a:cubicBezTo>
                  <a:lnTo>
                    <a:pt x="72" y="1315"/>
                  </a:lnTo>
                  <a:cubicBezTo>
                    <a:pt x="0" y="1404"/>
                    <a:pt x="9" y="1538"/>
                    <a:pt x="98" y="1609"/>
                  </a:cubicBezTo>
                  <a:cubicBezTo>
                    <a:pt x="134" y="1645"/>
                    <a:pt x="179" y="1662"/>
                    <a:pt x="232" y="1662"/>
                  </a:cubicBezTo>
                  <a:cubicBezTo>
                    <a:pt x="286" y="1662"/>
                    <a:pt x="348" y="1636"/>
                    <a:pt x="384" y="1582"/>
                  </a:cubicBezTo>
                  <a:lnTo>
                    <a:pt x="1437" y="342"/>
                  </a:lnTo>
                  <a:cubicBezTo>
                    <a:pt x="1517" y="253"/>
                    <a:pt x="1499" y="128"/>
                    <a:pt x="1419" y="48"/>
                  </a:cubicBezTo>
                  <a:cubicBezTo>
                    <a:pt x="1379" y="16"/>
                    <a:pt x="1331" y="0"/>
                    <a:pt x="1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0207325" y="3851000"/>
              <a:ext cx="14950" cy="62725"/>
            </a:xfrm>
            <a:custGeom>
              <a:avLst/>
              <a:gdLst/>
              <a:ahLst/>
              <a:cxnLst/>
              <a:rect l="l" t="t" r="r" b="b"/>
              <a:pathLst>
                <a:path w="598" h="2509" extrusionOk="0">
                  <a:moveTo>
                    <a:pt x="384" y="1"/>
                  </a:moveTo>
                  <a:cubicBezTo>
                    <a:pt x="276" y="1"/>
                    <a:pt x="187" y="78"/>
                    <a:pt x="179" y="189"/>
                  </a:cubicBezTo>
                  <a:lnTo>
                    <a:pt x="9" y="2276"/>
                  </a:lnTo>
                  <a:cubicBezTo>
                    <a:pt x="0" y="2392"/>
                    <a:pt x="89" y="2490"/>
                    <a:pt x="196" y="2508"/>
                  </a:cubicBezTo>
                  <a:lnTo>
                    <a:pt x="214" y="2508"/>
                  </a:lnTo>
                  <a:cubicBezTo>
                    <a:pt x="321" y="2508"/>
                    <a:pt x="410" y="2419"/>
                    <a:pt x="419" y="2312"/>
                  </a:cubicBezTo>
                  <a:lnTo>
                    <a:pt x="589" y="224"/>
                  </a:lnTo>
                  <a:cubicBezTo>
                    <a:pt x="598" y="108"/>
                    <a:pt x="518" y="10"/>
                    <a:pt x="402" y="1"/>
                  </a:cubicBezTo>
                  <a:cubicBezTo>
                    <a:pt x="396" y="1"/>
                    <a:pt x="390" y="1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0085325" y="3821175"/>
              <a:ext cx="30125" cy="54400"/>
            </a:xfrm>
            <a:custGeom>
              <a:avLst/>
              <a:gdLst/>
              <a:ahLst/>
              <a:cxnLst/>
              <a:rect l="l" t="t" r="r" b="b"/>
              <a:pathLst>
                <a:path w="1205" h="2176" extrusionOk="0">
                  <a:moveTo>
                    <a:pt x="970" y="1"/>
                  </a:moveTo>
                  <a:cubicBezTo>
                    <a:pt x="891" y="1"/>
                    <a:pt x="810" y="51"/>
                    <a:pt x="776" y="133"/>
                  </a:cubicBezTo>
                  <a:lnTo>
                    <a:pt x="45" y="1890"/>
                  </a:lnTo>
                  <a:cubicBezTo>
                    <a:pt x="0" y="1988"/>
                    <a:pt x="54" y="2113"/>
                    <a:pt x="161" y="2158"/>
                  </a:cubicBezTo>
                  <a:cubicBezTo>
                    <a:pt x="188" y="2167"/>
                    <a:pt x="214" y="2176"/>
                    <a:pt x="241" y="2176"/>
                  </a:cubicBezTo>
                  <a:cubicBezTo>
                    <a:pt x="321" y="2176"/>
                    <a:pt x="393" y="2122"/>
                    <a:pt x="429" y="2042"/>
                  </a:cubicBezTo>
                  <a:lnTo>
                    <a:pt x="1160" y="284"/>
                  </a:lnTo>
                  <a:cubicBezTo>
                    <a:pt x="1205" y="186"/>
                    <a:pt x="1151" y="61"/>
                    <a:pt x="1044" y="17"/>
                  </a:cubicBezTo>
                  <a:cubicBezTo>
                    <a:pt x="1020" y="6"/>
                    <a:pt x="995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117650" y="4043350"/>
              <a:ext cx="19650" cy="28475"/>
            </a:xfrm>
            <a:custGeom>
              <a:avLst/>
              <a:gdLst/>
              <a:ahLst/>
              <a:cxnLst/>
              <a:rect l="l" t="t" r="r" b="b"/>
              <a:pathLst>
                <a:path w="786" h="1139" extrusionOk="0">
                  <a:moveTo>
                    <a:pt x="552" y="0"/>
                  </a:moveTo>
                  <a:cubicBezTo>
                    <a:pt x="467" y="0"/>
                    <a:pt x="385" y="57"/>
                    <a:pt x="358" y="140"/>
                  </a:cubicBezTo>
                  <a:lnTo>
                    <a:pt x="1" y="1139"/>
                  </a:lnTo>
                  <a:lnTo>
                    <a:pt x="447" y="1139"/>
                  </a:lnTo>
                  <a:lnTo>
                    <a:pt x="750" y="274"/>
                  </a:lnTo>
                  <a:cubicBezTo>
                    <a:pt x="786" y="167"/>
                    <a:pt x="732" y="51"/>
                    <a:pt x="625" y="15"/>
                  </a:cubicBezTo>
                  <a:cubicBezTo>
                    <a:pt x="601" y="5"/>
                    <a:pt x="577" y="0"/>
                    <a:pt x="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182550" y="4039400"/>
              <a:ext cx="42850" cy="32425"/>
            </a:xfrm>
            <a:custGeom>
              <a:avLst/>
              <a:gdLst/>
              <a:ahLst/>
              <a:cxnLst/>
              <a:rect l="l" t="t" r="r" b="b"/>
              <a:pathLst>
                <a:path w="1714" h="1297" extrusionOk="0">
                  <a:moveTo>
                    <a:pt x="231" y="0"/>
                  </a:moveTo>
                  <a:cubicBezTo>
                    <a:pt x="171" y="0"/>
                    <a:pt x="112" y="25"/>
                    <a:pt x="72" y="75"/>
                  </a:cubicBezTo>
                  <a:cubicBezTo>
                    <a:pt x="1" y="164"/>
                    <a:pt x="10" y="289"/>
                    <a:pt x="99" y="369"/>
                  </a:cubicBezTo>
                  <a:lnTo>
                    <a:pt x="1241" y="1297"/>
                  </a:lnTo>
                  <a:lnTo>
                    <a:pt x="1687" y="1297"/>
                  </a:lnTo>
                  <a:cubicBezTo>
                    <a:pt x="1714" y="1217"/>
                    <a:pt x="1687" y="1136"/>
                    <a:pt x="1625" y="1083"/>
                  </a:cubicBezTo>
                  <a:lnTo>
                    <a:pt x="367" y="48"/>
                  </a:lnTo>
                  <a:cubicBezTo>
                    <a:pt x="327" y="16"/>
                    <a:pt x="279" y="0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036250" y="3851575"/>
              <a:ext cx="37050" cy="55000"/>
            </a:xfrm>
            <a:custGeom>
              <a:avLst/>
              <a:gdLst/>
              <a:ahLst/>
              <a:cxnLst/>
              <a:rect l="l" t="t" r="r" b="b"/>
              <a:pathLst>
                <a:path w="1482" h="2200" extrusionOk="0">
                  <a:moveTo>
                    <a:pt x="240" y="1"/>
                  </a:moveTo>
                  <a:cubicBezTo>
                    <a:pt x="204" y="1"/>
                    <a:pt x="168" y="11"/>
                    <a:pt x="134" y="32"/>
                  </a:cubicBezTo>
                  <a:cubicBezTo>
                    <a:pt x="36" y="85"/>
                    <a:pt x="1" y="210"/>
                    <a:pt x="54" y="308"/>
                  </a:cubicBezTo>
                  <a:lnTo>
                    <a:pt x="1071" y="2092"/>
                  </a:lnTo>
                  <a:cubicBezTo>
                    <a:pt x="1107" y="2155"/>
                    <a:pt x="1178" y="2200"/>
                    <a:pt x="1250" y="2200"/>
                  </a:cubicBezTo>
                  <a:cubicBezTo>
                    <a:pt x="1285" y="2200"/>
                    <a:pt x="1321" y="2191"/>
                    <a:pt x="1348" y="2173"/>
                  </a:cubicBezTo>
                  <a:cubicBezTo>
                    <a:pt x="1446" y="2110"/>
                    <a:pt x="1482" y="1985"/>
                    <a:pt x="1428" y="1887"/>
                  </a:cubicBezTo>
                  <a:lnTo>
                    <a:pt x="420" y="103"/>
                  </a:lnTo>
                  <a:cubicBezTo>
                    <a:pt x="379" y="38"/>
                    <a:pt x="310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0018625" y="3883350"/>
              <a:ext cx="12750" cy="38400"/>
            </a:xfrm>
            <a:custGeom>
              <a:avLst/>
              <a:gdLst/>
              <a:ahLst/>
              <a:cxnLst/>
              <a:rect l="l" t="t" r="r" b="b"/>
              <a:pathLst>
                <a:path w="510" h="1536" extrusionOk="0">
                  <a:moveTo>
                    <a:pt x="297" y="0"/>
                  </a:moveTo>
                  <a:cubicBezTo>
                    <a:pt x="188" y="0"/>
                    <a:pt x="99" y="86"/>
                    <a:pt x="90" y="188"/>
                  </a:cubicBezTo>
                  <a:lnTo>
                    <a:pt x="10" y="1312"/>
                  </a:lnTo>
                  <a:cubicBezTo>
                    <a:pt x="1" y="1419"/>
                    <a:pt x="90" y="1526"/>
                    <a:pt x="197" y="1526"/>
                  </a:cubicBezTo>
                  <a:cubicBezTo>
                    <a:pt x="206" y="1526"/>
                    <a:pt x="206" y="1535"/>
                    <a:pt x="215" y="1535"/>
                  </a:cubicBezTo>
                  <a:cubicBezTo>
                    <a:pt x="322" y="1535"/>
                    <a:pt x="411" y="1446"/>
                    <a:pt x="420" y="1339"/>
                  </a:cubicBezTo>
                  <a:lnTo>
                    <a:pt x="500" y="224"/>
                  </a:lnTo>
                  <a:cubicBezTo>
                    <a:pt x="509" y="108"/>
                    <a:pt x="429" y="10"/>
                    <a:pt x="313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0001900" y="3836350"/>
              <a:ext cx="27475" cy="39225"/>
            </a:xfrm>
            <a:custGeom>
              <a:avLst/>
              <a:gdLst/>
              <a:ahLst/>
              <a:cxnLst/>
              <a:rect l="l" t="t" r="r" b="b"/>
              <a:pathLst>
                <a:path w="1099" h="1569" extrusionOk="0">
                  <a:moveTo>
                    <a:pt x="858" y="0"/>
                  </a:moveTo>
                  <a:cubicBezTo>
                    <a:pt x="786" y="0"/>
                    <a:pt x="716" y="38"/>
                    <a:pt x="679" y="105"/>
                  </a:cubicBezTo>
                  <a:lnTo>
                    <a:pt x="54" y="1256"/>
                  </a:lnTo>
                  <a:cubicBezTo>
                    <a:pt x="1" y="1363"/>
                    <a:pt x="37" y="1488"/>
                    <a:pt x="144" y="1542"/>
                  </a:cubicBezTo>
                  <a:cubicBezTo>
                    <a:pt x="170" y="1560"/>
                    <a:pt x="206" y="1569"/>
                    <a:pt x="242" y="1569"/>
                  </a:cubicBezTo>
                  <a:cubicBezTo>
                    <a:pt x="313" y="1569"/>
                    <a:pt x="384" y="1524"/>
                    <a:pt x="420" y="1461"/>
                  </a:cubicBezTo>
                  <a:lnTo>
                    <a:pt x="1045" y="302"/>
                  </a:lnTo>
                  <a:cubicBezTo>
                    <a:pt x="1098" y="204"/>
                    <a:pt x="1062" y="79"/>
                    <a:pt x="955" y="25"/>
                  </a:cubicBezTo>
                  <a:cubicBezTo>
                    <a:pt x="924" y="8"/>
                    <a:pt x="891" y="0"/>
                    <a:pt x="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0145750" y="3799925"/>
              <a:ext cx="32375" cy="45550"/>
            </a:xfrm>
            <a:custGeom>
              <a:avLst/>
              <a:gdLst/>
              <a:ahLst/>
              <a:cxnLst/>
              <a:rect l="l" t="t" r="r" b="b"/>
              <a:pathLst>
                <a:path w="1295" h="1822" extrusionOk="0">
                  <a:moveTo>
                    <a:pt x="243" y="1"/>
                  </a:moveTo>
                  <a:cubicBezTo>
                    <a:pt x="206" y="1"/>
                    <a:pt x="168" y="10"/>
                    <a:pt x="135" y="28"/>
                  </a:cubicBezTo>
                  <a:cubicBezTo>
                    <a:pt x="37" y="82"/>
                    <a:pt x="1" y="215"/>
                    <a:pt x="63" y="314"/>
                  </a:cubicBezTo>
                  <a:lnTo>
                    <a:pt x="884" y="1723"/>
                  </a:lnTo>
                  <a:cubicBezTo>
                    <a:pt x="920" y="1786"/>
                    <a:pt x="991" y="1821"/>
                    <a:pt x="1063" y="1821"/>
                  </a:cubicBezTo>
                  <a:cubicBezTo>
                    <a:pt x="1098" y="1821"/>
                    <a:pt x="1134" y="1812"/>
                    <a:pt x="1161" y="1794"/>
                  </a:cubicBezTo>
                  <a:cubicBezTo>
                    <a:pt x="1268" y="1741"/>
                    <a:pt x="1294" y="1607"/>
                    <a:pt x="1241" y="1509"/>
                  </a:cubicBezTo>
                  <a:lnTo>
                    <a:pt x="420" y="99"/>
                  </a:lnTo>
                  <a:cubicBezTo>
                    <a:pt x="385" y="35"/>
                    <a:pt x="315" y="1"/>
                    <a:pt x="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0303675" y="3843625"/>
              <a:ext cx="48175" cy="42650"/>
            </a:xfrm>
            <a:custGeom>
              <a:avLst/>
              <a:gdLst/>
              <a:ahLst/>
              <a:cxnLst/>
              <a:rect l="l" t="t" r="r" b="b"/>
              <a:pathLst>
                <a:path w="1927" h="1706" extrusionOk="0">
                  <a:moveTo>
                    <a:pt x="1696" y="0"/>
                  </a:moveTo>
                  <a:cubicBezTo>
                    <a:pt x="1647" y="0"/>
                    <a:pt x="1598" y="18"/>
                    <a:pt x="1561" y="55"/>
                  </a:cubicBezTo>
                  <a:lnTo>
                    <a:pt x="98" y="1349"/>
                  </a:lnTo>
                  <a:cubicBezTo>
                    <a:pt x="9" y="1420"/>
                    <a:pt x="0" y="1554"/>
                    <a:pt x="80" y="1634"/>
                  </a:cubicBezTo>
                  <a:cubicBezTo>
                    <a:pt x="125" y="1688"/>
                    <a:pt x="178" y="1706"/>
                    <a:pt x="232" y="1706"/>
                  </a:cubicBezTo>
                  <a:cubicBezTo>
                    <a:pt x="285" y="1706"/>
                    <a:pt x="330" y="1688"/>
                    <a:pt x="375" y="1652"/>
                  </a:cubicBezTo>
                  <a:lnTo>
                    <a:pt x="1838" y="368"/>
                  </a:lnTo>
                  <a:cubicBezTo>
                    <a:pt x="1918" y="287"/>
                    <a:pt x="1927" y="162"/>
                    <a:pt x="1856" y="73"/>
                  </a:cubicBezTo>
                  <a:cubicBezTo>
                    <a:pt x="1812" y="25"/>
                    <a:pt x="1753" y="0"/>
                    <a:pt x="1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0058775" y="3776575"/>
              <a:ext cx="29925" cy="57075"/>
            </a:xfrm>
            <a:custGeom>
              <a:avLst/>
              <a:gdLst/>
              <a:ahLst/>
              <a:cxnLst/>
              <a:rect l="l" t="t" r="r" b="b"/>
              <a:pathLst>
                <a:path w="1197" h="2283" extrusionOk="0">
                  <a:moveTo>
                    <a:pt x="958" y="1"/>
                  </a:moveTo>
                  <a:cubicBezTo>
                    <a:pt x="877" y="1"/>
                    <a:pt x="802" y="51"/>
                    <a:pt x="768" y="132"/>
                  </a:cubicBezTo>
                  <a:lnTo>
                    <a:pt x="45" y="1997"/>
                  </a:lnTo>
                  <a:cubicBezTo>
                    <a:pt x="1" y="2104"/>
                    <a:pt x="54" y="2229"/>
                    <a:pt x="161" y="2265"/>
                  </a:cubicBezTo>
                  <a:cubicBezTo>
                    <a:pt x="179" y="2273"/>
                    <a:pt x="206" y="2282"/>
                    <a:pt x="233" y="2282"/>
                  </a:cubicBezTo>
                  <a:cubicBezTo>
                    <a:pt x="313" y="2282"/>
                    <a:pt x="393" y="2229"/>
                    <a:pt x="429" y="2149"/>
                  </a:cubicBezTo>
                  <a:lnTo>
                    <a:pt x="1152" y="284"/>
                  </a:lnTo>
                  <a:cubicBezTo>
                    <a:pt x="1196" y="177"/>
                    <a:pt x="1143" y="52"/>
                    <a:pt x="1036" y="16"/>
                  </a:cubicBezTo>
                  <a:cubicBezTo>
                    <a:pt x="1010" y="6"/>
                    <a:pt x="984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309900" y="3797050"/>
              <a:ext cx="11400" cy="51100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06" y="0"/>
                  </a:moveTo>
                  <a:cubicBezTo>
                    <a:pt x="90" y="9"/>
                    <a:pt x="1" y="98"/>
                    <a:pt x="1" y="214"/>
                  </a:cubicBezTo>
                  <a:lnTo>
                    <a:pt x="36" y="1847"/>
                  </a:lnTo>
                  <a:cubicBezTo>
                    <a:pt x="36" y="1954"/>
                    <a:pt x="135" y="2043"/>
                    <a:pt x="242" y="2043"/>
                  </a:cubicBezTo>
                  <a:lnTo>
                    <a:pt x="251" y="2043"/>
                  </a:lnTo>
                  <a:cubicBezTo>
                    <a:pt x="358" y="2043"/>
                    <a:pt x="456" y="1954"/>
                    <a:pt x="447" y="1838"/>
                  </a:cubicBezTo>
                  <a:lnTo>
                    <a:pt x="420" y="206"/>
                  </a:lnTo>
                  <a:cubicBezTo>
                    <a:pt x="411" y="90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0270425" y="3773850"/>
              <a:ext cx="51325" cy="12525"/>
            </a:xfrm>
            <a:custGeom>
              <a:avLst/>
              <a:gdLst/>
              <a:ahLst/>
              <a:cxnLst/>
              <a:rect l="l" t="t" r="r" b="b"/>
              <a:pathLst>
                <a:path w="2053" h="501" extrusionOk="0">
                  <a:moveTo>
                    <a:pt x="224" y="1"/>
                  </a:moveTo>
                  <a:cubicBezTo>
                    <a:pt x="126" y="1"/>
                    <a:pt x="10" y="90"/>
                    <a:pt x="10" y="206"/>
                  </a:cubicBezTo>
                  <a:cubicBezTo>
                    <a:pt x="1" y="313"/>
                    <a:pt x="90" y="411"/>
                    <a:pt x="206" y="420"/>
                  </a:cubicBezTo>
                  <a:lnTo>
                    <a:pt x="1830" y="500"/>
                  </a:lnTo>
                  <a:lnTo>
                    <a:pt x="1839" y="500"/>
                  </a:lnTo>
                  <a:cubicBezTo>
                    <a:pt x="1954" y="500"/>
                    <a:pt x="2044" y="411"/>
                    <a:pt x="2053" y="304"/>
                  </a:cubicBezTo>
                  <a:cubicBezTo>
                    <a:pt x="2053" y="188"/>
                    <a:pt x="1963" y="90"/>
                    <a:pt x="1847" y="90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0098925" y="3778300"/>
              <a:ext cx="51325" cy="10750"/>
            </a:xfrm>
            <a:custGeom>
              <a:avLst/>
              <a:gdLst/>
              <a:ahLst/>
              <a:cxnLst/>
              <a:rect l="l" t="t" r="r" b="b"/>
              <a:pathLst>
                <a:path w="2053" h="430" extrusionOk="0">
                  <a:moveTo>
                    <a:pt x="1312" y="1"/>
                  </a:moveTo>
                  <a:lnTo>
                    <a:pt x="206" y="19"/>
                  </a:lnTo>
                  <a:cubicBezTo>
                    <a:pt x="90" y="19"/>
                    <a:pt x="0" y="117"/>
                    <a:pt x="0" y="233"/>
                  </a:cubicBezTo>
                  <a:cubicBezTo>
                    <a:pt x="9" y="340"/>
                    <a:pt x="99" y="429"/>
                    <a:pt x="206" y="429"/>
                  </a:cubicBezTo>
                  <a:lnTo>
                    <a:pt x="215" y="429"/>
                  </a:lnTo>
                  <a:lnTo>
                    <a:pt x="1847" y="402"/>
                  </a:lnTo>
                  <a:cubicBezTo>
                    <a:pt x="1954" y="402"/>
                    <a:pt x="2052" y="304"/>
                    <a:pt x="2043" y="188"/>
                  </a:cubicBezTo>
                  <a:cubicBezTo>
                    <a:pt x="2043" y="170"/>
                    <a:pt x="2043" y="153"/>
                    <a:pt x="2034" y="135"/>
                  </a:cubicBezTo>
                  <a:cubicBezTo>
                    <a:pt x="1794" y="99"/>
                    <a:pt x="1553" y="46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0295625" y="3934925"/>
              <a:ext cx="27700" cy="47925"/>
            </a:xfrm>
            <a:custGeom>
              <a:avLst/>
              <a:gdLst/>
              <a:ahLst/>
              <a:cxnLst/>
              <a:rect l="l" t="t" r="r" b="b"/>
              <a:pathLst>
                <a:path w="1108" h="1917" extrusionOk="0">
                  <a:moveTo>
                    <a:pt x="878" y="1"/>
                  </a:moveTo>
                  <a:cubicBezTo>
                    <a:pt x="797" y="1"/>
                    <a:pt x="722" y="51"/>
                    <a:pt x="688" y="132"/>
                  </a:cubicBezTo>
                  <a:lnTo>
                    <a:pt x="45" y="1622"/>
                  </a:lnTo>
                  <a:cubicBezTo>
                    <a:pt x="1" y="1729"/>
                    <a:pt x="45" y="1854"/>
                    <a:pt x="153" y="1899"/>
                  </a:cubicBezTo>
                  <a:cubicBezTo>
                    <a:pt x="179" y="1908"/>
                    <a:pt x="206" y="1917"/>
                    <a:pt x="233" y="1917"/>
                  </a:cubicBezTo>
                  <a:cubicBezTo>
                    <a:pt x="313" y="1917"/>
                    <a:pt x="393" y="1863"/>
                    <a:pt x="429" y="1792"/>
                  </a:cubicBezTo>
                  <a:lnTo>
                    <a:pt x="1062" y="293"/>
                  </a:lnTo>
                  <a:cubicBezTo>
                    <a:pt x="1107" y="186"/>
                    <a:pt x="1062" y="61"/>
                    <a:pt x="955" y="16"/>
                  </a:cubicBezTo>
                  <a:cubicBezTo>
                    <a:pt x="930" y="6"/>
                    <a:pt x="903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0345150" y="4016875"/>
              <a:ext cx="18075" cy="50500"/>
            </a:xfrm>
            <a:custGeom>
              <a:avLst/>
              <a:gdLst/>
              <a:ahLst/>
              <a:cxnLst/>
              <a:rect l="l" t="t" r="r" b="b"/>
              <a:pathLst>
                <a:path w="723" h="2020" extrusionOk="0">
                  <a:moveTo>
                    <a:pt x="223" y="1"/>
                  </a:moveTo>
                  <a:cubicBezTo>
                    <a:pt x="211" y="1"/>
                    <a:pt x="200" y="2"/>
                    <a:pt x="188" y="3"/>
                  </a:cubicBezTo>
                  <a:cubicBezTo>
                    <a:pt x="81" y="21"/>
                    <a:pt x="0" y="128"/>
                    <a:pt x="18" y="244"/>
                  </a:cubicBezTo>
                  <a:lnTo>
                    <a:pt x="295" y="1850"/>
                  </a:lnTo>
                  <a:cubicBezTo>
                    <a:pt x="313" y="1948"/>
                    <a:pt x="402" y="2020"/>
                    <a:pt x="500" y="2020"/>
                  </a:cubicBezTo>
                  <a:lnTo>
                    <a:pt x="536" y="2020"/>
                  </a:lnTo>
                  <a:cubicBezTo>
                    <a:pt x="643" y="1993"/>
                    <a:pt x="723" y="1886"/>
                    <a:pt x="705" y="1779"/>
                  </a:cubicBezTo>
                  <a:lnTo>
                    <a:pt x="429" y="173"/>
                  </a:lnTo>
                  <a:cubicBezTo>
                    <a:pt x="413" y="69"/>
                    <a:pt x="325" y="1"/>
                    <a:pt x="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0337350" y="3953225"/>
              <a:ext cx="26775" cy="48350"/>
            </a:xfrm>
            <a:custGeom>
              <a:avLst/>
              <a:gdLst/>
              <a:ahLst/>
              <a:cxnLst/>
              <a:rect l="l" t="t" r="r" b="b"/>
              <a:pathLst>
                <a:path w="1071" h="1934" extrusionOk="0">
                  <a:moveTo>
                    <a:pt x="239" y="0"/>
                  </a:moveTo>
                  <a:cubicBezTo>
                    <a:pt x="213" y="0"/>
                    <a:pt x="186" y="5"/>
                    <a:pt x="161" y="16"/>
                  </a:cubicBezTo>
                  <a:cubicBezTo>
                    <a:pt x="54" y="60"/>
                    <a:pt x="0" y="176"/>
                    <a:pt x="45" y="284"/>
                  </a:cubicBezTo>
                  <a:lnTo>
                    <a:pt x="642" y="1800"/>
                  </a:lnTo>
                  <a:cubicBezTo>
                    <a:pt x="678" y="1880"/>
                    <a:pt x="758" y="1934"/>
                    <a:pt x="839" y="1934"/>
                  </a:cubicBezTo>
                  <a:cubicBezTo>
                    <a:pt x="865" y="1934"/>
                    <a:pt x="892" y="1925"/>
                    <a:pt x="919" y="1916"/>
                  </a:cubicBezTo>
                  <a:cubicBezTo>
                    <a:pt x="1017" y="1871"/>
                    <a:pt x="1071" y="1755"/>
                    <a:pt x="1035" y="1648"/>
                  </a:cubicBezTo>
                  <a:lnTo>
                    <a:pt x="428" y="132"/>
                  </a:lnTo>
                  <a:cubicBezTo>
                    <a:pt x="401" y="51"/>
                    <a:pt x="323" y="0"/>
                    <a:pt x="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0294975" y="4063050"/>
              <a:ext cx="11825" cy="8775"/>
            </a:xfrm>
            <a:custGeom>
              <a:avLst/>
              <a:gdLst/>
              <a:ahLst/>
              <a:cxnLst/>
              <a:rect l="l" t="t" r="r" b="b"/>
              <a:pathLst>
                <a:path w="473" h="351" extrusionOk="0">
                  <a:moveTo>
                    <a:pt x="223" y="0"/>
                  </a:moveTo>
                  <a:cubicBezTo>
                    <a:pt x="211" y="0"/>
                    <a:pt x="199" y="1"/>
                    <a:pt x="187" y="3"/>
                  </a:cubicBezTo>
                  <a:cubicBezTo>
                    <a:pt x="80" y="30"/>
                    <a:pt x="0" y="137"/>
                    <a:pt x="27" y="253"/>
                  </a:cubicBezTo>
                  <a:lnTo>
                    <a:pt x="45" y="351"/>
                  </a:lnTo>
                  <a:lnTo>
                    <a:pt x="473" y="351"/>
                  </a:lnTo>
                  <a:lnTo>
                    <a:pt x="437" y="173"/>
                  </a:lnTo>
                  <a:cubicBezTo>
                    <a:pt x="413" y="69"/>
                    <a:pt x="325" y="0"/>
                    <a:pt x="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0317275" y="3989750"/>
              <a:ext cx="29000" cy="47300"/>
            </a:xfrm>
            <a:custGeom>
              <a:avLst/>
              <a:gdLst/>
              <a:ahLst/>
              <a:cxnLst/>
              <a:rect l="l" t="t" r="r" b="b"/>
              <a:pathLst>
                <a:path w="1160" h="1892" extrusionOk="0">
                  <a:moveTo>
                    <a:pt x="931" y="1"/>
                  </a:moveTo>
                  <a:cubicBezTo>
                    <a:pt x="850" y="1"/>
                    <a:pt x="773" y="44"/>
                    <a:pt x="741" y="116"/>
                  </a:cubicBezTo>
                  <a:lnTo>
                    <a:pt x="54" y="1597"/>
                  </a:lnTo>
                  <a:cubicBezTo>
                    <a:pt x="0" y="1704"/>
                    <a:pt x="45" y="1820"/>
                    <a:pt x="152" y="1873"/>
                  </a:cubicBezTo>
                  <a:cubicBezTo>
                    <a:pt x="179" y="1882"/>
                    <a:pt x="214" y="1891"/>
                    <a:pt x="241" y="1891"/>
                  </a:cubicBezTo>
                  <a:cubicBezTo>
                    <a:pt x="321" y="1891"/>
                    <a:pt x="393" y="1847"/>
                    <a:pt x="428" y="1775"/>
                  </a:cubicBezTo>
                  <a:lnTo>
                    <a:pt x="1115" y="294"/>
                  </a:lnTo>
                  <a:cubicBezTo>
                    <a:pt x="1160" y="187"/>
                    <a:pt x="1115" y="71"/>
                    <a:pt x="1017" y="18"/>
                  </a:cubicBezTo>
                  <a:cubicBezTo>
                    <a:pt x="989" y="6"/>
                    <a:pt x="959" y="1"/>
                    <a:pt x="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0174075" y="3786350"/>
              <a:ext cx="29475" cy="18075"/>
            </a:xfrm>
            <a:custGeom>
              <a:avLst/>
              <a:gdLst/>
              <a:ahLst/>
              <a:cxnLst/>
              <a:rect l="l" t="t" r="r" b="b"/>
              <a:pathLst>
                <a:path w="1179" h="723" extrusionOk="0">
                  <a:moveTo>
                    <a:pt x="536" y="0"/>
                  </a:moveTo>
                  <a:lnTo>
                    <a:pt x="99" y="357"/>
                  </a:lnTo>
                  <a:cubicBezTo>
                    <a:pt x="19" y="428"/>
                    <a:pt x="1" y="562"/>
                    <a:pt x="81" y="651"/>
                  </a:cubicBezTo>
                  <a:cubicBezTo>
                    <a:pt x="117" y="696"/>
                    <a:pt x="179" y="723"/>
                    <a:pt x="233" y="723"/>
                  </a:cubicBezTo>
                  <a:cubicBezTo>
                    <a:pt x="286" y="723"/>
                    <a:pt x="331" y="705"/>
                    <a:pt x="367" y="678"/>
                  </a:cubicBezTo>
                  <a:lnTo>
                    <a:pt x="1178" y="0"/>
                  </a:lnTo>
                  <a:lnTo>
                    <a:pt x="1178" y="0"/>
                  </a:lnTo>
                  <a:cubicBezTo>
                    <a:pt x="1071" y="5"/>
                    <a:pt x="964" y="7"/>
                    <a:pt x="857" y="7"/>
                  </a:cubicBezTo>
                  <a:cubicBezTo>
                    <a:pt x="750" y="7"/>
                    <a:pt x="643" y="5"/>
                    <a:pt x="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0239875" y="3776300"/>
              <a:ext cx="29025" cy="38400"/>
            </a:xfrm>
            <a:custGeom>
              <a:avLst/>
              <a:gdLst/>
              <a:ahLst/>
              <a:cxnLst/>
              <a:rect l="l" t="t" r="r" b="b"/>
              <a:pathLst>
                <a:path w="1161" h="1536" extrusionOk="0">
                  <a:moveTo>
                    <a:pt x="393" y="1"/>
                  </a:moveTo>
                  <a:cubicBezTo>
                    <a:pt x="393" y="1"/>
                    <a:pt x="384" y="10"/>
                    <a:pt x="384" y="10"/>
                  </a:cubicBezTo>
                  <a:cubicBezTo>
                    <a:pt x="250" y="63"/>
                    <a:pt x="125" y="108"/>
                    <a:pt x="1" y="152"/>
                  </a:cubicBezTo>
                  <a:lnTo>
                    <a:pt x="750" y="1437"/>
                  </a:lnTo>
                  <a:cubicBezTo>
                    <a:pt x="786" y="1499"/>
                    <a:pt x="857" y="1535"/>
                    <a:pt x="928" y="1535"/>
                  </a:cubicBezTo>
                  <a:cubicBezTo>
                    <a:pt x="964" y="1535"/>
                    <a:pt x="1000" y="1526"/>
                    <a:pt x="1035" y="1508"/>
                  </a:cubicBezTo>
                  <a:cubicBezTo>
                    <a:pt x="1134" y="1446"/>
                    <a:pt x="1160" y="1321"/>
                    <a:pt x="1107" y="122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0197950" y="3809850"/>
              <a:ext cx="48200" cy="28700"/>
            </a:xfrm>
            <a:custGeom>
              <a:avLst/>
              <a:gdLst/>
              <a:ahLst/>
              <a:cxnLst/>
              <a:rect l="l" t="t" r="r" b="b"/>
              <a:pathLst>
                <a:path w="1928" h="1148" extrusionOk="0">
                  <a:moveTo>
                    <a:pt x="236" y="1"/>
                  </a:moveTo>
                  <a:cubicBezTo>
                    <a:pt x="157" y="1"/>
                    <a:pt x="83" y="45"/>
                    <a:pt x="45" y="122"/>
                  </a:cubicBezTo>
                  <a:cubicBezTo>
                    <a:pt x="0" y="220"/>
                    <a:pt x="36" y="345"/>
                    <a:pt x="143" y="398"/>
                  </a:cubicBezTo>
                  <a:lnTo>
                    <a:pt x="1597" y="1130"/>
                  </a:lnTo>
                  <a:cubicBezTo>
                    <a:pt x="1624" y="1139"/>
                    <a:pt x="1660" y="1148"/>
                    <a:pt x="1687" y="1148"/>
                  </a:cubicBezTo>
                  <a:cubicBezTo>
                    <a:pt x="1767" y="1148"/>
                    <a:pt x="1838" y="1112"/>
                    <a:pt x="1874" y="1032"/>
                  </a:cubicBezTo>
                  <a:cubicBezTo>
                    <a:pt x="1927" y="934"/>
                    <a:pt x="1883" y="809"/>
                    <a:pt x="1785" y="755"/>
                  </a:cubicBezTo>
                  <a:lnTo>
                    <a:pt x="331" y="24"/>
                  </a:lnTo>
                  <a:cubicBezTo>
                    <a:pt x="300" y="8"/>
                    <a:pt x="267" y="1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0120325" y="3993675"/>
              <a:ext cx="43075" cy="36225"/>
            </a:xfrm>
            <a:custGeom>
              <a:avLst/>
              <a:gdLst/>
              <a:ahLst/>
              <a:cxnLst/>
              <a:rect l="l" t="t" r="r" b="b"/>
              <a:pathLst>
                <a:path w="1723" h="1449" extrusionOk="0">
                  <a:moveTo>
                    <a:pt x="1493" y="1"/>
                  </a:moveTo>
                  <a:cubicBezTo>
                    <a:pt x="1445" y="1"/>
                    <a:pt x="1397" y="17"/>
                    <a:pt x="1357" y="48"/>
                  </a:cubicBezTo>
                  <a:lnTo>
                    <a:pt x="99" y="1083"/>
                  </a:lnTo>
                  <a:cubicBezTo>
                    <a:pt x="10" y="1154"/>
                    <a:pt x="1" y="1288"/>
                    <a:pt x="72" y="1377"/>
                  </a:cubicBezTo>
                  <a:cubicBezTo>
                    <a:pt x="117" y="1422"/>
                    <a:pt x="170" y="1449"/>
                    <a:pt x="233" y="1449"/>
                  </a:cubicBezTo>
                  <a:cubicBezTo>
                    <a:pt x="277" y="1449"/>
                    <a:pt x="322" y="1431"/>
                    <a:pt x="367" y="1404"/>
                  </a:cubicBezTo>
                  <a:lnTo>
                    <a:pt x="1625" y="369"/>
                  </a:lnTo>
                  <a:cubicBezTo>
                    <a:pt x="1714" y="298"/>
                    <a:pt x="1723" y="164"/>
                    <a:pt x="1651" y="75"/>
                  </a:cubicBezTo>
                  <a:cubicBezTo>
                    <a:pt x="1612" y="25"/>
                    <a:pt x="1553" y="1"/>
                    <a:pt x="1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0069700" y="4063175"/>
              <a:ext cx="28575" cy="8650"/>
            </a:xfrm>
            <a:custGeom>
              <a:avLst/>
              <a:gdLst/>
              <a:ahLst/>
              <a:cxnLst/>
              <a:rect l="l" t="t" r="r" b="b"/>
              <a:pathLst>
                <a:path w="1143" h="346" extrusionOk="0">
                  <a:moveTo>
                    <a:pt x="919" y="0"/>
                  </a:moveTo>
                  <a:cubicBezTo>
                    <a:pt x="893" y="0"/>
                    <a:pt x="865" y="5"/>
                    <a:pt x="839" y="16"/>
                  </a:cubicBezTo>
                  <a:lnTo>
                    <a:pt x="1" y="346"/>
                  </a:lnTo>
                  <a:lnTo>
                    <a:pt x="1062" y="346"/>
                  </a:lnTo>
                  <a:cubicBezTo>
                    <a:pt x="1116" y="292"/>
                    <a:pt x="1143" y="203"/>
                    <a:pt x="1107" y="123"/>
                  </a:cubicBezTo>
                  <a:cubicBezTo>
                    <a:pt x="1080" y="49"/>
                    <a:pt x="1002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0263300" y="4039325"/>
              <a:ext cx="18075" cy="32500"/>
            </a:xfrm>
            <a:custGeom>
              <a:avLst/>
              <a:gdLst/>
              <a:ahLst/>
              <a:cxnLst/>
              <a:rect l="l" t="t" r="r" b="b"/>
              <a:pathLst>
                <a:path w="723" h="1300" extrusionOk="0">
                  <a:moveTo>
                    <a:pt x="494" y="0"/>
                  </a:moveTo>
                  <a:cubicBezTo>
                    <a:pt x="404" y="0"/>
                    <a:pt x="317" y="60"/>
                    <a:pt x="295" y="158"/>
                  </a:cubicBezTo>
                  <a:lnTo>
                    <a:pt x="0" y="1300"/>
                  </a:lnTo>
                  <a:lnTo>
                    <a:pt x="429" y="1300"/>
                  </a:lnTo>
                  <a:lnTo>
                    <a:pt x="696" y="256"/>
                  </a:lnTo>
                  <a:cubicBezTo>
                    <a:pt x="723" y="149"/>
                    <a:pt x="652" y="33"/>
                    <a:pt x="544" y="6"/>
                  </a:cubicBezTo>
                  <a:cubicBezTo>
                    <a:pt x="528" y="2"/>
                    <a:pt x="511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0153800" y="3867450"/>
              <a:ext cx="47975" cy="49825"/>
            </a:xfrm>
            <a:custGeom>
              <a:avLst/>
              <a:gdLst/>
              <a:ahLst/>
              <a:cxnLst/>
              <a:rect l="l" t="t" r="r" b="b"/>
              <a:pathLst>
                <a:path w="1919" h="1993" extrusionOk="0">
                  <a:moveTo>
                    <a:pt x="1691" y="1"/>
                  </a:moveTo>
                  <a:cubicBezTo>
                    <a:pt x="1634" y="1"/>
                    <a:pt x="1577" y="23"/>
                    <a:pt x="1534" y="66"/>
                  </a:cubicBezTo>
                  <a:lnTo>
                    <a:pt x="80" y="1645"/>
                  </a:lnTo>
                  <a:cubicBezTo>
                    <a:pt x="0" y="1725"/>
                    <a:pt x="0" y="1859"/>
                    <a:pt x="89" y="1930"/>
                  </a:cubicBezTo>
                  <a:cubicBezTo>
                    <a:pt x="125" y="1975"/>
                    <a:pt x="178" y="1993"/>
                    <a:pt x="232" y="1993"/>
                  </a:cubicBezTo>
                  <a:cubicBezTo>
                    <a:pt x="286" y="1993"/>
                    <a:pt x="339" y="1966"/>
                    <a:pt x="384" y="1921"/>
                  </a:cubicBezTo>
                  <a:lnTo>
                    <a:pt x="1838" y="351"/>
                  </a:lnTo>
                  <a:cubicBezTo>
                    <a:pt x="1918" y="271"/>
                    <a:pt x="1918" y="137"/>
                    <a:pt x="1829" y="57"/>
                  </a:cubicBezTo>
                  <a:cubicBezTo>
                    <a:pt x="1791" y="19"/>
                    <a:pt x="1741" y="1"/>
                    <a:pt x="1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0316600" y="3891375"/>
              <a:ext cx="60675" cy="22350"/>
            </a:xfrm>
            <a:custGeom>
              <a:avLst/>
              <a:gdLst/>
              <a:ahLst/>
              <a:cxnLst/>
              <a:rect l="l" t="t" r="r" b="b"/>
              <a:pathLst>
                <a:path w="2427" h="894" extrusionOk="0">
                  <a:moveTo>
                    <a:pt x="2210" y="1"/>
                  </a:moveTo>
                  <a:cubicBezTo>
                    <a:pt x="2191" y="1"/>
                    <a:pt x="2171" y="4"/>
                    <a:pt x="2150" y="10"/>
                  </a:cubicBezTo>
                  <a:lnTo>
                    <a:pt x="179" y="483"/>
                  </a:lnTo>
                  <a:cubicBezTo>
                    <a:pt x="72" y="509"/>
                    <a:pt x="0" y="616"/>
                    <a:pt x="27" y="732"/>
                  </a:cubicBezTo>
                  <a:cubicBezTo>
                    <a:pt x="45" y="822"/>
                    <a:pt x="134" y="893"/>
                    <a:pt x="223" y="893"/>
                  </a:cubicBezTo>
                  <a:cubicBezTo>
                    <a:pt x="241" y="893"/>
                    <a:pt x="259" y="884"/>
                    <a:pt x="277" y="884"/>
                  </a:cubicBezTo>
                  <a:lnTo>
                    <a:pt x="2249" y="411"/>
                  </a:lnTo>
                  <a:cubicBezTo>
                    <a:pt x="2365" y="385"/>
                    <a:pt x="2427" y="269"/>
                    <a:pt x="2400" y="161"/>
                  </a:cubicBezTo>
                  <a:cubicBezTo>
                    <a:pt x="2378" y="66"/>
                    <a:pt x="2302" y="1"/>
                    <a:pt x="2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09900" y="4046900"/>
              <a:ext cx="32375" cy="24925"/>
            </a:xfrm>
            <a:custGeom>
              <a:avLst/>
              <a:gdLst/>
              <a:ahLst/>
              <a:cxnLst/>
              <a:rect l="l" t="t" r="r" b="b"/>
              <a:pathLst>
                <a:path w="1295" h="997" extrusionOk="0">
                  <a:moveTo>
                    <a:pt x="228" y="0"/>
                  </a:moveTo>
                  <a:cubicBezTo>
                    <a:pt x="175" y="0"/>
                    <a:pt x="121" y="20"/>
                    <a:pt x="81" y="60"/>
                  </a:cubicBezTo>
                  <a:cubicBezTo>
                    <a:pt x="1" y="141"/>
                    <a:pt x="1" y="274"/>
                    <a:pt x="81" y="355"/>
                  </a:cubicBezTo>
                  <a:lnTo>
                    <a:pt x="714" y="997"/>
                  </a:lnTo>
                  <a:lnTo>
                    <a:pt x="1294" y="997"/>
                  </a:lnTo>
                  <a:lnTo>
                    <a:pt x="375" y="60"/>
                  </a:lnTo>
                  <a:cubicBezTo>
                    <a:pt x="335" y="20"/>
                    <a:pt x="282" y="0"/>
                    <a:pt x="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0131925" y="3831325"/>
              <a:ext cx="22100" cy="58525"/>
            </a:xfrm>
            <a:custGeom>
              <a:avLst/>
              <a:gdLst/>
              <a:ahLst/>
              <a:cxnLst/>
              <a:rect l="l" t="t" r="r" b="b"/>
              <a:pathLst>
                <a:path w="884" h="2341" extrusionOk="0">
                  <a:moveTo>
                    <a:pt x="215" y="0"/>
                  </a:moveTo>
                  <a:cubicBezTo>
                    <a:pt x="203" y="0"/>
                    <a:pt x="191" y="1"/>
                    <a:pt x="179" y="3"/>
                  </a:cubicBezTo>
                  <a:cubicBezTo>
                    <a:pt x="72" y="30"/>
                    <a:pt x="1" y="146"/>
                    <a:pt x="28" y="253"/>
                  </a:cubicBezTo>
                  <a:lnTo>
                    <a:pt x="456" y="2180"/>
                  </a:lnTo>
                  <a:cubicBezTo>
                    <a:pt x="483" y="2269"/>
                    <a:pt x="563" y="2340"/>
                    <a:pt x="661" y="2340"/>
                  </a:cubicBezTo>
                  <a:cubicBezTo>
                    <a:pt x="679" y="2340"/>
                    <a:pt x="688" y="2340"/>
                    <a:pt x="706" y="2332"/>
                  </a:cubicBezTo>
                  <a:cubicBezTo>
                    <a:pt x="813" y="2305"/>
                    <a:pt x="884" y="2198"/>
                    <a:pt x="857" y="2082"/>
                  </a:cubicBezTo>
                  <a:lnTo>
                    <a:pt x="429" y="164"/>
                  </a:lnTo>
                  <a:cubicBezTo>
                    <a:pt x="405" y="68"/>
                    <a:pt x="316" y="0"/>
                    <a:pt x="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10282475" y="3989450"/>
              <a:ext cx="19200" cy="50500"/>
            </a:xfrm>
            <a:custGeom>
              <a:avLst/>
              <a:gdLst/>
              <a:ahLst/>
              <a:cxnLst/>
              <a:rect l="l" t="t" r="r" b="b"/>
              <a:pathLst>
                <a:path w="768" h="2020" extrusionOk="0">
                  <a:moveTo>
                    <a:pt x="221" y="0"/>
                  </a:moveTo>
                  <a:cubicBezTo>
                    <a:pt x="210" y="0"/>
                    <a:pt x="199" y="1"/>
                    <a:pt x="188" y="3"/>
                  </a:cubicBezTo>
                  <a:cubicBezTo>
                    <a:pt x="72" y="30"/>
                    <a:pt x="1" y="137"/>
                    <a:pt x="18" y="253"/>
                  </a:cubicBezTo>
                  <a:lnTo>
                    <a:pt x="340" y="1850"/>
                  </a:lnTo>
                  <a:cubicBezTo>
                    <a:pt x="366" y="1948"/>
                    <a:pt x="447" y="2019"/>
                    <a:pt x="545" y="2019"/>
                  </a:cubicBezTo>
                  <a:cubicBezTo>
                    <a:pt x="563" y="2019"/>
                    <a:pt x="571" y="2010"/>
                    <a:pt x="589" y="2010"/>
                  </a:cubicBezTo>
                  <a:cubicBezTo>
                    <a:pt x="696" y="1993"/>
                    <a:pt x="768" y="1877"/>
                    <a:pt x="750" y="1770"/>
                  </a:cubicBezTo>
                  <a:lnTo>
                    <a:pt x="429" y="173"/>
                  </a:lnTo>
                  <a:cubicBezTo>
                    <a:pt x="405" y="69"/>
                    <a:pt x="316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0338450" y="3780725"/>
              <a:ext cx="25675" cy="48675"/>
            </a:xfrm>
            <a:custGeom>
              <a:avLst/>
              <a:gdLst/>
              <a:ahLst/>
              <a:cxnLst/>
              <a:rect l="l" t="t" r="r" b="b"/>
              <a:pathLst>
                <a:path w="1027" h="1947" extrusionOk="0">
                  <a:moveTo>
                    <a:pt x="230" y="0"/>
                  </a:moveTo>
                  <a:cubicBezTo>
                    <a:pt x="207" y="0"/>
                    <a:pt x="184" y="4"/>
                    <a:pt x="161" y="11"/>
                  </a:cubicBezTo>
                  <a:cubicBezTo>
                    <a:pt x="54" y="56"/>
                    <a:pt x="1" y="172"/>
                    <a:pt x="36" y="279"/>
                  </a:cubicBezTo>
                  <a:lnTo>
                    <a:pt x="598" y="1813"/>
                  </a:lnTo>
                  <a:cubicBezTo>
                    <a:pt x="634" y="1893"/>
                    <a:pt x="705" y="1947"/>
                    <a:pt x="795" y="1947"/>
                  </a:cubicBezTo>
                  <a:cubicBezTo>
                    <a:pt x="821" y="1947"/>
                    <a:pt x="839" y="1947"/>
                    <a:pt x="866" y="1938"/>
                  </a:cubicBezTo>
                  <a:cubicBezTo>
                    <a:pt x="973" y="1893"/>
                    <a:pt x="1027" y="1777"/>
                    <a:pt x="991" y="1670"/>
                  </a:cubicBezTo>
                  <a:lnTo>
                    <a:pt x="429" y="136"/>
                  </a:lnTo>
                  <a:cubicBezTo>
                    <a:pt x="401" y="51"/>
                    <a:pt x="317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962875" y="3935525"/>
              <a:ext cx="51325" cy="14975"/>
            </a:xfrm>
            <a:custGeom>
              <a:avLst/>
              <a:gdLst/>
              <a:ahLst/>
              <a:cxnLst/>
              <a:rect l="l" t="t" r="r" b="b"/>
              <a:pathLst>
                <a:path w="2053" h="599" extrusionOk="0">
                  <a:moveTo>
                    <a:pt x="225" y="1"/>
                  </a:moveTo>
                  <a:cubicBezTo>
                    <a:pt x="124" y="1"/>
                    <a:pt x="26" y="79"/>
                    <a:pt x="10" y="189"/>
                  </a:cubicBezTo>
                  <a:cubicBezTo>
                    <a:pt x="1" y="305"/>
                    <a:pt x="81" y="403"/>
                    <a:pt x="197" y="412"/>
                  </a:cubicBezTo>
                  <a:lnTo>
                    <a:pt x="1812" y="599"/>
                  </a:lnTo>
                  <a:lnTo>
                    <a:pt x="1838" y="599"/>
                  </a:lnTo>
                  <a:cubicBezTo>
                    <a:pt x="1945" y="599"/>
                    <a:pt x="2035" y="519"/>
                    <a:pt x="2044" y="412"/>
                  </a:cubicBezTo>
                  <a:cubicBezTo>
                    <a:pt x="2052" y="305"/>
                    <a:pt x="1972" y="198"/>
                    <a:pt x="1865" y="189"/>
                  </a:cubicBezTo>
                  <a:lnTo>
                    <a:pt x="242" y="1"/>
                  </a:lnTo>
                  <a:cubicBezTo>
                    <a:pt x="236" y="1"/>
                    <a:pt x="231" y="1"/>
                    <a:pt x="2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10360750" y="3738050"/>
              <a:ext cx="35275" cy="43400"/>
            </a:xfrm>
            <a:custGeom>
              <a:avLst/>
              <a:gdLst/>
              <a:ahLst/>
              <a:cxnLst/>
              <a:rect l="l" t="t" r="r" b="b"/>
              <a:pathLst>
                <a:path w="1411" h="1736" extrusionOk="0">
                  <a:moveTo>
                    <a:pt x="1176" y="0"/>
                  </a:moveTo>
                  <a:cubicBezTo>
                    <a:pt x="1111" y="0"/>
                    <a:pt x="1047" y="31"/>
                    <a:pt x="1009" y="85"/>
                  </a:cubicBezTo>
                  <a:lnTo>
                    <a:pt x="63" y="1415"/>
                  </a:lnTo>
                  <a:cubicBezTo>
                    <a:pt x="1" y="1504"/>
                    <a:pt x="19" y="1638"/>
                    <a:pt x="117" y="1700"/>
                  </a:cubicBezTo>
                  <a:cubicBezTo>
                    <a:pt x="152" y="1727"/>
                    <a:pt x="188" y="1736"/>
                    <a:pt x="233" y="1736"/>
                  </a:cubicBezTo>
                  <a:cubicBezTo>
                    <a:pt x="295" y="1736"/>
                    <a:pt x="358" y="1709"/>
                    <a:pt x="402" y="1656"/>
                  </a:cubicBezTo>
                  <a:lnTo>
                    <a:pt x="1348" y="326"/>
                  </a:lnTo>
                  <a:cubicBezTo>
                    <a:pt x="1410" y="237"/>
                    <a:pt x="1392" y="103"/>
                    <a:pt x="1294" y="41"/>
                  </a:cubicBezTo>
                  <a:cubicBezTo>
                    <a:pt x="1259" y="13"/>
                    <a:pt x="1218" y="0"/>
                    <a:pt x="1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800950" y="4062975"/>
              <a:ext cx="11625" cy="8850"/>
            </a:xfrm>
            <a:custGeom>
              <a:avLst/>
              <a:gdLst/>
              <a:ahLst/>
              <a:cxnLst/>
              <a:rect l="l" t="t" r="r" b="b"/>
              <a:pathLst>
                <a:path w="465" h="354" extrusionOk="0">
                  <a:moveTo>
                    <a:pt x="237" y="0"/>
                  </a:moveTo>
                  <a:cubicBezTo>
                    <a:pt x="221" y="0"/>
                    <a:pt x="205" y="2"/>
                    <a:pt x="188" y="6"/>
                  </a:cubicBezTo>
                  <a:cubicBezTo>
                    <a:pt x="72" y="24"/>
                    <a:pt x="1" y="131"/>
                    <a:pt x="28" y="247"/>
                  </a:cubicBezTo>
                  <a:lnTo>
                    <a:pt x="46" y="354"/>
                  </a:lnTo>
                  <a:lnTo>
                    <a:pt x="465" y="354"/>
                  </a:lnTo>
                  <a:lnTo>
                    <a:pt x="429" y="167"/>
                  </a:lnTo>
                  <a:cubicBezTo>
                    <a:pt x="414" y="67"/>
                    <a:pt x="333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829075" y="3967925"/>
              <a:ext cx="27900" cy="47925"/>
            </a:xfrm>
            <a:custGeom>
              <a:avLst/>
              <a:gdLst/>
              <a:ahLst/>
              <a:cxnLst/>
              <a:rect l="l" t="t" r="r" b="b"/>
              <a:pathLst>
                <a:path w="1116" h="1917" extrusionOk="0">
                  <a:moveTo>
                    <a:pt x="231" y="1"/>
                  </a:moveTo>
                  <a:cubicBezTo>
                    <a:pt x="204" y="1"/>
                    <a:pt x="177" y="6"/>
                    <a:pt x="152" y="17"/>
                  </a:cubicBezTo>
                  <a:cubicBezTo>
                    <a:pt x="54" y="61"/>
                    <a:pt x="0" y="186"/>
                    <a:pt x="45" y="293"/>
                  </a:cubicBezTo>
                  <a:lnTo>
                    <a:pt x="687" y="1792"/>
                  </a:lnTo>
                  <a:cubicBezTo>
                    <a:pt x="723" y="1872"/>
                    <a:pt x="794" y="1917"/>
                    <a:pt x="874" y="1917"/>
                  </a:cubicBezTo>
                  <a:cubicBezTo>
                    <a:pt x="901" y="1917"/>
                    <a:pt x="928" y="1908"/>
                    <a:pt x="955" y="1899"/>
                  </a:cubicBezTo>
                  <a:cubicBezTo>
                    <a:pt x="1062" y="1854"/>
                    <a:pt x="1115" y="1729"/>
                    <a:pt x="1071" y="1622"/>
                  </a:cubicBezTo>
                  <a:lnTo>
                    <a:pt x="428" y="133"/>
                  </a:lnTo>
                  <a:cubicBezTo>
                    <a:pt x="394" y="51"/>
                    <a:pt x="314" y="1"/>
                    <a:pt x="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9900425" y="3879325"/>
              <a:ext cx="16100" cy="65175"/>
            </a:xfrm>
            <a:custGeom>
              <a:avLst/>
              <a:gdLst/>
              <a:ahLst/>
              <a:cxnLst/>
              <a:rect l="l" t="t" r="r" b="b"/>
              <a:pathLst>
                <a:path w="644" h="2607" extrusionOk="0">
                  <a:moveTo>
                    <a:pt x="431" y="1"/>
                  </a:moveTo>
                  <a:cubicBezTo>
                    <a:pt x="322" y="1"/>
                    <a:pt x="232" y="86"/>
                    <a:pt x="224" y="189"/>
                  </a:cubicBezTo>
                  <a:lnTo>
                    <a:pt x="19" y="2383"/>
                  </a:lnTo>
                  <a:cubicBezTo>
                    <a:pt x="1" y="2499"/>
                    <a:pt x="90" y="2597"/>
                    <a:pt x="206" y="2606"/>
                  </a:cubicBezTo>
                  <a:lnTo>
                    <a:pt x="224" y="2606"/>
                  </a:lnTo>
                  <a:cubicBezTo>
                    <a:pt x="331" y="2606"/>
                    <a:pt x="420" y="2526"/>
                    <a:pt x="429" y="2419"/>
                  </a:cubicBezTo>
                  <a:lnTo>
                    <a:pt x="634" y="233"/>
                  </a:lnTo>
                  <a:cubicBezTo>
                    <a:pt x="643" y="117"/>
                    <a:pt x="563" y="19"/>
                    <a:pt x="447" y="1"/>
                  </a:cubicBezTo>
                  <a:cubicBezTo>
                    <a:pt x="441" y="1"/>
                    <a:pt x="436" y="1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9778425" y="4013200"/>
              <a:ext cx="32150" cy="45700"/>
            </a:xfrm>
            <a:custGeom>
              <a:avLst/>
              <a:gdLst/>
              <a:ahLst/>
              <a:cxnLst/>
              <a:rect l="l" t="t" r="r" b="b"/>
              <a:pathLst>
                <a:path w="1286" h="1828" extrusionOk="0">
                  <a:moveTo>
                    <a:pt x="1054" y="1"/>
                  </a:moveTo>
                  <a:cubicBezTo>
                    <a:pt x="982" y="1"/>
                    <a:pt x="912" y="39"/>
                    <a:pt x="875" y="106"/>
                  </a:cubicBezTo>
                  <a:lnTo>
                    <a:pt x="63" y="1515"/>
                  </a:lnTo>
                  <a:cubicBezTo>
                    <a:pt x="1" y="1622"/>
                    <a:pt x="37" y="1747"/>
                    <a:pt x="135" y="1801"/>
                  </a:cubicBezTo>
                  <a:cubicBezTo>
                    <a:pt x="170" y="1819"/>
                    <a:pt x="206" y="1828"/>
                    <a:pt x="242" y="1828"/>
                  </a:cubicBezTo>
                  <a:cubicBezTo>
                    <a:pt x="313" y="1828"/>
                    <a:pt x="385" y="1792"/>
                    <a:pt x="420" y="1729"/>
                  </a:cubicBezTo>
                  <a:lnTo>
                    <a:pt x="1232" y="311"/>
                  </a:lnTo>
                  <a:cubicBezTo>
                    <a:pt x="1286" y="213"/>
                    <a:pt x="1250" y="88"/>
                    <a:pt x="1152" y="26"/>
                  </a:cubicBezTo>
                  <a:cubicBezTo>
                    <a:pt x="1121" y="9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9854050" y="4011650"/>
              <a:ext cx="43050" cy="36325"/>
            </a:xfrm>
            <a:custGeom>
              <a:avLst/>
              <a:gdLst/>
              <a:ahLst/>
              <a:cxnLst/>
              <a:rect l="l" t="t" r="r" b="b"/>
              <a:pathLst>
                <a:path w="1722" h="1453" extrusionOk="0">
                  <a:moveTo>
                    <a:pt x="1491" y="1"/>
                  </a:moveTo>
                  <a:cubicBezTo>
                    <a:pt x="1445" y="1"/>
                    <a:pt x="1400" y="17"/>
                    <a:pt x="1365" y="52"/>
                  </a:cubicBezTo>
                  <a:lnTo>
                    <a:pt x="98" y="1078"/>
                  </a:lnTo>
                  <a:cubicBezTo>
                    <a:pt x="18" y="1158"/>
                    <a:pt x="0" y="1283"/>
                    <a:pt x="72" y="1372"/>
                  </a:cubicBezTo>
                  <a:cubicBezTo>
                    <a:pt x="116" y="1426"/>
                    <a:pt x="170" y="1452"/>
                    <a:pt x="232" y="1452"/>
                  </a:cubicBezTo>
                  <a:cubicBezTo>
                    <a:pt x="277" y="1452"/>
                    <a:pt x="330" y="1435"/>
                    <a:pt x="366" y="1399"/>
                  </a:cubicBezTo>
                  <a:lnTo>
                    <a:pt x="1624" y="364"/>
                  </a:lnTo>
                  <a:cubicBezTo>
                    <a:pt x="1713" y="293"/>
                    <a:pt x="1722" y="168"/>
                    <a:pt x="1651" y="79"/>
                  </a:cubicBezTo>
                  <a:cubicBezTo>
                    <a:pt x="1610" y="28"/>
                    <a:pt x="1550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9859175" y="3951975"/>
              <a:ext cx="43075" cy="36450"/>
            </a:xfrm>
            <a:custGeom>
              <a:avLst/>
              <a:gdLst/>
              <a:ahLst/>
              <a:cxnLst/>
              <a:rect l="l" t="t" r="r" b="b"/>
              <a:pathLst>
                <a:path w="1723" h="1458" extrusionOk="0">
                  <a:moveTo>
                    <a:pt x="238" y="0"/>
                  </a:moveTo>
                  <a:cubicBezTo>
                    <a:pt x="179" y="0"/>
                    <a:pt x="120" y="25"/>
                    <a:pt x="81" y="75"/>
                  </a:cubicBezTo>
                  <a:cubicBezTo>
                    <a:pt x="0" y="164"/>
                    <a:pt x="18" y="298"/>
                    <a:pt x="107" y="369"/>
                  </a:cubicBezTo>
                  <a:lnTo>
                    <a:pt x="1356" y="1404"/>
                  </a:lnTo>
                  <a:cubicBezTo>
                    <a:pt x="1401" y="1440"/>
                    <a:pt x="1446" y="1458"/>
                    <a:pt x="1490" y="1458"/>
                  </a:cubicBezTo>
                  <a:cubicBezTo>
                    <a:pt x="1553" y="1458"/>
                    <a:pt x="1606" y="1431"/>
                    <a:pt x="1651" y="1377"/>
                  </a:cubicBezTo>
                  <a:cubicBezTo>
                    <a:pt x="1722" y="1297"/>
                    <a:pt x="1713" y="1163"/>
                    <a:pt x="1624" y="1092"/>
                  </a:cubicBezTo>
                  <a:lnTo>
                    <a:pt x="366" y="48"/>
                  </a:lnTo>
                  <a:cubicBezTo>
                    <a:pt x="330" y="16"/>
                    <a:pt x="284" y="0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9794275" y="3934025"/>
              <a:ext cx="25900" cy="48600"/>
            </a:xfrm>
            <a:custGeom>
              <a:avLst/>
              <a:gdLst/>
              <a:ahLst/>
              <a:cxnLst/>
              <a:rect l="l" t="t" r="r" b="b"/>
              <a:pathLst>
                <a:path w="1036" h="1944" extrusionOk="0">
                  <a:moveTo>
                    <a:pt x="796" y="1"/>
                  </a:moveTo>
                  <a:cubicBezTo>
                    <a:pt x="713" y="1"/>
                    <a:pt x="634" y="51"/>
                    <a:pt x="607" y="133"/>
                  </a:cubicBezTo>
                  <a:lnTo>
                    <a:pt x="36" y="1658"/>
                  </a:lnTo>
                  <a:cubicBezTo>
                    <a:pt x="0" y="1765"/>
                    <a:pt x="54" y="1890"/>
                    <a:pt x="161" y="1926"/>
                  </a:cubicBezTo>
                  <a:cubicBezTo>
                    <a:pt x="179" y="1935"/>
                    <a:pt x="206" y="1944"/>
                    <a:pt x="232" y="1944"/>
                  </a:cubicBezTo>
                  <a:cubicBezTo>
                    <a:pt x="313" y="1944"/>
                    <a:pt x="393" y="1890"/>
                    <a:pt x="429" y="1810"/>
                  </a:cubicBezTo>
                  <a:lnTo>
                    <a:pt x="991" y="275"/>
                  </a:lnTo>
                  <a:cubicBezTo>
                    <a:pt x="1035" y="168"/>
                    <a:pt x="982" y="52"/>
                    <a:pt x="875" y="17"/>
                  </a:cubicBezTo>
                  <a:cubicBezTo>
                    <a:pt x="849" y="6"/>
                    <a:pt x="822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834200" y="3911500"/>
              <a:ext cx="46400" cy="31875"/>
            </a:xfrm>
            <a:custGeom>
              <a:avLst/>
              <a:gdLst/>
              <a:ahLst/>
              <a:cxnLst/>
              <a:rect l="l" t="t" r="r" b="b"/>
              <a:pathLst>
                <a:path w="1856" h="1275" extrusionOk="0">
                  <a:moveTo>
                    <a:pt x="1623" y="1"/>
                  </a:moveTo>
                  <a:cubicBezTo>
                    <a:pt x="1584" y="1"/>
                    <a:pt x="1543" y="12"/>
                    <a:pt x="1508" y="34"/>
                  </a:cubicBezTo>
                  <a:lnTo>
                    <a:pt x="125" y="891"/>
                  </a:lnTo>
                  <a:cubicBezTo>
                    <a:pt x="27" y="944"/>
                    <a:pt x="0" y="1078"/>
                    <a:pt x="54" y="1176"/>
                  </a:cubicBezTo>
                  <a:cubicBezTo>
                    <a:pt x="98" y="1239"/>
                    <a:pt x="161" y="1275"/>
                    <a:pt x="232" y="1275"/>
                  </a:cubicBezTo>
                  <a:cubicBezTo>
                    <a:pt x="268" y="1275"/>
                    <a:pt x="312" y="1266"/>
                    <a:pt x="339" y="1239"/>
                  </a:cubicBezTo>
                  <a:lnTo>
                    <a:pt x="1731" y="382"/>
                  </a:lnTo>
                  <a:cubicBezTo>
                    <a:pt x="1829" y="320"/>
                    <a:pt x="1856" y="195"/>
                    <a:pt x="1793" y="97"/>
                  </a:cubicBezTo>
                  <a:cubicBezTo>
                    <a:pt x="1759" y="34"/>
                    <a:pt x="1693" y="1"/>
                    <a:pt x="1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9875450" y="3836800"/>
              <a:ext cx="34600" cy="44125"/>
            </a:xfrm>
            <a:custGeom>
              <a:avLst/>
              <a:gdLst/>
              <a:ahLst/>
              <a:cxnLst/>
              <a:rect l="l" t="t" r="r" b="b"/>
              <a:pathLst>
                <a:path w="1384" h="1765" extrusionOk="0">
                  <a:moveTo>
                    <a:pt x="1149" y="0"/>
                  </a:moveTo>
                  <a:cubicBezTo>
                    <a:pt x="1081" y="0"/>
                    <a:pt x="1013" y="34"/>
                    <a:pt x="973" y="96"/>
                  </a:cubicBezTo>
                  <a:lnTo>
                    <a:pt x="63" y="1443"/>
                  </a:lnTo>
                  <a:cubicBezTo>
                    <a:pt x="1" y="1542"/>
                    <a:pt x="18" y="1667"/>
                    <a:pt x="117" y="1729"/>
                  </a:cubicBezTo>
                  <a:cubicBezTo>
                    <a:pt x="152" y="1756"/>
                    <a:pt x="197" y="1765"/>
                    <a:pt x="233" y="1765"/>
                  </a:cubicBezTo>
                  <a:cubicBezTo>
                    <a:pt x="304" y="1765"/>
                    <a:pt x="366" y="1738"/>
                    <a:pt x="402" y="1675"/>
                  </a:cubicBezTo>
                  <a:lnTo>
                    <a:pt x="1312" y="328"/>
                  </a:lnTo>
                  <a:cubicBezTo>
                    <a:pt x="1383" y="230"/>
                    <a:pt x="1357" y="105"/>
                    <a:pt x="1258" y="34"/>
                  </a:cubicBezTo>
                  <a:cubicBezTo>
                    <a:pt x="1226" y="11"/>
                    <a:pt x="1188" y="0"/>
                    <a:pt x="1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34425" y="3857475"/>
              <a:ext cx="14500" cy="56250"/>
            </a:xfrm>
            <a:custGeom>
              <a:avLst/>
              <a:gdLst/>
              <a:ahLst/>
              <a:cxnLst/>
              <a:rect l="l" t="t" r="r" b="b"/>
              <a:pathLst>
                <a:path w="580" h="2250" extrusionOk="0">
                  <a:moveTo>
                    <a:pt x="580" y="1"/>
                  </a:moveTo>
                  <a:cubicBezTo>
                    <a:pt x="419" y="197"/>
                    <a:pt x="268" y="411"/>
                    <a:pt x="116" y="616"/>
                  </a:cubicBezTo>
                  <a:lnTo>
                    <a:pt x="9" y="2017"/>
                  </a:lnTo>
                  <a:cubicBezTo>
                    <a:pt x="0" y="2133"/>
                    <a:pt x="80" y="2231"/>
                    <a:pt x="196" y="2249"/>
                  </a:cubicBezTo>
                  <a:lnTo>
                    <a:pt x="214" y="2249"/>
                  </a:lnTo>
                  <a:cubicBezTo>
                    <a:pt x="321" y="2249"/>
                    <a:pt x="410" y="2160"/>
                    <a:pt x="419" y="2053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9809650" y="4039400"/>
              <a:ext cx="42850" cy="32425"/>
            </a:xfrm>
            <a:custGeom>
              <a:avLst/>
              <a:gdLst/>
              <a:ahLst/>
              <a:cxnLst/>
              <a:rect l="l" t="t" r="r" b="b"/>
              <a:pathLst>
                <a:path w="1714" h="1297" extrusionOk="0">
                  <a:moveTo>
                    <a:pt x="225" y="0"/>
                  </a:moveTo>
                  <a:cubicBezTo>
                    <a:pt x="168" y="0"/>
                    <a:pt x="112" y="25"/>
                    <a:pt x="72" y="75"/>
                  </a:cubicBezTo>
                  <a:cubicBezTo>
                    <a:pt x="1" y="164"/>
                    <a:pt x="10" y="289"/>
                    <a:pt x="99" y="369"/>
                  </a:cubicBezTo>
                  <a:lnTo>
                    <a:pt x="1232" y="1297"/>
                  </a:lnTo>
                  <a:lnTo>
                    <a:pt x="1687" y="1297"/>
                  </a:lnTo>
                  <a:cubicBezTo>
                    <a:pt x="1714" y="1217"/>
                    <a:pt x="1687" y="1136"/>
                    <a:pt x="1625" y="1083"/>
                  </a:cubicBezTo>
                  <a:lnTo>
                    <a:pt x="358" y="48"/>
                  </a:lnTo>
                  <a:cubicBezTo>
                    <a:pt x="318" y="16"/>
                    <a:pt x="271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9930775" y="3843625"/>
              <a:ext cx="48175" cy="42650"/>
            </a:xfrm>
            <a:custGeom>
              <a:avLst/>
              <a:gdLst/>
              <a:ahLst/>
              <a:cxnLst/>
              <a:rect l="l" t="t" r="r" b="b"/>
              <a:pathLst>
                <a:path w="1927" h="1706" extrusionOk="0">
                  <a:moveTo>
                    <a:pt x="1693" y="0"/>
                  </a:moveTo>
                  <a:cubicBezTo>
                    <a:pt x="1644" y="0"/>
                    <a:pt x="1593" y="18"/>
                    <a:pt x="1552" y="55"/>
                  </a:cubicBezTo>
                  <a:lnTo>
                    <a:pt x="98" y="1349"/>
                  </a:lnTo>
                  <a:cubicBezTo>
                    <a:pt x="9" y="1420"/>
                    <a:pt x="0" y="1554"/>
                    <a:pt x="71" y="1634"/>
                  </a:cubicBezTo>
                  <a:cubicBezTo>
                    <a:pt x="116" y="1688"/>
                    <a:pt x="170" y="1706"/>
                    <a:pt x="232" y="1706"/>
                  </a:cubicBezTo>
                  <a:cubicBezTo>
                    <a:pt x="277" y="1706"/>
                    <a:pt x="330" y="1688"/>
                    <a:pt x="366" y="1652"/>
                  </a:cubicBezTo>
                  <a:lnTo>
                    <a:pt x="1829" y="368"/>
                  </a:lnTo>
                  <a:cubicBezTo>
                    <a:pt x="1918" y="287"/>
                    <a:pt x="1927" y="162"/>
                    <a:pt x="1847" y="73"/>
                  </a:cubicBezTo>
                  <a:cubicBezTo>
                    <a:pt x="1808" y="25"/>
                    <a:pt x="1752" y="0"/>
                    <a:pt x="1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936775" y="3797050"/>
              <a:ext cx="11400" cy="51100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06" y="0"/>
                  </a:moveTo>
                  <a:cubicBezTo>
                    <a:pt x="99" y="9"/>
                    <a:pt x="1" y="98"/>
                    <a:pt x="10" y="214"/>
                  </a:cubicBezTo>
                  <a:lnTo>
                    <a:pt x="37" y="1847"/>
                  </a:lnTo>
                  <a:cubicBezTo>
                    <a:pt x="45" y="1954"/>
                    <a:pt x="135" y="2043"/>
                    <a:pt x="251" y="2043"/>
                  </a:cubicBezTo>
                  <a:cubicBezTo>
                    <a:pt x="367" y="2043"/>
                    <a:pt x="456" y="1954"/>
                    <a:pt x="456" y="1838"/>
                  </a:cubicBezTo>
                  <a:lnTo>
                    <a:pt x="420" y="206"/>
                  </a:lnTo>
                  <a:cubicBezTo>
                    <a:pt x="420" y="98"/>
                    <a:pt x="331" y="0"/>
                    <a:pt x="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9935225" y="3779650"/>
              <a:ext cx="13400" cy="6725"/>
            </a:xfrm>
            <a:custGeom>
              <a:avLst/>
              <a:gdLst/>
              <a:ahLst/>
              <a:cxnLst/>
              <a:rect l="l" t="t" r="r" b="b"/>
              <a:pathLst>
                <a:path w="536" h="269" extrusionOk="0">
                  <a:moveTo>
                    <a:pt x="527" y="1"/>
                  </a:moveTo>
                  <a:cubicBezTo>
                    <a:pt x="348" y="72"/>
                    <a:pt x="170" y="161"/>
                    <a:pt x="0" y="250"/>
                  </a:cubicBezTo>
                  <a:lnTo>
                    <a:pt x="322" y="268"/>
                  </a:lnTo>
                  <a:lnTo>
                    <a:pt x="331" y="268"/>
                  </a:lnTo>
                  <a:cubicBezTo>
                    <a:pt x="438" y="268"/>
                    <a:pt x="527" y="179"/>
                    <a:pt x="536" y="72"/>
                  </a:cubicBezTo>
                  <a:cubicBezTo>
                    <a:pt x="536" y="45"/>
                    <a:pt x="536" y="18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922500" y="3934925"/>
              <a:ext cx="27925" cy="47925"/>
            </a:xfrm>
            <a:custGeom>
              <a:avLst/>
              <a:gdLst/>
              <a:ahLst/>
              <a:cxnLst/>
              <a:rect l="l" t="t" r="r" b="b"/>
              <a:pathLst>
                <a:path w="1117" h="1917" extrusionOk="0">
                  <a:moveTo>
                    <a:pt x="885" y="1"/>
                  </a:moveTo>
                  <a:cubicBezTo>
                    <a:pt x="802" y="1"/>
                    <a:pt x="722" y="51"/>
                    <a:pt x="688" y="132"/>
                  </a:cubicBezTo>
                  <a:lnTo>
                    <a:pt x="46" y="1622"/>
                  </a:lnTo>
                  <a:cubicBezTo>
                    <a:pt x="1" y="1729"/>
                    <a:pt x="54" y="1854"/>
                    <a:pt x="162" y="1899"/>
                  </a:cubicBezTo>
                  <a:cubicBezTo>
                    <a:pt x="188" y="1908"/>
                    <a:pt x="215" y="1917"/>
                    <a:pt x="242" y="1917"/>
                  </a:cubicBezTo>
                  <a:cubicBezTo>
                    <a:pt x="322" y="1917"/>
                    <a:pt x="393" y="1863"/>
                    <a:pt x="429" y="1792"/>
                  </a:cubicBezTo>
                  <a:lnTo>
                    <a:pt x="1071" y="293"/>
                  </a:lnTo>
                  <a:cubicBezTo>
                    <a:pt x="1116" y="186"/>
                    <a:pt x="1071" y="61"/>
                    <a:pt x="964" y="16"/>
                  </a:cubicBezTo>
                  <a:cubicBezTo>
                    <a:pt x="939" y="6"/>
                    <a:pt x="912" y="1"/>
                    <a:pt x="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972250" y="4016875"/>
              <a:ext cx="17850" cy="50500"/>
            </a:xfrm>
            <a:custGeom>
              <a:avLst/>
              <a:gdLst/>
              <a:ahLst/>
              <a:cxnLst/>
              <a:rect l="l" t="t" r="r" b="b"/>
              <a:pathLst>
                <a:path w="714" h="2020" extrusionOk="0">
                  <a:moveTo>
                    <a:pt x="221" y="1"/>
                  </a:moveTo>
                  <a:cubicBezTo>
                    <a:pt x="210" y="1"/>
                    <a:pt x="199" y="2"/>
                    <a:pt x="188" y="3"/>
                  </a:cubicBezTo>
                  <a:cubicBezTo>
                    <a:pt x="72" y="21"/>
                    <a:pt x="0" y="128"/>
                    <a:pt x="18" y="244"/>
                  </a:cubicBezTo>
                  <a:lnTo>
                    <a:pt x="286" y="1850"/>
                  </a:lnTo>
                  <a:cubicBezTo>
                    <a:pt x="304" y="1948"/>
                    <a:pt x="393" y="2020"/>
                    <a:pt x="491" y="2020"/>
                  </a:cubicBezTo>
                  <a:lnTo>
                    <a:pt x="527" y="2020"/>
                  </a:lnTo>
                  <a:cubicBezTo>
                    <a:pt x="643" y="1993"/>
                    <a:pt x="714" y="1886"/>
                    <a:pt x="696" y="1779"/>
                  </a:cubicBezTo>
                  <a:lnTo>
                    <a:pt x="429" y="173"/>
                  </a:lnTo>
                  <a:cubicBezTo>
                    <a:pt x="413" y="69"/>
                    <a:pt x="317" y="1"/>
                    <a:pt x="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9964450" y="3953225"/>
              <a:ext cx="26775" cy="48350"/>
            </a:xfrm>
            <a:custGeom>
              <a:avLst/>
              <a:gdLst/>
              <a:ahLst/>
              <a:cxnLst/>
              <a:rect l="l" t="t" r="r" b="b"/>
              <a:pathLst>
                <a:path w="1071" h="1934" extrusionOk="0">
                  <a:moveTo>
                    <a:pt x="238" y="0"/>
                  </a:moveTo>
                  <a:cubicBezTo>
                    <a:pt x="213" y="0"/>
                    <a:pt x="186" y="5"/>
                    <a:pt x="161" y="16"/>
                  </a:cubicBezTo>
                  <a:cubicBezTo>
                    <a:pt x="54" y="60"/>
                    <a:pt x="0" y="176"/>
                    <a:pt x="45" y="284"/>
                  </a:cubicBezTo>
                  <a:lnTo>
                    <a:pt x="642" y="1800"/>
                  </a:lnTo>
                  <a:cubicBezTo>
                    <a:pt x="678" y="1880"/>
                    <a:pt x="749" y="1934"/>
                    <a:pt x="839" y="1934"/>
                  </a:cubicBezTo>
                  <a:cubicBezTo>
                    <a:pt x="857" y="1934"/>
                    <a:pt x="883" y="1925"/>
                    <a:pt x="910" y="1916"/>
                  </a:cubicBezTo>
                  <a:cubicBezTo>
                    <a:pt x="1017" y="1871"/>
                    <a:pt x="1071" y="1755"/>
                    <a:pt x="1026" y="1648"/>
                  </a:cubicBezTo>
                  <a:lnTo>
                    <a:pt x="428" y="132"/>
                  </a:lnTo>
                  <a:cubicBezTo>
                    <a:pt x="394" y="51"/>
                    <a:pt x="319" y="0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922075" y="4063050"/>
              <a:ext cx="11600" cy="8775"/>
            </a:xfrm>
            <a:custGeom>
              <a:avLst/>
              <a:gdLst/>
              <a:ahLst/>
              <a:cxnLst/>
              <a:rect l="l" t="t" r="r" b="b"/>
              <a:pathLst>
                <a:path w="464" h="351" extrusionOk="0">
                  <a:moveTo>
                    <a:pt x="221" y="0"/>
                  </a:moveTo>
                  <a:cubicBezTo>
                    <a:pt x="209" y="0"/>
                    <a:pt x="198" y="1"/>
                    <a:pt x="187" y="3"/>
                  </a:cubicBezTo>
                  <a:cubicBezTo>
                    <a:pt x="71" y="30"/>
                    <a:pt x="0" y="137"/>
                    <a:pt x="27" y="253"/>
                  </a:cubicBezTo>
                  <a:lnTo>
                    <a:pt x="45" y="351"/>
                  </a:lnTo>
                  <a:lnTo>
                    <a:pt x="464" y="351"/>
                  </a:lnTo>
                  <a:lnTo>
                    <a:pt x="428" y="173"/>
                  </a:lnTo>
                  <a:cubicBezTo>
                    <a:pt x="412" y="69"/>
                    <a:pt x="317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944375" y="3989750"/>
              <a:ext cx="29000" cy="47300"/>
            </a:xfrm>
            <a:custGeom>
              <a:avLst/>
              <a:gdLst/>
              <a:ahLst/>
              <a:cxnLst/>
              <a:rect l="l" t="t" r="r" b="b"/>
              <a:pathLst>
                <a:path w="1160" h="1892" extrusionOk="0">
                  <a:moveTo>
                    <a:pt x="923" y="1"/>
                  </a:moveTo>
                  <a:cubicBezTo>
                    <a:pt x="844" y="1"/>
                    <a:pt x="771" y="44"/>
                    <a:pt x="732" y="116"/>
                  </a:cubicBezTo>
                  <a:lnTo>
                    <a:pt x="45" y="1597"/>
                  </a:lnTo>
                  <a:cubicBezTo>
                    <a:pt x="0" y="1704"/>
                    <a:pt x="45" y="1820"/>
                    <a:pt x="152" y="1873"/>
                  </a:cubicBezTo>
                  <a:cubicBezTo>
                    <a:pt x="179" y="1882"/>
                    <a:pt x="205" y="1891"/>
                    <a:pt x="232" y="1891"/>
                  </a:cubicBezTo>
                  <a:cubicBezTo>
                    <a:pt x="312" y="1891"/>
                    <a:pt x="393" y="1847"/>
                    <a:pt x="419" y="1775"/>
                  </a:cubicBezTo>
                  <a:lnTo>
                    <a:pt x="1106" y="294"/>
                  </a:lnTo>
                  <a:cubicBezTo>
                    <a:pt x="1160" y="187"/>
                    <a:pt x="1115" y="71"/>
                    <a:pt x="1008" y="18"/>
                  </a:cubicBezTo>
                  <a:cubicBezTo>
                    <a:pt x="980" y="6"/>
                    <a:pt x="951" y="1"/>
                    <a:pt x="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9891725" y="3812425"/>
              <a:ext cx="2700" cy="1825"/>
            </a:xfrm>
            <a:custGeom>
              <a:avLst/>
              <a:gdLst/>
              <a:ahLst/>
              <a:cxnLst/>
              <a:rect l="l" t="t" r="r" b="b"/>
              <a:pathLst>
                <a:path w="108" h="73" extrusionOk="0">
                  <a:moveTo>
                    <a:pt x="108" y="1"/>
                  </a:moveTo>
                  <a:lnTo>
                    <a:pt x="108" y="1"/>
                  </a:lnTo>
                  <a:cubicBezTo>
                    <a:pt x="72" y="28"/>
                    <a:pt x="37" y="45"/>
                    <a:pt x="1" y="72"/>
                  </a:cubicBezTo>
                  <a:cubicBezTo>
                    <a:pt x="19" y="72"/>
                    <a:pt x="28" y="72"/>
                    <a:pt x="37" y="63"/>
                  </a:cubicBezTo>
                  <a:cubicBezTo>
                    <a:pt x="63" y="45"/>
                    <a:pt x="90" y="19"/>
                    <a:pt x="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9865850" y="3832050"/>
              <a:ext cx="6725" cy="6500"/>
            </a:xfrm>
            <a:custGeom>
              <a:avLst/>
              <a:gdLst/>
              <a:ahLst/>
              <a:cxnLst/>
              <a:rect l="l" t="t" r="r" b="b"/>
              <a:pathLst>
                <a:path w="269" h="260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70" y="81"/>
                    <a:pt x="81" y="162"/>
                    <a:pt x="1" y="251"/>
                  </a:cubicBezTo>
                  <a:cubicBezTo>
                    <a:pt x="19" y="251"/>
                    <a:pt x="37" y="260"/>
                    <a:pt x="55" y="260"/>
                  </a:cubicBezTo>
                  <a:cubicBezTo>
                    <a:pt x="126" y="260"/>
                    <a:pt x="206" y="224"/>
                    <a:pt x="242" y="144"/>
                  </a:cubicBezTo>
                  <a:cubicBezTo>
                    <a:pt x="260" y="99"/>
                    <a:pt x="269" y="46"/>
                    <a:pt x="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783800" y="3993975"/>
              <a:ext cx="6700" cy="12300"/>
            </a:xfrm>
            <a:custGeom>
              <a:avLst/>
              <a:gdLst/>
              <a:ahLst/>
              <a:cxnLst/>
              <a:rect l="l" t="t" r="r" b="b"/>
              <a:pathLst>
                <a:path w="268" h="492" extrusionOk="0">
                  <a:moveTo>
                    <a:pt x="98" y="1"/>
                  </a:moveTo>
                  <a:cubicBezTo>
                    <a:pt x="62" y="161"/>
                    <a:pt x="36" y="322"/>
                    <a:pt x="0" y="491"/>
                  </a:cubicBezTo>
                  <a:lnTo>
                    <a:pt x="161" y="357"/>
                  </a:lnTo>
                  <a:cubicBezTo>
                    <a:pt x="250" y="286"/>
                    <a:pt x="268" y="152"/>
                    <a:pt x="196" y="63"/>
                  </a:cubicBezTo>
                  <a:cubicBezTo>
                    <a:pt x="170" y="36"/>
                    <a:pt x="134" y="18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9890400" y="4039325"/>
              <a:ext cx="17850" cy="32500"/>
            </a:xfrm>
            <a:custGeom>
              <a:avLst/>
              <a:gdLst/>
              <a:ahLst/>
              <a:cxnLst/>
              <a:rect l="l" t="t" r="r" b="b"/>
              <a:pathLst>
                <a:path w="714" h="1300" extrusionOk="0">
                  <a:moveTo>
                    <a:pt x="486" y="0"/>
                  </a:moveTo>
                  <a:cubicBezTo>
                    <a:pt x="395" y="0"/>
                    <a:pt x="308" y="60"/>
                    <a:pt x="286" y="158"/>
                  </a:cubicBezTo>
                  <a:lnTo>
                    <a:pt x="0" y="1300"/>
                  </a:lnTo>
                  <a:lnTo>
                    <a:pt x="429" y="1300"/>
                  </a:lnTo>
                  <a:lnTo>
                    <a:pt x="687" y="256"/>
                  </a:lnTo>
                  <a:cubicBezTo>
                    <a:pt x="714" y="149"/>
                    <a:pt x="652" y="33"/>
                    <a:pt x="536" y="6"/>
                  </a:cubicBezTo>
                  <a:cubicBezTo>
                    <a:pt x="519" y="2"/>
                    <a:pt x="502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9943475" y="3891375"/>
              <a:ext cx="60900" cy="22350"/>
            </a:xfrm>
            <a:custGeom>
              <a:avLst/>
              <a:gdLst/>
              <a:ahLst/>
              <a:cxnLst/>
              <a:rect l="l" t="t" r="r" b="b"/>
              <a:pathLst>
                <a:path w="2436" h="894" extrusionOk="0">
                  <a:moveTo>
                    <a:pt x="2216" y="1"/>
                  </a:moveTo>
                  <a:cubicBezTo>
                    <a:pt x="2197" y="1"/>
                    <a:pt x="2178" y="4"/>
                    <a:pt x="2159" y="10"/>
                  </a:cubicBezTo>
                  <a:lnTo>
                    <a:pt x="188" y="483"/>
                  </a:lnTo>
                  <a:cubicBezTo>
                    <a:pt x="72" y="509"/>
                    <a:pt x="1" y="616"/>
                    <a:pt x="27" y="732"/>
                  </a:cubicBezTo>
                  <a:cubicBezTo>
                    <a:pt x="54" y="822"/>
                    <a:pt x="134" y="893"/>
                    <a:pt x="232" y="893"/>
                  </a:cubicBezTo>
                  <a:cubicBezTo>
                    <a:pt x="250" y="893"/>
                    <a:pt x="268" y="884"/>
                    <a:pt x="277" y="884"/>
                  </a:cubicBezTo>
                  <a:lnTo>
                    <a:pt x="2258" y="411"/>
                  </a:lnTo>
                  <a:cubicBezTo>
                    <a:pt x="2365" y="385"/>
                    <a:pt x="2436" y="269"/>
                    <a:pt x="2409" y="161"/>
                  </a:cubicBezTo>
                  <a:cubicBezTo>
                    <a:pt x="2387" y="66"/>
                    <a:pt x="2304" y="1"/>
                    <a:pt x="2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9936775" y="4046900"/>
              <a:ext cx="32600" cy="24925"/>
            </a:xfrm>
            <a:custGeom>
              <a:avLst/>
              <a:gdLst/>
              <a:ahLst/>
              <a:cxnLst/>
              <a:rect l="l" t="t" r="r" b="b"/>
              <a:pathLst>
                <a:path w="1304" h="997" extrusionOk="0">
                  <a:moveTo>
                    <a:pt x="233" y="0"/>
                  </a:moveTo>
                  <a:cubicBezTo>
                    <a:pt x="182" y="0"/>
                    <a:pt x="130" y="20"/>
                    <a:pt x="90" y="60"/>
                  </a:cubicBezTo>
                  <a:cubicBezTo>
                    <a:pt x="1" y="141"/>
                    <a:pt x="1" y="274"/>
                    <a:pt x="81" y="355"/>
                  </a:cubicBezTo>
                  <a:lnTo>
                    <a:pt x="715" y="997"/>
                  </a:lnTo>
                  <a:lnTo>
                    <a:pt x="1303" y="997"/>
                  </a:lnTo>
                  <a:lnTo>
                    <a:pt x="376" y="60"/>
                  </a:lnTo>
                  <a:cubicBezTo>
                    <a:pt x="335" y="20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9909350" y="3989450"/>
              <a:ext cx="19425" cy="50500"/>
            </a:xfrm>
            <a:custGeom>
              <a:avLst/>
              <a:gdLst/>
              <a:ahLst/>
              <a:cxnLst/>
              <a:rect l="l" t="t" r="r" b="b"/>
              <a:pathLst>
                <a:path w="777" h="2020" extrusionOk="0">
                  <a:moveTo>
                    <a:pt x="223" y="0"/>
                  </a:moveTo>
                  <a:cubicBezTo>
                    <a:pt x="212" y="0"/>
                    <a:pt x="200" y="1"/>
                    <a:pt x="188" y="3"/>
                  </a:cubicBezTo>
                  <a:cubicBezTo>
                    <a:pt x="81" y="30"/>
                    <a:pt x="1" y="137"/>
                    <a:pt x="27" y="253"/>
                  </a:cubicBezTo>
                  <a:lnTo>
                    <a:pt x="349" y="1850"/>
                  </a:lnTo>
                  <a:cubicBezTo>
                    <a:pt x="366" y="1948"/>
                    <a:pt x="456" y="2019"/>
                    <a:pt x="554" y="2019"/>
                  </a:cubicBezTo>
                  <a:cubicBezTo>
                    <a:pt x="563" y="2019"/>
                    <a:pt x="580" y="2010"/>
                    <a:pt x="589" y="2010"/>
                  </a:cubicBezTo>
                  <a:cubicBezTo>
                    <a:pt x="705" y="1993"/>
                    <a:pt x="777" y="1877"/>
                    <a:pt x="750" y="1770"/>
                  </a:cubicBezTo>
                  <a:lnTo>
                    <a:pt x="438" y="173"/>
                  </a:lnTo>
                  <a:cubicBezTo>
                    <a:pt x="414" y="69"/>
                    <a:pt x="325" y="0"/>
                    <a:pt x="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9965550" y="3780725"/>
              <a:ext cx="25675" cy="48675"/>
            </a:xfrm>
            <a:custGeom>
              <a:avLst/>
              <a:gdLst/>
              <a:ahLst/>
              <a:cxnLst/>
              <a:rect l="l" t="t" r="r" b="b"/>
              <a:pathLst>
                <a:path w="1027" h="1947" extrusionOk="0">
                  <a:moveTo>
                    <a:pt x="229" y="0"/>
                  </a:moveTo>
                  <a:cubicBezTo>
                    <a:pt x="206" y="0"/>
                    <a:pt x="184" y="4"/>
                    <a:pt x="161" y="11"/>
                  </a:cubicBezTo>
                  <a:cubicBezTo>
                    <a:pt x="54" y="56"/>
                    <a:pt x="1" y="172"/>
                    <a:pt x="36" y="279"/>
                  </a:cubicBezTo>
                  <a:lnTo>
                    <a:pt x="598" y="1813"/>
                  </a:lnTo>
                  <a:cubicBezTo>
                    <a:pt x="625" y="1893"/>
                    <a:pt x="705" y="1947"/>
                    <a:pt x="795" y="1947"/>
                  </a:cubicBezTo>
                  <a:cubicBezTo>
                    <a:pt x="813" y="1947"/>
                    <a:pt x="839" y="1947"/>
                    <a:pt x="857" y="1938"/>
                  </a:cubicBezTo>
                  <a:cubicBezTo>
                    <a:pt x="973" y="1893"/>
                    <a:pt x="1027" y="1777"/>
                    <a:pt x="982" y="1670"/>
                  </a:cubicBezTo>
                  <a:lnTo>
                    <a:pt x="429" y="136"/>
                  </a:lnTo>
                  <a:cubicBezTo>
                    <a:pt x="394" y="51"/>
                    <a:pt x="314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9987625" y="3763375"/>
              <a:ext cx="21675" cy="18075"/>
            </a:xfrm>
            <a:custGeom>
              <a:avLst/>
              <a:gdLst/>
              <a:ahLst/>
              <a:cxnLst/>
              <a:rect l="l" t="t" r="r" b="b"/>
              <a:pathLst>
                <a:path w="867" h="723" extrusionOk="0">
                  <a:moveTo>
                    <a:pt x="866" y="0"/>
                  </a:moveTo>
                  <a:lnTo>
                    <a:pt x="866" y="0"/>
                  </a:lnTo>
                  <a:cubicBezTo>
                    <a:pt x="670" y="18"/>
                    <a:pt x="483" y="45"/>
                    <a:pt x="295" y="81"/>
                  </a:cubicBezTo>
                  <a:lnTo>
                    <a:pt x="72" y="402"/>
                  </a:lnTo>
                  <a:cubicBezTo>
                    <a:pt x="1" y="491"/>
                    <a:pt x="28" y="625"/>
                    <a:pt x="117" y="687"/>
                  </a:cubicBezTo>
                  <a:cubicBezTo>
                    <a:pt x="153" y="714"/>
                    <a:pt x="197" y="723"/>
                    <a:pt x="233" y="723"/>
                  </a:cubicBezTo>
                  <a:cubicBezTo>
                    <a:pt x="304" y="723"/>
                    <a:pt x="367" y="696"/>
                    <a:pt x="402" y="643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200169" y="3590301"/>
              <a:ext cx="328750" cy="312475"/>
            </a:xfrm>
            <a:custGeom>
              <a:avLst/>
              <a:gdLst/>
              <a:ahLst/>
              <a:cxnLst/>
              <a:rect l="l" t="t" r="r" b="b"/>
              <a:pathLst>
                <a:path w="13150" h="12499" extrusionOk="0">
                  <a:moveTo>
                    <a:pt x="9174" y="1914"/>
                  </a:moveTo>
                  <a:cubicBezTo>
                    <a:pt x="9314" y="1914"/>
                    <a:pt x="9426" y="1951"/>
                    <a:pt x="9483" y="2046"/>
                  </a:cubicBezTo>
                  <a:cubicBezTo>
                    <a:pt x="9573" y="2189"/>
                    <a:pt x="9537" y="2474"/>
                    <a:pt x="9466" y="2795"/>
                  </a:cubicBezTo>
                  <a:cubicBezTo>
                    <a:pt x="7994" y="3170"/>
                    <a:pt x="6263" y="4374"/>
                    <a:pt x="6816" y="5998"/>
                  </a:cubicBezTo>
                  <a:cubicBezTo>
                    <a:pt x="7040" y="6654"/>
                    <a:pt x="7448" y="6901"/>
                    <a:pt x="7936" y="6901"/>
                  </a:cubicBezTo>
                  <a:cubicBezTo>
                    <a:pt x="8980" y="6901"/>
                    <a:pt x="10391" y="5766"/>
                    <a:pt x="11152" y="5079"/>
                  </a:cubicBezTo>
                  <a:cubicBezTo>
                    <a:pt x="11152" y="5079"/>
                    <a:pt x="11152" y="5088"/>
                    <a:pt x="11152" y="5097"/>
                  </a:cubicBezTo>
                  <a:cubicBezTo>
                    <a:pt x="11366" y="6096"/>
                    <a:pt x="10438" y="7398"/>
                    <a:pt x="9849" y="8112"/>
                  </a:cubicBezTo>
                  <a:cubicBezTo>
                    <a:pt x="8926" y="9230"/>
                    <a:pt x="7359" y="10590"/>
                    <a:pt x="5842" y="10590"/>
                  </a:cubicBezTo>
                  <a:cubicBezTo>
                    <a:pt x="5276" y="10590"/>
                    <a:pt x="4718" y="10401"/>
                    <a:pt x="4202" y="9941"/>
                  </a:cubicBezTo>
                  <a:cubicBezTo>
                    <a:pt x="2311" y="8264"/>
                    <a:pt x="3212" y="5472"/>
                    <a:pt x="4853" y="3991"/>
                  </a:cubicBezTo>
                  <a:cubicBezTo>
                    <a:pt x="5754" y="3170"/>
                    <a:pt x="6878" y="2617"/>
                    <a:pt x="8029" y="2233"/>
                  </a:cubicBezTo>
                  <a:cubicBezTo>
                    <a:pt x="8286" y="2150"/>
                    <a:pt x="8819" y="1914"/>
                    <a:pt x="9174" y="1914"/>
                  </a:cubicBezTo>
                  <a:close/>
                  <a:moveTo>
                    <a:pt x="9352" y="0"/>
                  </a:moveTo>
                  <a:cubicBezTo>
                    <a:pt x="8578" y="0"/>
                    <a:pt x="7778" y="311"/>
                    <a:pt x="7066" y="574"/>
                  </a:cubicBezTo>
                  <a:cubicBezTo>
                    <a:pt x="6218" y="886"/>
                    <a:pt x="5389" y="1270"/>
                    <a:pt x="4630" y="1778"/>
                  </a:cubicBezTo>
                  <a:cubicBezTo>
                    <a:pt x="1811" y="3670"/>
                    <a:pt x="0" y="7586"/>
                    <a:pt x="2257" y="10610"/>
                  </a:cubicBezTo>
                  <a:cubicBezTo>
                    <a:pt x="3107" y="11756"/>
                    <a:pt x="4429" y="12499"/>
                    <a:pt x="5850" y="12499"/>
                  </a:cubicBezTo>
                  <a:cubicBezTo>
                    <a:pt x="5966" y="12499"/>
                    <a:pt x="6083" y="12494"/>
                    <a:pt x="6200" y="12483"/>
                  </a:cubicBezTo>
                  <a:cubicBezTo>
                    <a:pt x="7913" y="12341"/>
                    <a:pt x="9439" y="11252"/>
                    <a:pt x="10616" y="10075"/>
                  </a:cubicBezTo>
                  <a:cubicBezTo>
                    <a:pt x="11803" y="8888"/>
                    <a:pt x="12918" y="7274"/>
                    <a:pt x="13052" y="5552"/>
                  </a:cubicBezTo>
                  <a:cubicBezTo>
                    <a:pt x="13150" y="4214"/>
                    <a:pt x="12436" y="3179"/>
                    <a:pt x="11303" y="2813"/>
                  </a:cubicBezTo>
                  <a:cubicBezTo>
                    <a:pt x="11384" y="2385"/>
                    <a:pt x="11428" y="1957"/>
                    <a:pt x="11303" y="1502"/>
                  </a:cubicBezTo>
                  <a:cubicBezTo>
                    <a:pt x="11071" y="645"/>
                    <a:pt x="10367" y="57"/>
                    <a:pt x="9475" y="3"/>
                  </a:cubicBezTo>
                  <a:cubicBezTo>
                    <a:pt x="9434" y="1"/>
                    <a:pt x="9393" y="0"/>
                    <a:pt x="9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5"/>
          <p:cNvSpPr/>
          <p:nvPr/>
        </p:nvSpPr>
        <p:spPr>
          <a:xfrm>
            <a:off x="6796033" y="2648100"/>
            <a:ext cx="4716800" cy="309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5"/>
          <p:cNvSpPr/>
          <p:nvPr/>
        </p:nvSpPr>
        <p:spPr>
          <a:xfrm>
            <a:off x="1596733" y="2648100"/>
            <a:ext cx="4716800" cy="309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5"/>
          <p:cNvSpPr/>
          <p:nvPr/>
        </p:nvSpPr>
        <p:spPr>
          <a:xfrm>
            <a:off x="1596733" y="522600"/>
            <a:ext cx="9916400" cy="9528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5"/>
          <p:cNvSpPr txBox="1">
            <a:spLocks noGrp="1"/>
          </p:cNvSpPr>
          <p:nvPr>
            <p:ph type="title"/>
          </p:nvPr>
        </p:nvSpPr>
        <p:spPr>
          <a:xfrm>
            <a:off x="1882800" y="465800"/>
            <a:ext cx="934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82" name="Google Shape;282;p5"/>
          <p:cNvSpPr txBox="1">
            <a:spLocks noGrp="1"/>
          </p:cNvSpPr>
          <p:nvPr>
            <p:ph type="subTitle" idx="1"/>
          </p:nvPr>
        </p:nvSpPr>
        <p:spPr>
          <a:xfrm>
            <a:off x="2203133" y="4436301"/>
            <a:ext cx="35040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3" name="Google Shape;283;p5"/>
          <p:cNvSpPr txBox="1">
            <a:spLocks noGrp="1"/>
          </p:cNvSpPr>
          <p:nvPr>
            <p:ph type="subTitle" idx="2"/>
          </p:nvPr>
        </p:nvSpPr>
        <p:spPr>
          <a:xfrm>
            <a:off x="7402433" y="4436303"/>
            <a:ext cx="35040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4" name="Google Shape;284;p5"/>
          <p:cNvSpPr txBox="1">
            <a:spLocks noGrp="1"/>
          </p:cNvSpPr>
          <p:nvPr>
            <p:ph type="title" idx="3"/>
          </p:nvPr>
        </p:nvSpPr>
        <p:spPr>
          <a:xfrm>
            <a:off x="2203133" y="3709084"/>
            <a:ext cx="3504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85" name="Google Shape;285;p5"/>
          <p:cNvSpPr txBox="1">
            <a:spLocks noGrp="1"/>
          </p:cNvSpPr>
          <p:nvPr>
            <p:ph type="title" idx="4"/>
          </p:nvPr>
        </p:nvSpPr>
        <p:spPr>
          <a:xfrm>
            <a:off x="7402433" y="3709084"/>
            <a:ext cx="3504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86" name="Google Shape;286;p5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" name="Google Shape;287;p5"/>
          <p:cNvGrpSpPr/>
          <p:nvPr/>
        </p:nvGrpSpPr>
        <p:grpSpPr>
          <a:xfrm>
            <a:off x="6096001" y="6139118"/>
            <a:ext cx="1213300" cy="501367"/>
            <a:chOff x="689300" y="1279650"/>
            <a:chExt cx="909975" cy="376025"/>
          </a:xfrm>
        </p:grpSpPr>
        <p:sp>
          <p:nvSpPr>
            <p:cNvPr id="288" name="Google Shape;288;p5"/>
            <p:cNvSpPr/>
            <p:nvPr/>
          </p:nvSpPr>
          <p:spPr>
            <a:xfrm>
              <a:off x="742150" y="1279650"/>
              <a:ext cx="854000" cy="169900"/>
            </a:xfrm>
            <a:custGeom>
              <a:avLst/>
              <a:gdLst/>
              <a:ahLst/>
              <a:cxnLst/>
              <a:rect l="l" t="t" r="r" b="b"/>
              <a:pathLst>
                <a:path w="34160" h="6796" extrusionOk="0">
                  <a:moveTo>
                    <a:pt x="16201" y="1"/>
                  </a:moveTo>
                  <a:cubicBezTo>
                    <a:pt x="16135" y="1"/>
                    <a:pt x="16070" y="1"/>
                    <a:pt x="16005" y="2"/>
                  </a:cubicBezTo>
                  <a:cubicBezTo>
                    <a:pt x="15068" y="38"/>
                    <a:pt x="14105" y="73"/>
                    <a:pt x="13222" y="430"/>
                  </a:cubicBezTo>
                  <a:cubicBezTo>
                    <a:pt x="11830" y="1037"/>
                    <a:pt x="10483" y="1768"/>
                    <a:pt x="9225" y="2625"/>
                  </a:cubicBezTo>
                  <a:cubicBezTo>
                    <a:pt x="8051" y="3284"/>
                    <a:pt x="6701" y="3606"/>
                    <a:pt x="5353" y="3606"/>
                  </a:cubicBezTo>
                  <a:cubicBezTo>
                    <a:pt x="4530" y="3606"/>
                    <a:pt x="3708" y="3486"/>
                    <a:pt x="2927" y="3249"/>
                  </a:cubicBezTo>
                  <a:cubicBezTo>
                    <a:pt x="2739" y="3205"/>
                    <a:pt x="2552" y="3160"/>
                    <a:pt x="2365" y="3115"/>
                  </a:cubicBezTo>
                  <a:cubicBezTo>
                    <a:pt x="1571" y="2848"/>
                    <a:pt x="768" y="2607"/>
                    <a:pt x="1" y="2268"/>
                  </a:cubicBezTo>
                  <a:lnTo>
                    <a:pt x="1" y="2268"/>
                  </a:lnTo>
                  <a:cubicBezTo>
                    <a:pt x="375" y="2741"/>
                    <a:pt x="902" y="3062"/>
                    <a:pt x="1419" y="3356"/>
                  </a:cubicBezTo>
                  <a:cubicBezTo>
                    <a:pt x="2454" y="3900"/>
                    <a:pt x="3524" y="4382"/>
                    <a:pt x="4648" y="4712"/>
                  </a:cubicBezTo>
                  <a:cubicBezTo>
                    <a:pt x="5113" y="4816"/>
                    <a:pt x="5585" y="4865"/>
                    <a:pt x="6056" y="4865"/>
                  </a:cubicBezTo>
                  <a:cubicBezTo>
                    <a:pt x="7613" y="4865"/>
                    <a:pt x="9167" y="4329"/>
                    <a:pt x="10447" y="3445"/>
                  </a:cubicBezTo>
                  <a:cubicBezTo>
                    <a:pt x="11562" y="2759"/>
                    <a:pt x="12588" y="1893"/>
                    <a:pt x="13855" y="1492"/>
                  </a:cubicBezTo>
                  <a:cubicBezTo>
                    <a:pt x="14551" y="1234"/>
                    <a:pt x="15277" y="1126"/>
                    <a:pt x="16009" y="1126"/>
                  </a:cubicBezTo>
                  <a:cubicBezTo>
                    <a:pt x="17078" y="1126"/>
                    <a:pt x="18157" y="1358"/>
                    <a:pt x="19163" y="1697"/>
                  </a:cubicBezTo>
                  <a:cubicBezTo>
                    <a:pt x="20483" y="2268"/>
                    <a:pt x="21616" y="3178"/>
                    <a:pt x="22838" y="3918"/>
                  </a:cubicBezTo>
                  <a:cubicBezTo>
                    <a:pt x="23445" y="4284"/>
                    <a:pt x="23954" y="4784"/>
                    <a:pt x="24578" y="5096"/>
                  </a:cubicBezTo>
                  <a:cubicBezTo>
                    <a:pt x="25666" y="5640"/>
                    <a:pt x="26755" y="6238"/>
                    <a:pt x="27968" y="6416"/>
                  </a:cubicBezTo>
                  <a:cubicBezTo>
                    <a:pt x="28361" y="6470"/>
                    <a:pt x="28753" y="6550"/>
                    <a:pt x="29101" y="6755"/>
                  </a:cubicBezTo>
                  <a:cubicBezTo>
                    <a:pt x="29287" y="6783"/>
                    <a:pt x="29474" y="6796"/>
                    <a:pt x="29659" y="6796"/>
                  </a:cubicBezTo>
                  <a:cubicBezTo>
                    <a:pt x="30672" y="6796"/>
                    <a:pt x="31664" y="6412"/>
                    <a:pt x="32553" y="5952"/>
                  </a:cubicBezTo>
                  <a:cubicBezTo>
                    <a:pt x="33321" y="5622"/>
                    <a:pt x="34088" y="5042"/>
                    <a:pt x="34159" y="4141"/>
                  </a:cubicBezTo>
                  <a:lnTo>
                    <a:pt x="34159" y="4141"/>
                  </a:lnTo>
                  <a:cubicBezTo>
                    <a:pt x="33838" y="4418"/>
                    <a:pt x="33463" y="4632"/>
                    <a:pt x="33044" y="4748"/>
                  </a:cubicBezTo>
                  <a:cubicBezTo>
                    <a:pt x="32473" y="4855"/>
                    <a:pt x="31991" y="5212"/>
                    <a:pt x="31429" y="5346"/>
                  </a:cubicBezTo>
                  <a:cubicBezTo>
                    <a:pt x="30829" y="5486"/>
                    <a:pt x="30214" y="5696"/>
                    <a:pt x="29595" y="5696"/>
                  </a:cubicBezTo>
                  <a:cubicBezTo>
                    <a:pt x="29386" y="5696"/>
                    <a:pt x="29176" y="5672"/>
                    <a:pt x="28967" y="5613"/>
                  </a:cubicBezTo>
                  <a:cubicBezTo>
                    <a:pt x="27112" y="5176"/>
                    <a:pt x="25336" y="4382"/>
                    <a:pt x="23811" y="3231"/>
                  </a:cubicBezTo>
                  <a:cubicBezTo>
                    <a:pt x="22981" y="2580"/>
                    <a:pt x="22080" y="1991"/>
                    <a:pt x="21090" y="1634"/>
                  </a:cubicBezTo>
                  <a:lnTo>
                    <a:pt x="21206" y="1385"/>
                  </a:lnTo>
                  <a:lnTo>
                    <a:pt x="21206" y="1385"/>
                  </a:lnTo>
                  <a:cubicBezTo>
                    <a:pt x="21090" y="1429"/>
                    <a:pt x="20876" y="1518"/>
                    <a:pt x="20760" y="1563"/>
                  </a:cubicBezTo>
                  <a:lnTo>
                    <a:pt x="20929" y="1251"/>
                  </a:lnTo>
                  <a:lnTo>
                    <a:pt x="20929" y="1251"/>
                  </a:lnTo>
                  <a:cubicBezTo>
                    <a:pt x="20822" y="1278"/>
                    <a:pt x="20608" y="1322"/>
                    <a:pt x="20501" y="1358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45" y="439"/>
                    <a:pt x="18503" y="234"/>
                  </a:cubicBezTo>
                  <a:cubicBezTo>
                    <a:pt x="17754" y="53"/>
                    <a:pt x="16975" y="1"/>
                    <a:pt x="16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840275" y="1409025"/>
              <a:ext cx="759000" cy="143575"/>
            </a:xfrm>
            <a:custGeom>
              <a:avLst/>
              <a:gdLst/>
              <a:ahLst/>
              <a:cxnLst/>
              <a:rect l="l" t="t" r="r" b="b"/>
              <a:pathLst>
                <a:path w="30360" h="5743" extrusionOk="0">
                  <a:moveTo>
                    <a:pt x="3516" y="3132"/>
                  </a:moveTo>
                  <a:lnTo>
                    <a:pt x="3516" y="3239"/>
                  </a:lnTo>
                  <a:lnTo>
                    <a:pt x="3284" y="3239"/>
                  </a:lnTo>
                  <a:lnTo>
                    <a:pt x="3284" y="3132"/>
                  </a:lnTo>
                  <a:close/>
                  <a:moveTo>
                    <a:pt x="2598" y="3216"/>
                  </a:moveTo>
                  <a:cubicBezTo>
                    <a:pt x="2765" y="3216"/>
                    <a:pt x="2943" y="3252"/>
                    <a:pt x="3070" y="3293"/>
                  </a:cubicBezTo>
                  <a:lnTo>
                    <a:pt x="3070" y="3355"/>
                  </a:lnTo>
                  <a:cubicBezTo>
                    <a:pt x="2951" y="3394"/>
                    <a:pt x="2824" y="3409"/>
                    <a:pt x="2696" y="3409"/>
                  </a:cubicBezTo>
                  <a:cubicBezTo>
                    <a:pt x="2525" y="3409"/>
                    <a:pt x="2353" y="3382"/>
                    <a:pt x="2195" y="3346"/>
                  </a:cubicBezTo>
                  <a:cubicBezTo>
                    <a:pt x="2283" y="3250"/>
                    <a:pt x="2436" y="3216"/>
                    <a:pt x="2598" y="3216"/>
                  </a:cubicBezTo>
                  <a:close/>
                  <a:moveTo>
                    <a:pt x="12899" y="1"/>
                  </a:moveTo>
                  <a:cubicBezTo>
                    <a:pt x="12140" y="1"/>
                    <a:pt x="11382" y="149"/>
                    <a:pt x="10661" y="367"/>
                  </a:cubicBezTo>
                  <a:cubicBezTo>
                    <a:pt x="10055" y="652"/>
                    <a:pt x="9386" y="742"/>
                    <a:pt x="8806" y="1072"/>
                  </a:cubicBezTo>
                  <a:cubicBezTo>
                    <a:pt x="7700" y="1616"/>
                    <a:pt x="6593" y="2205"/>
                    <a:pt x="5371" y="2445"/>
                  </a:cubicBezTo>
                  <a:cubicBezTo>
                    <a:pt x="5478" y="2472"/>
                    <a:pt x="5701" y="2526"/>
                    <a:pt x="5808" y="2553"/>
                  </a:cubicBezTo>
                  <a:cubicBezTo>
                    <a:pt x="5202" y="2865"/>
                    <a:pt x="4515" y="2981"/>
                    <a:pt x="3864" y="3177"/>
                  </a:cubicBezTo>
                  <a:cubicBezTo>
                    <a:pt x="3755" y="3086"/>
                    <a:pt x="3618" y="3041"/>
                    <a:pt x="3481" y="3041"/>
                  </a:cubicBezTo>
                  <a:cubicBezTo>
                    <a:pt x="3337" y="3041"/>
                    <a:pt x="3193" y="3090"/>
                    <a:pt x="3079" y="3186"/>
                  </a:cubicBezTo>
                  <a:cubicBezTo>
                    <a:pt x="2921" y="3152"/>
                    <a:pt x="2763" y="3139"/>
                    <a:pt x="2606" y="3139"/>
                  </a:cubicBezTo>
                  <a:cubicBezTo>
                    <a:pt x="2390" y="3139"/>
                    <a:pt x="2175" y="3164"/>
                    <a:pt x="1963" y="3195"/>
                  </a:cubicBezTo>
                  <a:cubicBezTo>
                    <a:pt x="1865" y="3150"/>
                    <a:pt x="1776" y="3097"/>
                    <a:pt x="1687" y="3043"/>
                  </a:cubicBezTo>
                  <a:lnTo>
                    <a:pt x="1687" y="3043"/>
                  </a:lnTo>
                  <a:lnTo>
                    <a:pt x="1696" y="3230"/>
                  </a:lnTo>
                  <a:cubicBezTo>
                    <a:pt x="1426" y="3200"/>
                    <a:pt x="1153" y="3187"/>
                    <a:pt x="881" y="3187"/>
                  </a:cubicBezTo>
                  <a:cubicBezTo>
                    <a:pt x="587" y="3187"/>
                    <a:pt x="293" y="3203"/>
                    <a:pt x="1" y="3230"/>
                  </a:cubicBezTo>
                  <a:lnTo>
                    <a:pt x="10" y="3346"/>
                  </a:lnTo>
                  <a:cubicBezTo>
                    <a:pt x="349" y="3436"/>
                    <a:pt x="694" y="3451"/>
                    <a:pt x="1041" y="3451"/>
                  </a:cubicBezTo>
                  <a:cubicBezTo>
                    <a:pt x="1228" y="3451"/>
                    <a:pt x="1415" y="3447"/>
                    <a:pt x="1602" y="3447"/>
                  </a:cubicBezTo>
                  <a:cubicBezTo>
                    <a:pt x="1761" y="3447"/>
                    <a:pt x="1921" y="3450"/>
                    <a:pt x="2079" y="3462"/>
                  </a:cubicBezTo>
                  <a:cubicBezTo>
                    <a:pt x="1589" y="3578"/>
                    <a:pt x="1062" y="3516"/>
                    <a:pt x="563" y="3578"/>
                  </a:cubicBezTo>
                  <a:cubicBezTo>
                    <a:pt x="1203" y="3762"/>
                    <a:pt x="1865" y="3830"/>
                    <a:pt x="2530" y="3830"/>
                  </a:cubicBezTo>
                  <a:cubicBezTo>
                    <a:pt x="3320" y="3830"/>
                    <a:pt x="4115" y="3734"/>
                    <a:pt x="4890" y="3623"/>
                  </a:cubicBezTo>
                  <a:cubicBezTo>
                    <a:pt x="5122" y="3603"/>
                    <a:pt x="5350" y="3499"/>
                    <a:pt x="5584" y="3499"/>
                  </a:cubicBezTo>
                  <a:cubicBezTo>
                    <a:pt x="5664" y="3499"/>
                    <a:pt x="5745" y="3511"/>
                    <a:pt x="5826" y="3543"/>
                  </a:cubicBezTo>
                  <a:lnTo>
                    <a:pt x="5835" y="3373"/>
                  </a:lnTo>
                  <a:cubicBezTo>
                    <a:pt x="5874" y="3497"/>
                    <a:pt x="5933" y="3683"/>
                    <a:pt x="6049" y="3683"/>
                  </a:cubicBezTo>
                  <a:cubicBezTo>
                    <a:pt x="6091" y="3683"/>
                    <a:pt x="6141" y="3658"/>
                    <a:pt x="6201" y="3596"/>
                  </a:cubicBezTo>
                  <a:cubicBezTo>
                    <a:pt x="7343" y="3204"/>
                    <a:pt x="8404" y="2642"/>
                    <a:pt x="9448" y="2062"/>
                  </a:cubicBezTo>
                  <a:cubicBezTo>
                    <a:pt x="10433" y="1503"/>
                    <a:pt x="11563" y="1192"/>
                    <a:pt x="12694" y="1192"/>
                  </a:cubicBezTo>
                  <a:cubicBezTo>
                    <a:pt x="13223" y="1192"/>
                    <a:pt x="13751" y="1260"/>
                    <a:pt x="14266" y="1402"/>
                  </a:cubicBezTo>
                  <a:cubicBezTo>
                    <a:pt x="15550" y="1660"/>
                    <a:pt x="16639" y="2428"/>
                    <a:pt x="17870" y="2847"/>
                  </a:cubicBezTo>
                  <a:cubicBezTo>
                    <a:pt x="18396" y="3097"/>
                    <a:pt x="19038" y="3204"/>
                    <a:pt x="19431" y="3668"/>
                  </a:cubicBezTo>
                  <a:cubicBezTo>
                    <a:pt x="21188" y="4372"/>
                    <a:pt x="22901" y="5273"/>
                    <a:pt x="24775" y="5639"/>
                  </a:cubicBezTo>
                  <a:cubicBezTo>
                    <a:pt x="25183" y="5709"/>
                    <a:pt x="25594" y="5743"/>
                    <a:pt x="26006" y="5743"/>
                  </a:cubicBezTo>
                  <a:cubicBezTo>
                    <a:pt x="27168" y="5743"/>
                    <a:pt x="28326" y="5476"/>
                    <a:pt x="29387" y="5015"/>
                  </a:cubicBezTo>
                  <a:cubicBezTo>
                    <a:pt x="29815" y="4783"/>
                    <a:pt x="30279" y="4435"/>
                    <a:pt x="30359" y="3917"/>
                  </a:cubicBezTo>
                  <a:lnTo>
                    <a:pt x="30359" y="3917"/>
                  </a:lnTo>
                  <a:cubicBezTo>
                    <a:pt x="29699" y="3998"/>
                    <a:pt x="29039" y="4024"/>
                    <a:pt x="28388" y="4176"/>
                  </a:cubicBezTo>
                  <a:cubicBezTo>
                    <a:pt x="27633" y="4333"/>
                    <a:pt x="26853" y="4455"/>
                    <a:pt x="26079" y="4455"/>
                  </a:cubicBezTo>
                  <a:cubicBezTo>
                    <a:pt x="25488" y="4455"/>
                    <a:pt x="24900" y="4384"/>
                    <a:pt x="24329" y="4203"/>
                  </a:cubicBezTo>
                  <a:cubicBezTo>
                    <a:pt x="23026" y="3917"/>
                    <a:pt x="21786" y="3409"/>
                    <a:pt x="20564" y="2865"/>
                  </a:cubicBezTo>
                  <a:cubicBezTo>
                    <a:pt x="20037" y="2615"/>
                    <a:pt x="19449" y="2508"/>
                    <a:pt x="18949" y="2187"/>
                  </a:cubicBezTo>
                  <a:cubicBezTo>
                    <a:pt x="18815" y="2133"/>
                    <a:pt x="18673" y="2080"/>
                    <a:pt x="18530" y="2026"/>
                  </a:cubicBezTo>
                  <a:cubicBezTo>
                    <a:pt x="17094" y="1214"/>
                    <a:pt x="15604" y="420"/>
                    <a:pt x="13971" y="108"/>
                  </a:cubicBezTo>
                  <a:cubicBezTo>
                    <a:pt x="13616" y="34"/>
                    <a:pt x="13257" y="1"/>
                    <a:pt x="12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689300" y="1529950"/>
              <a:ext cx="896800" cy="125725"/>
            </a:xfrm>
            <a:custGeom>
              <a:avLst/>
              <a:gdLst/>
              <a:ahLst/>
              <a:cxnLst/>
              <a:rect l="l" t="t" r="r" b="b"/>
              <a:pathLst>
                <a:path w="35872" h="5029" extrusionOk="0">
                  <a:moveTo>
                    <a:pt x="21069" y="0"/>
                  </a:moveTo>
                  <a:cubicBezTo>
                    <a:pt x="19510" y="0"/>
                    <a:pt x="17945" y="452"/>
                    <a:pt x="16540" y="1114"/>
                  </a:cubicBezTo>
                  <a:cubicBezTo>
                    <a:pt x="14354" y="2024"/>
                    <a:pt x="12053" y="2827"/>
                    <a:pt x="9653" y="2836"/>
                  </a:cubicBezTo>
                  <a:cubicBezTo>
                    <a:pt x="9368" y="2844"/>
                    <a:pt x="9082" y="2848"/>
                    <a:pt x="8796" y="2848"/>
                  </a:cubicBezTo>
                  <a:cubicBezTo>
                    <a:pt x="7050" y="2848"/>
                    <a:pt x="5297" y="2686"/>
                    <a:pt x="3649" y="2096"/>
                  </a:cubicBezTo>
                  <a:cubicBezTo>
                    <a:pt x="2926" y="1819"/>
                    <a:pt x="2195" y="1569"/>
                    <a:pt x="1499" y="1239"/>
                  </a:cubicBezTo>
                  <a:cubicBezTo>
                    <a:pt x="1220" y="1117"/>
                    <a:pt x="942" y="945"/>
                    <a:pt x="630" y="945"/>
                  </a:cubicBezTo>
                  <a:cubicBezTo>
                    <a:pt x="622" y="945"/>
                    <a:pt x="615" y="945"/>
                    <a:pt x="607" y="945"/>
                  </a:cubicBezTo>
                  <a:lnTo>
                    <a:pt x="634" y="784"/>
                  </a:lnTo>
                  <a:lnTo>
                    <a:pt x="634" y="784"/>
                  </a:lnTo>
                  <a:cubicBezTo>
                    <a:pt x="553" y="811"/>
                    <a:pt x="402" y="856"/>
                    <a:pt x="330" y="882"/>
                  </a:cubicBezTo>
                  <a:lnTo>
                    <a:pt x="339" y="686"/>
                  </a:lnTo>
                  <a:lnTo>
                    <a:pt x="339" y="686"/>
                  </a:lnTo>
                  <a:cubicBezTo>
                    <a:pt x="250" y="695"/>
                    <a:pt x="89" y="704"/>
                    <a:pt x="0" y="713"/>
                  </a:cubicBezTo>
                  <a:cubicBezTo>
                    <a:pt x="188" y="972"/>
                    <a:pt x="420" y="1204"/>
                    <a:pt x="553" y="1498"/>
                  </a:cubicBezTo>
                  <a:cubicBezTo>
                    <a:pt x="1017" y="1971"/>
                    <a:pt x="1642" y="2203"/>
                    <a:pt x="2159" y="2604"/>
                  </a:cubicBezTo>
                  <a:cubicBezTo>
                    <a:pt x="3319" y="3229"/>
                    <a:pt x="4541" y="3773"/>
                    <a:pt x="5826" y="4076"/>
                  </a:cubicBezTo>
                  <a:cubicBezTo>
                    <a:pt x="7152" y="4266"/>
                    <a:pt x="8490" y="4405"/>
                    <a:pt x="9827" y="4405"/>
                  </a:cubicBezTo>
                  <a:cubicBezTo>
                    <a:pt x="10495" y="4405"/>
                    <a:pt x="11163" y="4371"/>
                    <a:pt x="11830" y="4290"/>
                  </a:cubicBezTo>
                  <a:cubicBezTo>
                    <a:pt x="13819" y="3925"/>
                    <a:pt x="15728" y="3211"/>
                    <a:pt x="17548" y="2345"/>
                  </a:cubicBezTo>
                  <a:cubicBezTo>
                    <a:pt x="18639" y="1878"/>
                    <a:pt x="19863" y="1591"/>
                    <a:pt x="21070" y="1591"/>
                  </a:cubicBezTo>
                  <a:cubicBezTo>
                    <a:pt x="22283" y="1591"/>
                    <a:pt x="23478" y="1880"/>
                    <a:pt x="24506" y="2569"/>
                  </a:cubicBezTo>
                  <a:cubicBezTo>
                    <a:pt x="26237" y="3657"/>
                    <a:pt x="28102" y="4611"/>
                    <a:pt x="30127" y="4986"/>
                  </a:cubicBezTo>
                  <a:cubicBezTo>
                    <a:pt x="30433" y="5014"/>
                    <a:pt x="30741" y="5029"/>
                    <a:pt x="31051" y="5029"/>
                  </a:cubicBezTo>
                  <a:cubicBezTo>
                    <a:pt x="32338" y="5029"/>
                    <a:pt x="33629" y="4770"/>
                    <a:pt x="34730" y="4094"/>
                  </a:cubicBezTo>
                  <a:cubicBezTo>
                    <a:pt x="35122" y="3755"/>
                    <a:pt x="35568" y="3478"/>
                    <a:pt x="35872" y="3059"/>
                  </a:cubicBezTo>
                  <a:lnTo>
                    <a:pt x="35872" y="3059"/>
                  </a:lnTo>
                  <a:cubicBezTo>
                    <a:pt x="35221" y="3434"/>
                    <a:pt x="34587" y="3951"/>
                    <a:pt x="33802" y="3996"/>
                  </a:cubicBezTo>
                  <a:cubicBezTo>
                    <a:pt x="33945" y="3925"/>
                    <a:pt x="34097" y="3862"/>
                    <a:pt x="34239" y="3800"/>
                  </a:cubicBezTo>
                  <a:cubicBezTo>
                    <a:pt x="34525" y="3577"/>
                    <a:pt x="34819" y="3362"/>
                    <a:pt x="35096" y="3131"/>
                  </a:cubicBezTo>
                  <a:cubicBezTo>
                    <a:pt x="35176" y="3086"/>
                    <a:pt x="35337" y="2997"/>
                    <a:pt x="35417" y="2952"/>
                  </a:cubicBezTo>
                  <a:lnTo>
                    <a:pt x="35417" y="2952"/>
                  </a:lnTo>
                  <a:cubicBezTo>
                    <a:pt x="35078" y="3015"/>
                    <a:pt x="34748" y="3139"/>
                    <a:pt x="34453" y="3309"/>
                  </a:cubicBezTo>
                  <a:lnTo>
                    <a:pt x="34453" y="3104"/>
                  </a:lnTo>
                  <a:cubicBezTo>
                    <a:pt x="33856" y="3211"/>
                    <a:pt x="33258" y="3273"/>
                    <a:pt x="32687" y="3461"/>
                  </a:cubicBezTo>
                  <a:cubicBezTo>
                    <a:pt x="32254" y="3552"/>
                    <a:pt x="31818" y="3594"/>
                    <a:pt x="31384" y="3594"/>
                  </a:cubicBezTo>
                  <a:cubicBezTo>
                    <a:pt x="29730" y="3594"/>
                    <a:pt x="28092" y="2982"/>
                    <a:pt x="26701" y="2114"/>
                  </a:cubicBezTo>
                  <a:cubicBezTo>
                    <a:pt x="25532" y="1498"/>
                    <a:pt x="24497" y="588"/>
                    <a:pt x="23177" y="303"/>
                  </a:cubicBezTo>
                  <a:cubicBezTo>
                    <a:pt x="22486" y="94"/>
                    <a:pt x="21778" y="0"/>
                    <a:pt x="21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5"/>
          <p:cNvGrpSpPr/>
          <p:nvPr/>
        </p:nvGrpSpPr>
        <p:grpSpPr>
          <a:xfrm>
            <a:off x="1134301" y="1713901"/>
            <a:ext cx="748500" cy="695700"/>
            <a:chOff x="1988200" y="940000"/>
            <a:chExt cx="561375" cy="521775"/>
          </a:xfrm>
        </p:grpSpPr>
        <p:sp>
          <p:nvSpPr>
            <p:cNvPr id="292" name="Google Shape;292;p5"/>
            <p:cNvSpPr/>
            <p:nvPr/>
          </p:nvSpPr>
          <p:spPr>
            <a:xfrm>
              <a:off x="2350850" y="998875"/>
              <a:ext cx="198725" cy="189925"/>
            </a:xfrm>
            <a:custGeom>
              <a:avLst/>
              <a:gdLst/>
              <a:ahLst/>
              <a:cxnLst/>
              <a:rect l="l" t="t" r="r" b="b"/>
              <a:pathLst>
                <a:path w="7949" h="7597" extrusionOk="0">
                  <a:moveTo>
                    <a:pt x="4281" y="965"/>
                  </a:moveTo>
                  <a:cubicBezTo>
                    <a:pt x="4813" y="965"/>
                    <a:pt x="5331" y="1080"/>
                    <a:pt x="5718" y="1473"/>
                  </a:cubicBezTo>
                  <a:cubicBezTo>
                    <a:pt x="6379" y="2018"/>
                    <a:pt x="6388" y="2945"/>
                    <a:pt x="6352" y="3721"/>
                  </a:cubicBezTo>
                  <a:cubicBezTo>
                    <a:pt x="6316" y="4596"/>
                    <a:pt x="5933" y="5443"/>
                    <a:pt x="5299" y="6050"/>
                  </a:cubicBezTo>
                  <a:cubicBezTo>
                    <a:pt x="4853" y="6233"/>
                    <a:pt x="4374" y="6320"/>
                    <a:pt x="3893" y="6320"/>
                  </a:cubicBezTo>
                  <a:cubicBezTo>
                    <a:pt x="3412" y="6320"/>
                    <a:pt x="2931" y="6233"/>
                    <a:pt x="2480" y="6068"/>
                  </a:cubicBezTo>
                  <a:cubicBezTo>
                    <a:pt x="2016" y="5880"/>
                    <a:pt x="1749" y="5452"/>
                    <a:pt x="1561" y="5015"/>
                  </a:cubicBezTo>
                  <a:cubicBezTo>
                    <a:pt x="1276" y="5077"/>
                    <a:pt x="1249" y="5345"/>
                    <a:pt x="1240" y="5595"/>
                  </a:cubicBezTo>
                  <a:cubicBezTo>
                    <a:pt x="839" y="4649"/>
                    <a:pt x="544" y="3489"/>
                    <a:pt x="1026" y="2517"/>
                  </a:cubicBezTo>
                  <a:cubicBezTo>
                    <a:pt x="1490" y="1714"/>
                    <a:pt x="2364" y="1161"/>
                    <a:pt x="3283" y="1063"/>
                  </a:cubicBezTo>
                  <a:cubicBezTo>
                    <a:pt x="3601" y="1011"/>
                    <a:pt x="3944" y="965"/>
                    <a:pt x="4281" y="965"/>
                  </a:cubicBezTo>
                  <a:close/>
                  <a:moveTo>
                    <a:pt x="4727" y="0"/>
                  </a:moveTo>
                  <a:cubicBezTo>
                    <a:pt x="4701" y="0"/>
                    <a:pt x="4674" y="1"/>
                    <a:pt x="4648" y="1"/>
                  </a:cubicBezTo>
                  <a:cubicBezTo>
                    <a:pt x="3310" y="55"/>
                    <a:pt x="1909" y="465"/>
                    <a:pt x="990" y="1482"/>
                  </a:cubicBezTo>
                  <a:cubicBezTo>
                    <a:pt x="419" y="2071"/>
                    <a:pt x="0" y="2865"/>
                    <a:pt x="80" y="3704"/>
                  </a:cubicBezTo>
                  <a:cubicBezTo>
                    <a:pt x="125" y="4640"/>
                    <a:pt x="366" y="5836"/>
                    <a:pt x="1419" y="6112"/>
                  </a:cubicBezTo>
                  <a:cubicBezTo>
                    <a:pt x="1659" y="6425"/>
                    <a:pt x="1838" y="6799"/>
                    <a:pt x="2186" y="7013"/>
                  </a:cubicBezTo>
                  <a:cubicBezTo>
                    <a:pt x="2866" y="7402"/>
                    <a:pt x="3648" y="7596"/>
                    <a:pt x="4428" y="7596"/>
                  </a:cubicBezTo>
                  <a:cubicBezTo>
                    <a:pt x="4651" y="7596"/>
                    <a:pt x="4874" y="7580"/>
                    <a:pt x="5094" y="7549"/>
                  </a:cubicBezTo>
                  <a:cubicBezTo>
                    <a:pt x="5817" y="7504"/>
                    <a:pt x="6343" y="6933"/>
                    <a:pt x="6798" y="6433"/>
                  </a:cubicBezTo>
                  <a:cubicBezTo>
                    <a:pt x="7654" y="5443"/>
                    <a:pt x="7949" y="4025"/>
                    <a:pt x="7583" y="2776"/>
                  </a:cubicBezTo>
                  <a:cubicBezTo>
                    <a:pt x="7413" y="2214"/>
                    <a:pt x="7369" y="1571"/>
                    <a:pt x="6967" y="1117"/>
                  </a:cubicBezTo>
                  <a:cubicBezTo>
                    <a:pt x="6448" y="424"/>
                    <a:pt x="5592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988200" y="940000"/>
              <a:ext cx="198525" cy="189900"/>
            </a:xfrm>
            <a:custGeom>
              <a:avLst/>
              <a:gdLst/>
              <a:ahLst/>
              <a:cxnLst/>
              <a:rect l="l" t="t" r="r" b="b"/>
              <a:pathLst>
                <a:path w="7941" h="7596" extrusionOk="0">
                  <a:moveTo>
                    <a:pt x="4279" y="964"/>
                  </a:moveTo>
                  <a:cubicBezTo>
                    <a:pt x="4809" y="964"/>
                    <a:pt x="5326" y="1080"/>
                    <a:pt x="5719" y="1473"/>
                  </a:cubicBezTo>
                  <a:cubicBezTo>
                    <a:pt x="6379" y="2017"/>
                    <a:pt x="6388" y="2945"/>
                    <a:pt x="6352" y="3721"/>
                  </a:cubicBezTo>
                  <a:cubicBezTo>
                    <a:pt x="6308" y="4596"/>
                    <a:pt x="5924" y="5443"/>
                    <a:pt x="5300" y="6050"/>
                  </a:cubicBezTo>
                  <a:cubicBezTo>
                    <a:pt x="4853" y="6233"/>
                    <a:pt x="4372" y="6320"/>
                    <a:pt x="3889" y="6320"/>
                  </a:cubicBezTo>
                  <a:cubicBezTo>
                    <a:pt x="3406" y="6320"/>
                    <a:pt x="2922" y="6233"/>
                    <a:pt x="2472" y="6068"/>
                  </a:cubicBezTo>
                  <a:cubicBezTo>
                    <a:pt x="2008" y="5880"/>
                    <a:pt x="1740" y="5452"/>
                    <a:pt x="1562" y="5015"/>
                  </a:cubicBezTo>
                  <a:cubicBezTo>
                    <a:pt x="1276" y="5077"/>
                    <a:pt x="1240" y="5345"/>
                    <a:pt x="1240" y="5595"/>
                  </a:cubicBezTo>
                  <a:cubicBezTo>
                    <a:pt x="839" y="4640"/>
                    <a:pt x="545" y="3489"/>
                    <a:pt x="1026" y="2517"/>
                  </a:cubicBezTo>
                  <a:cubicBezTo>
                    <a:pt x="1490" y="1714"/>
                    <a:pt x="2365" y="1161"/>
                    <a:pt x="3283" y="1063"/>
                  </a:cubicBezTo>
                  <a:cubicBezTo>
                    <a:pt x="3602" y="1011"/>
                    <a:pt x="3943" y="964"/>
                    <a:pt x="4279" y="964"/>
                  </a:cubicBezTo>
                  <a:close/>
                  <a:moveTo>
                    <a:pt x="4727" y="0"/>
                  </a:moveTo>
                  <a:cubicBezTo>
                    <a:pt x="4701" y="0"/>
                    <a:pt x="4675" y="0"/>
                    <a:pt x="4648" y="1"/>
                  </a:cubicBezTo>
                  <a:cubicBezTo>
                    <a:pt x="3301" y="46"/>
                    <a:pt x="1910" y="465"/>
                    <a:pt x="991" y="1482"/>
                  </a:cubicBezTo>
                  <a:cubicBezTo>
                    <a:pt x="411" y="2071"/>
                    <a:pt x="0" y="2865"/>
                    <a:pt x="81" y="3703"/>
                  </a:cubicBezTo>
                  <a:cubicBezTo>
                    <a:pt x="125" y="4640"/>
                    <a:pt x="366" y="5836"/>
                    <a:pt x="1410" y="6112"/>
                  </a:cubicBezTo>
                  <a:cubicBezTo>
                    <a:pt x="1651" y="6424"/>
                    <a:pt x="1838" y="6799"/>
                    <a:pt x="2186" y="7013"/>
                  </a:cubicBezTo>
                  <a:cubicBezTo>
                    <a:pt x="2866" y="7402"/>
                    <a:pt x="3643" y="7596"/>
                    <a:pt x="4425" y="7596"/>
                  </a:cubicBezTo>
                  <a:cubicBezTo>
                    <a:pt x="4649" y="7596"/>
                    <a:pt x="4872" y="7580"/>
                    <a:pt x="5094" y="7548"/>
                  </a:cubicBezTo>
                  <a:cubicBezTo>
                    <a:pt x="5817" y="7504"/>
                    <a:pt x="6343" y="6933"/>
                    <a:pt x="6798" y="6433"/>
                  </a:cubicBezTo>
                  <a:cubicBezTo>
                    <a:pt x="7655" y="5443"/>
                    <a:pt x="7940" y="4025"/>
                    <a:pt x="7583" y="2776"/>
                  </a:cubicBezTo>
                  <a:cubicBezTo>
                    <a:pt x="7414" y="2214"/>
                    <a:pt x="7369" y="1571"/>
                    <a:pt x="6968" y="1116"/>
                  </a:cubicBezTo>
                  <a:cubicBezTo>
                    <a:pt x="6440" y="424"/>
                    <a:pt x="5592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049750" y="1271850"/>
              <a:ext cx="198750" cy="189925"/>
            </a:xfrm>
            <a:custGeom>
              <a:avLst/>
              <a:gdLst/>
              <a:ahLst/>
              <a:cxnLst/>
              <a:rect l="l" t="t" r="r" b="b"/>
              <a:pathLst>
                <a:path w="7950" h="7597" extrusionOk="0">
                  <a:moveTo>
                    <a:pt x="4282" y="965"/>
                  </a:moveTo>
                  <a:cubicBezTo>
                    <a:pt x="4814" y="965"/>
                    <a:pt x="5331" y="1081"/>
                    <a:pt x="5719" y="1474"/>
                  </a:cubicBezTo>
                  <a:cubicBezTo>
                    <a:pt x="6379" y="2018"/>
                    <a:pt x="6388" y="2946"/>
                    <a:pt x="6352" y="3722"/>
                  </a:cubicBezTo>
                  <a:cubicBezTo>
                    <a:pt x="6308" y="4596"/>
                    <a:pt x="5924" y="5443"/>
                    <a:pt x="5300" y="6050"/>
                  </a:cubicBezTo>
                  <a:cubicBezTo>
                    <a:pt x="4854" y="6233"/>
                    <a:pt x="4374" y="6320"/>
                    <a:pt x="3894" y="6320"/>
                  </a:cubicBezTo>
                  <a:cubicBezTo>
                    <a:pt x="3413" y="6320"/>
                    <a:pt x="2931" y="6233"/>
                    <a:pt x="2481" y="6068"/>
                  </a:cubicBezTo>
                  <a:cubicBezTo>
                    <a:pt x="2017" y="5881"/>
                    <a:pt x="1749" y="5452"/>
                    <a:pt x="1562" y="5015"/>
                  </a:cubicBezTo>
                  <a:cubicBezTo>
                    <a:pt x="1276" y="5078"/>
                    <a:pt x="1250" y="5345"/>
                    <a:pt x="1241" y="5595"/>
                  </a:cubicBezTo>
                  <a:cubicBezTo>
                    <a:pt x="839" y="4641"/>
                    <a:pt x="545" y="3490"/>
                    <a:pt x="1027" y="2517"/>
                  </a:cubicBezTo>
                  <a:cubicBezTo>
                    <a:pt x="1490" y="1715"/>
                    <a:pt x="2365" y="1161"/>
                    <a:pt x="3284" y="1063"/>
                  </a:cubicBezTo>
                  <a:cubicBezTo>
                    <a:pt x="3602" y="1011"/>
                    <a:pt x="3945" y="965"/>
                    <a:pt x="4282" y="965"/>
                  </a:cubicBezTo>
                  <a:close/>
                  <a:moveTo>
                    <a:pt x="4728" y="0"/>
                  </a:moveTo>
                  <a:cubicBezTo>
                    <a:pt x="4701" y="0"/>
                    <a:pt x="4675" y="1"/>
                    <a:pt x="4649" y="2"/>
                  </a:cubicBezTo>
                  <a:cubicBezTo>
                    <a:pt x="3310" y="46"/>
                    <a:pt x="1910" y="466"/>
                    <a:pt x="991" y="1483"/>
                  </a:cubicBezTo>
                  <a:cubicBezTo>
                    <a:pt x="411" y="2071"/>
                    <a:pt x="1" y="2865"/>
                    <a:pt x="81" y="3704"/>
                  </a:cubicBezTo>
                  <a:cubicBezTo>
                    <a:pt x="126" y="4641"/>
                    <a:pt x="366" y="5836"/>
                    <a:pt x="1419" y="6113"/>
                  </a:cubicBezTo>
                  <a:cubicBezTo>
                    <a:pt x="1651" y="6425"/>
                    <a:pt x="1838" y="6799"/>
                    <a:pt x="2186" y="7014"/>
                  </a:cubicBezTo>
                  <a:cubicBezTo>
                    <a:pt x="2866" y="7402"/>
                    <a:pt x="3649" y="7596"/>
                    <a:pt x="4429" y="7596"/>
                  </a:cubicBezTo>
                  <a:cubicBezTo>
                    <a:pt x="4652" y="7596"/>
                    <a:pt x="4875" y="7581"/>
                    <a:pt x="5095" y="7549"/>
                  </a:cubicBezTo>
                  <a:cubicBezTo>
                    <a:pt x="5817" y="7504"/>
                    <a:pt x="6344" y="6933"/>
                    <a:pt x="6798" y="6434"/>
                  </a:cubicBezTo>
                  <a:cubicBezTo>
                    <a:pt x="7655" y="5443"/>
                    <a:pt x="7949" y="4025"/>
                    <a:pt x="7584" y="2776"/>
                  </a:cubicBezTo>
                  <a:cubicBezTo>
                    <a:pt x="7414" y="2214"/>
                    <a:pt x="7369" y="1572"/>
                    <a:pt x="6968" y="1117"/>
                  </a:cubicBezTo>
                  <a:cubicBezTo>
                    <a:pt x="6440" y="424"/>
                    <a:pt x="5593" y="0"/>
                    <a:pt x="4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5"/>
          <p:cNvSpPr/>
          <p:nvPr/>
        </p:nvSpPr>
        <p:spPr>
          <a:xfrm>
            <a:off x="11321301" y="2157001"/>
            <a:ext cx="345567" cy="358567"/>
          </a:xfrm>
          <a:custGeom>
            <a:avLst/>
            <a:gdLst/>
            <a:ahLst/>
            <a:cxnLst/>
            <a:rect l="l" t="t" r="r" b="b"/>
            <a:pathLst>
              <a:path w="10367" h="10757" extrusionOk="0">
                <a:moveTo>
                  <a:pt x="5826" y="1606"/>
                </a:moveTo>
                <a:cubicBezTo>
                  <a:pt x="5942" y="1945"/>
                  <a:pt x="6103" y="2284"/>
                  <a:pt x="6352" y="2552"/>
                </a:cubicBezTo>
                <a:cubicBezTo>
                  <a:pt x="7093" y="3292"/>
                  <a:pt x="7815" y="4051"/>
                  <a:pt x="8520" y="4827"/>
                </a:cubicBezTo>
                <a:cubicBezTo>
                  <a:pt x="8038" y="5184"/>
                  <a:pt x="7566" y="5558"/>
                  <a:pt x="7093" y="5924"/>
                </a:cubicBezTo>
                <a:cubicBezTo>
                  <a:pt x="6227" y="6745"/>
                  <a:pt x="5523" y="7708"/>
                  <a:pt x="4684" y="8565"/>
                </a:cubicBezTo>
                <a:cubicBezTo>
                  <a:pt x="4657" y="8565"/>
                  <a:pt x="4604" y="8556"/>
                  <a:pt x="4577" y="8556"/>
                </a:cubicBezTo>
                <a:cubicBezTo>
                  <a:pt x="3953" y="7102"/>
                  <a:pt x="2900" y="5879"/>
                  <a:pt x="1990" y="4595"/>
                </a:cubicBezTo>
                <a:cubicBezTo>
                  <a:pt x="2436" y="4140"/>
                  <a:pt x="2962" y="3783"/>
                  <a:pt x="3471" y="3417"/>
                </a:cubicBezTo>
                <a:cubicBezTo>
                  <a:pt x="4238" y="2784"/>
                  <a:pt x="4970" y="2115"/>
                  <a:pt x="5826" y="1606"/>
                </a:cubicBezTo>
                <a:close/>
                <a:moveTo>
                  <a:pt x="5773" y="1"/>
                </a:moveTo>
                <a:cubicBezTo>
                  <a:pt x="5371" y="313"/>
                  <a:pt x="5077" y="723"/>
                  <a:pt x="4711" y="1053"/>
                </a:cubicBezTo>
                <a:cubicBezTo>
                  <a:pt x="3730" y="1696"/>
                  <a:pt x="2748" y="2347"/>
                  <a:pt x="1803" y="3034"/>
                </a:cubicBezTo>
                <a:cubicBezTo>
                  <a:pt x="1526" y="3257"/>
                  <a:pt x="1205" y="3417"/>
                  <a:pt x="884" y="3560"/>
                </a:cubicBezTo>
                <a:cubicBezTo>
                  <a:pt x="545" y="3899"/>
                  <a:pt x="215" y="4247"/>
                  <a:pt x="1" y="4684"/>
                </a:cubicBezTo>
                <a:lnTo>
                  <a:pt x="134" y="4693"/>
                </a:lnTo>
                <a:lnTo>
                  <a:pt x="170" y="4497"/>
                </a:lnTo>
                <a:lnTo>
                  <a:pt x="366" y="4586"/>
                </a:lnTo>
                <a:cubicBezTo>
                  <a:pt x="340" y="4720"/>
                  <a:pt x="125" y="4880"/>
                  <a:pt x="268" y="5014"/>
                </a:cubicBezTo>
                <a:cubicBezTo>
                  <a:pt x="803" y="5790"/>
                  <a:pt x="1187" y="6665"/>
                  <a:pt x="1767" y="7405"/>
                </a:cubicBezTo>
                <a:cubicBezTo>
                  <a:pt x="2391" y="8261"/>
                  <a:pt x="2802" y="9252"/>
                  <a:pt x="3355" y="10144"/>
                </a:cubicBezTo>
                <a:cubicBezTo>
                  <a:pt x="3533" y="10456"/>
                  <a:pt x="3899" y="10581"/>
                  <a:pt x="4193" y="10750"/>
                </a:cubicBezTo>
                <a:cubicBezTo>
                  <a:pt x="4229" y="10755"/>
                  <a:pt x="4263" y="10757"/>
                  <a:pt x="4296" y="10757"/>
                </a:cubicBezTo>
                <a:cubicBezTo>
                  <a:pt x="4826" y="10757"/>
                  <a:pt x="5173" y="10250"/>
                  <a:pt x="5567" y="9956"/>
                </a:cubicBezTo>
                <a:cubicBezTo>
                  <a:pt x="6549" y="9180"/>
                  <a:pt x="7352" y="8217"/>
                  <a:pt x="8154" y="7262"/>
                </a:cubicBezTo>
                <a:cubicBezTo>
                  <a:pt x="8699" y="6638"/>
                  <a:pt x="9368" y="6138"/>
                  <a:pt x="9903" y="5514"/>
                </a:cubicBezTo>
                <a:cubicBezTo>
                  <a:pt x="10367" y="5023"/>
                  <a:pt x="10064" y="4300"/>
                  <a:pt x="9894" y="3747"/>
                </a:cubicBezTo>
                <a:cubicBezTo>
                  <a:pt x="9314" y="2900"/>
                  <a:pt x="8529" y="2222"/>
                  <a:pt x="7807" y="1499"/>
                </a:cubicBezTo>
                <a:cubicBezTo>
                  <a:pt x="7503" y="1169"/>
                  <a:pt x="7084" y="1009"/>
                  <a:pt x="6656" y="928"/>
                </a:cubicBezTo>
                <a:cubicBezTo>
                  <a:pt x="6665" y="821"/>
                  <a:pt x="6674" y="625"/>
                  <a:pt x="6682" y="518"/>
                </a:cubicBezTo>
                <a:cubicBezTo>
                  <a:pt x="6602" y="491"/>
                  <a:pt x="6451" y="420"/>
                  <a:pt x="6370" y="384"/>
                </a:cubicBezTo>
                <a:cubicBezTo>
                  <a:pt x="6406" y="313"/>
                  <a:pt x="6468" y="170"/>
                  <a:pt x="6504" y="99"/>
                </a:cubicBezTo>
                <a:cubicBezTo>
                  <a:pt x="6254" y="72"/>
                  <a:pt x="6013" y="36"/>
                  <a:pt x="57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6" name="Google Shape;296;p5"/>
          <p:cNvGrpSpPr/>
          <p:nvPr/>
        </p:nvGrpSpPr>
        <p:grpSpPr>
          <a:xfrm rot="-4756866">
            <a:off x="11237653" y="3974736"/>
            <a:ext cx="685800" cy="931145"/>
            <a:chOff x="4362975" y="806650"/>
            <a:chExt cx="514325" cy="698325"/>
          </a:xfrm>
        </p:grpSpPr>
        <p:sp>
          <p:nvSpPr>
            <p:cNvPr id="297" name="Google Shape;297;p5"/>
            <p:cNvSpPr/>
            <p:nvPr/>
          </p:nvSpPr>
          <p:spPr>
            <a:xfrm>
              <a:off x="4453300" y="806650"/>
              <a:ext cx="91025" cy="652250"/>
            </a:xfrm>
            <a:custGeom>
              <a:avLst/>
              <a:gdLst/>
              <a:ahLst/>
              <a:cxnLst/>
              <a:rect l="l" t="t" r="r" b="b"/>
              <a:pathLst>
                <a:path w="3641" h="26090" extrusionOk="0">
                  <a:moveTo>
                    <a:pt x="946" y="0"/>
                  </a:moveTo>
                  <a:cubicBezTo>
                    <a:pt x="821" y="116"/>
                    <a:pt x="688" y="197"/>
                    <a:pt x="527" y="250"/>
                  </a:cubicBezTo>
                  <a:cubicBezTo>
                    <a:pt x="1" y="2695"/>
                    <a:pt x="652" y="5175"/>
                    <a:pt x="670" y="7637"/>
                  </a:cubicBezTo>
                  <a:cubicBezTo>
                    <a:pt x="634" y="8930"/>
                    <a:pt x="679" y="10233"/>
                    <a:pt x="759" y="11526"/>
                  </a:cubicBezTo>
                  <a:cubicBezTo>
                    <a:pt x="955" y="12722"/>
                    <a:pt x="750" y="13962"/>
                    <a:pt x="1080" y="15148"/>
                  </a:cubicBezTo>
                  <a:cubicBezTo>
                    <a:pt x="1178" y="15800"/>
                    <a:pt x="1160" y="16469"/>
                    <a:pt x="1268" y="17120"/>
                  </a:cubicBezTo>
                  <a:cubicBezTo>
                    <a:pt x="1633" y="19163"/>
                    <a:pt x="1196" y="21286"/>
                    <a:pt x="1723" y="23311"/>
                  </a:cubicBezTo>
                  <a:cubicBezTo>
                    <a:pt x="1812" y="23516"/>
                    <a:pt x="1821" y="23721"/>
                    <a:pt x="1749" y="23936"/>
                  </a:cubicBezTo>
                  <a:cubicBezTo>
                    <a:pt x="1907" y="23991"/>
                    <a:pt x="2108" y="24158"/>
                    <a:pt x="1896" y="24158"/>
                  </a:cubicBezTo>
                  <a:cubicBezTo>
                    <a:pt x="1869" y="24158"/>
                    <a:pt x="1835" y="24156"/>
                    <a:pt x="1794" y="24150"/>
                  </a:cubicBezTo>
                  <a:lnTo>
                    <a:pt x="1794" y="24150"/>
                  </a:lnTo>
                  <a:cubicBezTo>
                    <a:pt x="1883" y="24828"/>
                    <a:pt x="2035" y="25666"/>
                    <a:pt x="2722" y="25987"/>
                  </a:cubicBezTo>
                  <a:cubicBezTo>
                    <a:pt x="2808" y="26060"/>
                    <a:pt x="2898" y="26090"/>
                    <a:pt x="2988" y="26090"/>
                  </a:cubicBezTo>
                  <a:cubicBezTo>
                    <a:pt x="3196" y="26090"/>
                    <a:pt x="3402" y="25932"/>
                    <a:pt x="3551" y="25782"/>
                  </a:cubicBezTo>
                  <a:cubicBezTo>
                    <a:pt x="3641" y="24917"/>
                    <a:pt x="3462" y="24051"/>
                    <a:pt x="3418" y="23195"/>
                  </a:cubicBezTo>
                  <a:cubicBezTo>
                    <a:pt x="3373" y="22365"/>
                    <a:pt x="3248" y="21545"/>
                    <a:pt x="3203" y="20724"/>
                  </a:cubicBezTo>
                  <a:cubicBezTo>
                    <a:pt x="2927" y="16112"/>
                    <a:pt x="2347" y="11517"/>
                    <a:pt x="1981" y="6905"/>
                  </a:cubicBezTo>
                  <a:cubicBezTo>
                    <a:pt x="1740" y="4746"/>
                    <a:pt x="1473" y="2588"/>
                    <a:pt x="1214" y="429"/>
                  </a:cubicBezTo>
                  <a:cubicBezTo>
                    <a:pt x="1214" y="241"/>
                    <a:pt x="1045" y="143"/>
                    <a:pt x="946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683025" y="812900"/>
              <a:ext cx="99725" cy="692075"/>
            </a:xfrm>
            <a:custGeom>
              <a:avLst/>
              <a:gdLst/>
              <a:ahLst/>
              <a:cxnLst/>
              <a:rect l="l" t="t" r="r" b="b"/>
              <a:pathLst>
                <a:path w="3989" h="27683" extrusionOk="0">
                  <a:moveTo>
                    <a:pt x="455" y="0"/>
                  </a:moveTo>
                  <a:cubicBezTo>
                    <a:pt x="384" y="1098"/>
                    <a:pt x="0" y="2302"/>
                    <a:pt x="554" y="3337"/>
                  </a:cubicBezTo>
                  <a:cubicBezTo>
                    <a:pt x="562" y="3917"/>
                    <a:pt x="536" y="4505"/>
                    <a:pt x="545" y="5085"/>
                  </a:cubicBezTo>
                  <a:cubicBezTo>
                    <a:pt x="562" y="6174"/>
                    <a:pt x="1026" y="7182"/>
                    <a:pt x="1062" y="8261"/>
                  </a:cubicBezTo>
                  <a:cubicBezTo>
                    <a:pt x="1455" y="10045"/>
                    <a:pt x="1178" y="11892"/>
                    <a:pt x="1544" y="13676"/>
                  </a:cubicBezTo>
                  <a:cubicBezTo>
                    <a:pt x="1597" y="13658"/>
                    <a:pt x="1687" y="13640"/>
                    <a:pt x="1740" y="13632"/>
                  </a:cubicBezTo>
                  <a:cubicBezTo>
                    <a:pt x="1838" y="14336"/>
                    <a:pt x="1856" y="15050"/>
                    <a:pt x="1820" y="15764"/>
                  </a:cubicBezTo>
                  <a:cubicBezTo>
                    <a:pt x="1856" y="19368"/>
                    <a:pt x="2409" y="22936"/>
                    <a:pt x="2989" y="26487"/>
                  </a:cubicBezTo>
                  <a:lnTo>
                    <a:pt x="3096" y="26496"/>
                  </a:lnTo>
                  <a:cubicBezTo>
                    <a:pt x="3114" y="26335"/>
                    <a:pt x="3150" y="26005"/>
                    <a:pt x="3167" y="25835"/>
                  </a:cubicBezTo>
                  <a:lnTo>
                    <a:pt x="3167" y="25835"/>
                  </a:lnTo>
                  <a:cubicBezTo>
                    <a:pt x="3212" y="26460"/>
                    <a:pt x="3087" y="27111"/>
                    <a:pt x="3426" y="27682"/>
                  </a:cubicBezTo>
                  <a:cubicBezTo>
                    <a:pt x="3310" y="26826"/>
                    <a:pt x="3453" y="25960"/>
                    <a:pt x="3373" y="25095"/>
                  </a:cubicBezTo>
                  <a:cubicBezTo>
                    <a:pt x="3337" y="24836"/>
                    <a:pt x="3390" y="24578"/>
                    <a:pt x="3453" y="24328"/>
                  </a:cubicBezTo>
                  <a:cubicBezTo>
                    <a:pt x="3497" y="25327"/>
                    <a:pt x="3551" y="26326"/>
                    <a:pt x="3845" y="27290"/>
                  </a:cubicBezTo>
                  <a:cubicBezTo>
                    <a:pt x="3890" y="27093"/>
                    <a:pt x="3935" y="26906"/>
                    <a:pt x="3988" y="26719"/>
                  </a:cubicBezTo>
                  <a:cubicBezTo>
                    <a:pt x="3783" y="25175"/>
                    <a:pt x="3747" y="23605"/>
                    <a:pt x="3444" y="22080"/>
                  </a:cubicBezTo>
                  <a:cubicBezTo>
                    <a:pt x="3399" y="22160"/>
                    <a:pt x="3301" y="22321"/>
                    <a:pt x="3248" y="22401"/>
                  </a:cubicBezTo>
                  <a:cubicBezTo>
                    <a:pt x="3087" y="21384"/>
                    <a:pt x="2989" y="20367"/>
                    <a:pt x="3051" y="19350"/>
                  </a:cubicBezTo>
                  <a:cubicBezTo>
                    <a:pt x="2909" y="16210"/>
                    <a:pt x="2365" y="13105"/>
                    <a:pt x="1918" y="10001"/>
                  </a:cubicBezTo>
                  <a:cubicBezTo>
                    <a:pt x="1883" y="9590"/>
                    <a:pt x="1651" y="9234"/>
                    <a:pt x="1588" y="8832"/>
                  </a:cubicBezTo>
                  <a:cubicBezTo>
                    <a:pt x="1392" y="6566"/>
                    <a:pt x="1035" y="4318"/>
                    <a:pt x="830" y="2052"/>
                  </a:cubicBezTo>
                  <a:cubicBezTo>
                    <a:pt x="803" y="1856"/>
                    <a:pt x="714" y="1677"/>
                    <a:pt x="634" y="1499"/>
                  </a:cubicBezTo>
                  <a:cubicBezTo>
                    <a:pt x="589" y="1008"/>
                    <a:pt x="830" y="384"/>
                    <a:pt x="455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570625" y="814450"/>
              <a:ext cx="87900" cy="678025"/>
            </a:xfrm>
            <a:custGeom>
              <a:avLst/>
              <a:gdLst/>
              <a:ahLst/>
              <a:cxnLst/>
              <a:rect l="l" t="t" r="r" b="b"/>
              <a:pathLst>
                <a:path w="3516" h="27121" extrusionOk="0">
                  <a:moveTo>
                    <a:pt x="990" y="1"/>
                  </a:moveTo>
                  <a:cubicBezTo>
                    <a:pt x="928" y="90"/>
                    <a:pt x="803" y="277"/>
                    <a:pt x="750" y="366"/>
                  </a:cubicBezTo>
                  <a:cubicBezTo>
                    <a:pt x="705" y="295"/>
                    <a:pt x="616" y="152"/>
                    <a:pt x="571" y="90"/>
                  </a:cubicBezTo>
                  <a:cubicBezTo>
                    <a:pt x="223" y="875"/>
                    <a:pt x="250" y="1740"/>
                    <a:pt x="152" y="2579"/>
                  </a:cubicBezTo>
                  <a:cubicBezTo>
                    <a:pt x="0" y="4006"/>
                    <a:pt x="63" y="5451"/>
                    <a:pt x="81" y="6888"/>
                  </a:cubicBezTo>
                  <a:cubicBezTo>
                    <a:pt x="259" y="9002"/>
                    <a:pt x="366" y="11125"/>
                    <a:pt x="660" y="13231"/>
                  </a:cubicBezTo>
                  <a:cubicBezTo>
                    <a:pt x="937" y="13605"/>
                    <a:pt x="919" y="14078"/>
                    <a:pt x="982" y="14515"/>
                  </a:cubicBezTo>
                  <a:cubicBezTo>
                    <a:pt x="1026" y="15425"/>
                    <a:pt x="1338" y="16282"/>
                    <a:pt x="1651" y="17129"/>
                  </a:cubicBezTo>
                  <a:cubicBezTo>
                    <a:pt x="1651" y="16951"/>
                    <a:pt x="1668" y="16576"/>
                    <a:pt x="1677" y="16398"/>
                  </a:cubicBezTo>
                  <a:cubicBezTo>
                    <a:pt x="1891" y="16719"/>
                    <a:pt x="1820" y="17102"/>
                    <a:pt x="1731" y="17450"/>
                  </a:cubicBezTo>
                  <a:cubicBezTo>
                    <a:pt x="2204" y="17932"/>
                    <a:pt x="2070" y="18717"/>
                    <a:pt x="2007" y="19324"/>
                  </a:cubicBezTo>
                  <a:lnTo>
                    <a:pt x="2266" y="19324"/>
                  </a:lnTo>
                  <a:cubicBezTo>
                    <a:pt x="2213" y="19341"/>
                    <a:pt x="2097" y="19377"/>
                    <a:pt x="2043" y="19395"/>
                  </a:cubicBezTo>
                  <a:cubicBezTo>
                    <a:pt x="2025" y="19600"/>
                    <a:pt x="2007" y="19805"/>
                    <a:pt x="1945" y="20011"/>
                  </a:cubicBezTo>
                  <a:cubicBezTo>
                    <a:pt x="2186" y="21866"/>
                    <a:pt x="2168" y="23748"/>
                    <a:pt x="2338" y="25613"/>
                  </a:cubicBezTo>
                  <a:cubicBezTo>
                    <a:pt x="2391" y="26112"/>
                    <a:pt x="2275" y="26630"/>
                    <a:pt x="2391" y="27121"/>
                  </a:cubicBezTo>
                  <a:cubicBezTo>
                    <a:pt x="2685" y="27085"/>
                    <a:pt x="2989" y="27094"/>
                    <a:pt x="3274" y="27058"/>
                  </a:cubicBezTo>
                  <a:cubicBezTo>
                    <a:pt x="3515" y="26460"/>
                    <a:pt x="3479" y="25809"/>
                    <a:pt x="3453" y="25176"/>
                  </a:cubicBezTo>
                  <a:cubicBezTo>
                    <a:pt x="3372" y="23677"/>
                    <a:pt x="3176" y="22178"/>
                    <a:pt x="2917" y="20697"/>
                  </a:cubicBezTo>
                  <a:cubicBezTo>
                    <a:pt x="2685" y="19520"/>
                    <a:pt x="2757" y="18307"/>
                    <a:pt x="2552" y="17120"/>
                  </a:cubicBezTo>
                  <a:cubicBezTo>
                    <a:pt x="2409" y="15969"/>
                    <a:pt x="2195" y="14818"/>
                    <a:pt x="2115" y="13650"/>
                  </a:cubicBezTo>
                  <a:cubicBezTo>
                    <a:pt x="1597" y="10412"/>
                    <a:pt x="1383" y="7138"/>
                    <a:pt x="1205" y="3872"/>
                  </a:cubicBezTo>
                  <a:cubicBezTo>
                    <a:pt x="1231" y="2757"/>
                    <a:pt x="1205" y="1651"/>
                    <a:pt x="1178" y="536"/>
                  </a:cubicBezTo>
                  <a:cubicBezTo>
                    <a:pt x="1205" y="340"/>
                    <a:pt x="1115" y="152"/>
                    <a:pt x="990" y="1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362975" y="880700"/>
              <a:ext cx="64925" cy="578325"/>
            </a:xfrm>
            <a:custGeom>
              <a:avLst/>
              <a:gdLst/>
              <a:ahLst/>
              <a:cxnLst/>
              <a:rect l="l" t="t" r="r" b="b"/>
              <a:pathLst>
                <a:path w="2597" h="23133" extrusionOk="0">
                  <a:moveTo>
                    <a:pt x="670" y="0"/>
                  </a:moveTo>
                  <a:cubicBezTo>
                    <a:pt x="518" y="54"/>
                    <a:pt x="375" y="107"/>
                    <a:pt x="233" y="152"/>
                  </a:cubicBezTo>
                  <a:cubicBezTo>
                    <a:pt x="126" y="1080"/>
                    <a:pt x="126" y="2007"/>
                    <a:pt x="152" y="2935"/>
                  </a:cubicBezTo>
                  <a:cubicBezTo>
                    <a:pt x="1" y="5442"/>
                    <a:pt x="331" y="7931"/>
                    <a:pt x="331" y="10438"/>
                  </a:cubicBezTo>
                  <a:cubicBezTo>
                    <a:pt x="322" y="10750"/>
                    <a:pt x="393" y="11053"/>
                    <a:pt x="438" y="11357"/>
                  </a:cubicBezTo>
                  <a:lnTo>
                    <a:pt x="286" y="11383"/>
                  </a:lnTo>
                  <a:cubicBezTo>
                    <a:pt x="447" y="13881"/>
                    <a:pt x="741" y="16370"/>
                    <a:pt x="1116" y="18850"/>
                  </a:cubicBezTo>
                  <a:cubicBezTo>
                    <a:pt x="1285" y="20081"/>
                    <a:pt x="1428" y="21330"/>
                    <a:pt x="1794" y="22535"/>
                  </a:cubicBezTo>
                  <a:cubicBezTo>
                    <a:pt x="1838" y="22767"/>
                    <a:pt x="1990" y="22963"/>
                    <a:pt x="2160" y="23132"/>
                  </a:cubicBezTo>
                  <a:cubicBezTo>
                    <a:pt x="2409" y="22124"/>
                    <a:pt x="2508" y="21089"/>
                    <a:pt x="2472" y="20055"/>
                  </a:cubicBezTo>
                  <a:cubicBezTo>
                    <a:pt x="2597" y="19841"/>
                    <a:pt x="2570" y="19582"/>
                    <a:pt x="2570" y="19350"/>
                  </a:cubicBezTo>
                  <a:cubicBezTo>
                    <a:pt x="2356" y="16379"/>
                    <a:pt x="2035" y="13409"/>
                    <a:pt x="1847" y="10438"/>
                  </a:cubicBezTo>
                  <a:cubicBezTo>
                    <a:pt x="1615" y="7949"/>
                    <a:pt x="1642" y="5442"/>
                    <a:pt x="1366" y="2953"/>
                  </a:cubicBezTo>
                  <a:cubicBezTo>
                    <a:pt x="1241" y="1954"/>
                    <a:pt x="1410" y="803"/>
                    <a:pt x="670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4830675" y="1085425"/>
              <a:ext cx="46625" cy="270775"/>
            </a:xfrm>
            <a:custGeom>
              <a:avLst/>
              <a:gdLst/>
              <a:ahLst/>
              <a:cxnLst/>
              <a:rect l="l" t="t" r="r" b="b"/>
              <a:pathLst>
                <a:path w="1865" h="10831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61" y="1330"/>
                    <a:pt x="509" y="2650"/>
                    <a:pt x="455" y="3988"/>
                  </a:cubicBezTo>
                  <a:cubicBezTo>
                    <a:pt x="384" y="3337"/>
                    <a:pt x="259" y="2695"/>
                    <a:pt x="134" y="2061"/>
                  </a:cubicBezTo>
                  <a:lnTo>
                    <a:pt x="134" y="2061"/>
                  </a:lnTo>
                  <a:cubicBezTo>
                    <a:pt x="0" y="3721"/>
                    <a:pt x="393" y="5362"/>
                    <a:pt x="535" y="7013"/>
                  </a:cubicBezTo>
                  <a:cubicBezTo>
                    <a:pt x="571" y="7521"/>
                    <a:pt x="821" y="7985"/>
                    <a:pt x="839" y="8502"/>
                  </a:cubicBezTo>
                  <a:cubicBezTo>
                    <a:pt x="874" y="9287"/>
                    <a:pt x="1124" y="10037"/>
                    <a:pt x="1276" y="10813"/>
                  </a:cubicBezTo>
                  <a:cubicBezTo>
                    <a:pt x="1392" y="10813"/>
                    <a:pt x="1624" y="10822"/>
                    <a:pt x="1740" y="10831"/>
                  </a:cubicBezTo>
                  <a:cubicBezTo>
                    <a:pt x="1865" y="9742"/>
                    <a:pt x="1775" y="8654"/>
                    <a:pt x="1552" y="7584"/>
                  </a:cubicBezTo>
                  <a:cubicBezTo>
                    <a:pt x="1499" y="6825"/>
                    <a:pt x="1401" y="6076"/>
                    <a:pt x="1338" y="5318"/>
                  </a:cubicBezTo>
                  <a:cubicBezTo>
                    <a:pt x="1276" y="5460"/>
                    <a:pt x="1205" y="5594"/>
                    <a:pt x="1142" y="5728"/>
                  </a:cubicBezTo>
                  <a:cubicBezTo>
                    <a:pt x="1044" y="4854"/>
                    <a:pt x="999" y="3962"/>
                    <a:pt x="767" y="3105"/>
                  </a:cubicBezTo>
                  <a:cubicBezTo>
                    <a:pt x="651" y="2686"/>
                    <a:pt x="803" y="2222"/>
                    <a:pt x="634" y="1812"/>
                  </a:cubicBezTo>
                  <a:cubicBezTo>
                    <a:pt x="580" y="1482"/>
                    <a:pt x="598" y="1143"/>
                    <a:pt x="455" y="830"/>
                  </a:cubicBezTo>
                  <a:cubicBezTo>
                    <a:pt x="384" y="545"/>
                    <a:pt x="303" y="259"/>
                    <a:pt x="170" y="1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5"/>
          <p:cNvGrpSpPr/>
          <p:nvPr/>
        </p:nvGrpSpPr>
        <p:grpSpPr>
          <a:xfrm>
            <a:off x="1810090" y="5980998"/>
            <a:ext cx="2671753" cy="599095"/>
            <a:chOff x="269550" y="4466675"/>
            <a:chExt cx="1595775" cy="357825"/>
          </a:xfrm>
        </p:grpSpPr>
        <p:sp>
          <p:nvSpPr>
            <p:cNvPr id="303" name="Google Shape;303;p5"/>
            <p:cNvSpPr/>
            <p:nvPr/>
          </p:nvSpPr>
          <p:spPr>
            <a:xfrm>
              <a:off x="269550" y="4466675"/>
              <a:ext cx="151025" cy="130225"/>
            </a:xfrm>
            <a:custGeom>
              <a:avLst/>
              <a:gdLst/>
              <a:ahLst/>
              <a:cxnLst/>
              <a:rect l="l" t="t" r="r" b="b"/>
              <a:pathLst>
                <a:path w="6041" h="5209" extrusionOk="0">
                  <a:moveTo>
                    <a:pt x="2814" y="0"/>
                  </a:moveTo>
                  <a:cubicBezTo>
                    <a:pt x="2789" y="0"/>
                    <a:pt x="2765" y="1"/>
                    <a:pt x="2740" y="2"/>
                  </a:cubicBezTo>
                  <a:lnTo>
                    <a:pt x="2686" y="2"/>
                  </a:lnTo>
                  <a:cubicBezTo>
                    <a:pt x="2650" y="2"/>
                    <a:pt x="2615" y="11"/>
                    <a:pt x="2588" y="11"/>
                  </a:cubicBezTo>
                  <a:lnTo>
                    <a:pt x="2561" y="11"/>
                  </a:lnTo>
                  <a:cubicBezTo>
                    <a:pt x="1990" y="11"/>
                    <a:pt x="1491" y="243"/>
                    <a:pt x="1107" y="618"/>
                  </a:cubicBezTo>
                  <a:cubicBezTo>
                    <a:pt x="438" y="1126"/>
                    <a:pt x="1" y="1991"/>
                    <a:pt x="313" y="2821"/>
                  </a:cubicBezTo>
                  <a:cubicBezTo>
                    <a:pt x="563" y="3472"/>
                    <a:pt x="902" y="3972"/>
                    <a:pt x="1544" y="4266"/>
                  </a:cubicBezTo>
                  <a:cubicBezTo>
                    <a:pt x="1642" y="4329"/>
                    <a:pt x="1740" y="4382"/>
                    <a:pt x="1848" y="4427"/>
                  </a:cubicBezTo>
                  <a:cubicBezTo>
                    <a:pt x="2035" y="4543"/>
                    <a:pt x="2222" y="4623"/>
                    <a:pt x="2418" y="4685"/>
                  </a:cubicBezTo>
                  <a:cubicBezTo>
                    <a:pt x="2543" y="4784"/>
                    <a:pt x="2677" y="4864"/>
                    <a:pt x="2820" y="4926"/>
                  </a:cubicBezTo>
                  <a:cubicBezTo>
                    <a:pt x="3197" y="5090"/>
                    <a:pt x="3548" y="5209"/>
                    <a:pt x="3924" y="5209"/>
                  </a:cubicBezTo>
                  <a:cubicBezTo>
                    <a:pt x="4083" y="5209"/>
                    <a:pt x="4245" y="5188"/>
                    <a:pt x="4417" y="5140"/>
                  </a:cubicBezTo>
                  <a:cubicBezTo>
                    <a:pt x="4899" y="5007"/>
                    <a:pt x="5425" y="4632"/>
                    <a:pt x="5657" y="4186"/>
                  </a:cubicBezTo>
                  <a:cubicBezTo>
                    <a:pt x="5916" y="3704"/>
                    <a:pt x="6040" y="3124"/>
                    <a:pt x="5862" y="2589"/>
                  </a:cubicBezTo>
                  <a:cubicBezTo>
                    <a:pt x="5728" y="2161"/>
                    <a:pt x="5461" y="1670"/>
                    <a:pt x="5050" y="1429"/>
                  </a:cubicBezTo>
                  <a:cubicBezTo>
                    <a:pt x="4970" y="1313"/>
                    <a:pt x="4872" y="1206"/>
                    <a:pt x="4765" y="1108"/>
                  </a:cubicBezTo>
                  <a:cubicBezTo>
                    <a:pt x="4435" y="582"/>
                    <a:pt x="3899" y="216"/>
                    <a:pt x="3311" y="73"/>
                  </a:cubicBezTo>
                  <a:cubicBezTo>
                    <a:pt x="3155" y="27"/>
                    <a:pt x="2985" y="0"/>
                    <a:pt x="2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07175" y="4716250"/>
              <a:ext cx="108175" cy="108250"/>
            </a:xfrm>
            <a:custGeom>
              <a:avLst/>
              <a:gdLst/>
              <a:ahLst/>
              <a:cxnLst/>
              <a:rect l="l" t="t" r="r" b="b"/>
              <a:pathLst>
                <a:path w="4327" h="4330" extrusionOk="0">
                  <a:moveTo>
                    <a:pt x="2010" y="1"/>
                  </a:moveTo>
                  <a:cubicBezTo>
                    <a:pt x="1747" y="1"/>
                    <a:pt x="1500" y="56"/>
                    <a:pt x="1276" y="180"/>
                  </a:cubicBezTo>
                  <a:cubicBezTo>
                    <a:pt x="1017" y="260"/>
                    <a:pt x="794" y="403"/>
                    <a:pt x="607" y="608"/>
                  </a:cubicBezTo>
                  <a:lnTo>
                    <a:pt x="286" y="1027"/>
                  </a:lnTo>
                  <a:cubicBezTo>
                    <a:pt x="98" y="1349"/>
                    <a:pt x="0" y="1697"/>
                    <a:pt x="0" y="2071"/>
                  </a:cubicBezTo>
                  <a:lnTo>
                    <a:pt x="72" y="2624"/>
                  </a:lnTo>
                  <a:cubicBezTo>
                    <a:pt x="170" y="2972"/>
                    <a:pt x="348" y="3276"/>
                    <a:pt x="607" y="3534"/>
                  </a:cubicBezTo>
                  <a:cubicBezTo>
                    <a:pt x="669" y="3597"/>
                    <a:pt x="732" y="3659"/>
                    <a:pt x="794" y="3722"/>
                  </a:cubicBezTo>
                  <a:cubicBezTo>
                    <a:pt x="981" y="3927"/>
                    <a:pt x="1204" y="4070"/>
                    <a:pt x="1454" y="4150"/>
                  </a:cubicBezTo>
                  <a:cubicBezTo>
                    <a:pt x="1686" y="4274"/>
                    <a:pt x="1934" y="4329"/>
                    <a:pt x="2197" y="4329"/>
                  </a:cubicBezTo>
                  <a:cubicBezTo>
                    <a:pt x="2217" y="4329"/>
                    <a:pt x="2237" y="4329"/>
                    <a:pt x="2257" y="4328"/>
                  </a:cubicBezTo>
                  <a:cubicBezTo>
                    <a:pt x="2277" y="4329"/>
                    <a:pt x="2297" y="4329"/>
                    <a:pt x="2317" y="4329"/>
                  </a:cubicBezTo>
                  <a:cubicBezTo>
                    <a:pt x="2580" y="4329"/>
                    <a:pt x="2827" y="4274"/>
                    <a:pt x="3051" y="4150"/>
                  </a:cubicBezTo>
                  <a:cubicBezTo>
                    <a:pt x="3310" y="4070"/>
                    <a:pt x="3533" y="3927"/>
                    <a:pt x="3720" y="3722"/>
                  </a:cubicBezTo>
                  <a:cubicBezTo>
                    <a:pt x="3827" y="3579"/>
                    <a:pt x="3934" y="3445"/>
                    <a:pt x="4041" y="3302"/>
                  </a:cubicBezTo>
                  <a:cubicBezTo>
                    <a:pt x="4229" y="2981"/>
                    <a:pt x="4327" y="2633"/>
                    <a:pt x="4327" y="2259"/>
                  </a:cubicBezTo>
                  <a:cubicBezTo>
                    <a:pt x="4300" y="2071"/>
                    <a:pt x="4282" y="1893"/>
                    <a:pt x="4255" y="1705"/>
                  </a:cubicBezTo>
                  <a:cubicBezTo>
                    <a:pt x="4157" y="1358"/>
                    <a:pt x="3979" y="1054"/>
                    <a:pt x="3720" y="796"/>
                  </a:cubicBezTo>
                  <a:cubicBezTo>
                    <a:pt x="3658" y="733"/>
                    <a:pt x="3595" y="671"/>
                    <a:pt x="3533" y="608"/>
                  </a:cubicBezTo>
                  <a:cubicBezTo>
                    <a:pt x="3346" y="403"/>
                    <a:pt x="3123" y="260"/>
                    <a:pt x="2873" y="180"/>
                  </a:cubicBezTo>
                  <a:cubicBezTo>
                    <a:pt x="2641" y="56"/>
                    <a:pt x="2393" y="1"/>
                    <a:pt x="2130" y="1"/>
                  </a:cubicBezTo>
                  <a:cubicBezTo>
                    <a:pt x="2110" y="1"/>
                    <a:pt x="2090" y="1"/>
                    <a:pt x="2070" y="2"/>
                  </a:cubicBezTo>
                  <a:cubicBezTo>
                    <a:pt x="2050" y="1"/>
                    <a:pt x="2030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018250" y="4581275"/>
              <a:ext cx="147000" cy="144850"/>
            </a:xfrm>
            <a:custGeom>
              <a:avLst/>
              <a:gdLst/>
              <a:ahLst/>
              <a:cxnLst/>
              <a:rect l="l" t="t" r="r" b="b"/>
              <a:pathLst>
                <a:path w="5880" h="5794" extrusionOk="0">
                  <a:moveTo>
                    <a:pt x="2816" y="0"/>
                  </a:moveTo>
                  <a:cubicBezTo>
                    <a:pt x="2599" y="0"/>
                    <a:pt x="2379" y="22"/>
                    <a:pt x="2160" y="66"/>
                  </a:cubicBezTo>
                  <a:cubicBezTo>
                    <a:pt x="813" y="360"/>
                    <a:pt x="1" y="1805"/>
                    <a:pt x="322" y="3108"/>
                  </a:cubicBezTo>
                  <a:cubicBezTo>
                    <a:pt x="438" y="3581"/>
                    <a:pt x="679" y="3991"/>
                    <a:pt x="1009" y="4321"/>
                  </a:cubicBezTo>
                  <a:cubicBezTo>
                    <a:pt x="1408" y="5239"/>
                    <a:pt x="2280" y="5794"/>
                    <a:pt x="3259" y="5794"/>
                  </a:cubicBezTo>
                  <a:cubicBezTo>
                    <a:pt x="3460" y="5794"/>
                    <a:pt x="3666" y="5770"/>
                    <a:pt x="3873" y="5722"/>
                  </a:cubicBezTo>
                  <a:cubicBezTo>
                    <a:pt x="5041" y="5445"/>
                    <a:pt x="5817" y="4268"/>
                    <a:pt x="5862" y="3117"/>
                  </a:cubicBezTo>
                  <a:cubicBezTo>
                    <a:pt x="5880" y="2733"/>
                    <a:pt x="5808" y="2358"/>
                    <a:pt x="5675" y="2002"/>
                  </a:cubicBezTo>
                  <a:cubicBezTo>
                    <a:pt x="5594" y="1680"/>
                    <a:pt x="5460" y="1377"/>
                    <a:pt x="5246" y="1101"/>
                  </a:cubicBezTo>
                  <a:cubicBezTo>
                    <a:pt x="4934" y="699"/>
                    <a:pt x="4542" y="432"/>
                    <a:pt x="4087" y="271"/>
                  </a:cubicBezTo>
                  <a:cubicBezTo>
                    <a:pt x="3691" y="91"/>
                    <a:pt x="3260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718325" y="4653650"/>
              <a:ext cx="147000" cy="144975"/>
            </a:xfrm>
            <a:custGeom>
              <a:avLst/>
              <a:gdLst/>
              <a:ahLst/>
              <a:cxnLst/>
              <a:rect l="l" t="t" r="r" b="b"/>
              <a:pathLst>
                <a:path w="5880" h="5799" extrusionOk="0">
                  <a:moveTo>
                    <a:pt x="2820" y="0"/>
                  </a:moveTo>
                  <a:cubicBezTo>
                    <a:pt x="2604" y="0"/>
                    <a:pt x="2386" y="23"/>
                    <a:pt x="2169" y="70"/>
                  </a:cubicBezTo>
                  <a:cubicBezTo>
                    <a:pt x="822" y="365"/>
                    <a:pt x="1" y="1801"/>
                    <a:pt x="322" y="3112"/>
                  </a:cubicBezTo>
                  <a:cubicBezTo>
                    <a:pt x="438" y="3585"/>
                    <a:pt x="688" y="3995"/>
                    <a:pt x="1018" y="4317"/>
                  </a:cubicBezTo>
                  <a:cubicBezTo>
                    <a:pt x="1410" y="5242"/>
                    <a:pt x="2281" y="5798"/>
                    <a:pt x="3259" y="5798"/>
                  </a:cubicBezTo>
                  <a:cubicBezTo>
                    <a:pt x="3460" y="5798"/>
                    <a:pt x="3666" y="5775"/>
                    <a:pt x="3873" y="5726"/>
                  </a:cubicBezTo>
                  <a:cubicBezTo>
                    <a:pt x="5041" y="5449"/>
                    <a:pt x="5826" y="4272"/>
                    <a:pt x="5862" y="3121"/>
                  </a:cubicBezTo>
                  <a:cubicBezTo>
                    <a:pt x="5880" y="2737"/>
                    <a:pt x="5809" y="2363"/>
                    <a:pt x="5675" y="2006"/>
                  </a:cubicBezTo>
                  <a:cubicBezTo>
                    <a:pt x="5603" y="1685"/>
                    <a:pt x="5461" y="1382"/>
                    <a:pt x="5247" y="1105"/>
                  </a:cubicBezTo>
                  <a:cubicBezTo>
                    <a:pt x="4934" y="704"/>
                    <a:pt x="4542" y="436"/>
                    <a:pt x="4096" y="275"/>
                  </a:cubicBezTo>
                  <a:cubicBezTo>
                    <a:pt x="3694" y="96"/>
                    <a:pt x="3261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827125" y="4656725"/>
              <a:ext cx="66925" cy="51775"/>
            </a:xfrm>
            <a:custGeom>
              <a:avLst/>
              <a:gdLst/>
              <a:ahLst/>
              <a:cxnLst/>
              <a:rect l="l" t="t" r="r" b="b"/>
              <a:pathLst>
                <a:path w="2677" h="2071" extrusionOk="0">
                  <a:moveTo>
                    <a:pt x="1339" y="1"/>
                  </a:moveTo>
                  <a:cubicBezTo>
                    <a:pt x="0" y="1"/>
                    <a:pt x="0" y="2070"/>
                    <a:pt x="1339" y="2070"/>
                  </a:cubicBezTo>
                  <a:cubicBezTo>
                    <a:pt x="2668" y="2070"/>
                    <a:pt x="2677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64975" y="4512750"/>
              <a:ext cx="81425" cy="63275"/>
            </a:xfrm>
            <a:custGeom>
              <a:avLst/>
              <a:gdLst/>
              <a:ahLst/>
              <a:cxnLst/>
              <a:rect l="l" t="t" r="r" b="b"/>
              <a:pathLst>
                <a:path w="3257" h="2531" extrusionOk="0">
                  <a:moveTo>
                    <a:pt x="1618" y="0"/>
                  </a:moveTo>
                  <a:cubicBezTo>
                    <a:pt x="1293" y="0"/>
                    <a:pt x="972" y="108"/>
                    <a:pt x="661" y="255"/>
                  </a:cubicBezTo>
                  <a:cubicBezTo>
                    <a:pt x="170" y="496"/>
                    <a:pt x="1" y="1237"/>
                    <a:pt x="286" y="1674"/>
                  </a:cubicBezTo>
                  <a:cubicBezTo>
                    <a:pt x="429" y="1897"/>
                    <a:pt x="625" y="2040"/>
                    <a:pt x="839" y="2120"/>
                  </a:cubicBezTo>
                  <a:cubicBezTo>
                    <a:pt x="1057" y="2363"/>
                    <a:pt x="1359" y="2531"/>
                    <a:pt x="1696" y="2531"/>
                  </a:cubicBezTo>
                  <a:cubicBezTo>
                    <a:pt x="1705" y="2531"/>
                    <a:pt x="1714" y="2530"/>
                    <a:pt x="1722" y="2530"/>
                  </a:cubicBezTo>
                  <a:cubicBezTo>
                    <a:pt x="1803" y="2521"/>
                    <a:pt x="1883" y="2512"/>
                    <a:pt x="1963" y="2495"/>
                  </a:cubicBezTo>
                  <a:cubicBezTo>
                    <a:pt x="2041" y="2518"/>
                    <a:pt x="2123" y="2529"/>
                    <a:pt x="2206" y="2529"/>
                  </a:cubicBezTo>
                  <a:cubicBezTo>
                    <a:pt x="2564" y="2529"/>
                    <a:pt x="2946" y="2324"/>
                    <a:pt x="3105" y="2013"/>
                  </a:cubicBezTo>
                  <a:cubicBezTo>
                    <a:pt x="3194" y="1852"/>
                    <a:pt x="3239" y="1674"/>
                    <a:pt x="3248" y="1495"/>
                  </a:cubicBezTo>
                  <a:cubicBezTo>
                    <a:pt x="3257" y="1263"/>
                    <a:pt x="3132" y="907"/>
                    <a:pt x="2945" y="755"/>
                  </a:cubicBezTo>
                  <a:cubicBezTo>
                    <a:pt x="2873" y="701"/>
                    <a:pt x="2793" y="639"/>
                    <a:pt x="2713" y="585"/>
                  </a:cubicBezTo>
                  <a:cubicBezTo>
                    <a:pt x="2615" y="425"/>
                    <a:pt x="2472" y="282"/>
                    <a:pt x="2293" y="175"/>
                  </a:cubicBezTo>
                  <a:cubicBezTo>
                    <a:pt x="2068" y="51"/>
                    <a:pt x="1842" y="0"/>
                    <a:pt x="1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313550" y="4674800"/>
              <a:ext cx="80975" cy="63300"/>
            </a:xfrm>
            <a:custGeom>
              <a:avLst/>
              <a:gdLst/>
              <a:ahLst/>
              <a:cxnLst/>
              <a:rect l="l" t="t" r="r" b="b"/>
              <a:pathLst>
                <a:path w="3239" h="2532" extrusionOk="0">
                  <a:moveTo>
                    <a:pt x="1118" y="0"/>
                  </a:moveTo>
                  <a:cubicBezTo>
                    <a:pt x="661" y="0"/>
                    <a:pt x="203" y="266"/>
                    <a:pt x="89" y="750"/>
                  </a:cubicBezTo>
                  <a:cubicBezTo>
                    <a:pt x="0" y="1160"/>
                    <a:pt x="152" y="1624"/>
                    <a:pt x="491" y="1874"/>
                  </a:cubicBezTo>
                  <a:cubicBezTo>
                    <a:pt x="580" y="2061"/>
                    <a:pt x="732" y="2248"/>
                    <a:pt x="910" y="2338"/>
                  </a:cubicBezTo>
                  <a:cubicBezTo>
                    <a:pt x="1066" y="2425"/>
                    <a:pt x="1253" y="2469"/>
                    <a:pt x="1443" y="2469"/>
                  </a:cubicBezTo>
                  <a:cubicBezTo>
                    <a:pt x="1524" y="2469"/>
                    <a:pt x="1606" y="2461"/>
                    <a:pt x="1686" y="2445"/>
                  </a:cubicBezTo>
                  <a:cubicBezTo>
                    <a:pt x="1800" y="2505"/>
                    <a:pt x="1933" y="2531"/>
                    <a:pt x="2069" y="2531"/>
                  </a:cubicBezTo>
                  <a:cubicBezTo>
                    <a:pt x="2317" y="2531"/>
                    <a:pt x="2575" y="2443"/>
                    <a:pt x="2748" y="2311"/>
                  </a:cubicBezTo>
                  <a:cubicBezTo>
                    <a:pt x="3069" y="2061"/>
                    <a:pt x="3239" y="1624"/>
                    <a:pt x="3114" y="1222"/>
                  </a:cubicBezTo>
                  <a:cubicBezTo>
                    <a:pt x="2962" y="705"/>
                    <a:pt x="2543" y="339"/>
                    <a:pt x="2034" y="241"/>
                  </a:cubicBezTo>
                  <a:cubicBezTo>
                    <a:pt x="1820" y="143"/>
                    <a:pt x="1597" y="72"/>
                    <a:pt x="1365" y="27"/>
                  </a:cubicBezTo>
                  <a:cubicBezTo>
                    <a:pt x="1284" y="9"/>
                    <a:pt x="1201" y="0"/>
                    <a:pt x="1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5"/>
          <p:cNvSpPr/>
          <p:nvPr/>
        </p:nvSpPr>
        <p:spPr>
          <a:xfrm>
            <a:off x="2357551" y="5875073"/>
            <a:ext cx="136327" cy="105939"/>
          </a:xfrm>
          <a:custGeom>
            <a:avLst/>
            <a:gdLst/>
            <a:ahLst/>
            <a:cxnLst/>
            <a:rect l="l" t="t" r="r" b="b"/>
            <a:pathLst>
              <a:path w="3257" h="2531" extrusionOk="0">
                <a:moveTo>
                  <a:pt x="1618" y="0"/>
                </a:moveTo>
                <a:cubicBezTo>
                  <a:pt x="1293" y="0"/>
                  <a:pt x="972" y="108"/>
                  <a:pt x="661" y="255"/>
                </a:cubicBezTo>
                <a:cubicBezTo>
                  <a:pt x="170" y="496"/>
                  <a:pt x="1" y="1237"/>
                  <a:pt x="286" y="1674"/>
                </a:cubicBezTo>
                <a:cubicBezTo>
                  <a:pt x="429" y="1897"/>
                  <a:pt x="625" y="2040"/>
                  <a:pt x="839" y="2120"/>
                </a:cubicBezTo>
                <a:cubicBezTo>
                  <a:pt x="1057" y="2363"/>
                  <a:pt x="1359" y="2531"/>
                  <a:pt x="1696" y="2531"/>
                </a:cubicBezTo>
                <a:cubicBezTo>
                  <a:pt x="1705" y="2531"/>
                  <a:pt x="1714" y="2530"/>
                  <a:pt x="1722" y="2530"/>
                </a:cubicBezTo>
                <a:cubicBezTo>
                  <a:pt x="1803" y="2521"/>
                  <a:pt x="1883" y="2512"/>
                  <a:pt x="1963" y="2495"/>
                </a:cubicBezTo>
                <a:cubicBezTo>
                  <a:pt x="2041" y="2518"/>
                  <a:pt x="2123" y="2529"/>
                  <a:pt x="2206" y="2529"/>
                </a:cubicBezTo>
                <a:cubicBezTo>
                  <a:pt x="2564" y="2529"/>
                  <a:pt x="2946" y="2324"/>
                  <a:pt x="3105" y="2013"/>
                </a:cubicBezTo>
                <a:cubicBezTo>
                  <a:pt x="3194" y="1852"/>
                  <a:pt x="3239" y="1674"/>
                  <a:pt x="3248" y="1495"/>
                </a:cubicBezTo>
                <a:cubicBezTo>
                  <a:pt x="3257" y="1263"/>
                  <a:pt x="3132" y="907"/>
                  <a:pt x="2945" y="755"/>
                </a:cubicBezTo>
                <a:cubicBezTo>
                  <a:pt x="2873" y="701"/>
                  <a:pt x="2793" y="639"/>
                  <a:pt x="2713" y="585"/>
                </a:cubicBezTo>
                <a:cubicBezTo>
                  <a:pt x="2615" y="425"/>
                  <a:pt x="2472" y="282"/>
                  <a:pt x="2293" y="175"/>
                </a:cubicBezTo>
                <a:cubicBezTo>
                  <a:pt x="2068" y="51"/>
                  <a:pt x="1842" y="0"/>
                  <a:pt x="16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" name="Google Shape;311;p5"/>
          <p:cNvGrpSpPr/>
          <p:nvPr/>
        </p:nvGrpSpPr>
        <p:grpSpPr>
          <a:xfrm>
            <a:off x="7999934" y="5862400"/>
            <a:ext cx="818100" cy="551200"/>
            <a:chOff x="2919325" y="1017075"/>
            <a:chExt cx="613575" cy="413400"/>
          </a:xfrm>
        </p:grpSpPr>
        <p:sp>
          <p:nvSpPr>
            <p:cNvPr id="312" name="Google Shape;312;p5"/>
            <p:cNvSpPr/>
            <p:nvPr/>
          </p:nvSpPr>
          <p:spPr>
            <a:xfrm>
              <a:off x="2919325" y="1017075"/>
              <a:ext cx="583975" cy="230575"/>
            </a:xfrm>
            <a:custGeom>
              <a:avLst/>
              <a:gdLst/>
              <a:ahLst/>
              <a:cxnLst/>
              <a:rect l="l" t="t" r="r" b="b"/>
              <a:pathLst>
                <a:path w="23359" h="9223" extrusionOk="0">
                  <a:moveTo>
                    <a:pt x="20518" y="1"/>
                  </a:moveTo>
                  <a:cubicBezTo>
                    <a:pt x="20390" y="1"/>
                    <a:pt x="20262" y="27"/>
                    <a:pt x="20136" y="94"/>
                  </a:cubicBezTo>
                  <a:cubicBezTo>
                    <a:pt x="19422" y="397"/>
                    <a:pt x="18949" y="1058"/>
                    <a:pt x="18271" y="1414"/>
                  </a:cubicBezTo>
                  <a:cubicBezTo>
                    <a:pt x="17780" y="1709"/>
                    <a:pt x="17370" y="2119"/>
                    <a:pt x="16960" y="2512"/>
                  </a:cubicBezTo>
                  <a:cubicBezTo>
                    <a:pt x="16353" y="3154"/>
                    <a:pt x="15648" y="3761"/>
                    <a:pt x="15274" y="4572"/>
                  </a:cubicBezTo>
                  <a:cubicBezTo>
                    <a:pt x="15006" y="4867"/>
                    <a:pt x="14899" y="5259"/>
                    <a:pt x="14703" y="5598"/>
                  </a:cubicBezTo>
                  <a:cubicBezTo>
                    <a:pt x="14132" y="4778"/>
                    <a:pt x="13846" y="3805"/>
                    <a:pt x="13382" y="2922"/>
                  </a:cubicBezTo>
                  <a:cubicBezTo>
                    <a:pt x="13275" y="2931"/>
                    <a:pt x="13168" y="2940"/>
                    <a:pt x="13052" y="2949"/>
                  </a:cubicBezTo>
                  <a:cubicBezTo>
                    <a:pt x="12776" y="2307"/>
                    <a:pt x="12767" y="1486"/>
                    <a:pt x="12214" y="995"/>
                  </a:cubicBezTo>
                  <a:cubicBezTo>
                    <a:pt x="12058" y="903"/>
                    <a:pt x="11908" y="864"/>
                    <a:pt x="11763" y="864"/>
                  </a:cubicBezTo>
                  <a:cubicBezTo>
                    <a:pt x="11249" y="864"/>
                    <a:pt x="10792" y="1341"/>
                    <a:pt x="10340" y="1584"/>
                  </a:cubicBezTo>
                  <a:cubicBezTo>
                    <a:pt x="9885" y="2066"/>
                    <a:pt x="9457" y="2592"/>
                    <a:pt x="9074" y="3136"/>
                  </a:cubicBezTo>
                  <a:cubicBezTo>
                    <a:pt x="9644" y="2583"/>
                    <a:pt x="10091" y="1852"/>
                    <a:pt x="10831" y="1495"/>
                  </a:cubicBezTo>
                  <a:lnTo>
                    <a:pt x="10831" y="1495"/>
                  </a:lnTo>
                  <a:cubicBezTo>
                    <a:pt x="10581" y="1896"/>
                    <a:pt x="10180" y="2155"/>
                    <a:pt x="9903" y="2530"/>
                  </a:cubicBezTo>
                  <a:cubicBezTo>
                    <a:pt x="9662" y="2824"/>
                    <a:pt x="9484" y="3172"/>
                    <a:pt x="9207" y="3431"/>
                  </a:cubicBezTo>
                  <a:cubicBezTo>
                    <a:pt x="8324" y="4198"/>
                    <a:pt x="7575" y="5126"/>
                    <a:pt x="7075" y="6178"/>
                  </a:cubicBezTo>
                  <a:cubicBezTo>
                    <a:pt x="6932" y="6428"/>
                    <a:pt x="7013" y="6722"/>
                    <a:pt x="7013" y="6990"/>
                  </a:cubicBezTo>
                  <a:cubicBezTo>
                    <a:pt x="6790" y="7231"/>
                    <a:pt x="6558" y="7499"/>
                    <a:pt x="6522" y="7838"/>
                  </a:cubicBezTo>
                  <a:cubicBezTo>
                    <a:pt x="5960" y="7124"/>
                    <a:pt x="5371" y="6419"/>
                    <a:pt x="4845" y="5670"/>
                  </a:cubicBezTo>
                  <a:cubicBezTo>
                    <a:pt x="4122" y="5045"/>
                    <a:pt x="3694" y="4189"/>
                    <a:pt x="3186" y="3395"/>
                  </a:cubicBezTo>
                  <a:cubicBezTo>
                    <a:pt x="2954" y="3163"/>
                    <a:pt x="2722" y="2931"/>
                    <a:pt x="2445" y="2753"/>
                  </a:cubicBezTo>
                  <a:cubicBezTo>
                    <a:pt x="1856" y="3029"/>
                    <a:pt x="1419" y="3538"/>
                    <a:pt x="1107" y="4091"/>
                  </a:cubicBezTo>
                  <a:cubicBezTo>
                    <a:pt x="402" y="5652"/>
                    <a:pt x="54" y="7365"/>
                    <a:pt x="1" y="9069"/>
                  </a:cubicBezTo>
                  <a:lnTo>
                    <a:pt x="161" y="8988"/>
                  </a:lnTo>
                  <a:cubicBezTo>
                    <a:pt x="172" y="9161"/>
                    <a:pt x="254" y="9223"/>
                    <a:pt x="359" y="9223"/>
                  </a:cubicBezTo>
                  <a:cubicBezTo>
                    <a:pt x="508" y="9223"/>
                    <a:pt x="704" y="9095"/>
                    <a:pt x="804" y="8979"/>
                  </a:cubicBezTo>
                  <a:cubicBezTo>
                    <a:pt x="1410" y="8373"/>
                    <a:pt x="1508" y="7472"/>
                    <a:pt x="1874" y="6722"/>
                  </a:cubicBezTo>
                  <a:cubicBezTo>
                    <a:pt x="2142" y="6169"/>
                    <a:pt x="2329" y="5572"/>
                    <a:pt x="2615" y="5019"/>
                  </a:cubicBezTo>
                  <a:cubicBezTo>
                    <a:pt x="3195" y="5857"/>
                    <a:pt x="3935" y="6571"/>
                    <a:pt x="4470" y="7445"/>
                  </a:cubicBezTo>
                  <a:cubicBezTo>
                    <a:pt x="4818" y="7891"/>
                    <a:pt x="5121" y="8507"/>
                    <a:pt x="5737" y="8605"/>
                  </a:cubicBezTo>
                  <a:cubicBezTo>
                    <a:pt x="5824" y="8642"/>
                    <a:pt x="5909" y="8657"/>
                    <a:pt x="5993" y="8657"/>
                  </a:cubicBezTo>
                  <a:cubicBezTo>
                    <a:pt x="6274" y="8657"/>
                    <a:pt x="6541" y="8483"/>
                    <a:pt x="6781" y="8346"/>
                  </a:cubicBezTo>
                  <a:cubicBezTo>
                    <a:pt x="6799" y="7927"/>
                    <a:pt x="6897" y="7516"/>
                    <a:pt x="7057" y="7124"/>
                  </a:cubicBezTo>
                  <a:cubicBezTo>
                    <a:pt x="7459" y="7124"/>
                    <a:pt x="7807" y="6865"/>
                    <a:pt x="8003" y="6535"/>
                  </a:cubicBezTo>
                  <a:cubicBezTo>
                    <a:pt x="8404" y="5884"/>
                    <a:pt x="8770" y="5197"/>
                    <a:pt x="9234" y="4581"/>
                  </a:cubicBezTo>
                  <a:cubicBezTo>
                    <a:pt x="9725" y="3868"/>
                    <a:pt x="10358" y="3279"/>
                    <a:pt x="10840" y="2565"/>
                  </a:cubicBezTo>
                  <a:cubicBezTo>
                    <a:pt x="10974" y="2369"/>
                    <a:pt x="11152" y="2226"/>
                    <a:pt x="11331" y="2083"/>
                  </a:cubicBezTo>
                  <a:cubicBezTo>
                    <a:pt x="11741" y="2654"/>
                    <a:pt x="12044" y="3315"/>
                    <a:pt x="12258" y="3984"/>
                  </a:cubicBezTo>
                  <a:lnTo>
                    <a:pt x="12133" y="4100"/>
                  </a:lnTo>
                  <a:cubicBezTo>
                    <a:pt x="12187" y="4091"/>
                    <a:pt x="12294" y="4055"/>
                    <a:pt x="12348" y="4046"/>
                  </a:cubicBezTo>
                  <a:lnTo>
                    <a:pt x="12348" y="4046"/>
                  </a:lnTo>
                  <a:cubicBezTo>
                    <a:pt x="12339" y="4144"/>
                    <a:pt x="12339" y="4358"/>
                    <a:pt x="12339" y="4456"/>
                  </a:cubicBezTo>
                  <a:cubicBezTo>
                    <a:pt x="12410" y="4635"/>
                    <a:pt x="12481" y="4822"/>
                    <a:pt x="12553" y="5001"/>
                  </a:cubicBezTo>
                  <a:cubicBezTo>
                    <a:pt x="12606" y="5331"/>
                    <a:pt x="12749" y="5643"/>
                    <a:pt x="12927" y="5920"/>
                  </a:cubicBezTo>
                  <a:lnTo>
                    <a:pt x="12972" y="5607"/>
                  </a:lnTo>
                  <a:lnTo>
                    <a:pt x="13106" y="5616"/>
                  </a:lnTo>
                  <a:cubicBezTo>
                    <a:pt x="13052" y="5741"/>
                    <a:pt x="12999" y="5875"/>
                    <a:pt x="12945" y="6000"/>
                  </a:cubicBezTo>
                  <a:cubicBezTo>
                    <a:pt x="13284" y="6544"/>
                    <a:pt x="13721" y="7008"/>
                    <a:pt x="14212" y="7418"/>
                  </a:cubicBezTo>
                  <a:cubicBezTo>
                    <a:pt x="14569" y="7267"/>
                    <a:pt x="15077" y="7276"/>
                    <a:pt x="15256" y="6865"/>
                  </a:cubicBezTo>
                  <a:cubicBezTo>
                    <a:pt x="15684" y="6125"/>
                    <a:pt x="16193" y="5438"/>
                    <a:pt x="16710" y="4751"/>
                  </a:cubicBezTo>
                  <a:cubicBezTo>
                    <a:pt x="17040" y="4314"/>
                    <a:pt x="17513" y="4010"/>
                    <a:pt x="17870" y="3600"/>
                  </a:cubicBezTo>
                  <a:cubicBezTo>
                    <a:pt x="18601" y="2806"/>
                    <a:pt x="19529" y="2235"/>
                    <a:pt x="20359" y="1557"/>
                  </a:cubicBezTo>
                  <a:cubicBezTo>
                    <a:pt x="20394" y="3306"/>
                    <a:pt x="21215" y="4974"/>
                    <a:pt x="22303" y="6312"/>
                  </a:cubicBezTo>
                  <a:cubicBezTo>
                    <a:pt x="22415" y="6488"/>
                    <a:pt x="22676" y="6598"/>
                    <a:pt x="22904" y="6598"/>
                  </a:cubicBezTo>
                  <a:cubicBezTo>
                    <a:pt x="23150" y="6598"/>
                    <a:pt x="23358" y="6470"/>
                    <a:pt x="23303" y="6160"/>
                  </a:cubicBezTo>
                  <a:cubicBezTo>
                    <a:pt x="23169" y="4992"/>
                    <a:pt x="22303" y="4064"/>
                    <a:pt x="22054" y="2922"/>
                  </a:cubicBezTo>
                  <a:cubicBezTo>
                    <a:pt x="21732" y="2083"/>
                    <a:pt x="21750" y="1182"/>
                    <a:pt x="21554" y="317"/>
                  </a:cubicBezTo>
                  <a:cubicBezTo>
                    <a:pt x="21221" y="200"/>
                    <a:pt x="20869" y="1"/>
                    <a:pt x="20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2924025" y="1192875"/>
              <a:ext cx="608875" cy="237600"/>
            </a:xfrm>
            <a:custGeom>
              <a:avLst/>
              <a:gdLst/>
              <a:ahLst/>
              <a:cxnLst/>
              <a:rect l="l" t="t" r="r" b="b"/>
              <a:pathLst>
                <a:path w="24355" h="9504" extrusionOk="0">
                  <a:moveTo>
                    <a:pt x="1748" y="3024"/>
                  </a:moveTo>
                  <a:cubicBezTo>
                    <a:pt x="1766" y="3071"/>
                    <a:pt x="1782" y="3114"/>
                    <a:pt x="1793" y="3143"/>
                  </a:cubicBezTo>
                  <a:cubicBezTo>
                    <a:pt x="1778" y="3095"/>
                    <a:pt x="1763" y="3056"/>
                    <a:pt x="1748" y="3024"/>
                  </a:cubicBezTo>
                  <a:close/>
                  <a:moveTo>
                    <a:pt x="22037" y="0"/>
                  </a:moveTo>
                  <a:cubicBezTo>
                    <a:pt x="21774" y="0"/>
                    <a:pt x="21516" y="39"/>
                    <a:pt x="21286" y="172"/>
                  </a:cubicBezTo>
                  <a:cubicBezTo>
                    <a:pt x="19823" y="930"/>
                    <a:pt x="18565" y="2117"/>
                    <a:pt x="17691" y="3509"/>
                  </a:cubicBezTo>
                  <a:cubicBezTo>
                    <a:pt x="16843" y="4160"/>
                    <a:pt x="16272" y="5079"/>
                    <a:pt x="15666" y="5953"/>
                  </a:cubicBezTo>
                  <a:cubicBezTo>
                    <a:pt x="15157" y="4918"/>
                    <a:pt x="14773" y="3821"/>
                    <a:pt x="14301" y="2777"/>
                  </a:cubicBezTo>
                  <a:cubicBezTo>
                    <a:pt x="14149" y="2501"/>
                    <a:pt x="13962" y="2135"/>
                    <a:pt x="13605" y="2126"/>
                  </a:cubicBezTo>
                  <a:cubicBezTo>
                    <a:pt x="13516" y="2120"/>
                    <a:pt x="13426" y="2117"/>
                    <a:pt x="13334" y="2117"/>
                  </a:cubicBezTo>
                  <a:cubicBezTo>
                    <a:pt x="12971" y="2117"/>
                    <a:pt x="12594" y="2173"/>
                    <a:pt x="12302" y="2393"/>
                  </a:cubicBezTo>
                  <a:cubicBezTo>
                    <a:pt x="11232" y="3250"/>
                    <a:pt x="10206" y="4213"/>
                    <a:pt x="9590" y="5462"/>
                  </a:cubicBezTo>
                  <a:cubicBezTo>
                    <a:pt x="9028" y="6131"/>
                    <a:pt x="8662" y="6934"/>
                    <a:pt x="8056" y="7568"/>
                  </a:cubicBezTo>
                  <a:cubicBezTo>
                    <a:pt x="6869" y="6640"/>
                    <a:pt x="6111" y="5302"/>
                    <a:pt x="4996" y="4311"/>
                  </a:cubicBezTo>
                  <a:cubicBezTo>
                    <a:pt x="4354" y="3732"/>
                    <a:pt x="3943" y="2956"/>
                    <a:pt x="3346" y="2349"/>
                  </a:cubicBezTo>
                  <a:cubicBezTo>
                    <a:pt x="3181" y="2192"/>
                    <a:pt x="2977" y="2142"/>
                    <a:pt x="2766" y="2142"/>
                  </a:cubicBezTo>
                  <a:cubicBezTo>
                    <a:pt x="2531" y="2142"/>
                    <a:pt x="2286" y="2204"/>
                    <a:pt x="2070" y="2251"/>
                  </a:cubicBezTo>
                  <a:cubicBezTo>
                    <a:pt x="1615" y="2411"/>
                    <a:pt x="1508" y="2902"/>
                    <a:pt x="1392" y="3312"/>
                  </a:cubicBezTo>
                  <a:cubicBezTo>
                    <a:pt x="1452" y="3185"/>
                    <a:pt x="1541" y="2919"/>
                    <a:pt x="1643" y="2919"/>
                  </a:cubicBezTo>
                  <a:cubicBezTo>
                    <a:pt x="1677" y="2919"/>
                    <a:pt x="1712" y="2949"/>
                    <a:pt x="1748" y="3024"/>
                  </a:cubicBezTo>
                  <a:lnTo>
                    <a:pt x="1748" y="3024"/>
                  </a:lnTo>
                  <a:cubicBezTo>
                    <a:pt x="1722" y="2956"/>
                    <a:pt x="1693" y="2882"/>
                    <a:pt x="1677" y="2840"/>
                  </a:cubicBezTo>
                  <a:lnTo>
                    <a:pt x="1865" y="2750"/>
                  </a:lnTo>
                  <a:cubicBezTo>
                    <a:pt x="1882" y="2688"/>
                    <a:pt x="1918" y="2563"/>
                    <a:pt x="1936" y="2509"/>
                  </a:cubicBezTo>
                  <a:cubicBezTo>
                    <a:pt x="2034" y="2509"/>
                    <a:pt x="2239" y="2518"/>
                    <a:pt x="2337" y="2518"/>
                  </a:cubicBezTo>
                  <a:cubicBezTo>
                    <a:pt x="1802" y="3839"/>
                    <a:pt x="1151" y="5123"/>
                    <a:pt x="812" y="6515"/>
                  </a:cubicBezTo>
                  <a:cubicBezTo>
                    <a:pt x="817" y="6515"/>
                    <a:pt x="822" y="6515"/>
                    <a:pt x="826" y="6515"/>
                  </a:cubicBezTo>
                  <a:cubicBezTo>
                    <a:pt x="1077" y="6515"/>
                    <a:pt x="1009" y="6750"/>
                    <a:pt x="1035" y="6899"/>
                  </a:cubicBezTo>
                  <a:cubicBezTo>
                    <a:pt x="767" y="7122"/>
                    <a:pt x="857" y="7470"/>
                    <a:pt x="892" y="7764"/>
                  </a:cubicBezTo>
                  <a:cubicBezTo>
                    <a:pt x="634" y="8362"/>
                    <a:pt x="384" y="8977"/>
                    <a:pt x="0" y="9504"/>
                  </a:cubicBezTo>
                  <a:cubicBezTo>
                    <a:pt x="625" y="9111"/>
                    <a:pt x="883" y="8397"/>
                    <a:pt x="1294" y="7817"/>
                  </a:cubicBezTo>
                  <a:cubicBezTo>
                    <a:pt x="1668" y="7291"/>
                    <a:pt x="1775" y="6640"/>
                    <a:pt x="1882" y="6015"/>
                  </a:cubicBezTo>
                  <a:cubicBezTo>
                    <a:pt x="1802" y="5114"/>
                    <a:pt x="2302" y="4303"/>
                    <a:pt x="2543" y="3455"/>
                  </a:cubicBezTo>
                  <a:cubicBezTo>
                    <a:pt x="2641" y="3482"/>
                    <a:pt x="2837" y="3544"/>
                    <a:pt x="2935" y="3580"/>
                  </a:cubicBezTo>
                  <a:cubicBezTo>
                    <a:pt x="2819" y="3410"/>
                    <a:pt x="2694" y="3241"/>
                    <a:pt x="2569" y="3080"/>
                  </a:cubicBezTo>
                  <a:lnTo>
                    <a:pt x="2569" y="3080"/>
                  </a:lnTo>
                  <a:cubicBezTo>
                    <a:pt x="2623" y="3098"/>
                    <a:pt x="2730" y="3125"/>
                    <a:pt x="2792" y="3143"/>
                  </a:cubicBezTo>
                  <a:cubicBezTo>
                    <a:pt x="2792" y="3071"/>
                    <a:pt x="2792" y="2920"/>
                    <a:pt x="2792" y="2848"/>
                  </a:cubicBezTo>
                  <a:cubicBezTo>
                    <a:pt x="2828" y="2929"/>
                    <a:pt x="2891" y="3107"/>
                    <a:pt x="2926" y="3196"/>
                  </a:cubicBezTo>
                  <a:cubicBezTo>
                    <a:pt x="3238" y="3598"/>
                    <a:pt x="3470" y="4044"/>
                    <a:pt x="3738" y="4472"/>
                  </a:cubicBezTo>
                  <a:cubicBezTo>
                    <a:pt x="3613" y="4392"/>
                    <a:pt x="3354" y="4222"/>
                    <a:pt x="3230" y="4142"/>
                  </a:cubicBezTo>
                  <a:lnTo>
                    <a:pt x="3230" y="4142"/>
                  </a:lnTo>
                  <a:cubicBezTo>
                    <a:pt x="3399" y="4463"/>
                    <a:pt x="3631" y="4740"/>
                    <a:pt x="3854" y="5016"/>
                  </a:cubicBezTo>
                  <a:cubicBezTo>
                    <a:pt x="4764" y="5899"/>
                    <a:pt x="5344" y="7059"/>
                    <a:pt x="6218" y="7978"/>
                  </a:cubicBezTo>
                  <a:cubicBezTo>
                    <a:pt x="6771" y="8460"/>
                    <a:pt x="7351" y="9031"/>
                    <a:pt x="8127" y="9111"/>
                  </a:cubicBezTo>
                  <a:cubicBezTo>
                    <a:pt x="8448" y="8995"/>
                    <a:pt x="8761" y="8817"/>
                    <a:pt x="9082" y="8692"/>
                  </a:cubicBezTo>
                  <a:cubicBezTo>
                    <a:pt x="9635" y="8442"/>
                    <a:pt x="9867" y="7835"/>
                    <a:pt x="10215" y="7371"/>
                  </a:cubicBezTo>
                  <a:cubicBezTo>
                    <a:pt x="10625" y="6809"/>
                    <a:pt x="10884" y="6149"/>
                    <a:pt x="11321" y="5605"/>
                  </a:cubicBezTo>
                  <a:cubicBezTo>
                    <a:pt x="11892" y="4838"/>
                    <a:pt x="12347" y="3919"/>
                    <a:pt x="13150" y="3366"/>
                  </a:cubicBezTo>
                  <a:cubicBezTo>
                    <a:pt x="13542" y="4445"/>
                    <a:pt x="14024" y="5489"/>
                    <a:pt x="14613" y="6479"/>
                  </a:cubicBezTo>
                  <a:cubicBezTo>
                    <a:pt x="14872" y="6979"/>
                    <a:pt x="15389" y="7345"/>
                    <a:pt x="15933" y="7425"/>
                  </a:cubicBezTo>
                  <a:cubicBezTo>
                    <a:pt x="16361" y="7139"/>
                    <a:pt x="16727" y="6747"/>
                    <a:pt x="16906" y="6256"/>
                  </a:cubicBezTo>
                  <a:cubicBezTo>
                    <a:pt x="17343" y="5159"/>
                    <a:pt x="18208" y="4329"/>
                    <a:pt x="18948" y="3437"/>
                  </a:cubicBezTo>
                  <a:cubicBezTo>
                    <a:pt x="19841" y="2545"/>
                    <a:pt x="20697" y="1555"/>
                    <a:pt x="21875" y="1029"/>
                  </a:cubicBezTo>
                  <a:cubicBezTo>
                    <a:pt x="22133" y="2732"/>
                    <a:pt x="22338" y="4588"/>
                    <a:pt x="23471" y="5971"/>
                  </a:cubicBezTo>
                  <a:cubicBezTo>
                    <a:pt x="23641" y="6033"/>
                    <a:pt x="23810" y="6096"/>
                    <a:pt x="23989" y="6158"/>
                  </a:cubicBezTo>
                  <a:cubicBezTo>
                    <a:pt x="24105" y="6024"/>
                    <a:pt x="24230" y="5891"/>
                    <a:pt x="24337" y="5748"/>
                  </a:cubicBezTo>
                  <a:cubicBezTo>
                    <a:pt x="24355" y="5453"/>
                    <a:pt x="24221" y="5177"/>
                    <a:pt x="24123" y="4909"/>
                  </a:cubicBezTo>
                  <a:cubicBezTo>
                    <a:pt x="23587" y="3544"/>
                    <a:pt x="23204" y="2126"/>
                    <a:pt x="22820" y="707"/>
                  </a:cubicBezTo>
                  <a:cubicBezTo>
                    <a:pt x="22731" y="458"/>
                    <a:pt x="22686" y="128"/>
                    <a:pt x="22410" y="20"/>
                  </a:cubicBezTo>
                  <a:cubicBezTo>
                    <a:pt x="22286" y="9"/>
                    <a:pt x="22161" y="0"/>
                    <a:pt x="22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36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6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1667400" y="465800"/>
            <a:ext cx="97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996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7"/>
          <p:cNvCxnSpPr/>
          <p:nvPr/>
        </p:nvCxnSpPr>
        <p:spPr>
          <a:xfrm flipH="1">
            <a:off x="-110200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7"/>
          <p:cNvCxnSpPr/>
          <p:nvPr/>
        </p:nvCxnSpPr>
        <p:spPr>
          <a:xfrm flipH="1">
            <a:off x="-133133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7"/>
          <p:cNvCxnSpPr/>
          <p:nvPr/>
        </p:nvCxnSpPr>
        <p:spPr>
          <a:xfrm flipH="1">
            <a:off x="-1630133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7"/>
          <p:cNvSpPr/>
          <p:nvPr/>
        </p:nvSpPr>
        <p:spPr>
          <a:xfrm rot="929478">
            <a:off x="-1621857" y="1198858"/>
            <a:ext cx="3486472" cy="4727009"/>
          </a:xfrm>
          <a:custGeom>
            <a:avLst/>
            <a:gdLst/>
            <a:ahLst/>
            <a:cxnLst/>
            <a:rect l="l" t="t" r="r" b="b"/>
            <a:pathLst>
              <a:path w="104591" h="141806" extrusionOk="0">
                <a:moveTo>
                  <a:pt x="28463" y="1"/>
                </a:moveTo>
                <a:cubicBezTo>
                  <a:pt x="27687" y="1"/>
                  <a:pt x="26909" y="57"/>
                  <a:pt x="26130" y="171"/>
                </a:cubicBezTo>
                <a:cubicBezTo>
                  <a:pt x="12293" y="2196"/>
                  <a:pt x="0" y="22286"/>
                  <a:pt x="4068" y="33991"/>
                </a:cubicBezTo>
                <a:cubicBezTo>
                  <a:pt x="8850" y="47791"/>
                  <a:pt x="33552" y="41895"/>
                  <a:pt x="42018" y="58488"/>
                </a:cubicBezTo>
                <a:cubicBezTo>
                  <a:pt x="47014" y="68274"/>
                  <a:pt x="43624" y="80505"/>
                  <a:pt x="37058" y="104235"/>
                </a:cubicBezTo>
                <a:cubicBezTo>
                  <a:pt x="31661" y="123736"/>
                  <a:pt x="27727" y="127108"/>
                  <a:pt x="30537" y="132514"/>
                </a:cubicBezTo>
                <a:cubicBezTo>
                  <a:pt x="34009" y="139182"/>
                  <a:pt x="44030" y="141806"/>
                  <a:pt x="55532" y="141806"/>
                </a:cubicBezTo>
                <a:cubicBezTo>
                  <a:pt x="65930" y="141806"/>
                  <a:pt x="77538" y="139662"/>
                  <a:pt x="86615" y="136422"/>
                </a:cubicBezTo>
                <a:cubicBezTo>
                  <a:pt x="92993" y="134147"/>
                  <a:pt x="96330" y="132907"/>
                  <a:pt x="99006" y="129445"/>
                </a:cubicBezTo>
                <a:cubicBezTo>
                  <a:pt x="104501" y="122335"/>
                  <a:pt x="104590" y="109266"/>
                  <a:pt x="87025" y="75143"/>
                </a:cubicBezTo>
                <a:cubicBezTo>
                  <a:pt x="67270" y="36775"/>
                  <a:pt x="48332" y="1"/>
                  <a:pt x="28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4" name="Google Shape;324;p7"/>
          <p:cNvGrpSpPr/>
          <p:nvPr/>
        </p:nvGrpSpPr>
        <p:grpSpPr>
          <a:xfrm>
            <a:off x="0" y="5340478"/>
            <a:ext cx="5422624" cy="1574541"/>
            <a:chOff x="0" y="4102875"/>
            <a:chExt cx="3731848" cy="1083599"/>
          </a:xfrm>
        </p:grpSpPr>
        <p:sp>
          <p:nvSpPr>
            <p:cNvPr id="325" name="Google Shape;325;p7"/>
            <p:cNvSpPr/>
            <p:nvPr/>
          </p:nvSpPr>
          <p:spPr>
            <a:xfrm>
              <a:off x="1528817" y="4383521"/>
              <a:ext cx="68012" cy="90536"/>
            </a:xfrm>
            <a:custGeom>
              <a:avLst/>
              <a:gdLst/>
              <a:ahLst/>
              <a:cxnLst/>
              <a:rect l="l" t="t" r="r" b="b"/>
              <a:pathLst>
                <a:path w="1401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026" y="1865"/>
                    <a:pt x="1115" y="1847"/>
                    <a:pt x="1204" y="1820"/>
                  </a:cubicBezTo>
                  <a:cubicBezTo>
                    <a:pt x="1276" y="1258"/>
                    <a:pt x="1347" y="696"/>
                    <a:pt x="1401" y="125"/>
                  </a:cubicBezTo>
                  <a:cubicBezTo>
                    <a:pt x="1267" y="45"/>
                    <a:pt x="110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378081" y="4534208"/>
              <a:ext cx="90536" cy="90585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528817" y="4691449"/>
              <a:ext cx="22962" cy="66312"/>
            </a:xfrm>
            <a:custGeom>
              <a:avLst/>
              <a:gdLst/>
              <a:ahLst/>
              <a:cxnLst/>
              <a:rect l="l" t="t" r="r" b="b"/>
              <a:pathLst>
                <a:path w="473" h="1366" extrusionOk="0">
                  <a:moveTo>
                    <a:pt x="473" y="0"/>
                  </a:moveTo>
                  <a:lnTo>
                    <a:pt x="473" y="0"/>
                  </a:lnTo>
                  <a:cubicBezTo>
                    <a:pt x="196" y="161"/>
                    <a:pt x="0" y="455"/>
                    <a:pt x="0" y="803"/>
                  </a:cubicBezTo>
                  <a:cubicBezTo>
                    <a:pt x="0" y="1017"/>
                    <a:pt x="80" y="1205"/>
                    <a:pt x="196" y="1365"/>
                  </a:cubicBezTo>
                  <a:cubicBezTo>
                    <a:pt x="294" y="910"/>
                    <a:pt x="384" y="455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78081" y="4836068"/>
              <a:ext cx="90536" cy="90585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378081" y="5137929"/>
              <a:ext cx="57671" cy="48545"/>
            </a:xfrm>
            <a:custGeom>
              <a:avLst/>
              <a:gdLst/>
              <a:ahLst/>
              <a:cxnLst/>
              <a:rect l="l" t="t" r="r" b="b"/>
              <a:pathLst>
                <a:path w="1188" h="1000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857" y="1000"/>
                  </a:lnTo>
                  <a:cubicBezTo>
                    <a:pt x="973" y="679"/>
                    <a:pt x="1080" y="358"/>
                    <a:pt x="1187" y="37"/>
                  </a:cubicBezTo>
                  <a:cubicBezTo>
                    <a:pt x="1107" y="19"/>
                    <a:pt x="1018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076221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227345" y="4383521"/>
              <a:ext cx="90585" cy="90536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11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925534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11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774361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076221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227345" y="4986804"/>
              <a:ext cx="90585" cy="90536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925534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227345" y="4684944"/>
              <a:ext cx="90585" cy="90536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925534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74361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076221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56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74361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72500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38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23673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21813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71077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38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72500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23673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321813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623673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21813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077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72500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10" y="973"/>
                    <a:pt x="10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71077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955"/>
                    <a:pt x="1" y="973"/>
                    <a:pt x="1" y="1000"/>
                  </a:cubicBezTo>
                  <a:lnTo>
                    <a:pt x="1856" y="1000"/>
                  </a:lnTo>
                  <a:cubicBezTo>
                    <a:pt x="1856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9952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952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52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0" y="4102875"/>
              <a:ext cx="3731848" cy="1083573"/>
            </a:xfrm>
            <a:custGeom>
              <a:avLst/>
              <a:gdLst/>
              <a:ahLst/>
              <a:cxnLst/>
              <a:rect l="l" t="t" r="r" b="b"/>
              <a:pathLst>
                <a:path w="76874" h="22321" extrusionOk="0">
                  <a:moveTo>
                    <a:pt x="4257" y="1"/>
                  </a:moveTo>
                  <a:cubicBezTo>
                    <a:pt x="2814" y="1"/>
                    <a:pt x="1387" y="126"/>
                    <a:pt x="1" y="411"/>
                  </a:cubicBezTo>
                  <a:lnTo>
                    <a:pt x="1" y="22321"/>
                  </a:lnTo>
                  <a:lnTo>
                    <a:pt x="76873" y="22321"/>
                  </a:lnTo>
                  <a:cubicBezTo>
                    <a:pt x="71021" y="13703"/>
                    <a:pt x="63358" y="6272"/>
                    <a:pt x="53304" y="5166"/>
                  </a:cubicBezTo>
                  <a:cubicBezTo>
                    <a:pt x="52356" y="5061"/>
                    <a:pt x="51408" y="5016"/>
                    <a:pt x="50459" y="5016"/>
                  </a:cubicBezTo>
                  <a:cubicBezTo>
                    <a:pt x="45087" y="5016"/>
                    <a:pt x="39709" y="6447"/>
                    <a:pt x="34319" y="6447"/>
                  </a:cubicBezTo>
                  <a:cubicBezTo>
                    <a:pt x="33865" y="6447"/>
                    <a:pt x="33410" y="6437"/>
                    <a:pt x="32955" y="6415"/>
                  </a:cubicBezTo>
                  <a:cubicBezTo>
                    <a:pt x="26461" y="6094"/>
                    <a:pt x="20359" y="3373"/>
                    <a:pt x="14114" y="1571"/>
                  </a:cubicBezTo>
                  <a:cubicBezTo>
                    <a:pt x="10942" y="658"/>
                    <a:pt x="7558" y="1"/>
                    <a:pt x="4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7043" y="4397308"/>
              <a:ext cx="293260" cy="252871"/>
            </a:xfrm>
            <a:custGeom>
              <a:avLst/>
              <a:gdLst/>
              <a:ahLst/>
              <a:cxnLst/>
              <a:rect l="l" t="t" r="r" b="b"/>
              <a:pathLst>
                <a:path w="6041" h="5209" extrusionOk="0">
                  <a:moveTo>
                    <a:pt x="2814" y="0"/>
                  </a:moveTo>
                  <a:cubicBezTo>
                    <a:pt x="2789" y="0"/>
                    <a:pt x="2765" y="1"/>
                    <a:pt x="2740" y="2"/>
                  </a:cubicBezTo>
                  <a:lnTo>
                    <a:pt x="2686" y="2"/>
                  </a:lnTo>
                  <a:cubicBezTo>
                    <a:pt x="2650" y="2"/>
                    <a:pt x="2615" y="11"/>
                    <a:pt x="2588" y="11"/>
                  </a:cubicBezTo>
                  <a:lnTo>
                    <a:pt x="2561" y="11"/>
                  </a:lnTo>
                  <a:cubicBezTo>
                    <a:pt x="1990" y="11"/>
                    <a:pt x="1491" y="243"/>
                    <a:pt x="1107" y="618"/>
                  </a:cubicBezTo>
                  <a:cubicBezTo>
                    <a:pt x="438" y="1126"/>
                    <a:pt x="1" y="1991"/>
                    <a:pt x="313" y="2821"/>
                  </a:cubicBezTo>
                  <a:cubicBezTo>
                    <a:pt x="563" y="3472"/>
                    <a:pt x="902" y="3972"/>
                    <a:pt x="1544" y="4266"/>
                  </a:cubicBezTo>
                  <a:cubicBezTo>
                    <a:pt x="1642" y="4329"/>
                    <a:pt x="1740" y="4382"/>
                    <a:pt x="1848" y="4427"/>
                  </a:cubicBezTo>
                  <a:cubicBezTo>
                    <a:pt x="2035" y="4543"/>
                    <a:pt x="2222" y="4623"/>
                    <a:pt x="2418" y="4685"/>
                  </a:cubicBezTo>
                  <a:cubicBezTo>
                    <a:pt x="2543" y="4784"/>
                    <a:pt x="2677" y="4864"/>
                    <a:pt x="2820" y="4926"/>
                  </a:cubicBezTo>
                  <a:cubicBezTo>
                    <a:pt x="3197" y="5090"/>
                    <a:pt x="3548" y="5209"/>
                    <a:pt x="3924" y="5209"/>
                  </a:cubicBezTo>
                  <a:cubicBezTo>
                    <a:pt x="4083" y="5209"/>
                    <a:pt x="4245" y="5188"/>
                    <a:pt x="4417" y="5140"/>
                  </a:cubicBezTo>
                  <a:cubicBezTo>
                    <a:pt x="4899" y="5007"/>
                    <a:pt x="5425" y="4632"/>
                    <a:pt x="5657" y="4186"/>
                  </a:cubicBezTo>
                  <a:cubicBezTo>
                    <a:pt x="5916" y="3704"/>
                    <a:pt x="6040" y="3124"/>
                    <a:pt x="5862" y="2589"/>
                  </a:cubicBezTo>
                  <a:cubicBezTo>
                    <a:pt x="5728" y="2161"/>
                    <a:pt x="5461" y="1670"/>
                    <a:pt x="5050" y="1429"/>
                  </a:cubicBezTo>
                  <a:cubicBezTo>
                    <a:pt x="4970" y="1313"/>
                    <a:pt x="4872" y="1206"/>
                    <a:pt x="4765" y="1108"/>
                  </a:cubicBezTo>
                  <a:cubicBezTo>
                    <a:pt x="4435" y="582"/>
                    <a:pt x="3899" y="216"/>
                    <a:pt x="3311" y="73"/>
                  </a:cubicBezTo>
                  <a:cubicBezTo>
                    <a:pt x="3155" y="27"/>
                    <a:pt x="2985" y="0"/>
                    <a:pt x="2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94259" y="4518916"/>
              <a:ext cx="202287" cy="205637"/>
            </a:xfrm>
            <a:custGeom>
              <a:avLst/>
              <a:gdLst/>
              <a:ahLst/>
              <a:cxnLst/>
              <a:rect l="l" t="t" r="r" b="b"/>
              <a:pathLst>
                <a:path w="4167" h="4236" extrusionOk="0">
                  <a:moveTo>
                    <a:pt x="2183" y="1"/>
                  </a:moveTo>
                  <a:cubicBezTo>
                    <a:pt x="2151" y="1"/>
                    <a:pt x="2120" y="2"/>
                    <a:pt x="2088" y="4"/>
                  </a:cubicBezTo>
                  <a:lnTo>
                    <a:pt x="1535" y="75"/>
                  </a:lnTo>
                  <a:cubicBezTo>
                    <a:pt x="1187" y="173"/>
                    <a:pt x="874" y="352"/>
                    <a:pt x="616" y="610"/>
                  </a:cubicBezTo>
                  <a:cubicBezTo>
                    <a:pt x="509" y="744"/>
                    <a:pt x="402" y="887"/>
                    <a:pt x="295" y="1030"/>
                  </a:cubicBezTo>
                  <a:cubicBezTo>
                    <a:pt x="107" y="1351"/>
                    <a:pt x="18" y="1699"/>
                    <a:pt x="9" y="2073"/>
                  </a:cubicBezTo>
                  <a:lnTo>
                    <a:pt x="9" y="2163"/>
                  </a:lnTo>
                  <a:cubicBezTo>
                    <a:pt x="0" y="2448"/>
                    <a:pt x="63" y="2716"/>
                    <a:pt x="188" y="2966"/>
                  </a:cubicBezTo>
                  <a:cubicBezTo>
                    <a:pt x="277" y="3215"/>
                    <a:pt x="419" y="3438"/>
                    <a:pt x="616" y="3626"/>
                  </a:cubicBezTo>
                  <a:cubicBezTo>
                    <a:pt x="812" y="3831"/>
                    <a:pt x="1026" y="3974"/>
                    <a:pt x="1285" y="4054"/>
                  </a:cubicBezTo>
                  <a:cubicBezTo>
                    <a:pt x="1507" y="4173"/>
                    <a:pt x="1743" y="4235"/>
                    <a:pt x="1993" y="4235"/>
                  </a:cubicBezTo>
                  <a:cubicBezTo>
                    <a:pt x="2024" y="4235"/>
                    <a:pt x="2056" y="4234"/>
                    <a:pt x="2088" y="4232"/>
                  </a:cubicBezTo>
                  <a:lnTo>
                    <a:pt x="2632" y="4161"/>
                  </a:lnTo>
                  <a:cubicBezTo>
                    <a:pt x="2989" y="4063"/>
                    <a:pt x="3292" y="3884"/>
                    <a:pt x="3551" y="3626"/>
                  </a:cubicBezTo>
                  <a:cubicBezTo>
                    <a:pt x="3658" y="3492"/>
                    <a:pt x="3765" y="3349"/>
                    <a:pt x="3872" y="3206"/>
                  </a:cubicBezTo>
                  <a:cubicBezTo>
                    <a:pt x="4059" y="2885"/>
                    <a:pt x="4157" y="2537"/>
                    <a:pt x="4157" y="2163"/>
                  </a:cubicBezTo>
                  <a:lnTo>
                    <a:pt x="4157" y="2073"/>
                  </a:lnTo>
                  <a:cubicBezTo>
                    <a:pt x="4166" y="1788"/>
                    <a:pt x="4113" y="1520"/>
                    <a:pt x="3979" y="1271"/>
                  </a:cubicBezTo>
                  <a:cubicBezTo>
                    <a:pt x="3899" y="1021"/>
                    <a:pt x="3756" y="798"/>
                    <a:pt x="3551" y="610"/>
                  </a:cubicBezTo>
                  <a:cubicBezTo>
                    <a:pt x="3363" y="405"/>
                    <a:pt x="3140" y="262"/>
                    <a:pt x="2882" y="182"/>
                  </a:cubicBezTo>
                  <a:cubicBezTo>
                    <a:pt x="2668" y="63"/>
                    <a:pt x="2433" y="1"/>
                    <a:pt x="2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54290" y="4881945"/>
              <a:ext cx="210054" cy="210200"/>
            </a:xfrm>
            <a:custGeom>
              <a:avLst/>
              <a:gdLst/>
              <a:ahLst/>
              <a:cxnLst/>
              <a:rect l="l" t="t" r="r" b="b"/>
              <a:pathLst>
                <a:path w="4327" h="4330" extrusionOk="0">
                  <a:moveTo>
                    <a:pt x="2010" y="1"/>
                  </a:moveTo>
                  <a:cubicBezTo>
                    <a:pt x="1747" y="1"/>
                    <a:pt x="1500" y="56"/>
                    <a:pt x="1276" y="180"/>
                  </a:cubicBezTo>
                  <a:cubicBezTo>
                    <a:pt x="1017" y="260"/>
                    <a:pt x="794" y="403"/>
                    <a:pt x="607" y="608"/>
                  </a:cubicBezTo>
                  <a:lnTo>
                    <a:pt x="286" y="1027"/>
                  </a:lnTo>
                  <a:cubicBezTo>
                    <a:pt x="98" y="1349"/>
                    <a:pt x="0" y="1697"/>
                    <a:pt x="0" y="2071"/>
                  </a:cubicBezTo>
                  <a:lnTo>
                    <a:pt x="72" y="2624"/>
                  </a:lnTo>
                  <a:cubicBezTo>
                    <a:pt x="170" y="2972"/>
                    <a:pt x="348" y="3276"/>
                    <a:pt x="607" y="3534"/>
                  </a:cubicBezTo>
                  <a:cubicBezTo>
                    <a:pt x="669" y="3597"/>
                    <a:pt x="732" y="3659"/>
                    <a:pt x="794" y="3722"/>
                  </a:cubicBezTo>
                  <a:cubicBezTo>
                    <a:pt x="981" y="3927"/>
                    <a:pt x="1204" y="4070"/>
                    <a:pt x="1454" y="4150"/>
                  </a:cubicBezTo>
                  <a:cubicBezTo>
                    <a:pt x="1686" y="4274"/>
                    <a:pt x="1934" y="4329"/>
                    <a:pt x="2197" y="4329"/>
                  </a:cubicBezTo>
                  <a:cubicBezTo>
                    <a:pt x="2217" y="4329"/>
                    <a:pt x="2237" y="4329"/>
                    <a:pt x="2257" y="4328"/>
                  </a:cubicBezTo>
                  <a:cubicBezTo>
                    <a:pt x="2277" y="4329"/>
                    <a:pt x="2297" y="4329"/>
                    <a:pt x="2317" y="4329"/>
                  </a:cubicBezTo>
                  <a:cubicBezTo>
                    <a:pt x="2580" y="4329"/>
                    <a:pt x="2827" y="4274"/>
                    <a:pt x="3051" y="4150"/>
                  </a:cubicBezTo>
                  <a:cubicBezTo>
                    <a:pt x="3310" y="4070"/>
                    <a:pt x="3533" y="3927"/>
                    <a:pt x="3720" y="3722"/>
                  </a:cubicBezTo>
                  <a:cubicBezTo>
                    <a:pt x="3827" y="3579"/>
                    <a:pt x="3934" y="3445"/>
                    <a:pt x="4041" y="3302"/>
                  </a:cubicBezTo>
                  <a:cubicBezTo>
                    <a:pt x="4229" y="2981"/>
                    <a:pt x="4327" y="2633"/>
                    <a:pt x="4327" y="2259"/>
                  </a:cubicBezTo>
                  <a:cubicBezTo>
                    <a:pt x="4300" y="2071"/>
                    <a:pt x="4282" y="1893"/>
                    <a:pt x="4255" y="1705"/>
                  </a:cubicBezTo>
                  <a:cubicBezTo>
                    <a:pt x="4157" y="1358"/>
                    <a:pt x="3979" y="1054"/>
                    <a:pt x="3720" y="796"/>
                  </a:cubicBezTo>
                  <a:cubicBezTo>
                    <a:pt x="3658" y="733"/>
                    <a:pt x="3595" y="671"/>
                    <a:pt x="3533" y="608"/>
                  </a:cubicBezTo>
                  <a:cubicBezTo>
                    <a:pt x="3346" y="403"/>
                    <a:pt x="3123" y="260"/>
                    <a:pt x="2873" y="180"/>
                  </a:cubicBezTo>
                  <a:cubicBezTo>
                    <a:pt x="2641" y="56"/>
                    <a:pt x="2393" y="1"/>
                    <a:pt x="2130" y="1"/>
                  </a:cubicBezTo>
                  <a:cubicBezTo>
                    <a:pt x="2110" y="1"/>
                    <a:pt x="2090" y="1"/>
                    <a:pt x="2070" y="2"/>
                  </a:cubicBezTo>
                  <a:cubicBezTo>
                    <a:pt x="2050" y="1"/>
                    <a:pt x="2030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540905" y="4619844"/>
              <a:ext cx="285445" cy="281270"/>
            </a:xfrm>
            <a:custGeom>
              <a:avLst/>
              <a:gdLst/>
              <a:ahLst/>
              <a:cxnLst/>
              <a:rect l="l" t="t" r="r" b="b"/>
              <a:pathLst>
                <a:path w="5880" h="5794" extrusionOk="0">
                  <a:moveTo>
                    <a:pt x="2816" y="0"/>
                  </a:moveTo>
                  <a:cubicBezTo>
                    <a:pt x="2599" y="0"/>
                    <a:pt x="2379" y="22"/>
                    <a:pt x="2160" y="66"/>
                  </a:cubicBezTo>
                  <a:cubicBezTo>
                    <a:pt x="813" y="360"/>
                    <a:pt x="1" y="1805"/>
                    <a:pt x="322" y="3108"/>
                  </a:cubicBezTo>
                  <a:cubicBezTo>
                    <a:pt x="438" y="3581"/>
                    <a:pt x="679" y="3991"/>
                    <a:pt x="1009" y="4321"/>
                  </a:cubicBezTo>
                  <a:cubicBezTo>
                    <a:pt x="1408" y="5239"/>
                    <a:pt x="2280" y="5794"/>
                    <a:pt x="3259" y="5794"/>
                  </a:cubicBezTo>
                  <a:cubicBezTo>
                    <a:pt x="3460" y="5794"/>
                    <a:pt x="3666" y="5770"/>
                    <a:pt x="3873" y="5722"/>
                  </a:cubicBezTo>
                  <a:cubicBezTo>
                    <a:pt x="5041" y="5445"/>
                    <a:pt x="5817" y="4268"/>
                    <a:pt x="5862" y="3117"/>
                  </a:cubicBezTo>
                  <a:cubicBezTo>
                    <a:pt x="5880" y="2733"/>
                    <a:pt x="5808" y="2358"/>
                    <a:pt x="5675" y="2002"/>
                  </a:cubicBezTo>
                  <a:cubicBezTo>
                    <a:pt x="5594" y="1680"/>
                    <a:pt x="5460" y="1377"/>
                    <a:pt x="5246" y="1101"/>
                  </a:cubicBezTo>
                  <a:cubicBezTo>
                    <a:pt x="4934" y="699"/>
                    <a:pt x="4542" y="432"/>
                    <a:pt x="4087" y="271"/>
                  </a:cubicBezTo>
                  <a:cubicBezTo>
                    <a:pt x="3691" y="91"/>
                    <a:pt x="3260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2900345" y="4760385"/>
              <a:ext cx="285445" cy="281512"/>
            </a:xfrm>
            <a:custGeom>
              <a:avLst/>
              <a:gdLst/>
              <a:ahLst/>
              <a:cxnLst/>
              <a:rect l="l" t="t" r="r" b="b"/>
              <a:pathLst>
                <a:path w="5880" h="5799" extrusionOk="0">
                  <a:moveTo>
                    <a:pt x="2820" y="0"/>
                  </a:moveTo>
                  <a:cubicBezTo>
                    <a:pt x="2604" y="0"/>
                    <a:pt x="2386" y="23"/>
                    <a:pt x="2169" y="70"/>
                  </a:cubicBezTo>
                  <a:cubicBezTo>
                    <a:pt x="822" y="365"/>
                    <a:pt x="1" y="1801"/>
                    <a:pt x="322" y="3112"/>
                  </a:cubicBezTo>
                  <a:cubicBezTo>
                    <a:pt x="438" y="3585"/>
                    <a:pt x="688" y="3995"/>
                    <a:pt x="1018" y="4317"/>
                  </a:cubicBezTo>
                  <a:cubicBezTo>
                    <a:pt x="1410" y="5242"/>
                    <a:pt x="2281" y="5798"/>
                    <a:pt x="3259" y="5798"/>
                  </a:cubicBezTo>
                  <a:cubicBezTo>
                    <a:pt x="3460" y="5798"/>
                    <a:pt x="3666" y="5775"/>
                    <a:pt x="3873" y="5726"/>
                  </a:cubicBezTo>
                  <a:cubicBezTo>
                    <a:pt x="5041" y="5449"/>
                    <a:pt x="5826" y="4272"/>
                    <a:pt x="5862" y="3121"/>
                  </a:cubicBezTo>
                  <a:cubicBezTo>
                    <a:pt x="5880" y="2737"/>
                    <a:pt x="5809" y="2363"/>
                    <a:pt x="5675" y="2006"/>
                  </a:cubicBezTo>
                  <a:cubicBezTo>
                    <a:pt x="5603" y="1685"/>
                    <a:pt x="5461" y="1382"/>
                    <a:pt x="5247" y="1105"/>
                  </a:cubicBezTo>
                  <a:cubicBezTo>
                    <a:pt x="4934" y="704"/>
                    <a:pt x="4542" y="436"/>
                    <a:pt x="4096" y="275"/>
                  </a:cubicBezTo>
                  <a:cubicBezTo>
                    <a:pt x="3694" y="96"/>
                    <a:pt x="3261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169770" y="4766356"/>
              <a:ext cx="129955" cy="100537"/>
            </a:xfrm>
            <a:custGeom>
              <a:avLst/>
              <a:gdLst/>
              <a:ahLst/>
              <a:cxnLst/>
              <a:rect l="l" t="t" r="r" b="b"/>
              <a:pathLst>
                <a:path w="2677" h="2071" extrusionOk="0">
                  <a:moveTo>
                    <a:pt x="1339" y="1"/>
                  </a:moveTo>
                  <a:cubicBezTo>
                    <a:pt x="0" y="1"/>
                    <a:pt x="0" y="2070"/>
                    <a:pt x="1339" y="2070"/>
                  </a:cubicBezTo>
                  <a:cubicBezTo>
                    <a:pt x="2668" y="2070"/>
                    <a:pt x="2677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408378" y="4486778"/>
              <a:ext cx="158111" cy="122867"/>
            </a:xfrm>
            <a:custGeom>
              <a:avLst/>
              <a:gdLst/>
              <a:ahLst/>
              <a:cxnLst/>
              <a:rect l="l" t="t" r="r" b="b"/>
              <a:pathLst>
                <a:path w="3257" h="2531" extrusionOk="0">
                  <a:moveTo>
                    <a:pt x="1618" y="0"/>
                  </a:moveTo>
                  <a:cubicBezTo>
                    <a:pt x="1293" y="0"/>
                    <a:pt x="972" y="108"/>
                    <a:pt x="661" y="255"/>
                  </a:cubicBezTo>
                  <a:cubicBezTo>
                    <a:pt x="170" y="496"/>
                    <a:pt x="1" y="1237"/>
                    <a:pt x="286" y="1674"/>
                  </a:cubicBezTo>
                  <a:cubicBezTo>
                    <a:pt x="429" y="1897"/>
                    <a:pt x="625" y="2040"/>
                    <a:pt x="839" y="2120"/>
                  </a:cubicBezTo>
                  <a:cubicBezTo>
                    <a:pt x="1057" y="2363"/>
                    <a:pt x="1359" y="2531"/>
                    <a:pt x="1696" y="2531"/>
                  </a:cubicBezTo>
                  <a:cubicBezTo>
                    <a:pt x="1705" y="2531"/>
                    <a:pt x="1714" y="2530"/>
                    <a:pt x="1722" y="2530"/>
                  </a:cubicBezTo>
                  <a:cubicBezTo>
                    <a:pt x="1803" y="2521"/>
                    <a:pt x="1883" y="2512"/>
                    <a:pt x="1963" y="2495"/>
                  </a:cubicBezTo>
                  <a:cubicBezTo>
                    <a:pt x="2041" y="2518"/>
                    <a:pt x="2123" y="2529"/>
                    <a:pt x="2206" y="2529"/>
                  </a:cubicBezTo>
                  <a:cubicBezTo>
                    <a:pt x="2564" y="2529"/>
                    <a:pt x="2946" y="2324"/>
                    <a:pt x="3105" y="2013"/>
                  </a:cubicBezTo>
                  <a:cubicBezTo>
                    <a:pt x="3194" y="1852"/>
                    <a:pt x="3239" y="1674"/>
                    <a:pt x="3248" y="1495"/>
                  </a:cubicBezTo>
                  <a:cubicBezTo>
                    <a:pt x="3257" y="1263"/>
                    <a:pt x="3132" y="907"/>
                    <a:pt x="2945" y="755"/>
                  </a:cubicBezTo>
                  <a:cubicBezTo>
                    <a:pt x="2873" y="701"/>
                    <a:pt x="2793" y="639"/>
                    <a:pt x="2713" y="585"/>
                  </a:cubicBezTo>
                  <a:cubicBezTo>
                    <a:pt x="2615" y="425"/>
                    <a:pt x="2472" y="282"/>
                    <a:pt x="2293" y="175"/>
                  </a:cubicBezTo>
                  <a:cubicBezTo>
                    <a:pt x="2068" y="51"/>
                    <a:pt x="1842" y="0"/>
                    <a:pt x="1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114333" y="4801455"/>
              <a:ext cx="157237" cy="122916"/>
            </a:xfrm>
            <a:custGeom>
              <a:avLst/>
              <a:gdLst/>
              <a:ahLst/>
              <a:cxnLst/>
              <a:rect l="l" t="t" r="r" b="b"/>
              <a:pathLst>
                <a:path w="3239" h="2532" extrusionOk="0">
                  <a:moveTo>
                    <a:pt x="1118" y="0"/>
                  </a:moveTo>
                  <a:cubicBezTo>
                    <a:pt x="661" y="0"/>
                    <a:pt x="203" y="266"/>
                    <a:pt x="89" y="750"/>
                  </a:cubicBezTo>
                  <a:cubicBezTo>
                    <a:pt x="0" y="1160"/>
                    <a:pt x="152" y="1624"/>
                    <a:pt x="491" y="1874"/>
                  </a:cubicBezTo>
                  <a:cubicBezTo>
                    <a:pt x="580" y="2061"/>
                    <a:pt x="732" y="2248"/>
                    <a:pt x="910" y="2338"/>
                  </a:cubicBezTo>
                  <a:cubicBezTo>
                    <a:pt x="1066" y="2425"/>
                    <a:pt x="1253" y="2469"/>
                    <a:pt x="1443" y="2469"/>
                  </a:cubicBezTo>
                  <a:cubicBezTo>
                    <a:pt x="1524" y="2469"/>
                    <a:pt x="1606" y="2461"/>
                    <a:pt x="1686" y="2445"/>
                  </a:cubicBezTo>
                  <a:cubicBezTo>
                    <a:pt x="1800" y="2505"/>
                    <a:pt x="1933" y="2531"/>
                    <a:pt x="2069" y="2531"/>
                  </a:cubicBezTo>
                  <a:cubicBezTo>
                    <a:pt x="2317" y="2531"/>
                    <a:pt x="2575" y="2443"/>
                    <a:pt x="2748" y="2311"/>
                  </a:cubicBezTo>
                  <a:cubicBezTo>
                    <a:pt x="3069" y="2061"/>
                    <a:pt x="3239" y="1624"/>
                    <a:pt x="3114" y="1222"/>
                  </a:cubicBezTo>
                  <a:cubicBezTo>
                    <a:pt x="2962" y="705"/>
                    <a:pt x="2543" y="339"/>
                    <a:pt x="2034" y="241"/>
                  </a:cubicBezTo>
                  <a:cubicBezTo>
                    <a:pt x="1820" y="143"/>
                    <a:pt x="1597" y="72"/>
                    <a:pt x="1365" y="27"/>
                  </a:cubicBezTo>
                  <a:cubicBezTo>
                    <a:pt x="1284" y="9"/>
                    <a:pt x="1201" y="0"/>
                    <a:pt x="1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5953" y="4405124"/>
              <a:ext cx="342194" cy="445595"/>
            </a:xfrm>
            <a:custGeom>
              <a:avLst/>
              <a:gdLst/>
              <a:ahLst/>
              <a:cxnLst/>
              <a:rect l="l" t="t" r="r" b="b"/>
              <a:pathLst>
                <a:path w="7049" h="9179" extrusionOk="0">
                  <a:moveTo>
                    <a:pt x="1413" y="935"/>
                  </a:moveTo>
                  <a:cubicBezTo>
                    <a:pt x="1433" y="935"/>
                    <a:pt x="1452" y="936"/>
                    <a:pt x="1473" y="938"/>
                  </a:cubicBezTo>
                  <a:cubicBezTo>
                    <a:pt x="1455" y="992"/>
                    <a:pt x="1428" y="1036"/>
                    <a:pt x="1410" y="1081"/>
                  </a:cubicBezTo>
                  <a:cubicBezTo>
                    <a:pt x="1312" y="1393"/>
                    <a:pt x="1259" y="1732"/>
                    <a:pt x="1232" y="2080"/>
                  </a:cubicBezTo>
                  <a:cubicBezTo>
                    <a:pt x="1036" y="1804"/>
                    <a:pt x="911" y="1473"/>
                    <a:pt x="1080" y="1143"/>
                  </a:cubicBezTo>
                  <a:cubicBezTo>
                    <a:pt x="1159" y="994"/>
                    <a:pt x="1272" y="935"/>
                    <a:pt x="1413" y="935"/>
                  </a:cubicBezTo>
                  <a:close/>
                  <a:moveTo>
                    <a:pt x="2249" y="1366"/>
                  </a:moveTo>
                  <a:cubicBezTo>
                    <a:pt x="2847" y="1848"/>
                    <a:pt x="3471" y="2589"/>
                    <a:pt x="3650" y="2794"/>
                  </a:cubicBezTo>
                  <a:cubicBezTo>
                    <a:pt x="3962" y="3142"/>
                    <a:pt x="4256" y="3516"/>
                    <a:pt x="4542" y="3900"/>
                  </a:cubicBezTo>
                  <a:cubicBezTo>
                    <a:pt x="4399" y="4052"/>
                    <a:pt x="4247" y="4203"/>
                    <a:pt x="4105" y="4346"/>
                  </a:cubicBezTo>
                  <a:cubicBezTo>
                    <a:pt x="3757" y="4096"/>
                    <a:pt x="3418" y="3838"/>
                    <a:pt x="3070" y="3588"/>
                  </a:cubicBezTo>
                  <a:cubicBezTo>
                    <a:pt x="2766" y="3356"/>
                    <a:pt x="2445" y="3142"/>
                    <a:pt x="2133" y="2910"/>
                  </a:cubicBezTo>
                  <a:cubicBezTo>
                    <a:pt x="2142" y="2821"/>
                    <a:pt x="2133" y="2731"/>
                    <a:pt x="2142" y="2642"/>
                  </a:cubicBezTo>
                  <a:cubicBezTo>
                    <a:pt x="2142" y="2285"/>
                    <a:pt x="2115" y="1759"/>
                    <a:pt x="2249" y="1366"/>
                  </a:cubicBezTo>
                  <a:close/>
                  <a:moveTo>
                    <a:pt x="5059" y="4649"/>
                  </a:moveTo>
                  <a:cubicBezTo>
                    <a:pt x="5095" y="4703"/>
                    <a:pt x="5122" y="4747"/>
                    <a:pt x="5157" y="4801"/>
                  </a:cubicBezTo>
                  <a:cubicBezTo>
                    <a:pt x="5166" y="4908"/>
                    <a:pt x="5175" y="5015"/>
                    <a:pt x="5184" y="5131"/>
                  </a:cubicBezTo>
                  <a:cubicBezTo>
                    <a:pt x="5059" y="5033"/>
                    <a:pt x="4925" y="4944"/>
                    <a:pt x="4836" y="4881"/>
                  </a:cubicBezTo>
                  <a:cubicBezTo>
                    <a:pt x="4907" y="4810"/>
                    <a:pt x="4988" y="4730"/>
                    <a:pt x="5059" y="4649"/>
                  </a:cubicBezTo>
                  <a:close/>
                  <a:moveTo>
                    <a:pt x="2151" y="4016"/>
                  </a:moveTo>
                  <a:cubicBezTo>
                    <a:pt x="2588" y="4337"/>
                    <a:pt x="3025" y="4658"/>
                    <a:pt x="3453" y="4979"/>
                  </a:cubicBezTo>
                  <a:cubicBezTo>
                    <a:pt x="3132" y="5301"/>
                    <a:pt x="2802" y="5604"/>
                    <a:pt x="2472" y="5916"/>
                  </a:cubicBezTo>
                  <a:cubicBezTo>
                    <a:pt x="2392" y="5818"/>
                    <a:pt x="2329" y="5720"/>
                    <a:pt x="2258" y="5622"/>
                  </a:cubicBezTo>
                  <a:cubicBezTo>
                    <a:pt x="2204" y="5086"/>
                    <a:pt x="2169" y="4551"/>
                    <a:pt x="2151" y="4016"/>
                  </a:cubicBezTo>
                  <a:close/>
                  <a:moveTo>
                    <a:pt x="4185" y="5524"/>
                  </a:moveTo>
                  <a:cubicBezTo>
                    <a:pt x="4524" y="5786"/>
                    <a:pt x="4913" y="6195"/>
                    <a:pt x="5311" y="6195"/>
                  </a:cubicBezTo>
                  <a:cubicBezTo>
                    <a:pt x="5467" y="6195"/>
                    <a:pt x="5625" y="6131"/>
                    <a:pt x="5782" y="5970"/>
                  </a:cubicBezTo>
                  <a:cubicBezTo>
                    <a:pt x="5996" y="6478"/>
                    <a:pt x="6148" y="7040"/>
                    <a:pt x="6049" y="7584"/>
                  </a:cubicBezTo>
                  <a:cubicBezTo>
                    <a:pt x="6005" y="7816"/>
                    <a:pt x="5907" y="8218"/>
                    <a:pt x="5639" y="8298"/>
                  </a:cubicBezTo>
                  <a:cubicBezTo>
                    <a:pt x="5608" y="8307"/>
                    <a:pt x="5575" y="8311"/>
                    <a:pt x="5541" y="8311"/>
                  </a:cubicBezTo>
                  <a:cubicBezTo>
                    <a:pt x="5296" y="8311"/>
                    <a:pt x="4997" y="8106"/>
                    <a:pt x="4809" y="8004"/>
                  </a:cubicBezTo>
                  <a:cubicBezTo>
                    <a:pt x="4158" y="7620"/>
                    <a:pt x="3560" y="7147"/>
                    <a:pt x="3043" y="6603"/>
                  </a:cubicBezTo>
                  <a:cubicBezTo>
                    <a:pt x="3436" y="6246"/>
                    <a:pt x="3810" y="5889"/>
                    <a:pt x="4185" y="5524"/>
                  </a:cubicBezTo>
                  <a:close/>
                  <a:moveTo>
                    <a:pt x="1376" y="1"/>
                  </a:moveTo>
                  <a:cubicBezTo>
                    <a:pt x="1073" y="1"/>
                    <a:pt x="780" y="117"/>
                    <a:pt x="509" y="403"/>
                  </a:cubicBezTo>
                  <a:cubicBezTo>
                    <a:pt x="153" y="778"/>
                    <a:pt x="46" y="1331"/>
                    <a:pt x="153" y="1839"/>
                  </a:cubicBezTo>
                  <a:cubicBezTo>
                    <a:pt x="54" y="1911"/>
                    <a:pt x="1" y="2018"/>
                    <a:pt x="19" y="2178"/>
                  </a:cubicBezTo>
                  <a:cubicBezTo>
                    <a:pt x="197" y="3525"/>
                    <a:pt x="652" y="4810"/>
                    <a:pt x="1402" y="5943"/>
                  </a:cubicBezTo>
                  <a:cubicBezTo>
                    <a:pt x="1437" y="6318"/>
                    <a:pt x="1491" y="6701"/>
                    <a:pt x="1553" y="7076"/>
                  </a:cubicBezTo>
                  <a:cubicBezTo>
                    <a:pt x="1586" y="7292"/>
                    <a:pt x="1769" y="7391"/>
                    <a:pt x="1960" y="7391"/>
                  </a:cubicBezTo>
                  <a:cubicBezTo>
                    <a:pt x="2084" y="7391"/>
                    <a:pt x="2211" y="7349"/>
                    <a:pt x="2303" y="7272"/>
                  </a:cubicBezTo>
                  <a:cubicBezTo>
                    <a:pt x="2329" y="7254"/>
                    <a:pt x="2356" y="7228"/>
                    <a:pt x="2383" y="7201"/>
                  </a:cubicBezTo>
                  <a:cubicBezTo>
                    <a:pt x="3088" y="7959"/>
                    <a:pt x="3926" y="8628"/>
                    <a:pt x="4854" y="9030"/>
                  </a:cubicBezTo>
                  <a:cubicBezTo>
                    <a:pt x="5084" y="9128"/>
                    <a:pt x="5316" y="9178"/>
                    <a:pt x="5538" y="9178"/>
                  </a:cubicBezTo>
                  <a:cubicBezTo>
                    <a:pt x="6019" y="9178"/>
                    <a:pt x="6450" y="8939"/>
                    <a:pt x="6701" y="8432"/>
                  </a:cubicBezTo>
                  <a:cubicBezTo>
                    <a:pt x="7049" y="7736"/>
                    <a:pt x="7031" y="6924"/>
                    <a:pt x="6808" y="6193"/>
                  </a:cubicBezTo>
                  <a:cubicBezTo>
                    <a:pt x="6638" y="5595"/>
                    <a:pt x="6362" y="5015"/>
                    <a:pt x="6032" y="4453"/>
                  </a:cubicBezTo>
                  <a:cubicBezTo>
                    <a:pt x="5987" y="4266"/>
                    <a:pt x="5942" y="4078"/>
                    <a:pt x="5907" y="3909"/>
                  </a:cubicBezTo>
                  <a:cubicBezTo>
                    <a:pt x="5898" y="3873"/>
                    <a:pt x="5880" y="3838"/>
                    <a:pt x="5871" y="3802"/>
                  </a:cubicBezTo>
                  <a:cubicBezTo>
                    <a:pt x="6165" y="3490"/>
                    <a:pt x="6460" y="3168"/>
                    <a:pt x="6745" y="2838"/>
                  </a:cubicBezTo>
                  <a:cubicBezTo>
                    <a:pt x="7038" y="2511"/>
                    <a:pt x="6738" y="2059"/>
                    <a:pt x="6408" y="2059"/>
                  </a:cubicBezTo>
                  <a:cubicBezTo>
                    <a:pt x="6307" y="2059"/>
                    <a:pt x="6202" y="2102"/>
                    <a:pt x="6112" y="2205"/>
                  </a:cubicBezTo>
                  <a:cubicBezTo>
                    <a:pt x="5924" y="2419"/>
                    <a:pt x="5728" y="2624"/>
                    <a:pt x="5541" y="2838"/>
                  </a:cubicBezTo>
                  <a:cubicBezTo>
                    <a:pt x="5389" y="2473"/>
                    <a:pt x="5202" y="2125"/>
                    <a:pt x="4988" y="1804"/>
                  </a:cubicBezTo>
                  <a:cubicBezTo>
                    <a:pt x="4542" y="1117"/>
                    <a:pt x="3935" y="314"/>
                    <a:pt x="3114" y="73"/>
                  </a:cubicBezTo>
                  <a:cubicBezTo>
                    <a:pt x="2980" y="32"/>
                    <a:pt x="2851" y="14"/>
                    <a:pt x="2726" y="14"/>
                  </a:cubicBezTo>
                  <a:cubicBezTo>
                    <a:pt x="2495" y="14"/>
                    <a:pt x="2283" y="79"/>
                    <a:pt x="2097" y="189"/>
                  </a:cubicBezTo>
                  <a:cubicBezTo>
                    <a:pt x="1855" y="72"/>
                    <a:pt x="1613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7" name="Google Shape;367;p7"/>
          <p:cNvSpPr/>
          <p:nvPr/>
        </p:nvSpPr>
        <p:spPr>
          <a:xfrm rot="8999873">
            <a:off x="3864509" y="3713085"/>
            <a:ext cx="5534743" cy="4534175"/>
          </a:xfrm>
          <a:custGeom>
            <a:avLst/>
            <a:gdLst/>
            <a:ahLst/>
            <a:cxnLst/>
            <a:rect l="l" t="t" r="r" b="b"/>
            <a:pathLst>
              <a:path w="148394" h="105444" extrusionOk="0">
                <a:moveTo>
                  <a:pt x="29382" y="0"/>
                </a:moveTo>
                <a:cubicBezTo>
                  <a:pt x="25512" y="0"/>
                  <a:pt x="22619" y="982"/>
                  <a:pt x="20269" y="2535"/>
                </a:cubicBezTo>
                <a:cubicBezTo>
                  <a:pt x="16621" y="4943"/>
                  <a:pt x="15140" y="8182"/>
                  <a:pt x="12401" y="14373"/>
                </a:cubicBezTo>
                <a:cubicBezTo>
                  <a:pt x="4194" y="32938"/>
                  <a:pt x="1" y="63064"/>
                  <a:pt x="12178" y="70584"/>
                </a:cubicBezTo>
                <a:cubicBezTo>
                  <a:pt x="13562" y="71440"/>
                  <a:pt x="14838" y="71804"/>
                  <a:pt x="16342" y="71804"/>
                </a:cubicBezTo>
                <a:cubicBezTo>
                  <a:pt x="20470" y="71804"/>
                  <a:pt x="26318" y="69058"/>
                  <a:pt x="40859" y="66168"/>
                </a:cubicBezTo>
                <a:cubicBezTo>
                  <a:pt x="55157" y="63321"/>
                  <a:pt x="65355" y="61291"/>
                  <a:pt x="73244" y="61291"/>
                </a:cubicBezTo>
                <a:cubicBezTo>
                  <a:pt x="78679" y="61291"/>
                  <a:pt x="83019" y="62255"/>
                  <a:pt x="86847" y="64580"/>
                </a:cubicBezTo>
                <a:cubicBezTo>
                  <a:pt x="102771" y="74251"/>
                  <a:pt x="95072" y="98444"/>
                  <a:pt x="108481" y="104234"/>
                </a:cubicBezTo>
                <a:cubicBezTo>
                  <a:pt x="110395" y="105061"/>
                  <a:pt x="112580" y="105444"/>
                  <a:pt x="114904" y="105444"/>
                </a:cubicBezTo>
                <a:cubicBezTo>
                  <a:pt x="126400" y="105444"/>
                  <a:pt x="141312" y="96078"/>
                  <a:pt x="143835" y="84724"/>
                </a:cubicBezTo>
                <a:cubicBezTo>
                  <a:pt x="148393" y="64277"/>
                  <a:pt x="111790" y="41876"/>
                  <a:pt x="73546" y="18477"/>
                </a:cubicBezTo>
                <a:cubicBezTo>
                  <a:pt x="51064" y="4721"/>
                  <a:pt x="37871" y="0"/>
                  <a:pt x="293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7"/>
          <p:cNvSpPr/>
          <p:nvPr/>
        </p:nvSpPr>
        <p:spPr>
          <a:xfrm>
            <a:off x="2376791" y="1007400"/>
            <a:ext cx="8356000" cy="4843200"/>
          </a:xfrm>
          <a:prstGeom prst="roundRect">
            <a:avLst>
              <a:gd name="adj" fmla="val 15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7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2990200" y="1458633"/>
            <a:ext cx="3348000" cy="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1" name="Google Shape;371;p7"/>
          <p:cNvSpPr txBox="1">
            <a:spLocks noGrp="1"/>
          </p:cNvSpPr>
          <p:nvPr>
            <p:ph type="body" idx="1"/>
          </p:nvPr>
        </p:nvSpPr>
        <p:spPr>
          <a:xfrm>
            <a:off x="2990200" y="3233600"/>
            <a:ext cx="3348000" cy="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372" name="Google Shape;372;p7"/>
          <p:cNvGrpSpPr/>
          <p:nvPr/>
        </p:nvGrpSpPr>
        <p:grpSpPr>
          <a:xfrm>
            <a:off x="8316901" y="5558103"/>
            <a:ext cx="4210652" cy="1481163"/>
            <a:chOff x="6237675" y="4168577"/>
            <a:chExt cx="3157989" cy="1110872"/>
          </a:xfrm>
        </p:grpSpPr>
        <p:sp>
          <p:nvSpPr>
            <p:cNvPr id="373" name="Google Shape;373;p7"/>
            <p:cNvSpPr/>
            <p:nvPr/>
          </p:nvSpPr>
          <p:spPr>
            <a:xfrm flipH="1">
              <a:off x="6237675" y="4168577"/>
              <a:ext cx="808206" cy="860425"/>
            </a:xfrm>
            <a:custGeom>
              <a:avLst/>
              <a:gdLst/>
              <a:ahLst/>
              <a:cxnLst/>
              <a:rect l="l" t="t" r="r" b="b"/>
              <a:pathLst>
                <a:path w="19656" h="20926" extrusionOk="0">
                  <a:moveTo>
                    <a:pt x="8553" y="1"/>
                  </a:moveTo>
                  <a:cubicBezTo>
                    <a:pt x="8337" y="1"/>
                    <a:pt x="8128" y="55"/>
                    <a:pt x="7933" y="156"/>
                  </a:cubicBezTo>
                  <a:cubicBezTo>
                    <a:pt x="7701" y="236"/>
                    <a:pt x="7505" y="361"/>
                    <a:pt x="7335" y="539"/>
                  </a:cubicBezTo>
                  <a:cubicBezTo>
                    <a:pt x="7157" y="709"/>
                    <a:pt x="7032" y="905"/>
                    <a:pt x="6961" y="1137"/>
                  </a:cubicBezTo>
                  <a:cubicBezTo>
                    <a:pt x="6845" y="1360"/>
                    <a:pt x="6791" y="1592"/>
                    <a:pt x="6800" y="1851"/>
                  </a:cubicBezTo>
                  <a:lnTo>
                    <a:pt x="6863" y="2342"/>
                  </a:lnTo>
                  <a:cubicBezTo>
                    <a:pt x="6952" y="2654"/>
                    <a:pt x="7112" y="2930"/>
                    <a:pt x="7335" y="3162"/>
                  </a:cubicBezTo>
                  <a:lnTo>
                    <a:pt x="7710" y="3448"/>
                  </a:lnTo>
                  <a:cubicBezTo>
                    <a:pt x="7871" y="3537"/>
                    <a:pt x="8040" y="3608"/>
                    <a:pt x="8210" y="3644"/>
                  </a:cubicBezTo>
                  <a:cubicBezTo>
                    <a:pt x="8085" y="5446"/>
                    <a:pt x="8147" y="7230"/>
                    <a:pt x="8370" y="9023"/>
                  </a:cubicBezTo>
                  <a:cubicBezTo>
                    <a:pt x="6934" y="10924"/>
                    <a:pt x="5507" y="12833"/>
                    <a:pt x="4097" y="14751"/>
                  </a:cubicBezTo>
                  <a:cubicBezTo>
                    <a:pt x="3847" y="12520"/>
                    <a:pt x="3758" y="10281"/>
                    <a:pt x="3821" y="8042"/>
                  </a:cubicBezTo>
                  <a:cubicBezTo>
                    <a:pt x="5230" y="7239"/>
                    <a:pt x="4927" y="4572"/>
                    <a:pt x="2902" y="4572"/>
                  </a:cubicBezTo>
                  <a:cubicBezTo>
                    <a:pt x="725" y="4572"/>
                    <a:pt x="538" y="7658"/>
                    <a:pt x="2340" y="8194"/>
                  </a:cubicBezTo>
                  <a:cubicBezTo>
                    <a:pt x="2277" y="10959"/>
                    <a:pt x="2447" y="13716"/>
                    <a:pt x="2839" y="16455"/>
                  </a:cubicBezTo>
                  <a:cubicBezTo>
                    <a:pt x="2839" y="16463"/>
                    <a:pt x="2839" y="16463"/>
                    <a:pt x="2839" y="16463"/>
                  </a:cubicBezTo>
                  <a:cubicBezTo>
                    <a:pt x="2019" y="17588"/>
                    <a:pt x="1198" y="18720"/>
                    <a:pt x="395" y="19853"/>
                  </a:cubicBezTo>
                  <a:cubicBezTo>
                    <a:pt x="0" y="20399"/>
                    <a:pt x="516" y="20926"/>
                    <a:pt x="1050" y="20926"/>
                  </a:cubicBezTo>
                  <a:cubicBezTo>
                    <a:pt x="1276" y="20926"/>
                    <a:pt x="1506" y="20831"/>
                    <a:pt x="1671" y="20603"/>
                  </a:cubicBezTo>
                  <a:cubicBezTo>
                    <a:pt x="3250" y="18390"/>
                    <a:pt x="4846" y="16205"/>
                    <a:pt x="6461" y="14028"/>
                  </a:cubicBezTo>
                  <a:cubicBezTo>
                    <a:pt x="6479" y="14028"/>
                    <a:pt x="6506" y="14037"/>
                    <a:pt x="6533" y="14037"/>
                  </a:cubicBezTo>
                  <a:cubicBezTo>
                    <a:pt x="7424" y="14094"/>
                    <a:pt x="8314" y="14122"/>
                    <a:pt x="9205" y="14122"/>
                  </a:cubicBezTo>
                  <a:cubicBezTo>
                    <a:pt x="10400" y="14122"/>
                    <a:pt x="11595" y="14072"/>
                    <a:pt x="12786" y="13975"/>
                  </a:cubicBezTo>
                  <a:cubicBezTo>
                    <a:pt x="12795" y="14001"/>
                    <a:pt x="12804" y="14028"/>
                    <a:pt x="12822" y="14055"/>
                  </a:cubicBezTo>
                  <a:cubicBezTo>
                    <a:pt x="12893" y="14287"/>
                    <a:pt x="13018" y="14483"/>
                    <a:pt x="13206" y="14653"/>
                  </a:cubicBezTo>
                  <a:cubicBezTo>
                    <a:pt x="13366" y="14831"/>
                    <a:pt x="13571" y="14956"/>
                    <a:pt x="13794" y="15027"/>
                  </a:cubicBezTo>
                  <a:cubicBezTo>
                    <a:pt x="14001" y="15135"/>
                    <a:pt x="14224" y="15189"/>
                    <a:pt x="14455" y="15189"/>
                  </a:cubicBezTo>
                  <a:cubicBezTo>
                    <a:pt x="14472" y="15189"/>
                    <a:pt x="14490" y="15188"/>
                    <a:pt x="14508" y="15188"/>
                  </a:cubicBezTo>
                  <a:cubicBezTo>
                    <a:pt x="14677" y="15170"/>
                    <a:pt x="14838" y="15143"/>
                    <a:pt x="14999" y="15125"/>
                  </a:cubicBezTo>
                  <a:cubicBezTo>
                    <a:pt x="15311" y="15036"/>
                    <a:pt x="15587" y="14876"/>
                    <a:pt x="15819" y="14653"/>
                  </a:cubicBezTo>
                  <a:cubicBezTo>
                    <a:pt x="15918" y="14528"/>
                    <a:pt x="16007" y="14403"/>
                    <a:pt x="16105" y="14278"/>
                  </a:cubicBezTo>
                  <a:cubicBezTo>
                    <a:pt x="16274" y="13983"/>
                    <a:pt x="16355" y="13671"/>
                    <a:pt x="16364" y="13341"/>
                  </a:cubicBezTo>
                  <a:lnTo>
                    <a:pt x="16364" y="13225"/>
                  </a:lnTo>
                  <a:cubicBezTo>
                    <a:pt x="16372" y="12966"/>
                    <a:pt x="16319" y="12734"/>
                    <a:pt x="16203" y="12511"/>
                  </a:cubicBezTo>
                  <a:cubicBezTo>
                    <a:pt x="16123" y="12280"/>
                    <a:pt x="15998" y="12083"/>
                    <a:pt x="15819" y="11914"/>
                  </a:cubicBezTo>
                  <a:cubicBezTo>
                    <a:pt x="15650" y="11735"/>
                    <a:pt x="15454" y="11610"/>
                    <a:pt x="15222" y="11530"/>
                  </a:cubicBezTo>
                  <a:cubicBezTo>
                    <a:pt x="15015" y="11422"/>
                    <a:pt x="14800" y="11369"/>
                    <a:pt x="14563" y="11369"/>
                  </a:cubicBezTo>
                  <a:cubicBezTo>
                    <a:pt x="14545" y="11369"/>
                    <a:pt x="14526" y="11369"/>
                    <a:pt x="14508" y="11370"/>
                  </a:cubicBezTo>
                  <a:cubicBezTo>
                    <a:pt x="14347" y="11396"/>
                    <a:pt x="14178" y="11414"/>
                    <a:pt x="14017" y="11441"/>
                  </a:cubicBezTo>
                  <a:cubicBezTo>
                    <a:pt x="13705" y="11530"/>
                    <a:pt x="13429" y="11682"/>
                    <a:pt x="13206" y="11914"/>
                  </a:cubicBezTo>
                  <a:cubicBezTo>
                    <a:pt x="13107" y="12039"/>
                    <a:pt x="13009" y="12164"/>
                    <a:pt x="12911" y="12288"/>
                  </a:cubicBezTo>
                  <a:cubicBezTo>
                    <a:pt x="12875" y="12351"/>
                    <a:pt x="12840" y="12422"/>
                    <a:pt x="12813" y="12494"/>
                  </a:cubicBezTo>
                  <a:cubicBezTo>
                    <a:pt x="11601" y="12592"/>
                    <a:pt x="10389" y="12639"/>
                    <a:pt x="9176" y="12639"/>
                  </a:cubicBezTo>
                  <a:cubicBezTo>
                    <a:pt x="8622" y="12639"/>
                    <a:pt x="8068" y="12629"/>
                    <a:pt x="7514" y="12610"/>
                  </a:cubicBezTo>
                  <a:cubicBezTo>
                    <a:pt x="8192" y="11700"/>
                    <a:pt x="8879" y="10799"/>
                    <a:pt x="9557" y="9889"/>
                  </a:cubicBezTo>
                  <a:cubicBezTo>
                    <a:pt x="9673" y="9808"/>
                    <a:pt x="9762" y="9692"/>
                    <a:pt x="9816" y="9550"/>
                  </a:cubicBezTo>
                  <a:cubicBezTo>
                    <a:pt x="10083" y="9202"/>
                    <a:pt x="10351" y="8845"/>
                    <a:pt x="10618" y="8497"/>
                  </a:cubicBezTo>
                  <a:cubicBezTo>
                    <a:pt x="10679" y="8517"/>
                    <a:pt x="10739" y="8527"/>
                    <a:pt x="10807" y="8527"/>
                  </a:cubicBezTo>
                  <a:cubicBezTo>
                    <a:pt x="10829" y="8527"/>
                    <a:pt x="10853" y="8526"/>
                    <a:pt x="10877" y="8524"/>
                  </a:cubicBezTo>
                  <a:cubicBezTo>
                    <a:pt x="12608" y="8408"/>
                    <a:pt x="14338" y="8283"/>
                    <a:pt x="16069" y="8167"/>
                  </a:cubicBezTo>
                  <a:cubicBezTo>
                    <a:pt x="16149" y="8301"/>
                    <a:pt x="16248" y="8435"/>
                    <a:pt x="16364" y="8551"/>
                  </a:cubicBezTo>
                  <a:cubicBezTo>
                    <a:pt x="16488" y="8649"/>
                    <a:pt x="16613" y="8747"/>
                    <a:pt x="16738" y="8845"/>
                  </a:cubicBezTo>
                  <a:cubicBezTo>
                    <a:pt x="17033" y="9006"/>
                    <a:pt x="17345" y="9095"/>
                    <a:pt x="17675" y="9095"/>
                  </a:cubicBezTo>
                  <a:lnTo>
                    <a:pt x="17791" y="9095"/>
                  </a:lnTo>
                  <a:cubicBezTo>
                    <a:pt x="17809" y="9095"/>
                    <a:pt x="17828" y="9096"/>
                    <a:pt x="17846" y="9096"/>
                  </a:cubicBezTo>
                  <a:cubicBezTo>
                    <a:pt x="18083" y="9096"/>
                    <a:pt x="18298" y="9042"/>
                    <a:pt x="18505" y="8934"/>
                  </a:cubicBezTo>
                  <a:cubicBezTo>
                    <a:pt x="18737" y="8863"/>
                    <a:pt x="18933" y="8729"/>
                    <a:pt x="19102" y="8551"/>
                  </a:cubicBezTo>
                  <a:cubicBezTo>
                    <a:pt x="19281" y="8381"/>
                    <a:pt x="19406" y="8185"/>
                    <a:pt x="19486" y="7953"/>
                  </a:cubicBezTo>
                  <a:cubicBezTo>
                    <a:pt x="19602" y="7739"/>
                    <a:pt x="19655" y="7498"/>
                    <a:pt x="19647" y="7239"/>
                  </a:cubicBezTo>
                  <a:cubicBezTo>
                    <a:pt x="19620" y="7079"/>
                    <a:pt x="19602" y="6918"/>
                    <a:pt x="19575" y="6749"/>
                  </a:cubicBezTo>
                  <a:cubicBezTo>
                    <a:pt x="19486" y="6436"/>
                    <a:pt x="19334" y="6169"/>
                    <a:pt x="19102" y="5937"/>
                  </a:cubicBezTo>
                  <a:cubicBezTo>
                    <a:pt x="18977" y="5839"/>
                    <a:pt x="18853" y="5740"/>
                    <a:pt x="18728" y="5642"/>
                  </a:cubicBezTo>
                  <a:cubicBezTo>
                    <a:pt x="18442" y="5482"/>
                    <a:pt x="18130" y="5393"/>
                    <a:pt x="17791" y="5393"/>
                  </a:cubicBezTo>
                  <a:lnTo>
                    <a:pt x="17675" y="5393"/>
                  </a:lnTo>
                  <a:cubicBezTo>
                    <a:pt x="17657" y="5392"/>
                    <a:pt x="17639" y="5392"/>
                    <a:pt x="17622" y="5392"/>
                  </a:cubicBezTo>
                  <a:cubicBezTo>
                    <a:pt x="17391" y="5392"/>
                    <a:pt x="17168" y="5445"/>
                    <a:pt x="16961" y="5553"/>
                  </a:cubicBezTo>
                  <a:cubicBezTo>
                    <a:pt x="16729" y="5624"/>
                    <a:pt x="16533" y="5758"/>
                    <a:pt x="16364" y="5937"/>
                  </a:cubicBezTo>
                  <a:cubicBezTo>
                    <a:pt x="16185" y="6106"/>
                    <a:pt x="16060" y="6302"/>
                    <a:pt x="15989" y="6534"/>
                  </a:cubicBezTo>
                  <a:cubicBezTo>
                    <a:pt x="15953" y="6588"/>
                    <a:pt x="15935" y="6641"/>
                    <a:pt x="15909" y="6695"/>
                  </a:cubicBezTo>
                  <a:cubicBezTo>
                    <a:pt x="14535" y="6793"/>
                    <a:pt x="13161" y="6891"/>
                    <a:pt x="11778" y="6980"/>
                  </a:cubicBezTo>
                  <a:cubicBezTo>
                    <a:pt x="12135" y="6525"/>
                    <a:pt x="12492" y="6062"/>
                    <a:pt x="12849" y="5598"/>
                  </a:cubicBezTo>
                  <a:cubicBezTo>
                    <a:pt x="13027" y="5660"/>
                    <a:pt x="13232" y="5696"/>
                    <a:pt x="13455" y="5696"/>
                  </a:cubicBezTo>
                  <a:cubicBezTo>
                    <a:pt x="15837" y="5696"/>
                    <a:pt x="15837" y="1994"/>
                    <a:pt x="13455" y="1994"/>
                  </a:cubicBezTo>
                  <a:cubicBezTo>
                    <a:pt x="11948" y="1994"/>
                    <a:pt x="11395" y="3474"/>
                    <a:pt x="11796" y="4563"/>
                  </a:cubicBezTo>
                  <a:cubicBezTo>
                    <a:pt x="11082" y="5473"/>
                    <a:pt x="10378" y="6392"/>
                    <a:pt x="9673" y="7311"/>
                  </a:cubicBezTo>
                  <a:cubicBezTo>
                    <a:pt x="9592" y="6026"/>
                    <a:pt x="9610" y="4732"/>
                    <a:pt x="9708" y="3439"/>
                  </a:cubicBezTo>
                  <a:cubicBezTo>
                    <a:pt x="9842" y="3367"/>
                    <a:pt x="9967" y="3278"/>
                    <a:pt x="10074" y="3162"/>
                  </a:cubicBezTo>
                  <a:cubicBezTo>
                    <a:pt x="10253" y="2993"/>
                    <a:pt x="10378" y="2797"/>
                    <a:pt x="10458" y="2565"/>
                  </a:cubicBezTo>
                  <a:cubicBezTo>
                    <a:pt x="10574" y="2342"/>
                    <a:pt x="10627" y="2101"/>
                    <a:pt x="10618" y="1851"/>
                  </a:cubicBezTo>
                  <a:cubicBezTo>
                    <a:pt x="10592" y="1690"/>
                    <a:pt x="10574" y="1521"/>
                    <a:pt x="10547" y="1360"/>
                  </a:cubicBezTo>
                  <a:cubicBezTo>
                    <a:pt x="10458" y="1048"/>
                    <a:pt x="10306" y="771"/>
                    <a:pt x="10074" y="539"/>
                  </a:cubicBezTo>
                  <a:cubicBezTo>
                    <a:pt x="9949" y="441"/>
                    <a:pt x="9824" y="352"/>
                    <a:pt x="9700" y="254"/>
                  </a:cubicBezTo>
                  <a:cubicBezTo>
                    <a:pt x="9414" y="85"/>
                    <a:pt x="9102" y="4"/>
                    <a:pt x="8763" y="4"/>
                  </a:cubicBezTo>
                  <a:lnTo>
                    <a:pt x="8647" y="4"/>
                  </a:lnTo>
                  <a:cubicBezTo>
                    <a:pt x="8615" y="2"/>
                    <a:pt x="8584" y="1"/>
                    <a:pt x="8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387056" y="4195838"/>
              <a:ext cx="3008609" cy="1083611"/>
            </a:xfrm>
            <a:custGeom>
              <a:avLst/>
              <a:gdLst/>
              <a:ahLst/>
              <a:cxnLst/>
              <a:rect l="l" t="t" r="r" b="b"/>
              <a:pathLst>
                <a:path w="73171" h="26354" extrusionOk="0">
                  <a:moveTo>
                    <a:pt x="17035" y="0"/>
                  </a:moveTo>
                  <a:cubicBezTo>
                    <a:pt x="16838" y="0"/>
                    <a:pt x="16637" y="18"/>
                    <a:pt x="16433" y="55"/>
                  </a:cubicBezTo>
                  <a:cubicBezTo>
                    <a:pt x="14345" y="439"/>
                    <a:pt x="13194" y="2687"/>
                    <a:pt x="12624" y="4730"/>
                  </a:cubicBezTo>
                  <a:cubicBezTo>
                    <a:pt x="11731" y="7896"/>
                    <a:pt x="11446" y="11224"/>
                    <a:pt x="11776" y="14489"/>
                  </a:cubicBezTo>
                  <a:cubicBezTo>
                    <a:pt x="11910" y="15747"/>
                    <a:pt x="12133" y="17040"/>
                    <a:pt x="11812" y="18272"/>
                  </a:cubicBezTo>
                  <a:cubicBezTo>
                    <a:pt x="11506" y="19467"/>
                    <a:pt x="10493" y="20602"/>
                    <a:pt x="9264" y="20602"/>
                  </a:cubicBezTo>
                  <a:cubicBezTo>
                    <a:pt x="9236" y="20602"/>
                    <a:pt x="9208" y="20601"/>
                    <a:pt x="9180" y="20600"/>
                  </a:cubicBezTo>
                  <a:cubicBezTo>
                    <a:pt x="7324" y="20529"/>
                    <a:pt x="6397" y="18156"/>
                    <a:pt x="4630" y="17567"/>
                  </a:cubicBezTo>
                  <a:cubicBezTo>
                    <a:pt x="4373" y="17482"/>
                    <a:pt x="4112" y="17443"/>
                    <a:pt x="3853" y="17443"/>
                  </a:cubicBezTo>
                  <a:cubicBezTo>
                    <a:pt x="2389" y="17443"/>
                    <a:pt x="981" y="18700"/>
                    <a:pt x="527" y="20163"/>
                  </a:cubicBezTo>
                  <a:cubicBezTo>
                    <a:pt x="0" y="21894"/>
                    <a:pt x="428" y="23749"/>
                    <a:pt x="928" y="25480"/>
                  </a:cubicBezTo>
                  <a:cubicBezTo>
                    <a:pt x="1008" y="25765"/>
                    <a:pt x="1080" y="26060"/>
                    <a:pt x="1151" y="26354"/>
                  </a:cubicBezTo>
                  <a:lnTo>
                    <a:pt x="43374" y="26354"/>
                  </a:lnTo>
                  <a:lnTo>
                    <a:pt x="73171" y="23000"/>
                  </a:lnTo>
                  <a:cubicBezTo>
                    <a:pt x="71806" y="18718"/>
                    <a:pt x="71199" y="15006"/>
                    <a:pt x="69834" y="10724"/>
                  </a:cubicBezTo>
                  <a:cubicBezTo>
                    <a:pt x="69495" y="9663"/>
                    <a:pt x="69013" y="8458"/>
                    <a:pt x="67952" y="8119"/>
                  </a:cubicBezTo>
                  <a:cubicBezTo>
                    <a:pt x="67770" y="8062"/>
                    <a:pt x="67590" y="8036"/>
                    <a:pt x="67413" y="8036"/>
                  </a:cubicBezTo>
                  <a:cubicBezTo>
                    <a:pt x="66234" y="8036"/>
                    <a:pt x="65184" y="9211"/>
                    <a:pt x="64633" y="10359"/>
                  </a:cubicBezTo>
                  <a:cubicBezTo>
                    <a:pt x="64009" y="11670"/>
                    <a:pt x="63509" y="13240"/>
                    <a:pt x="62180" y="13856"/>
                  </a:cubicBezTo>
                  <a:cubicBezTo>
                    <a:pt x="61841" y="14015"/>
                    <a:pt x="61489" y="14087"/>
                    <a:pt x="61138" y="14087"/>
                  </a:cubicBezTo>
                  <a:cubicBezTo>
                    <a:pt x="59680" y="14087"/>
                    <a:pt x="58222" y="12842"/>
                    <a:pt x="57603" y="11411"/>
                  </a:cubicBezTo>
                  <a:cubicBezTo>
                    <a:pt x="56827" y="9636"/>
                    <a:pt x="56863" y="7629"/>
                    <a:pt x="56354" y="5764"/>
                  </a:cubicBezTo>
                  <a:cubicBezTo>
                    <a:pt x="55856" y="3904"/>
                    <a:pt x="54452" y="2000"/>
                    <a:pt x="52523" y="2000"/>
                  </a:cubicBezTo>
                  <a:cubicBezTo>
                    <a:pt x="52519" y="2000"/>
                    <a:pt x="52514" y="2000"/>
                    <a:pt x="52510" y="2000"/>
                  </a:cubicBezTo>
                  <a:cubicBezTo>
                    <a:pt x="50823" y="2000"/>
                    <a:pt x="49485" y="3498"/>
                    <a:pt x="48825" y="5051"/>
                  </a:cubicBezTo>
                  <a:cubicBezTo>
                    <a:pt x="48156" y="6603"/>
                    <a:pt x="47924" y="8325"/>
                    <a:pt x="47139" y="9832"/>
                  </a:cubicBezTo>
                  <a:cubicBezTo>
                    <a:pt x="46447" y="11154"/>
                    <a:pt x="45117" y="12315"/>
                    <a:pt x="43681" y="12315"/>
                  </a:cubicBezTo>
                  <a:cubicBezTo>
                    <a:pt x="43488" y="12315"/>
                    <a:pt x="43293" y="12294"/>
                    <a:pt x="43098" y="12250"/>
                  </a:cubicBezTo>
                  <a:cubicBezTo>
                    <a:pt x="41037" y="11777"/>
                    <a:pt x="40323" y="9199"/>
                    <a:pt x="38718" y="7825"/>
                  </a:cubicBezTo>
                  <a:cubicBezTo>
                    <a:pt x="37964" y="7180"/>
                    <a:pt x="36990" y="6877"/>
                    <a:pt x="36006" y="6877"/>
                  </a:cubicBezTo>
                  <a:cubicBezTo>
                    <a:pt x="34391" y="6877"/>
                    <a:pt x="32748" y="7690"/>
                    <a:pt x="32000" y="9136"/>
                  </a:cubicBezTo>
                  <a:cubicBezTo>
                    <a:pt x="31572" y="9966"/>
                    <a:pt x="31420" y="10912"/>
                    <a:pt x="31045" y="11759"/>
                  </a:cubicBezTo>
                  <a:cubicBezTo>
                    <a:pt x="30671" y="12607"/>
                    <a:pt x="29957" y="13419"/>
                    <a:pt x="29020" y="13472"/>
                  </a:cubicBezTo>
                  <a:cubicBezTo>
                    <a:pt x="28990" y="13474"/>
                    <a:pt x="28960" y="13474"/>
                    <a:pt x="28929" y="13474"/>
                  </a:cubicBezTo>
                  <a:cubicBezTo>
                    <a:pt x="27772" y="13474"/>
                    <a:pt x="26935" y="12322"/>
                    <a:pt x="26344" y="11304"/>
                  </a:cubicBezTo>
                  <a:cubicBezTo>
                    <a:pt x="24997" y="9012"/>
                    <a:pt x="23650" y="6719"/>
                    <a:pt x="22312" y="4426"/>
                  </a:cubicBezTo>
                  <a:cubicBezTo>
                    <a:pt x="21096" y="2357"/>
                    <a:pt x="19314" y="0"/>
                    <a:pt x="17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7439710" y="4314957"/>
              <a:ext cx="611129" cy="566764"/>
            </a:xfrm>
            <a:custGeom>
              <a:avLst/>
              <a:gdLst/>
              <a:ahLst/>
              <a:cxnLst/>
              <a:rect l="l" t="t" r="r" b="b"/>
              <a:pathLst>
                <a:path w="14863" h="13784" extrusionOk="0">
                  <a:moveTo>
                    <a:pt x="4975" y="0"/>
                  </a:moveTo>
                  <a:cubicBezTo>
                    <a:pt x="4600" y="0"/>
                    <a:pt x="4186" y="365"/>
                    <a:pt x="4329" y="851"/>
                  </a:cubicBezTo>
                  <a:cubicBezTo>
                    <a:pt x="4766" y="2332"/>
                    <a:pt x="5132" y="3831"/>
                    <a:pt x="5436" y="5347"/>
                  </a:cubicBezTo>
                  <a:cubicBezTo>
                    <a:pt x="4240" y="4883"/>
                    <a:pt x="3054" y="4384"/>
                    <a:pt x="1885" y="3840"/>
                  </a:cubicBezTo>
                  <a:cubicBezTo>
                    <a:pt x="1793" y="3796"/>
                    <a:pt x="1704" y="3777"/>
                    <a:pt x="1622" y="3777"/>
                  </a:cubicBezTo>
                  <a:cubicBezTo>
                    <a:pt x="1061" y="3777"/>
                    <a:pt x="781" y="4676"/>
                    <a:pt x="1403" y="4964"/>
                  </a:cubicBezTo>
                  <a:cubicBezTo>
                    <a:pt x="2420" y="5437"/>
                    <a:pt x="3446" y="5883"/>
                    <a:pt x="4481" y="6293"/>
                  </a:cubicBezTo>
                  <a:cubicBezTo>
                    <a:pt x="3196" y="7176"/>
                    <a:pt x="1885" y="8033"/>
                    <a:pt x="556" y="8871"/>
                  </a:cubicBezTo>
                  <a:cubicBezTo>
                    <a:pt x="0" y="9219"/>
                    <a:pt x="416" y="9955"/>
                    <a:pt x="951" y="9955"/>
                  </a:cubicBezTo>
                  <a:cubicBezTo>
                    <a:pt x="1061" y="9955"/>
                    <a:pt x="1175" y="9924"/>
                    <a:pt x="1287" y="9852"/>
                  </a:cubicBezTo>
                  <a:cubicBezTo>
                    <a:pt x="2795" y="8907"/>
                    <a:pt x="4276" y="7934"/>
                    <a:pt x="5739" y="6926"/>
                  </a:cubicBezTo>
                  <a:cubicBezTo>
                    <a:pt x="6096" y="9023"/>
                    <a:pt x="6328" y="11137"/>
                    <a:pt x="6435" y="13269"/>
                  </a:cubicBezTo>
                  <a:cubicBezTo>
                    <a:pt x="6451" y="13622"/>
                    <a:pt x="6706" y="13784"/>
                    <a:pt x="6980" y="13784"/>
                  </a:cubicBezTo>
                  <a:cubicBezTo>
                    <a:pt x="7315" y="13784"/>
                    <a:pt x="7677" y="13541"/>
                    <a:pt x="7657" y="13109"/>
                  </a:cubicBezTo>
                  <a:cubicBezTo>
                    <a:pt x="7568" y="11432"/>
                    <a:pt x="7398" y="9754"/>
                    <a:pt x="7148" y="8104"/>
                  </a:cubicBezTo>
                  <a:lnTo>
                    <a:pt x="7148" y="8104"/>
                  </a:lnTo>
                  <a:cubicBezTo>
                    <a:pt x="8611" y="9433"/>
                    <a:pt x="9896" y="10923"/>
                    <a:pt x="11011" y="12564"/>
                  </a:cubicBezTo>
                  <a:cubicBezTo>
                    <a:pt x="11132" y="12747"/>
                    <a:pt x="11294" y="12822"/>
                    <a:pt x="11457" y="12822"/>
                  </a:cubicBezTo>
                  <a:cubicBezTo>
                    <a:pt x="11882" y="12822"/>
                    <a:pt x="12309" y="12304"/>
                    <a:pt x="11993" y="11833"/>
                  </a:cubicBezTo>
                  <a:cubicBezTo>
                    <a:pt x="11002" y="10361"/>
                    <a:pt x="9860" y="9005"/>
                    <a:pt x="8594" y="7774"/>
                  </a:cubicBezTo>
                  <a:lnTo>
                    <a:pt x="8594" y="7774"/>
                  </a:lnTo>
                  <a:cubicBezTo>
                    <a:pt x="10315" y="8309"/>
                    <a:pt x="12082" y="8818"/>
                    <a:pt x="13563" y="9852"/>
                  </a:cubicBezTo>
                  <a:cubicBezTo>
                    <a:pt x="13681" y="9933"/>
                    <a:pt x="13803" y="9968"/>
                    <a:pt x="13920" y="9968"/>
                  </a:cubicBezTo>
                  <a:cubicBezTo>
                    <a:pt x="14446" y="9968"/>
                    <a:pt x="14863" y="9261"/>
                    <a:pt x="14330" y="8889"/>
                  </a:cubicBezTo>
                  <a:cubicBezTo>
                    <a:pt x="12528" y="7640"/>
                    <a:pt x="10422" y="7105"/>
                    <a:pt x="8371" y="6418"/>
                  </a:cubicBezTo>
                  <a:cubicBezTo>
                    <a:pt x="7942" y="6266"/>
                    <a:pt x="7523" y="6124"/>
                    <a:pt x="7095" y="5972"/>
                  </a:cubicBezTo>
                  <a:cubicBezTo>
                    <a:pt x="9173" y="4491"/>
                    <a:pt x="11207" y="2948"/>
                    <a:pt x="13188" y="1342"/>
                  </a:cubicBezTo>
                  <a:cubicBezTo>
                    <a:pt x="13685" y="938"/>
                    <a:pt x="13303" y="215"/>
                    <a:pt x="12814" y="215"/>
                  </a:cubicBezTo>
                  <a:cubicBezTo>
                    <a:pt x="12697" y="215"/>
                    <a:pt x="12575" y="256"/>
                    <a:pt x="12456" y="352"/>
                  </a:cubicBezTo>
                  <a:cubicBezTo>
                    <a:pt x="10547" y="1913"/>
                    <a:pt x="8585" y="3403"/>
                    <a:pt x="6577" y="4830"/>
                  </a:cubicBezTo>
                  <a:cubicBezTo>
                    <a:pt x="6274" y="3340"/>
                    <a:pt x="5899" y="1859"/>
                    <a:pt x="5462" y="387"/>
                  </a:cubicBezTo>
                  <a:cubicBezTo>
                    <a:pt x="5382" y="115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" name="Google Shape;376;p7"/>
          <p:cNvGrpSpPr/>
          <p:nvPr/>
        </p:nvGrpSpPr>
        <p:grpSpPr>
          <a:xfrm rot="975612" flipH="1">
            <a:off x="2136455" y="848601"/>
            <a:ext cx="1060781" cy="995671"/>
            <a:chOff x="7727675" y="576450"/>
            <a:chExt cx="795586" cy="746753"/>
          </a:xfrm>
        </p:grpSpPr>
        <p:sp>
          <p:nvSpPr>
            <p:cNvPr id="377" name="Google Shape;377;p7"/>
            <p:cNvSpPr/>
            <p:nvPr/>
          </p:nvSpPr>
          <p:spPr>
            <a:xfrm>
              <a:off x="8198396" y="669133"/>
              <a:ext cx="324865" cy="313261"/>
            </a:xfrm>
            <a:custGeom>
              <a:avLst/>
              <a:gdLst/>
              <a:ahLst/>
              <a:cxnLst/>
              <a:rect l="l" t="t" r="r" b="b"/>
              <a:pathLst>
                <a:path w="10750" h="10366" extrusionOk="0">
                  <a:moveTo>
                    <a:pt x="5611" y="1"/>
                  </a:moveTo>
                  <a:cubicBezTo>
                    <a:pt x="4121" y="1"/>
                    <a:pt x="2623" y="944"/>
                    <a:pt x="1775" y="2223"/>
                  </a:cubicBezTo>
                  <a:cubicBezTo>
                    <a:pt x="857" y="3605"/>
                    <a:pt x="0" y="6184"/>
                    <a:pt x="411" y="7861"/>
                  </a:cubicBezTo>
                  <a:cubicBezTo>
                    <a:pt x="900" y="9834"/>
                    <a:pt x="2611" y="10366"/>
                    <a:pt x="4342" y="10366"/>
                  </a:cubicBezTo>
                  <a:cubicBezTo>
                    <a:pt x="4754" y="10366"/>
                    <a:pt x="5168" y="10335"/>
                    <a:pt x="5567" y="10287"/>
                  </a:cubicBezTo>
                  <a:cubicBezTo>
                    <a:pt x="6459" y="10180"/>
                    <a:pt x="7369" y="10073"/>
                    <a:pt x="8207" y="9761"/>
                  </a:cubicBezTo>
                  <a:cubicBezTo>
                    <a:pt x="9055" y="9449"/>
                    <a:pt x="9849" y="8904"/>
                    <a:pt x="10277" y="8119"/>
                  </a:cubicBezTo>
                  <a:cubicBezTo>
                    <a:pt x="10696" y="7370"/>
                    <a:pt x="10750" y="6460"/>
                    <a:pt x="10580" y="5622"/>
                  </a:cubicBezTo>
                  <a:cubicBezTo>
                    <a:pt x="10420" y="4783"/>
                    <a:pt x="10045" y="3998"/>
                    <a:pt x="9644" y="3249"/>
                  </a:cubicBezTo>
                  <a:cubicBezTo>
                    <a:pt x="8966" y="1991"/>
                    <a:pt x="8100" y="706"/>
                    <a:pt x="6771" y="207"/>
                  </a:cubicBezTo>
                  <a:cubicBezTo>
                    <a:pt x="6393" y="66"/>
                    <a:pt x="6002" y="1"/>
                    <a:pt x="5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8206918" y="779645"/>
              <a:ext cx="232966" cy="192290"/>
            </a:xfrm>
            <a:custGeom>
              <a:avLst/>
              <a:gdLst/>
              <a:ahLst/>
              <a:cxnLst/>
              <a:rect l="l" t="t" r="r" b="b"/>
              <a:pathLst>
                <a:path w="7709" h="6363" extrusionOk="0">
                  <a:moveTo>
                    <a:pt x="3765" y="1"/>
                  </a:moveTo>
                  <a:cubicBezTo>
                    <a:pt x="3647" y="1"/>
                    <a:pt x="3528" y="54"/>
                    <a:pt x="3447" y="180"/>
                  </a:cubicBezTo>
                  <a:cubicBezTo>
                    <a:pt x="2368" y="1822"/>
                    <a:pt x="1377" y="3508"/>
                    <a:pt x="476" y="5247"/>
                  </a:cubicBezTo>
                  <a:cubicBezTo>
                    <a:pt x="414" y="5310"/>
                    <a:pt x="352" y="5372"/>
                    <a:pt x="280" y="5435"/>
                  </a:cubicBezTo>
                  <a:cubicBezTo>
                    <a:pt x="191" y="5524"/>
                    <a:pt x="155" y="5631"/>
                    <a:pt x="164" y="5729"/>
                  </a:cubicBezTo>
                  <a:cubicBezTo>
                    <a:pt x="1" y="5971"/>
                    <a:pt x="136" y="6362"/>
                    <a:pt x="423" y="6362"/>
                  </a:cubicBezTo>
                  <a:cubicBezTo>
                    <a:pt x="465" y="6362"/>
                    <a:pt x="509" y="6354"/>
                    <a:pt x="557" y="6336"/>
                  </a:cubicBezTo>
                  <a:cubicBezTo>
                    <a:pt x="2787" y="5471"/>
                    <a:pt x="5026" y="4641"/>
                    <a:pt x="7283" y="3847"/>
                  </a:cubicBezTo>
                  <a:cubicBezTo>
                    <a:pt x="7709" y="3702"/>
                    <a:pt x="7585" y="3073"/>
                    <a:pt x="7211" y="3073"/>
                  </a:cubicBezTo>
                  <a:cubicBezTo>
                    <a:pt x="7169" y="3073"/>
                    <a:pt x="7125" y="3081"/>
                    <a:pt x="7078" y="3098"/>
                  </a:cubicBezTo>
                  <a:cubicBezTo>
                    <a:pt x="5338" y="3704"/>
                    <a:pt x="3608" y="4346"/>
                    <a:pt x="1886" y="4998"/>
                  </a:cubicBezTo>
                  <a:cubicBezTo>
                    <a:pt x="2992" y="3990"/>
                    <a:pt x="4143" y="3017"/>
                    <a:pt x="5321" y="2089"/>
                  </a:cubicBezTo>
                  <a:cubicBezTo>
                    <a:pt x="5490" y="1965"/>
                    <a:pt x="5454" y="1679"/>
                    <a:pt x="5321" y="1536"/>
                  </a:cubicBezTo>
                  <a:cubicBezTo>
                    <a:pt x="5245" y="1461"/>
                    <a:pt x="5156" y="1429"/>
                    <a:pt x="5066" y="1429"/>
                  </a:cubicBezTo>
                  <a:cubicBezTo>
                    <a:pt x="4964" y="1429"/>
                    <a:pt x="4862" y="1470"/>
                    <a:pt x="4776" y="1536"/>
                  </a:cubicBezTo>
                  <a:cubicBezTo>
                    <a:pt x="3911" y="2214"/>
                    <a:pt x="3064" y="2919"/>
                    <a:pt x="2243" y="3642"/>
                  </a:cubicBezTo>
                  <a:cubicBezTo>
                    <a:pt x="2832" y="2598"/>
                    <a:pt x="3456" y="1572"/>
                    <a:pt x="4116" y="573"/>
                  </a:cubicBezTo>
                  <a:cubicBezTo>
                    <a:pt x="4309" y="280"/>
                    <a:pt x="4038" y="1"/>
                    <a:pt x="3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105926" y="576450"/>
              <a:ext cx="239433" cy="326164"/>
            </a:xfrm>
            <a:custGeom>
              <a:avLst/>
              <a:gdLst/>
              <a:ahLst/>
              <a:cxnLst/>
              <a:rect l="l" t="t" r="r" b="b"/>
              <a:pathLst>
                <a:path w="7923" h="10793" extrusionOk="0">
                  <a:moveTo>
                    <a:pt x="5591" y="0"/>
                  </a:moveTo>
                  <a:cubicBezTo>
                    <a:pt x="4848" y="0"/>
                    <a:pt x="4106" y="439"/>
                    <a:pt x="3515" y="936"/>
                  </a:cubicBezTo>
                  <a:cubicBezTo>
                    <a:pt x="1883" y="2319"/>
                    <a:pt x="776" y="4282"/>
                    <a:pt x="366" y="6369"/>
                  </a:cubicBezTo>
                  <a:cubicBezTo>
                    <a:pt x="188" y="7270"/>
                    <a:pt x="0" y="8457"/>
                    <a:pt x="330" y="9340"/>
                  </a:cubicBezTo>
                  <a:cubicBezTo>
                    <a:pt x="491" y="9777"/>
                    <a:pt x="812" y="10152"/>
                    <a:pt x="1205" y="10410"/>
                  </a:cubicBezTo>
                  <a:cubicBezTo>
                    <a:pt x="1280" y="10456"/>
                    <a:pt x="2203" y="10792"/>
                    <a:pt x="2465" y="10792"/>
                  </a:cubicBezTo>
                  <a:cubicBezTo>
                    <a:pt x="2511" y="10792"/>
                    <a:pt x="2536" y="10782"/>
                    <a:pt x="2534" y="10758"/>
                  </a:cubicBezTo>
                  <a:cubicBezTo>
                    <a:pt x="2364" y="8965"/>
                    <a:pt x="2801" y="7127"/>
                    <a:pt x="3774" y="5611"/>
                  </a:cubicBezTo>
                  <a:cubicBezTo>
                    <a:pt x="4737" y="4094"/>
                    <a:pt x="6227" y="2917"/>
                    <a:pt x="7922" y="2319"/>
                  </a:cubicBezTo>
                  <a:cubicBezTo>
                    <a:pt x="7547" y="1400"/>
                    <a:pt x="7066" y="374"/>
                    <a:pt x="6120" y="80"/>
                  </a:cubicBezTo>
                  <a:cubicBezTo>
                    <a:pt x="5945" y="25"/>
                    <a:pt x="5768" y="0"/>
                    <a:pt x="5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8270378" y="1172466"/>
              <a:ext cx="159078" cy="150737"/>
            </a:xfrm>
            <a:custGeom>
              <a:avLst/>
              <a:gdLst/>
              <a:ahLst/>
              <a:cxnLst/>
              <a:rect l="l" t="t" r="r" b="b"/>
              <a:pathLst>
                <a:path w="5264" h="4988" extrusionOk="0">
                  <a:moveTo>
                    <a:pt x="1873" y="1"/>
                  </a:moveTo>
                  <a:lnTo>
                    <a:pt x="0" y="2035"/>
                  </a:lnTo>
                  <a:lnTo>
                    <a:pt x="5263" y="4988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727675" y="686811"/>
              <a:ext cx="652178" cy="594276"/>
            </a:xfrm>
            <a:custGeom>
              <a:avLst/>
              <a:gdLst/>
              <a:ahLst/>
              <a:cxnLst/>
              <a:rect l="l" t="t" r="r" b="b"/>
              <a:pathLst>
                <a:path w="21581" h="19665" extrusionOk="0">
                  <a:moveTo>
                    <a:pt x="5651" y="1"/>
                  </a:moveTo>
                  <a:cubicBezTo>
                    <a:pt x="4335" y="1"/>
                    <a:pt x="3049" y="349"/>
                    <a:pt x="2089" y="1218"/>
                  </a:cubicBezTo>
                  <a:cubicBezTo>
                    <a:pt x="1" y="3101"/>
                    <a:pt x="331" y="6500"/>
                    <a:pt x="1428" y="9078"/>
                  </a:cubicBezTo>
                  <a:cubicBezTo>
                    <a:pt x="1901" y="10175"/>
                    <a:pt x="2481" y="11219"/>
                    <a:pt x="3150" y="12200"/>
                  </a:cubicBezTo>
                  <a:cubicBezTo>
                    <a:pt x="3471" y="12664"/>
                    <a:pt x="3819" y="13119"/>
                    <a:pt x="4185" y="13547"/>
                  </a:cubicBezTo>
                  <a:cubicBezTo>
                    <a:pt x="4943" y="14457"/>
                    <a:pt x="5791" y="15296"/>
                    <a:pt x="6710" y="16045"/>
                  </a:cubicBezTo>
                  <a:cubicBezTo>
                    <a:pt x="7191" y="16438"/>
                    <a:pt x="7691" y="16812"/>
                    <a:pt x="8217" y="17151"/>
                  </a:cubicBezTo>
                  <a:cubicBezTo>
                    <a:pt x="9208" y="17811"/>
                    <a:pt x="10269" y="18365"/>
                    <a:pt x="11366" y="18811"/>
                  </a:cubicBezTo>
                  <a:cubicBezTo>
                    <a:pt x="11563" y="18891"/>
                    <a:pt x="11759" y="18962"/>
                    <a:pt x="11955" y="19034"/>
                  </a:cubicBezTo>
                  <a:cubicBezTo>
                    <a:pt x="12651" y="19283"/>
                    <a:pt x="13374" y="19471"/>
                    <a:pt x="14105" y="19578"/>
                  </a:cubicBezTo>
                  <a:cubicBezTo>
                    <a:pt x="14493" y="19634"/>
                    <a:pt x="14881" y="19665"/>
                    <a:pt x="15267" y="19665"/>
                  </a:cubicBezTo>
                  <a:cubicBezTo>
                    <a:pt x="16046" y="19665"/>
                    <a:pt x="16815" y="19540"/>
                    <a:pt x="17549" y="19248"/>
                  </a:cubicBezTo>
                  <a:cubicBezTo>
                    <a:pt x="21117" y="17811"/>
                    <a:pt x="21581" y="15189"/>
                    <a:pt x="20466" y="12334"/>
                  </a:cubicBezTo>
                  <a:cubicBezTo>
                    <a:pt x="20243" y="11781"/>
                    <a:pt x="19966" y="11210"/>
                    <a:pt x="19636" y="10639"/>
                  </a:cubicBezTo>
                  <a:cubicBezTo>
                    <a:pt x="19199" y="9881"/>
                    <a:pt x="18664" y="9113"/>
                    <a:pt x="18084" y="8364"/>
                  </a:cubicBezTo>
                  <a:cubicBezTo>
                    <a:pt x="17736" y="7927"/>
                    <a:pt x="17379" y="7499"/>
                    <a:pt x="16996" y="7079"/>
                  </a:cubicBezTo>
                  <a:cubicBezTo>
                    <a:pt x="16451" y="6464"/>
                    <a:pt x="15872" y="5866"/>
                    <a:pt x="15274" y="5304"/>
                  </a:cubicBezTo>
                  <a:cubicBezTo>
                    <a:pt x="14899" y="4947"/>
                    <a:pt x="14516" y="4599"/>
                    <a:pt x="14132" y="4260"/>
                  </a:cubicBezTo>
                  <a:cubicBezTo>
                    <a:pt x="11804" y="2235"/>
                    <a:pt x="9404" y="719"/>
                    <a:pt x="7878" y="308"/>
                  </a:cubicBezTo>
                  <a:cubicBezTo>
                    <a:pt x="7162" y="114"/>
                    <a:pt x="6402" y="1"/>
                    <a:pt x="5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822865" y="815545"/>
              <a:ext cx="366387" cy="280683"/>
            </a:xfrm>
            <a:custGeom>
              <a:avLst/>
              <a:gdLst/>
              <a:ahLst/>
              <a:cxnLst/>
              <a:rect l="l" t="t" r="r" b="b"/>
              <a:pathLst>
                <a:path w="12124" h="9288" extrusionOk="0">
                  <a:moveTo>
                    <a:pt x="10982" y="0"/>
                  </a:moveTo>
                  <a:cubicBezTo>
                    <a:pt x="9840" y="1740"/>
                    <a:pt x="8279" y="3158"/>
                    <a:pt x="6548" y="4390"/>
                  </a:cubicBezTo>
                  <a:cubicBezTo>
                    <a:pt x="4648" y="5754"/>
                    <a:pt x="2400" y="7557"/>
                    <a:pt x="0" y="7940"/>
                  </a:cubicBezTo>
                  <a:cubicBezTo>
                    <a:pt x="321" y="8404"/>
                    <a:pt x="669" y="8859"/>
                    <a:pt x="1035" y="9287"/>
                  </a:cubicBezTo>
                  <a:cubicBezTo>
                    <a:pt x="3479" y="8636"/>
                    <a:pt x="5701" y="6932"/>
                    <a:pt x="7681" y="5478"/>
                  </a:cubicBezTo>
                  <a:cubicBezTo>
                    <a:pt x="9430" y="4202"/>
                    <a:pt x="10946" y="2766"/>
                    <a:pt x="12124" y="1044"/>
                  </a:cubicBezTo>
                  <a:cubicBezTo>
                    <a:pt x="11749" y="687"/>
                    <a:pt x="11366" y="339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930414" y="900734"/>
              <a:ext cx="343752" cy="304406"/>
            </a:xfrm>
            <a:custGeom>
              <a:avLst/>
              <a:gdLst/>
              <a:ahLst/>
              <a:cxnLst/>
              <a:rect l="l" t="t" r="r" b="b"/>
              <a:pathLst>
                <a:path w="11375" h="10073" extrusionOk="0">
                  <a:moveTo>
                    <a:pt x="10287" y="0"/>
                  </a:moveTo>
                  <a:cubicBezTo>
                    <a:pt x="9421" y="2142"/>
                    <a:pt x="7530" y="3908"/>
                    <a:pt x="5862" y="5398"/>
                  </a:cubicBezTo>
                  <a:cubicBezTo>
                    <a:pt x="4122" y="6950"/>
                    <a:pt x="2186" y="8261"/>
                    <a:pt x="1" y="8966"/>
                  </a:cubicBezTo>
                  <a:cubicBezTo>
                    <a:pt x="482" y="9359"/>
                    <a:pt x="982" y="9733"/>
                    <a:pt x="1508" y="10072"/>
                  </a:cubicBezTo>
                  <a:cubicBezTo>
                    <a:pt x="3640" y="9198"/>
                    <a:pt x="5558" y="7797"/>
                    <a:pt x="7271" y="6218"/>
                  </a:cubicBezTo>
                  <a:cubicBezTo>
                    <a:pt x="8841" y="4773"/>
                    <a:pt x="10411" y="3176"/>
                    <a:pt x="11375" y="1285"/>
                  </a:cubicBezTo>
                  <a:cubicBezTo>
                    <a:pt x="11027" y="848"/>
                    <a:pt x="10670" y="420"/>
                    <a:pt x="10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8088943" y="1008284"/>
              <a:ext cx="257202" cy="270167"/>
            </a:xfrm>
            <a:custGeom>
              <a:avLst/>
              <a:gdLst/>
              <a:ahLst/>
              <a:cxnLst/>
              <a:rect l="l" t="t" r="r" b="b"/>
              <a:pathLst>
                <a:path w="8511" h="8940" extrusionOk="0">
                  <a:moveTo>
                    <a:pt x="7681" y="1"/>
                  </a:moveTo>
                  <a:cubicBezTo>
                    <a:pt x="5852" y="3444"/>
                    <a:pt x="3488" y="6665"/>
                    <a:pt x="0" y="8396"/>
                  </a:cubicBezTo>
                  <a:cubicBezTo>
                    <a:pt x="696" y="8645"/>
                    <a:pt x="1419" y="8833"/>
                    <a:pt x="2150" y="8940"/>
                  </a:cubicBezTo>
                  <a:cubicBezTo>
                    <a:pt x="4844" y="7165"/>
                    <a:pt x="6878" y="4551"/>
                    <a:pt x="8511" y="1696"/>
                  </a:cubicBezTo>
                  <a:cubicBezTo>
                    <a:pt x="8288" y="1143"/>
                    <a:pt x="8011" y="572"/>
                    <a:pt x="7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903731" y="738275"/>
              <a:ext cx="66877" cy="83014"/>
            </a:xfrm>
            <a:custGeom>
              <a:avLst/>
              <a:gdLst/>
              <a:ahLst/>
              <a:cxnLst/>
              <a:rect l="l" t="t" r="r" b="b"/>
              <a:pathLst>
                <a:path w="2213" h="2747" extrusionOk="0">
                  <a:moveTo>
                    <a:pt x="1244" y="0"/>
                  </a:moveTo>
                  <a:cubicBezTo>
                    <a:pt x="980" y="0"/>
                    <a:pt x="748" y="123"/>
                    <a:pt x="562" y="309"/>
                  </a:cubicBezTo>
                  <a:cubicBezTo>
                    <a:pt x="411" y="407"/>
                    <a:pt x="286" y="559"/>
                    <a:pt x="223" y="755"/>
                  </a:cubicBezTo>
                  <a:cubicBezTo>
                    <a:pt x="63" y="1201"/>
                    <a:pt x="0" y="1746"/>
                    <a:pt x="241" y="2183"/>
                  </a:cubicBezTo>
                  <a:cubicBezTo>
                    <a:pt x="402" y="2459"/>
                    <a:pt x="661" y="2691"/>
                    <a:pt x="991" y="2736"/>
                  </a:cubicBezTo>
                  <a:cubicBezTo>
                    <a:pt x="1036" y="2743"/>
                    <a:pt x="1081" y="2746"/>
                    <a:pt x="1125" y="2746"/>
                  </a:cubicBezTo>
                  <a:cubicBezTo>
                    <a:pt x="1255" y="2746"/>
                    <a:pt x="1377" y="2718"/>
                    <a:pt x="1490" y="2664"/>
                  </a:cubicBezTo>
                  <a:cubicBezTo>
                    <a:pt x="1704" y="2602"/>
                    <a:pt x="1892" y="2459"/>
                    <a:pt x="2017" y="2236"/>
                  </a:cubicBezTo>
                  <a:cubicBezTo>
                    <a:pt x="2168" y="1960"/>
                    <a:pt x="2213" y="1621"/>
                    <a:pt x="2168" y="1291"/>
                  </a:cubicBezTo>
                  <a:cubicBezTo>
                    <a:pt x="2186" y="1077"/>
                    <a:pt x="2168" y="862"/>
                    <a:pt x="2124" y="675"/>
                  </a:cubicBezTo>
                  <a:cubicBezTo>
                    <a:pt x="2026" y="354"/>
                    <a:pt x="1767" y="104"/>
                    <a:pt x="1446" y="24"/>
                  </a:cubicBezTo>
                  <a:cubicBezTo>
                    <a:pt x="1377" y="8"/>
                    <a:pt x="1310" y="0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79833" y="848243"/>
              <a:ext cx="185128" cy="68992"/>
            </a:xfrm>
            <a:custGeom>
              <a:avLst/>
              <a:gdLst/>
              <a:ahLst/>
              <a:cxnLst/>
              <a:rect l="l" t="t" r="r" b="b"/>
              <a:pathLst>
                <a:path w="6126" h="2283" extrusionOk="0">
                  <a:moveTo>
                    <a:pt x="5663" y="0"/>
                  </a:moveTo>
                  <a:cubicBezTo>
                    <a:pt x="5495" y="0"/>
                    <a:pt x="5355" y="120"/>
                    <a:pt x="5296" y="283"/>
                  </a:cubicBezTo>
                  <a:cubicBezTo>
                    <a:pt x="5153" y="649"/>
                    <a:pt x="4814" y="890"/>
                    <a:pt x="4493" y="1086"/>
                  </a:cubicBezTo>
                  <a:cubicBezTo>
                    <a:pt x="4092" y="1328"/>
                    <a:pt x="3699" y="1508"/>
                    <a:pt x="3233" y="1508"/>
                  </a:cubicBezTo>
                  <a:cubicBezTo>
                    <a:pt x="3202" y="1508"/>
                    <a:pt x="3169" y="1507"/>
                    <a:pt x="3137" y="1506"/>
                  </a:cubicBezTo>
                  <a:cubicBezTo>
                    <a:pt x="2691" y="1470"/>
                    <a:pt x="2138" y="1372"/>
                    <a:pt x="1736" y="1175"/>
                  </a:cubicBezTo>
                  <a:cubicBezTo>
                    <a:pt x="1335" y="979"/>
                    <a:pt x="1094" y="604"/>
                    <a:pt x="862" y="248"/>
                  </a:cubicBezTo>
                  <a:cubicBezTo>
                    <a:pt x="781" y="121"/>
                    <a:pt x="663" y="68"/>
                    <a:pt x="544" y="68"/>
                  </a:cubicBezTo>
                  <a:cubicBezTo>
                    <a:pt x="272" y="68"/>
                    <a:pt x="0" y="348"/>
                    <a:pt x="193" y="640"/>
                  </a:cubicBezTo>
                  <a:cubicBezTo>
                    <a:pt x="505" y="1113"/>
                    <a:pt x="844" y="1613"/>
                    <a:pt x="1380" y="1862"/>
                  </a:cubicBezTo>
                  <a:cubicBezTo>
                    <a:pt x="1933" y="2121"/>
                    <a:pt x="2637" y="2264"/>
                    <a:pt x="3235" y="2282"/>
                  </a:cubicBezTo>
                  <a:cubicBezTo>
                    <a:pt x="3255" y="2282"/>
                    <a:pt x="3276" y="2283"/>
                    <a:pt x="3296" y="2283"/>
                  </a:cubicBezTo>
                  <a:cubicBezTo>
                    <a:pt x="3897" y="2283"/>
                    <a:pt x="4447" y="2030"/>
                    <a:pt x="4948" y="1720"/>
                  </a:cubicBezTo>
                  <a:cubicBezTo>
                    <a:pt x="5439" y="1416"/>
                    <a:pt x="5831" y="1033"/>
                    <a:pt x="6045" y="489"/>
                  </a:cubicBezTo>
                  <a:cubicBezTo>
                    <a:pt x="6126" y="292"/>
                    <a:pt x="5956" y="69"/>
                    <a:pt x="5769" y="16"/>
                  </a:cubicBezTo>
                  <a:cubicBezTo>
                    <a:pt x="5733" y="5"/>
                    <a:pt x="5697" y="0"/>
                    <a:pt x="5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7" name="Google Shape;387;p7"/>
          <p:cNvSpPr/>
          <p:nvPr/>
        </p:nvSpPr>
        <p:spPr>
          <a:xfrm>
            <a:off x="11096768" y="-16"/>
            <a:ext cx="1095233" cy="810967"/>
          </a:xfrm>
          <a:custGeom>
            <a:avLst/>
            <a:gdLst/>
            <a:ahLst/>
            <a:cxnLst/>
            <a:rect l="l" t="t" r="r" b="b"/>
            <a:pathLst>
              <a:path w="32857" h="24329" extrusionOk="0">
                <a:moveTo>
                  <a:pt x="18592" y="1660"/>
                </a:moveTo>
                <a:lnTo>
                  <a:pt x="18592" y="1660"/>
                </a:lnTo>
                <a:cubicBezTo>
                  <a:pt x="18226" y="3346"/>
                  <a:pt x="17887" y="5050"/>
                  <a:pt x="17655" y="6754"/>
                </a:cubicBezTo>
                <a:cubicBezTo>
                  <a:pt x="17379" y="7601"/>
                  <a:pt x="17058" y="8422"/>
                  <a:pt x="16683" y="9234"/>
                </a:cubicBezTo>
                <a:cubicBezTo>
                  <a:pt x="16781" y="7994"/>
                  <a:pt x="16951" y="6763"/>
                  <a:pt x="17192" y="5540"/>
                </a:cubicBezTo>
                <a:cubicBezTo>
                  <a:pt x="17709" y="4265"/>
                  <a:pt x="18182" y="2971"/>
                  <a:pt x="18592" y="1660"/>
                </a:cubicBezTo>
                <a:close/>
                <a:moveTo>
                  <a:pt x="920" y="1"/>
                </a:moveTo>
                <a:cubicBezTo>
                  <a:pt x="188" y="2775"/>
                  <a:pt x="1" y="5656"/>
                  <a:pt x="375" y="8529"/>
                </a:cubicBezTo>
                <a:cubicBezTo>
                  <a:pt x="437" y="8974"/>
                  <a:pt x="829" y="9305"/>
                  <a:pt x="1218" y="9305"/>
                </a:cubicBezTo>
                <a:cubicBezTo>
                  <a:pt x="1445" y="9305"/>
                  <a:pt x="1671" y="9191"/>
                  <a:pt x="1829" y="8922"/>
                </a:cubicBezTo>
                <a:cubicBezTo>
                  <a:pt x="2097" y="8449"/>
                  <a:pt x="2365" y="7976"/>
                  <a:pt x="2615" y="7503"/>
                </a:cubicBezTo>
                <a:cubicBezTo>
                  <a:pt x="2707" y="7537"/>
                  <a:pt x="2806" y="7553"/>
                  <a:pt x="2908" y="7553"/>
                </a:cubicBezTo>
                <a:cubicBezTo>
                  <a:pt x="3238" y="7553"/>
                  <a:pt x="3582" y="7374"/>
                  <a:pt x="3712" y="7012"/>
                </a:cubicBezTo>
                <a:cubicBezTo>
                  <a:pt x="3837" y="6665"/>
                  <a:pt x="3953" y="6317"/>
                  <a:pt x="4078" y="5969"/>
                </a:cubicBezTo>
                <a:lnTo>
                  <a:pt x="4078" y="5969"/>
                </a:lnTo>
                <a:cubicBezTo>
                  <a:pt x="3801" y="7610"/>
                  <a:pt x="3569" y="9261"/>
                  <a:pt x="3400" y="10920"/>
                </a:cubicBezTo>
                <a:cubicBezTo>
                  <a:pt x="3352" y="11410"/>
                  <a:pt x="3743" y="11665"/>
                  <a:pt x="4148" y="11665"/>
                </a:cubicBezTo>
                <a:cubicBezTo>
                  <a:pt x="4421" y="11665"/>
                  <a:pt x="4699" y="11549"/>
                  <a:pt x="4854" y="11312"/>
                </a:cubicBezTo>
                <a:cubicBezTo>
                  <a:pt x="5246" y="10706"/>
                  <a:pt x="5612" y="10099"/>
                  <a:pt x="5960" y="9475"/>
                </a:cubicBezTo>
                <a:lnTo>
                  <a:pt x="5960" y="9475"/>
                </a:lnTo>
                <a:cubicBezTo>
                  <a:pt x="5915" y="9724"/>
                  <a:pt x="5862" y="9974"/>
                  <a:pt x="5826" y="10233"/>
                </a:cubicBezTo>
                <a:cubicBezTo>
                  <a:pt x="5737" y="10777"/>
                  <a:pt x="6178" y="11215"/>
                  <a:pt x="6625" y="11215"/>
                </a:cubicBezTo>
                <a:cubicBezTo>
                  <a:pt x="6853" y="11215"/>
                  <a:pt x="7082" y="11101"/>
                  <a:pt x="7245" y="10831"/>
                </a:cubicBezTo>
                <a:cubicBezTo>
                  <a:pt x="8039" y="9510"/>
                  <a:pt x="8797" y="8172"/>
                  <a:pt x="9528" y="6825"/>
                </a:cubicBezTo>
                <a:lnTo>
                  <a:pt x="9528" y="6825"/>
                </a:lnTo>
                <a:cubicBezTo>
                  <a:pt x="9296" y="8360"/>
                  <a:pt x="9216" y="9921"/>
                  <a:pt x="9386" y="11509"/>
                </a:cubicBezTo>
                <a:cubicBezTo>
                  <a:pt x="9435" y="11977"/>
                  <a:pt x="9808" y="12279"/>
                  <a:pt x="10192" y="12279"/>
                </a:cubicBezTo>
                <a:cubicBezTo>
                  <a:pt x="10429" y="12279"/>
                  <a:pt x="10669" y="12164"/>
                  <a:pt x="10840" y="11901"/>
                </a:cubicBezTo>
                <a:cubicBezTo>
                  <a:pt x="11107" y="11491"/>
                  <a:pt x="11366" y="11080"/>
                  <a:pt x="11616" y="10661"/>
                </a:cubicBezTo>
                <a:cubicBezTo>
                  <a:pt x="11678" y="11402"/>
                  <a:pt x="11866" y="12097"/>
                  <a:pt x="12267" y="12686"/>
                </a:cubicBezTo>
                <a:cubicBezTo>
                  <a:pt x="12432" y="12929"/>
                  <a:pt x="12698" y="13061"/>
                  <a:pt x="12960" y="13061"/>
                </a:cubicBezTo>
                <a:cubicBezTo>
                  <a:pt x="13208" y="13061"/>
                  <a:pt x="13453" y="12942"/>
                  <a:pt x="13605" y="12686"/>
                </a:cubicBezTo>
                <a:cubicBezTo>
                  <a:pt x="14123" y="11830"/>
                  <a:pt x="14613" y="10964"/>
                  <a:pt x="15077" y="10090"/>
                </a:cubicBezTo>
                <a:lnTo>
                  <a:pt x="15077" y="10090"/>
                </a:lnTo>
                <a:cubicBezTo>
                  <a:pt x="15042" y="10875"/>
                  <a:pt x="15024" y="11669"/>
                  <a:pt x="15042" y="12463"/>
                </a:cubicBezTo>
                <a:cubicBezTo>
                  <a:pt x="15058" y="12938"/>
                  <a:pt x="15442" y="13223"/>
                  <a:pt x="15831" y="13223"/>
                </a:cubicBezTo>
                <a:cubicBezTo>
                  <a:pt x="16078" y="13223"/>
                  <a:pt x="16328" y="13108"/>
                  <a:pt x="16487" y="12856"/>
                </a:cubicBezTo>
                <a:cubicBezTo>
                  <a:pt x="16808" y="12356"/>
                  <a:pt x="17102" y="11848"/>
                  <a:pt x="17379" y="11330"/>
                </a:cubicBezTo>
                <a:cubicBezTo>
                  <a:pt x="17388" y="11607"/>
                  <a:pt x="17397" y="11892"/>
                  <a:pt x="17415" y="12169"/>
                </a:cubicBezTo>
                <a:cubicBezTo>
                  <a:pt x="17448" y="12637"/>
                  <a:pt x="17835" y="12939"/>
                  <a:pt x="18223" y="12939"/>
                </a:cubicBezTo>
                <a:cubicBezTo>
                  <a:pt x="18463" y="12939"/>
                  <a:pt x="18703" y="12824"/>
                  <a:pt x="18860" y="12561"/>
                </a:cubicBezTo>
                <a:cubicBezTo>
                  <a:pt x="19449" y="11607"/>
                  <a:pt x="20002" y="10643"/>
                  <a:pt x="20528" y="9662"/>
                </a:cubicBezTo>
                <a:lnTo>
                  <a:pt x="20528" y="9662"/>
                </a:lnTo>
                <a:cubicBezTo>
                  <a:pt x="20385" y="10706"/>
                  <a:pt x="20278" y="11749"/>
                  <a:pt x="20207" y="12802"/>
                </a:cubicBezTo>
                <a:cubicBezTo>
                  <a:pt x="20170" y="13301"/>
                  <a:pt x="20535" y="13540"/>
                  <a:pt x="20924" y="13540"/>
                </a:cubicBezTo>
                <a:cubicBezTo>
                  <a:pt x="21197" y="13540"/>
                  <a:pt x="21483" y="13422"/>
                  <a:pt x="21652" y="13195"/>
                </a:cubicBezTo>
                <a:cubicBezTo>
                  <a:pt x="22669" y="11812"/>
                  <a:pt x="23615" y="10393"/>
                  <a:pt x="24498" y="8939"/>
                </a:cubicBezTo>
                <a:lnTo>
                  <a:pt x="24498" y="8939"/>
                </a:lnTo>
                <a:lnTo>
                  <a:pt x="23365" y="13998"/>
                </a:lnTo>
                <a:cubicBezTo>
                  <a:pt x="23232" y="14576"/>
                  <a:pt x="23651" y="14949"/>
                  <a:pt x="24103" y="14949"/>
                </a:cubicBezTo>
                <a:cubicBezTo>
                  <a:pt x="24347" y="14949"/>
                  <a:pt x="24602" y="14840"/>
                  <a:pt x="24783" y="14595"/>
                </a:cubicBezTo>
                <a:cubicBezTo>
                  <a:pt x="25104" y="14149"/>
                  <a:pt x="25426" y="13703"/>
                  <a:pt x="25738" y="13257"/>
                </a:cubicBezTo>
                <a:lnTo>
                  <a:pt x="25738" y="13257"/>
                </a:lnTo>
                <a:cubicBezTo>
                  <a:pt x="25033" y="15898"/>
                  <a:pt x="24480" y="18583"/>
                  <a:pt x="24105" y="21304"/>
                </a:cubicBezTo>
                <a:cubicBezTo>
                  <a:pt x="24023" y="21866"/>
                  <a:pt x="24433" y="22278"/>
                  <a:pt x="24874" y="22278"/>
                </a:cubicBezTo>
                <a:cubicBezTo>
                  <a:pt x="25104" y="22278"/>
                  <a:pt x="25343" y="22165"/>
                  <a:pt x="25524" y="21902"/>
                </a:cubicBezTo>
                <a:cubicBezTo>
                  <a:pt x="25997" y="21215"/>
                  <a:pt x="26469" y="20519"/>
                  <a:pt x="26924" y="19823"/>
                </a:cubicBezTo>
                <a:lnTo>
                  <a:pt x="26924" y="19823"/>
                </a:lnTo>
                <a:cubicBezTo>
                  <a:pt x="26853" y="20296"/>
                  <a:pt x="26826" y="20786"/>
                  <a:pt x="26844" y="21286"/>
                </a:cubicBezTo>
                <a:cubicBezTo>
                  <a:pt x="26856" y="21701"/>
                  <a:pt x="27278" y="22077"/>
                  <a:pt x="27680" y="22077"/>
                </a:cubicBezTo>
                <a:cubicBezTo>
                  <a:pt x="27857" y="22077"/>
                  <a:pt x="28031" y="22005"/>
                  <a:pt x="28164" y="21830"/>
                </a:cubicBezTo>
                <a:cubicBezTo>
                  <a:pt x="28887" y="20902"/>
                  <a:pt x="29592" y="19948"/>
                  <a:pt x="30279" y="18993"/>
                </a:cubicBezTo>
                <a:lnTo>
                  <a:pt x="30279" y="18993"/>
                </a:lnTo>
                <a:cubicBezTo>
                  <a:pt x="29806" y="20100"/>
                  <a:pt x="29342" y="21206"/>
                  <a:pt x="28869" y="22303"/>
                </a:cubicBezTo>
                <a:cubicBezTo>
                  <a:pt x="28630" y="22869"/>
                  <a:pt x="29055" y="23494"/>
                  <a:pt x="29564" y="23494"/>
                </a:cubicBezTo>
                <a:cubicBezTo>
                  <a:pt x="29738" y="23494"/>
                  <a:pt x="29921" y="23421"/>
                  <a:pt x="30091" y="23249"/>
                </a:cubicBezTo>
                <a:cubicBezTo>
                  <a:pt x="31082" y="22267"/>
                  <a:pt x="32000" y="21233"/>
                  <a:pt x="32857" y="20153"/>
                </a:cubicBezTo>
                <a:lnTo>
                  <a:pt x="32857" y="17539"/>
                </a:lnTo>
                <a:cubicBezTo>
                  <a:pt x="32634" y="17869"/>
                  <a:pt x="32393" y="18190"/>
                  <a:pt x="32152" y="18512"/>
                </a:cubicBezTo>
                <a:cubicBezTo>
                  <a:pt x="32393" y="17958"/>
                  <a:pt x="32625" y="17405"/>
                  <a:pt x="32857" y="16852"/>
                </a:cubicBezTo>
                <a:lnTo>
                  <a:pt x="32857" y="12231"/>
                </a:lnTo>
                <a:cubicBezTo>
                  <a:pt x="31617" y="14319"/>
                  <a:pt x="30288" y="16344"/>
                  <a:pt x="28869" y="18315"/>
                </a:cubicBezTo>
                <a:cubicBezTo>
                  <a:pt x="29413" y="16674"/>
                  <a:pt x="30314" y="15095"/>
                  <a:pt x="31019" y="13578"/>
                </a:cubicBezTo>
                <a:cubicBezTo>
                  <a:pt x="31635" y="12267"/>
                  <a:pt x="32241" y="10947"/>
                  <a:pt x="32857" y="9635"/>
                </a:cubicBezTo>
                <a:lnTo>
                  <a:pt x="32857" y="5978"/>
                </a:lnTo>
                <a:cubicBezTo>
                  <a:pt x="30921" y="10144"/>
                  <a:pt x="28700" y="14176"/>
                  <a:pt x="26220" y="18039"/>
                </a:cubicBezTo>
                <a:cubicBezTo>
                  <a:pt x="26898" y="14622"/>
                  <a:pt x="27834" y="11268"/>
                  <a:pt x="29030" y="7994"/>
                </a:cubicBezTo>
                <a:cubicBezTo>
                  <a:pt x="30466" y="5424"/>
                  <a:pt x="31715" y="2757"/>
                  <a:pt x="32768" y="1"/>
                </a:cubicBezTo>
                <a:lnTo>
                  <a:pt x="30832" y="1"/>
                </a:lnTo>
                <a:cubicBezTo>
                  <a:pt x="29610" y="2391"/>
                  <a:pt x="28530" y="4854"/>
                  <a:pt x="27602" y="7369"/>
                </a:cubicBezTo>
                <a:cubicBezTo>
                  <a:pt x="27023" y="8413"/>
                  <a:pt x="26398" y="9448"/>
                  <a:pt x="25747" y="10456"/>
                </a:cubicBezTo>
                <a:cubicBezTo>
                  <a:pt x="26246" y="8244"/>
                  <a:pt x="26746" y="6022"/>
                  <a:pt x="27246" y="3801"/>
                </a:cubicBezTo>
                <a:cubicBezTo>
                  <a:pt x="27364" y="3262"/>
                  <a:pt x="26872" y="2809"/>
                  <a:pt x="26414" y="2809"/>
                </a:cubicBezTo>
                <a:cubicBezTo>
                  <a:pt x="26182" y="2809"/>
                  <a:pt x="25959" y="2925"/>
                  <a:pt x="25827" y="3203"/>
                </a:cubicBezTo>
                <a:cubicBezTo>
                  <a:pt x="24721" y="5523"/>
                  <a:pt x="23463" y="7753"/>
                  <a:pt x="22062" y="9894"/>
                </a:cubicBezTo>
                <a:cubicBezTo>
                  <a:pt x="22321" y="7949"/>
                  <a:pt x="22687" y="6022"/>
                  <a:pt x="23178" y="4113"/>
                </a:cubicBezTo>
                <a:cubicBezTo>
                  <a:pt x="23319" y="3569"/>
                  <a:pt x="22807" y="3111"/>
                  <a:pt x="22341" y="3111"/>
                </a:cubicBezTo>
                <a:cubicBezTo>
                  <a:pt x="22104" y="3111"/>
                  <a:pt x="21879" y="3230"/>
                  <a:pt x="21759" y="3515"/>
                </a:cubicBezTo>
                <a:cubicBezTo>
                  <a:pt x="20929" y="5478"/>
                  <a:pt x="20002" y="7396"/>
                  <a:pt x="18976" y="9269"/>
                </a:cubicBezTo>
                <a:cubicBezTo>
                  <a:pt x="19020" y="8529"/>
                  <a:pt x="19092" y="7797"/>
                  <a:pt x="19181" y="7066"/>
                </a:cubicBezTo>
                <a:cubicBezTo>
                  <a:pt x="19805" y="5103"/>
                  <a:pt x="20189" y="3052"/>
                  <a:pt x="20314" y="964"/>
                </a:cubicBezTo>
                <a:cubicBezTo>
                  <a:pt x="20343" y="480"/>
                  <a:pt x="19927" y="207"/>
                  <a:pt x="19519" y="207"/>
                </a:cubicBezTo>
                <a:cubicBezTo>
                  <a:pt x="19310" y="207"/>
                  <a:pt x="19103" y="278"/>
                  <a:pt x="18958" y="429"/>
                </a:cubicBezTo>
                <a:cubicBezTo>
                  <a:pt x="19003" y="286"/>
                  <a:pt x="19038" y="143"/>
                  <a:pt x="19083" y="1"/>
                </a:cubicBezTo>
                <a:lnTo>
                  <a:pt x="17200" y="1"/>
                </a:lnTo>
                <a:cubicBezTo>
                  <a:pt x="16576" y="1642"/>
                  <a:pt x="16076" y="3319"/>
                  <a:pt x="15720" y="5032"/>
                </a:cubicBezTo>
                <a:cubicBezTo>
                  <a:pt x="14988" y="6834"/>
                  <a:pt x="14141" y="8591"/>
                  <a:pt x="13195" y="10295"/>
                </a:cubicBezTo>
                <a:cubicBezTo>
                  <a:pt x="13195" y="9858"/>
                  <a:pt x="13257" y="9421"/>
                  <a:pt x="13293" y="9002"/>
                </a:cubicBezTo>
                <a:cubicBezTo>
                  <a:pt x="13355" y="8306"/>
                  <a:pt x="13454" y="7619"/>
                  <a:pt x="13579" y="6932"/>
                </a:cubicBezTo>
                <a:cubicBezTo>
                  <a:pt x="14587" y="4711"/>
                  <a:pt x="15363" y="2391"/>
                  <a:pt x="15916" y="1"/>
                </a:cubicBezTo>
                <a:lnTo>
                  <a:pt x="14042" y="1"/>
                </a:lnTo>
                <a:cubicBezTo>
                  <a:pt x="13186" y="1999"/>
                  <a:pt x="12526" y="4077"/>
                  <a:pt x="12124" y="6218"/>
                </a:cubicBezTo>
                <a:cubicBezTo>
                  <a:pt x="12115" y="6290"/>
                  <a:pt x="12098" y="6370"/>
                  <a:pt x="12080" y="6450"/>
                </a:cubicBezTo>
                <a:cubicBezTo>
                  <a:pt x="11714" y="7253"/>
                  <a:pt x="11313" y="8038"/>
                  <a:pt x="10884" y="8814"/>
                </a:cubicBezTo>
                <a:cubicBezTo>
                  <a:pt x="11063" y="5790"/>
                  <a:pt x="11991" y="2864"/>
                  <a:pt x="13034" y="1"/>
                </a:cubicBezTo>
                <a:lnTo>
                  <a:pt x="11223" y="1"/>
                </a:lnTo>
                <a:cubicBezTo>
                  <a:pt x="10278" y="2035"/>
                  <a:pt x="9261" y="4042"/>
                  <a:pt x="8190" y="6022"/>
                </a:cubicBezTo>
                <a:cubicBezTo>
                  <a:pt x="8520" y="4506"/>
                  <a:pt x="8877" y="2998"/>
                  <a:pt x="9287" y="1490"/>
                </a:cubicBezTo>
                <a:cubicBezTo>
                  <a:pt x="9448" y="1000"/>
                  <a:pt x="9600" y="500"/>
                  <a:pt x="9751" y="1"/>
                </a:cubicBezTo>
                <a:lnTo>
                  <a:pt x="8092" y="1"/>
                </a:lnTo>
                <a:cubicBezTo>
                  <a:pt x="7985" y="348"/>
                  <a:pt x="7887" y="705"/>
                  <a:pt x="7789" y="1062"/>
                </a:cubicBezTo>
                <a:cubicBezTo>
                  <a:pt x="7129" y="3096"/>
                  <a:pt x="6388" y="5094"/>
                  <a:pt x="5469" y="7021"/>
                </a:cubicBezTo>
                <a:cubicBezTo>
                  <a:pt x="5853" y="4648"/>
                  <a:pt x="6361" y="2311"/>
                  <a:pt x="6995" y="1"/>
                </a:cubicBezTo>
                <a:lnTo>
                  <a:pt x="3756" y="1"/>
                </a:lnTo>
                <a:cubicBezTo>
                  <a:pt x="3194" y="1383"/>
                  <a:pt x="2775" y="2811"/>
                  <a:pt x="2499" y="4292"/>
                </a:cubicBezTo>
                <a:cubicBezTo>
                  <a:pt x="2258" y="4800"/>
                  <a:pt x="2008" y="5309"/>
                  <a:pt x="1749" y="5808"/>
                </a:cubicBezTo>
                <a:cubicBezTo>
                  <a:pt x="1731" y="3845"/>
                  <a:pt x="1999" y="1901"/>
                  <a:pt x="2534" y="1"/>
                </a:cubicBezTo>
                <a:close/>
                <a:moveTo>
                  <a:pt x="32857" y="20242"/>
                </a:moveTo>
                <a:cubicBezTo>
                  <a:pt x="32625" y="21357"/>
                  <a:pt x="32473" y="22481"/>
                  <a:pt x="32393" y="23623"/>
                </a:cubicBezTo>
                <a:cubicBezTo>
                  <a:pt x="32366" y="23936"/>
                  <a:pt x="32580" y="24212"/>
                  <a:pt x="32857" y="24328"/>
                </a:cubicBezTo>
                <a:lnTo>
                  <a:pt x="32857" y="202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7"/>
          <p:cNvSpPr/>
          <p:nvPr/>
        </p:nvSpPr>
        <p:spPr>
          <a:xfrm>
            <a:off x="10603551" y="2878733"/>
            <a:ext cx="785067" cy="1100867"/>
          </a:xfrm>
          <a:custGeom>
            <a:avLst/>
            <a:gdLst/>
            <a:ahLst/>
            <a:cxnLst/>
            <a:rect l="l" t="t" r="r" b="b"/>
            <a:pathLst>
              <a:path w="23552" h="33026" extrusionOk="0">
                <a:moveTo>
                  <a:pt x="8408" y="4233"/>
                </a:moveTo>
                <a:cubicBezTo>
                  <a:pt x="8666" y="4233"/>
                  <a:pt x="8925" y="4255"/>
                  <a:pt x="9180" y="4318"/>
                </a:cubicBezTo>
                <a:cubicBezTo>
                  <a:pt x="11000" y="4720"/>
                  <a:pt x="12847" y="5112"/>
                  <a:pt x="14515" y="5977"/>
                </a:cubicBezTo>
                <a:cubicBezTo>
                  <a:pt x="15282" y="6290"/>
                  <a:pt x="16032" y="6673"/>
                  <a:pt x="16719" y="7137"/>
                </a:cubicBezTo>
                <a:cubicBezTo>
                  <a:pt x="16274" y="7243"/>
                  <a:pt x="15825" y="7263"/>
                  <a:pt x="15374" y="7263"/>
                </a:cubicBezTo>
                <a:cubicBezTo>
                  <a:pt x="15084" y="7263"/>
                  <a:pt x="14793" y="7255"/>
                  <a:pt x="14503" y="7255"/>
                </a:cubicBezTo>
                <a:cubicBezTo>
                  <a:pt x="14367" y="7255"/>
                  <a:pt x="14231" y="7256"/>
                  <a:pt x="14096" y="7262"/>
                </a:cubicBezTo>
                <a:cubicBezTo>
                  <a:pt x="13856" y="7275"/>
                  <a:pt x="13617" y="7281"/>
                  <a:pt x="13378" y="7281"/>
                </a:cubicBezTo>
                <a:cubicBezTo>
                  <a:pt x="12172" y="7281"/>
                  <a:pt x="10969" y="7124"/>
                  <a:pt x="9778" y="6923"/>
                </a:cubicBezTo>
                <a:cubicBezTo>
                  <a:pt x="9100" y="6816"/>
                  <a:pt x="8520" y="6415"/>
                  <a:pt x="7922" y="6093"/>
                </a:cubicBezTo>
                <a:cubicBezTo>
                  <a:pt x="7458" y="5790"/>
                  <a:pt x="6888" y="5380"/>
                  <a:pt x="6932" y="4755"/>
                </a:cubicBezTo>
                <a:cubicBezTo>
                  <a:pt x="6888" y="4746"/>
                  <a:pt x="6798" y="4720"/>
                  <a:pt x="6754" y="4711"/>
                </a:cubicBezTo>
                <a:cubicBezTo>
                  <a:pt x="6905" y="4612"/>
                  <a:pt x="7057" y="4514"/>
                  <a:pt x="7209" y="4416"/>
                </a:cubicBezTo>
                <a:lnTo>
                  <a:pt x="7209" y="4318"/>
                </a:lnTo>
                <a:cubicBezTo>
                  <a:pt x="7604" y="4286"/>
                  <a:pt x="8007" y="4233"/>
                  <a:pt x="8408" y="4233"/>
                </a:cubicBezTo>
                <a:close/>
                <a:moveTo>
                  <a:pt x="3189" y="13822"/>
                </a:moveTo>
                <a:cubicBezTo>
                  <a:pt x="3991" y="13822"/>
                  <a:pt x="4795" y="13963"/>
                  <a:pt x="5594" y="13997"/>
                </a:cubicBezTo>
                <a:cubicBezTo>
                  <a:pt x="8431" y="14524"/>
                  <a:pt x="11321" y="15193"/>
                  <a:pt x="13801" y="16727"/>
                </a:cubicBezTo>
                <a:cubicBezTo>
                  <a:pt x="14453" y="17129"/>
                  <a:pt x="15157" y="17468"/>
                  <a:pt x="15773" y="17932"/>
                </a:cubicBezTo>
                <a:cubicBezTo>
                  <a:pt x="15261" y="17970"/>
                  <a:pt x="14749" y="17987"/>
                  <a:pt x="14236" y="17987"/>
                </a:cubicBezTo>
                <a:cubicBezTo>
                  <a:pt x="12347" y="17987"/>
                  <a:pt x="10458" y="17756"/>
                  <a:pt x="8591" y="17503"/>
                </a:cubicBezTo>
                <a:cubicBezTo>
                  <a:pt x="6763" y="17039"/>
                  <a:pt x="4862" y="16665"/>
                  <a:pt x="3203" y="15719"/>
                </a:cubicBezTo>
                <a:cubicBezTo>
                  <a:pt x="2588" y="15344"/>
                  <a:pt x="1874" y="15005"/>
                  <a:pt x="1553" y="14327"/>
                </a:cubicBezTo>
                <a:cubicBezTo>
                  <a:pt x="1811" y="14122"/>
                  <a:pt x="2088" y="13908"/>
                  <a:pt x="2427" y="13872"/>
                </a:cubicBezTo>
                <a:cubicBezTo>
                  <a:pt x="2681" y="13836"/>
                  <a:pt x="2935" y="13822"/>
                  <a:pt x="3189" y="13822"/>
                </a:cubicBezTo>
                <a:close/>
                <a:moveTo>
                  <a:pt x="4443" y="20620"/>
                </a:moveTo>
                <a:cubicBezTo>
                  <a:pt x="4921" y="20620"/>
                  <a:pt x="5401" y="20671"/>
                  <a:pt x="5871" y="20768"/>
                </a:cubicBezTo>
                <a:cubicBezTo>
                  <a:pt x="7387" y="20929"/>
                  <a:pt x="8859" y="21366"/>
                  <a:pt x="10340" y="21714"/>
                </a:cubicBezTo>
                <a:cubicBezTo>
                  <a:pt x="11589" y="22169"/>
                  <a:pt x="12891" y="22579"/>
                  <a:pt x="14007" y="23329"/>
                </a:cubicBezTo>
                <a:cubicBezTo>
                  <a:pt x="15532" y="24319"/>
                  <a:pt x="17191" y="25211"/>
                  <a:pt x="18306" y="26683"/>
                </a:cubicBezTo>
                <a:cubicBezTo>
                  <a:pt x="17661" y="26893"/>
                  <a:pt x="16998" y="26952"/>
                  <a:pt x="16329" y="26952"/>
                </a:cubicBezTo>
                <a:cubicBezTo>
                  <a:pt x="15574" y="26952"/>
                  <a:pt x="14812" y="26876"/>
                  <a:pt x="14060" y="26853"/>
                </a:cubicBezTo>
                <a:cubicBezTo>
                  <a:pt x="11214" y="26567"/>
                  <a:pt x="8359" y="26014"/>
                  <a:pt x="5728" y="24863"/>
                </a:cubicBezTo>
                <a:cubicBezTo>
                  <a:pt x="4336" y="24132"/>
                  <a:pt x="2927" y="23204"/>
                  <a:pt x="2150" y="21794"/>
                </a:cubicBezTo>
                <a:cubicBezTo>
                  <a:pt x="1829" y="21402"/>
                  <a:pt x="2249" y="21018"/>
                  <a:pt x="2605" y="20893"/>
                </a:cubicBezTo>
                <a:cubicBezTo>
                  <a:pt x="3200" y="20707"/>
                  <a:pt x="3821" y="20620"/>
                  <a:pt x="4443" y="20620"/>
                </a:cubicBezTo>
                <a:close/>
                <a:moveTo>
                  <a:pt x="17923" y="0"/>
                </a:moveTo>
                <a:lnTo>
                  <a:pt x="17923" y="0"/>
                </a:lnTo>
                <a:cubicBezTo>
                  <a:pt x="18128" y="214"/>
                  <a:pt x="18324" y="491"/>
                  <a:pt x="18601" y="634"/>
                </a:cubicBezTo>
                <a:lnTo>
                  <a:pt x="18619" y="687"/>
                </a:lnTo>
                <a:cubicBezTo>
                  <a:pt x="19011" y="794"/>
                  <a:pt x="19252" y="1133"/>
                  <a:pt x="19493" y="1437"/>
                </a:cubicBezTo>
                <a:cubicBezTo>
                  <a:pt x="19868" y="1900"/>
                  <a:pt x="20171" y="2436"/>
                  <a:pt x="20448" y="2971"/>
                </a:cubicBezTo>
                <a:cubicBezTo>
                  <a:pt x="20537" y="3872"/>
                  <a:pt x="20528" y="4898"/>
                  <a:pt x="19930" y="5647"/>
                </a:cubicBezTo>
                <a:cubicBezTo>
                  <a:pt x="19520" y="6263"/>
                  <a:pt x="18770" y="6486"/>
                  <a:pt x="18110" y="6691"/>
                </a:cubicBezTo>
                <a:cubicBezTo>
                  <a:pt x="17575" y="6459"/>
                  <a:pt x="17040" y="6218"/>
                  <a:pt x="16495" y="6004"/>
                </a:cubicBezTo>
                <a:cubicBezTo>
                  <a:pt x="16353" y="6049"/>
                  <a:pt x="16219" y="6084"/>
                  <a:pt x="16076" y="6129"/>
                </a:cubicBezTo>
                <a:cubicBezTo>
                  <a:pt x="15978" y="6004"/>
                  <a:pt x="15889" y="5870"/>
                  <a:pt x="15826" y="5728"/>
                </a:cubicBezTo>
                <a:cubicBezTo>
                  <a:pt x="15746" y="5674"/>
                  <a:pt x="15577" y="5576"/>
                  <a:pt x="15496" y="5522"/>
                </a:cubicBezTo>
                <a:cubicBezTo>
                  <a:pt x="15220" y="5415"/>
                  <a:pt x="14872" y="5424"/>
                  <a:pt x="14676" y="5174"/>
                </a:cubicBezTo>
                <a:lnTo>
                  <a:pt x="14676" y="5174"/>
                </a:lnTo>
                <a:cubicBezTo>
                  <a:pt x="15193" y="5335"/>
                  <a:pt x="15728" y="5389"/>
                  <a:pt x="16255" y="5531"/>
                </a:cubicBezTo>
                <a:cubicBezTo>
                  <a:pt x="15050" y="4791"/>
                  <a:pt x="13668" y="4443"/>
                  <a:pt x="12347" y="3961"/>
                </a:cubicBezTo>
                <a:cubicBezTo>
                  <a:pt x="11303" y="3569"/>
                  <a:pt x="10153" y="3703"/>
                  <a:pt x="9109" y="3301"/>
                </a:cubicBezTo>
                <a:cubicBezTo>
                  <a:pt x="8969" y="3288"/>
                  <a:pt x="8826" y="3280"/>
                  <a:pt x="8681" y="3280"/>
                </a:cubicBezTo>
                <a:cubicBezTo>
                  <a:pt x="7865" y="3280"/>
                  <a:pt x="7002" y="3508"/>
                  <a:pt x="6441" y="4122"/>
                </a:cubicBezTo>
                <a:cubicBezTo>
                  <a:pt x="6120" y="4452"/>
                  <a:pt x="6201" y="4960"/>
                  <a:pt x="6192" y="5380"/>
                </a:cubicBezTo>
                <a:lnTo>
                  <a:pt x="6406" y="5335"/>
                </a:lnTo>
                <a:lnTo>
                  <a:pt x="6406" y="5335"/>
                </a:lnTo>
                <a:cubicBezTo>
                  <a:pt x="6397" y="5398"/>
                  <a:pt x="6370" y="5522"/>
                  <a:pt x="6361" y="5585"/>
                </a:cubicBezTo>
                <a:cubicBezTo>
                  <a:pt x="7075" y="6138"/>
                  <a:pt x="7699" y="6834"/>
                  <a:pt x="8538" y="7217"/>
                </a:cubicBezTo>
                <a:cubicBezTo>
                  <a:pt x="9055" y="7440"/>
                  <a:pt x="9510" y="7815"/>
                  <a:pt x="10054" y="7985"/>
                </a:cubicBezTo>
                <a:cubicBezTo>
                  <a:pt x="11338" y="8427"/>
                  <a:pt x="12694" y="8644"/>
                  <a:pt x="14052" y="8644"/>
                </a:cubicBezTo>
                <a:cubicBezTo>
                  <a:pt x="15431" y="8644"/>
                  <a:pt x="16811" y="8421"/>
                  <a:pt x="18119" y="7985"/>
                </a:cubicBezTo>
                <a:cubicBezTo>
                  <a:pt x="19493" y="8868"/>
                  <a:pt x="20733" y="10054"/>
                  <a:pt x="21447" y="11544"/>
                </a:cubicBezTo>
                <a:cubicBezTo>
                  <a:pt x="21518" y="11544"/>
                  <a:pt x="21643" y="11535"/>
                  <a:pt x="21705" y="11535"/>
                </a:cubicBezTo>
                <a:lnTo>
                  <a:pt x="21465" y="11580"/>
                </a:lnTo>
                <a:cubicBezTo>
                  <a:pt x="21554" y="11865"/>
                  <a:pt x="21723" y="12106"/>
                  <a:pt x="21946" y="12293"/>
                </a:cubicBezTo>
                <a:cubicBezTo>
                  <a:pt x="21946" y="12392"/>
                  <a:pt x="21928" y="12588"/>
                  <a:pt x="21919" y="12686"/>
                </a:cubicBezTo>
                <a:lnTo>
                  <a:pt x="22116" y="12668"/>
                </a:lnTo>
                <a:lnTo>
                  <a:pt x="22116" y="12668"/>
                </a:lnTo>
                <a:cubicBezTo>
                  <a:pt x="22018" y="13525"/>
                  <a:pt x="22312" y="14434"/>
                  <a:pt x="21902" y="15246"/>
                </a:cubicBezTo>
                <a:cubicBezTo>
                  <a:pt x="21420" y="15728"/>
                  <a:pt x="21036" y="16326"/>
                  <a:pt x="20430" y="16683"/>
                </a:cubicBezTo>
                <a:cubicBezTo>
                  <a:pt x="19796" y="17289"/>
                  <a:pt x="18895" y="17441"/>
                  <a:pt x="18083" y="17708"/>
                </a:cubicBezTo>
                <a:cubicBezTo>
                  <a:pt x="17405" y="17057"/>
                  <a:pt x="16611" y="16540"/>
                  <a:pt x="15817" y="16031"/>
                </a:cubicBezTo>
                <a:cubicBezTo>
                  <a:pt x="13864" y="14738"/>
                  <a:pt x="11723" y="13712"/>
                  <a:pt x="9448" y="13123"/>
                </a:cubicBezTo>
                <a:cubicBezTo>
                  <a:pt x="8877" y="13034"/>
                  <a:pt x="8315" y="12891"/>
                  <a:pt x="7744" y="12766"/>
                </a:cubicBezTo>
                <a:cubicBezTo>
                  <a:pt x="7218" y="12641"/>
                  <a:pt x="6682" y="12615"/>
                  <a:pt x="6147" y="12561"/>
                </a:cubicBezTo>
                <a:cubicBezTo>
                  <a:pt x="5407" y="12517"/>
                  <a:pt x="4661" y="12389"/>
                  <a:pt x="3914" y="12389"/>
                </a:cubicBezTo>
                <a:cubicBezTo>
                  <a:pt x="3752" y="12389"/>
                  <a:pt x="3589" y="12395"/>
                  <a:pt x="3426" y="12409"/>
                </a:cubicBezTo>
                <a:cubicBezTo>
                  <a:pt x="2802" y="12516"/>
                  <a:pt x="2133" y="12472"/>
                  <a:pt x="1553" y="12775"/>
                </a:cubicBezTo>
                <a:cubicBezTo>
                  <a:pt x="884" y="13043"/>
                  <a:pt x="500" y="13685"/>
                  <a:pt x="206" y="14301"/>
                </a:cubicBezTo>
                <a:cubicBezTo>
                  <a:pt x="0" y="14684"/>
                  <a:pt x="188" y="15121"/>
                  <a:pt x="438" y="15434"/>
                </a:cubicBezTo>
                <a:cubicBezTo>
                  <a:pt x="901" y="15987"/>
                  <a:pt x="1490" y="16415"/>
                  <a:pt x="2106" y="16790"/>
                </a:cubicBezTo>
                <a:cubicBezTo>
                  <a:pt x="2971" y="17432"/>
                  <a:pt x="4042" y="17646"/>
                  <a:pt x="5005" y="18083"/>
                </a:cubicBezTo>
                <a:cubicBezTo>
                  <a:pt x="7583" y="18993"/>
                  <a:pt x="10322" y="19403"/>
                  <a:pt x="13052" y="19475"/>
                </a:cubicBezTo>
                <a:cubicBezTo>
                  <a:pt x="13426" y="19541"/>
                  <a:pt x="13803" y="19565"/>
                  <a:pt x="14181" y="19565"/>
                </a:cubicBezTo>
                <a:cubicBezTo>
                  <a:pt x="14975" y="19565"/>
                  <a:pt x="15772" y="19458"/>
                  <a:pt x="16558" y="19403"/>
                </a:cubicBezTo>
                <a:cubicBezTo>
                  <a:pt x="16789" y="19344"/>
                  <a:pt x="17025" y="19294"/>
                  <a:pt x="17263" y="19294"/>
                </a:cubicBezTo>
                <a:cubicBezTo>
                  <a:pt x="17346" y="19294"/>
                  <a:pt x="17429" y="19300"/>
                  <a:pt x="17512" y="19314"/>
                </a:cubicBezTo>
                <a:cubicBezTo>
                  <a:pt x="18405" y="19965"/>
                  <a:pt x="18984" y="20938"/>
                  <a:pt x="19493" y="21901"/>
                </a:cubicBezTo>
                <a:cubicBezTo>
                  <a:pt x="19930" y="22874"/>
                  <a:pt x="20323" y="23917"/>
                  <a:pt x="20269" y="24997"/>
                </a:cubicBezTo>
                <a:cubicBezTo>
                  <a:pt x="20242" y="25550"/>
                  <a:pt x="19761" y="25898"/>
                  <a:pt x="19386" y="26228"/>
                </a:cubicBezTo>
                <a:cubicBezTo>
                  <a:pt x="18458" y="25015"/>
                  <a:pt x="17307" y="23989"/>
                  <a:pt x="16005" y="23204"/>
                </a:cubicBezTo>
                <a:cubicBezTo>
                  <a:pt x="14658" y="22392"/>
                  <a:pt x="13329" y="21509"/>
                  <a:pt x="11839" y="21000"/>
                </a:cubicBezTo>
                <a:cubicBezTo>
                  <a:pt x="10634" y="20536"/>
                  <a:pt x="9403" y="20117"/>
                  <a:pt x="8145" y="19841"/>
                </a:cubicBezTo>
                <a:cubicBezTo>
                  <a:pt x="6785" y="19567"/>
                  <a:pt x="5394" y="19455"/>
                  <a:pt x="4008" y="19455"/>
                </a:cubicBezTo>
                <a:cubicBezTo>
                  <a:pt x="3903" y="19455"/>
                  <a:pt x="3798" y="19456"/>
                  <a:pt x="3694" y="19457"/>
                </a:cubicBezTo>
                <a:cubicBezTo>
                  <a:pt x="3114" y="19475"/>
                  <a:pt x="2561" y="19689"/>
                  <a:pt x="2026" y="19894"/>
                </a:cubicBezTo>
                <a:cubicBezTo>
                  <a:pt x="1579" y="20099"/>
                  <a:pt x="1053" y="20322"/>
                  <a:pt x="884" y="20822"/>
                </a:cubicBezTo>
                <a:cubicBezTo>
                  <a:pt x="696" y="21500"/>
                  <a:pt x="839" y="22267"/>
                  <a:pt x="1267" y="22829"/>
                </a:cubicBezTo>
                <a:cubicBezTo>
                  <a:pt x="2311" y="24310"/>
                  <a:pt x="3872" y="25309"/>
                  <a:pt x="5451" y="26148"/>
                </a:cubicBezTo>
                <a:cubicBezTo>
                  <a:pt x="7530" y="27040"/>
                  <a:pt x="9707" y="27727"/>
                  <a:pt x="11937" y="28075"/>
                </a:cubicBezTo>
                <a:cubicBezTo>
                  <a:pt x="13215" y="28295"/>
                  <a:pt x="14534" y="28466"/>
                  <a:pt x="15845" y="28466"/>
                </a:cubicBezTo>
                <a:cubicBezTo>
                  <a:pt x="16979" y="28466"/>
                  <a:pt x="18107" y="28338"/>
                  <a:pt x="19199" y="28003"/>
                </a:cubicBezTo>
                <a:cubicBezTo>
                  <a:pt x="19725" y="28940"/>
                  <a:pt x="20207" y="29957"/>
                  <a:pt x="20216" y="31054"/>
                </a:cubicBezTo>
                <a:cubicBezTo>
                  <a:pt x="20135" y="31911"/>
                  <a:pt x="19377" y="32437"/>
                  <a:pt x="18851" y="33026"/>
                </a:cubicBezTo>
                <a:cubicBezTo>
                  <a:pt x="19984" y="32803"/>
                  <a:pt x="20688" y="31572"/>
                  <a:pt x="20590" y="30474"/>
                </a:cubicBezTo>
                <a:cubicBezTo>
                  <a:pt x="20671" y="30376"/>
                  <a:pt x="20751" y="30287"/>
                  <a:pt x="20840" y="30198"/>
                </a:cubicBezTo>
                <a:cubicBezTo>
                  <a:pt x="20858" y="30341"/>
                  <a:pt x="20911" y="30626"/>
                  <a:pt x="20929" y="30778"/>
                </a:cubicBezTo>
                <a:cubicBezTo>
                  <a:pt x="20929" y="29850"/>
                  <a:pt x="20697" y="28860"/>
                  <a:pt x="20100" y="28137"/>
                </a:cubicBezTo>
                <a:lnTo>
                  <a:pt x="20100" y="28137"/>
                </a:lnTo>
                <a:cubicBezTo>
                  <a:pt x="20367" y="28744"/>
                  <a:pt x="20626" y="29350"/>
                  <a:pt x="20787" y="30002"/>
                </a:cubicBezTo>
                <a:cubicBezTo>
                  <a:pt x="20706" y="30100"/>
                  <a:pt x="20635" y="30207"/>
                  <a:pt x="20555" y="30314"/>
                </a:cubicBezTo>
                <a:cubicBezTo>
                  <a:pt x="20519" y="29457"/>
                  <a:pt x="19993" y="28735"/>
                  <a:pt x="19805" y="27923"/>
                </a:cubicBezTo>
                <a:lnTo>
                  <a:pt x="19805" y="27923"/>
                </a:lnTo>
                <a:lnTo>
                  <a:pt x="20100" y="28057"/>
                </a:lnTo>
                <a:cubicBezTo>
                  <a:pt x="20073" y="27950"/>
                  <a:pt x="20010" y="27745"/>
                  <a:pt x="19984" y="27646"/>
                </a:cubicBezTo>
                <a:cubicBezTo>
                  <a:pt x="20340" y="27316"/>
                  <a:pt x="20795" y="27093"/>
                  <a:pt x="21054" y="26656"/>
                </a:cubicBezTo>
                <a:cubicBezTo>
                  <a:pt x="21206" y="26398"/>
                  <a:pt x="21420" y="26201"/>
                  <a:pt x="21634" y="25987"/>
                </a:cubicBezTo>
                <a:cubicBezTo>
                  <a:pt x="22089" y="25068"/>
                  <a:pt x="21946" y="23971"/>
                  <a:pt x="21661" y="23016"/>
                </a:cubicBezTo>
                <a:cubicBezTo>
                  <a:pt x="21233" y="21446"/>
                  <a:pt x="20323" y="20055"/>
                  <a:pt x="19261" y="18841"/>
                </a:cubicBezTo>
                <a:cubicBezTo>
                  <a:pt x="20679" y="18395"/>
                  <a:pt x="22125" y="17691"/>
                  <a:pt x="22892" y="16352"/>
                </a:cubicBezTo>
                <a:cubicBezTo>
                  <a:pt x="23507" y="15121"/>
                  <a:pt x="23552" y="13649"/>
                  <a:pt x="23204" y="12329"/>
                </a:cubicBezTo>
                <a:cubicBezTo>
                  <a:pt x="22571" y="10331"/>
                  <a:pt x="21126" y="8689"/>
                  <a:pt x="19439" y="7494"/>
                </a:cubicBezTo>
                <a:cubicBezTo>
                  <a:pt x="19448" y="7440"/>
                  <a:pt x="19466" y="7351"/>
                  <a:pt x="19484" y="7298"/>
                </a:cubicBezTo>
                <a:cubicBezTo>
                  <a:pt x="20626" y="6852"/>
                  <a:pt x="21768" y="5754"/>
                  <a:pt x="21536" y="4416"/>
                </a:cubicBezTo>
                <a:cubicBezTo>
                  <a:pt x="21589" y="3578"/>
                  <a:pt x="21179" y="2819"/>
                  <a:pt x="20876" y="2061"/>
                </a:cubicBezTo>
                <a:cubicBezTo>
                  <a:pt x="20278" y="973"/>
                  <a:pt x="19207" y="63"/>
                  <a:pt x="17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9" name="Google Shape;389;p7"/>
          <p:cNvGrpSpPr/>
          <p:nvPr/>
        </p:nvGrpSpPr>
        <p:grpSpPr>
          <a:xfrm>
            <a:off x="1292785" y="3251085"/>
            <a:ext cx="1213300" cy="501367"/>
            <a:chOff x="689300" y="1279650"/>
            <a:chExt cx="909975" cy="376025"/>
          </a:xfrm>
        </p:grpSpPr>
        <p:sp>
          <p:nvSpPr>
            <p:cNvPr id="390" name="Google Shape;390;p7"/>
            <p:cNvSpPr/>
            <p:nvPr/>
          </p:nvSpPr>
          <p:spPr>
            <a:xfrm>
              <a:off x="742150" y="1279650"/>
              <a:ext cx="854000" cy="169900"/>
            </a:xfrm>
            <a:custGeom>
              <a:avLst/>
              <a:gdLst/>
              <a:ahLst/>
              <a:cxnLst/>
              <a:rect l="l" t="t" r="r" b="b"/>
              <a:pathLst>
                <a:path w="34160" h="6796" extrusionOk="0">
                  <a:moveTo>
                    <a:pt x="16201" y="1"/>
                  </a:moveTo>
                  <a:cubicBezTo>
                    <a:pt x="16135" y="1"/>
                    <a:pt x="16070" y="1"/>
                    <a:pt x="16005" y="2"/>
                  </a:cubicBezTo>
                  <a:cubicBezTo>
                    <a:pt x="15068" y="38"/>
                    <a:pt x="14105" y="73"/>
                    <a:pt x="13222" y="430"/>
                  </a:cubicBezTo>
                  <a:cubicBezTo>
                    <a:pt x="11830" y="1037"/>
                    <a:pt x="10483" y="1768"/>
                    <a:pt x="9225" y="2625"/>
                  </a:cubicBezTo>
                  <a:cubicBezTo>
                    <a:pt x="8051" y="3284"/>
                    <a:pt x="6701" y="3606"/>
                    <a:pt x="5353" y="3606"/>
                  </a:cubicBezTo>
                  <a:cubicBezTo>
                    <a:pt x="4530" y="3606"/>
                    <a:pt x="3708" y="3486"/>
                    <a:pt x="2927" y="3249"/>
                  </a:cubicBezTo>
                  <a:cubicBezTo>
                    <a:pt x="2739" y="3205"/>
                    <a:pt x="2552" y="3160"/>
                    <a:pt x="2365" y="3115"/>
                  </a:cubicBezTo>
                  <a:cubicBezTo>
                    <a:pt x="1571" y="2848"/>
                    <a:pt x="768" y="2607"/>
                    <a:pt x="1" y="2268"/>
                  </a:cubicBezTo>
                  <a:lnTo>
                    <a:pt x="1" y="2268"/>
                  </a:lnTo>
                  <a:cubicBezTo>
                    <a:pt x="375" y="2741"/>
                    <a:pt x="902" y="3062"/>
                    <a:pt x="1419" y="3356"/>
                  </a:cubicBezTo>
                  <a:cubicBezTo>
                    <a:pt x="2454" y="3900"/>
                    <a:pt x="3524" y="4382"/>
                    <a:pt x="4648" y="4712"/>
                  </a:cubicBezTo>
                  <a:cubicBezTo>
                    <a:pt x="5113" y="4816"/>
                    <a:pt x="5585" y="4865"/>
                    <a:pt x="6056" y="4865"/>
                  </a:cubicBezTo>
                  <a:cubicBezTo>
                    <a:pt x="7613" y="4865"/>
                    <a:pt x="9167" y="4329"/>
                    <a:pt x="10447" y="3445"/>
                  </a:cubicBezTo>
                  <a:cubicBezTo>
                    <a:pt x="11562" y="2759"/>
                    <a:pt x="12588" y="1893"/>
                    <a:pt x="13855" y="1492"/>
                  </a:cubicBezTo>
                  <a:cubicBezTo>
                    <a:pt x="14551" y="1234"/>
                    <a:pt x="15277" y="1126"/>
                    <a:pt x="16009" y="1126"/>
                  </a:cubicBezTo>
                  <a:cubicBezTo>
                    <a:pt x="17078" y="1126"/>
                    <a:pt x="18157" y="1358"/>
                    <a:pt x="19163" y="1697"/>
                  </a:cubicBezTo>
                  <a:cubicBezTo>
                    <a:pt x="20483" y="2268"/>
                    <a:pt x="21616" y="3178"/>
                    <a:pt x="22838" y="3918"/>
                  </a:cubicBezTo>
                  <a:cubicBezTo>
                    <a:pt x="23445" y="4284"/>
                    <a:pt x="23954" y="4784"/>
                    <a:pt x="24578" y="5096"/>
                  </a:cubicBezTo>
                  <a:cubicBezTo>
                    <a:pt x="25666" y="5640"/>
                    <a:pt x="26755" y="6238"/>
                    <a:pt x="27968" y="6416"/>
                  </a:cubicBezTo>
                  <a:cubicBezTo>
                    <a:pt x="28361" y="6470"/>
                    <a:pt x="28753" y="6550"/>
                    <a:pt x="29101" y="6755"/>
                  </a:cubicBezTo>
                  <a:cubicBezTo>
                    <a:pt x="29287" y="6783"/>
                    <a:pt x="29474" y="6796"/>
                    <a:pt x="29659" y="6796"/>
                  </a:cubicBezTo>
                  <a:cubicBezTo>
                    <a:pt x="30672" y="6796"/>
                    <a:pt x="31664" y="6412"/>
                    <a:pt x="32553" y="5952"/>
                  </a:cubicBezTo>
                  <a:cubicBezTo>
                    <a:pt x="33321" y="5622"/>
                    <a:pt x="34088" y="5042"/>
                    <a:pt x="34159" y="4141"/>
                  </a:cubicBezTo>
                  <a:lnTo>
                    <a:pt x="34159" y="4141"/>
                  </a:lnTo>
                  <a:cubicBezTo>
                    <a:pt x="33838" y="4418"/>
                    <a:pt x="33463" y="4632"/>
                    <a:pt x="33044" y="4748"/>
                  </a:cubicBezTo>
                  <a:cubicBezTo>
                    <a:pt x="32473" y="4855"/>
                    <a:pt x="31991" y="5212"/>
                    <a:pt x="31429" y="5346"/>
                  </a:cubicBezTo>
                  <a:cubicBezTo>
                    <a:pt x="30829" y="5486"/>
                    <a:pt x="30214" y="5696"/>
                    <a:pt x="29595" y="5696"/>
                  </a:cubicBezTo>
                  <a:cubicBezTo>
                    <a:pt x="29386" y="5696"/>
                    <a:pt x="29176" y="5672"/>
                    <a:pt x="28967" y="5613"/>
                  </a:cubicBezTo>
                  <a:cubicBezTo>
                    <a:pt x="27112" y="5176"/>
                    <a:pt x="25336" y="4382"/>
                    <a:pt x="23811" y="3231"/>
                  </a:cubicBezTo>
                  <a:cubicBezTo>
                    <a:pt x="22981" y="2580"/>
                    <a:pt x="22080" y="1991"/>
                    <a:pt x="21090" y="1634"/>
                  </a:cubicBezTo>
                  <a:lnTo>
                    <a:pt x="21206" y="1385"/>
                  </a:lnTo>
                  <a:lnTo>
                    <a:pt x="21206" y="1385"/>
                  </a:lnTo>
                  <a:cubicBezTo>
                    <a:pt x="21090" y="1429"/>
                    <a:pt x="20876" y="1518"/>
                    <a:pt x="20760" y="1563"/>
                  </a:cubicBezTo>
                  <a:lnTo>
                    <a:pt x="20929" y="1251"/>
                  </a:lnTo>
                  <a:lnTo>
                    <a:pt x="20929" y="1251"/>
                  </a:lnTo>
                  <a:cubicBezTo>
                    <a:pt x="20822" y="1278"/>
                    <a:pt x="20608" y="1322"/>
                    <a:pt x="20501" y="1358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45" y="439"/>
                    <a:pt x="18503" y="234"/>
                  </a:cubicBezTo>
                  <a:cubicBezTo>
                    <a:pt x="17754" y="53"/>
                    <a:pt x="16975" y="1"/>
                    <a:pt x="16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40275" y="1409025"/>
              <a:ext cx="759000" cy="143575"/>
            </a:xfrm>
            <a:custGeom>
              <a:avLst/>
              <a:gdLst/>
              <a:ahLst/>
              <a:cxnLst/>
              <a:rect l="l" t="t" r="r" b="b"/>
              <a:pathLst>
                <a:path w="30360" h="5743" extrusionOk="0">
                  <a:moveTo>
                    <a:pt x="3516" y="3132"/>
                  </a:moveTo>
                  <a:lnTo>
                    <a:pt x="3516" y="3239"/>
                  </a:lnTo>
                  <a:lnTo>
                    <a:pt x="3284" y="3239"/>
                  </a:lnTo>
                  <a:lnTo>
                    <a:pt x="3284" y="3132"/>
                  </a:lnTo>
                  <a:close/>
                  <a:moveTo>
                    <a:pt x="2598" y="3216"/>
                  </a:moveTo>
                  <a:cubicBezTo>
                    <a:pt x="2765" y="3216"/>
                    <a:pt x="2943" y="3252"/>
                    <a:pt x="3070" y="3293"/>
                  </a:cubicBezTo>
                  <a:lnTo>
                    <a:pt x="3070" y="3355"/>
                  </a:lnTo>
                  <a:cubicBezTo>
                    <a:pt x="2951" y="3394"/>
                    <a:pt x="2824" y="3409"/>
                    <a:pt x="2696" y="3409"/>
                  </a:cubicBezTo>
                  <a:cubicBezTo>
                    <a:pt x="2525" y="3409"/>
                    <a:pt x="2353" y="3382"/>
                    <a:pt x="2195" y="3346"/>
                  </a:cubicBezTo>
                  <a:cubicBezTo>
                    <a:pt x="2283" y="3250"/>
                    <a:pt x="2436" y="3216"/>
                    <a:pt x="2598" y="3216"/>
                  </a:cubicBezTo>
                  <a:close/>
                  <a:moveTo>
                    <a:pt x="12899" y="1"/>
                  </a:moveTo>
                  <a:cubicBezTo>
                    <a:pt x="12140" y="1"/>
                    <a:pt x="11382" y="149"/>
                    <a:pt x="10661" y="367"/>
                  </a:cubicBezTo>
                  <a:cubicBezTo>
                    <a:pt x="10055" y="652"/>
                    <a:pt x="9386" y="742"/>
                    <a:pt x="8806" y="1072"/>
                  </a:cubicBezTo>
                  <a:cubicBezTo>
                    <a:pt x="7700" y="1616"/>
                    <a:pt x="6593" y="2205"/>
                    <a:pt x="5371" y="2445"/>
                  </a:cubicBezTo>
                  <a:cubicBezTo>
                    <a:pt x="5478" y="2472"/>
                    <a:pt x="5701" y="2526"/>
                    <a:pt x="5808" y="2553"/>
                  </a:cubicBezTo>
                  <a:cubicBezTo>
                    <a:pt x="5202" y="2865"/>
                    <a:pt x="4515" y="2981"/>
                    <a:pt x="3864" y="3177"/>
                  </a:cubicBezTo>
                  <a:cubicBezTo>
                    <a:pt x="3755" y="3086"/>
                    <a:pt x="3618" y="3041"/>
                    <a:pt x="3481" y="3041"/>
                  </a:cubicBezTo>
                  <a:cubicBezTo>
                    <a:pt x="3337" y="3041"/>
                    <a:pt x="3193" y="3090"/>
                    <a:pt x="3079" y="3186"/>
                  </a:cubicBezTo>
                  <a:cubicBezTo>
                    <a:pt x="2921" y="3152"/>
                    <a:pt x="2763" y="3139"/>
                    <a:pt x="2606" y="3139"/>
                  </a:cubicBezTo>
                  <a:cubicBezTo>
                    <a:pt x="2390" y="3139"/>
                    <a:pt x="2175" y="3164"/>
                    <a:pt x="1963" y="3195"/>
                  </a:cubicBezTo>
                  <a:cubicBezTo>
                    <a:pt x="1865" y="3150"/>
                    <a:pt x="1776" y="3097"/>
                    <a:pt x="1687" y="3043"/>
                  </a:cubicBezTo>
                  <a:lnTo>
                    <a:pt x="1687" y="3043"/>
                  </a:lnTo>
                  <a:lnTo>
                    <a:pt x="1696" y="3230"/>
                  </a:lnTo>
                  <a:cubicBezTo>
                    <a:pt x="1426" y="3200"/>
                    <a:pt x="1153" y="3187"/>
                    <a:pt x="881" y="3187"/>
                  </a:cubicBezTo>
                  <a:cubicBezTo>
                    <a:pt x="587" y="3187"/>
                    <a:pt x="293" y="3203"/>
                    <a:pt x="1" y="3230"/>
                  </a:cubicBezTo>
                  <a:lnTo>
                    <a:pt x="10" y="3346"/>
                  </a:lnTo>
                  <a:cubicBezTo>
                    <a:pt x="349" y="3436"/>
                    <a:pt x="694" y="3451"/>
                    <a:pt x="1041" y="3451"/>
                  </a:cubicBezTo>
                  <a:cubicBezTo>
                    <a:pt x="1228" y="3451"/>
                    <a:pt x="1415" y="3447"/>
                    <a:pt x="1602" y="3447"/>
                  </a:cubicBezTo>
                  <a:cubicBezTo>
                    <a:pt x="1761" y="3447"/>
                    <a:pt x="1921" y="3450"/>
                    <a:pt x="2079" y="3462"/>
                  </a:cubicBezTo>
                  <a:cubicBezTo>
                    <a:pt x="1589" y="3578"/>
                    <a:pt x="1062" y="3516"/>
                    <a:pt x="563" y="3578"/>
                  </a:cubicBezTo>
                  <a:cubicBezTo>
                    <a:pt x="1203" y="3762"/>
                    <a:pt x="1865" y="3830"/>
                    <a:pt x="2530" y="3830"/>
                  </a:cubicBezTo>
                  <a:cubicBezTo>
                    <a:pt x="3320" y="3830"/>
                    <a:pt x="4115" y="3734"/>
                    <a:pt x="4890" y="3623"/>
                  </a:cubicBezTo>
                  <a:cubicBezTo>
                    <a:pt x="5122" y="3603"/>
                    <a:pt x="5350" y="3499"/>
                    <a:pt x="5584" y="3499"/>
                  </a:cubicBezTo>
                  <a:cubicBezTo>
                    <a:pt x="5664" y="3499"/>
                    <a:pt x="5745" y="3511"/>
                    <a:pt x="5826" y="3543"/>
                  </a:cubicBezTo>
                  <a:lnTo>
                    <a:pt x="5835" y="3373"/>
                  </a:lnTo>
                  <a:cubicBezTo>
                    <a:pt x="5874" y="3497"/>
                    <a:pt x="5933" y="3683"/>
                    <a:pt x="6049" y="3683"/>
                  </a:cubicBezTo>
                  <a:cubicBezTo>
                    <a:pt x="6091" y="3683"/>
                    <a:pt x="6141" y="3658"/>
                    <a:pt x="6201" y="3596"/>
                  </a:cubicBezTo>
                  <a:cubicBezTo>
                    <a:pt x="7343" y="3204"/>
                    <a:pt x="8404" y="2642"/>
                    <a:pt x="9448" y="2062"/>
                  </a:cubicBezTo>
                  <a:cubicBezTo>
                    <a:pt x="10433" y="1503"/>
                    <a:pt x="11563" y="1192"/>
                    <a:pt x="12694" y="1192"/>
                  </a:cubicBezTo>
                  <a:cubicBezTo>
                    <a:pt x="13223" y="1192"/>
                    <a:pt x="13751" y="1260"/>
                    <a:pt x="14266" y="1402"/>
                  </a:cubicBezTo>
                  <a:cubicBezTo>
                    <a:pt x="15550" y="1660"/>
                    <a:pt x="16639" y="2428"/>
                    <a:pt x="17870" y="2847"/>
                  </a:cubicBezTo>
                  <a:cubicBezTo>
                    <a:pt x="18396" y="3097"/>
                    <a:pt x="19038" y="3204"/>
                    <a:pt x="19431" y="3668"/>
                  </a:cubicBezTo>
                  <a:cubicBezTo>
                    <a:pt x="21188" y="4372"/>
                    <a:pt x="22901" y="5273"/>
                    <a:pt x="24775" y="5639"/>
                  </a:cubicBezTo>
                  <a:cubicBezTo>
                    <a:pt x="25183" y="5709"/>
                    <a:pt x="25594" y="5743"/>
                    <a:pt x="26006" y="5743"/>
                  </a:cubicBezTo>
                  <a:cubicBezTo>
                    <a:pt x="27168" y="5743"/>
                    <a:pt x="28326" y="5476"/>
                    <a:pt x="29387" y="5015"/>
                  </a:cubicBezTo>
                  <a:cubicBezTo>
                    <a:pt x="29815" y="4783"/>
                    <a:pt x="30279" y="4435"/>
                    <a:pt x="30359" y="3917"/>
                  </a:cubicBezTo>
                  <a:lnTo>
                    <a:pt x="30359" y="3917"/>
                  </a:lnTo>
                  <a:cubicBezTo>
                    <a:pt x="29699" y="3998"/>
                    <a:pt x="29039" y="4024"/>
                    <a:pt x="28388" y="4176"/>
                  </a:cubicBezTo>
                  <a:cubicBezTo>
                    <a:pt x="27633" y="4333"/>
                    <a:pt x="26853" y="4455"/>
                    <a:pt x="26079" y="4455"/>
                  </a:cubicBezTo>
                  <a:cubicBezTo>
                    <a:pt x="25488" y="4455"/>
                    <a:pt x="24900" y="4384"/>
                    <a:pt x="24329" y="4203"/>
                  </a:cubicBezTo>
                  <a:cubicBezTo>
                    <a:pt x="23026" y="3917"/>
                    <a:pt x="21786" y="3409"/>
                    <a:pt x="20564" y="2865"/>
                  </a:cubicBezTo>
                  <a:cubicBezTo>
                    <a:pt x="20037" y="2615"/>
                    <a:pt x="19449" y="2508"/>
                    <a:pt x="18949" y="2187"/>
                  </a:cubicBezTo>
                  <a:cubicBezTo>
                    <a:pt x="18815" y="2133"/>
                    <a:pt x="18673" y="2080"/>
                    <a:pt x="18530" y="2026"/>
                  </a:cubicBezTo>
                  <a:cubicBezTo>
                    <a:pt x="17094" y="1214"/>
                    <a:pt x="15604" y="420"/>
                    <a:pt x="13971" y="108"/>
                  </a:cubicBezTo>
                  <a:cubicBezTo>
                    <a:pt x="13616" y="34"/>
                    <a:pt x="13257" y="1"/>
                    <a:pt x="12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689300" y="1529950"/>
              <a:ext cx="896800" cy="125725"/>
            </a:xfrm>
            <a:custGeom>
              <a:avLst/>
              <a:gdLst/>
              <a:ahLst/>
              <a:cxnLst/>
              <a:rect l="l" t="t" r="r" b="b"/>
              <a:pathLst>
                <a:path w="35872" h="5029" extrusionOk="0">
                  <a:moveTo>
                    <a:pt x="21069" y="0"/>
                  </a:moveTo>
                  <a:cubicBezTo>
                    <a:pt x="19510" y="0"/>
                    <a:pt x="17945" y="452"/>
                    <a:pt x="16540" y="1114"/>
                  </a:cubicBezTo>
                  <a:cubicBezTo>
                    <a:pt x="14354" y="2024"/>
                    <a:pt x="12053" y="2827"/>
                    <a:pt x="9653" y="2836"/>
                  </a:cubicBezTo>
                  <a:cubicBezTo>
                    <a:pt x="9368" y="2844"/>
                    <a:pt x="9082" y="2848"/>
                    <a:pt x="8796" y="2848"/>
                  </a:cubicBezTo>
                  <a:cubicBezTo>
                    <a:pt x="7050" y="2848"/>
                    <a:pt x="5297" y="2686"/>
                    <a:pt x="3649" y="2096"/>
                  </a:cubicBezTo>
                  <a:cubicBezTo>
                    <a:pt x="2926" y="1819"/>
                    <a:pt x="2195" y="1569"/>
                    <a:pt x="1499" y="1239"/>
                  </a:cubicBezTo>
                  <a:cubicBezTo>
                    <a:pt x="1220" y="1117"/>
                    <a:pt x="942" y="945"/>
                    <a:pt x="630" y="945"/>
                  </a:cubicBezTo>
                  <a:cubicBezTo>
                    <a:pt x="622" y="945"/>
                    <a:pt x="615" y="945"/>
                    <a:pt x="607" y="945"/>
                  </a:cubicBezTo>
                  <a:lnTo>
                    <a:pt x="634" y="784"/>
                  </a:lnTo>
                  <a:lnTo>
                    <a:pt x="634" y="784"/>
                  </a:lnTo>
                  <a:cubicBezTo>
                    <a:pt x="553" y="811"/>
                    <a:pt x="402" y="856"/>
                    <a:pt x="330" y="882"/>
                  </a:cubicBezTo>
                  <a:lnTo>
                    <a:pt x="339" y="686"/>
                  </a:lnTo>
                  <a:lnTo>
                    <a:pt x="339" y="686"/>
                  </a:lnTo>
                  <a:cubicBezTo>
                    <a:pt x="250" y="695"/>
                    <a:pt x="89" y="704"/>
                    <a:pt x="0" y="713"/>
                  </a:cubicBezTo>
                  <a:cubicBezTo>
                    <a:pt x="188" y="972"/>
                    <a:pt x="420" y="1204"/>
                    <a:pt x="553" y="1498"/>
                  </a:cubicBezTo>
                  <a:cubicBezTo>
                    <a:pt x="1017" y="1971"/>
                    <a:pt x="1642" y="2203"/>
                    <a:pt x="2159" y="2604"/>
                  </a:cubicBezTo>
                  <a:cubicBezTo>
                    <a:pt x="3319" y="3229"/>
                    <a:pt x="4541" y="3773"/>
                    <a:pt x="5826" y="4076"/>
                  </a:cubicBezTo>
                  <a:cubicBezTo>
                    <a:pt x="7152" y="4266"/>
                    <a:pt x="8490" y="4405"/>
                    <a:pt x="9827" y="4405"/>
                  </a:cubicBezTo>
                  <a:cubicBezTo>
                    <a:pt x="10495" y="4405"/>
                    <a:pt x="11163" y="4371"/>
                    <a:pt x="11830" y="4290"/>
                  </a:cubicBezTo>
                  <a:cubicBezTo>
                    <a:pt x="13819" y="3925"/>
                    <a:pt x="15728" y="3211"/>
                    <a:pt x="17548" y="2345"/>
                  </a:cubicBezTo>
                  <a:cubicBezTo>
                    <a:pt x="18639" y="1878"/>
                    <a:pt x="19863" y="1591"/>
                    <a:pt x="21070" y="1591"/>
                  </a:cubicBezTo>
                  <a:cubicBezTo>
                    <a:pt x="22283" y="1591"/>
                    <a:pt x="23478" y="1880"/>
                    <a:pt x="24506" y="2569"/>
                  </a:cubicBezTo>
                  <a:cubicBezTo>
                    <a:pt x="26237" y="3657"/>
                    <a:pt x="28102" y="4611"/>
                    <a:pt x="30127" y="4986"/>
                  </a:cubicBezTo>
                  <a:cubicBezTo>
                    <a:pt x="30433" y="5014"/>
                    <a:pt x="30741" y="5029"/>
                    <a:pt x="31051" y="5029"/>
                  </a:cubicBezTo>
                  <a:cubicBezTo>
                    <a:pt x="32338" y="5029"/>
                    <a:pt x="33629" y="4770"/>
                    <a:pt x="34730" y="4094"/>
                  </a:cubicBezTo>
                  <a:cubicBezTo>
                    <a:pt x="35122" y="3755"/>
                    <a:pt x="35568" y="3478"/>
                    <a:pt x="35872" y="3059"/>
                  </a:cubicBezTo>
                  <a:lnTo>
                    <a:pt x="35872" y="3059"/>
                  </a:lnTo>
                  <a:cubicBezTo>
                    <a:pt x="35221" y="3434"/>
                    <a:pt x="34587" y="3951"/>
                    <a:pt x="33802" y="3996"/>
                  </a:cubicBezTo>
                  <a:cubicBezTo>
                    <a:pt x="33945" y="3925"/>
                    <a:pt x="34097" y="3862"/>
                    <a:pt x="34239" y="3800"/>
                  </a:cubicBezTo>
                  <a:cubicBezTo>
                    <a:pt x="34525" y="3577"/>
                    <a:pt x="34819" y="3362"/>
                    <a:pt x="35096" y="3131"/>
                  </a:cubicBezTo>
                  <a:cubicBezTo>
                    <a:pt x="35176" y="3086"/>
                    <a:pt x="35337" y="2997"/>
                    <a:pt x="35417" y="2952"/>
                  </a:cubicBezTo>
                  <a:lnTo>
                    <a:pt x="35417" y="2952"/>
                  </a:lnTo>
                  <a:cubicBezTo>
                    <a:pt x="35078" y="3015"/>
                    <a:pt x="34748" y="3139"/>
                    <a:pt x="34453" y="3309"/>
                  </a:cubicBezTo>
                  <a:lnTo>
                    <a:pt x="34453" y="3104"/>
                  </a:lnTo>
                  <a:cubicBezTo>
                    <a:pt x="33856" y="3211"/>
                    <a:pt x="33258" y="3273"/>
                    <a:pt x="32687" y="3461"/>
                  </a:cubicBezTo>
                  <a:cubicBezTo>
                    <a:pt x="32254" y="3552"/>
                    <a:pt x="31818" y="3594"/>
                    <a:pt x="31384" y="3594"/>
                  </a:cubicBezTo>
                  <a:cubicBezTo>
                    <a:pt x="29730" y="3594"/>
                    <a:pt x="28092" y="2982"/>
                    <a:pt x="26701" y="2114"/>
                  </a:cubicBezTo>
                  <a:cubicBezTo>
                    <a:pt x="25532" y="1498"/>
                    <a:pt x="24497" y="588"/>
                    <a:pt x="23177" y="303"/>
                  </a:cubicBezTo>
                  <a:cubicBezTo>
                    <a:pt x="22486" y="94"/>
                    <a:pt x="21778" y="0"/>
                    <a:pt x="21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3" name="Google Shape;393;p7"/>
          <p:cNvSpPr/>
          <p:nvPr/>
        </p:nvSpPr>
        <p:spPr>
          <a:xfrm rot="-2979322">
            <a:off x="5847397" y="151862"/>
            <a:ext cx="497239" cy="647489"/>
          </a:xfrm>
          <a:custGeom>
            <a:avLst/>
            <a:gdLst/>
            <a:ahLst/>
            <a:cxnLst/>
            <a:rect l="l" t="t" r="r" b="b"/>
            <a:pathLst>
              <a:path w="7049" h="9179" extrusionOk="0">
                <a:moveTo>
                  <a:pt x="1413" y="935"/>
                </a:moveTo>
                <a:cubicBezTo>
                  <a:pt x="1433" y="935"/>
                  <a:pt x="1452" y="936"/>
                  <a:pt x="1473" y="938"/>
                </a:cubicBezTo>
                <a:cubicBezTo>
                  <a:pt x="1455" y="992"/>
                  <a:pt x="1428" y="1036"/>
                  <a:pt x="1410" y="1081"/>
                </a:cubicBezTo>
                <a:cubicBezTo>
                  <a:pt x="1312" y="1393"/>
                  <a:pt x="1259" y="1732"/>
                  <a:pt x="1232" y="2080"/>
                </a:cubicBezTo>
                <a:cubicBezTo>
                  <a:pt x="1036" y="1804"/>
                  <a:pt x="911" y="1473"/>
                  <a:pt x="1080" y="1143"/>
                </a:cubicBezTo>
                <a:cubicBezTo>
                  <a:pt x="1159" y="994"/>
                  <a:pt x="1272" y="935"/>
                  <a:pt x="1413" y="935"/>
                </a:cubicBezTo>
                <a:close/>
                <a:moveTo>
                  <a:pt x="2249" y="1366"/>
                </a:moveTo>
                <a:cubicBezTo>
                  <a:pt x="2847" y="1848"/>
                  <a:pt x="3471" y="2589"/>
                  <a:pt x="3650" y="2794"/>
                </a:cubicBezTo>
                <a:cubicBezTo>
                  <a:pt x="3962" y="3142"/>
                  <a:pt x="4256" y="3516"/>
                  <a:pt x="4542" y="3900"/>
                </a:cubicBezTo>
                <a:cubicBezTo>
                  <a:pt x="4399" y="4052"/>
                  <a:pt x="4247" y="4203"/>
                  <a:pt x="4105" y="4346"/>
                </a:cubicBezTo>
                <a:cubicBezTo>
                  <a:pt x="3757" y="4096"/>
                  <a:pt x="3418" y="3838"/>
                  <a:pt x="3070" y="3588"/>
                </a:cubicBezTo>
                <a:cubicBezTo>
                  <a:pt x="2766" y="3356"/>
                  <a:pt x="2445" y="3142"/>
                  <a:pt x="2133" y="2910"/>
                </a:cubicBezTo>
                <a:cubicBezTo>
                  <a:pt x="2142" y="2821"/>
                  <a:pt x="2133" y="2731"/>
                  <a:pt x="2142" y="2642"/>
                </a:cubicBezTo>
                <a:cubicBezTo>
                  <a:pt x="2142" y="2285"/>
                  <a:pt x="2115" y="1759"/>
                  <a:pt x="2249" y="1366"/>
                </a:cubicBezTo>
                <a:close/>
                <a:moveTo>
                  <a:pt x="5059" y="4649"/>
                </a:moveTo>
                <a:cubicBezTo>
                  <a:pt x="5095" y="4703"/>
                  <a:pt x="5122" y="4747"/>
                  <a:pt x="5157" y="4801"/>
                </a:cubicBezTo>
                <a:cubicBezTo>
                  <a:pt x="5166" y="4908"/>
                  <a:pt x="5175" y="5015"/>
                  <a:pt x="5184" y="5131"/>
                </a:cubicBezTo>
                <a:cubicBezTo>
                  <a:pt x="5059" y="5033"/>
                  <a:pt x="4925" y="4944"/>
                  <a:pt x="4836" y="4881"/>
                </a:cubicBezTo>
                <a:cubicBezTo>
                  <a:pt x="4907" y="4810"/>
                  <a:pt x="4988" y="4730"/>
                  <a:pt x="5059" y="4649"/>
                </a:cubicBezTo>
                <a:close/>
                <a:moveTo>
                  <a:pt x="2151" y="4016"/>
                </a:moveTo>
                <a:cubicBezTo>
                  <a:pt x="2588" y="4337"/>
                  <a:pt x="3025" y="4658"/>
                  <a:pt x="3453" y="4979"/>
                </a:cubicBezTo>
                <a:cubicBezTo>
                  <a:pt x="3132" y="5301"/>
                  <a:pt x="2802" y="5604"/>
                  <a:pt x="2472" y="5916"/>
                </a:cubicBezTo>
                <a:cubicBezTo>
                  <a:pt x="2392" y="5818"/>
                  <a:pt x="2329" y="5720"/>
                  <a:pt x="2258" y="5622"/>
                </a:cubicBezTo>
                <a:cubicBezTo>
                  <a:pt x="2204" y="5086"/>
                  <a:pt x="2169" y="4551"/>
                  <a:pt x="2151" y="4016"/>
                </a:cubicBezTo>
                <a:close/>
                <a:moveTo>
                  <a:pt x="4185" y="5524"/>
                </a:moveTo>
                <a:cubicBezTo>
                  <a:pt x="4524" y="5786"/>
                  <a:pt x="4913" y="6195"/>
                  <a:pt x="5311" y="6195"/>
                </a:cubicBezTo>
                <a:cubicBezTo>
                  <a:pt x="5467" y="6195"/>
                  <a:pt x="5625" y="6131"/>
                  <a:pt x="5782" y="5970"/>
                </a:cubicBezTo>
                <a:cubicBezTo>
                  <a:pt x="5996" y="6478"/>
                  <a:pt x="6148" y="7040"/>
                  <a:pt x="6049" y="7584"/>
                </a:cubicBezTo>
                <a:cubicBezTo>
                  <a:pt x="6005" y="7816"/>
                  <a:pt x="5907" y="8218"/>
                  <a:pt x="5639" y="8298"/>
                </a:cubicBezTo>
                <a:cubicBezTo>
                  <a:pt x="5608" y="8307"/>
                  <a:pt x="5575" y="8311"/>
                  <a:pt x="5541" y="8311"/>
                </a:cubicBezTo>
                <a:cubicBezTo>
                  <a:pt x="5296" y="8311"/>
                  <a:pt x="4997" y="8106"/>
                  <a:pt x="4809" y="8004"/>
                </a:cubicBezTo>
                <a:cubicBezTo>
                  <a:pt x="4158" y="7620"/>
                  <a:pt x="3560" y="7147"/>
                  <a:pt x="3043" y="6603"/>
                </a:cubicBezTo>
                <a:cubicBezTo>
                  <a:pt x="3436" y="6246"/>
                  <a:pt x="3810" y="5889"/>
                  <a:pt x="4185" y="5524"/>
                </a:cubicBezTo>
                <a:close/>
                <a:moveTo>
                  <a:pt x="1376" y="1"/>
                </a:moveTo>
                <a:cubicBezTo>
                  <a:pt x="1073" y="1"/>
                  <a:pt x="780" y="117"/>
                  <a:pt x="509" y="403"/>
                </a:cubicBezTo>
                <a:cubicBezTo>
                  <a:pt x="153" y="778"/>
                  <a:pt x="46" y="1331"/>
                  <a:pt x="153" y="1839"/>
                </a:cubicBezTo>
                <a:cubicBezTo>
                  <a:pt x="54" y="1911"/>
                  <a:pt x="1" y="2018"/>
                  <a:pt x="19" y="2178"/>
                </a:cubicBezTo>
                <a:cubicBezTo>
                  <a:pt x="197" y="3525"/>
                  <a:pt x="652" y="4810"/>
                  <a:pt x="1402" y="5943"/>
                </a:cubicBezTo>
                <a:cubicBezTo>
                  <a:pt x="1437" y="6318"/>
                  <a:pt x="1491" y="6701"/>
                  <a:pt x="1553" y="7076"/>
                </a:cubicBezTo>
                <a:cubicBezTo>
                  <a:pt x="1586" y="7292"/>
                  <a:pt x="1769" y="7391"/>
                  <a:pt x="1960" y="7391"/>
                </a:cubicBezTo>
                <a:cubicBezTo>
                  <a:pt x="2084" y="7391"/>
                  <a:pt x="2211" y="7349"/>
                  <a:pt x="2303" y="7272"/>
                </a:cubicBezTo>
                <a:cubicBezTo>
                  <a:pt x="2329" y="7254"/>
                  <a:pt x="2356" y="7228"/>
                  <a:pt x="2383" y="7201"/>
                </a:cubicBezTo>
                <a:cubicBezTo>
                  <a:pt x="3088" y="7959"/>
                  <a:pt x="3926" y="8628"/>
                  <a:pt x="4854" y="9030"/>
                </a:cubicBezTo>
                <a:cubicBezTo>
                  <a:pt x="5084" y="9128"/>
                  <a:pt x="5316" y="9178"/>
                  <a:pt x="5538" y="9178"/>
                </a:cubicBezTo>
                <a:cubicBezTo>
                  <a:pt x="6019" y="9178"/>
                  <a:pt x="6450" y="8939"/>
                  <a:pt x="6701" y="8432"/>
                </a:cubicBezTo>
                <a:cubicBezTo>
                  <a:pt x="7049" y="7736"/>
                  <a:pt x="7031" y="6924"/>
                  <a:pt x="6808" y="6193"/>
                </a:cubicBezTo>
                <a:cubicBezTo>
                  <a:pt x="6638" y="5595"/>
                  <a:pt x="6362" y="5015"/>
                  <a:pt x="6032" y="4453"/>
                </a:cubicBezTo>
                <a:cubicBezTo>
                  <a:pt x="5987" y="4266"/>
                  <a:pt x="5942" y="4078"/>
                  <a:pt x="5907" y="3909"/>
                </a:cubicBezTo>
                <a:cubicBezTo>
                  <a:pt x="5898" y="3873"/>
                  <a:pt x="5880" y="3838"/>
                  <a:pt x="5871" y="3802"/>
                </a:cubicBezTo>
                <a:cubicBezTo>
                  <a:pt x="6165" y="3490"/>
                  <a:pt x="6460" y="3168"/>
                  <a:pt x="6745" y="2838"/>
                </a:cubicBezTo>
                <a:cubicBezTo>
                  <a:pt x="7038" y="2511"/>
                  <a:pt x="6738" y="2059"/>
                  <a:pt x="6408" y="2059"/>
                </a:cubicBezTo>
                <a:cubicBezTo>
                  <a:pt x="6307" y="2059"/>
                  <a:pt x="6202" y="2102"/>
                  <a:pt x="6112" y="2205"/>
                </a:cubicBezTo>
                <a:cubicBezTo>
                  <a:pt x="5924" y="2419"/>
                  <a:pt x="5728" y="2624"/>
                  <a:pt x="5541" y="2838"/>
                </a:cubicBezTo>
                <a:cubicBezTo>
                  <a:pt x="5389" y="2473"/>
                  <a:pt x="5202" y="2125"/>
                  <a:pt x="4988" y="1804"/>
                </a:cubicBezTo>
                <a:cubicBezTo>
                  <a:pt x="4542" y="1117"/>
                  <a:pt x="3935" y="314"/>
                  <a:pt x="3114" y="73"/>
                </a:cubicBezTo>
                <a:cubicBezTo>
                  <a:pt x="2980" y="32"/>
                  <a:pt x="2851" y="14"/>
                  <a:pt x="2726" y="14"/>
                </a:cubicBezTo>
                <a:cubicBezTo>
                  <a:pt x="2495" y="14"/>
                  <a:pt x="2283" y="79"/>
                  <a:pt x="2097" y="189"/>
                </a:cubicBezTo>
                <a:cubicBezTo>
                  <a:pt x="1855" y="72"/>
                  <a:pt x="1613" y="1"/>
                  <a:pt x="13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7"/>
          <p:cNvSpPr txBox="1">
            <a:spLocks noGrp="1"/>
          </p:cNvSpPr>
          <p:nvPr>
            <p:ph type="subTitle" idx="2"/>
          </p:nvPr>
        </p:nvSpPr>
        <p:spPr>
          <a:xfrm>
            <a:off x="2990200" y="4337833"/>
            <a:ext cx="3348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95" name="Google Shape;395;p7"/>
          <p:cNvSpPr txBox="1">
            <a:spLocks noGrp="1"/>
          </p:cNvSpPr>
          <p:nvPr>
            <p:ph type="title" idx="3"/>
          </p:nvPr>
        </p:nvSpPr>
        <p:spPr>
          <a:xfrm>
            <a:off x="2990200" y="2691200"/>
            <a:ext cx="3348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3333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96" name="Google Shape;396;p7"/>
          <p:cNvSpPr txBox="1">
            <a:spLocks noGrp="1"/>
          </p:cNvSpPr>
          <p:nvPr>
            <p:ph type="subTitle" idx="4"/>
          </p:nvPr>
        </p:nvSpPr>
        <p:spPr>
          <a:xfrm>
            <a:off x="2990200" y="4880228"/>
            <a:ext cx="3348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63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"/>
          <p:cNvSpPr/>
          <p:nvPr/>
        </p:nvSpPr>
        <p:spPr>
          <a:xfrm>
            <a:off x="4437751" y="5687401"/>
            <a:ext cx="5049293" cy="1238276"/>
          </a:xfrm>
          <a:custGeom>
            <a:avLst/>
            <a:gdLst/>
            <a:ahLst/>
            <a:cxnLst/>
            <a:rect l="l" t="t" r="r" b="b"/>
            <a:pathLst>
              <a:path w="91022" h="22322" extrusionOk="0">
                <a:moveTo>
                  <a:pt x="85983" y="1"/>
                </a:moveTo>
                <a:cubicBezTo>
                  <a:pt x="82074" y="1"/>
                  <a:pt x="78068" y="659"/>
                  <a:pt x="74312" y="1571"/>
                </a:cubicBezTo>
                <a:cubicBezTo>
                  <a:pt x="66917" y="3373"/>
                  <a:pt x="59700" y="6094"/>
                  <a:pt x="52010" y="6415"/>
                </a:cubicBezTo>
                <a:cubicBezTo>
                  <a:pt x="51459" y="6438"/>
                  <a:pt x="50908" y="6449"/>
                  <a:pt x="50358" y="6449"/>
                </a:cubicBezTo>
                <a:cubicBezTo>
                  <a:pt x="43980" y="6449"/>
                  <a:pt x="37619" y="5017"/>
                  <a:pt x="31269" y="5017"/>
                </a:cubicBezTo>
                <a:cubicBezTo>
                  <a:pt x="30151" y="5017"/>
                  <a:pt x="29032" y="5062"/>
                  <a:pt x="27914" y="5166"/>
                </a:cubicBezTo>
                <a:cubicBezTo>
                  <a:pt x="16013" y="6273"/>
                  <a:pt x="6932" y="13704"/>
                  <a:pt x="0" y="22321"/>
                </a:cubicBezTo>
                <a:lnTo>
                  <a:pt x="91021" y="22321"/>
                </a:lnTo>
                <a:lnTo>
                  <a:pt x="91021" y="411"/>
                </a:lnTo>
                <a:cubicBezTo>
                  <a:pt x="89380" y="127"/>
                  <a:pt x="87691" y="1"/>
                  <a:pt x="859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8"/>
          <p:cNvGrpSpPr/>
          <p:nvPr/>
        </p:nvGrpSpPr>
        <p:grpSpPr>
          <a:xfrm>
            <a:off x="5176686" y="6126429"/>
            <a:ext cx="3371169" cy="634393"/>
            <a:chOff x="4542525" y="4520175"/>
            <a:chExt cx="1519275" cy="285900"/>
          </a:xfrm>
        </p:grpSpPr>
        <p:sp>
          <p:nvSpPr>
            <p:cNvPr id="400" name="Google Shape;400;p8"/>
            <p:cNvSpPr/>
            <p:nvPr/>
          </p:nvSpPr>
          <p:spPr>
            <a:xfrm>
              <a:off x="5938450" y="4536725"/>
              <a:ext cx="123350" cy="106000"/>
            </a:xfrm>
            <a:custGeom>
              <a:avLst/>
              <a:gdLst/>
              <a:ahLst/>
              <a:cxnLst/>
              <a:rect l="l" t="t" r="r" b="b"/>
              <a:pathLst>
                <a:path w="4934" h="4240" extrusionOk="0">
                  <a:moveTo>
                    <a:pt x="2391" y="0"/>
                  </a:moveTo>
                  <a:cubicBezTo>
                    <a:pt x="2079" y="0"/>
                    <a:pt x="1790" y="55"/>
                    <a:pt x="1517" y="180"/>
                  </a:cubicBezTo>
                  <a:cubicBezTo>
                    <a:pt x="1213" y="260"/>
                    <a:pt x="955" y="403"/>
                    <a:pt x="732" y="608"/>
                  </a:cubicBezTo>
                  <a:cubicBezTo>
                    <a:pt x="491" y="795"/>
                    <a:pt x="321" y="1018"/>
                    <a:pt x="223" y="1277"/>
                  </a:cubicBezTo>
                  <a:cubicBezTo>
                    <a:pt x="71" y="1518"/>
                    <a:pt x="0" y="1785"/>
                    <a:pt x="9" y="2071"/>
                  </a:cubicBezTo>
                  <a:lnTo>
                    <a:pt x="9" y="2169"/>
                  </a:lnTo>
                  <a:cubicBezTo>
                    <a:pt x="9" y="2535"/>
                    <a:pt x="125" y="2892"/>
                    <a:pt x="348" y="3213"/>
                  </a:cubicBezTo>
                  <a:cubicBezTo>
                    <a:pt x="473" y="3347"/>
                    <a:pt x="598" y="3489"/>
                    <a:pt x="732" y="3632"/>
                  </a:cubicBezTo>
                  <a:cubicBezTo>
                    <a:pt x="1035" y="3891"/>
                    <a:pt x="1401" y="4060"/>
                    <a:pt x="1811" y="4167"/>
                  </a:cubicBezTo>
                  <a:cubicBezTo>
                    <a:pt x="2034" y="4185"/>
                    <a:pt x="2248" y="4212"/>
                    <a:pt x="2462" y="4239"/>
                  </a:cubicBezTo>
                  <a:cubicBezTo>
                    <a:pt x="2483" y="4239"/>
                    <a:pt x="2505" y="4239"/>
                    <a:pt x="2526" y="4239"/>
                  </a:cubicBezTo>
                  <a:cubicBezTo>
                    <a:pt x="2840" y="4239"/>
                    <a:pt x="3132" y="4177"/>
                    <a:pt x="3408" y="4060"/>
                  </a:cubicBezTo>
                  <a:cubicBezTo>
                    <a:pt x="3711" y="3971"/>
                    <a:pt x="3979" y="3828"/>
                    <a:pt x="4202" y="3632"/>
                  </a:cubicBezTo>
                  <a:cubicBezTo>
                    <a:pt x="4443" y="3445"/>
                    <a:pt x="4612" y="3222"/>
                    <a:pt x="4710" y="2963"/>
                  </a:cubicBezTo>
                  <a:cubicBezTo>
                    <a:pt x="4862" y="2713"/>
                    <a:pt x="4933" y="2445"/>
                    <a:pt x="4915" y="2169"/>
                  </a:cubicBezTo>
                  <a:lnTo>
                    <a:pt x="4915" y="2071"/>
                  </a:lnTo>
                  <a:cubicBezTo>
                    <a:pt x="4915" y="1696"/>
                    <a:pt x="4808" y="1348"/>
                    <a:pt x="4585" y="1027"/>
                  </a:cubicBezTo>
                  <a:cubicBezTo>
                    <a:pt x="4452" y="884"/>
                    <a:pt x="4327" y="751"/>
                    <a:pt x="4202" y="608"/>
                  </a:cubicBezTo>
                  <a:cubicBezTo>
                    <a:pt x="3890" y="349"/>
                    <a:pt x="3533" y="171"/>
                    <a:pt x="3113" y="73"/>
                  </a:cubicBezTo>
                  <a:cubicBezTo>
                    <a:pt x="2899" y="46"/>
                    <a:pt x="2685" y="28"/>
                    <a:pt x="2462" y="1"/>
                  </a:cubicBezTo>
                  <a:cubicBezTo>
                    <a:pt x="2438" y="1"/>
                    <a:pt x="2414" y="0"/>
                    <a:pt x="2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371500" y="4588700"/>
              <a:ext cx="174225" cy="144900"/>
            </a:xfrm>
            <a:custGeom>
              <a:avLst/>
              <a:gdLst/>
              <a:ahLst/>
              <a:cxnLst/>
              <a:rect l="l" t="t" r="r" b="b"/>
              <a:pathLst>
                <a:path w="6969" h="5796" extrusionOk="0">
                  <a:moveTo>
                    <a:pt x="3609" y="0"/>
                  </a:moveTo>
                  <a:cubicBezTo>
                    <a:pt x="3092" y="0"/>
                    <a:pt x="2586" y="94"/>
                    <a:pt x="2124" y="277"/>
                  </a:cubicBezTo>
                  <a:cubicBezTo>
                    <a:pt x="1589" y="429"/>
                    <a:pt x="1116" y="705"/>
                    <a:pt x="750" y="1107"/>
                  </a:cubicBezTo>
                  <a:cubicBezTo>
                    <a:pt x="500" y="1375"/>
                    <a:pt x="331" y="1687"/>
                    <a:pt x="250" y="1999"/>
                  </a:cubicBezTo>
                  <a:cubicBezTo>
                    <a:pt x="90" y="2356"/>
                    <a:pt x="1" y="2739"/>
                    <a:pt x="19" y="3114"/>
                  </a:cubicBezTo>
                  <a:cubicBezTo>
                    <a:pt x="72" y="4274"/>
                    <a:pt x="991" y="5443"/>
                    <a:pt x="2374" y="5719"/>
                  </a:cubicBezTo>
                  <a:cubicBezTo>
                    <a:pt x="2626" y="5770"/>
                    <a:pt x="2875" y="5795"/>
                    <a:pt x="3120" y="5795"/>
                  </a:cubicBezTo>
                  <a:cubicBezTo>
                    <a:pt x="4276" y="5795"/>
                    <a:pt x="5300" y="5239"/>
                    <a:pt x="5764" y="4318"/>
                  </a:cubicBezTo>
                  <a:cubicBezTo>
                    <a:pt x="6156" y="3988"/>
                    <a:pt x="6451" y="3578"/>
                    <a:pt x="6584" y="3105"/>
                  </a:cubicBezTo>
                  <a:cubicBezTo>
                    <a:pt x="6968" y="1803"/>
                    <a:pt x="5996" y="358"/>
                    <a:pt x="4399" y="72"/>
                  </a:cubicBezTo>
                  <a:cubicBezTo>
                    <a:pt x="4135" y="24"/>
                    <a:pt x="3871" y="0"/>
                    <a:pt x="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4542525" y="4661175"/>
              <a:ext cx="173975" cy="144900"/>
            </a:xfrm>
            <a:custGeom>
              <a:avLst/>
              <a:gdLst/>
              <a:ahLst/>
              <a:cxnLst/>
              <a:rect l="l" t="t" r="r" b="b"/>
              <a:pathLst>
                <a:path w="6959" h="5796" extrusionOk="0">
                  <a:moveTo>
                    <a:pt x="3608" y="1"/>
                  </a:moveTo>
                  <a:cubicBezTo>
                    <a:pt x="3090" y="1"/>
                    <a:pt x="2583" y="94"/>
                    <a:pt x="2114" y="278"/>
                  </a:cubicBezTo>
                  <a:cubicBezTo>
                    <a:pt x="1579" y="429"/>
                    <a:pt x="1115" y="697"/>
                    <a:pt x="750" y="1098"/>
                  </a:cubicBezTo>
                  <a:cubicBezTo>
                    <a:pt x="500" y="1375"/>
                    <a:pt x="330" y="1678"/>
                    <a:pt x="241" y="1999"/>
                  </a:cubicBezTo>
                  <a:cubicBezTo>
                    <a:pt x="89" y="2356"/>
                    <a:pt x="0" y="2740"/>
                    <a:pt x="18" y="3114"/>
                  </a:cubicBezTo>
                  <a:cubicBezTo>
                    <a:pt x="72" y="4265"/>
                    <a:pt x="990" y="5443"/>
                    <a:pt x="2373" y="5719"/>
                  </a:cubicBezTo>
                  <a:cubicBezTo>
                    <a:pt x="2625" y="5771"/>
                    <a:pt x="2875" y="5795"/>
                    <a:pt x="3119" y="5795"/>
                  </a:cubicBezTo>
                  <a:cubicBezTo>
                    <a:pt x="4275" y="5795"/>
                    <a:pt x="5299" y="5240"/>
                    <a:pt x="5763" y="4319"/>
                  </a:cubicBezTo>
                  <a:cubicBezTo>
                    <a:pt x="6147" y="3989"/>
                    <a:pt x="6441" y="3578"/>
                    <a:pt x="6584" y="3106"/>
                  </a:cubicBezTo>
                  <a:cubicBezTo>
                    <a:pt x="6959" y="1803"/>
                    <a:pt x="5995" y="358"/>
                    <a:pt x="4398" y="72"/>
                  </a:cubicBezTo>
                  <a:cubicBezTo>
                    <a:pt x="4135" y="25"/>
                    <a:pt x="3870" y="1"/>
                    <a:pt x="3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5692675" y="4664100"/>
              <a:ext cx="79175" cy="51975"/>
            </a:xfrm>
            <a:custGeom>
              <a:avLst/>
              <a:gdLst/>
              <a:ahLst/>
              <a:cxnLst/>
              <a:rect l="l" t="t" r="r" b="b"/>
              <a:pathLst>
                <a:path w="3167" h="2079" extrusionOk="0">
                  <a:moveTo>
                    <a:pt x="1579" y="0"/>
                  </a:moveTo>
                  <a:cubicBezTo>
                    <a:pt x="0" y="0"/>
                    <a:pt x="0" y="2079"/>
                    <a:pt x="1579" y="2079"/>
                  </a:cubicBezTo>
                  <a:cubicBezTo>
                    <a:pt x="3167" y="2079"/>
                    <a:pt x="3158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4920100" y="4520175"/>
              <a:ext cx="96375" cy="63200"/>
            </a:xfrm>
            <a:custGeom>
              <a:avLst/>
              <a:gdLst/>
              <a:ahLst/>
              <a:cxnLst/>
              <a:rect l="l" t="t" r="r" b="b"/>
              <a:pathLst>
                <a:path w="3855" h="2528" extrusionOk="0">
                  <a:moveTo>
                    <a:pt x="1946" y="0"/>
                  </a:moveTo>
                  <a:cubicBezTo>
                    <a:pt x="1679" y="0"/>
                    <a:pt x="1410" y="53"/>
                    <a:pt x="1142" y="181"/>
                  </a:cubicBezTo>
                  <a:cubicBezTo>
                    <a:pt x="928" y="280"/>
                    <a:pt x="768" y="422"/>
                    <a:pt x="652" y="583"/>
                  </a:cubicBezTo>
                  <a:cubicBezTo>
                    <a:pt x="554" y="645"/>
                    <a:pt x="464" y="699"/>
                    <a:pt x="366" y="761"/>
                  </a:cubicBezTo>
                  <a:cubicBezTo>
                    <a:pt x="152" y="904"/>
                    <a:pt x="1" y="1261"/>
                    <a:pt x="9" y="1493"/>
                  </a:cubicBezTo>
                  <a:cubicBezTo>
                    <a:pt x="18" y="1671"/>
                    <a:pt x="81" y="1850"/>
                    <a:pt x="179" y="2010"/>
                  </a:cubicBezTo>
                  <a:cubicBezTo>
                    <a:pt x="374" y="2321"/>
                    <a:pt x="822" y="2527"/>
                    <a:pt x="1246" y="2527"/>
                  </a:cubicBezTo>
                  <a:cubicBezTo>
                    <a:pt x="1345" y="2527"/>
                    <a:pt x="1442" y="2516"/>
                    <a:pt x="1535" y="2492"/>
                  </a:cubicBezTo>
                  <a:cubicBezTo>
                    <a:pt x="1633" y="2510"/>
                    <a:pt x="1722" y="2528"/>
                    <a:pt x="1820" y="2528"/>
                  </a:cubicBezTo>
                  <a:cubicBezTo>
                    <a:pt x="1831" y="2528"/>
                    <a:pt x="1841" y="2528"/>
                    <a:pt x="1851" y="2528"/>
                  </a:cubicBezTo>
                  <a:cubicBezTo>
                    <a:pt x="2250" y="2528"/>
                    <a:pt x="2612" y="2361"/>
                    <a:pt x="2873" y="2117"/>
                  </a:cubicBezTo>
                  <a:cubicBezTo>
                    <a:pt x="3123" y="2046"/>
                    <a:pt x="3346" y="1903"/>
                    <a:pt x="3515" y="1680"/>
                  </a:cubicBezTo>
                  <a:cubicBezTo>
                    <a:pt x="3854" y="1234"/>
                    <a:pt x="3658" y="494"/>
                    <a:pt x="3078" y="262"/>
                  </a:cubicBezTo>
                  <a:cubicBezTo>
                    <a:pt x="2710" y="109"/>
                    <a:pt x="2330" y="0"/>
                    <a:pt x="1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5100075" y="4682175"/>
              <a:ext cx="95700" cy="63375"/>
            </a:xfrm>
            <a:custGeom>
              <a:avLst/>
              <a:gdLst/>
              <a:ahLst/>
              <a:cxnLst/>
              <a:rect l="l" t="t" r="r" b="b"/>
              <a:pathLst>
                <a:path w="3828" h="2535" extrusionOk="0">
                  <a:moveTo>
                    <a:pt x="2501" y="0"/>
                  </a:moveTo>
                  <a:cubicBezTo>
                    <a:pt x="2404" y="0"/>
                    <a:pt x="2307" y="9"/>
                    <a:pt x="2213" y="26"/>
                  </a:cubicBezTo>
                  <a:cubicBezTo>
                    <a:pt x="1946" y="80"/>
                    <a:pt x="1678" y="151"/>
                    <a:pt x="1428" y="249"/>
                  </a:cubicBezTo>
                  <a:cubicBezTo>
                    <a:pt x="822" y="348"/>
                    <a:pt x="322" y="704"/>
                    <a:pt x="144" y="1222"/>
                  </a:cubicBezTo>
                  <a:cubicBezTo>
                    <a:pt x="1" y="1623"/>
                    <a:pt x="206" y="2060"/>
                    <a:pt x="581" y="2310"/>
                  </a:cubicBezTo>
                  <a:cubicBezTo>
                    <a:pt x="783" y="2443"/>
                    <a:pt x="1089" y="2534"/>
                    <a:pt x="1384" y="2534"/>
                  </a:cubicBezTo>
                  <a:cubicBezTo>
                    <a:pt x="1545" y="2534"/>
                    <a:pt x="1703" y="2507"/>
                    <a:pt x="1839" y="2444"/>
                  </a:cubicBezTo>
                  <a:cubicBezTo>
                    <a:pt x="1934" y="2460"/>
                    <a:pt x="2031" y="2468"/>
                    <a:pt x="2129" y="2468"/>
                  </a:cubicBezTo>
                  <a:cubicBezTo>
                    <a:pt x="2351" y="2468"/>
                    <a:pt x="2571" y="2426"/>
                    <a:pt x="2757" y="2346"/>
                  </a:cubicBezTo>
                  <a:cubicBezTo>
                    <a:pt x="2972" y="2248"/>
                    <a:pt x="3150" y="2069"/>
                    <a:pt x="3248" y="1873"/>
                  </a:cubicBezTo>
                  <a:cubicBezTo>
                    <a:pt x="3650" y="1632"/>
                    <a:pt x="3828" y="1159"/>
                    <a:pt x="3721" y="749"/>
                  </a:cubicBezTo>
                  <a:cubicBezTo>
                    <a:pt x="3592" y="272"/>
                    <a:pt x="3045" y="0"/>
                    <a:pt x="2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06" name="Google Shape;406;p8"/>
          <p:cNvCxnSpPr/>
          <p:nvPr/>
        </p:nvCxnSpPr>
        <p:spPr>
          <a:xfrm>
            <a:off x="-124533" y="425633"/>
            <a:ext cx="12373200" cy="532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8"/>
          <p:cNvCxnSpPr/>
          <p:nvPr/>
        </p:nvCxnSpPr>
        <p:spPr>
          <a:xfrm>
            <a:off x="0" y="1387867"/>
            <a:ext cx="12373200" cy="53208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8"/>
          <p:cNvCxnSpPr/>
          <p:nvPr/>
        </p:nvCxnSpPr>
        <p:spPr>
          <a:xfrm>
            <a:off x="1395400" y="-131367"/>
            <a:ext cx="12373200" cy="53208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8"/>
          <p:cNvSpPr/>
          <p:nvPr/>
        </p:nvSpPr>
        <p:spPr>
          <a:xfrm>
            <a:off x="8033009" y="4727204"/>
            <a:ext cx="5227056" cy="2333608"/>
          </a:xfrm>
          <a:custGeom>
            <a:avLst/>
            <a:gdLst/>
            <a:ahLst/>
            <a:cxnLst/>
            <a:rect l="l" t="t" r="r" b="b"/>
            <a:pathLst>
              <a:path w="139537" h="62296" extrusionOk="0">
                <a:moveTo>
                  <a:pt x="101602" y="0"/>
                </a:moveTo>
                <a:cubicBezTo>
                  <a:pt x="94217" y="0"/>
                  <a:pt x="86669" y="1512"/>
                  <a:pt x="80605" y="5696"/>
                </a:cubicBezTo>
                <a:cubicBezTo>
                  <a:pt x="75128" y="9479"/>
                  <a:pt x="71266" y="15114"/>
                  <a:pt x="67128" y="20335"/>
                </a:cubicBezTo>
                <a:cubicBezTo>
                  <a:pt x="63010" y="25556"/>
                  <a:pt x="58183" y="30679"/>
                  <a:pt x="51859" y="32728"/>
                </a:cubicBezTo>
                <a:cubicBezTo>
                  <a:pt x="49518" y="33485"/>
                  <a:pt x="47097" y="33781"/>
                  <a:pt x="44649" y="33781"/>
                </a:cubicBezTo>
                <a:cubicBezTo>
                  <a:pt x="40916" y="33781"/>
                  <a:pt x="37121" y="33092"/>
                  <a:pt x="33456" y="32295"/>
                </a:cubicBezTo>
                <a:cubicBezTo>
                  <a:pt x="28501" y="31220"/>
                  <a:pt x="23494" y="29950"/>
                  <a:pt x="18476" y="29950"/>
                </a:cubicBezTo>
                <a:cubicBezTo>
                  <a:pt x="17329" y="29950"/>
                  <a:pt x="16182" y="30016"/>
                  <a:pt x="15034" y="30167"/>
                </a:cubicBezTo>
                <a:cubicBezTo>
                  <a:pt x="8867" y="30975"/>
                  <a:pt x="2641" y="34895"/>
                  <a:pt x="1262" y="40964"/>
                </a:cubicBezTo>
                <a:cubicBezTo>
                  <a:pt x="1" y="46540"/>
                  <a:pt x="3271" y="52411"/>
                  <a:pt x="7941" y="55721"/>
                </a:cubicBezTo>
                <a:cubicBezTo>
                  <a:pt x="12630" y="59031"/>
                  <a:pt x="18443" y="60233"/>
                  <a:pt x="24117" y="60982"/>
                </a:cubicBezTo>
                <a:cubicBezTo>
                  <a:pt x="32077" y="62033"/>
                  <a:pt x="40107" y="62295"/>
                  <a:pt x="48143" y="62295"/>
                </a:cubicBezTo>
                <a:cubicBezTo>
                  <a:pt x="52161" y="62295"/>
                  <a:pt x="56180" y="62230"/>
                  <a:pt x="60193" y="62164"/>
                </a:cubicBezTo>
                <a:cubicBezTo>
                  <a:pt x="73808" y="61947"/>
                  <a:pt x="87403" y="61731"/>
                  <a:pt x="101017" y="61514"/>
                </a:cubicBezTo>
                <a:cubicBezTo>
                  <a:pt x="108406" y="61396"/>
                  <a:pt x="115952" y="61258"/>
                  <a:pt x="122907" y="58736"/>
                </a:cubicBezTo>
                <a:cubicBezTo>
                  <a:pt x="129862" y="56214"/>
                  <a:pt x="136226" y="50835"/>
                  <a:pt x="137881" y="43624"/>
                </a:cubicBezTo>
                <a:cubicBezTo>
                  <a:pt x="139536" y="36432"/>
                  <a:pt x="135891" y="30285"/>
                  <a:pt x="134571" y="23448"/>
                </a:cubicBezTo>
                <a:cubicBezTo>
                  <a:pt x="133231" y="16473"/>
                  <a:pt x="130512" y="10602"/>
                  <a:pt x="124542" y="6346"/>
                </a:cubicBezTo>
                <a:cubicBezTo>
                  <a:pt x="118395" y="1952"/>
                  <a:pt x="110691" y="238"/>
                  <a:pt x="103125" y="21"/>
                </a:cubicBezTo>
                <a:cubicBezTo>
                  <a:pt x="102619" y="7"/>
                  <a:pt x="102111" y="0"/>
                  <a:pt x="1016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8"/>
          <p:cNvSpPr/>
          <p:nvPr/>
        </p:nvSpPr>
        <p:spPr>
          <a:xfrm rot="10800000" flipH="1">
            <a:off x="1" y="5633040"/>
            <a:ext cx="1816412" cy="1255328"/>
          </a:xfrm>
          <a:custGeom>
            <a:avLst/>
            <a:gdLst/>
            <a:ahLst/>
            <a:cxnLst/>
            <a:rect l="l" t="t" r="r" b="b"/>
            <a:pathLst>
              <a:path w="50512" h="34909" extrusionOk="0">
                <a:moveTo>
                  <a:pt x="1" y="1"/>
                </a:moveTo>
                <a:lnTo>
                  <a:pt x="1" y="32526"/>
                </a:lnTo>
                <a:cubicBezTo>
                  <a:pt x="831" y="32924"/>
                  <a:pt x="1727" y="33150"/>
                  <a:pt x="2600" y="33150"/>
                </a:cubicBezTo>
                <a:cubicBezTo>
                  <a:pt x="3548" y="33150"/>
                  <a:pt x="4471" y="32884"/>
                  <a:pt x="5255" y="32286"/>
                </a:cubicBezTo>
                <a:cubicBezTo>
                  <a:pt x="6684" y="31202"/>
                  <a:pt x="7795" y="29114"/>
                  <a:pt x="9450" y="29114"/>
                </a:cubicBezTo>
                <a:cubicBezTo>
                  <a:pt x="9594" y="29114"/>
                  <a:pt x="9742" y="29130"/>
                  <a:pt x="9894" y="29163"/>
                </a:cubicBezTo>
                <a:cubicBezTo>
                  <a:pt x="11322" y="29476"/>
                  <a:pt x="11732" y="31055"/>
                  <a:pt x="12347" y="32491"/>
                </a:cubicBezTo>
                <a:cubicBezTo>
                  <a:pt x="12651" y="33196"/>
                  <a:pt x="13008" y="33865"/>
                  <a:pt x="13561" y="34329"/>
                </a:cubicBezTo>
                <a:cubicBezTo>
                  <a:pt x="14049" y="34732"/>
                  <a:pt x="14613" y="34909"/>
                  <a:pt x="15195" y="34909"/>
                </a:cubicBezTo>
                <a:cubicBezTo>
                  <a:pt x="16826" y="34909"/>
                  <a:pt x="18599" y="33523"/>
                  <a:pt x="19243" y="31866"/>
                </a:cubicBezTo>
                <a:cubicBezTo>
                  <a:pt x="19850" y="30296"/>
                  <a:pt x="19868" y="28592"/>
                  <a:pt x="20002" y="26906"/>
                </a:cubicBezTo>
                <a:cubicBezTo>
                  <a:pt x="20055" y="26166"/>
                  <a:pt x="20127" y="25443"/>
                  <a:pt x="20278" y="24730"/>
                </a:cubicBezTo>
                <a:cubicBezTo>
                  <a:pt x="20734" y="22583"/>
                  <a:pt x="22435" y="20347"/>
                  <a:pt x="24516" y="20347"/>
                </a:cubicBezTo>
                <a:cubicBezTo>
                  <a:pt x="24718" y="20347"/>
                  <a:pt x="24923" y="20368"/>
                  <a:pt x="25131" y="20412"/>
                </a:cubicBezTo>
                <a:cubicBezTo>
                  <a:pt x="26586" y="20721"/>
                  <a:pt x="27914" y="22100"/>
                  <a:pt x="29265" y="22100"/>
                </a:cubicBezTo>
                <a:cubicBezTo>
                  <a:pt x="29513" y="22100"/>
                  <a:pt x="29761" y="22054"/>
                  <a:pt x="30011" y="21946"/>
                </a:cubicBezTo>
                <a:cubicBezTo>
                  <a:pt x="31920" y="21125"/>
                  <a:pt x="31001" y="18271"/>
                  <a:pt x="31501" y="16237"/>
                </a:cubicBezTo>
                <a:cubicBezTo>
                  <a:pt x="31510" y="16192"/>
                  <a:pt x="31519" y="16148"/>
                  <a:pt x="31528" y="16112"/>
                </a:cubicBezTo>
                <a:cubicBezTo>
                  <a:pt x="32009" y="14381"/>
                  <a:pt x="33767" y="13284"/>
                  <a:pt x="35524" y="12954"/>
                </a:cubicBezTo>
                <a:lnTo>
                  <a:pt x="35622" y="12936"/>
                </a:lnTo>
                <a:cubicBezTo>
                  <a:pt x="36213" y="12833"/>
                  <a:pt x="36808" y="12795"/>
                  <a:pt x="37406" y="12795"/>
                </a:cubicBezTo>
                <a:cubicBezTo>
                  <a:pt x="38562" y="12795"/>
                  <a:pt x="39728" y="12934"/>
                  <a:pt x="40886" y="12998"/>
                </a:cubicBezTo>
                <a:cubicBezTo>
                  <a:pt x="41223" y="13017"/>
                  <a:pt x="41564" y="13027"/>
                  <a:pt x="41907" y="13027"/>
                </a:cubicBezTo>
                <a:cubicBezTo>
                  <a:pt x="44407" y="13027"/>
                  <a:pt x="46999" y="12489"/>
                  <a:pt x="48638" y="10661"/>
                </a:cubicBezTo>
                <a:cubicBezTo>
                  <a:pt x="50512" y="8583"/>
                  <a:pt x="49994" y="4479"/>
                  <a:pt x="47282" y="3828"/>
                </a:cubicBezTo>
                <a:cubicBezTo>
                  <a:pt x="46963" y="3752"/>
                  <a:pt x="46628" y="3722"/>
                  <a:pt x="46285" y="3722"/>
                </a:cubicBezTo>
                <a:cubicBezTo>
                  <a:pt x="45092" y="3722"/>
                  <a:pt x="43799" y="4079"/>
                  <a:pt x="42690" y="4079"/>
                </a:cubicBezTo>
                <a:cubicBezTo>
                  <a:pt x="41870" y="4079"/>
                  <a:pt x="41150" y="3884"/>
                  <a:pt x="40645" y="3203"/>
                </a:cubicBezTo>
                <a:cubicBezTo>
                  <a:pt x="39967" y="2293"/>
                  <a:pt x="40226" y="1044"/>
                  <a:pt x="407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1" name="Google Shape;411;p8"/>
          <p:cNvGrpSpPr/>
          <p:nvPr/>
        </p:nvGrpSpPr>
        <p:grpSpPr>
          <a:xfrm>
            <a:off x="9129406" y="6308585"/>
            <a:ext cx="1482105" cy="400073"/>
            <a:chOff x="8068579" y="5204963"/>
            <a:chExt cx="1111579" cy="300055"/>
          </a:xfrm>
        </p:grpSpPr>
        <p:sp>
          <p:nvSpPr>
            <p:cNvPr id="412" name="Google Shape;412;p8"/>
            <p:cNvSpPr/>
            <p:nvPr/>
          </p:nvSpPr>
          <p:spPr>
            <a:xfrm>
              <a:off x="8115638" y="5226849"/>
              <a:ext cx="28825" cy="48436"/>
            </a:xfrm>
            <a:custGeom>
              <a:avLst/>
              <a:gdLst/>
              <a:ahLst/>
              <a:cxnLst/>
              <a:rect l="l" t="t" r="r" b="b"/>
              <a:pathLst>
                <a:path w="1026" h="1724" extrusionOk="0">
                  <a:moveTo>
                    <a:pt x="652" y="1"/>
                  </a:moveTo>
                  <a:cubicBezTo>
                    <a:pt x="503" y="1"/>
                    <a:pt x="366" y="95"/>
                    <a:pt x="316" y="246"/>
                  </a:cubicBezTo>
                  <a:lnTo>
                    <a:pt x="40" y="1310"/>
                  </a:lnTo>
                  <a:cubicBezTo>
                    <a:pt x="1" y="1487"/>
                    <a:pt x="99" y="1664"/>
                    <a:pt x="276" y="1723"/>
                  </a:cubicBezTo>
                  <a:lnTo>
                    <a:pt x="375" y="1723"/>
                  </a:lnTo>
                  <a:cubicBezTo>
                    <a:pt x="513" y="1723"/>
                    <a:pt x="651" y="1625"/>
                    <a:pt x="690" y="1467"/>
                  </a:cubicBezTo>
                  <a:lnTo>
                    <a:pt x="966" y="423"/>
                  </a:lnTo>
                  <a:cubicBezTo>
                    <a:pt x="1025" y="246"/>
                    <a:pt x="907" y="49"/>
                    <a:pt x="730" y="9"/>
                  </a:cubicBezTo>
                  <a:cubicBezTo>
                    <a:pt x="703" y="3"/>
                    <a:pt x="677" y="1"/>
                    <a:pt x="652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216387" y="5204963"/>
              <a:ext cx="18852" cy="43744"/>
            </a:xfrm>
            <a:custGeom>
              <a:avLst/>
              <a:gdLst/>
              <a:ahLst/>
              <a:cxnLst/>
              <a:rect l="l" t="t" r="r" b="b"/>
              <a:pathLst>
                <a:path w="671" h="1557" extrusionOk="0">
                  <a:moveTo>
                    <a:pt x="335" y="0"/>
                  </a:moveTo>
                  <a:cubicBezTo>
                    <a:pt x="158" y="0"/>
                    <a:pt x="1" y="158"/>
                    <a:pt x="1" y="335"/>
                  </a:cubicBezTo>
                  <a:lnTo>
                    <a:pt x="1" y="1222"/>
                  </a:lnTo>
                  <a:cubicBezTo>
                    <a:pt x="1" y="1399"/>
                    <a:pt x="158" y="1557"/>
                    <a:pt x="335" y="1557"/>
                  </a:cubicBezTo>
                  <a:cubicBezTo>
                    <a:pt x="532" y="1557"/>
                    <a:pt x="670" y="1399"/>
                    <a:pt x="670" y="1222"/>
                  </a:cubicBezTo>
                  <a:lnTo>
                    <a:pt x="670" y="335"/>
                  </a:lnTo>
                  <a:cubicBezTo>
                    <a:pt x="670" y="158"/>
                    <a:pt x="532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8168232" y="5306807"/>
              <a:ext cx="18852" cy="29359"/>
            </a:xfrm>
            <a:custGeom>
              <a:avLst/>
              <a:gdLst/>
              <a:ahLst/>
              <a:cxnLst/>
              <a:rect l="l" t="t" r="r" b="b"/>
              <a:pathLst>
                <a:path w="671" h="1045" extrusionOk="0">
                  <a:moveTo>
                    <a:pt x="335" y="0"/>
                  </a:moveTo>
                  <a:cubicBezTo>
                    <a:pt x="138" y="0"/>
                    <a:pt x="0" y="138"/>
                    <a:pt x="0" y="316"/>
                  </a:cubicBezTo>
                  <a:lnTo>
                    <a:pt x="0" y="710"/>
                  </a:lnTo>
                  <a:cubicBezTo>
                    <a:pt x="0" y="907"/>
                    <a:pt x="138" y="1045"/>
                    <a:pt x="335" y="1045"/>
                  </a:cubicBezTo>
                  <a:cubicBezTo>
                    <a:pt x="513" y="1045"/>
                    <a:pt x="670" y="907"/>
                    <a:pt x="670" y="710"/>
                  </a:cubicBezTo>
                  <a:lnTo>
                    <a:pt x="670" y="316"/>
                  </a:lnTo>
                  <a:cubicBezTo>
                    <a:pt x="670" y="138"/>
                    <a:pt x="513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8068579" y="5343977"/>
              <a:ext cx="30483" cy="47003"/>
            </a:xfrm>
            <a:custGeom>
              <a:avLst/>
              <a:gdLst/>
              <a:ahLst/>
              <a:cxnLst/>
              <a:rect l="l" t="t" r="r" b="b"/>
              <a:pathLst>
                <a:path w="1085" h="1673" extrusionOk="0">
                  <a:moveTo>
                    <a:pt x="705" y="0"/>
                  </a:moveTo>
                  <a:cubicBezTo>
                    <a:pt x="566" y="0"/>
                    <a:pt x="442" y="92"/>
                    <a:pt x="395" y="234"/>
                  </a:cubicBezTo>
                  <a:lnTo>
                    <a:pt x="60" y="1239"/>
                  </a:lnTo>
                  <a:cubicBezTo>
                    <a:pt x="1" y="1416"/>
                    <a:pt x="80" y="1593"/>
                    <a:pt x="257" y="1653"/>
                  </a:cubicBezTo>
                  <a:cubicBezTo>
                    <a:pt x="296" y="1672"/>
                    <a:pt x="336" y="1672"/>
                    <a:pt x="375" y="1672"/>
                  </a:cubicBezTo>
                  <a:cubicBezTo>
                    <a:pt x="513" y="1672"/>
                    <a:pt x="631" y="1593"/>
                    <a:pt x="690" y="1436"/>
                  </a:cubicBezTo>
                  <a:lnTo>
                    <a:pt x="1025" y="451"/>
                  </a:lnTo>
                  <a:cubicBezTo>
                    <a:pt x="1085" y="273"/>
                    <a:pt x="986" y="76"/>
                    <a:pt x="809" y="17"/>
                  </a:cubicBezTo>
                  <a:cubicBezTo>
                    <a:pt x="774" y="6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8160478" y="5379882"/>
              <a:ext cx="20509" cy="45402"/>
            </a:xfrm>
            <a:custGeom>
              <a:avLst/>
              <a:gdLst/>
              <a:ahLst/>
              <a:cxnLst/>
              <a:rect l="l" t="t" r="r" b="b"/>
              <a:pathLst>
                <a:path w="730" h="1616" extrusionOk="0">
                  <a:moveTo>
                    <a:pt x="316" y="0"/>
                  </a:moveTo>
                  <a:cubicBezTo>
                    <a:pt x="138" y="20"/>
                    <a:pt x="1" y="178"/>
                    <a:pt x="1" y="355"/>
                  </a:cubicBezTo>
                  <a:lnTo>
                    <a:pt x="60" y="1301"/>
                  </a:lnTo>
                  <a:cubicBezTo>
                    <a:pt x="60" y="1478"/>
                    <a:pt x="217" y="1616"/>
                    <a:pt x="395" y="1616"/>
                  </a:cubicBezTo>
                  <a:lnTo>
                    <a:pt x="414" y="1616"/>
                  </a:lnTo>
                  <a:cubicBezTo>
                    <a:pt x="592" y="1616"/>
                    <a:pt x="730" y="1458"/>
                    <a:pt x="730" y="1261"/>
                  </a:cubicBezTo>
                  <a:lnTo>
                    <a:pt x="670" y="315"/>
                  </a:lnTo>
                  <a:cubicBezTo>
                    <a:pt x="651" y="138"/>
                    <a:pt x="493" y="0"/>
                    <a:pt x="31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104007" y="5447170"/>
              <a:ext cx="23853" cy="31270"/>
            </a:xfrm>
            <a:custGeom>
              <a:avLst/>
              <a:gdLst/>
              <a:ahLst/>
              <a:cxnLst/>
              <a:rect l="l" t="t" r="r" b="b"/>
              <a:pathLst>
                <a:path w="849" h="1113" extrusionOk="0">
                  <a:moveTo>
                    <a:pt x="474" y="0"/>
                  </a:moveTo>
                  <a:cubicBezTo>
                    <a:pt x="326" y="0"/>
                    <a:pt x="192" y="94"/>
                    <a:pt x="158" y="245"/>
                  </a:cubicBezTo>
                  <a:lnTo>
                    <a:pt x="40" y="699"/>
                  </a:lnTo>
                  <a:cubicBezTo>
                    <a:pt x="1" y="876"/>
                    <a:pt x="99" y="1053"/>
                    <a:pt x="296" y="1093"/>
                  </a:cubicBezTo>
                  <a:cubicBezTo>
                    <a:pt x="316" y="1112"/>
                    <a:pt x="336" y="1112"/>
                    <a:pt x="375" y="1112"/>
                  </a:cubicBezTo>
                  <a:cubicBezTo>
                    <a:pt x="513" y="1112"/>
                    <a:pt x="651" y="1014"/>
                    <a:pt x="690" y="856"/>
                  </a:cubicBezTo>
                  <a:lnTo>
                    <a:pt x="809" y="423"/>
                  </a:lnTo>
                  <a:cubicBezTo>
                    <a:pt x="848" y="226"/>
                    <a:pt x="730" y="48"/>
                    <a:pt x="553" y="9"/>
                  </a:cubicBezTo>
                  <a:cubicBezTo>
                    <a:pt x="526" y="3"/>
                    <a:pt x="500" y="0"/>
                    <a:pt x="474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263979" y="5418963"/>
              <a:ext cx="27168" cy="43969"/>
            </a:xfrm>
            <a:custGeom>
              <a:avLst/>
              <a:gdLst/>
              <a:ahLst/>
              <a:cxnLst/>
              <a:rect l="l" t="t" r="r" b="b"/>
              <a:pathLst>
                <a:path w="967" h="1565" extrusionOk="0">
                  <a:moveTo>
                    <a:pt x="366" y="1"/>
                  </a:moveTo>
                  <a:cubicBezTo>
                    <a:pt x="343" y="1"/>
                    <a:pt x="320" y="3"/>
                    <a:pt x="296" y="8"/>
                  </a:cubicBezTo>
                  <a:cubicBezTo>
                    <a:pt x="119" y="67"/>
                    <a:pt x="1" y="245"/>
                    <a:pt x="40" y="422"/>
                  </a:cubicBezTo>
                  <a:lnTo>
                    <a:pt x="277" y="1309"/>
                  </a:lnTo>
                  <a:cubicBezTo>
                    <a:pt x="316" y="1466"/>
                    <a:pt x="434" y="1565"/>
                    <a:pt x="592" y="1565"/>
                  </a:cubicBezTo>
                  <a:lnTo>
                    <a:pt x="671" y="1565"/>
                  </a:lnTo>
                  <a:cubicBezTo>
                    <a:pt x="848" y="1506"/>
                    <a:pt x="966" y="1328"/>
                    <a:pt x="927" y="1151"/>
                  </a:cubicBezTo>
                  <a:lnTo>
                    <a:pt x="691" y="264"/>
                  </a:lnTo>
                  <a:cubicBezTo>
                    <a:pt x="656" y="110"/>
                    <a:pt x="518" y="1"/>
                    <a:pt x="36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8308819" y="5256433"/>
              <a:ext cx="18852" cy="43772"/>
            </a:xfrm>
            <a:custGeom>
              <a:avLst/>
              <a:gdLst/>
              <a:ahLst/>
              <a:cxnLst/>
              <a:rect l="l" t="t" r="r" b="b"/>
              <a:pathLst>
                <a:path w="671" h="1558" extrusionOk="0">
                  <a:moveTo>
                    <a:pt x="336" y="1"/>
                  </a:moveTo>
                  <a:cubicBezTo>
                    <a:pt x="139" y="1"/>
                    <a:pt x="1" y="158"/>
                    <a:pt x="1" y="335"/>
                  </a:cubicBezTo>
                  <a:lnTo>
                    <a:pt x="1" y="1222"/>
                  </a:lnTo>
                  <a:cubicBezTo>
                    <a:pt x="1" y="1419"/>
                    <a:pt x="139" y="1557"/>
                    <a:pt x="336" y="1557"/>
                  </a:cubicBezTo>
                  <a:cubicBezTo>
                    <a:pt x="513" y="1557"/>
                    <a:pt x="671" y="1419"/>
                    <a:pt x="671" y="1222"/>
                  </a:cubicBezTo>
                  <a:lnTo>
                    <a:pt x="671" y="335"/>
                  </a:lnTo>
                  <a:cubicBezTo>
                    <a:pt x="671" y="158"/>
                    <a:pt x="513" y="1"/>
                    <a:pt x="33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8242964" y="5347208"/>
              <a:ext cx="18852" cy="39333"/>
            </a:xfrm>
            <a:custGeom>
              <a:avLst/>
              <a:gdLst/>
              <a:ahLst/>
              <a:cxnLst/>
              <a:rect l="l" t="t" r="r" b="b"/>
              <a:pathLst>
                <a:path w="671" h="1400" extrusionOk="0">
                  <a:moveTo>
                    <a:pt x="335" y="1"/>
                  </a:moveTo>
                  <a:cubicBezTo>
                    <a:pt x="158" y="1"/>
                    <a:pt x="0" y="158"/>
                    <a:pt x="0" y="336"/>
                  </a:cubicBezTo>
                  <a:lnTo>
                    <a:pt x="0" y="1065"/>
                  </a:lnTo>
                  <a:cubicBezTo>
                    <a:pt x="0" y="1242"/>
                    <a:pt x="158" y="1400"/>
                    <a:pt x="335" y="1400"/>
                  </a:cubicBezTo>
                  <a:cubicBezTo>
                    <a:pt x="532" y="1400"/>
                    <a:pt x="670" y="1242"/>
                    <a:pt x="670" y="1065"/>
                  </a:cubicBezTo>
                  <a:lnTo>
                    <a:pt x="670" y="336"/>
                  </a:lnTo>
                  <a:cubicBezTo>
                    <a:pt x="670" y="158"/>
                    <a:pt x="532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8382456" y="5309561"/>
              <a:ext cx="18852" cy="76980"/>
            </a:xfrm>
            <a:custGeom>
              <a:avLst/>
              <a:gdLst/>
              <a:ahLst/>
              <a:cxnLst/>
              <a:rect l="l" t="t" r="r" b="b"/>
              <a:pathLst>
                <a:path w="671" h="2740" extrusionOk="0">
                  <a:moveTo>
                    <a:pt x="335" y="1"/>
                  </a:moveTo>
                  <a:cubicBezTo>
                    <a:pt x="138" y="1"/>
                    <a:pt x="0" y="159"/>
                    <a:pt x="0" y="336"/>
                  </a:cubicBezTo>
                  <a:lnTo>
                    <a:pt x="0" y="2405"/>
                  </a:lnTo>
                  <a:cubicBezTo>
                    <a:pt x="0" y="2582"/>
                    <a:pt x="138" y="2740"/>
                    <a:pt x="335" y="2740"/>
                  </a:cubicBezTo>
                  <a:cubicBezTo>
                    <a:pt x="513" y="2740"/>
                    <a:pt x="670" y="2582"/>
                    <a:pt x="670" y="2405"/>
                  </a:cubicBezTo>
                  <a:lnTo>
                    <a:pt x="670" y="336"/>
                  </a:lnTo>
                  <a:cubicBezTo>
                    <a:pt x="670" y="159"/>
                    <a:pt x="513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8399622" y="5225444"/>
              <a:ext cx="18852" cy="60910"/>
            </a:xfrm>
            <a:custGeom>
              <a:avLst/>
              <a:gdLst/>
              <a:ahLst/>
              <a:cxnLst/>
              <a:rect l="l" t="t" r="r" b="b"/>
              <a:pathLst>
                <a:path w="671" h="2168" extrusionOk="0">
                  <a:moveTo>
                    <a:pt x="335" y="0"/>
                  </a:moveTo>
                  <a:cubicBezTo>
                    <a:pt x="138" y="0"/>
                    <a:pt x="0" y="138"/>
                    <a:pt x="0" y="335"/>
                  </a:cubicBezTo>
                  <a:lnTo>
                    <a:pt x="0" y="1833"/>
                  </a:lnTo>
                  <a:cubicBezTo>
                    <a:pt x="0" y="2010"/>
                    <a:pt x="138" y="2167"/>
                    <a:pt x="335" y="2167"/>
                  </a:cubicBezTo>
                  <a:cubicBezTo>
                    <a:pt x="512" y="2167"/>
                    <a:pt x="670" y="2010"/>
                    <a:pt x="670" y="1833"/>
                  </a:cubicBezTo>
                  <a:lnTo>
                    <a:pt x="670" y="335"/>
                  </a:lnTo>
                  <a:cubicBezTo>
                    <a:pt x="670" y="138"/>
                    <a:pt x="512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8322670" y="5411433"/>
              <a:ext cx="18852" cy="55937"/>
            </a:xfrm>
            <a:custGeom>
              <a:avLst/>
              <a:gdLst/>
              <a:ahLst/>
              <a:cxnLst/>
              <a:rect l="l" t="t" r="r" b="b"/>
              <a:pathLst>
                <a:path w="671" h="1991" extrusionOk="0">
                  <a:moveTo>
                    <a:pt x="335" y="0"/>
                  </a:moveTo>
                  <a:cubicBezTo>
                    <a:pt x="158" y="0"/>
                    <a:pt x="0" y="138"/>
                    <a:pt x="0" y="335"/>
                  </a:cubicBezTo>
                  <a:lnTo>
                    <a:pt x="0" y="1675"/>
                  </a:lnTo>
                  <a:cubicBezTo>
                    <a:pt x="0" y="1852"/>
                    <a:pt x="158" y="1990"/>
                    <a:pt x="335" y="1990"/>
                  </a:cubicBezTo>
                  <a:cubicBezTo>
                    <a:pt x="532" y="1990"/>
                    <a:pt x="670" y="1852"/>
                    <a:pt x="670" y="1675"/>
                  </a:cubicBezTo>
                  <a:lnTo>
                    <a:pt x="670" y="335"/>
                  </a:lnTo>
                  <a:cubicBezTo>
                    <a:pt x="670" y="138"/>
                    <a:pt x="532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8482081" y="5411208"/>
              <a:ext cx="26606" cy="46750"/>
            </a:xfrm>
            <a:custGeom>
              <a:avLst/>
              <a:gdLst/>
              <a:ahLst/>
              <a:cxnLst/>
              <a:rect l="l" t="t" r="r" b="b"/>
              <a:pathLst>
                <a:path w="947" h="1664" extrusionOk="0">
                  <a:moveTo>
                    <a:pt x="365" y="1"/>
                  </a:moveTo>
                  <a:cubicBezTo>
                    <a:pt x="343" y="1"/>
                    <a:pt x="320" y="3"/>
                    <a:pt x="296" y="8"/>
                  </a:cubicBezTo>
                  <a:cubicBezTo>
                    <a:pt x="119" y="48"/>
                    <a:pt x="1" y="225"/>
                    <a:pt x="40" y="402"/>
                  </a:cubicBezTo>
                  <a:lnTo>
                    <a:pt x="257" y="1407"/>
                  </a:lnTo>
                  <a:cubicBezTo>
                    <a:pt x="296" y="1565"/>
                    <a:pt x="434" y="1663"/>
                    <a:pt x="572" y="1663"/>
                  </a:cubicBezTo>
                  <a:lnTo>
                    <a:pt x="651" y="1663"/>
                  </a:lnTo>
                  <a:cubicBezTo>
                    <a:pt x="828" y="1624"/>
                    <a:pt x="947" y="1447"/>
                    <a:pt x="907" y="1269"/>
                  </a:cubicBezTo>
                  <a:lnTo>
                    <a:pt x="690" y="264"/>
                  </a:lnTo>
                  <a:cubicBezTo>
                    <a:pt x="656" y="110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8617724" y="5348866"/>
              <a:ext cx="21043" cy="48183"/>
            </a:xfrm>
            <a:custGeom>
              <a:avLst/>
              <a:gdLst/>
              <a:ahLst/>
              <a:cxnLst/>
              <a:rect l="l" t="t" r="r" b="b"/>
              <a:pathLst>
                <a:path w="749" h="1715" extrusionOk="0">
                  <a:moveTo>
                    <a:pt x="335" y="1"/>
                  </a:moveTo>
                  <a:cubicBezTo>
                    <a:pt x="138" y="1"/>
                    <a:pt x="0" y="158"/>
                    <a:pt x="20" y="356"/>
                  </a:cubicBezTo>
                  <a:lnTo>
                    <a:pt x="59" y="1400"/>
                  </a:lnTo>
                  <a:cubicBezTo>
                    <a:pt x="79" y="1577"/>
                    <a:pt x="217" y="1715"/>
                    <a:pt x="394" y="1715"/>
                  </a:cubicBezTo>
                  <a:lnTo>
                    <a:pt x="414" y="1715"/>
                  </a:lnTo>
                  <a:cubicBezTo>
                    <a:pt x="591" y="1715"/>
                    <a:pt x="749" y="1557"/>
                    <a:pt x="729" y="1380"/>
                  </a:cubicBezTo>
                  <a:lnTo>
                    <a:pt x="690" y="316"/>
                  </a:lnTo>
                  <a:cubicBezTo>
                    <a:pt x="670" y="139"/>
                    <a:pt x="512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8590022" y="5453491"/>
              <a:ext cx="18852" cy="47087"/>
            </a:xfrm>
            <a:custGeom>
              <a:avLst/>
              <a:gdLst/>
              <a:ahLst/>
              <a:cxnLst/>
              <a:rect l="l" t="t" r="r" b="b"/>
              <a:pathLst>
                <a:path w="671" h="1676" extrusionOk="0">
                  <a:moveTo>
                    <a:pt x="336" y="1"/>
                  </a:moveTo>
                  <a:cubicBezTo>
                    <a:pt x="159" y="1"/>
                    <a:pt x="1" y="158"/>
                    <a:pt x="1" y="336"/>
                  </a:cubicBezTo>
                  <a:lnTo>
                    <a:pt x="1" y="1340"/>
                  </a:lnTo>
                  <a:cubicBezTo>
                    <a:pt x="1" y="1518"/>
                    <a:pt x="159" y="1675"/>
                    <a:pt x="336" y="1675"/>
                  </a:cubicBezTo>
                  <a:cubicBezTo>
                    <a:pt x="533" y="1675"/>
                    <a:pt x="671" y="1518"/>
                    <a:pt x="671" y="1340"/>
                  </a:cubicBezTo>
                  <a:lnTo>
                    <a:pt x="671" y="336"/>
                  </a:lnTo>
                  <a:cubicBezTo>
                    <a:pt x="671" y="158"/>
                    <a:pt x="533" y="1"/>
                    <a:pt x="33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8509783" y="5284612"/>
              <a:ext cx="25482" cy="56555"/>
            </a:xfrm>
            <a:custGeom>
              <a:avLst/>
              <a:gdLst/>
              <a:ahLst/>
              <a:cxnLst/>
              <a:rect l="l" t="t" r="r" b="b"/>
              <a:pathLst>
                <a:path w="907" h="2013" extrusionOk="0">
                  <a:moveTo>
                    <a:pt x="552" y="0"/>
                  </a:moveTo>
                  <a:cubicBezTo>
                    <a:pt x="389" y="0"/>
                    <a:pt x="235" y="114"/>
                    <a:pt x="217" y="278"/>
                  </a:cubicBezTo>
                  <a:lnTo>
                    <a:pt x="20" y="1618"/>
                  </a:lnTo>
                  <a:cubicBezTo>
                    <a:pt x="0" y="1815"/>
                    <a:pt x="118" y="1973"/>
                    <a:pt x="315" y="1992"/>
                  </a:cubicBezTo>
                  <a:cubicBezTo>
                    <a:pt x="315" y="2012"/>
                    <a:pt x="335" y="2012"/>
                    <a:pt x="355" y="2012"/>
                  </a:cubicBezTo>
                  <a:cubicBezTo>
                    <a:pt x="512" y="2012"/>
                    <a:pt x="670" y="1894"/>
                    <a:pt x="690" y="1716"/>
                  </a:cubicBezTo>
                  <a:lnTo>
                    <a:pt x="867" y="377"/>
                  </a:lnTo>
                  <a:cubicBezTo>
                    <a:pt x="906" y="199"/>
                    <a:pt x="768" y="22"/>
                    <a:pt x="591" y="2"/>
                  </a:cubicBezTo>
                  <a:cubicBezTo>
                    <a:pt x="578" y="1"/>
                    <a:pt x="565" y="0"/>
                    <a:pt x="552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8722321" y="5294080"/>
              <a:ext cx="21071" cy="49841"/>
            </a:xfrm>
            <a:custGeom>
              <a:avLst/>
              <a:gdLst/>
              <a:ahLst/>
              <a:cxnLst/>
              <a:rect l="l" t="t" r="r" b="b"/>
              <a:pathLst>
                <a:path w="750" h="1774" extrusionOk="0">
                  <a:moveTo>
                    <a:pt x="336" y="0"/>
                  </a:moveTo>
                  <a:cubicBezTo>
                    <a:pt x="159" y="0"/>
                    <a:pt x="1" y="158"/>
                    <a:pt x="21" y="355"/>
                  </a:cubicBezTo>
                  <a:lnTo>
                    <a:pt x="80" y="1458"/>
                  </a:lnTo>
                  <a:cubicBezTo>
                    <a:pt x="80" y="1636"/>
                    <a:pt x="237" y="1774"/>
                    <a:pt x="415" y="1774"/>
                  </a:cubicBezTo>
                  <a:lnTo>
                    <a:pt x="434" y="1774"/>
                  </a:lnTo>
                  <a:cubicBezTo>
                    <a:pt x="612" y="1754"/>
                    <a:pt x="750" y="1596"/>
                    <a:pt x="750" y="1399"/>
                  </a:cubicBezTo>
                  <a:lnTo>
                    <a:pt x="690" y="316"/>
                  </a:lnTo>
                  <a:cubicBezTo>
                    <a:pt x="671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8717910" y="5430201"/>
              <a:ext cx="20509" cy="62624"/>
            </a:xfrm>
            <a:custGeom>
              <a:avLst/>
              <a:gdLst/>
              <a:ahLst/>
              <a:cxnLst/>
              <a:rect l="l" t="t" r="r" b="b"/>
              <a:pathLst>
                <a:path w="730" h="2229" extrusionOk="0">
                  <a:moveTo>
                    <a:pt x="365" y="1"/>
                  </a:moveTo>
                  <a:cubicBezTo>
                    <a:pt x="355" y="1"/>
                    <a:pt x="345" y="1"/>
                    <a:pt x="335" y="2"/>
                  </a:cubicBezTo>
                  <a:cubicBezTo>
                    <a:pt x="138" y="2"/>
                    <a:pt x="0" y="160"/>
                    <a:pt x="0" y="337"/>
                  </a:cubicBezTo>
                  <a:lnTo>
                    <a:pt x="59" y="1894"/>
                  </a:lnTo>
                  <a:cubicBezTo>
                    <a:pt x="59" y="2071"/>
                    <a:pt x="197" y="2229"/>
                    <a:pt x="394" y="2229"/>
                  </a:cubicBezTo>
                  <a:cubicBezTo>
                    <a:pt x="572" y="2209"/>
                    <a:pt x="729" y="2071"/>
                    <a:pt x="729" y="1874"/>
                  </a:cubicBezTo>
                  <a:lnTo>
                    <a:pt x="670" y="317"/>
                  </a:lnTo>
                  <a:cubicBezTo>
                    <a:pt x="670" y="150"/>
                    <a:pt x="530" y="1"/>
                    <a:pt x="36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8825851" y="5366032"/>
              <a:ext cx="21071" cy="56499"/>
            </a:xfrm>
            <a:custGeom>
              <a:avLst/>
              <a:gdLst/>
              <a:ahLst/>
              <a:cxnLst/>
              <a:rect l="l" t="t" r="r" b="b"/>
              <a:pathLst>
                <a:path w="750" h="2011" extrusionOk="0">
                  <a:moveTo>
                    <a:pt x="335" y="1"/>
                  </a:moveTo>
                  <a:cubicBezTo>
                    <a:pt x="158" y="1"/>
                    <a:pt x="0" y="158"/>
                    <a:pt x="20" y="355"/>
                  </a:cubicBezTo>
                  <a:lnTo>
                    <a:pt x="79" y="1675"/>
                  </a:lnTo>
                  <a:cubicBezTo>
                    <a:pt x="79" y="1853"/>
                    <a:pt x="237" y="2010"/>
                    <a:pt x="414" y="2010"/>
                  </a:cubicBezTo>
                  <a:cubicBezTo>
                    <a:pt x="611" y="1991"/>
                    <a:pt x="749" y="1833"/>
                    <a:pt x="749" y="1656"/>
                  </a:cubicBezTo>
                  <a:lnTo>
                    <a:pt x="690" y="316"/>
                  </a:lnTo>
                  <a:cubicBezTo>
                    <a:pt x="670" y="139"/>
                    <a:pt x="513" y="1"/>
                    <a:pt x="335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8814782" y="5462847"/>
              <a:ext cx="22729" cy="42171"/>
            </a:xfrm>
            <a:custGeom>
              <a:avLst/>
              <a:gdLst/>
              <a:ahLst/>
              <a:cxnLst/>
              <a:rect l="l" t="t" r="r" b="b"/>
              <a:pathLst>
                <a:path w="809" h="1501" extrusionOk="0">
                  <a:moveTo>
                    <a:pt x="349" y="1"/>
                  </a:moveTo>
                  <a:cubicBezTo>
                    <a:pt x="338" y="1"/>
                    <a:pt x="327" y="1"/>
                    <a:pt x="316" y="3"/>
                  </a:cubicBezTo>
                  <a:cubicBezTo>
                    <a:pt x="118" y="22"/>
                    <a:pt x="0" y="200"/>
                    <a:pt x="20" y="377"/>
                  </a:cubicBezTo>
                  <a:lnTo>
                    <a:pt x="138" y="1224"/>
                  </a:lnTo>
                  <a:cubicBezTo>
                    <a:pt x="158" y="1382"/>
                    <a:pt x="296" y="1500"/>
                    <a:pt x="453" y="1500"/>
                  </a:cubicBezTo>
                  <a:lnTo>
                    <a:pt x="513" y="1500"/>
                  </a:lnTo>
                  <a:cubicBezTo>
                    <a:pt x="690" y="1480"/>
                    <a:pt x="808" y="1303"/>
                    <a:pt x="788" y="1126"/>
                  </a:cubicBezTo>
                  <a:lnTo>
                    <a:pt x="690" y="298"/>
                  </a:lnTo>
                  <a:cubicBezTo>
                    <a:pt x="653" y="132"/>
                    <a:pt x="513" y="1"/>
                    <a:pt x="349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8927696" y="5301835"/>
              <a:ext cx="21071" cy="51498"/>
            </a:xfrm>
            <a:custGeom>
              <a:avLst/>
              <a:gdLst/>
              <a:ahLst/>
              <a:cxnLst/>
              <a:rect l="l" t="t" r="r" b="b"/>
              <a:pathLst>
                <a:path w="750" h="1833" extrusionOk="0">
                  <a:moveTo>
                    <a:pt x="336" y="0"/>
                  </a:moveTo>
                  <a:cubicBezTo>
                    <a:pt x="139" y="20"/>
                    <a:pt x="1" y="158"/>
                    <a:pt x="20" y="355"/>
                  </a:cubicBezTo>
                  <a:lnTo>
                    <a:pt x="60" y="1517"/>
                  </a:lnTo>
                  <a:cubicBezTo>
                    <a:pt x="79" y="1695"/>
                    <a:pt x="217" y="1832"/>
                    <a:pt x="395" y="1832"/>
                  </a:cubicBezTo>
                  <a:lnTo>
                    <a:pt x="414" y="1832"/>
                  </a:lnTo>
                  <a:cubicBezTo>
                    <a:pt x="592" y="1832"/>
                    <a:pt x="749" y="1675"/>
                    <a:pt x="730" y="1498"/>
                  </a:cubicBezTo>
                  <a:lnTo>
                    <a:pt x="671" y="315"/>
                  </a:lnTo>
                  <a:cubicBezTo>
                    <a:pt x="671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8940423" y="5444079"/>
              <a:ext cx="18852" cy="48745"/>
            </a:xfrm>
            <a:custGeom>
              <a:avLst/>
              <a:gdLst/>
              <a:ahLst/>
              <a:cxnLst/>
              <a:rect l="l" t="t" r="r" b="b"/>
              <a:pathLst>
                <a:path w="671" h="1735" extrusionOk="0">
                  <a:moveTo>
                    <a:pt x="336" y="1"/>
                  </a:moveTo>
                  <a:cubicBezTo>
                    <a:pt x="158" y="1"/>
                    <a:pt x="1" y="158"/>
                    <a:pt x="1" y="336"/>
                  </a:cubicBezTo>
                  <a:lnTo>
                    <a:pt x="1" y="1400"/>
                  </a:lnTo>
                  <a:cubicBezTo>
                    <a:pt x="1" y="1577"/>
                    <a:pt x="158" y="1735"/>
                    <a:pt x="336" y="1735"/>
                  </a:cubicBezTo>
                  <a:cubicBezTo>
                    <a:pt x="513" y="1735"/>
                    <a:pt x="671" y="1577"/>
                    <a:pt x="671" y="1400"/>
                  </a:cubicBezTo>
                  <a:lnTo>
                    <a:pt x="671" y="336"/>
                  </a:lnTo>
                  <a:cubicBezTo>
                    <a:pt x="671" y="158"/>
                    <a:pt x="513" y="1"/>
                    <a:pt x="33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9006306" y="5294080"/>
              <a:ext cx="18852" cy="57595"/>
            </a:xfrm>
            <a:custGeom>
              <a:avLst/>
              <a:gdLst/>
              <a:ahLst/>
              <a:cxnLst/>
              <a:rect l="l" t="t" r="r" b="b"/>
              <a:pathLst>
                <a:path w="671" h="2050" extrusionOk="0">
                  <a:moveTo>
                    <a:pt x="335" y="0"/>
                  </a:moveTo>
                  <a:cubicBezTo>
                    <a:pt x="138" y="0"/>
                    <a:pt x="0" y="158"/>
                    <a:pt x="0" y="335"/>
                  </a:cubicBezTo>
                  <a:lnTo>
                    <a:pt x="0" y="1734"/>
                  </a:lnTo>
                  <a:cubicBezTo>
                    <a:pt x="0" y="1911"/>
                    <a:pt x="138" y="2049"/>
                    <a:pt x="335" y="2049"/>
                  </a:cubicBezTo>
                  <a:cubicBezTo>
                    <a:pt x="513" y="2049"/>
                    <a:pt x="670" y="1911"/>
                    <a:pt x="670" y="1734"/>
                  </a:cubicBezTo>
                  <a:lnTo>
                    <a:pt x="670" y="335"/>
                  </a:lnTo>
                  <a:cubicBezTo>
                    <a:pt x="670" y="158"/>
                    <a:pt x="513" y="0"/>
                    <a:pt x="335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983043" y="5390896"/>
              <a:ext cx="22729" cy="42704"/>
            </a:xfrm>
            <a:custGeom>
              <a:avLst/>
              <a:gdLst/>
              <a:ahLst/>
              <a:cxnLst/>
              <a:rect l="l" t="t" r="r" b="b"/>
              <a:pathLst>
                <a:path w="809" h="1520" extrusionOk="0">
                  <a:moveTo>
                    <a:pt x="350" y="0"/>
                  </a:moveTo>
                  <a:cubicBezTo>
                    <a:pt x="339" y="0"/>
                    <a:pt x="328" y="1"/>
                    <a:pt x="316" y="2"/>
                  </a:cubicBezTo>
                  <a:cubicBezTo>
                    <a:pt x="139" y="22"/>
                    <a:pt x="1" y="199"/>
                    <a:pt x="21" y="377"/>
                  </a:cubicBezTo>
                  <a:lnTo>
                    <a:pt x="119" y="1204"/>
                  </a:lnTo>
                  <a:cubicBezTo>
                    <a:pt x="139" y="1381"/>
                    <a:pt x="277" y="1519"/>
                    <a:pt x="454" y="1519"/>
                  </a:cubicBezTo>
                  <a:cubicBezTo>
                    <a:pt x="454" y="1519"/>
                    <a:pt x="474" y="1519"/>
                    <a:pt x="474" y="1500"/>
                  </a:cubicBezTo>
                  <a:cubicBezTo>
                    <a:pt x="671" y="1480"/>
                    <a:pt x="809" y="1322"/>
                    <a:pt x="769" y="1145"/>
                  </a:cubicBezTo>
                  <a:lnTo>
                    <a:pt x="691" y="298"/>
                  </a:lnTo>
                  <a:cubicBezTo>
                    <a:pt x="672" y="132"/>
                    <a:pt x="516" y="0"/>
                    <a:pt x="350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9085449" y="5433010"/>
              <a:ext cx="20509" cy="51526"/>
            </a:xfrm>
            <a:custGeom>
              <a:avLst/>
              <a:gdLst/>
              <a:ahLst/>
              <a:cxnLst/>
              <a:rect l="l" t="t" r="r" b="b"/>
              <a:pathLst>
                <a:path w="730" h="1834" extrusionOk="0">
                  <a:moveTo>
                    <a:pt x="316" y="1"/>
                  </a:moveTo>
                  <a:cubicBezTo>
                    <a:pt x="139" y="20"/>
                    <a:pt x="1" y="178"/>
                    <a:pt x="1" y="355"/>
                  </a:cubicBezTo>
                  <a:lnTo>
                    <a:pt x="60" y="1518"/>
                  </a:lnTo>
                  <a:cubicBezTo>
                    <a:pt x="80" y="1695"/>
                    <a:pt x="218" y="1833"/>
                    <a:pt x="395" y="1833"/>
                  </a:cubicBezTo>
                  <a:lnTo>
                    <a:pt x="415" y="1833"/>
                  </a:lnTo>
                  <a:cubicBezTo>
                    <a:pt x="592" y="1813"/>
                    <a:pt x="730" y="1656"/>
                    <a:pt x="730" y="1459"/>
                  </a:cubicBezTo>
                  <a:lnTo>
                    <a:pt x="671" y="316"/>
                  </a:lnTo>
                  <a:cubicBezTo>
                    <a:pt x="671" y="139"/>
                    <a:pt x="513" y="1"/>
                    <a:pt x="316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9093203" y="5294080"/>
              <a:ext cx="20509" cy="51498"/>
            </a:xfrm>
            <a:custGeom>
              <a:avLst/>
              <a:gdLst/>
              <a:ahLst/>
              <a:cxnLst/>
              <a:rect l="l" t="t" r="r" b="b"/>
              <a:pathLst>
                <a:path w="730" h="1833" extrusionOk="0">
                  <a:moveTo>
                    <a:pt x="316" y="0"/>
                  </a:moveTo>
                  <a:cubicBezTo>
                    <a:pt x="139" y="0"/>
                    <a:pt x="1" y="158"/>
                    <a:pt x="1" y="355"/>
                  </a:cubicBezTo>
                  <a:lnTo>
                    <a:pt x="60" y="1517"/>
                  </a:lnTo>
                  <a:cubicBezTo>
                    <a:pt x="80" y="1695"/>
                    <a:pt x="218" y="1833"/>
                    <a:pt x="395" y="1833"/>
                  </a:cubicBezTo>
                  <a:lnTo>
                    <a:pt x="415" y="1833"/>
                  </a:lnTo>
                  <a:cubicBezTo>
                    <a:pt x="592" y="1833"/>
                    <a:pt x="730" y="1675"/>
                    <a:pt x="730" y="1478"/>
                  </a:cubicBezTo>
                  <a:lnTo>
                    <a:pt x="671" y="316"/>
                  </a:lnTo>
                  <a:cubicBezTo>
                    <a:pt x="671" y="138"/>
                    <a:pt x="513" y="0"/>
                    <a:pt x="316" y="0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155209" y="5441101"/>
              <a:ext cx="24948" cy="45092"/>
            </a:xfrm>
            <a:custGeom>
              <a:avLst/>
              <a:gdLst/>
              <a:ahLst/>
              <a:cxnLst/>
              <a:rect l="l" t="t" r="r" b="b"/>
              <a:pathLst>
                <a:path w="888" h="1605" extrusionOk="0">
                  <a:moveTo>
                    <a:pt x="371" y="1"/>
                  </a:moveTo>
                  <a:cubicBezTo>
                    <a:pt x="347" y="1"/>
                    <a:pt x="322" y="3"/>
                    <a:pt x="296" y="8"/>
                  </a:cubicBezTo>
                  <a:cubicBezTo>
                    <a:pt x="119" y="28"/>
                    <a:pt x="0" y="205"/>
                    <a:pt x="40" y="383"/>
                  </a:cubicBezTo>
                  <a:lnTo>
                    <a:pt x="198" y="1328"/>
                  </a:lnTo>
                  <a:cubicBezTo>
                    <a:pt x="237" y="1506"/>
                    <a:pt x="375" y="1604"/>
                    <a:pt x="532" y="1604"/>
                  </a:cubicBezTo>
                  <a:lnTo>
                    <a:pt x="592" y="1604"/>
                  </a:lnTo>
                  <a:cubicBezTo>
                    <a:pt x="769" y="1584"/>
                    <a:pt x="887" y="1407"/>
                    <a:pt x="867" y="1230"/>
                  </a:cubicBezTo>
                  <a:lnTo>
                    <a:pt x="690" y="264"/>
                  </a:lnTo>
                  <a:cubicBezTo>
                    <a:pt x="656" y="110"/>
                    <a:pt x="532" y="1"/>
                    <a:pt x="371" y="1"/>
                  </a:cubicBezTo>
                  <a:close/>
                </a:path>
              </a:pathLst>
            </a:custGeom>
            <a:solidFill>
              <a:srgbClr val="FC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9" name="Google Shape;439;p8"/>
          <p:cNvSpPr/>
          <p:nvPr/>
        </p:nvSpPr>
        <p:spPr>
          <a:xfrm>
            <a:off x="2376791" y="1210600"/>
            <a:ext cx="8356000" cy="4843200"/>
          </a:xfrm>
          <a:prstGeom prst="roundRect">
            <a:avLst>
              <a:gd name="adj" fmla="val 15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0" name="Google Shape;440;p8"/>
          <p:cNvGrpSpPr/>
          <p:nvPr/>
        </p:nvGrpSpPr>
        <p:grpSpPr>
          <a:xfrm>
            <a:off x="9546618" y="425618"/>
            <a:ext cx="1629767" cy="1472333"/>
            <a:chOff x="277700" y="871375"/>
            <a:chExt cx="1222325" cy="1104250"/>
          </a:xfrm>
        </p:grpSpPr>
        <p:grpSp>
          <p:nvGrpSpPr>
            <p:cNvPr id="441" name="Google Shape;441;p8"/>
            <p:cNvGrpSpPr/>
            <p:nvPr/>
          </p:nvGrpSpPr>
          <p:grpSpPr>
            <a:xfrm>
              <a:off x="277700" y="871375"/>
              <a:ext cx="1222325" cy="1104250"/>
              <a:chOff x="277700" y="871375"/>
              <a:chExt cx="1222325" cy="110425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88300" y="1119675"/>
                <a:ext cx="6612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26448" h="20305" extrusionOk="0">
                    <a:moveTo>
                      <a:pt x="15045" y="1"/>
                    </a:moveTo>
                    <a:cubicBezTo>
                      <a:pt x="7447" y="1"/>
                      <a:pt x="1" y="7073"/>
                      <a:pt x="5938" y="14840"/>
                    </a:cubicBezTo>
                    <a:cubicBezTo>
                      <a:pt x="7597" y="17008"/>
                      <a:pt x="10015" y="18516"/>
                      <a:pt x="12584" y="19452"/>
                    </a:cubicBezTo>
                    <a:cubicBezTo>
                      <a:pt x="13969" y="19954"/>
                      <a:pt x="15444" y="20305"/>
                      <a:pt x="16915" y="20305"/>
                    </a:cubicBezTo>
                    <a:cubicBezTo>
                      <a:pt x="17301" y="20305"/>
                      <a:pt x="17687" y="20280"/>
                      <a:pt x="18071" y="20228"/>
                    </a:cubicBezTo>
                    <a:cubicBezTo>
                      <a:pt x="21773" y="19720"/>
                      <a:pt x="24806" y="16526"/>
                      <a:pt x="25609" y="12878"/>
                    </a:cubicBezTo>
                    <a:cubicBezTo>
                      <a:pt x="26448" y="9033"/>
                      <a:pt x="24949" y="4777"/>
                      <a:pt x="21880" y="2324"/>
                    </a:cubicBezTo>
                    <a:cubicBezTo>
                      <a:pt x="19865" y="708"/>
                      <a:pt x="17447" y="1"/>
                      <a:pt x="150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582900" y="1678550"/>
                <a:ext cx="166250" cy="297075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11883" extrusionOk="0">
                    <a:moveTo>
                      <a:pt x="5389" y="0"/>
                    </a:moveTo>
                    <a:cubicBezTo>
                      <a:pt x="4982" y="0"/>
                      <a:pt x="4587" y="223"/>
                      <a:pt x="4456" y="737"/>
                    </a:cubicBezTo>
                    <a:cubicBezTo>
                      <a:pt x="3581" y="4127"/>
                      <a:pt x="2261" y="7330"/>
                      <a:pt x="477" y="10345"/>
                    </a:cubicBezTo>
                    <a:cubicBezTo>
                      <a:pt x="0" y="11138"/>
                      <a:pt x="718" y="11883"/>
                      <a:pt x="1429" y="11883"/>
                    </a:cubicBezTo>
                    <a:cubicBezTo>
                      <a:pt x="1742" y="11883"/>
                      <a:pt x="2054" y="11738"/>
                      <a:pt x="2261" y="11389"/>
                    </a:cubicBezTo>
                    <a:cubicBezTo>
                      <a:pt x="4135" y="8231"/>
                      <a:pt x="5535" y="4841"/>
                      <a:pt x="6445" y="1290"/>
                    </a:cubicBezTo>
                    <a:cubicBezTo>
                      <a:pt x="6649" y="511"/>
                      <a:pt x="6005" y="0"/>
                      <a:pt x="5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277700" y="1405700"/>
                <a:ext cx="245850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2753" extrusionOk="0">
                    <a:moveTo>
                      <a:pt x="8353" y="0"/>
                    </a:moveTo>
                    <a:cubicBezTo>
                      <a:pt x="8306" y="0"/>
                      <a:pt x="8257" y="3"/>
                      <a:pt x="8207" y="9"/>
                    </a:cubicBezTo>
                    <a:cubicBezTo>
                      <a:pt x="5905" y="277"/>
                      <a:pt x="3603" y="509"/>
                      <a:pt x="1293" y="705"/>
                    </a:cubicBezTo>
                    <a:cubicBezTo>
                      <a:pt x="0" y="818"/>
                      <a:pt x="302" y="2753"/>
                      <a:pt x="1534" y="2753"/>
                    </a:cubicBezTo>
                    <a:cubicBezTo>
                      <a:pt x="1569" y="2753"/>
                      <a:pt x="1604" y="2751"/>
                      <a:pt x="1641" y="2748"/>
                    </a:cubicBezTo>
                    <a:cubicBezTo>
                      <a:pt x="3951" y="2552"/>
                      <a:pt x="6262" y="2320"/>
                      <a:pt x="8563" y="2052"/>
                    </a:cubicBezTo>
                    <a:cubicBezTo>
                      <a:pt x="9834" y="1898"/>
                      <a:pt x="9560" y="0"/>
                      <a:pt x="8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>
                <a:off x="496050" y="915250"/>
                <a:ext cx="17965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7303" extrusionOk="0">
                    <a:moveTo>
                      <a:pt x="1446" y="1"/>
                    </a:moveTo>
                    <a:cubicBezTo>
                      <a:pt x="715" y="1"/>
                      <a:pt x="0" y="925"/>
                      <a:pt x="579" y="1714"/>
                    </a:cubicBezTo>
                    <a:cubicBezTo>
                      <a:pt x="1917" y="3552"/>
                      <a:pt x="3362" y="5300"/>
                      <a:pt x="4897" y="6959"/>
                    </a:cubicBezTo>
                    <a:cubicBezTo>
                      <a:pt x="5123" y="7202"/>
                      <a:pt x="5393" y="7303"/>
                      <a:pt x="5657" y="7303"/>
                    </a:cubicBezTo>
                    <a:cubicBezTo>
                      <a:pt x="6450" y="7303"/>
                      <a:pt x="7186" y="6385"/>
                      <a:pt x="6502" y="5648"/>
                    </a:cubicBezTo>
                    <a:cubicBezTo>
                      <a:pt x="4959" y="3980"/>
                      <a:pt x="3523" y="2231"/>
                      <a:pt x="2176" y="402"/>
                    </a:cubicBezTo>
                    <a:cubicBezTo>
                      <a:pt x="1969" y="118"/>
                      <a:pt x="1706" y="1"/>
                      <a:pt x="14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>
                <a:off x="1013750" y="871375"/>
                <a:ext cx="175625" cy="1964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7857" extrusionOk="0">
                    <a:moveTo>
                      <a:pt x="5587" y="0"/>
                    </a:moveTo>
                    <a:cubicBezTo>
                      <a:pt x="5287" y="0"/>
                      <a:pt x="4988" y="138"/>
                      <a:pt x="4778" y="471"/>
                    </a:cubicBezTo>
                    <a:cubicBezTo>
                      <a:pt x="3503" y="2505"/>
                      <a:pt x="2111" y="4450"/>
                      <a:pt x="603" y="6324"/>
                    </a:cubicBezTo>
                    <a:cubicBezTo>
                      <a:pt x="1" y="7074"/>
                      <a:pt x="734" y="7856"/>
                      <a:pt x="1503" y="7856"/>
                    </a:cubicBezTo>
                    <a:cubicBezTo>
                      <a:pt x="1803" y="7856"/>
                      <a:pt x="2110" y="7736"/>
                      <a:pt x="2343" y="7448"/>
                    </a:cubicBezTo>
                    <a:cubicBezTo>
                      <a:pt x="3851" y="5574"/>
                      <a:pt x="5242" y="3620"/>
                      <a:pt x="6527" y="1587"/>
                    </a:cubicBezTo>
                    <a:cubicBezTo>
                      <a:pt x="7024" y="793"/>
                      <a:pt x="6304" y="0"/>
                      <a:pt x="55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1205100" y="1150675"/>
                <a:ext cx="2949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11797" h="5095" extrusionOk="0">
                    <a:moveTo>
                      <a:pt x="10454" y="0"/>
                    </a:moveTo>
                    <a:cubicBezTo>
                      <a:pt x="10364" y="0"/>
                      <a:pt x="10268" y="13"/>
                      <a:pt x="10167" y="40"/>
                    </a:cubicBezTo>
                    <a:cubicBezTo>
                      <a:pt x="7080" y="879"/>
                      <a:pt x="3744" y="1477"/>
                      <a:pt x="969" y="3118"/>
                    </a:cubicBezTo>
                    <a:cubicBezTo>
                      <a:pt x="1" y="3686"/>
                      <a:pt x="547" y="5095"/>
                      <a:pt x="1438" y="5095"/>
                    </a:cubicBezTo>
                    <a:cubicBezTo>
                      <a:pt x="1597" y="5095"/>
                      <a:pt x="1767" y="5050"/>
                      <a:pt x="1942" y="4947"/>
                    </a:cubicBezTo>
                    <a:cubicBezTo>
                      <a:pt x="4556" y="3403"/>
                      <a:pt x="7714" y="2850"/>
                      <a:pt x="10613" y="2065"/>
                    </a:cubicBezTo>
                    <a:cubicBezTo>
                      <a:pt x="11797" y="1745"/>
                      <a:pt x="11511" y="0"/>
                      <a:pt x="10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8" name="Google Shape;448;p8"/>
            <p:cNvSpPr/>
            <p:nvPr/>
          </p:nvSpPr>
          <p:spPr>
            <a:xfrm>
              <a:off x="1112700" y="1627300"/>
              <a:ext cx="179650" cy="182575"/>
            </a:xfrm>
            <a:custGeom>
              <a:avLst/>
              <a:gdLst/>
              <a:ahLst/>
              <a:cxnLst/>
              <a:rect l="l" t="t" r="r" b="b"/>
              <a:pathLst>
                <a:path w="7186" h="7303" extrusionOk="0">
                  <a:moveTo>
                    <a:pt x="1446" y="1"/>
                  </a:moveTo>
                  <a:cubicBezTo>
                    <a:pt x="715" y="1"/>
                    <a:pt x="0" y="925"/>
                    <a:pt x="579" y="1714"/>
                  </a:cubicBezTo>
                  <a:cubicBezTo>
                    <a:pt x="1917" y="3552"/>
                    <a:pt x="3362" y="5300"/>
                    <a:pt x="4897" y="6959"/>
                  </a:cubicBezTo>
                  <a:cubicBezTo>
                    <a:pt x="5123" y="7202"/>
                    <a:pt x="5393" y="7303"/>
                    <a:pt x="5657" y="7303"/>
                  </a:cubicBezTo>
                  <a:cubicBezTo>
                    <a:pt x="6450" y="7303"/>
                    <a:pt x="7186" y="6385"/>
                    <a:pt x="6502" y="5648"/>
                  </a:cubicBezTo>
                  <a:cubicBezTo>
                    <a:pt x="4959" y="3980"/>
                    <a:pt x="3523" y="2231"/>
                    <a:pt x="2176" y="402"/>
                  </a:cubicBezTo>
                  <a:cubicBezTo>
                    <a:pt x="1969" y="118"/>
                    <a:pt x="1706" y="1"/>
                    <a:pt x="1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9" name="Google Shape;449;p8"/>
          <p:cNvGrpSpPr/>
          <p:nvPr/>
        </p:nvGrpSpPr>
        <p:grpSpPr>
          <a:xfrm>
            <a:off x="10415715" y="5189430"/>
            <a:ext cx="719207" cy="971175"/>
            <a:chOff x="5043650" y="1021175"/>
            <a:chExt cx="475750" cy="642425"/>
          </a:xfrm>
        </p:grpSpPr>
        <p:sp>
          <p:nvSpPr>
            <p:cNvPr id="450" name="Google Shape;450;p8"/>
            <p:cNvSpPr/>
            <p:nvPr/>
          </p:nvSpPr>
          <p:spPr>
            <a:xfrm>
              <a:off x="5043650" y="1021175"/>
              <a:ext cx="329625" cy="282600"/>
            </a:xfrm>
            <a:custGeom>
              <a:avLst/>
              <a:gdLst/>
              <a:ahLst/>
              <a:cxnLst/>
              <a:rect l="l" t="t" r="r" b="b"/>
              <a:pathLst>
                <a:path w="13185" h="11304" extrusionOk="0">
                  <a:moveTo>
                    <a:pt x="7215" y="0"/>
                  </a:moveTo>
                  <a:cubicBezTo>
                    <a:pt x="6651" y="0"/>
                    <a:pt x="6300" y="702"/>
                    <a:pt x="6183" y="1286"/>
                  </a:cubicBezTo>
                  <a:cubicBezTo>
                    <a:pt x="5853" y="2910"/>
                    <a:pt x="5933" y="4614"/>
                    <a:pt x="6397" y="6210"/>
                  </a:cubicBezTo>
                  <a:cubicBezTo>
                    <a:pt x="5166" y="4694"/>
                    <a:pt x="3935" y="3168"/>
                    <a:pt x="2704" y="1652"/>
                  </a:cubicBezTo>
                  <a:cubicBezTo>
                    <a:pt x="2368" y="1232"/>
                    <a:pt x="1857" y="780"/>
                    <a:pt x="1373" y="780"/>
                  </a:cubicBezTo>
                  <a:cubicBezTo>
                    <a:pt x="1239" y="780"/>
                    <a:pt x="1108" y="814"/>
                    <a:pt x="982" y="894"/>
                  </a:cubicBezTo>
                  <a:cubicBezTo>
                    <a:pt x="500" y="1206"/>
                    <a:pt x="563" y="1911"/>
                    <a:pt x="714" y="2464"/>
                  </a:cubicBezTo>
                  <a:cubicBezTo>
                    <a:pt x="1250" y="4453"/>
                    <a:pt x="2222" y="6318"/>
                    <a:pt x="3560" y="7879"/>
                  </a:cubicBezTo>
                  <a:cubicBezTo>
                    <a:pt x="2956" y="7545"/>
                    <a:pt x="1979" y="7292"/>
                    <a:pt x="1223" y="7292"/>
                  </a:cubicBezTo>
                  <a:cubicBezTo>
                    <a:pt x="809" y="7292"/>
                    <a:pt x="461" y="7368"/>
                    <a:pt x="277" y="7549"/>
                  </a:cubicBezTo>
                  <a:cubicBezTo>
                    <a:pt x="1" y="7816"/>
                    <a:pt x="90" y="8307"/>
                    <a:pt x="830" y="9101"/>
                  </a:cubicBezTo>
                  <a:cubicBezTo>
                    <a:pt x="1553" y="9877"/>
                    <a:pt x="2517" y="10430"/>
                    <a:pt x="3516" y="10787"/>
                  </a:cubicBezTo>
                  <a:cubicBezTo>
                    <a:pt x="4395" y="11106"/>
                    <a:pt x="5393" y="11303"/>
                    <a:pt x="6383" y="11303"/>
                  </a:cubicBezTo>
                  <a:cubicBezTo>
                    <a:pt x="7412" y="11303"/>
                    <a:pt x="8433" y="11091"/>
                    <a:pt x="9305" y="10582"/>
                  </a:cubicBezTo>
                  <a:cubicBezTo>
                    <a:pt x="10956" y="9627"/>
                    <a:pt x="12053" y="7870"/>
                    <a:pt x="12481" y="6014"/>
                  </a:cubicBezTo>
                  <a:cubicBezTo>
                    <a:pt x="12715" y="5027"/>
                    <a:pt x="13184" y="1128"/>
                    <a:pt x="12011" y="1128"/>
                  </a:cubicBezTo>
                  <a:cubicBezTo>
                    <a:pt x="11795" y="1128"/>
                    <a:pt x="11525" y="1259"/>
                    <a:pt x="11188" y="1563"/>
                  </a:cubicBezTo>
                  <a:cubicBezTo>
                    <a:pt x="10362" y="2300"/>
                    <a:pt x="9173" y="4443"/>
                    <a:pt x="9251" y="5598"/>
                  </a:cubicBezTo>
                  <a:lnTo>
                    <a:pt x="9251" y="5598"/>
                  </a:lnTo>
                  <a:cubicBezTo>
                    <a:pt x="9134" y="3988"/>
                    <a:pt x="8759" y="2405"/>
                    <a:pt x="8146" y="911"/>
                  </a:cubicBezTo>
                  <a:cubicBezTo>
                    <a:pt x="7985" y="519"/>
                    <a:pt x="7753" y="82"/>
                    <a:pt x="7334" y="10"/>
                  </a:cubicBezTo>
                  <a:cubicBezTo>
                    <a:pt x="7293" y="4"/>
                    <a:pt x="7253" y="0"/>
                    <a:pt x="7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5175250" y="1181625"/>
              <a:ext cx="344150" cy="481975"/>
            </a:xfrm>
            <a:custGeom>
              <a:avLst/>
              <a:gdLst/>
              <a:ahLst/>
              <a:cxnLst/>
              <a:rect l="l" t="t" r="r" b="b"/>
              <a:pathLst>
                <a:path w="13766" h="19279" extrusionOk="0">
                  <a:moveTo>
                    <a:pt x="939" y="2523"/>
                  </a:moveTo>
                  <a:cubicBezTo>
                    <a:pt x="958" y="2531"/>
                    <a:pt x="966" y="2535"/>
                    <a:pt x="965" y="2535"/>
                  </a:cubicBezTo>
                  <a:cubicBezTo>
                    <a:pt x="965" y="2535"/>
                    <a:pt x="956" y="2531"/>
                    <a:pt x="939" y="2523"/>
                  </a:cubicBezTo>
                  <a:close/>
                  <a:moveTo>
                    <a:pt x="12240" y="6933"/>
                  </a:moveTo>
                  <a:cubicBezTo>
                    <a:pt x="12504" y="6933"/>
                    <a:pt x="12553" y="7528"/>
                    <a:pt x="12561" y="7714"/>
                  </a:cubicBezTo>
                  <a:cubicBezTo>
                    <a:pt x="12641" y="8740"/>
                    <a:pt x="12204" y="9757"/>
                    <a:pt x="11544" y="10524"/>
                  </a:cubicBezTo>
                  <a:cubicBezTo>
                    <a:pt x="11000" y="11158"/>
                    <a:pt x="10340" y="11657"/>
                    <a:pt x="9635" y="12095"/>
                  </a:cubicBezTo>
                  <a:cubicBezTo>
                    <a:pt x="10188" y="10739"/>
                    <a:pt x="10768" y="9391"/>
                    <a:pt x="11392" y="8062"/>
                  </a:cubicBezTo>
                  <a:cubicBezTo>
                    <a:pt x="11499" y="7830"/>
                    <a:pt x="11606" y="7607"/>
                    <a:pt x="11740" y="7402"/>
                  </a:cubicBezTo>
                  <a:cubicBezTo>
                    <a:pt x="11829" y="7250"/>
                    <a:pt x="12008" y="6983"/>
                    <a:pt x="12195" y="6938"/>
                  </a:cubicBezTo>
                  <a:cubicBezTo>
                    <a:pt x="12211" y="6935"/>
                    <a:pt x="12226" y="6933"/>
                    <a:pt x="12240" y="6933"/>
                  </a:cubicBezTo>
                  <a:close/>
                  <a:moveTo>
                    <a:pt x="4473" y="11237"/>
                  </a:moveTo>
                  <a:cubicBezTo>
                    <a:pt x="4791" y="11237"/>
                    <a:pt x="5140" y="11348"/>
                    <a:pt x="5397" y="11470"/>
                  </a:cubicBezTo>
                  <a:cubicBezTo>
                    <a:pt x="5808" y="11649"/>
                    <a:pt x="6165" y="11925"/>
                    <a:pt x="6477" y="12255"/>
                  </a:cubicBezTo>
                  <a:cubicBezTo>
                    <a:pt x="7021" y="12817"/>
                    <a:pt x="7378" y="13504"/>
                    <a:pt x="7619" y="14236"/>
                  </a:cubicBezTo>
                  <a:cubicBezTo>
                    <a:pt x="6753" y="13995"/>
                    <a:pt x="5933" y="13629"/>
                    <a:pt x="5174" y="13129"/>
                  </a:cubicBezTo>
                  <a:cubicBezTo>
                    <a:pt x="4773" y="12862"/>
                    <a:pt x="4309" y="12550"/>
                    <a:pt x="4050" y="12139"/>
                  </a:cubicBezTo>
                  <a:cubicBezTo>
                    <a:pt x="3872" y="11872"/>
                    <a:pt x="3783" y="11381"/>
                    <a:pt x="4184" y="11274"/>
                  </a:cubicBezTo>
                  <a:cubicBezTo>
                    <a:pt x="4275" y="11248"/>
                    <a:pt x="4372" y="11237"/>
                    <a:pt x="4473" y="11237"/>
                  </a:cubicBezTo>
                  <a:close/>
                  <a:moveTo>
                    <a:pt x="4435" y="1"/>
                  </a:moveTo>
                  <a:cubicBezTo>
                    <a:pt x="4231" y="1"/>
                    <a:pt x="4034" y="113"/>
                    <a:pt x="3970" y="372"/>
                  </a:cubicBezTo>
                  <a:cubicBezTo>
                    <a:pt x="3801" y="1068"/>
                    <a:pt x="3622" y="1764"/>
                    <a:pt x="3453" y="2460"/>
                  </a:cubicBezTo>
                  <a:cubicBezTo>
                    <a:pt x="3444" y="2487"/>
                    <a:pt x="3444" y="2522"/>
                    <a:pt x="3435" y="2549"/>
                  </a:cubicBezTo>
                  <a:cubicBezTo>
                    <a:pt x="3078" y="2032"/>
                    <a:pt x="2748" y="1505"/>
                    <a:pt x="2436" y="970"/>
                  </a:cubicBezTo>
                  <a:cubicBezTo>
                    <a:pt x="2345" y="808"/>
                    <a:pt x="2158" y="710"/>
                    <a:pt x="1975" y="710"/>
                  </a:cubicBezTo>
                  <a:cubicBezTo>
                    <a:pt x="1886" y="710"/>
                    <a:pt x="1798" y="733"/>
                    <a:pt x="1722" y="783"/>
                  </a:cubicBezTo>
                  <a:cubicBezTo>
                    <a:pt x="1490" y="934"/>
                    <a:pt x="1392" y="1238"/>
                    <a:pt x="1535" y="1487"/>
                  </a:cubicBezTo>
                  <a:cubicBezTo>
                    <a:pt x="1838" y="2014"/>
                    <a:pt x="2168" y="2522"/>
                    <a:pt x="2507" y="3022"/>
                  </a:cubicBezTo>
                  <a:cubicBezTo>
                    <a:pt x="2355" y="2986"/>
                    <a:pt x="2195" y="2951"/>
                    <a:pt x="2043" y="2915"/>
                  </a:cubicBezTo>
                  <a:cubicBezTo>
                    <a:pt x="1829" y="2852"/>
                    <a:pt x="1615" y="2781"/>
                    <a:pt x="1401" y="2701"/>
                  </a:cubicBezTo>
                  <a:cubicBezTo>
                    <a:pt x="1294" y="2665"/>
                    <a:pt x="1178" y="2620"/>
                    <a:pt x="1071" y="2576"/>
                  </a:cubicBezTo>
                  <a:cubicBezTo>
                    <a:pt x="1027" y="2558"/>
                    <a:pt x="983" y="2541"/>
                    <a:pt x="939" y="2523"/>
                  </a:cubicBezTo>
                  <a:lnTo>
                    <a:pt x="939" y="2523"/>
                  </a:lnTo>
                  <a:cubicBezTo>
                    <a:pt x="933" y="2521"/>
                    <a:pt x="927" y="2517"/>
                    <a:pt x="919" y="2513"/>
                  </a:cubicBezTo>
                  <a:cubicBezTo>
                    <a:pt x="883" y="2504"/>
                    <a:pt x="857" y="2487"/>
                    <a:pt x="830" y="2478"/>
                  </a:cubicBezTo>
                  <a:cubicBezTo>
                    <a:pt x="742" y="2440"/>
                    <a:pt x="646" y="2419"/>
                    <a:pt x="551" y="2419"/>
                  </a:cubicBezTo>
                  <a:cubicBezTo>
                    <a:pt x="377" y="2419"/>
                    <a:pt x="209" y="2491"/>
                    <a:pt x="116" y="2665"/>
                  </a:cubicBezTo>
                  <a:cubicBezTo>
                    <a:pt x="0" y="2888"/>
                    <a:pt x="36" y="3254"/>
                    <a:pt x="304" y="3370"/>
                  </a:cubicBezTo>
                  <a:cubicBezTo>
                    <a:pt x="1205" y="3771"/>
                    <a:pt x="2141" y="4057"/>
                    <a:pt x="3114" y="4199"/>
                  </a:cubicBezTo>
                  <a:cubicBezTo>
                    <a:pt x="3147" y="4203"/>
                    <a:pt x="3180" y="4205"/>
                    <a:pt x="3213" y="4205"/>
                  </a:cubicBezTo>
                  <a:cubicBezTo>
                    <a:pt x="3259" y="4205"/>
                    <a:pt x="3304" y="4201"/>
                    <a:pt x="3346" y="4191"/>
                  </a:cubicBezTo>
                  <a:cubicBezTo>
                    <a:pt x="3363" y="4244"/>
                    <a:pt x="3381" y="4298"/>
                    <a:pt x="3408" y="4342"/>
                  </a:cubicBezTo>
                  <a:cubicBezTo>
                    <a:pt x="3667" y="4895"/>
                    <a:pt x="4086" y="5386"/>
                    <a:pt x="4407" y="5903"/>
                  </a:cubicBezTo>
                  <a:cubicBezTo>
                    <a:pt x="4737" y="6430"/>
                    <a:pt x="5049" y="6965"/>
                    <a:pt x="5335" y="7509"/>
                  </a:cubicBezTo>
                  <a:cubicBezTo>
                    <a:pt x="5968" y="8713"/>
                    <a:pt x="6504" y="9980"/>
                    <a:pt x="6950" y="11265"/>
                  </a:cubicBezTo>
                  <a:cubicBezTo>
                    <a:pt x="6932" y="11256"/>
                    <a:pt x="6923" y="11238"/>
                    <a:pt x="6905" y="11229"/>
                  </a:cubicBezTo>
                  <a:cubicBezTo>
                    <a:pt x="6288" y="10698"/>
                    <a:pt x="5359" y="10192"/>
                    <a:pt x="4479" y="10192"/>
                  </a:cubicBezTo>
                  <a:cubicBezTo>
                    <a:pt x="4177" y="10192"/>
                    <a:pt x="3880" y="10251"/>
                    <a:pt x="3604" y="10391"/>
                  </a:cubicBezTo>
                  <a:cubicBezTo>
                    <a:pt x="3060" y="10658"/>
                    <a:pt x="2810" y="11292"/>
                    <a:pt x="2873" y="11880"/>
                  </a:cubicBezTo>
                  <a:cubicBezTo>
                    <a:pt x="2953" y="12523"/>
                    <a:pt x="3372" y="13031"/>
                    <a:pt x="3854" y="13433"/>
                  </a:cubicBezTo>
                  <a:cubicBezTo>
                    <a:pt x="5023" y="14387"/>
                    <a:pt x="6405" y="15047"/>
                    <a:pt x="7877" y="15369"/>
                  </a:cubicBezTo>
                  <a:lnTo>
                    <a:pt x="7904" y="15369"/>
                  </a:lnTo>
                  <a:cubicBezTo>
                    <a:pt x="8109" y="16484"/>
                    <a:pt x="8172" y="17626"/>
                    <a:pt x="8315" y="18750"/>
                  </a:cubicBezTo>
                  <a:cubicBezTo>
                    <a:pt x="8315" y="18759"/>
                    <a:pt x="8315" y="18759"/>
                    <a:pt x="8315" y="18767"/>
                  </a:cubicBezTo>
                  <a:cubicBezTo>
                    <a:pt x="8324" y="18812"/>
                    <a:pt x="8324" y="18857"/>
                    <a:pt x="8332" y="18901"/>
                  </a:cubicBezTo>
                  <a:cubicBezTo>
                    <a:pt x="8368" y="19161"/>
                    <a:pt x="8574" y="19279"/>
                    <a:pt x="8791" y="19279"/>
                  </a:cubicBezTo>
                  <a:cubicBezTo>
                    <a:pt x="9066" y="19279"/>
                    <a:pt x="9359" y="19091"/>
                    <a:pt x="9349" y="18767"/>
                  </a:cubicBezTo>
                  <a:cubicBezTo>
                    <a:pt x="9305" y="17242"/>
                    <a:pt x="9117" y="15716"/>
                    <a:pt x="8814" y="14218"/>
                  </a:cubicBezTo>
                  <a:cubicBezTo>
                    <a:pt x="8886" y="14021"/>
                    <a:pt x="8957" y="13834"/>
                    <a:pt x="9028" y="13647"/>
                  </a:cubicBezTo>
                  <a:cubicBezTo>
                    <a:pt x="9037" y="13638"/>
                    <a:pt x="9055" y="13638"/>
                    <a:pt x="9064" y="13629"/>
                  </a:cubicBezTo>
                  <a:cubicBezTo>
                    <a:pt x="11250" y="12425"/>
                    <a:pt x="13765" y="10578"/>
                    <a:pt x="13605" y="7768"/>
                  </a:cubicBezTo>
                  <a:cubicBezTo>
                    <a:pt x="13569" y="7161"/>
                    <a:pt x="13426" y="6439"/>
                    <a:pt x="12882" y="6082"/>
                  </a:cubicBezTo>
                  <a:cubicBezTo>
                    <a:pt x="12688" y="5952"/>
                    <a:pt x="12482" y="5896"/>
                    <a:pt x="12277" y="5896"/>
                  </a:cubicBezTo>
                  <a:cubicBezTo>
                    <a:pt x="11918" y="5896"/>
                    <a:pt x="11564" y="6070"/>
                    <a:pt x="11285" y="6332"/>
                  </a:cubicBezTo>
                  <a:cubicBezTo>
                    <a:pt x="10804" y="6769"/>
                    <a:pt x="10563" y="7402"/>
                    <a:pt x="10295" y="7982"/>
                  </a:cubicBezTo>
                  <a:cubicBezTo>
                    <a:pt x="9983" y="8651"/>
                    <a:pt x="9680" y="9329"/>
                    <a:pt x="9385" y="10016"/>
                  </a:cubicBezTo>
                  <a:cubicBezTo>
                    <a:pt x="9037" y="10819"/>
                    <a:pt x="8707" y="11622"/>
                    <a:pt x="8386" y="12434"/>
                  </a:cubicBezTo>
                  <a:cubicBezTo>
                    <a:pt x="7637" y="9704"/>
                    <a:pt x="6450" y="7081"/>
                    <a:pt x="4880" y="4717"/>
                  </a:cubicBezTo>
                  <a:cubicBezTo>
                    <a:pt x="4702" y="4440"/>
                    <a:pt x="4461" y="4173"/>
                    <a:pt x="4327" y="3869"/>
                  </a:cubicBezTo>
                  <a:cubicBezTo>
                    <a:pt x="4193" y="3584"/>
                    <a:pt x="4327" y="3272"/>
                    <a:pt x="4389" y="2977"/>
                  </a:cubicBezTo>
                  <a:cubicBezTo>
                    <a:pt x="4586" y="2201"/>
                    <a:pt x="4773" y="1425"/>
                    <a:pt x="4969" y="649"/>
                  </a:cubicBezTo>
                  <a:cubicBezTo>
                    <a:pt x="5066" y="257"/>
                    <a:pt x="4743" y="1"/>
                    <a:pt x="4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8"/>
          <p:cNvSpPr/>
          <p:nvPr/>
        </p:nvSpPr>
        <p:spPr>
          <a:xfrm rot="10800000">
            <a:off x="1309556" y="5931245"/>
            <a:ext cx="3763545" cy="939356"/>
          </a:xfrm>
          <a:custGeom>
            <a:avLst/>
            <a:gdLst/>
            <a:ahLst/>
            <a:cxnLst/>
            <a:rect l="l" t="t" r="r" b="b"/>
            <a:pathLst>
              <a:path w="60843" h="15186" extrusionOk="0">
                <a:moveTo>
                  <a:pt x="1" y="1"/>
                </a:moveTo>
                <a:cubicBezTo>
                  <a:pt x="455" y="607"/>
                  <a:pt x="777" y="1276"/>
                  <a:pt x="928" y="1981"/>
                </a:cubicBezTo>
                <a:cubicBezTo>
                  <a:pt x="1258" y="3524"/>
                  <a:pt x="866" y="5103"/>
                  <a:pt x="1142" y="6656"/>
                </a:cubicBezTo>
                <a:cubicBezTo>
                  <a:pt x="1428" y="8199"/>
                  <a:pt x="2739" y="9849"/>
                  <a:pt x="4791" y="9992"/>
                </a:cubicBezTo>
                <a:cubicBezTo>
                  <a:pt x="4887" y="9998"/>
                  <a:pt x="4981" y="10002"/>
                  <a:pt x="5075" y="10002"/>
                </a:cubicBezTo>
                <a:cubicBezTo>
                  <a:pt x="7204" y="10002"/>
                  <a:pt x="8769" y="8388"/>
                  <a:pt x="9974" y="7004"/>
                </a:cubicBezTo>
                <a:cubicBezTo>
                  <a:pt x="11071" y="5752"/>
                  <a:pt x="12724" y="4413"/>
                  <a:pt x="14561" y="4413"/>
                </a:cubicBezTo>
                <a:cubicBezTo>
                  <a:pt x="14845" y="4413"/>
                  <a:pt x="15133" y="4445"/>
                  <a:pt x="15425" y="4515"/>
                </a:cubicBezTo>
                <a:cubicBezTo>
                  <a:pt x="17923" y="5103"/>
                  <a:pt x="18182" y="7842"/>
                  <a:pt x="20296" y="9002"/>
                </a:cubicBezTo>
                <a:cubicBezTo>
                  <a:pt x="20994" y="9386"/>
                  <a:pt x="21768" y="9548"/>
                  <a:pt x="22571" y="9548"/>
                </a:cubicBezTo>
                <a:cubicBezTo>
                  <a:pt x="24598" y="9548"/>
                  <a:pt x="26806" y="8513"/>
                  <a:pt x="28423" y="7414"/>
                </a:cubicBezTo>
                <a:cubicBezTo>
                  <a:pt x="30403" y="6065"/>
                  <a:pt x="32704" y="4491"/>
                  <a:pt x="35218" y="4491"/>
                </a:cubicBezTo>
                <a:cubicBezTo>
                  <a:pt x="35580" y="4491"/>
                  <a:pt x="35947" y="4524"/>
                  <a:pt x="36318" y="4595"/>
                </a:cubicBezTo>
                <a:cubicBezTo>
                  <a:pt x="41626" y="5612"/>
                  <a:pt x="40226" y="12490"/>
                  <a:pt x="44918" y="14640"/>
                </a:cubicBezTo>
                <a:cubicBezTo>
                  <a:pt x="45738" y="15017"/>
                  <a:pt x="46628" y="15185"/>
                  <a:pt x="47532" y="15185"/>
                </a:cubicBezTo>
                <a:cubicBezTo>
                  <a:pt x="50239" y="15185"/>
                  <a:pt x="53070" y="13682"/>
                  <a:pt x="54508" y="11803"/>
                </a:cubicBezTo>
                <a:cubicBezTo>
                  <a:pt x="56426" y="9296"/>
                  <a:pt x="56783" y="6290"/>
                  <a:pt x="58068" y="3560"/>
                </a:cubicBezTo>
                <a:cubicBezTo>
                  <a:pt x="58665" y="2284"/>
                  <a:pt x="59611" y="1000"/>
                  <a:pt x="608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8"/>
          <p:cNvSpPr/>
          <p:nvPr/>
        </p:nvSpPr>
        <p:spPr>
          <a:xfrm rot="10800000">
            <a:off x="2372223" y="5746404"/>
            <a:ext cx="883031" cy="1117725"/>
          </a:xfrm>
          <a:custGeom>
            <a:avLst/>
            <a:gdLst/>
            <a:ahLst/>
            <a:cxnLst/>
            <a:rect l="l" t="t" r="r" b="b"/>
            <a:pathLst>
              <a:path w="17059" h="21593" extrusionOk="0">
                <a:moveTo>
                  <a:pt x="15283" y="0"/>
                </a:moveTo>
                <a:cubicBezTo>
                  <a:pt x="14712" y="839"/>
                  <a:pt x="14150" y="1678"/>
                  <a:pt x="13579" y="2525"/>
                </a:cubicBezTo>
                <a:cubicBezTo>
                  <a:pt x="10867" y="3105"/>
                  <a:pt x="8217" y="3899"/>
                  <a:pt x="5639" y="4907"/>
                </a:cubicBezTo>
                <a:cubicBezTo>
                  <a:pt x="5296" y="4443"/>
                  <a:pt x="4789" y="4239"/>
                  <a:pt x="4274" y="4239"/>
                </a:cubicBezTo>
                <a:cubicBezTo>
                  <a:pt x="3117" y="4239"/>
                  <a:pt x="1918" y="5268"/>
                  <a:pt x="2436" y="6682"/>
                </a:cubicBezTo>
                <a:cubicBezTo>
                  <a:pt x="2741" y="7504"/>
                  <a:pt x="3402" y="7852"/>
                  <a:pt x="4075" y="7852"/>
                </a:cubicBezTo>
                <a:cubicBezTo>
                  <a:pt x="4958" y="7852"/>
                  <a:pt x="5862" y="7254"/>
                  <a:pt x="6014" y="6343"/>
                </a:cubicBezTo>
                <a:cubicBezTo>
                  <a:pt x="8092" y="5523"/>
                  <a:pt x="10224" y="4836"/>
                  <a:pt x="12401" y="4300"/>
                </a:cubicBezTo>
                <a:lnTo>
                  <a:pt x="12401" y="4300"/>
                </a:lnTo>
                <a:cubicBezTo>
                  <a:pt x="11090" y="6281"/>
                  <a:pt x="9796" y="8279"/>
                  <a:pt x="8503" y="10286"/>
                </a:cubicBezTo>
                <a:cubicBezTo>
                  <a:pt x="6745" y="10688"/>
                  <a:pt x="5050" y="11250"/>
                  <a:pt x="3400" y="11990"/>
                </a:cubicBezTo>
                <a:cubicBezTo>
                  <a:pt x="3302" y="11839"/>
                  <a:pt x="3186" y="11705"/>
                  <a:pt x="3043" y="11589"/>
                </a:cubicBezTo>
                <a:cubicBezTo>
                  <a:pt x="2909" y="11509"/>
                  <a:pt x="2775" y="11419"/>
                  <a:pt x="2642" y="11339"/>
                </a:cubicBezTo>
                <a:cubicBezTo>
                  <a:pt x="2392" y="11226"/>
                  <a:pt x="2130" y="11163"/>
                  <a:pt x="1860" y="11163"/>
                </a:cubicBezTo>
                <a:cubicBezTo>
                  <a:pt x="1811" y="11163"/>
                  <a:pt x="1763" y="11165"/>
                  <a:pt x="1714" y="11170"/>
                </a:cubicBezTo>
                <a:lnTo>
                  <a:pt x="1232" y="11277"/>
                </a:lnTo>
                <a:cubicBezTo>
                  <a:pt x="982" y="11357"/>
                  <a:pt x="777" y="11491"/>
                  <a:pt x="617" y="11678"/>
                </a:cubicBezTo>
                <a:cubicBezTo>
                  <a:pt x="420" y="11821"/>
                  <a:pt x="278" y="12008"/>
                  <a:pt x="188" y="12240"/>
                </a:cubicBezTo>
                <a:cubicBezTo>
                  <a:pt x="72" y="12454"/>
                  <a:pt x="28" y="12686"/>
                  <a:pt x="37" y="12927"/>
                </a:cubicBezTo>
                <a:cubicBezTo>
                  <a:pt x="1" y="13177"/>
                  <a:pt x="28" y="13418"/>
                  <a:pt x="126" y="13650"/>
                </a:cubicBezTo>
                <a:lnTo>
                  <a:pt x="170" y="13766"/>
                </a:lnTo>
                <a:cubicBezTo>
                  <a:pt x="286" y="14078"/>
                  <a:pt x="474" y="14336"/>
                  <a:pt x="732" y="14551"/>
                </a:cubicBezTo>
                <a:lnTo>
                  <a:pt x="1125" y="14809"/>
                </a:lnTo>
                <a:cubicBezTo>
                  <a:pt x="1378" y="14921"/>
                  <a:pt x="1631" y="14977"/>
                  <a:pt x="1899" y="14977"/>
                </a:cubicBezTo>
                <a:cubicBezTo>
                  <a:pt x="1952" y="14977"/>
                  <a:pt x="2007" y="14974"/>
                  <a:pt x="2062" y="14970"/>
                </a:cubicBezTo>
                <a:cubicBezTo>
                  <a:pt x="2222" y="14934"/>
                  <a:pt x="2383" y="14898"/>
                  <a:pt x="2543" y="14863"/>
                </a:cubicBezTo>
                <a:cubicBezTo>
                  <a:pt x="2784" y="14783"/>
                  <a:pt x="2990" y="14649"/>
                  <a:pt x="3159" y="14470"/>
                </a:cubicBezTo>
                <a:cubicBezTo>
                  <a:pt x="3346" y="14319"/>
                  <a:pt x="3489" y="14131"/>
                  <a:pt x="3587" y="13899"/>
                </a:cubicBezTo>
                <a:cubicBezTo>
                  <a:pt x="3659" y="13757"/>
                  <a:pt x="3703" y="13614"/>
                  <a:pt x="3721" y="13462"/>
                </a:cubicBezTo>
                <a:cubicBezTo>
                  <a:pt x="4899" y="12918"/>
                  <a:pt x="6103" y="12463"/>
                  <a:pt x="7343" y="12097"/>
                </a:cubicBezTo>
                <a:lnTo>
                  <a:pt x="7343" y="12097"/>
                </a:lnTo>
                <a:cubicBezTo>
                  <a:pt x="6727" y="13079"/>
                  <a:pt x="6112" y="14051"/>
                  <a:pt x="5496" y="15032"/>
                </a:cubicBezTo>
                <a:cubicBezTo>
                  <a:pt x="4337" y="15032"/>
                  <a:pt x="3141" y="16067"/>
                  <a:pt x="3659" y="17477"/>
                </a:cubicBezTo>
                <a:cubicBezTo>
                  <a:pt x="3960" y="18300"/>
                  <a:pt x="4620" y="18648"/>
                  <a:pt x="5293" y="18648"/>
                </a:cubicBezTo>
                <a:cubicBezTo>
                  <a:pt x="6451" y="18648"/>
                  <a:pt x="7648" y="17617"/>
                  <a:pt x="7129" y="16201"/>
                </a:cubicBezTo>
                <a:cubicBezTo>
                  <a:pt x="7058" y="15996"/>
                  <a:pt x="6950" y="15817"/>
                  <a:pt x="6834" y="15666"/>
                </a:cubicBezTo>
                <a:cubicBezTo>
                  <a:pt x="7147" y="15166"/>
                  <a:pt x="7450" y="14675"/>
                  <a:pt x="7762" y="14185"/>
                </a:cubicBezTo>
                <a:cubicBezTo>
                  <a:pt x="8146" y="15514"/>
                  <a:pt x="8529" y="16834"/>
                  <a:pt x="8913" y="18164"/>
                </a:cubicBezTo>
                <a:cubicBezTo>
                  <a:pt x="8868" y="18199"/>
                  <a:pt x="8833" y="18244"/>
                  <a:pt x="8788" y="18288"/>
                </a:cubicBezTo>
                <a:cubicBezTo>
                  <a:pt x="8601" y="18440"/>
                  <a:pt x="8458" y="18627"/>
                  <a:pt x="8360" y="18850"/>
                </a:cubicBezTo>
                <a:cubicBezTo>
                  <a:pt x="8253" y="19074"/>
                  <a:pt x="8199" y="19305"/>
                  <a:pt x="8208" y="19546"/>
                </a:cubicBezTo>
                <a:cubicBezTo>
                  <a:pt x="8173" y="19787"/>
                  <a:pt x="8208" y="20037"/>
                  <a:pt x="8306" y="20269"/>
                </a:cubicBezTo>
                <a:lnTo>
                  <a:pt x="8342" y="20376"/>
                </a:lnTo>
                <a:cubicBezTo>
                  <a:pt x="8458" y="20688"/>
                  <a:pt x="8645" y="20956"/>
                  <a:pt x="8904" y="21170"/>
                </a:cubicBezTo>
                <a:cubicBezTo>
                  <a:pt x="9038" y="21250"/>
                  <a:pt x="9172" y="21339"/>
                  <a:pt x="9306" y="21420"/>
                </a:cubicBezTo>
                <a:cubicBezTo>
                  <a:pt x="9563" y="21537"/>
                  <a:pt x="9835" y="21593"/>
                  <a:pt x="10114" y="21593"/>
                </a:cubicBezTo>
                <a:cubicBezTo>
                  <a:pt x="10154" y="21593"/>
                  <a:pt x="10194" y="21591"/>
                  <a:pt x="10233" y="21589"/>
                </a:cubicBezTo>
                <a:cubicBezTo>
                  <a:pt x="10394" y="21554"/>
                  <a:pt x="10555" y="21509"/>
                  <a:pt x="10715" y="21473"/>
                </a:cubicBezTo>
                <a:cubicBezTo>
                  <a:pt x="10965" y="21402"/>
                  <a:pt x="11170" y="21268"/>
                  <a:pt x="11331" y="21081"/>
                </a:cubicBezTo>
                <a:cubicBezTo>
                  <a:pt x="11527" y="20929"/>
                  <a:pt x="11670" y="20742"/>
                  <a:pt x="11759" y="20519"/>
                </a:cubicBezTo>
                <a:cubicBezTo>
                  <a:pt x="11875" y="20296"/>
                  <a:pt x="11919" y="20064"/>
                  <a:pt x="11911" y="19823"/>
                </a:cubicBezTo>
                <a:cubicBezTo>
                  <a:pt x="11946" y="19582"/>
                  <a:pt x="11919" y="19341"/>
                  <a:pt x="11821" y="19100"/>
                </a:cubicBezTo>
                <a:lnTo>
                  <a:pt x="11777" y="18993"/>
                </a:lnTo>
                <a:cubicBezTo>
                  <a:pt x="11661" y="18681"/>
                  <a:pt x="11473" y="18413"/>
                  <a:pt x="11215" y="18199"/>
                </a:cubicBezTo>
                <a:cubicBezTo>
                  <a:pt x="11081" y="18119"/>
                  <a:pt x="10956" y="18039"/>
                  <a:pt x="10822" y="17949"/>
                </a:cubicBezTo>
                <a:cubicBezTo>
                  <a:pt x="10671" y="17878"/>
                  <a:pt x="10510" y="17833"/>
                  <a:pt x="10349" y="17807"/>
                </a:cubicBezTo>
                <a:cubicBezTo>
                  <a:pt x="9868" y="16139"/>
                  <a:pt x="9386" y="14479"/>
                  <a:pt x="8904" y="12811"/>
                </a:cubicBezTo>
                <a:cubicBezTo>
                  <a:pt x="8877" y="12713"/>
                  <a:pt x="8833" y="12641"/>
                  <a:pt x="8788" y="12570"/>
                </a:cubicBezTo>
                <a:cubicBezTo>
                  <a:pt x="9020" y="12204"/>
                  <a:pt x="9261" y="11830"/>
                  <a:pt x="9493" y="11464"/>
                </a:cubicBezTo>
                <a:cubicBezTo>
                  <a:pt x="9609" y="11366"/>
                  <a:pt x="9689" y="11232"/>
                  <a:pt x="9734" y="11098"/>
                </a:cubicBezTo>
                <a:cubicBezTo>
                  <a:pt x="10340" y="10144"/>
                  <a:pt x="10956" y="9189"/>
                  <a:pt x="11572" y="8243"/>
                </a:cubicBezTo>
                <a:cubicBezTo>
                  <a:pt x="12250" y="9876"/>
                  <a:pt x="12821" y="11553"/>
                  <a:pt x="13293" y="13257"/>
                </a:cubicBezTo>
                <a:cubicBezTo>
                  <a:pt x="13240" y="13311"/>
                  <a:pt x="13186" y="13364"/>
                  <a:pt x="13133" y="13418"/>
                </a:cubicBezTo>
                <a:cubicBezTo>
                  <a:pt x="13052" y="13551"/>
                  <a:pt x="12963" y="13685"/>
                  <a:pt x="12883" y="13819"/>
                </a:cubicBezTo>
                <a:cubicBezTo>
                  <a:pt x="12749" y="14113"/>
                  <a:pt x="12696" y="14426"/>
                  <a:pt x="12722" y="14747"/>
                </a:cubicBezTo>
                <a:lnTo>
                  <a:pt x="12829" y="15237"/>
                </a:lnTo>
                <a:cubicBezTo>
                  <a:pt x="12901" y="15478"/>
                  <a:pt x="13035" y="15684"/>
                  <a:pt x="13222" y="15853"/>
                </a:cubicBezTo>
                <a:cubicBezTo>
                  <a:pt x="13374" y="16040"/>
                  <a:pt x="13561" y="16183"/>
                  <a:pt x="13784" y="16272"/>
                </a:cubicBezTo>
                <a:cubicBezTo>
                  <a:pt x="13991" y="16380"/>
                  <a:pt x="14206" y="16434"/>
                  <a:pt x="14428" y="16434"/>
                </a:cubicBezTo>
                <a:cubicBezTo>
                  <a:pt x="14445" y="16434"/>
                  <a:pt x="14463" y="16434"/>
                  <a:pt x="14480" y="16433"/>
                </a:cubicBezTo>
                <a:cubicBezTo>
                  <a:pt x="14538" y="16439"/>
                  <a:pt x="14596" y="16443"/>
                  <a:pt x="14654" y="16443"/>
                </a:cubicBezTo>
                <a:cubicBezTo>
                  <a:pt x="14836" y="16443"/>
                  <a:pt x="15019" y="16409"/>
                  <a:pt x="15202" y="16335"/>
                </a:cubicBezTo>
                <a:lnTo>
                  <a:pt x="15309" y="16290"/>
                </a:lnTo>
                <a:cubicBezTo>
                  <a:pt x="15622" y="16174"/>
                  <a:pt x="15889" y="15987"/>
                  <a:pt x="16103" y="15737"/>
                </a:cubicBezTo>
                <a:cubicBezTo>
                  <a:pt x="16184" y="15603"/>
                  <a:pt x="16264" y="15469"/>
                  <a:pt x="16353" y="15336"/>
                </a:cubicBezTo>
                <a:cubicBezTo>
                  <a:pt x="16487" y="15041"/>
                  <a:pt x="16541" y="14729"/>
                  <a:pt x="16514" y="14408"/>
                </a:cubicBezTo>
                <a:cubicBezTo>
                  <a:pt x="16478" y="14238"/>
                  <a:pt x="16442" y="14078"/>
                  <a:pt x="16407" y="13917"/>
                </a:cubicBezTo>
                <a:cubicBezTo>
                  <a:pt x="16326" y="13676"/>
                  <a:pt x="16202" y="13471"/>
                  <a:pt x="16014" y="13302"/>
                </a:cubicBezTo>
                <a:cubicBezTo>
                  <a:pt x="15863" y="13114"/>
                  <a:pt x="15675" y="12972"/>
                  <a:pt x="15452" y="12873"/>
                </a:cubicBezTo>
                <a:cubicBezTo>
                  <a:pt x="15245" y="12774"/>
                  <a:pt x="15031" y="12721"/>
                  <a:pt x="14808" y="12721"/>
                </a:cubicBezTo>
                <a:cubicBezTo>
                  <a:pt x="14791" y="12721"/>
                  <a:pt x="14774" y="12721"/>
                  <a:pt x="14756" y="12722"/>
                </a:cubicBezTo>
                <a:lnTo>
                  <a:pt x="14667" y="12722"/>
                </a:lnTo>
                <a:cubicBezTo>
                  <a:pt x="14114" y="10706"/>
                  <a:pt x="13418" y="8743"/>
                  <a:pt x="12580" y="6825"/>
                </a:cubicBezTo>
                <a:cubicBezTo>
                  <a:pt x="12571" y="6807"/>
                  <a:pt x="12553" y="6780"/>
                  <a:pt x="12544" y="6763"/>
                </a:cubicBezTo>
                <a:cubicBezTo>
                  <a:pt x="14034" y="4497"/>
                  <a:pt x="15533" y="2240"/>
                  <a:pt x="17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4" name="Google Shape;454;p8"/>
          <p:cNvGrpSpPr/>
          <p:nvPr/>
        </p:nvGrpSpPr>
        <p:grpSpPr>
          <a:xfrm>
            <a:off x="1894478" y="1550750"/>
            <a:ext cx="1034079" cy="696717"/>
            <a:chOff x="2919325" y="1017075"/>
            <a:chExt cx="613575" cy="413400"/>
          </a:xfrm>
        </p:grpSpPr>
        <p:sp>
          <p:nvSpPr>
            <p:cNvPr id="455" name="Google Shape;455;p8"/>
            <p:cNvSpPr/>
            <p:nvPr/>
          </p:nvSpPr>
          <p:spPr>
            <a:xfrm>
              <a:off x="2919325" y="1017075"/>
              <a:ext cx="583975" cy="230575"/>
            </a:xfrm>
            <a:custGeom>
              <a:avLst/>
              <a:gdLst/>
              <a:ahLst/>
              <a:cxnLst/>
              <a:rect l="l" t="t" r="r" b="b"/>
              <a:pathLst>
                <a:path w="23359" h="9223" extrusionOk="0">
                  <a:moveTo>
                    <a:pt x="20518" y="1"/>
                  </a:moveTo>
                  <a:cubicBezTo>
                    <a:pt x="20390" y="1"/>
                    <a:pt x="20262" y="27"/>
                    <a:pt x="20136" y="94"/>
                  </a:cubicBezTo>
                  <a:cubicBezTo>
                    <a:pt x="19422" y="397"/>
                    <a:pt x="18949" y="1058"/>
                    <a:pt x="18271" y="1414"/>
                  </a:cubicBezTo>
                  <a:cubicBezTo>
                    <a:pt x="17780" y="1709"/>
                    <a:pt x="17370" y="2119"/>
                    <a:pt x="16960" y="2512"/>
                  </a:cubicBezTo>
                  <a:cubicBezTo>
                    <a:pt x="16353" y="3154"/>
                    <a:pt x="15648" y="3761"/>
                    <a:pt x="15274" y="4572"/>
                  </a:cubicBezTo>
                  <a:cubicBezTo>
                    <a:pt x="15006" y="4867"/>
                    <a:pt x="14899" y="5259"/>
                    <a:pt x="14703" y="5598"/>
                  </a:cubicBezTo>
                  <a:cubicBezTo>
                    <a:pt x="14132" y="4778"/>
                    <a:pt x="13846" y="3805"/>
                    <a:pt x="13382" y="2922"/>
                  </a:cubicBezTo>
                  <a:cubicBezTo>
                    <a:pt x="13275" y="2931"/>
                    <a:pt x="13168" y="2940"/>
                    <a:pt x="13052" y="2949"/>
                  </a:cubicBezTo>
                  <a:cubicBezTo>
                    <a:pt x="12776" y="2307"/>
                    <a:pt x="12767" y="1486"/>
                    <a:pt x="12214" y="995"/>
                  </a:cubicBezTo>
                  <a:cubicBezTo>
                    <a:pt x="12058" y="903"/>
                    <a:pt x="11908" y="864"/>
                    <a:pt x="11763" y="864"/>
                  </a:cubicBezTo>
                  <a:cubicBezTo>
                    <a:pt x="11249" y="864"/>
                    <a:pt x="10792" y="1341"/>
                    <a:pt x="10340" y="1584"/>
                  </a:cubicBezTo>
                  <a:cubicBezTo>
                    <a:pt x="9885" y="2066"/>
                    <a:pt x="9457" y="2592"/>
                    <a:pt x="9074" y="3136"/>
                  </a:cubicBezTo>
                  <a:cubicBezTo>
                    <a:pt x="9644" y="2583"/>
                    <a:pt x="10091" y="1852"/>
                    <a:pt x="10831" y="1495"/>
                  </a:cubicBezTo>
                  <a:lnTo>
                    <a:pt x="10831" y="1495"/>
                  </a:lnTo>
                  <a:cubicBezTo>
                    <a:pt x="10581" y="1896"/>
                    <a:pt x="10180" y="2155"/>
                    <a:pt x="9903" y="2530"/>
                  </a:cubicBezTo>
                  <a:cubicBezTo>
                    <a:pt x="9662" y="2824"/>
                    <a:pt x="9484" y="3172"/>
                    <a:pt x="9207" y="3431"/>
                  </a:cubicBezTo>
                  <a:cubicBezTo>
                    <a:pt x="8324" y="4198"/>
                    <a:pt x="7575" y="5126"/>
                    <a:pt x="7075" y="6178"/>
                  </a:cubicBezTo>
                  <a:cubicBezTo>
                    <a:pt x="6932" y="6428"/>
                    <a:pt x="7013" y="6722"/>
                    <a:pt x="7013" y="6990"/>
                  </a:cubicBezTo>
                  <a:cubicBezTo>
                    <a:pt x="6790" y="7231"/>
                    <a:pt x="6558" y="7499"/>
                    <a:pt x="6522" y="7838"/>
                  </a:cubicBezTo>
                  <a:cubicBezTo>
                    <a:pt x="5960" y="7124"/>
                    <a:pt x="5371" y="6419"/>
                    <a:pt x="4845" y="5670"/>
                  </a:cubicBezTo>
                  <a:cubicBezTo>
                    <a:pt x="4122" y="5045"/>
                    <a:pt x="3694" y="4189"/>
                    <a:pt x="3186" y="3395"/>
                  </a:cubicBezTo>
                  <a:cubicBezTo>
                    <a:pt x="2954" y="3163"/>
                    <a:pt x="2722" y="2931"/>
                    <a:pt x="2445" y="2753"/>
                  </a:cubicBezTo>
                  <a:cubicBezTo>
                    <a:pt x="1856" y="3029"/>
                    <a:pt x="1419" y="3538"/>
                    <a:pt x="1107" y="4091"/>
                  </a:cubicBezTo>
                  <a:cubicBezTo>
                    <a:pt x="402" y="5652"/>
                    <a:pt x="54" y="7365"/>
                    <a:pt x="1" y="9069"/>
                  </a:cubicBezTo>
                  <a:lnTo>
                    <a:pt x="161" y="8988"/>
                  </a:lnTo>
                  <a:cubicBezTo>
                    <a:pt x="172" y="9161"/>
                    <a:pt x="254" y="9223"/>
                    <a:pt x="359" y="9223"/>
                  </a:cubicBezTo>
                  <a:cubicBezTo>
                    <a:pt x="508" y="9223"/>
                    <a:pt x="704" y="9095"/>
                    <a:pt x="804" y="8979"/>
                  </a:cubicBezTo>
                  <a:cubicBezTo>
                    <a:pt x="1410" y="8373"/>
                    <a:pt x="1508" y="7472"/>
                    <a:pt x="1874" y="6722"/>
                  </a:cubicBezTo>
                  <a:cubicBezTo>
                    <a:pt x="2142" y="6169"/>
                    <a:pt x="2329" y="5572"/>
                    <a:pt x="2615" y="5019"/>
                  </a:cubicBezTo>
                  <a:cubicBezTo>
                    <a:pt x="3195" y="5857"/>
                    <a:pt x="3935" y="6571"/>
                    <a:pt x="4470" y="7445"/>
                  </a:cubicBezTo>
                  <a:cubicBezTo>
                    <a:pt x="4818" y="7891"/>
                    <a:pt x="5121" y="8507"/>
                    <a:pt x="5737" y="8605"/>
                  </a:cubicBezTo>
                  <a:cubicBezTo>
                    <a:pt x="5824" y="8642"/>
                    <a:pt x="5909" y="8657"/>
                    <a:pt x="5993" y="8657"/>
                  </a:cubicBezTo>
                  <a:cubicBezTo>
                    <a:pt x="6274" y="8657"/>
                    <a:pt x="6541" y="8483"/>
                    <a:pt x="6781" y="8346"/>
                  </a:cubicBezTo>
                  <a:cubicBezTo>
                    <a:pt x="6799" y="7927"/>
                    <a:pt x="6897" y="7516"/>
                    <a:pt x="7057" y="7124"/>
                  </a:cubicBezTo>
                  <a:cubicBezTo>
                    <a:pt x="7459" y="7124"/>
                    <a:pt x="7807" y="6865"/>
                    <a:pt x="8003" y="6535"/>
                  </a:cubicBezTo>
                  <a:cubicBezTo>
                    <a:pt x="8404" y="5884"/>
                    <a:pt x="8770" y="5197"/>
                    <a:pt x="9234" y="4581"/>
                  </a:cubicBezTo>
                  <a:cubicBezTo>
                    <a:pt x="9725" y="3868"/>
                    <a:pt x="10358" y="3279"/>
                    <a:pt x="10840" y="2565"/>
                  </a:cubicBezTo>
                  <a:cubicBezTo>
                    <a:pt x="10974" y="2369"/>
                    <a:pt x="11152" y="2226"/>
                    <a:pt x="11331" y="2083"/>
                  </a:cubicBezTo>
                  <a:cubicBezTo>
                    <a:pt x="11741" y="2654"/>
                    <a:pt x="12044" y="3315"/>
                    <a:pt x="12258" y="3984"/>
                  </a:cubicBezTo>
                  <a:lnTo>
                    <a:pt x="12133" y="4100"/>
                  </a:lnTo>
                  <a:cubicBezTo>
                    <a:pt x="12187" y="4091"/>
                    <a:pt x="12294" y="4055"/>
                    <a:pt x="12348" y="4046"/>
                  </a:cubicBezTo>
                  <a:lnTo>
                    <a:pt x="12348" y="4046"/>
                  </a:lnTo>
                  <a:cubicBezTo>
                    <a:pt x="12339" y="4144"/>
                    <a:pt x="12339" y="4358"/>
                    <a:pt x="12339" y="4456"/>
                  </a:cubicBezTo>
                  <a:cubicBezTo>
                    <a:pt x="12410" y="4635"/>
                    <a:pt x="12481" y="4822"/>
                    <a:pt x="12553" y="5001"/>
                  </a:cubicBezTo>
                  <a:cubicBezTo>
                    <a:pt x="12606" y="5331"/>
                    <a:pt x="12749" y="5643"/>
                    <a:pt x="12927" y="5920"/>
                  </a:cubicBezTo>
                  <a:lnTo>
                    <a:pt x="12972" y="5607"/>
                  </a:lnTo>
                  <a:lnTo>
                    <a:pt x="13106" y="5616"/>
                  </a:lnTo>
                  <a:cubicBezTo>
                    <a:pt x="13052" y="5741"/>
                    <a:pt x="12999" y="5875"/>
                    <a:pt x="12945" y="6000"/>
                  </a:cubicBezTo>
                  <a:cubicBezTo>
                    <a:pt x="13284" y="6544"/>
                    <a:pt x="13721" y="7008"/>
                    <a:pt x="14212" y="7418"/>
                  </a:cubicBezTo>
                  <a:cubicBezTo>
                    <a:pt x="14569" y="7267"/>
                    <a:pt x="15077" y="7276"/>
                    <a:pt x="15256" y="6865"/>
                  </a:cubicBezTo>
                  <a:cubicBezTo>
                    <a:pt x="15684" y="6125"/>
                    <a:pt x="16193" y="5438"/>
                    <a:pt x="16710" y="4751"/>
                  </a:cubicBezTo>
                  <a:cubicBezTo>
                    <a:pt x="17040" y="4314"/>
                    <a:pt x="17513" y="4010"/>
                    <a:pt x="17870" y="3600"/>
                  </a:cubicBezTo>
                  <a:cubicBezTo>
                    <a:pt x="18601" y="2806"/>
                    <a:pt x="19529" y="2235"/>
                    <a:pt x="20359" y="1557"/>
                  </a:cubicBezTo>
                  <a:cubicBezTo>
                    <a:pt x="20394" y="3306"/>
                    <a:pt x="21215" y="4974"/>
                    <a:pt x="22303" y="6312"/>
                  </a:cubicBezTo>
                  <a:cubicBezTo>
                    <a:pt x="22415" y="6488"/>
                    <a:pt x="22676" y="6598"/>
                    <a:pt x="22904" y="6598"/>
                  </a:cubicBezTo>
                  <a:cubicBezTo>
                    <a:pt x="23150" y="6598"/>
                    <a:pt x="23358" y="6470"/>
                    <a:pt x="23303" y="6160"/>
                  </a:cubicBezTo>
                  <a:cubicBezTo>
                    <a:pt x="23169" y="4992"/>
                    <a:pt x="22303" y="4064"/>
                    <a:pt x="22054" y="2922"/>
                  </a:cubicBezTo>
                  <a:cubicBezTo>
                    <a:pt x="21732" y="2083"/>
                    <a:pt x="21750" y="1182"/>
                    <a:pt x="21554" y="317"/>
                  </a:cubicBezTo>
                  <a:cubicBezTo>
                    <a:pt x="21221" y="200"/>
                    <a:pt x="20869" y="1"/>
                    <a:pt x="20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924025" y="1192875"/>
              <a:ext cx="608875" cy="237600"/>
            </a:xfrm>
            <a:custGeom>
              <a:avLst/>
              <a:gdLst/>
              <a:ahLst/>
              <a:cxnLst/>
              <a:rect l="l" t="t" r="r" b="b"/>
              <a:pathLst>
                <a:path w="24355" h="9504" extrusionOk="0">
                  <a:moveTo>
                    <a:pt x="1748" y="3024"/>
                  </a:moveTo>
                  <a:cubicBezTo>
                    <a:pt x="1766" y="3071"/>
                    <a:pt x="1782" y="3114"/>
                    <a:pt x="1793" y="3143"/>
                  </a:cubicBezTo>
                  <a:cubicBezTo>
                    <a:pt x="1778" y="3095"/>
                    <a:pt x="1763" y="3056"/>
                    <a:pt x="1748" y="3024"/>
                  </a:cubicBezTo>
                  <a:close/>
                  <a:moveTo>
                    <a:pt x="22037" y="0"/>
                  </a:moveTo>
                  <a:cubicBezTo>
                    <a:pt x="21774" y="0"/>
                    <a:pt x="21516" y="39"/>
                    <a:pt x="21286" y="172"/>
                  </a:cubicBezTo>
                  <a:cubicBezTo>
                    <a:pt x="19823" y="930"/>
                    <a:pt x="18565" y="2117"/>
                    <a:pt x="17691" y="3509"/>
                  </a:cubicBezTo>
                  <a:cubicBezTo>
                    <a:pt x="16843" y="4160"/>
                    <a:pt x="16272" y="5079"/>
                    <a:pt x="15666" y="5953"/>
                  </a:cubicBezTo>
                  <a:cubicBezTo>
                    <a:pt x="15157" y="4918"/>
                    <a:pt x="14773" y="3821"/>
                    <a:pt x="14301" y="2777"/>
                  </a:cubicBezTo>
                  <a:cubicBezTo>
                    <a:pt x="14149" y="2501"/>
                    <a:pt x="13962" y="2135"/>
                    <a:pt x="13605" y="2126"/>
                  </a:cubicBezTo>
                  <a:cubicBezTo>
                    <a:pt x="13516" y="2120"/>
                    <a:pt x="13426" y="2117"/>
                    <a:pt x="13334" y="2117"/>
                  </a:cubicBezTo>
                  <a:cubicBezTo>
                    <a:pt x="12971" y="2117"/>
                    <a:pt x="12594" y="2173"/>
                    <a:pt x="12302" y="2393"/>
                  </a:cubicBezTo>
                  <a:cubicBezTo>
                    <a:pt x="11232" y="3250"/>
                    <a:pt x="10206" y="4213"/>
                    <a:pt x="9590" y="5462"/>
                  </a:cubicBezTo>
                  <a:cubicBezTo>
                    <a:pt x="9028" y="6131"/>
                    <a:pt x="8662" y="6934"/>
                    <a:pt x="8056" y="7568"/>
                  </a:cubicBezTo>
                  <a:cubicBezTo>
                    <a:pt x="6869" y="6640"/>
                    <a:pt x="6111" y="5302"/>
                    <a:pt x="4996" y="4311"/>
                  </a:cubicBezTo>
                  <a:cubicBezTo>
                    <a:pt x="4354" y="3732"/>
                    <a:pt x="3943" y="2956"/>
                    <a:pt x="3346" y="2349"/>
                  </a:cubicBezTo>
                  <a:cubicBezTo>
                    <a:pt x="3181" y="2192"/>
                    <a:pt x="2977" y="2142"/>
                    <a:pt x="2766" y="2142"/>
                  </a:cubicBezTo>
                  <a:cubicBezTo>
                    <a:pt x="2531" y="2142"/>
                    <a:pt x="2286" y="2204"/>
                    <a:pt x="2070" y="2251"/>
                  </a:cubicBezTo>
                  <a:cubicBezTo>
                    <a:pt x="1615" y="2411"/>
                    <a:pt x="1508" y="2902"/>
                    <a:pt x="1392" y="3312"/>
                  </a:cubicBezTo>
                  <a:cubicBezTo>
                    <a:pt x="1452" y="3185"/>
                    <a:pt x="1541" y="2919"/>
                    <a:pt x="1643" y="2919"/>
                  </a:cubicBezTo>
                  <a:cubicBezTo>
                    <a:pt x="1677" y="2919"/>
                    <a:pt x="1712" y="2949"/>
                    <a:pt x="1748" y="3024"/>
                  </a:cubicBezTo>
                  <a:lnTo>
                    <a:pt x="1748" y="3024"/>
                  </a:lnTo>
                  <a:cubicBezTo>
                    <a:pt x="1722" y="2956"/>
                    <a:pt x="1693" y="2882"/>
                    <a:pt x="1677" y="2840"/>
                  </a:cubicBezTo>
                  <a:lnTo>
                    <a:pt x="1865" y="2750"/>
                  </a:lnTo>
                  <a:cubicBezTo>
                    <a:pt x="1882" y="2688"/>
                    <a:pt x="1918" y="2563"/>
                    <a:pt x="1936" y="2509"/>
                  </a:cubicBezTo>
                  <a:cubicBezTo>
                    <a:pt x="2034" y="2509"/>
                    <a:pt x="2239" y="2518"/>
                    <a:pt x="2337" y="2518"/>
                  </a:cubicBezTo>
                  <a:cubicBezTo>
                    <a:pt x="1802" y="3839"/>
                    <a:pt x="1151" y="5123"/>
                    <a:pt x="812" y="6515"/>
                  </a:cubicBezTo>
                  <a:cubicBezTo>
                    <a:pt x="817" y="6515"/>
                    <a:pt x="822" y="6515"/>
                    <a:pt x="826" y="6515"/>
                  </a:cubicBezTo>
                  <a:cubicBezTo>
                    <a:pt x="1077" y="6515"/>
                    <a:pt x="1009" y="6750"/>
                    <a:pt x="1035" y="6899"/>
                  </a:cubicBezTo>
                  <a:cubicBezTo>
                    <a:pt x="767" y="7122"/>
                    <a:pt x="857" y="7470"/>
                    <a:pt x="892" y="7764"/>
                  </a:cubicBezTo>
                  <a:cubicBezTo>
                    <a:pt x="634" y="8362"/>
                    <a:pt x="384" y="8977"/>
                    <a:pt x="0" y="9504"/>
                  </a:cubicBezTo>
                  <a:cubicBezTo>
                    <a:pt x="625" y="9111"/>
                    <a:pt x="883" y="8397"/>
                    <a:pt x="1294" y="7817"/>
                  </a:cubicBezTo>
                  <a:cubicBezTo>
                    <a:pt x="1668" y="7291"/>
                    <a:pt x="1775" y="6640"/>
                    <a:pt x="1882" y="6015"/>
                  </a:cubicBezTo>
                  <a:cubicBezTo>
                    <a:pt x="1802" y="5114"/>
                    <a:pt x="2302" y="4303"/>
                    <a:pt x="2543" y="3455"/>
                  </a:cubicBezTo>
                  <a:cubicBezTo>
                    <a:pt x="2641" y="3482"/>
                    <a:pt x="2837" y="3544"/>
                    <a:pt x="2935" y="3580"/>
                  </a:cubicBezTo>
                  <a:cubicBezTo>
                    <a:pt x="2819" y="3410"/>
                    <a:pt x="2694" y="3241"/>
                    <a:pt x="2569" y="3080"/>
                  </a:cubicBezTo>
                  <a:lnTo>
                    <a:pt x="2569" y="3080"/>
                  </a:lnTo>
                  <a:cubicBezTo>
                    <a:pt x="2623" y="3098"/>
                    <a:pt x="2730" y="3125"/>
                    <a:pt x="2792" y="3143"/>
                  </a:cubicBezTo>
                  <a:cubicBezTo>
                    <a:pt x="2792" y="3071"/>
                    <a:pt x="2792" y="2920"/>
                    <a:pt x="2792" y="2848"/>
                  </a:cubicBezTo>
                  <a:cubicBezTo>
                    <a:pt x="2828" y="2929"/>
                    <a:pt x="2891" y="3107"/>
                    <a:pt x="2926" y="3196"/>
                  </a:cubicBezTo>
                  <a:cubicBezTo>
                    <a:pt x="3238" y="3598"/>
                    <a:pt x="3470" y="4044"/>
                    <a:pt x="3738" y="4472"/>
                  </a:cubicBezTo>
                  <a:cubicBezTo>
                    <a:pt x="3613" y="4392"/>
                    <a:pt x="3354" y="4222"/>
                    <a:pt x="3230" y="4142"/>
                  </a:cubicBezTo>
                  <a:lnTo>
                    <a:pt x="3230" y="4142"/>
                  </a:lnTo>
                  <a:cubicBezTo>
                    <a:pt x="3399" y="4463"/>
                    <a:pt x="3631" y="4740"/>
                    <a:pt x="3854" y="5016"/>
                  </a:cubicBezTo>
                  <a:cubicBezTo>
                    <a:pt x="4764" y="5899"/>
                    <a:pt x="5344" y="7059"/>
                    <a:pt x="6218" y="7978"/>
                  </a:cubicBezTo>
                  <a:cubicBezTo>
                    <a:pt x="6771" y="8460"/>
                    <a:pt x="7351" y="9031"/>
                    <a:pt x="8127" y="9111"/>
                  </a:cubicBezTo>
                  <a:cubicBezTo>
                    <a:pt x="8448" y="8995"/>
                    <a:pt x="8761" y="8817"/>
                    <a:pt x="9082" y="8692"/>
                  </a:cubicBezTo>
                  <a:cubicBezTo>
                    <a:pt x="9635" y="8442"/>
                    <a:pt x="9867" y="7835"/>
                    <a:pt x="10215" y="7371"/>
                  </a:cubicBezTo>
                  <a:cubicBezTo>
                    <a:pt x="10625" y="6809"/>
                    <a:pt x="10884" y="6149"/>
                    <a:pt x="11321" y="5605"/>
                  </a:cubicBezTo>
                  <a:cubicBezTo>
                    <a:pt x="11892" y="4838"/>
                    <a:pt x="12347" y="3919"/>
                    <a:pt x="13150" y="3366"/>
                  </a:cubicBezTo>
                  <a:cubicBezTo>
                    <a:pt x="13542" y="4445"/>
                    <a:pt x="14024" y="5489"/>
                    <a:pt x="14613" y="6479"/>
                  </a:cubicBezTo>
                  <a:cubicBezTo>
                    <a:pt x="14872" y="6979"/>
                    <a:pt x="15389" y="7345"/>
                    <a:pt x="15933" y="7425"/>
                  </a:cubicBezTo>
                  <a:cubicBezTo>
                    <a:pt x="16361" y="7139"/>
                    <a:pt x="16727" y="6747"/>
                    <a:pt x="16906" y="6256"/>
                  </a:cubicBezTo>
                  <a:cubicBezTo>
                    <a:pt x="17343" y="5159"/>
                    <a:pt x="18208" y="4329"/>
                    <a:pt x="18948" y="3437"/>
                  </a:cubicBezTo>
                  <a:cubicBezTo>
                    <a:pt x="19841" y="2545"/>
                    <a:pt x="20697" y="1555"/>
                    <a:pt x="21875" y="1029"/>
                  </a:cubicBezTo>
                  <a:cubicBezTo>
                    <a:pt x="22133" y="2732"/>
                    <a:pt x="22338" y="4588"/>
                    <a:pt x="23471" y="5971"/>
                  </a:cubicBezTo>
                  <a:cubicBezTo>
                    <a:pt x="23641" y="6033"/>
                    <a:pt x="23810" y="6096"/>
                    <a:pt x="23989" y="6158"/>
                  </a:cubicBezTo>
                  <a:cubicBezTo>
                    <a:pt x="24105" y="6024"/>
                    <a:pt x="24230" y="5891"/>
                    <a:pt x="24337" y="5748"/>
                  </a:cubicBezTo>
                  <a:cubicBezTo>
                    <a:pt x="24355" y="5453"/>
                    <a:pt x="24221" y="5177"/>
                    <a:pt x="24123" y="4909"/>
                  </a:cubicBezTo>
                  <a:cubicBezTo>
                    <a:pt x="23587" y="3544"/>
                    <a:pt x="23204" y="2126"/>
                    <a:pt x="22820" y="707"/>
                  </a:cubicBezTo>
                  <a:cubicBezTo>
                    <a:pt x="22731" y="458"/>
                    <a:pt x="22686" y="128"/>
                    <a:pt x="22410" y="20"/>
                  </a:cubicBezTo>
                  <a:cubicBezTo>
                    <a:pt x="22286" y="9"/>
                    <a:pt x="22161" y="0"/>
                    <a:pt x="2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8"/>
          <p:cNvGrpSpPr/>
          <p:nvPr/>
        </p:nvGrpSpPr>
        <p:grpSpPr>
          <a:xfrm>
            <a:off x="5747708" y="82424"/>
            <a:ext cx="580753" cy="457211"/>
            <a:chOff x="1636500" y="872600"/>
            <a:chExt cx="352000" cy="277075"/>
          </a:xfrm>
        </p:grpSpPr>
        <p:sp>
          <p:nvSpPr>
            <p:cNvPr id="458" name="Google Shape;458;p8"/>
            <p:cNvSpPr/>
            <p:nvPr/>
          </p:nvSpPr>
          <p:spPr>
            <a:xfrm>
              <a:off x="1708025" y="899650"/>
              <a:ext cx="92850" cy="76950"/>
            </a:xfrm>
            <a:custGeom>
              <a:avLst/>
              <a:gdLst/>
              <a:ahLst/>
              <a:cxnLst/>
              <a:rect l="l" t="t" r="r" b="b"/>
              <a:pathLst>
                <a:path w="3714" h="3078" extrusionOk="0">
                  <a:moveTo>
                    <a:pt x="929" y="0"/>
                  </a:moveTo>
                  <a:cubicBezTo>
                    <a:pt x="436" y="0"/>
                    <a:pt x="1" y="637"/>
                    <a:pt x="458" y="1080"/>
                  </a:cubicBezTo>
                  <a:cubicBezTo>
                    <a:pt x="1127" y="1722"/>
                    <a:pt x="1823" y="2329"/>
                    <a:pt x="2545" y="2900"/>
                  </a:cubicBezTo>
                  <a:cubicBezTo>
                    <a:pt x="2690" y="3012"/>
                    <a:pt x="2857" y="3078"/>
                    <a:pt x="3021" y="3078"/>
                  </a:cubicBezTo>
                  <a:cubicBezTo>
                    <a:pt x="3171" y="3078"/>
                    <a:pt x="3319" y="3023"/>
                    <a:pt x="3446" y="2900"/>
                  </a:cubicBezTo>
                  <a:cubicBezTo>
                    <a:pt x="3669" y="2686"/>
                    <a:pt x="3714" y="2213"/>
                    <a:pt x="3446" y="2008"/>
                  </a:cubicBezTo>
                  <a:cubicBezTo>
                    <a:pt x="2715" y="1428"/>
                    <a:pt x="2019" y="821"/>
                    <a:pt x="1350" y="179"/>
                  </a:cubicBezTo>
                  <a:cubicBezTo>
                    <a:pt x="1218" y="53"/>
                    <a:pt x="1071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1636500" y="1010500"/>
              <a:ext cx="104800" cy="33525"/>
            </a:xfrm>
            <a:custGeom>
              <a:avLst/>
              <a:gdLst/>
              <a:ahLst/>
              <a:cxnLst/>
              <a:rect l="l" t="t" r="r" b="b"/>
              <a:pathLst>
                <a:path w="4192" h="1341" extrusionOk="0">
                  <a:moveTo>
                    <a:pt x="1675" y="0"/>
                  </a:moveTo>
                  <a:cubicBezTo>
                    <a:pt x="1391" y="0"/>
                    <a:pt x="1106" y="6"/>
                    <a:pt x="821" y="18"/>
                  </a:cubicBezTo>
                  <a:cubicBezTo>
                    <a:pt x="20" y="53"/>
                    <a:pt x="0" y="1286"/>
                    <a:pt x="787" y="1286"/>
                  </a:cubicBezTo>
                  <a:cubicBezTo>
                    <a:pt x="798" y="1286"/>
                    <a:pt x="809" y="1285"/>
                    <a:pt x="821" y="1285"/>
                  </a:cubicBezTo>
                  <a:cubicBezTo>
                    <a:pt x="1106" y="1273"/>
                    <a:pt x="1391" y="1267"/>
                    <a:pt x="1675" y="1267"/>
                  </a:cubicBezTo>
                  <a:cubicBezTo>
                    <a:pt x="2243" y="1267"/>
                    <a:pt x="2810" y="1291"/>
                    <a:pt x="3381" y="1338"/>
                  </a:cubicBezTo>
                  <a:cubicBezTo>
                    <a:pt x="3401" y="1340"/>
                    <a:pt x="3420" y="1341"/>
                    <a:pt x="3438" y="1341"/>
                  </a:cubicBezTo>
                  <a:cubicBezTo>
                    <a:pt x="4192" y="1341"/>
                    <a:pt x="4165" y="133"/>
                    <a:pt x="3381" y="72"/>
                  </a:cubicBezTo>
                  <a:cubicBezTo>
                    <a:pt x="2810" y="24"/>
                    <a:pt x="2243" y="0"/>
                    <a:pt x="1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1850275" y="872600"/>
              <a:ext cx="67550" cy="97050"/>
            </a:xfrm>
            <a:custGeom>
              <a:avLst/>
              <a:gdLst/>
              <a:ahLst/>
              <a:cxnLst/>
              <a:rect l="l" t="t" r="r" b="b"/>
              <a:pathLst>
                <a:path w="2702" h="3882" extrusionOk="0">
                  <a:moveTo>
                    <a:pt x="1855" y="1"/>
                  </a:moveTo>
                  <a:cubicBezTo>
                    <a:pt x="1669" y="1"/>
                    <a:pt x="1491" y="98"/>
                    <a:pt x="1387" y="333"/>
                  </a:cubicBezTo>
                  <a:cubicBezTo>
                    <a:pt x="1003" y="1190"/>
                    <a:pt x="611" y="2055"/>
                    <a:pt x="227" y="2911"/>
                  </a:cubicBezTo>
                  <a:cubicBezTo>
                    <a:pt x="1" y="3420"/>
                    <a:pt x="443" y="3882"/>
                    <a:pt x="852" y="3882"/>
                  </a:cubicBezTo>
                  <a:cubicBezTo>
                    <a:pt x="1039" y="3882"/>
                    <a:pt x="1218" y="3786"/>
                    <a:pt x="1325" y="3554"/>
                  </a:cubicBezTo>
                  <a:lnTo>
                    <a:pt x="2475" y="967"/>
                  </a:lnTo>
                  <a:cubicBezTo>
                    <a:pt x="2702" y="465"/>
                    <a:pt x="2261" y="1"/>
                    <a:pt x="1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787875" y="1023950"/>
              <a:ext cx="107175" cy="57150"/>
            </a:xfrm>
            <a:custGeom>
              <a:avLst/>
              <a:gdLst/>
              <a:ahLst/>
              <a:cxnLst/>
              <a:rect l="l" t="t" r="r" b="b"/>
              <a:pathLst>
                <a:path w="4287" h="2286" extrusionOk="0">
                  <a:moveTo>
                    <a:pt x="958" y="0"/>
                  </a:moveTo>
                  <a:cubicBezTo>
                    <a:pt x="382" y="0"/>
                    <a:pt x="0" y="845"/>
                    <a:pt x="627" y="1166"/>
                  </a:cubicBezTo>
                  <a:cubicBezTo>
                    <a:pt x="1465" y="1603"/>
                    <a:pt x="2340" y="1969"/>
                    <a:pt x="3241" y="2255"/>
                  </a:cubicBezTo>
                  <a:cubicBezTo>
                    <a:pt x="3310" y="2276"/>
                    <a:pt x="3375" y="2286"/>
                    <a:pt x="3437" y="2286"/>
                  </a:cubicBezTo>
                  <a:cubicBezTo>
                    <a:pt x="4068" y="2286"/>
                    <a:pt x="4287" y="1252"/>
                    <a:pt x="3580" y="1032"/>
                  </a:cubicBezTo>
                  <a:cubicBezTo>
                    <a:pt x="2777" y="774"/>
                    <a:pt x="2010" y="461"/>
                    <a:pt x="1260" y="78"/>
                  </a:cubicBezTo>
                  <a:cubicBezTo>
                    <a:pt x="1157" y="24"/>
                    <a:pt x="1055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908125" y="975675"/>
              <a:ext cx="74100" cy="53925"/>
            </a:xfrm>
            <a:custGeom>
              <a:avLst/>
              <a:gdLst/>
              <a:ahLst/>
              <a:cxnLst/>
              <a:rect l="l" t="t" r="r" b="b"/>
              <a:pathLst>
                <a:path w="2964" h="2157" extrusionOk="0">
                  <a:moveTo>
                    <a:pt x="707" y="0"/>
                  </a:moveTo>
                  <a:cubicBezTo>
                    <a:pt x="493" y="0"/>
                    <a:pt x="286" y="97"/>
                    <a:pt x="161" y="305"/>
                  </a:cubicBezTo>
                  <a:cubicBezTo>
                    <a:pt x="1" y="581"/>
                    <a:pt x="81" y="1019"/>
                    <a:pt x="393" y="1170"/>
                  </a:cubicBezTo>
                  <a:cubicBezTo>
                    <a:pt x="839" y="1384"/>
                    <a:pt x="1241" y="1643"/>
                    <a:pt x="1607" y="1982"/>
                  </a:cubicBezTo>
                  <a:cubicBezTo>
                    <a:pt x="1737" y="2105"/>
                    <a:pt x="1883" y="2156"/>
                    <a:pt x="2024" y="2156"/>
                  </a:cubicBezTo>
                  <a:cubicBezTo>
                    <a:pt x="2521" y="2156"/>
                    <a:pt x="2964" y="1519"/>
                    <a:pt x="2499" y="1081"/>
                  </a:cubicBezTo>
                  <a:cubicBezTo>
                    <a:pt x="2062" y="680"/>
                    <a:pt x="1571" y="332"/>
                    <a:pt x="1027" y="73"/>
                  </a:cubicBezTo>
                  <a:cubicBezTo>
                    <a:pt x="925" y="25"/>
                    <a:pt x="815" y="0"/>
                    <a:pt x="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1725025" y="1082300"/>
              <a:ext cx="49325" cy="67375"/>
            </a:xfrm>
            <a:custGeom>
              <a:avLst/>
              <a:gdLst/>
              <a:ahLst/>
              <a:cxnLst/>
              <a:rect l="l" t="t" r="r" b="b"/>
              <a:pathLst>
                <a:path w="1973" h="2695" extrusionOk="0">
                  <a:moveTo>
                    <a:pt x="1245" y="1"/>
                  </a:moveTo>
                  <a:cubicBezTo>
                    <a:pt x="1081" y="1"/>
                    <a:pt x="920" y="59"/>
                    <a:pt x="812" y="188"/>
                  </a:cubicBezTo>
                  <a:cubicBezTo>
                    <a:pt x="357" y="732"/>
                    <a:pt x="108" y="1348"/>
                    <a:pt x="36" y="2062"/>
                  </a:cubicBezTo>
                  <a:cubicBezTo>
                    <a:pt x="1" y="2401"/>
                    <a:pt x="349" y="2695"/>
                    <a:pt x="670" y="2695"/>
                  </a:cubicBezTo>
                  <a:cubicBezTo>
                    <a:pt x="1035" y="2695"/>
                    <a:pt x="1267" y="2410"/>
                    <a:pt x="1303" y="2062"/>
                  </a:cubicBezTo>
                  <a:cubicBezTo>
                    <a:pt x="1339" y="1714"/>
                    <a:pt x="1490" y="1357"/>
                    <a:pt x="1713" y="1080"/>
                  </a:cubicBezTo>
                  <a:cubicBezTo>
                    <a:pt x="1928" y="813"/>
                    <a:pt x="1972" y="438"/>
                    <a:pt x="1713" y="188"/>
                  </a:cubicBezTo>
                  <a:cubicBezTo>
                    <a:pt x="1598" y="68"/>
                    <a:pt x="1420" y="1"/>
                    <a:pt x="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1915950" y="1085675"/>
              <a:ext cx="72550" cy="51525"/>
            </a:xfrm>
            <a:custGeom>
              <a:avLst/>
              <a:gdLst/>
              <a:ahLst/>
              <a:cxnLst/>
              <a:rect l="l" t="t" r="r" b="b"/>
              <a:pathLst>
                <a:path w="2902" h="2061" extrusionOk="0">
                  <a:moveTo>
                    <a:pt x="697" y="0"/>
                  </a:moveTo>
                  <a:cubicBezTo>
                    <a:pt x="547" y="0"/>
                    <a:pt x="400" y="55"/>
                    <a:pt x="277" y="178"/>
                  </a:cubicBezTo>
                  <a:cubicBezTo>
                    <a:pt x="54" y="401"/>
                    <a:pt x="0" y="856"/>
                    <a:pt x="277" y="1070"/>
                  </a:cubicBezTo>
                  <a:cubicBezTo>
                    <a:pt x="705" y="1418"/>
                    <a:pt x="1160" y="1721"/>
                    <a:pt x="1641" y="1980"/>
                  </a:cubicBezTo>
                  <a:cubicBezTo>
                    <a:pt x="1746" y="2036"/>
                    <a:pt x="1850" y="2060"/>
                    <a:pt x="1947" y="2060"/>
                  </a:cubicBezTo>
                  <a:cubicBezTo>
                    <a:pt x="2522" y="2060"/>
                    <a:pt x="2902" y="1211"/>
                    <a:pt x="2284" y="883"/>
                  </a:cubicBezTo>
                  <a:cubicBezTo>
                    <a:pt x="1900" y="678"/>
                    <a:pt x="1517" y="446"/>
                    <a:pt x="1169" y="178"/>
                  </a:cubicBezTo>
                  <a:cubicBezTo>
                    <a:pt x="1029" y="66"/>
                    <a:pt x="862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8"/>
          <p:cNvSpPr/>
          <p:nvPr/>
        </p:nvSpPr>
        <p:spPr>
          <a:xfrm>
            <a:off x="588700" y="2730826"/>
            <a:ext cx="883043" cy="1238255"/>
          </a:xfrm>
          <a:custGeom>
            <a:avLst/>
            <a:gdLst/>
            <a:ahLst/>
            <a:cxnLst/>
            <a:rect l="l" t="t" r="r" b="b"/>
            <a:pathLst>
              <a:path w="23552" h="33026" extrusionOk="0">
                <a:moveTo>
                  <a:pt x="8408" y="4233"/>
                </a:moveTo>
                <a:cubicBezTo>
                  <a:pt x="8666" y="4233"/>
                  <a:pt x="8925" y="4255"/>
                  <a:pt x="9180" y="4318"/>
                </a:cubicBezTo>
                <a:cubicBezTo>
                  <a:pt x="11000" y="4720"/>
                  <a:pt x="12847" y="5112"/>
                  <a:pt x="14515" y="5977"/>
                </a:cubicBezTo>
                <a:cubicBezTo>
                  <a:pt x="15282" y="6290"/>
                  <a:pt x="16032" y="6673"/>
                  <a:pt x="16719" y="7137"/>
                </a:cubicBezTo>
                <a:cubicBezTo>
                  <a:pt x="16274" y="7243"/>
                  <a:pt x="15825" y="7263"/>
                  <a:pt x="15374" y="7263"/>
                </a:cubicBezTo>
                <a:cubicBezTo>
                  <a:pt x="15084" y="7263"/>
                  <a:pt x="14793" y="7255"/>
                  <a:pt x="14503" y="7255"/>
                </a:cubicBezTo>
                <a:cubicBezTo>
                  <a:pt x="14367" y="7255"/>
                  <a:pt x="14231" y="7256"/>
                  <a:pt x="14096" y="7262"/>
                </a:cubicBezTo>
                <a:cubicBezTo>
                  <a:pt x="13856" y="7275"/>
                  <a:pt x="13617" y="7281"/>
                  <a:pt x="13378" y="7281"/>
                </a:cubicBezTo>
                <a:cubicBezTo>
                  <a:pt x="12172" y="7281"/>
                  <a:pt x="10969" y="7124"/>
                  <a:pt x="9778" y="6923"/>
                </a:cubicBezTo>
                <a:cubicBezTo>
                  <a:pt x="9100" y="6816"/>
                  <a:pt x="8520" y="6415"/>
                  <a:pt x="7922" y="6093"/>
                </a:cubicBezTo>
                <a:cubicBezTo>
                  <a:pt x="7458" y="5790"/>
                  <a:pt x="6888" y="5380"/>
                  <a:pt x="6932" y="4755"/>
                </a:cubicBezTo>
                <a:cubicBezTo>
                  <a:pt x="6888" y="4746"/>
                  <a:pt x="6798" y="4720"/>
                  <a:pt x="6754" y="4711"/>
                </a:cubicBezTo>
                <a:cubicBezTo>
                  <a:pt x="6905" y="4612"/>
                  <a:pt x="7057" y="4514"/>
                  <a:pt x="7209" y="4416"/>
                </a:cubicBezTo>
                <a:lnTo>
                  <a:pt x="7209" y="4318"/>
                </a:lnTo>
                <a:cubicBezTo>
                  <a:pt x="7604" y="4286"/>
                  <a:pt x="8007" y="4233"/>
                  <a:pt x="8408" y="4233"/>
                </a:cubicBezTo>
                <a:close/>
                <a:moveTo>
                  <a:pt x="3189" y="13822"/>
                </a:moveTo>
                <a:cubicBezTo>
                  <a:pt x="3991" y="13822"/>
                  <a:pt x="4795" y="13963"/>
                  <a:pt x="5594" y="13997"/>
                </a:cubicBezTo>
                <a:cubicBezTo>
                  <a:pt x="8431" y="14524"/>
                  <a:pt x="11321" y="15193"/>
                  <a:pt x="13801" y="16727"/>
                </a:cubicBezTo>
                <a:cubicBezTo>
                  <a:pt x="14453" y="17129"/>
                  <a:pt x="15157" y="17468"/>
                  <a:pt x="15773" y="17932"/>
                </a:cubicBezTo>
                <a:cubicBezTo>
                  <a:pt x="15261" y="17970"/>
                  <a:pt x="14749" y="17987"/>
                  <a:pt x="14236" y="17987"/>
                </a:cubicBezTo>
                <a:cubicBezTo>
                  <a:pt x="12347" y="17987"/>
                  <a:pt x="10458" y="17756"/>
                  <a:pt x="8591" y="17503"/>
                </a:cubicBezTo>
                <a:cubicBezTo>
                  <a:pt x="6763" y="17039"/>
                  <a:pt x="4862" y="16665"/>
                  <a:pt x="3203" y="15719"/>
                </a:cubicBezTo>
                <a:cubicBezTo>
                  <a:pt x="2588" y="15344"/>
                  <a:pt x="1874" y="15005"/>
                  <a:pt x="1553" y="14327"/>
                </a:cubicBezTo>
                <a:cubicBezTo>
                  <a:pt x="1811" y="14122"/>
                  <a:pt x="2088" y="13908"/>
                  <a:pt x="2427" y="13872"/>
                </a:cubicBezTo>
                <a:cubicBezTo>
                  <a:pt x="2681" y="13836"/>
                  <a:pt x="2935" y="13822"/>
                  <a:pt x="3189" y="13822"/>
                </a:cubicBezTo>
                <a:close/>
                <a:moveTo>
                  <a:pt x="4443" y="20620"/>
                </a:moveTo>
                <a:cubicBezTo>
                  <a:pt x="4921" y="20620"/>
                  <a:pt x="5401" y="20671"/>
                  <a:pt x="5871" y="20768"/>
                </a:cubicBezTo>
                <a:cubicBezTo>
                  <a:pt x="7387" y="20929"/>
                  <a:pt x="8859" y="21366"/>
                  <a:pt x="10340" y="21714"/>
                </a:cubicBezTo>
                <a:cubicBezTo>
                  <a:pt x="11589" y="22169"/>
                  <a:pt x="12891" y="22579"/>
                  <a:pt x="14007" y="23329"/>
                </a:cubicBezTo>
                <a:cubicBezTo>
                  <a:pt x="15532" y="24319"/>
                  <a:pt x="17191" y="25211"/>
                  <a:pt x="18306" y="26683"/>
                </a:cubicBezTo>
                <a:cubicBezTo>
                  <a:pt x="17661" y="26893"/>
                  <a:pt x="16998" y="26952"/>
                  <a:pt x="16329" y="26952"/>
                </a:cubicBezTo>
                <a:cubicBezTo>
                  <a:pt x="15574" y="26952"/>
                  <a:pt x="14812" y="26876"/>
                  <a:pt x="14060" y="26853"/>
                </a:cubicBezTo>
                <a:cubicBezTo>
                  <a:pt x="11214" y="26567"/>
                  <a:pt x="8359" y="26014"/>
                  <a:pt x="5728" y="24863"/>
                </a:cubicBezTo>
                <a:cubicBezTo>
                  <a:pt x="4336" y="24132"/>
                  <a:pt x="2927" y="23204"/>
                  <a:pt x="2150" y="21794"/>
                </a:cubicBezTo>
                <a:cubicBezTo>
                  <a:pt x="1829" y="21402"/>
                  <a:pt x="2249" y="21018"/>
                  <a:pt x="2605" y="20893"/>
                </a:cubicBezTo>
                <a:cubicBezTo>
                  <a:pt x="3200" y="20707"/>
                  <a:pt x="3821" y="20620"/>
                  <a:pt x="4443" y="20620"/>
                </a:cubicBezTo>
                <a:close/>
                <a:moveTo>
                  <a:pt x="17923" y="0"/>
                </a:moveTo>
                <a:lnTo>
                  <a:pt x="17923" y="0"/>
                </a:lnTo>
                <a:cubicBezTo>
                  <a:pt x="18128" y="214"/>
                  <a:pt x="18324" y="491"/>
                  <a:pt x="18601" y="634"/>
                </a:cubicBezTo>
                <a:lnTo>
                  <a:pt x="18619" y="687"/>
                </a:lnTo>
                <a:cubicBezTo>
                  <a:pt x="19011" y="794"/>
                  <a:pt x="19252" y="1133"/>
                  <a:pt x="19493" y="1437"/>
                </a:cubicBezTo>
                <a:cubicBezTo>
                  <a:pt x="19868" y="1900"/>
                  <a:pt x="20171" y="2436"/>
                  <a:pt x="20448" y="2971"/>
                </a:cubicBezTo>
                <a:cubicBezTo>
                  <a:pt x="20537" y="3872"/>
                  <a:pt x="20528" y="4898"/>
                  <a:pt x="19930" y="5647"/>
                </a:cubicBezTo>
                <a:cubicBezTo>
                  <a:pt x="19520" y="6263"/>
                  <a:pt x="18770" y="6486"/>
                  <a:pt x="18110" y="6691"/>
                </a:cubicBezTo>
                <a:cubicBezTo>
                  <a:pt x="17575" y="6459"/>
                  <a:pt x="17040" y="6218"/>
                  <a:pt x="16495" y="6004"/>
                </a:cubicBezTo>
                <a:cubicBezTo>
                  <a:pt x="16353" y="6049"/>
                  <a:pt x="16219" y="6084"/>
                  <a:pt x="16076" y="6129"/>
                </a:cubicBezTo>
                <a:cubicBezTo>
                  <a:pt x="15978" y="6004"/>
                  <a:pt x="15889" y="5870"/>
                  <a:pt x="15826" y="5728"/>
                </a:cubicBezTo>
                <a:cubicBezTo>
                  <a:pt x="15746" y="5674"/>
                  <a:pt x="15577" y="5576"/>
                  <a:pt x="15496" y="5522"/>
                </a:cubicBezTo>
                <a:cubicBezTo>
                  <a:pt x="15220" y="5415"/>
                  <a:pt x="14872" y="5424"/>
                  <a:pt x="14676" y="5174"/>
                </a:cubicBezTo>
                <a:lnTo>
                  <a:pt x="14676" y="5174"/>
                </a:lnTo>
                <a:cubicBezTo>
                  <a:pt x="15193" y="5335"/>
                  <a:pt x="15728" y="5389"/>
                  <a:pt x="16255" y="5531"/>
                </a:cubicBezTo>
                <a:cubicBezTo>
                  <a:pt x="15050" y="4791"/>
                  <a:pt x="13668" y="4443"/>
                  <a:pt x="12347" y="3961"/>
                </a:cubicBezTo>
                <a:cubicBezTo>
                  <a:pt x="11303" y="3569"/>
                  <a:pt x="10153" y="3703"/>
                  <a:pt x="9109" y="3301"/>
                </a:cubicBezTo>
                <a:cubicBezTo>
                  <a:pt x="8969" y="3288"/>
                  <a:pt x="8826" y="3280"/>
                  <a:pt x="8681" y="3280"/>
                </a:cubicBezTo>
                <a:cubicBezTo>
                  <a:pt x="7865" y="3280"/>
                  <a:pt x="7002" y="3508"/>
                  <a:pt x="6441" y="4122"/>
                </a:cubicBezTo>
                <a:cubicBezTo>
                  <a:pt x="6120" y="4452"/>
                  <a:pt x="6201" y="4960"/>
                  <a:pt x="6192" y="5380"/>
                </a:cubicBezTo>
                <a:lnTo>
                  <a:pt x="6406" y="5335"/>
                </a:lnTo>
                <a:lnTo>
                  <a:pt x="6406" y="5335"/>
                </a:lnTo>
                <a:cubicBezTo>
                  <a:pt x="6397" y="5398"/>
                  <a:pt x="6370" y="5522"/>
                  <a:pt x="6361" y="5585"/>
                </a:cubicBezTo>
                <a:cubicBezTo>
                  <a:pt x="7075" y="6138"/>
                  <a:pt x="7699" y="6834"/>
                  <a:pt x="8538" y="7217"/>
                </a:cubicBezTo>
                <a:cubicBezTo>
                  <a:pt x="9055" y="7440"/>
                  <a:pt x="9510" y="7815"/>
                  <a:pt x="10054" y="7985"/>
                </a:cubicBezTo>
                <a:cubicBezTo>
                  <a:pt x="11338" y="8427"/>
                  <a:pt x="12694" y="8644"/>
                  <a:pt x="14052" y="8644"/>
                </a:cubicBezTo>
                <a:cubicBezTo>
                  <a:pt x="15431" y="8644"/>
                  <a:pt x="16811" y="8421"/>
                  <a:pt x="18119" y="7985"/>
                </a:cubicBezTo>
                <a:cubicBezTo>
                  <a:pt x="19493" y="8868"/>
                  <a:pt x="20733" y="10054"/>
                  <a:pt x="21447" y="11544"/>
                </a:cubicBezTo>
                <a:cubicBezTo>
                  <a:pt x="21518" y="11544"/>
                  <a:pt x="21643" y="11535"/>
                  <a:pt x="21705" y="11535"/>
                </a:cubicBezTo>
                <a:lnTo>
                  <a:pt x="21465" y="11580"/>
                </a:lnTo>
                <a:cubicBezTo>
                  <a:pt x="21554" y="11865"/>
                  <a:pt x="21723" y="12106"/>
                  <a:pt x="21946" y="12293"/>
                </a:cubicBezTo>
                <a:cubicBezTo>
                  <a:pt x="21946" y="12392"/>
                  <a:pt x="21928" y="12588"/>
                  <a:pt x="21919" y="12686"/>
                </a:cubicBezTo>
                <a:lnTo>
                  <a:pt x="22116" y="12668"/>
                </a:lnTo>
                <a:lnTo>
                  <a:pt x="22116" y="12668"/>
                </a:lnTo>
                <a:cubicBezTo>
                  <a:pt x="22018" y="13525"/>
                  <a:pt x="22312" y="14434"/>
                  <a:pt x="21902" y="15246"/>
                </a:cubicBezTo>
                <a:cubicBezTo>
                  <a:pt x="21420" y="15728"/>
                  <a:pt x="21036" y="16326"/>
                  <a:pt x="20430" y="16683"/>
                </a:cubicBezTo>
                <a:cubicBezTo>
                  <a:pt x="19796" y="17289"/>
                  <a:pt x="18895" y="17441"/>
                  <a:pt x="18083" y="17708"/>
                </a:cubicBezTo>
                <a:cubicBezTo>
                  <a:pt x="17405" y="17057"/>
                  <a:pt x="16611" y="16540"/>
                  <a:pt x="15817" y="16031"/>
                </a:cubicBezTo>
                <a:cubicBezTo>
                  <a:pt x="13864" y="14738"/>
                  <a:pt x="11723" y="13712"/>
                  <a:pt x="9448" y="13123"/>
                </a:cubicBezTo>
                <a:cubicBezTo>
                  <a:pt x="8877" y="13034"/>
                  <a:pt x="8315" y="12891"/>
                  <a:pt x="7744" y="12766"/>
                </a:cubicBezTo>
                <a:cubicBezTo>
                  <a:pt x="7218" y="12641"/>
                  <a:pt x="6682" y="12615"/>
                  <a:pt x="6147" y="12561"/>
                </a:cubicBezTo>
                <a:cubicBezTo>
                  <a:pt x="5407" y="12517"/>
                  <a:pt x="4661" y="12389"/>
                  <a:pt x="3914" y="12389"/>
                </a:cubicBezTo>
                <a:cubicBezTo>
                  <a:pt x="3752" y="12389"/>
                  <a:pt x="3589" y="12395"/>
                  <a:pt x="3426" y="12409"/>
                </a:cubicBezTo>
                <a:cubicBezTo>
                  <a:pt x="2802" y="12516"/>
                  <a:pt x="2133" y="12472"/>
                  <a:pt x="1553" y="12775"/>
                </a:cubicBezTo>
                <a:cubicBezTo>
                  <a:pt x="884" y="13043"/>
                  <a:pt x="500" y="13685"/>
                  <a:pt x="206" y="14301"/>
                </a:cubicBezTo>
                <a:cubicBezTo>
                  <a:pt x="0" y="14684"/>
                  <a:pt x="188" y="15121"/>
                  <a:pt x="438" y="15434"/>
                </a:cubicBezTo>
                <a:cubicBezTo>
                  <a:pt x="901" y="15987"/>
                  <a:pt x="1490" y="16415"/>
                  <a:pt x="2106" y="16790"/>
                </a:cubicBezTo>
                <a:cubicBezTo>
                  <a:pt x="2971" y="17432"/>
                  <a:pt x="4042" y="17646"/>
                  <a:pt x="5005" y="18083"/>
                </a:cubicBezTo>
                <a:cubicBezTo>
                  <a:pt x="7583" y="18993"/>
                  <a:pt x="10322" y="19403"/>
                  <a:pt x="13052" y="19475"/>
                </a:cubicBezTo>
                <a:cubicBezTo>
                  <a:pt x="13426" y="19541"/>
                  <a:pt x="13803" y="19565"/>
                  <a:pt x="14181" y="19565"/>
                </a:cubicBezTo>
                <a:cubicBezTo>
                  <a:pt x="14975" y="19565"/>
                  <a:pt x="15772" y="19458"/>
                  <a:pt x="16558" y="19403"/>
                </a:cubicBezTo>
                <a:cubicBezTo>
                  <a:pt x="16789" y="19344"/>
                  <a:pt x="17025" y="19294"/>
                  <a:pt x="17263" y="19294"/>
                </a:cubicBezTo>
                <a:cubicBezTo>
                  <a:pt x="17346" y="19294"/>
                  <a:pt x="17429" y="19300"/>
                  <a:pt x="17512" y="19314"/>
                </a:cubicBezTo>
                <a:cubicBezTo>
                  <a:pt x="18405" y="19965"/>
                  <a:pt x="18984" y="20938"/>
                  <a:pt x="19493" y="21901"/>
                </a:cubicBezTo>
                <a:cubicBezTo>
                  <a:pt x="19930" y="22874"/>
                  <a:pt x="20323" y="23917"/>
                  <a:pt x="20269" y="24997"/>
                </a:cubicBezTo>
                <a:cubicBezTo>
                  <a:pt x="20242" y="25550"/>
                  <a:pt x="19761" y="25898"/>
                  <a:pt x="19386" y="26228"/>
                </a:cubicBezTo>
                <a:cubicBezTo>
                  <a:pt x="18458" y="25015"/>
                  <a:pt x="17307" y="23989"/>
                  <a:pt x="16005" y="23204"/>
                </a:cubicBezTo>
                <a:cubicBezTo>
                  <a:pt x="14658" y="22392"/>
                  <a:pt x="13329" y="21509"/>
                  <a:pt x="11839" y="21000"/>
                </a:cubicBezTo>
                <a:cubicBezTo>
                  <a:pt x="10634" y="20536"/>
                  <a:pt x="9403" y="20117"/>
                  <a:pt x="8145" y="19841"/>
                </a:cubicBezTo>
                <a:cubicBezTo>
                  <a:pt x="6785" y="19567"/>
                  <a:pt x="5394" y="19455"/>
                  <a:pt x="4008" y="19455"/>
                </a:cubicBezTo>
                <a:cubicBezTo>
                  <a:pt x="3903" y="19455"/>
                  <a:pt x="3798" y="19456"/>
                  <a:pt x="3694" y="19457"/>
                </a:cubicBezTo>
                <a:cubicBezTo>
                  <a:pt x="3114" y="19475"/>
                  <a:pt x="2561" y="19689"/>
                  <a:pt x="2026" y="19894"/>
                </a:cubicBezTo>
                <a:cubicBezTo>
                  <a:pt x="1579" y="20099"/>
                  <a:pt x="1053" y="20322"/>
                  <a:pt x="884" y="20822"/>
                </a:cubicBezTo>
                <a:cubicBezTo>
                  <a:pt x="696" y="21500"/>
                  <a:pt x="839" y="22267"/>
                  <a:pt x="1267" y="22829"/>
                </a:cubicBezTo>
                <a:cubicBezTo>
                  <a:pt x="2311" y="24310"/>
                  <a:pt x="3872" y="25309"/>
                  <a:pt x="5451" y="26148"/>
                </a:cubicBezTo>
                <a:cubicBezTo>
                  <a:pt x="7530" y="27040"/>
                  <a:pt x="9707" y="27727"/>
                  <a:pt x="11937" y="28075"/>
                </a:cubicBezTo>
                <a:cubicBezTo>
                  <a:pt x="13215" y="28295"/>
                  <a:pt x="14534" y="28466"/>
                  <a:pt x="15845" y="28466"/>
                </a:cubicBezTo>
                <a:cubicBezTo>
                  <a:pt x="16979" y="28466"/>
                  <a:pt x="18107" y="28338"/>
                  <a:pt x="19199" y="28003"/>
                </a:cubicBezTo>
                <a:cubicBezTo>
                  <a:pt x="19725" y="28940"/>
                  <a:pt x="20207" y="29957"/>
                  <a:pt x="20216" y="31054"/>
                </a:cubicBezTo>
                <a:cubicBezTo>
                  <a:pt x="20135" y="31911"/>
                  <a:pt x="19377" y="32437"/>
                  <a:pt x="18851" y="33026"/>
                </a:cubicBezTo>
                <a:cubicBezTo>
                  <a:pt x="19984" y="32803"/>
                  <a:pt x="20688" y="31572"/>
                  <a:pt x="20590" y="30474"/>
                </a:cubicBezTo>
                <a:cubicBezTo>
                  <a:pt x="20671" y="30376"/>
                  <a:pt x="20751" y="30287"/>
                  <a:pt x="20840" y="30198"/>
                </a:cubicBezTo>
                <a:cubicBezTo>
                  <a:pt x="20858" y="30341"/>
                  <a:pt x="20911" y="30626"/>
                  <a:pt x="20929" y="30778"/>
                </a:cubicBezTo>
                <a:cubicBezTo>
                  <a:pt x="20929" y="29850"/>
                  <a:pt x="20697" y="28860"/>
                  <a:pt x="20100" y="28137"/>
                </a:cubicBezTo>
                <a:lnTo>
                  <a:pt x="20100" y="28137"/>
                </a:lnTo>
                <a:cubicBezTo>
                  <a:pt x="20367" y="28744"/>
                  <a:pt x="20626" y="29350"/>
                  <a:pt x="20787" y="30002"/>
                </a:cubicBezTo>
                <a:cubicBezTo>
                  <a:pt x="20706" y="30100"/>
                  <a:pt x="20635" y="30207"/>
                  <a:pt x="20555" y="30314"/>
                </a:cubicBezTo>
                <a:cubicBezTo>
                  <a:pt x="20519" y="29457"/>
                  <a:pt x="19993" y="28735"/>
                  <a:pt x="19805" y="27923"/>
                </a:cubicBezTo>
                <a:lnTo>
                  <a:pt x="19805" y="27923"/>
                </a:lnTo>
                <a:lnTo>
                  <a:pt x="20100" y="28057"/>
                </a:lnTo>
                <a:cubicBezTo>
                  <a:pt x="20073" y="27950"/>
                  <a:pt x="20010" y="27745"/>
                  <a:pt x="19984" y="27646"/>
                </a:cubicBezTo>
                <a:cubicBezTo>
                  <a:pt x="20340" y="27316"/>
                  <a:pt x="20795" y="27093"/>
                  <a:pt x="21054" y="26656"/>
                </a:cubicBezTo>
                <a:cubicBezTo>
                  <a:pt x="21206" y="26398"/>
                  <a:pt x="21420" y="26201"/>
                  <a:pt x="21634" y="25987"/>
                </a:cubicBezTo>
                <a:cubicBezTo>
                  <a:pt x="22089" y="25068"/>
                  <a:pt x="21946" y="23971"/>
                  <a:pt x="21661" y="23016"/>
                </a:cubicBezTo>
                <a:cubicBezTo>
                  <a:pt x="21233" y="21446"/>
                  <a:pt x="20323" y="20055"/>
                  <a:pt x="19261" y="18841"/>
                </a:cubicBezTo>
                <a:cubicBezTo>
                  <a:pt x="20679" y="18395"/>
                  <a:pt x="22125" y="17691"/>
                  <a:pt x="22892" y="16352"/>
                </a:cubicBezTo>
                <a:cubicBezTo>
                  <a:pt x="23507" y="15121"/>
                  <a:pt x="23552" y="13649"/>
                  <a:pt x="23204" y="12329"/>
                </a:cubicBezTo>
                <a:cubicBezTo>
                  <a:pt x="22571" y="10331"/>
                  <a:pt x="21126" y="8689"/>
                  <a:pt x="19439" y="7494"/>
                </a:cubicBezTo>
                <a:cubicBezTo>
                  <a:pt x="19448" y="7440"/>
                  <a:pt x="19466" y="7351"/>
                  <a:pt x="19484" y="7298"/>
                </a:cubicBezTo>
                <a:cubicBezTo>
                  <a:pt x="20626" y="6852"/>
                  <a:pt x="21768" y="5754"/>
                  <a:pt x="21536" y="4416"/>
                </a:cubicBezTo>
                <a:cubicBezTo>
                  <a:pt x="21589" y="3578"/>
                  <a:pt x="21179" y="2819"/>
                  <a:pt x="20876" y="2061"/>
                </a:cubicBezTo>
                <a:cubicBezTo>
                  <a:pt x="20278" y="973"/>
                  <a:pt x="19207" y="63"/>
                  <a:pt x="179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8"/>
          <p:cNvSpPr/>
          <p:nvPr/>
        </p:nvSpPr>
        <p:spPr>
          <a:xfrm>
            <a:off x="11300168" y="-106349"/>
            <a:ext cx="891833" cy="2004300"/>
          </a:xfrm>
          <a:custGeom>
            <a:avLst/>
            <a:gdLst/>
            <a:ahLst/>
            <a:cxnLst/>
            <a:rect l="l" t="t" r="r" b="b"/>
            <a:pathLst>
              <a:path w="26755" h="60129" extrusionOk="0">
                <a:moveTo>
                  <a:pt x="26755" y="1"/>
                </a:moveTo>
                <a:cubicBezTo>
                  <a:pt x="22241" y="2971"/>
                  <a:pt x="17834" y="6085"/>
                  <a:pt x="13873" y="9760"/>
                </a:cubicBezTo>
                <a:cubicBezTo>
                  <a:pt x="8618" y="14640"/>
                  <a:pt x="4149" y="20599"/>
                  <a:pt x="2079" y="27468"/>
                </a:cubicBezTo>
                <a:cubicBezTo>
                  <a:pt x="1" y="34346"/>
                  <a:pt x="545" y="42197"/>
                  <a:pt x="4533" y="48165"/>
                </a:cubicBezTo>
                <a:cubicBezTo>
                  <a:pt x="7271" y="52260"/>
                  <a:pt x="11437" y="55248"/>
                  <a:pt x="15969" y="57175"/>
                </a:cubicBezTo>
                <a:cubicBezTo>
                  <a:pt x="19413" y="58647"/>
                  <a:pt x="23062" y="59530"/>
                  <a:pt x="26755" y="60128"/>
                </a:cubicBezTo>
                <a:lnTo>
                  <a:pt x="26755" y="50145"/>
                </a:lnTo>
                <a:cubicBezTo>
                  <a:pt x="23927" y="49494"/>
                  <a:pt x="21063" y="48941"/>
                  <a:pt x="18316" y="48004"/>
                </a:cubicBezTo>
                <a:cubicBezTo>
                  <a:pt x="13766" y="46461"/>
                  <a:pt x="9287" y="43553"/>
                  <a:pt x="7673" y="39030"/>
                </a:cubicBezTo>
                <a:cubicBezTo>
                  <a:pt x="6620" y="36059"/>
                  <a:pt x="6923" y="32776"/>
                  <a:pt x="7637" y="29707"/>
                </a:cubicBezTo>
                <a:cubicBezTo>
                  <a:pt x="10028" y="19350"/>
                  <a:pt x="17299" y="10171"/>
                  <a:pt x="26755" y="5487"/>
                </a:cubicBezTo>
                <a:lnTo>
                  <a:pt x="2675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7" name="Google Shape;467;p8"/>
          <p:cNvGrpSpPr/>
          <p:nvPr/>
        </p:nvGrpSpPr>
        <p:grpSpPr>
          <a:xfrm>
            <a:off x="7334567" y="911118"/>
            <a:ext cx="1213300" cy="501367"/>
            <a:chOff x="689300" y="1279650"/>
            <a:chExt cx="909975" cy="376025"/>
          </a:xfrm>
        </p:grpSpPr>
        <p:sp>
          <p:nvSpPr>
            <p:cNvPr id="468" name="Google Shape;468;p8"/>
            <p:cNvSpPr/>
            <p:nvPr/>
          </p:nvSpPr>
          <p:spPr>
            <a:xfrm>
              <a:off x="742150" y="1279650"/>
              <a:ext cx="854000" cy="169900"/>
            </a:xfrm>
            <a:custGeom>
              <a:avLst/>
              <a:gdLst/>
              <a:ahLst/>
              <a:cxnLst/>
              <a:rect l="l" t="t" r="r" b="b"/>
              <a:pathLst>
                <a:path w="34160" h="6796" extrusionOk="0">
                  <a:moveTo>
                    <a:pt x="16201" y="1"/>
                  </a:moveTo>
                  <a:cubicBezTo>
                    <a:pt x="16135" y="1"/>
                    <a:pt x="16070" y="1"/>
                    <a:pt x="16005" y="2"/>
                  </a:cubicBezTo>
                  <a:cubicBezTo>
                    <a:pt x="15068" y="38"/>
                    <a:pt x="14105" y="73"/>
                    <a:pt x="13222" y="430"/>
                  </a:cubicBezTo>
                  <a:cubicBezTo>
                    <a:pt x="11830" y="1037"/>
                    <a:pt x="10483" y="1768"/>
                    <a:pt x="9225" y="2625"/>
                  </a:cubicBezTo>
                  <a:cubicBezTo>
                    <a:pt x="8051" y="3284"/>
                    <a:pt x="6701" y="3606"/>
                    <a:pt x="5353" y="3606"/>
                  </a:cubicBezTo>
                  <a:cubicBezTo>
                    <a:pt x="4530" y="3606"/>
                    <a:pt x="3708" y="3486"/>
                    <a:pt x="2927" y="3249"/>
                  </a:cubicBezTo>
                  <a:cubicBezTo>
                    <a:pt x="2739" y="3205"/>
                    <a:pt x="2552" y="3160"/>
                    <a:pt x="2365" y="3115"/>
                  </a:cubicBezTo>
                  <a:cubicBezTo>
                    <a:pt x="1571" y="2848"/>
                    <a:pt x="768" y="2607"/>
                    <a:pt x="1" y="2268"/>
                  </a:cubicBezTo>
                  <a:lnTo>
                    <a:pt x="1" y="2268"/>
                  </a:lnTo>
                  <a:cubicBezTo>
                    <a:pt x="375" y="2741"/>
                    <a:pt x="902" y="3062"/>
                    <a:pt x="1419" y="3356"/>
                  </a:cubicBezTo>
                  <a:cubicBezTo>
                    <a:pt x="2454" y="3900"/>
                    <a:pt x="3524" y="4382"/>
                    <a:pt x="4648" y="4712"/>
                  </a:cubicBezTo>
                  <a:cubicBezTo>
                    <a:pt x="5113" y="4816"/>
                    <a:pt x="5585" y="4865"/>
                    <a:pt x="6056" y="4865"/>
                  </a:cubicBezTo>
                  <a:cubicBezTo>
                    <a:pt x="7613" y="4865"/>
                    <a:pt x="9167" y="4329"/>
                    <a:pt x="10447" y="3445"/>
                  </a:cubicBezTo>
                  <a:cubicBezTo>
                    <a:pt x="11562" y="2759"/>
                    <a:pt x="12588" y="1893"/>
                    <a:pt x="13855" y="1492"/>
                  </a:cubicBezTo>
                  <a:cubicBezTo>
                    <a:pt x="14551" y="1234"/>
                    <a:pt x="15277" y="1126"/>
                    <a:pt x="16009" y="1126"/>
                  </a:cubicBezTo>
                  <a:cubicBezTo>
                    <a:pt x="17078" y="1126"/>
                    <a:pt x="18157" y="1358"/>
                    <a:pt x="19163" y="1697"/>
                  </a:cubicBezTo>
                  <a:cubicBezTo>
                    <a:pt x="20483" y="2268"/>
                    <a:pt x="21616" y="3178"/>
                    <a:pt x="22838" y="3918"/>
                  </a:cubicBezTo>
                  <a:cubicBezTo>
                    <a:pt x="23445" y="4284"/>
                    <a:pt x="23954" y="4784"/>
                    <a:pt x="24578" y="5096"/>
                  </a:cubicBezTo>
                  <a:cubicBezTo>
                    <a:pt x="25666" y="5640"/>
                    <a:pt x="26755" y="6238"/>
                    <a:pt x="27968" y="6416"/>
                  </a:cubicBezTo>
                  <a:cubicBezTo>
                    <a:pt x="28361" y="6470"/>
                    <a:pt x="28753" y="6550"/>
                    <a:pt x="29101" y="6755"/>
                  </a:cubicBezTo>
                  <a:cubicBezTo>
                    <a:pt x="29287" y="6783"/>
                    <a:pt x="29474" y="6796"/>
                    <a:pt x="29659" y="6796"/>
                  </a:cubicBezTo>
                  <a:cubicBezTo>
                    <a:pt x="30672" y="6796"/>
                    <a:pt x="31664" y="6412"/>
                    <a:pt x="32553" y="5952"/>
                  </a:cubicBezTo>
                  <a:cubicBezTo>
                    <a:pt x="33321" y="5622"/>
                    <a:pt x="34088" y="5042"/>
                    <a:pt x="34159" y="4141"/>
                  </a:cubicBezTo>
                  <a:lnTo>
                    <a:pt x="34159" y="4141"/>
                  </a:lnTo>
                  <a:cubicBezTo>
                    <a:pt x="33838" y="4418"/>
                    <a:pt x="33463" y="4632"/>
                    <a:pt x="33044" y="4748"/>
                  </a:cubicBezTo>
                  <a:cubicBezTo>
                    <a:pt x="32473" y="4855"/>
                    <a:pt x="31991" y="5212"/>
                    <a:pt x="31429" y="5346"/>
                  </a:cubicBezTo>
                  <a:cubicBezTo>
                    <a:pt x="30829" y="5486"/>
                    <a:pt x="30214" y="5696"/>
                    <a:pt x="29595" y="5696"/>
                  </a:cubicBezTo>
                  <a:cubicBezTo>
                    <a:pt x="29386" y="5696"/>
                    <a:pt x="29176" y="5672"/>
                    <a:pt x="28967" y="5613"/>
                  </a:cubicBezTo>
                  <a:cubicBezTo>
                    <a:pt x="27112" y="5176"/>
                    <a:pt x="25336" y="4382"/>
                    <a:pt x="23811" y="3231"/>
                  </a:cubicBezTo>
                  <a:cubicBezTo>
                    <a:pt x="22981" y="2580"/>
                    <a:pt x="22080" y="1991"/>
                    <a:pt x="21090" y="1634"/>
                  </a:cubicBezTo>
                  <a:lnTo>
                    <a:pt x="21206" y="1385"/>
                  </a:lnTo>
                  <a:lnTo>
                    <a:pt x="21206" y="1385"/>
                  </a:lnTo>
                  <a:cubicBezTo>
                    <a:pt x="21090" y="1429"/>
                    <a:pt x="20876" y="1518"/>
                    <a:pt x="20760" y="1563"/>
                  </a:cubicBezTo>
                  <a:lnTo>
                    <a:pt x="20929" y="1251"/>
                  </a:lnTo>
                  <a:lnTo>
                    <a:pt x="20929" y="1251"/>
                  </a:lnTo>
                  <a:cubicBezTo>
                    <a:pt x="20822" y="1278"/>
                    <a:pt x="20608" y="1322"/>
                    <a:pt x="20501" y="1358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45" y="439"/>
                    <a:pt x="18503" y="234"/>
                  </a:cubicBezTo>
                  <a:cubicBezTo>
                    <a:pt x="17754" y="53"/>
                    <a:pt x="16975" y="1"/>
                    <a:pt x="16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840275" y="1409025"/>
              <a:ext cx="759000" cy="143575"/>
            </a:xfrm>
            <a:custGeom>
              <a:avLst/>
              <a:gdLst/>
              <a:ahLst/>
              <a:cxnLst/>
              <a:rect l="l" t="t" r="r" b="b"/>
              <a:pathLst>
                <a:path w="30360" h="5743" extrusionOk="0">
                  <a:moveTo>
                    <a:pt x="3516" y="3132"/>
                  </a:moveTo>
                  <a:lnTo>
                    <a:pt x="3516" y="3239"/>
                  </a:lnTo>
                  <a:lnTo>
                    <a:pt x="3284" y="3239"/>
                  </a:lnTo>
                  <a:lnTo>
                    <a:pt x="3284" y="3132"/>
                  </a:lnTo>
                  <a:close/>
                  <a:moveTo>
                    <a:pt x="2598" y="3216"/>
                  </a:moveTo>
                  <a:cubicBezTo>
                    <a:pt x="2765" y="3216"/>
                    <a:pt x="2943" y="3252"/>
                    <a:pt x="3070" y="3293"/>
                  </a:cubicBezTo>
                  <a:lnTo>
                    <a:pt x="3070" y="3355"/>
                  </a:lnTo>
                  <a:cubicBezTo>
                    <a:pt x="2951" y="3394"/>
                    <a:pt x="2824" y="3409"/>
                    <a:pt x="2696" y="3409"/>
                  </a:cubicBezTo>
                  <a:cubicBezTo>
                    <a:pt x="2525" y="3409"/>
                    <a:pt x="2353" y="3382"/>
                    <a:pt x="2195" y="3346"/>
                  </a:cubicBezTo>
                  <a:cubicBezTo>
                    <a:pt x="2283" y="3250"/>
                    <a:pt x="2436" y="3216"/>
                    <a:pt x="2598" y="3216"/>
                  </a:cubicBezTo>
                  <a:close/>
                  <a:moveTo>
                    <a:pt x="12899" y="1"/>
                  </a:moveTo>
                  <a:cubicBezTo>
                    <a:pt x="12140" y="1"/>
                    <a:pt x="11382" y="149"/>
                    <a:pt x="10661" y="367"/>
                  </a:cubicBezTo>
                  <a:cubicBezTo>
                    <a:pt x="10055" y="652"/>
                    <a:pt x="9386" y="742"/>
                    <a:pt x="8806" y="1072"/>
                  </a:cubicBezTo>
                  <a:cubicBezTo>
                    <a:pt x="7700" y="1616"/>
                    <a:pt x="6593" y="2205"/>
                    <a:pt x="5371" y="2445"/>
                  </a:cubicBezTo>
                  <a:cubicBezTo>
                    <a:pt x="5478" y="2472"/>
                    <a:pt x="5701" y="2526"/>
                    <a:pt x="5808" y="2553"/>
                  </a:cubicBezTo>
                  <a:cubicBezTo>
                    <a:pt x="5202" y="2865"/>
                    <a:pt x="4515" y="2981"/>
                    <a:pt x="3864" y="3177"/>
                  </a:cubicBezTo>
                  <a:cubicBezTo>
                    <a:pt x="3755" y="3086"/>
                    <a:pt x="3618" y="3041"/>
                    <a:pt x="3481" y="3041"/>
                  </a:cubicBezTo>
                  <a:cubicBezTo>
                    <a:pt x="3337" y="3041"/>
                    <a:pt x="3193" y="3090"/>
                    <a:pt x="3079" y="3186"/>
                  </a:cubicBezTo>
                  <a:cubicBezTo>
                    <a:pt x="2921" y="3152"/>
                    <a:pt x="2763" y="3139"/>
                    <a:pt x="2606" y="3139"/>
                  </a:cubicBezTo>
                  <a:cubicBezTo>
                    <a:pt x="2390" y="3139"/>
                    <a:pt x="2175" y="3164"/>
                    <a:pt x="1963" y="3195"/>
                  </a:cubicBezTo>
                  <a:cubicBezTo>
                    <a:pt x="1865" y="3150"/>
                    <a:pt x="1776" y="3097"/>
                    <a:pt x="1687" y="3043"/>
                  </a:cubicBezTo>
                  <a:lnTo>
                    <a:pt x="1687" y="3043"/>
                  </a:lnTo>
                  <a:lnTo>
                    <a:pt x="1696" y="3230"/>
                  </a:lnTo>
                  <a:cubicBezTo>
                    <a:pt x="1426" y="3200"/>
                    <a:pt x="1153" y="3187"/>
                    <a:pt x="881" y="3187"/>
                  </a:cubicBezTo>
                  <a:cubicBezTo>
                    <a:pt x="587" y="3187"/>
                    <a:pt x="293" y="3203"/>
                    <a:pt x="1" y="3230"/>
                  </a:cubicBezTo>
                  <a:lnTo>
                    <a:pt x="10" y="3346"/>
                  </a:lnTo>
                  <a:cubicBezTo>
                    <a:pt x="349" y="3436"/>
                    <a:pt x="694" y="3451"/>
                    <a:pt x="1041" y="3451"/>
                  </a:cubicBezTo>
                  <a:cubicBezTo>
                    <a:pt x="1228" y="3451"/>
                    <a:pt x="1415" y="3447"/>
                    <a:pt x="1602" y="3447"/>
                  </a:cubicBezTo>
                  <a:cubicBezTo>
                    <a:pt x="1761" y="3447"/>
                    <a:pt x="1921" y="3450"/>
                    <a:pt x="2079" y="3462"/>
                  </a:cubicBezTo>
                  <a:cubicBezTo>
                    <a:pt x="1589" y="3578"/>
                    <a:pt x="1062" y="3516"/>
                    <a:pt x="563" y="3578"/>
                  </a:cubicBezTo>
                  <a:cubicBezTo>
                    <a:pt x="1203" y="3762"/>
                    <a:pt x="1865" y="3830"/>
                    <a:pt x="2530" y="3830"/>
                  </a:cubicBezTo>
                  <a:cubicBezTo>
                    <a:pt x="3320" y="3830"/>
                    <a:pt x="4115" y="3734"/>
                    <a:pt x="4890" y="3623"/>
                  </a:cubicBezTo>
                  <a:cubicBezTo>
                    <a:pt x="5122" y="3603"/>
                    <a:pt x="5350" y="3499"/>
                    <a:pt x="5584" y="3499"/>
                  </a:cubicBezTo>
                  <a:cubicBezTo>
                    <a:pt x="5664" y="3499"/>
                    <a:pt x="5745" y="3511"/>
                    <a:pt x="5826" y="3543"/>
                  </a:cubicBezTo>
                  <a:lnTo>
                    <a:pt x="5835" y="3373"/>
                  </a:lnTo>
                  <a:cubicBezTo>
                    <a:pt x="5874" y="3497"/>
                    <a:pt x="5933" y="3683"/>
                    <a:pt x="6049" y="3683"/>
                  </a:cubicBezTo>
                  <a:cubicBezTo>
                    <a:pt x="6091" y="3683"/>
                    <a:pt x="6141" y="3658"/>
                    <a:pt x="6201" y="3596"/>
                  </a:cubicBezTo>
                  <a:cubicBezTo>
                    <a:pt x="7343" y="3204"/>
                    <a:pt x="8404" y="2642"/>
                    <a:pt x="9448" y="2062"/>
                  </a:cubicBezTo>
                  <a:cubicBezTo>
                    <a:pt x="10433" y="1503"/>
                    <a:pt x="11563" y="1192"/>
                    <a:pt x="12694" y="1192"/>
                  </a:cubicBezTo>
                  <a:cubicBezTo>
                    <a:pt x="13223" y="1192"/>
                    <a:pt x="13751" y="1260"/>
                    <a:pt x="14266" y="1402"/>
                  </a:cubicBezTo>
                  <a:cubicBezTo>
                    <a:pt x="15550" y="1660"/>
                    <a:pt x="16639" y="2428"/>
                    <a:pt x="17870" y="2847"/>
                  </a:cubicBezTo>
                  <a:cubicBezTo>
                    <a:pt x="18396" y="3097"/>
                    <a:pt x="19038" y="3204"/>
                    <a:pt x="19431" y="3668"/>
                  </a:cubicBezTo>
                  <a:cubicBezTo>
                    <a:pt x="21188" y="4372"/>
                    <a:pt x="22901" y="5273"/>
                    <a:pt x="24775" y="5639"/>
                  </a:cubicBezTo>
                  <a:cubicBezTo>
                    <a:pt x="25183" y="5709"/>
                    <a:pt x="25594" y="5743"/>
                    <a:pt x="26006" y="5743"/>
                  </a:cubicBezTo>
                  <a:cubicBezTo>
                    <a:pt x="27168" y="5743"/>
                    <a:pt x="28326" y="5476"/>
                    <a:pt x="29387" y="5015"/>
                  </a:cubicBezTo>
                  <a:cubicBezTo>
                    <a:pt x="29815" y="4783"/>
                    <a:pt x="30279" y="4435"/>
                    <a:pt x="30359" y="3917"/>
                  </a:cubicBezTo>
                  <a:lnTo>
                    <a:pt x="30359" y="3917"/>
                  </a:lnTo>
                  <a:cubicBezTo>
                    <a:pt x="29699" y="3998"/>
                    <a:pt x="29039" y="4024"/>
                    <a:pt x="28388" y="4176"/>
                  </a:cubicBezTo>
                  <a:cubicBezTo>
                    <a:pt x="27633" y="4333"/>
                    <a:pt x="26853" y="4455"/>
                    <a:pt x="26079" y="4455"/>
                  </a:cubicBezTo>
                  <a:cubicBezTo>
                    <a:pt x="25488" y="4455"/>
                    <a:pt x="24900" y="4384"/>
                    <a:pt x="24329" y="4203"/>
                  </a:cubicBezTo>
                  <a:cubicBezTo>
                    <a:pt x="23026" y="3917"/>
                    <a:pt x="21786" y="3409"/>
                    <a:pt x="20564" y="2865"/>
                  </a:cubicBezTo>
                  <a:cubicBezTo>
                    <a:pt x="20037" y="2615"/>
                    <a:pt x="19449" y="2508"/>
                    <a:pt x="18949" y="2187"/>
                  </a:cubicBezTo>
                  <a:cubicBezTo>
                    <a:pt x="18815" y="2133"/>
                    <a:pt x="18673" y="2080"/>
                    <a:pt x="18530" y="2026"/>
                  </a:cubicBezTo>
                  <a:cubicBezTo>
                    <a:pt x="17094" y="1214"/>
                    <a:pt x="15604" y="420"/>
                    <a:pt x="13971" y="108"/>
                  </a:cubicBezTo>
                  <a:cubicBezTo>
                    <a:pt x="13616" y="34"/>
                    <a:pt x="13257" y="1"/>
                    <a:pt x="12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89300" y="1529950"/>
              <a:ext cx="896800" cy="125725"/>
            </a:xfrm>
            <a:custGeom>
              <a:avLst/>
              <a:gdLst/>
              <a:ahLst/>
              <a:cxnLst/>
              <a:rect l="l" t="t" r="r" b="b"/>
              <a:pathLst>
                <a:path w="35872" h="5029" extrusionOk="0">
                  <a:moveTo>
                    <a:pt x="21069" y="0"/>
                  </a:moveTo>
                  <a:cubicBezTo>
                    <a:pt x="19510" y="0"/>
                    <a:pt x="17945" y="452"/>
                    <a:pt x="16540" y="1114"/>
                  </a:cubicBezTo>
                  <a:cubicBezTo>
                    <a:pt x="14354" y="2024"/>
                    <a:pt x="12053" y="2827"/>
                    <a:pt x="9653" y="2836"/>
                  </a:cubicBezTo>
                  <a:cubicBezTo>
                    <a:pt x="9368" y="2844"/>
                    <a:pt x="9082" y="2848"/>
                    <a:pt x="8796" y="2848"/>
                  </a:cubicBezTo>
                  <a:cubicBezTo>
                    <a:pt x="7050" y="2848"/>
                    <a:pt x="5297" y="2686"/>
                    <a:pt x="3649" y="2096"/>
                  </a:cubicBezTo>
                  <a:cubicBezTo>
                    <a:pt x="2926" y="1819"/>
                    <a:pt x="2195" y="1569"/>
                    <a:pt x="1499" y="1239"/>
                  </a:cubicBezTo>
                  <a:cubicBezTo>
                    <a:pt x="1220" y="1117"/>
                    <a:pt x="942" y="945"/>
                    <a:pt x="630" y="945"/>
                  </a:cubicBezTo>
                  <a:cubicBezTo>
                    <a:pt x="622" y="945"/>
                    <a:pt x="615" y="945"/>
                    <a:pt x="607" y="945"/>
                  </a:cubicBezTo>
                  <a:lnTo>
                    <a:pt x="634" y="784"/>
                  </a:lnTo>
                  <a:lnTo>
                    <a:pt x="634" y="784"/>
                  </a:lnTo>
                  <a:cubicBezTo>
                    <a:pt x="553" y="811"/>
                    <a:pt x="402" y="856"/>
                    <a:pt x="330" y="882"/>
                  </a:cubicBezTo>
                  <a:lnTo>
                    <a:pt x="339" y="686"/>
                  </a:lnTo>
                  <a:lnTo>
                    <a:pt x="339" y="686"/>
                  </a:lnTo>
                  <a:cubicBezTo>
                    <a:pt x="250" y="695"/>
                    <a:pt x="89" y="704"/>
                    <a:pt x="0" y="713"/>
                  </a:cubicBezTo>
                  <a:cubicBezTo>
                    <a:pt x="188" y="972"/>
                    <a:pt x="420" y="1204"/>
                    <a:pt x="553" y="1498"/>
                  </a:cubicBezTo>
                  <a:cubicBezTo>
                    <a:pt x="1017" y="1971"/>
                    <a:pt x="1642" y="2203"/>
                    <a:pt x="2159" y="2604"/>
                  </a:cubicBezTo>
                  <a:cubicBezTo>
                    <a:pt x="3319" y="3229"/>
                    <a:pt x="4541" y="3773"/>
                    <a:pt x="5826" y="4076"/>
                  </a:cubicBezTo>
                  <a:cubicBezTo>
                    <a:pt x="7152" y="4266"/>
                    <a:pt x="8490" y="4405"/>
                    <a:pt x="9827" y="4405"/>
                  </a:cubicBezTo>
                  <a:cubicBezTo>
                    <a:pt x="10495" y="4405"/>
                    <a:pt x="11163" y="4371"/>
                    <a:pt x="11830" y="4290"/>
                  </a:cubicBezTo>
                  <a:cubicBezTo>
                    <a:pt x="13819" y="3925"/>
                    <a:pt x="15728" y="3211"/>
                    <a:pt x="17548" y="2345"/>
                  </a:cubicBezTo>
                  <a:cubicBezTo>
                    <a:pt x="18639" y="1878"/>
                    <a:pt x="19863" y="1591"/>
                    <a:pt x="21070" y="1591"/>
                  </a:cubicBezTo>
                  <a:cubicBezTo>
                    <a:pt x="22283" y="1591"/>
                    <a:pt x="23478" y="1880"/>
                    <a:pt x="24506" y="2569"/>
                  </a:cubicBezTo>
                  <a:cubicBezTo>
                    <a:pt x="26237" y="3657"/>
                    <a:pt x="28102" y="4611"/>
                    <a:pt x="30127" y="4986"/>
                  </a:cubicBezTo>
                  <a:cubicBezTo>
                    <a:pt x="30433" y="5014"/>
                    <a:pt x="30741" y="5029"/>
                    <a:pt x="31051" y="5029"/>
                  </a:cubicBezTo>
                  <a:cubicBezTo>
                    <a:pt x="32338" y="5029"/>
                    <a:pt x="33629" y="4770"/>
                    <a:pt x="34730" y="4094"/>
                  </a:cubicBezTo>
                  <a:cubicBezTo>
                    <a:pt x="35122" y="3755"/>
                    <a:pt x="35568" y="3478"/>
                    <a:pt x="35872" y="3059"/>
                  </a:cubicBezTo>
                  <a:lnTo>
                    <a:pt x="35872" y="3059"/>
                  </a:lnTo>
                  <a:cubicBezTo>
                    <a:pt x="35221" y="3434"/>
                    <a:pt x="34587" y="3951"/>
                    <a:pt x="33802" y="3996"/>
                  </a:cubicBezTo>
                  <a:cubicBezTo>
                    <a:pt x="33945" y="3925"/>
                    <a:pt x="34097" y="3862"/>
                    <a:pt x="34239" y="3800"/>
                  </a:cubicBezTo>
                  <a:cubicBezTo>
                    <a:pt x="34525" y="3577"/>
                    <a:pt x="34819" y="3362"/>
                    <a:pt x="35096" y="3131"/>
                  </a:cubicBezTo>
                  <a:cubicBezTo>
                    <a:pt x="35176" y="3086"/>
                    <a:pt x="35337" y="2997"/>
                    <a:pt x="35417" y="2952"/>
                  </a:cubicBezTo>
                  <a:lnTo>
                    <a:pt x="35417" y="2952"/>
                  </a:lnTo>
                  <a:cubicBezTo>
                    <a:pt x="35078" y="3015"/>
                    <a:pt x="34748" y="3139"/>
                    <a:pt x="34453" y="3309"/>
                  </a:cubicBezTo>
                  <a:lnTo>
                    <a:pt x="34453" y="3104"/>
                  </a:lnTo>
                  <a:cubicBezTo>
                    <a:pt x="33856" y="3211"/>
                    <a:pt x="33258" y="3273"/>
                    <a:pt x="32687" y="3461"/>
                  </a:cubicBezTo>
                  <a:cubicBezTo>
                    <a:pt x="32254" y="3552"/>
                    <a:pt x="31818" y="3594"/>
                    <a:pt x="31384" y="3594"/>
                  </a:cubicBezTo>
                  <a:cubicBezTo>
                    <a:pt x="29730" y="3594"/>
                    <a:pt x="28092" y="2982"/>
                    <a:pt x="26701" y="2114"/>
                  </a:cubicBezTo>
                  <a:cubicBezTo>
                    <a:pt x="25532" y="1498"/>
                    <a:pt x="24497" y="588"/>
                    <a:pt x="23177" y="303"/>
                  </a:cubicBezTo>
                  <a:cubicBezTo>
                    <a:pt x="22486" y="94"/>
                    <a:pt x="21778" y="0"/>
                    <a:pt x="2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8"/>
          <p:cNvGrpSpPr/>
          <p:nvPr/>
        </p:nvGrpSpPr>
        <p:grpSpPr>
          <a:xfrm>
            <a:off x="1282200" y="4636401"/>
            <a:ext cx="822200" cy="704300"/>
            <a:chOff x="375750" y="1942525"/>
            <a:chExt cx="616650" cy="528225"/>
          </a:xfrm>
        </p:grpSpPr>
        <p:sp>
          <p:nvSpPr>
            <p:cNvPr id="472" name="Google Shape;472;p8"/>
            <p:cNvSpPr/>
            <p:nvPr/>
          </p:nvSpPr>
          <p:spPr>
            <a:xfrm>
              <a:off x="856350" y="1942525"/>
              <a:ext cx="136050" cy="136500"/>
            </a:xfrm>
            <a:custGeom>
              <a:avLst/>
              <a:gdLst/>
              <a:ahLst/>
              <a:cxnLst/>
              <a:rect l="l" t="t" r="r" b="b"/>
              <a:pathLst>
                <a:path w="5442" h="5460" extrusionOk="0">
                  <a:moveTo>
                    <a:pt x="2962" y="0"/>
                  </a:moveTo>
                  <a:cubicBezTo>
                    <a:pt x="2275" y="214"/>
                    <a:pt x="1695" y="651"/>
                    <a:pt x="1106" y="1044"/>
                  </a:cubicBezTo>
                  <a:cubicBezTo>
                    <a:pt x="214" y="1606"/>
                    <a:pt x="0" y="2864"/>
                    <a:pt x="357" y="3792"/>
                  </a:cubicBezTo>
                  <a:cubicBezTo>
                    <a:pt x="400" y="4001"/>
                    <a:pt x="519" y="4291"/>
                    <a:pt x="728" y="4291"/>
                  </a:cubicBezTo>
                  <a:cubicBezTo>
                    <a:pt x="778" y="4291"/>
                    <a:pt x="832" y="4275"/>
                    <a:pt x="892" y="4238"/>
                  </a:cubicBezTo>
                  <a:cubicBezTo>
                    <a:pt x="1320" y="4273"/>
                    <a:pt x="1231" y="4737"/>
                    <a:pt x="1320" y="5032"/>
                  </a:cubicBezTo>
                  <a:cubicBezTo>
                    <a:pt x="1490" y="5040"/>
                    <a:pt x="1651" y="5040"/>
                    <a:pt x="1820" y="5040"/>
                  </a:cubicBezTo>
                  <a:cubicBezTo>
                    <a:pt x="1847" y="5148"/>
                    <a:pt x="1874" y="5255"/>
                    <a:pt x="1900" y="5353"/>
                  </a:cubicBezTo>
                  <a:cubicBezTo>
                    <a:pt x="2284" y="5388"/>
                    <a:pt x="2668" y="5415"/>
                    <a:pt x="3051" y="5460"/>
                  </a:cubicBezTo>
                  <a:cubicBezTo>
                    <a:pt x="3542" y="5085"/>
                    <a:pt x="4175" y="4889"/>
                    <a:pt x="4541" y="4371"/>
                  </a:cubicBezTo>
                  <a:cubicBezTo>
                    <a:pt x="5165" y="3506"/>
                    <a:pt x="5442" y="2311"/>
                    <a:pt x="4978" y="1320"/>
                  </a:cubicBezTo>
                  <a:cubicBezTo>
                    <a:pt x="4737" y="446"/>
                    <a:pt x="3756" y="143"/>
                    <a:pt x="2962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78150" y="1956075"/>
              <a:ext cx="107975" cy="144825"/>
            </a:xfrm>
            <a:custGeom>
              <a:avLst/>
              <a:gdLst/>
              <a:ahLst/>
              <a:cxnLst/>
              <a:rect l="l" t="t" r="r" b="b"/>
              <a:pathLst>
                <a:path w="4319" h="5793" extrusionOk="0">
                  <a:moveTo>
                    <a:pt x="3297" y="0"/>
                  </a:moveTo>
                  <a:cubicBezTo>
                    <a:pt x="2861" y="0"/>
                    <a:pt x="2461" y="186"/>
                    <a:pt x="2061" y="350"/>
                  </a:cubicBezTo>
                  <a:cubicBezTo>
                    <a:pt x="1231" y="841"/>
                    <a:pt x="901" y="1778"/>
                    <a:pt x="509" y="2598"/>
                  </a:cubicBezTo>
                  <a:cubicBezTo>
                    <a:pt x="286" y="3330"/>
                    <a:pt x="0" y="4070"/>
                    <a:pt x="89" y="4846"/>
                  </a:cubicBezTo>
                  <a:cubicBezTo>
                    <a:pt x="268" y="5132"/>
                    <a:pt x="634" y="5230"/>
                    <a:pt x="919" y="5382"/>
                  </a:cubicBezTo>
                  <a:cubicBezTo>
                    <a:pt x="937" y="5462"/>
                    <a:pt x="982" y="5614"/>
                    <a:pt x="1008" y="5694"/>
                  </a:cubicBezTo>
                  <a:cubicBezTo>
                    <a:pt x="1124" y="5721"/>
                    <a:pt x="1365" y="5765"/>
                    <a:pt x="1481" y="5792"/>
                  </a:cubicBezTo>
                  <a:cubicBezTo>
                    <a:pt x="1909" y="5640"/>
                    <a:pt x="2230" y="5292"/>
                    <a:pt x="2659" y="5141"/>
                  </a:cubicBezTo>
                  <a:cubicBezTo>
                    <a:pt x="3533" y="4356"/>
                    <a:pt x="4095" y="3241"/>
                    <a:pt x="4291" y="2081"/>
                  </a:cubicBezTo>
                  <a:cubicBezTo>
                    <a:pt x="4318" y="1608"/>
                    <a:pt x="4211" y="1135"/>
                    <a:pt x="4149" y="671"/>
                  </a:cubicBezTo>
                  <a:cubicBezTo>
                    <a:pt x="3961" y="564"/>
                    <a:pt x="3783" y="457"/>
                    <a:pt x="3595" y="350"/>
                  </a:cubicBezTo>
                  <a:cubicBezTo>
                    <a:pt x="3569" y="261"/>
                    <a:pt x="3506" y="100"/>
                    <a:pt x="3479" y="11"/>
                  </a:cubicBezTo>
                  <a:cubicBezTo>
                    <a:pt x="3418" y="4"/>
                    <a:pt x="3357" y="0"/>
                    <a:pt x="3297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55775" y="1981450"/>
              <a:ext cx="131175" cy="161600"/>
            </a:xfrm>
            <a:custGeom>
              <a:avLst/>
              <a:gdLst/>
              <a:ahLst/>
              <a:cxnLst/>
              <a:rect l="l" t="t" r="r" b="b"/>
              <a:pathLst>
                <a:path w="5247" h="6464" extrusionOk="0">
                  <a:moveTo>
                    <a:pt x="3299" y="0"/>
                  </a:moveTo>
                  <a:cubicBezTo>
                    <a:pt x="2908" y="0"/>
                    <a:pt x="2461" y="250"/>
                    <a:pt x="2160" y="450"/>
                  </a:cubicBezTo>
                  <a:cubicBezTo>
                    <a:pt x="2062" y="450"/>
                    <a:pt x="1874" y="450"/>
                    <a:pt x="1776" y="459"/>
                  </a:cubicBezTo>
                  <a:cubicBezTo>
                    <a:pt x="1125" y="968"/>
                    <a:pt x="590" y="1646"/>
                    <a:pt x="349" y="2449"/>
                  </a:cubicBezTo>
                  <a:cubicBezTo>
                    <a:pt x="1" y="3269"/>
                    <a:pt x="331" y="4153"/>
                    <a:pt x="367" y="5000"/>
                  </a:cubicBezTo>
                  <a:cubicBezTo>
                    <a:pt x="465" y="5143"/>
                    <a:pt x="572" y="5286"/>
                    <a:pt x="670" y="5428"/>
                  </a:cubicBezTo>
                  <a:cubicBezTo>
                    <a:pt x="1196" y="5848"/>
                    <a:pt x="1758" y="6240"/>
                    <a:pt x="2401" y="6463"/>
                  </a:cubicBezTo>
                  <a:cubicBezTo>
                    <a:pt x="2427" y="6392"/>
                    <a:pt x="2481" y="6240"/>
                    <a:pt x="2508" y="6169"/>
                  </a:cubicBezTo>
                  <a:cubicBezTo>
                    <a:pt x="2526" y="6213"/>
                    <a:pt x="2561" y="6320"/>
                    <a:pt x="2579" y="6374"/>
                  </a:cubicBezTo>
                  <a:cubicBezTo>
                    <a:pt x="3560" y="6062"/>
                    <a:pt x="4283" y="5196"/>
                    <a:pt x="4551" y="4215"/>
                  </a:cubicBezTo>
                  <a:cubicBezTo>
                    <a:pt x="4997" y="3332"/>
                    <a:pt x="5247" y="2306"/>
                    <a:pt x="4899" y="1342"/>
                  </a:cubicBezTo>
                  <a:cubicBezTo>
                    <a:pt x="4658" y="923"/>
                    <a:pt x="4185" y="727"/>
                    <a:pt x="3899" y="334"/>
                  </a:cubicBezTo>
                  <a:cubicBezTo>
                    <a:pt x="3749" y="90"/>
                    <a:pt x="3534" y="0"/>
                    <a:pt x="3299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552125" y="2173900"/>
              <a:ext cx="119350" cy="110325"/>
            </a:xfrm>
            <a:custGeom>
              <a:avLst/>
              <a:gdLst/>
              <a:ahLst/>
              <a:cxnLst/>
              <a:rect l="l" t="t" r="r" b="b"/>
              <a:pathLst>
                <a:path w="4774" h="4413" extrusionOk="0">
                  <a:moveTo>
                    <a:pt x="3500" y="1"/>
                  </a:moveTo>
                  <a:cubicBezTo>
                    <a:pt x="2975" y="1"/>
                    <a:pt x="2447" y="129"/>
                    <a:pt x="1919" y="129"/>
                  </a:cubicBezTo>
                  <a:cubicBezTo>
                    <a:pt x="1848" y="129"/>
                    <a:pt x="1776" y="126"/>
                    <a:pt x="1705" y="121"/>
                  </a:cubicBezTo>
                  <a:cubicBezTo>
                    <a:pt x="1268" y="273"/>
                    <a:pt x="1062" y="710"/>
                    <a:pt x="741" y="1004"/>
                  </a:cubicBezTo>
                  <a:cubicBezTo>
                    <a:pt x="322" y="1718"/>
                    <a:pt x="188" y="2521"/>
                    <a:pt x="1" y="3315"/>
                  </a:cubicBezTo>
                  <a:cubicBezTo>
                    <a:pt x="144" y="3565"/>
                    <a:pt x="206" y="3886"/>
                    <a:pt x="456" y="4064"/>
                  </a:cubicBezTo>
                  <a:cubicBezTo>
                    <a:pt x="700" y="4159"/>
                    <a:pt x="963" y="4167"/>
                    <a:pt x="1228" y="4167"/>
                  </a:cubicBezTo>
                  <a:cubicBezTo>
                    <a:pt x="1281" y="4167"/>
                    <a:pt x="1334" y="4167"/>
                    <a:pt x="1387" y="4167"/>
                  </a:cubicBezTo>
                  <a:cubicBezTo>
                    <a:pt x="1467" y="4167"/>
                    <a:pt x="1546" y="4168"/>
                    <a:pt x="1624" y="4171"/>
                  </a:cubicBezTo>
                  <a:cubicBezTo>
                    <a:pt x="1660" y="4225"/>
                    <a:pt x="1740" y="4341"/>
                    <a:pt x="1785" y="4403"/>
                  </a:cubicBezTo>
                  <a:cubicBezTo>
                    <a:pt x="2053" y="4385"/>
                    <a:pt x="2329" y="4412"/>
                    <a:pt x="2597" y="4367"/>
                  </a:cubicBezTo>
                  <a:cubicBezTo>
                    <a:pt x="2900" y="4091"/>
                    <a:pt x="3007" y="3672"/>
                    <a:pt x="3302" y="3386"/>
                  </a:cubicBezTo>
                  <a:cubicBezTo>
                    <a:pt x="3944" y="2646"/>
                    <a:pt x="4559" y="1843"/>
                    <a:pt x="4774" y="862"/>
                  </a:cubicBezTo>
                  <a:cubicBezTo>
                    <a:pt x="4765" y="514"/>
                    <a:pt x="4435" y="317"/>
                    <a:pt x="4212" y="103"/>
                  </a:cubicBezTo>
                  <a:cubicBezTo>
                    <a:pt x="3975" y="27"/>
                    <a:pt x="3738" y="1"/>
                    <a:pt x="3500" y="1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795450" y="2181125"/>
              <a:ext cx="99050" cy="113700"/>
            </a:xfrm>
            <a:custGeom>
              <a:avLst/>
              <a:gdLst/>
              <a:ahLst/>
              <a:cxnLst/>
              <a:rect l="l" t="t" r="r" b="b"/>
              <a:pathLst>
                <a:path w="3962" h="4548" extrusionOk="0">
                  <a:moveTo>
                    <a:pt x="2380" y="0"/>
                  </a:moveTo>
                  <a:cubicBezTo>
                    <a:pt x="2146" y="0"/>
                    <a:pt x="1916" y="56"/>
                    <a:pt x="1705" y="198"/>
                  </a:cubicBezTo>
                  <a:cubicBezTo>
                    <a:pt x="964" y="510"/>
                    <a:pt x="1125" y="1429"/>
                    <a:pt x="821" y="2036"/>
                  </a:cubicBezTo>
                  <a:cubicBezTo>
                    <a:pt x="750" y="2241"/>
                    <a:pt x="366" y="2419"/>
                    <a:pt x="465" y="2624"/>
                  </a:cubicBezTo>
                  <a:lnTo>
                    <a:pt x="527" y="2687"/>
                  </a:lnTo>
                  <a:cubicBezTo>
                    <a:pt x="536" y="2785"/>
                    <a:pt x="527" y="2874"/>
                    <a:pt x="491" y="2963"/>
                  </a:cubicBezTo>
                  <a:cubicBezTo>
                    <a:pt x="429" y="2946"/>
                    <a:pt x="313" y="2901"/>
                    <a:pt x="259" y="2883"/>
                  </a:cubicBezTo>
                  <a:lnTo>
                    <a:pt x="259" y="2883"/>
                  </a:lnTo>
                  <a:cubicBezTo>
                    <a:pt x="1" y="3222"/>
                    <a:pt x="188" y="3695"/>
                    <a:pt x="340" y="4043"/>
                  </a:cubicBezTo>
                  <a:cubicBezTo>
                    <a:pt x="619" y="4341"/>
                    <a:pt x="1040" y="4547"/>
                    <a:pt x="1451" y="4547"/>
                  </a:cubicBezTo>
                  <a:cubicBezTo>
                    <a:pt x="1644" y="4547"/>
                    <a:pt x="1834" y="4502"/>
                    <a:pt x="2008" y="4400"/>
                  </a:cubicBezTo>
                  <a:cubicBezTo>
                    <a:pt x="2606" y="4052"/>
                    <a:pt x="3150" y="3579"/>
                    <a:pt x="3489" y="2981"/>
                  </a:cubicBezTo>
                  <a:cubicBezTo>
                    <a:pt x="3962" y="2143"/>
                    <a:pt x="3872" y="1063"/>
                    <a:pt x="3373" y="260"/>
                  </a:cubicBezTo>
                  <a:cubicBezTo>
                    <a:pt x="3067" y="118"/>
                    <a:pt x="2720" y="0"/>
                    <a:pt x="2380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75750" y="2319700"/>
              <a:ext cx="134250" cy="126650"/>
            </a:xfrm>
            <a:custGeom>
              <a:avLst/>
              <a:gdLst/>
              <a:ahLst/>
              <a:cxnLst/>
              <a:rect l="l" t="t" r="r" b="b"/>
              <a:pathLst>
                <a:path w="5370" h="5066" extrusionOk="0">
                  <a:moveTo>
                    <a:pt x="3233" y="0"/>
                  </a:moveTo>
                  <a:cubicBezTo>
                    <a:pt x="2878" y="0"/>
                    <a:pt x="2539" y="73"/>
                    <a:pt x="2247" y="302"/>
                  </a:cubicBezTo>
                  <a:cubicBezTo>
                    <a:pt x="1230" y="1158"/>
                    <a:pt x="445" y="2318"/>
                    <a:pt x="53" y="3594"/>
                  </a:cubicBezTo>
                  <a:cubicBezTo>
                    <a:pt x="1" y="4420"/>
                    <a:pt x="799" y="5066"/>
                    <a:pt x="1583" y="5066"/>
                  </a:cubicBezTo>
                  <a:cubicBezTo>
                    <a:pt x="1739" y="5066"/>
                    <a:pt x="1894" y="5040"/>
                    <a:pt x="2042" y="4985"/>
                  </a:cubicBezTo>
                  <a:cubicBezTo>
                    <a:pt x="2854" y="4691"/>
                    <a:pt x="3577" y="4129"/>
                    <a:pt x="4085" y="3433"/>
                  </a:cubicBezTo>
                  <a:cubicBezTo>
                    <a:pt x="4388" y="2880"/>
                    <a:pt x="4888" y="2461"/>
                    <a:pt x="5120" y="1872"/>
                  </a:cubicBezTo>
                  <a:cubicBezTo>
                    <a:pt x="5370" y="1453"/>
                    <a:pt x="5138" y="971"/>
                    <a:pt x="5013" y="561"/>
                  </a:cubicBezTo>
                  <a:cubicBezTo>
                    <a:pt x="4674" y="88"/>
                    <a:pt x="4049" y="123"/>
                    <a:pt x="3541" y="16"/>
                  </a:cubicBezTo>
                  <a:cubicBezTo>
                    <a:pt x="3438" y="6"/>
                    <a:pt x="3335" y="0"/>
                    <a:pt x="3233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15300" y="2319750"/>
              <a:ext cx="129375" cy="151000"/>
            </a:xfrm>
            <a:custGeom>
              <a:avLst/>
              <a:gdLst/>
              <a:ahLst/>
              <a:cxnLst/>
              <a:rect l="l" t="t" r="r" b="b"/>
              <a:pathLst>
                <a:path w="5175" h="6040" extrusionOk="0">
                  <a:moveTo>
                    <a:pt x="4567" y="0"/>
                  </a:moveTo>
                  <a:cubicBezTo>
                    <a:pt x="4238" y="0"/>
                    <a:pt x="3917" y="106"/>
                    <a:pt x="3596" y="166"/>
                  </a:cubicBezTo>
                  <a:cubicBezTo>
                    <a:pt x="3364" y="371"/>
                    <a:pt x="3132" y="567"/>
                    <a:pt x="2891" y="764"/>
                  </a:cubicBezTo>
                  <a:cubicBezTo>
                    <a:pt x="2767" y="741"/>
                    <a:pt x="2639" y="697"/>
                    <a:pt x="2515" y="697"/>
                  </a:cubicBezTo>
                  <a:cubicBezTo>
                    <a:pt x="2443" y="697"/>
                    <a:pt x="2371" y="712"/>
                    <a:pt x="2302" y="755"/>
                  </a:cubicBezTo>
                  <a:cubicBezTo>
                    <a:pt x="1312" y="1094"/>
                    <a:pt x="670" y="1959"/>
                    <a:pt x="161" y="2824"/>
                  </a:cubicBezTo>
                  <a:cubicBezTo>
                    <a:pt x="1" y="3128"/>
                    <a:pt x="27" y="3476"/>
                    <a:pt x="108" y="3797"/>
                  </a:cubicBezTo>
                  <a:cubicBezTo>
                    <a:pt x="117" y="4002"/>
                    <a:pt x="331" y="4323"/>
                    <a:pt x="63" y="4448"/>
                  </a:cubicBezTo>
                  <a:cubicBezTo>
                    <a:pt x="215" y="4484"/>
                    <a:pt x="331" y="4591"/>
                    <a:pt x="456" y="4680"/>
                  </a:cubicBezTo>
                  <a:cubicBezTo>
                    <a:pt x="536" y="4930"/>
                    <a:pt x="589" y="5189"/>
                    <a:pt x="705" y="5420"/>
                  </a:cubicBezTo>
                  <a:cubicBezTo>
                    <a:pt x="1072" y="5709"/>
                    <a:pt x="1494" y="6039"/>
                    <a:pt x="1976" y="6039"/>
                  </a:cubicBezTo>
                  <a:cubicBezTo>
                    <a:pt x="2045" y="6039"/>
                    <a:pt x="2115" y="6033"/>
                    <a:pt x="2186" y="6018"/>
                  </a:cubicBezTo>
                  <a:cubicBezTo>
                    <a:pt x="2820" y="5840"/>
                    <a:pt x="3239" y="5322"/>
                    <a:pt x="3801" y="5019"/>
                  </a:cubicBezTo>
                  <a:cubicBezTo>
                    <a:pt x="4265" y="4680"/>
                    <a:pt x="4559" y="4172"/>
                    <a:pt x="4738" y="3636"/>
                  </a:cubicBezTo>
                  <a:cubicBezTo>
                    <a:pt x="4738" y="3262"/>
                    <a:pt x="4747" y="2878"/>
                    <a:pt x="4720" y="2503"/>
                  </a:cubicBezTo>
                  <a:cubicBezTo>
                    <a:pt x="4836" y="2271"/>
                    <a:pt x="4836" y="2004"/>
                    <a:pt x="4836" y="1745"/>
                  </a:cubicBezTo>
                  <a:lnTo>
                    <a:pt x="4925" y="1718"/>
                  </a:lnTo>
                  <a:cubicBezTo>
                    <a:pt x="4925" y="1344"/>
                    <a:pt x="5121" y="1014"/>
                    <a:pt x="5175" y="648"/>
                  </a:cubicBezTo>
                  <a:cubicBezTo>
                    <a:pt x="5104" y="434"/>
                    <a:pt x="4996" y="246"/>
                    <a:pt x="4898" y="41"/>
                  </a:cubicBezTo>
                  <a:cubicBezTo>
                    <a:pt x="4787" y="12"/>
                    <a:pt x="4676" y="0"/>
                    <a:pt x="4567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640450" y="2334375"/>
              <a:ext cx="119125" cy="94125"/>
            </a:xfrm>
            <a:custGeom>
              <a:avLst/>
              <a:gdLst/>
              <a:ahLst/>
              <a:cxnLst/>
              <a:rect l="l" t="t" r="r" b="b"/>
              <a:pathLst>
                <a:path w="4765" h="3765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3123" y="446"/>
                    <a:pt x="2338" y="536"/>
                    <a:pt x="1785" y="1026"/>
                  </a:cubicBezTo>
                  <a:cubicBezTo>
                    <a:pt x="1348" y="1588"/>
                    <a:pt x="687" y="2097"/>
                    <a:pt x="768" y="2900"/>
                  </a:cubicBezTo>
                  <a:cubicBezTo>
                    <a:pt x="679" y="2891"/>
                    <a:pt x="500" y="2864"/>
                    <a:pt x="420" y="2855"/>
                  </a:cubicBezTo>
                  <a:cubicBezTo>
                    <a:pt x="277" y="2971"/>
                    <a:pt x="134" y="3078"/>
                    <a:pt x="1" y="3194"/>
                  </a:cubicBezTo>
                  <a:cubicBezTo>
                    <a:pt x="36" y="3346"/>
                    <a:pt x="117" y="3497"/>
                    <a:pt x="108" y="3667"/>
                  </a:cubicBezTo>
                  <a:cubicBezTo>
                    <a:pt x="308" y="3721"/>
                    <a:pt x="517" y="3756"/>
                    <a:pt x="727" y="3756"/>
                  </a:cubicBezTo>
                  <a:cubicBezTo>
                    <a:pt x="899" y="3756"/>
                    <a:pt x="1072" y="3732"/>
                    <a:pt x="1241" y="3676"/>
                  </a:cubicBezTo>
                  <a:cubicBezTo>
                    <a:pt x="1419" y="3703"/>
                    <a:pt x="1606" y="3738"/>
                    <a:pt x="1785" y="3765"/>
                  </a:cubicBezTo>
                  <a:cubicBezTo>
                    <a:pt x="2159" y="3569"/>
                    <a:pt x="2614" y="3488"/>
                    <a:pt x="2900" y="3149"/>
                  </a:cubicBezTo>
                  <a:cubicBezTo>
                    <a:pt x="2955" y="3049"/>
                    <a:pt x="3037" y="3021"/>
                    <a:pt x="3128" y="3021"/>
                  </a:cubicBezTo>
                  <a:cubicBezTo>
                    <a:pt x="3216" y="3021"/>
                    <a:pt x="3312" y="3047"/>
                    <a:pt x="3399" y="3060"/>
                  </a:cubicBezTo>
                  <a:cubicBezTo>
                    <a:pt x="4497" y="2525"/>
                    <a:pt x="4764" y="687"/>
                    <a:pt x="3703" y="0"/>
                  </a:cubicBezTo>
                  <a:close/>
                </a:path>
              </a:pathLst>
            </a:custGeom>
            <a:solidFill>
              <a:srgbClr val="FFC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8"/>
          <p:cNvGrpSpPr/>
          <p:nvPr/>
        </p:nvGrpSpPr>
        <p:grpSpPr>
          <a:xfrm>
            <a:off x="11637867" y="2642951"/>
            <a:ext cx="482367" cy="1697967"/>
            <a:chOff x="-2026825" y="2209275"/>
            <a:chExt cx="361775" cy="1273475"/>
          </a:xfrm>
        </p:grpSpPr>
        <p:sp>
          <p:nvSpPr>
            <p:cNvPr id="481" name="Google Shape;481;p8"/>
            <p:cNvSpPr/>
            <p:nvPr/>
          </p:nvSpPr>
          <p:spPr>
            <a:xfrm>
              <a:off x="-1938050" y="3247400"/>
              <a:ext cx="71150" cy="235350"/>
            </a:xfrm>
            <a:custGeom>
              <a:avLst/>
              <a:gdLst/>
              <a:ahLst/>
              <a:cxnLst/>
              <a:rect l="l" t="t" r="r" b="b"/>
              <a:pathLst>
                <a:path w="2846" h="9414" extrusionOk="0">
                  <a:moveTo>
                    <a:pt x="1273" y="0"/>
                  </a:moveTo>
                  <a:cubicBezTo>
                    <a:pt x="676" y="0"/>
                    <a:pt x="0" y="515"/>
                    <a:pt x="107" y="1303"/>
                  </a:cubicBezTo>
                  <a:cubicBezTo>
                    <a:pt x="437" y="3658"/>
                    <a:pt x="643" y="6031"/>
                    <a:pt x="741" y="8413"/>
                  </a:cubicBezTo>
                  <a:cubicBezTo>
                    <a:pt x="772" y="9079"/>
                    <a:pt x="1307" y="9413"/>
                    <a:pt x="1826" y="9413"/>
                  </a:cubicBezTo>
                  <a:cubicBezTo>
                    <a:pt x="2344" y="9413"/>
                    <a:pt x="2846" y="9081"/>
                    <a:pt x="2819" y="8413"/>
                  </a:cubicBezTo>
                  <a:cubicBezTo>
                    <a:pt x="2703" y="5844"/>
                    <a:pt x="2453" y="3292"/>
                    <a:pt x="2106" y="750"/>
                  </a:cubicBezTo>
                  <a:cubicBezTo>
                    <a:pt x="2031" y="227"/>
                    <a:pt x="1669" y="0"/>
                    <a:pt x="1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-1860050" y="3122800"/>
              <a:ext cx="85325" cy="244950"/>
            </a:xfrm>
            <a:custGeom>
              <a:avLst/>
              <a:gdLst/>
              <a:ahLst/>
              <a:cxnLst/>
              <a:rect l="l" t="t" r="r" b="b"/>
              <a:pathLst>
                <a:path w="3413" h="9798" extrusionOk="0">
                  <a:moveTo>
                    <a:pt x="1279" y="0"/>
                  </a:moveTo>
                  <a:cubicBezTo>
                    <a:pt x="678" y="0"/>
                    <a:pt x="0" y="516"/>
                    <a:pt x="119" y="1300"/>
                  </a:cubicBezTo>
                  <a:cubicBezTo>
                    <a:pt x="511" y="3878"/>
                    <a:pt x="904" y="6465"/>
                    <a:pt x="1296" y="9044"/>
                  </a:cubicBezTo>
                  <a:cubicBezTo>
                    <a:pt x="1374" y="9570"/>
                    <a:pt x="1740" y="9797"/>
                    <a:pt x="2138" y="9797"/>
                  </a:cubicBezTo>
                  <a:cubicBezTo>
                    <a:pt x="2738" y="9797"/>
                    <a:pt x="3412" y="9282"/>
                    <a:pt x="3294" y="8499"/>
                  </a:cubicBezTo>
                  <a:cubicBezTo>
                    <a:pt x="2902" y="5912"/>
                    <a:pt x="2509" y="3334"/>
                    <a:pt x="2117" y="747"/>
                  </a:cubicBezTo>
                  <a:cubicBezTo>
                    <a:pt x="2039" y="225"/>
                    <a:pt x="1675" y="0"/>
                    <a:pt x="1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-1754275" y="3063225"/>
              <a:ext cx="68825" cy="220850"/>
            </a:xfrm>
            <a:custGeom>
              <a:avLst/>
              <a:gdLst/>
              <a:ahLst/>
              <a:cxnLst/>
              <a:rect l="l" t="t" r="r" b="b"/>
              <a:pathLst>
                <a:path w="2753" h="8834" extrusionOk="0">
                  <a:moveTo>
                    <a:pt x="1004" y="1"/>
                  </a:moveTo>
                  <a:cubicBezTo>
                    <a:pt x="488" y="1"/>
                    <a:pt x="0" y="331"/>
                    <a:pt x="54" y="998"/>
                  </a:cubicBezTo>
                  <a:lnTo>
                    <a:pt x="625" y="7840"/>
                  </a:lnTo>
                  <a:cubicBezTo>
                    <a:pt x="678" y="8502"/>
                    <a:pt x="1226" y="8834"/>
                    <a:pt x="1746" y="8834"/>
                  </a:cubicBezTo>
                  <a:cubicBezTo>
                    <a:pt x="2263" y="8834"/>
                    <a:pt x="2752" y="8504"/>
                    <a:pt x="2694" y="7840"/>
                  </a:cubicBezTo>
                  <a:lnTo>
                    <a:pt x="2132" y="998"/>
                  </a:lnTo>
                  <a:cubicBezTo>
                    <a:pt x="2074" y="336"/>
                    <a:pt x="1524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-1990600" y="2929050"/>
              <a:ext cx="87725" cy="272325"/>
            </a:xfrm>
            <a:custGeom>
              <a:avLst/>
              <a:gdLst/>
              <a:ahLst/>
              <a:cxnLst/>
              <a:rect l="l" t="t" r="r" b="b"/>
              <a:pathLst>
                <a:path w="3509" h="10893" extrusionOk="0">
                  <a:moveTo>
                    <a:pt x="1277" y="0"/>
                  </a:moveTo>
                  <a:cubicBezTo>
                    <a:pt x="678" y="0"/>
                    <a:pt x="0" y="518"/>
                    <a:pt x="113" y="1307"/>
                  </a:cubicBezTo>
                  <a:cubicBezTo>
                    <a:pt x="541" y="4251"/>
                    <a:pt x="969" y="7195"/>
                    <a:pt x="1397" y="10138"/>
                  </a:cubicBezTo>
                  <a:cubicBezTo>
                    <a:pt x="1472" y="10665"/>
                    <a:pt x="1835" y="10892"/>
                    <a:pt x="2233" y="10892"/>
                  </a:cubicBezTo>
                  <a:cubicBezTo>
                    <a:pt x="2831" y="10892"/>
                    <a:pt x="3508" y="10377"/>
                    <a:pt x="3396" y="9594"/>
                  </a:cubicBezTo>
                  <a:cubicBezTo>
                    <a:pt x="2968" y="6641"/>
                    <a:pt x="2539" y="3697"/>
                    <a:pt x="2111" y="754"/>
                  </a:cubicBezTo>
                  <a:cubicBezTo>
                    <a:pt x="2036" y="227"/>
                    <a:pt x="1674" y="0"/>
                    <a:pt x="1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-1909850" y="2841775"/>
              <a:ext cx="71125" cy="216525"/>
            </a:xfrm>
            <a:custGeom>
              <a:avLst/>
              <a:gdLst/>
              <a:ahLst/>
              <a:cxnLst/>
              <a:rect l="l" t="t" r="r" b="b"/>
              <a:pathLst>
                <a:path w="2845" h="8661" extrusionOk="0">
                  <a:moveTo>
                    <a:pt x="1020" y="0"/>
                  </a:moveTo>
                  <a:cubicBezTo>
                    <a:pt x="503" y="0"/>
                    <a:pt x="1" y="333"/>
                    <a:pt x="32" y="997"/>
                  </a:cubicBezTo>
                  <a:cubicBezTo>
                    <a:pt x="148" y="3317"/>
                    <a:pt x="380" y="5618"/>
                    <a:pt x="728" y="7911"/>
                  </a:cubicBezTo>
                  <a:cubicBezTo>
                    <a:pt x="806" y="8434"/>
                    <a:pt x="1171" y="8661"/>
                    <a:pt x="1569" y="8661"/>
                  </a:cubicBezTo>
                  <a:cubicBezTo>
                    <a:pt x="2169" y="8661"/>
                    <a:pt x="2844" y="8146"/>
                    <a:pt x="2726" y="7358"/>
                  </a:cubicBezTo>
                  <a:cubicBezTo>
                    <a:pt x="2405" y="5253"/>
                    <a:pt x="2209" y="3129"/>
                    <a:pt x="2102" y="997"/>
                  </a:cubicBezTo>
                  <a:cubicBezTo>
                    <a:pt x="2070" y="333"/>
                    <a:pt x="1537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-1822300" y="2759375"/>
              <a:ext cx="63025" cy="243300"/>
            </a:xfrm>
            <a:custGeom>
              <a:avLst/>
              <a:gdLst/>
              <a:ahLst/>
              <a:cxnLst/>
              <a:rect l="l" t="t" r="r" b="b"/>
              <a:pathLst>
                <a:path w="2521" h="9732" extrusionOk="0">
                  <a:moveTo>
                    <a:pt x="1533" y="0"/>
                  </a:moveTo>
                  <a:cubicBezTo>
                    <a:pt x="1014" y="0"/>
                    <a:pt x="451" y="330"/>
                    <a:pt x="366" y="984"/>
                  </a:cubicBezTo>
                  <a:cubicBezTo>
                    <a:pt x="18" y="3571"/>
                    <a:pt x="0" y="6149"/>
                    <a:pt x="304" y="8745"/>
                  </a:cubicBezTo>
                  <a:cubicBezTo>
                    <a:pt x="380" y="9402"/>
                    <a:pt x="937" y="9732"/>
                    <a:pt x="1455" y="9732"/>
                  </a:cubicBezTo>
                  <a:cubicBezTo>
                    <a:pt x="1971" y="9732"/>
                    <a:pt x="2449" y="9404"/>
                    <a:pt x="2373" y="8745"/>
                  </a:cubicBezTo>
                  <a:cubicBezTo>
                    <a:pt x="2070" y="6149"/>
                    <a:pt x="2088" y="3571"/>
                    <a:pt x="2436" y="984"/>
                  </a:cubicBezTo>
                  <a:cubicBezTo>
                    <a:pt x="2520" y="326"/>
                    <a:pt x="2049" y="0"/>
                    <a:pt x="1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-1723950" y="2785625"/>
              <a:ext cx="58900" cy="138450"/>
            </a:xfrm>
            <a:custGeom>
              <a:avLst/>
              <a:gdLst/>
              <a:ahLst/>
              <a:cxnLst/>
              <a:rect l="l" t="t" r="r" b="b"/>
              <a:pathLst>
                <a:path w="2356" h="5538" extrusionOk="0">
                  <a:moveTo>
                    <a:pt x="1310" y="0"/>
                  </a:moveTo>
                  <a:cubicBezTo>
                    <a:pt x="861" y="0"/>
                    <a:pt x="345" y="289"/>
                    <a:pt x="277" y="754"/>
                  </a:cubicBezTo>
                  <a:cubicBezTo>
                    <a:pt x="107" y="2012"/>
                    <a:pt x="0" y="3270"/>
                    <a:pt x="18" y="4537"/>
                  </a:cubicBezTo>
                  <a:cubicBezTo>
                    <a:pt x="27" y="5203"/>
                    <a:pt x="551" y="5537"/>
                    <a:pt x="1069" y="5537"/>
                  </a:cubicBezTo>
                  <a:cubicBezTo>
                    <a:pt x="1586" y="5537"/>
                    <a:pt x="2097" y="5205"/>
                    <a:pt x="2088" y="4537"/>
                  </a:cubicBezTo>
                  <a:cubicBezTo>
                    <a:pt x="2079" y="3457"/>
                    <a:pt x="2133" y="2378"/>
                    <a:pt x="2275" y="1307"/>
                  </a:cubicBezTo>
                  <a:cubicBezTo>
                    <a:pt x="2356" y="745"/>
                    <a:pt x="2141" y="201"/>
                    <a:pt x="1553" y="32"/>
                  </a:cubicBezTo>
                  <a:cubicBezTo>
                    <a:pt x="1476" y="11"/>
                    <a:pt x="1394" y="0"/>
                    <a:pt x="1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-2026825" y="2433950"/>
              <a:ext cx="81425" cy="429900"/>
            </a:xfrm>
            <a:custGeom>
              <a:avLst/>
              <a:gdLst/>
              <a:ahLst/>
              <a:cxnLst/>
              <a:rect l="l" t="t" r="r" b="b"/>
              <a:pathLst>
                <a:path w="3257" h="17196" extrusionOk="0">
                  <a:moveTo>
                    <a:pt x="1797" y="1"/>
                  </a:moveTo>
                  <a:cubicBezTo>
                    <a:pt x="1490" y="1"/>
                    <a:pt x="1194" y="158"/>
                    <a:pt x="1018" y="539"/>
                  </a:cubicBezTo>
                  <a:cubicBezTo>
                    <a:pt x="1" y="2742"/>
                    <a:pt x="268" y="4990"/>
                    <a:pt x="625" y="7319"/>
                  </a:cubicBezTo>
                  <a:cubicBezTo>
                    <a:pt x="1080" y="10272"/>
                    <a:pt x="1214" y="13225"/>
                    <a:pt x="1018" y="16195"/>
                  </a:cubicBezTo>
                  <a:cubicBezTo>
                    <a:pt x="973" y="16863"/>
                    <a:pt x="1466" y="17195"/>
                    <a:pt x="1983" y="17195"/>
                  </a:cubicBezTo>
                  <a:cubicBezTo>
                    <a:pt x="2501" y="17195"/>
                    <a:pt x="3043" y="16861"/>
                    <a:pt x="3087" y="16195"/>
                  </a:cubicBezTo>
                  <a:cubicBezTo>
                    <a:pt x="3257" y="13599"/>
                    <a:pt x="3194" y="11003"/>
                    <a:pt x="2864" y="8416"/>
                  </a:cubicBezTo>
                  <a:cubicBezTo>
                    <a:pt x="2579" y="6213"/>
                    <a:pt x="1829" y="3715"/>
                    <a:pt x="2811" y="1583"/>
                  </a:cubicBezTo>
                  <a:cubicBezTo>
                    <a:pt x="3190" y="756"/>
                    <a:pt x="2469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-1933025" y="2407900"/>
              <a:ext cx="67250" cy="317675"/>
            </a:xfrm>
            <a:custGeom>
              <a:avLst/>
              <a:gdLst/>
              <a:ahLst/>
              <a:cxnLst/>
              <a:rect l="l" t="t" r="r" b="b"/>
              <a:pathLst>
                <a:path w="2690" h="12707" extrusionOk="0">
                  <a:moveTo>
                    <a:pt x="1008" y="1"/>
                  </a:moveTo>
                  <a:cubicBezTo>
                    <a:pt x="491" y="1"/>
                    <a:pt x="0" y="333"/>
                    <a:pt x="49" y="1001"/>
                  </a:cubicBezTo>
                  <a:cubicBezTo>
                    <a:pt x="317" y="4560"/>
                    <a:pt x="495" y="8129"/>
                    <a:pt x="602" y="11706"/>
                  </a:cubicBezTo>
                  <a:cubicBezTo>
                    <a:pt x="620" y="12372"/>
                    <a:pt x="1148" y="12706"/>
                    <a:pt x="1666" y="12706"/>
                  </a:cubicBezTo>
                  <a:cubicBezTo>
                    <a:pt x="2183" y="12706"/>
                    <a:pt x="2690" y="12374"/>
                    <a:pt x="2672" y="11706"/>
                  </a:cubicBezTo>
                  <a:cubicBezTo>
                    <a:pt x="2565" y="8129"/>
                    <a:pt x="2386" y="4560"/>
                    <a:pt x="2119" y="1001"/>
                  </a:cubicBezTo>
                  <a:cubicBezTo>
                    <a:pt x="2070" y="335"/>
                    <a:pt x="1526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-1858575" y="2209275"/>
              <a:ext cx="86700" cy="442400"/>
            </a:xfrm>
            <a:custGeom>
              <a:avLst/>
              <a:gdLst/>
              <a:ahLst/>
              <a:cxnLst/>
              <a:rect l="l" t="t" r="r" b="b"/>
              <a:pathLst>
                <a:path w="3468" h="17696" extrusionOk="0">
                  <a:moveTo>
                    <a:pt x="1274" y="1"/>
                  </a:moveTo>
                  <a:cubicBezTo>
                    <a:pt x="669" y="1"/>
                    <a:pt x="0" y="516"/>
                    <a:pt x="140" y="1301"/>
                  </a:cubicBezTo>
                  <a:cubicBezTo>
                    <a:pt x="1059" y="6386"/>
                    <a:pt x="1389" y="11533"/>
                    <a:pt x="1148" y="16698"/>
                  </a:cubicBezTo>
                  <a:cubicBezTo>
                    <a:pt x="1121" y="17363"/>
                    <a:pt x="1625" y="17695"/>
                    <a:pt x="2144" y="17695"/>
                  </a:cubicBezTo>
                  <a:cubicBezTo>
                    <a:pt x="2662" y="17695"/>
                    <a:pt x="3195" y="17363"/>
                    <a:pt x="3227" y="16698"/>
                  </a:cubicBezTo>
                  <a:cubicBezTo>
                    <a:pt x="3467" y="11346"/>
                    <a:pt x="3093" y="6011"/>
                    <a:pt x="2138" y="748"/>
                  </a:cubicBezTo>
                  <a:cubicBezTo>
                    <a:pt x="2046" y="226"/>
                    <a:pt x="1674" y="1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-1753950" y="2454250"/>
              <a:ext cx="71175" cy="238600"/>
            </a:xfrm>
            <a:custGeom>
              <a:avLst/>
              <a:gdLst/>
              <a:ahLst/>
              <a:cxnLst/>
              <a:rect l="l" t="t" r="r" b="b"/>
              <a:pathLst>
                <a:path w="2847" h="9544" extrusionOk="0">
                  <a:moveTo>
                    <a:pt x="1839" y="0"/>
                  </a:moveTo>
                  <a:cubicBezTo>
                    <a:pt x="1318" y="0"/>
                    <a:pt x="768" y="332"/>
                    <a:pt x="710" y="994"/>
                  </a:cubicBezTo>
                  <a:lnTo>
                    <a:pt x="59" y="8550"/>
                  </a:lnTo>
                  <a:cubicBezTo>
                    <a:pt x="1" y="9213"/>
                    <a:pt x="487" y="9543"/>
                    <a:pt x="1004" y="9543"/>
                  </a:cubicBezTo>
                  <a:cubicBezTo>
                    <a:pt x="1522" y="9543"/>
                    <a:pt x="2070" y="9211"/>
                    <a:pt x="2128" y="8550"/>
                  </a:cubicBezTo>
                  <a:cubicBezTo>
                    <a:pt x="2351" y="6034"/>
                    <a:pt x="2565" y="3509"/>
                    <a:pt x="2788" y="994"/>
                  </a:cubicBezTo>
                  <a:cubicBezTo>
                    <a:pt x="2846" y="330"/>
                    <a:pt x="2357" y="0"/>
                    <a:pt x="1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2" name="Google Shape;492;p8"/>
          <p:cNvSpPr txBox="1">
            <a:spLocks noGrp="1"/>
          </p:cNvSpPr>
          <p:nvPr>
            <p:ph type="title"/>
          </p:nvPr>
        </p:nvSpPr>
        <p:spPr>
          <a:xfrm>
            <a:off x="3392400" y="1766600"/>
            <a:ext cx="6324800" cy="3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3" name="Google Shape;493;p8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425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3"/>
            <a:ext cx="12192000" cy="685806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9"/>
          <p:cNvSpPr txBox="1">
            <a:spLocks noGrp="1"/>
          </p:cNvSpPr>
          <p:nvPr>
            <p:ph type="title"/>
          </p:nvPr>
        </p:nvSpPr>
        <p:spPr>
          <a:xfrm>
            <a:off x="2640600" y="2903467"/>
            <a:ext cx="69108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9"/>
          <p:cNvSpPr txBox="1">
            <a:spLocks noGrp="1"/>
          </p:cNvSpPr>
          <p:nvPr>
            <p:ph type="subTitle" idx="1"/>
          </p:nvPr>
        </p:nvSpPr>
        <p:spPr>
          <a:xfrm>
            <a:off x="2437800" y="4399900"/>
            <a:ext cx="73164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99" name="Google Shape;499;p9"/>
          <p:cNvSpPr txBox="1">
            <a:spLocks noGrp="1"/>
          </p:cNvSpPr>
          <p:nvPr>
            <p:ph type="title" idx="2" hasCustomPrompt="1"/>
          </p:nvPr>
        </p:nvSpPr>
        <p:spPr>
          <a:xfrm>
            <a:off x="4934000" y="1590484"/>
            <a:ext cx="23240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2358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0"/>
          <p:cNvSpPr/>
          <p:nvPr/>
        </p:nvSpPr>
        <p:spPr>
          <a:xfrm>
            <a:off x="960000" y="225800"/>
            <a:ext cx="11047600" cy="64064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10"/>
          <p:cNvSpPr/>
          <p:nvPr/>
        </p:nvSpPr>
        <p:spPr>
          <a:xfrm>
            <a:off x="184400" y="225800"/>
            <a:ext cx="719200" cy="640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10"/>
          <p:cNvSpPr txBox="1">
            <a:spLocks noGrp="1"/>
          </p:cNvSpPr>
          <p:nvPr>
            <p:ph type="title"/>
          </p:nvPr>
        </p:nvSpPr>
        <p:spPr>
          <a:xfrm>
            <a:off x="1667400" y="465800"/>
            <a:ext cx="97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76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658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irang Haerang"/>
              <a:buNone/>
              <a:defRPr sz="36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2963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1620">
          <p15:clr>
            <a:srgbClr val="EA4335"/>
          </p15:clr>
        </p15:guide>
        <p15:guide id="4294967295" pos="2880">
          <p15:clr>
            <a:srgbClr val="EA4335"/>
          </p15:clr>
        </p15:guide>
        <p15:guide id="4294967295" pos="432">
          <p15:clr>
            <a:srgbClr val="EA4335"/>
          </p15:clr>
        </p15:guide>
        <p15:guide id="4294967295" pos="5328">
          <p15:clr>
            <a:srgbClr val="EA4335"/>
          </p15:clr>
        </p15:guide>
        <p15:guide id="4294967295" orient="horz" pos="315">
          <p15:clr>
            <a:srgbClr val="EA4335"/>
          </p15:clr>
        </p15:guide>
        <p15:guide id="4294967295" orient="horz" pos="2925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77" name="Google Shape;1377;p3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516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7000" y="1197735"/>
            <a:ext cx="7118000" cy="2690865"/>
          </a:xfrm>
        </p:spPr>
        <p:txBody>
          <a:bodyPr/>
          <a:lstStyle/>
          <a:p>
            <a:r>
              <a:rPr lang="es-CL" sz="5400" dirty="0" smtClean="0">
                <a:latin typeface="Berlin Sans FB" panose="020E0602020502020306" pitchFamily="34" charset="0"/>
              </a:rPr>
              <a:t>Material de apoyo, Lenguaje, “Publicidad y Propaganda”</a:t>
            </a:r>
            <a:endParaRPr lang="es-CL" sz="5400" dirty="0"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7000" y="4313602"/>
            <a:ext cx="7118000" cy="1205313"/>
          </a:xfrm>
        </p:spPr>
        <p:txBody>
          <a:bodyPr/>
          <a:lstStyle/>
          <a:p>
            <a:r>
              <a:rPr lang="es-CL" dirty="0" smtClean="0">
                <a:latin typeface="Berlin Sans FB" panose="020E0602020502020306" pitchFamily="34" charset="0"/>
              </a:rPr>
              <a:t>Programa de Integración Escolar</a:t>
            </a:r>
          </a:p>
          <a:p>
            <a:r>
              <a:rPr lang="es-CL" dirty="0" smtClean="0">
                <a:latin typeface="Berlin Sans FB" panose="020E0602020502020306" pitchFamily="34" charset="0"/>
              </a:rPr>
              <a:t>San Fernando </a:t>
            </a:r>
            <a:r>
              <a:rPr lang="es-CL" dirty="0" err="1" smtClean="0">
                <a:latin typeface="Berlin Sans FB" panose="020E0602020502020306" pitchFamily="34" charset="0"/>
              </a:rPr>
              <a:t>College</a:t>
            </a:r>
            <a:r>
              <a:rPr lang="es-CL" dirty="0" smtClean="0">
                <a:latin typeface="Berlin Sans FB" panose="020E0602020502020306" pitchFamily="34" charset="0"/>
              </a:rPr>
              <a:t>.</a:t>
            </a:r>
          </a:p>
          <a:p>
            <a:r>
              <a:rPr lang="es-CL" dirty="0" smtClean="0">
                <a:latin typeface="Berlin Sans FB" panose="020E0602020502020306" pitchFamily="34" charset="0"/>
              </a:rPr>
              <a:t>Educadora Diferencial: Paulina Albornoz Ch.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787" y="1197735"/>
            <a:ext cx="65842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dirty="0" smtClean="0"/>
              <a:t>“La Publicidad y la Propaganda”</a:t>
            </a:r>
            <a:endParaRPr lang="es-CL" b="1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319670" y="1519706"/>
            <a:ext cx="5312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La publicidad y la propaganda tienen en común que ambas buscan presentar, promover y divulgar un mensaje con respecto al cual pretenden ser persuasivas, producir una reacción o modificar una conducta. </a:t>
            </a:r>
            <a:r>
              <a:rPr lang="es-CL" b="1" dirty="0" smtClean="0"/>
              <a:t>No obstante, publicidad y propaganda se diferencian en el objetivo con que cada una comunica su mensaje.</a:t>
            </a:r>
            <a:endParaRPr lang="es-CL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993096" y="1519705"/>
            <a:ext cx="4449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Por eso, aunque en ocasiones publicidad y propaganda sean términos usados comúnmente como sinónimos, en realidad no lo son con exactitud, y conviene diferenciarlos, especialmente en contextos en que es necesario tener un lenguaje preciso o especializado.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662" y="3673911"/>
            <a:ext cx="4920276" cy="2755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747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¿Qué es la publicidad?</a:t>
            </a:r>
            <a:endParaRPr lang="es-CL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667400" y="1532586"/>
            <a:ext cx="3721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i="1" dirty="0" smtClean="0"/>
              <a:t>La publicidad tiene fines comerciales, </a:t>
            </a:r>
            <a:r>
              <a:rPr lang="es-CL" dirty="0" smtClean="0"/>
              <a:t>busca promover productos y servicios con el objetivo de atraer a potenciales clientes o compradores y moverlos a adquirir aquello que determinada marca vende u ofrece.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Se vale de distintos métodos y canales para divulgar sus anuncios. Por lo general, intenta crear anuncios llamativos para impactar al público, y utiliza los medios de comunicación, tanto digitales como tradicionales, entre otras estrategias de promoción.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218" y="1931829"/>
            <a:ext cx="6072879" cy="373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25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¿Qué es la propaganda?</a:t>
            </a:r>
            <a:endParaRPr lang="es-C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554800" y="1386295"/>
            <a:ext cx="48991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i="1" dirty="0"/>
              <a:t>La propaganda, en cambio, no tiene fines comerciales</a:t>
            </a:r>
            <a:r>
              <a:rPr lang="es-CL" dirty="0"/>
              <a:t>. Su mensaje busca promover, fundamentalmente, campañas de corte ideológico, político, doctrinario, religioso, educativo, de concientización, etc., que generen un impacto en el público y modifiquen su conducta u opinión en relación con determinado tema. Su finalidad real es atraer adeptos y seguidores para una causa, doctrina, creencia u opinión.</a:t>
            </a:r>
          </a:p>
          <a:p>
            <a:pPr algn="just"/>
            <a:r>
              <a:rPr lang="es-CL" dirty="0"/>
              <a:t>Las propagandas pueden tratar, por ejemplo, sobre educación sexual, ambiental, pueden ser de concientización contra el consumo de drogas, alcohol o tabaco; pueden hablar sobre el tema de la discriminación racial, étnica o sexual; o también ser campañas de tipo político, etc.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28" y="1330844"/>
            <a:ext cx="2668073" cy="26680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230" y="1542808"/>
            <a:ext cx="2244144" cy="2244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441" y="4312325"/>
            <a:ext cx="3327577" cy="19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5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696237" y="1097993"/>
            <a:ext cx="7600324" cy="1400508"/>
          </a:xfrm>
        </p:spPr>
        <p:txBody>
          <a:bodyPr/>
          <a:lstStyle/>
          <a:p>
            <a:pPr algn="ctr"/>
            <a:r>
              <a:rPr lang="es-CL" b="1" i="1" dirty="0" smtClean="0"/>
              <a:t>“Diferencias entre publicidad y propaganda”.</a:t>
            </a:r>
            <a:endParaRPr lang="es-CL" b="1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210614" y="2691684"/>
            <a:ext cx="100859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dirty="0"/>
              <a:t>Las </a:t>
            </a:r>
            <a:r>
              <a:rPr lang="es-CL" b="1" dirty="0"/>
              <a:t>acciones publicitarias</a:t>
            </a:r>
            <a:r>
              <a:rPr lang="es-CL" dirty="0"/>
              <a:t> o de publicidad esperan el consumo o contratación de un bien o servicio, las </a:t>
            </a:r>
            <a:r>
              <a:rPr lang="es-CL" b="1" dirty="0"/>
              <a:t>propagandísticas</a:t>
            </a:r>
            <a:r>
              <a:rPr lang="es-CL" dirty="0"/>
              <a:t> o de propaganda tienen por objetivo la adhesión a una ideología o un cambio de </a:t>
            </a:r>
            <a:r>
              <a:rPr lang="es-CL" dirty="0" smtClean="0"/>
              <a:t>actitud.</a:t>
            </a:r>
          </a:p>
          <a:p>
            <a:pPr algn="just"/>
            <a:endParaRPr lang="es-CL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dirty="0" smtClean="0"/>
              <a:t>La</a:t>
            </a:r>
            <a:r>
              <a:rPr lang="es-CL" dirty="0"/>
              <a:t> </a:t>
            </a:r>
            <a:r>
              <a:rPr lang="es-CL" b="1" dirty="0"/>
              <a:t>publicidad</a:t>
            </a:r>
            <a:r>
              <a:rPr lang="es-CL" dirty="0"/>
              <a:t> está relacionada con el ámbito comercial, la </a:t>
            </a:r>
            <a:r>
              <a:rPr lang="es-CL" b="1" dirty="0"/>
              <a:t>propaganda</a:t>
            </a:r>
            <a:r>
              <a:rPr lang="es-CL" dirty="0"/>
              <a:t> básicamente al político, ideológico y </a:t>
            </a:r>
            <a:r>
              <a:rPr lang="es-CL" dirty="0" smtClean="0"/>
              <a:t>religioso.</a:t>
            </a:r>
          </a:p>
          <a:p>
            <a:pPr algn="just"/>
            <a:endParaRPr lang="es-CL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dirty="0" smtClean="0"/>
              <a:t>Mientras </a:t>
            </a:r>
            <a:r>
              <a:rPr lang="es-CL" dirty="0"/>
              <a:t>que el objetivo de la publicidad siempre suele ser conseguir una venta o contratación, la finalidad de la propaganda no está obligatoriamente ligada a un </a:t>
            </a:r>
            <a:r>
              <a:rPr lang="es-CL" b="1" dirty="0"/>
              <a:t>intercambio monetario</a:t>
            </a:r>
            <a:r>
              <a:rPr lang="es-CL" dirty="0"/>
              <a:t> directo.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5992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13181" y="359783"/>
            <a:ext cx="10329017" cy="713644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CL" sz="2000" b="1" dirty="0"/>
              <a:t>Imagen útil que pueden sacar e imprimir como </a:t>
            </a:r>
            <a:r>
              <a:rPr lang="es-CL" sz="2000" b="1" dirty="0" smtClean="0"/>
              <a:t>recurso facilitador </a:t>
            </a:r>
            <a:r>
              <a:rPr lang="es-CL" sz="2000" b="1" dirty="0"/>
              <a:t>de información.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97" y="1073427"/>
            <a:ext cx="8733183" cy="552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260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6" y="222563"/>
            <a:ext cx="4991368" cy="62891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362163" y="553792"/>
            <a:ext cx="449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QUE SEA UNA EXCELENTE SEMANA MIS QUERIDAS Y QUERIDOS ESTUDIANTES, ¡ÁNIMO!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4" y="2163652"/>
            <a:ext cx="5220235" cy="2936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1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 Agenda - Book Planner by Slidesgo">
  <a:themeElements>
    <a:clrScheme name="Simple Light">
      <a:dk1>
        <a:srgbClr val="A64D79"/>
      </a:dk1>
      <a:lt1>
        <a:srgbClr val="6A6AAE"/>
      </a:lt1>
      <a:dk2>
        <a:srgbClr val="741B47"/>
      </a:dk2>
      <a:lt2>
        <a:srgbClr val="FFF9F0"/>
      </a:lt2>
      <a:accent1>
        <a:srgbClr val="2E3067"/>
      </a:accent1>
      <a:accent2>
        <a:srgbClr val="FFD260"/>
      </a:accent2>
      <a:accent3>
        <a:srgbClr val="F28F2D"/>
      </a:accent3>
      <a:accent4>
        <a:srgbClr val="E9515B"/>
      </a:accent4>
      <a:accent5>
        <a:srgbClr val="FAAC54"/>
      </a:accent5>
      <a:accent6>
        <a:srgbClr val="FFFFFF"/>
      </a:accent6>
      <a:hlink>
        <a:srgbClr val="741B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Level - Book Planner _ by Slidesgo</Template>
  <TotalTime>77</TotalTime>
  <Words>376</Words>
  <Application>Microsoft Office PowerPoint</Application>
  <PresentationFormat>Personalizado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Elementary Agenda - Book Planner by Slidesgo</vt:lpstr>
      <vt:lpstr>Slidesgo Final Pages</vt:lpstr>
      <vt:lpstr>Material de apoyo, Lenguaje, “Publicidad y Propaganda”</vt:lpstr>
      <vt:lpstr>“La Publicidad y la Propaganda”</vt:lpstr>
      <vt:lpstr>¿Qué es la publicidad?</vt:lpstr>
      <vt:lpstr>¿Qué es la propaganda?</vt:lpstr>
      <vt:lpstr>“Diferencias entre publicidad y propaganda”.</vt:lpstr>
      <vt:lpstr>Imagen útil que pueden sacar e imprimir como recurso facilitador de información.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apoyo, Lenguaje, “Publicidad y Propaganda”</dc:title>
  <dc:creator>Paulina Albornoz</dc:creator>
  <cp:lastModifiedBy>Enlaces</cp:lastModifiedBy>
  <cp:revision>8</cp:revision>
  <dcterms:created xsi:type="dcterms:W3CDTF">2020-10-09T14:20:32Z</dcterms:created>
  <dcterms:modified xsi:type="dcterms:W3CDTF">2020-10-13T12:14:18Z</dcterms:modified>
</cp:coreProperties>
</file>