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37926">
            <a:off x="8144258" y="767309"/>
            <a:ext cx="817433" cy="608496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534723" y="511208"/>
            <a:ext cx="5332343" cy="5972745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3281687" y="373734"/>
            <a:ext cx="5352695" cy="6067289"/>
            <a:chOff x="2339681" y="1506966"/>
            <a:chExt cx="2462141" cy="2791013"/>
          </a:xfrm>
        </p:grpSpPr>
        <p:sp>
          <p:nvSpPr>
            <p:cNvPr id="12" name="Google Shape;12;p2"/>
            <p:cNvSpPr/>
            <p:nvPr/>
          </p:nvSpPr>
          <p:spPr>
            <a:xfrm>
              <a:off x="2367202" y="1534427"/>
              <a:ext cx="2434620" cy="2763552"/>
            </a:xfrm>
            <a:custGeom>
              <a:avLst/>
              <a:gdLst/>
              <a:ahLst/>
              <a:cxnLst/>
              <a:rect l="l" t="t" r="r" b="b"/>
              <a:pathLst>
                <a:path w="40694" h="46192" extrusionOk="0">
                  <a:moveTo>
                    <a:pt x="33605" y="1558"/>
                  </a:moveTo>
                  <a:cubicBezTo>
                    <a:pt x="34097" y="1558"/>
                    <a:pt x="34526" y="1922"/>
                    <a:pt x="34591" y="2423"/>
                  </a:cubicBezTo>
                  <a:cubicBezTo>
                    <a:pt x="34664" y="2969"/>
                    <a:pt x="34280" y="3468"/>
                    <a:pt x="33736" y="3541"/>
                  </a:cubicBezTo>
                  <a:cubicBezTo>
                    <a:pt x="33692" y="3547"/>
                    <a:pt x="33648" y="3550"/>
                    <a:pt x="33605" y="3550"/>
                  </a:cubicBezTo>
                  <a:cubicBezTo>
                    <a:pt x="33113" y="3550"/>
                    <a:pt x="32684" y="3186"/>
                    <a:pt x="32619" y="2684"/>
                  </a:cubicBezTo>
                  <a:cubicBezTo>
                    <a:pt x="32546" y="2139"/>
                    <a:pt x="32930" y="1640"/>
                    <a:pt x="33474" y="1567"/>
                  </a:cubicBezTo>
                  <a:cubicBezTo>
                    <a:pt x="33518" y="1561"/>
                    <a:pt x="33562" y="1558"/>
                    <a:pt x="33605" y="1558"/>
                  </a:cubicBezTo>
                  <a:close/>
                  <a:moveTo>
                    <a:pt x="25804" y="2592"/>
                  </a:moveTo>
                  <a:cubicBezTo>
                    <a:pt x="26295" y="2592"/>
                    <a:pt x="26724" y="2956"/>
                    <a:pt x="26789" y="3456"/>
                  </a:cubicBezTo>
                  <a:cubicBezTo>
                    <a:pt x="26861" y="4003"/>
                    <a:pt x="26478" y="4502"/>
                    <a:pt x="25934" y="4575"/>
                  </a:cubicBezTo>
                  <a:cubicBezTo>
                    <a:pt x="25890" y="4581"/>
                    <a:pt x="25846" y="4584"/>
                    <a:pt x="25803" y="4584"/>
                  </a:cubicBezTo>
                  <a:cubicBezTo>
                    <a:pt x="25311" y="4584"/>
                    <a:pt x="24882" y="4220"/>
                    <a:pt x="24815" y="3719"/>
                  </a:cubicBezTo>
                  <a:cubicBezTo>
                    <a:pt x="24744" y="3173"/>
                    <a:pt x="25126" y="2674"/>
                    <a:pt x="25672" y="2601"/>
                  </a:cubicBezTo>
                  <a:cubicBezTo>
                    <a:pt x="25716" y="2595"/>
                    <a:pt x="25760" y="2592"/>
                    <a:pt x="25804" y="2592"/>
                  </a:cubicBezTo>
                  <a:close/>
                  <a:moveTo>
                    <a:pt x="17944" y="3634"/>
                  </a:moveTo>
                  <a:cubicBezTo>
                    <a:pt x="18435" y="3634"/>
                    <a:pt x="18862" y="3999"/>
                    <a:pt x="18928" y="4499"/>
                  </a:cubicBezTo>
                  <a:cubicBezTo>
                    <a:pt x="19001" y="5044"/>
                    <a:pt x="18617" y="5545"/>
                    <a:pt x="18072" y="5616"/>
                  </a:cubicBezTo>
                  <a:cubicBezTo>
                    <a:pt x="18027" y="5622"/>
                    <a:pt x="17983" y="5625"/>
                    <a:pt x="17939" y="5625"/>
                  </a:cubicBezTo>
                  <a:cubicBezTo>
                    <a:pt x="17448" y="5625"/>
                    <a:pt x="17021" y="5260"/>
                    <a:pt x="16955" y="4760"/>
                  </a:cubicBezTo>
                  <a:cubicBezTo>
                    <a:pt x="16882" y="4216"/>
                    <a:pt x="17266" y="3715"/>
                    <a:pt x="17811" y="3643"/>
                  </a:cubicBezTo>
                  <a:cubicBezTo>
                    <a:pt x="17855" y="3637"/>
                    <a:pt x="17900" y="3634"/>
                    <a:pt x="17944" y="3634"/>
                  </a:cubicBezTo>
                  <a:close/>
                  <a:moveTo>
                    <a:pt x="10427" y="4629"/>
                  </a:moveTo>
                  <a:cubicBezTo>
                    <a:pt x="10919" y="4629"/>
                    <a:pt x="11348" y="4993"/>
                    <a:pt x="11413" y="5495"/>
                  </a:cubicBezTo>
                  <a:cubicBezTo>
                    <a:pt x="11486" y="6040"/>
                    <a:pt x="11102" y="6540"/>
                    <a:pt x="10558" y="6612"/>
                  </a:cubicBezTo>
                  <a:cubicBezTo>
                    <a:pt x="10513" y="6618"/>
                    <a:pt x="10469" y="6621"/>
                    <a:pt x="10425" y="6621"/>
                  </a:cubicBezTo>
                  <a:cubicBezTo>
                    <a:pt x="9934" y="6621"/>
                    <a:pt x="9506" y="6256"/>
                    <a:pt x="9441" y="5756"/>
                  </a:cubicBezTo>
                  <a:cubicBezTo>
                    <a:pt x="9368" y="5210"/>
                    <a:pt x="9752" y="4711"/>
                    <a:pt x="10296" y="4638"/>
                  </a:cubicBezTo>
                  <a:cubicBezTo>
                    <a:pt x="10340" y="4632"/>
                    <a:pt x="10384" y="4629"/>
                    <a:pt x="10427" y="4629"/>
                  </a:cubicBezTo>
                  <a:close/>
                  <a:moveTo>
                    <a:pt x="2573" y="5670"/>
                  </a:moveTo>
                  <a:cubicBezTo>
                    <a:pt x="3066" y="5670"/>
                    <a:pt x="3493" y="6034"/>
                    <a:pt x="3560" y="6536"/>
                  </a:cubicBezTo>
                  <a:cubicBezTo>
                    <a:pt x="3632" y="7081"/>
                    <a:pt x="3249" y="7580"/>
                    <a:pt x="2703" y="7653"/>
                  </a:cubicBezTo>
                  <a:cubicBezTo>
                    <a:pt x="2659" y="7659"/>
                    <a:pt x="2615" y="7662"/>
                    <a:pt x="2572" y="7662"/>
                  </a:cubicBezTo>
                  <a:cubicBezTo>
                    <a:pt x="2080" y="7662"/>
                    <a:pt x="1652" y="7298"/>
                    <a:pt x="1586" y="6796"/>
                  </a:cubicBezTo>
                  <a:cubicBezTo>
                    <a:pt x="1514" y="6251"/>
                    <a:pt x="1897" y="5752"/>
                    <a:pt x="2442" y="5679"/>
                  </a:cubicBezTo>
                  <a:cubicBezTo>
                    <a:pt x="2486" y="5673"/>
                    <a:pt x="2530" y="5670"/>
                    <a:pt x="2573" y="5670"/>
                  </a:cubicBezTo>
                  <a:close/>
                  <a:moveTo>
                    <a:pt x="35827" y="0"/>
                  </a:moveTo>
                  <a:lnTo>
                    <a:pt x="0" y="4747"/>
                  </a:lnTo>
                  <a:lnTo>
                    <a:pt x="5492" y="46191"/>
                  </a:lnTo>
                  <a:lnTo>
                    <a:pt x="28545" y="43137"/>
                  </a:lnTo>
                  <a:lnTo>
                    <a:pt x="30396" y="42351"/>
                  </a:lnTo>
                  <a:lnTo>
                    <a:pt x="30922" y="40850"/>
                  </a:lnTo>
                  <a:lnTo>
                    <a:pt x="32509" y="39946"/>
                  </a:lnTo>
                  <a:lnTo>
                    <a:pt x="33717" y="40597"/>
                  </a:lnTo>
                  <a:lnTo>
                    <a:pt x="35447" y="40253"/>
                  </a:lnTo>
                  <a:lnTo>
                    <a:pt x="36361" y="38702"/>
                  </a:lnTo>
                  <a:lnTo>
                    <a:pt x="38125" y="38830"/>
                  </a:lnTo>
                  <a:lnTo>
                    <a:pt x="38950" y="36969"/>
                  </a:lnTo>
                  <a:lnTo>
                    <a:pt x="40694" y="36738"/>
                  </a:lnTo>
                  <a:lnTo>
                    <a:pt x="358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39681" y="1506966"/>
              <a:ext cx="2434740" cy="2763552"/>
            </a:xfrm>
            <a:custGeom>
              <a:avLst/>
              <a:gdLst/>
              <a:ahLst/>
              <a:cxnLst/>
              <a:rect l="l" t="t" r="r" b="b"/>
              <a:pathLst>
                <a:path w="40696" h="46192" extrusionOk="0">
                  <a:moveTo>
                    <a:pt x="33607" y="1559"/>
                  </a:moveTo>
                  <a:cubicBezTo>
                    <a:pt x="34098" y="1559"/>
                    <a:pt x="34526" y="1923"/>
                    <a:pt x="34593" y="2423"/>
                  </a:cubicBezTo>
                  <a:cubicBezTo>
                    <a:pt x="34665" y="2968"/>
                    <a:pt x="34282" y="3469"/>
                    <a:pt x="33736" y="3540"/>
                  </a:cubicBezTo>
                  <a:cubicBezTo>
                    <a:pt x="33691" y="3546"/>
                    <a:pt x="33647" y="3549"/>
                    <a:pt x="33603" y="3549"/>
                  </a:cubicBezTo>
                  <a:cubicBezTo>
                    <a:pt x="33112" y="3549"/>
                    <a:pt x="32684" y="3184"/>
                    <a:pt x="32619" y="2685"/>
                  </a:cubicBezTo>
                  <a:cubicBezTo>
                    <a:pt x="32547" y="2140"/>
                    <a:pt x="32930" y="1639"/>
                    <a:pt x="33474" y="1567"/>
                  </a:cubicBezTo>
                  <a:cubicBezTo>
                    <a:pt x="33519" y="1561"/>
                    <a:pt x="33564" y="1559"/>
                    <a:pt x="33607" y="1559"/>
                  </a:cubicBezTo>
                  <a:close/>
                  <a:moveTo>
                    <a:pt x="25805" y="2592"/>
                  </a:moveTo>
                  <a:cubicBezTo>
                    <a:pt x="26296" y="2592"/>
                    <a:pt x="26724" y="2957"/>
                    <a:pt x="26790" y="3457"/>
                  </a:cubicBezTo>
                  <a:cubicBezTo>
                    <a:pt x="26863" y="4002"/>
                    <a:pt x="26478" y="4502"/>
                    <a:pt x="25934" y="4574"/>
                  </a:cubicBezTo>
                  <a:cubicBezTo>
                    <a:pt x="25889" y="4580"/>
                    <a:pt x="25845" y="4583"/>
                    <a:pt x="25801" y="4583"/>
                  </a:cubicBezTo>
                  <a:cubicBezTo>
                    <a:pt x="25310" y="4583"/>
                    <a:pt x="24882" y="4218"/>
                    <a:pt x="24817" y="3718"/>
                  </a:cubicBezTo>
                  <a:cubicBezTo>
                    <a:pt x="24744" y="3174"/>
                    <a:pt x="25128" y="2673"/>
                    <a:pt x="25672" y="2601"/>
                  </a:cubicBezTo>
                  <a:cubicBezTo>
                    <a:pt x="25717" y="2595"/>
                    <a:pt x="25762" y="2592"/>
                    <a:pt x="25805" y="2592"/>
                  </a:cubicBezTo>
                  <a:close/>
                  <a:moveTo>
                    <a:pt x="17943" y="3634"/>
                  </a:moveTo>
                  <a:cubicBezTo>
                    <a:pt x="18435" y="3634"/>
                    <a:pt x="18862" y="3997"/>
                    <a:pt x="18929" y="4498"/>
                  </a:cubicBezTo>
                  <a:cubicBezTo>
                    <a:pt x="19001" y="5043"/>
                    <a:pt x="18618" y="5544"/>
                    <a:pt x="18073" y="5617"/>
                  </a:cubicBezTo>
                  <a:cubicBezTo>
                    <a:pt x="18029" y="5622"/>
                    <a:pt x="17985" y="5625"/>
                    <a:pt x="17942" y="5625"/>
                  </a:cubicBezTo>
                  <a:cubicBezTo>
                    <a:pt x="17449" y="5625"/>
                    <a:pt x="17022" y="5261"/>
                    <a:pt x="16955" y="4759"/>
                  </a:cubicBezTo>
                  <a:cubicBezTo>
                    <a:pt x="16883" y="4215"/>
                    <a:pt x="17266" y="3714"/>
                    <a:pt x="17812" y="3642"/>
                  </a:cubicBezTo>
                  <a:cubicBezTo>
                    <a:pt x="17856" y="3637"/>
                    <a:pt x="17900" y="3634"/>
                    <a:pt x="17943" y="3634"/>
                  </a:cubicBezTo>
                  <a:close/>
                  <a:moveTo>
                    <a:pt x="10430" y="4629"/>
                  </a:moveTo>
                  <a:cubicBezTo>
                    <a:pt x="10921" y="4629"/>
                    <a:pt x="11348" y="4994"/>
                    <a:pt x="11415" y="5494"/>
                  </a:cubicBezTo>
                  <a:cubicBezTo>
                    <a:pt x="11486" y="6039"/>
                    <a:pt x="11104" y="6539"/>
                    <a:pt x="10558" y="6613"/>
                  </a:cubicBezTo>
                  <a:cubicBezTo>
                    <a:pt x="10514" y="6618"/>
                    <a:pt x="10470" y="6621"/>
                    <a:pt x="10427" y="6621"/>
                  </a:cubicBezTo>
                  <a:cubicBezTo>
                    <a:pt x="9935" y="6621"/>
                    <a:pt x="9508" y="6257"/>
                    <a:pt x="9441" y="5755"/>
                  </a:cubicBezTo>
                  <a:cubicBezTo>
                    <a:pt x="9369" y="5211"/>
                    <a:pt x="9752" y="4710"/>
                    <a:pt x="10296" y="4638"/>
                  </a:cubicBezTo>
                  <a:cubicBezTo>
                    <a:pt x="10341" y="4632"/>
                    <a:pt x="10386" y="4629"/>
                    <a:pt x="10430" y="4629"/>
                  </a:cubicBezTo>
                  <a:close/>
                  <a:moveTo>
                    <a:pt x="2576" y="5671"/>
                  </a:moveTo>
                  <a:cubicBezTo>
                    <a:pt x="3067" y="5671"/>
                    <a:pt x="3495" y="6035"/>
                    <a:pt x="3560" y="6535"/>
                  </a:cubicBezTo>
                  <a:cubicBezTo>
                    <a:pt x="3632" y="7080"/>
                    <a:pt x="3249" y="7581"/>
                    <a:pt x="2705" y="7652"/>
                  </a:cubicBezTo>
                  <a:cubicBezTo>
                    <a:pt x="2660" y="7658"/>
                    <a:pt x="2615" y="7661"/>
                    <a:pt x="2572" y="7661"/>
                  </a:cubicBezTo>
                  <a:cubicBezTo>
                    <a:pt x="2081" y="7661"/>
                    <a:pt x="1653" y="7296"/>
                    <a:pt x="1587" y="6796"/>
                  </a:cubicBezTo>
                  <a:cubicBezTo>
                    <a:pt x="1514" y="6252"/>
                    <a:pt x="1899" y="5751"/>
                    <a:pt x="2443" y="5679"/>
                  </a:cubicBezTo>
                  <a:cubicBezTo>
                    <a:pt x="2488" y="5673"/>
                    <a:pt x="2532" y="5671"/>
                    <a:pt x="2576" y="5671"/>
                  </a:cubicBezTo>
                  <a:close/>
                  <a:moveTo>
                    <a:pt x="35827" y="1"/>
                  </a:moveTo>
                  <a:lnTo>
                    <a:pt x="0" y="4748"/>
                  </a:lnTo>
                  <a:lnTo>
                    <a:pt x="5492" y="46192"/>
                  </a:lnTo>
                  <a:lnTo>
                    <a:pt x="28545" y="43137"/>
                  </a:lnTo>
                  <a:lnTo>
                    <a:pt x="30396" y="42350"/>
                  </a:lnTo>
                  <a:lnTo>
                    <a:pt x="30922" y="40849"/>
                  </a:lnTo>
                  <a:lnTo>
                    <a:pt x="32511" y="39946"/>
                  </a:lnTo>
                  <a:lnTo>
                    <a:pt x="33717" y="40598"/>
                  </a:lnTo>
                  <a:lnTo>
                    <a:pt x="35447" y="40252"/>
                  </a:lnTo>
                  <a:lnTo>
                    <a:pt x="36361" y="38702"/>
                  </a:lnTo>
                  <a:lnTo>
                    <a:pt x="38127" y="38829"/>
                  </a:lnTo>
                  <a:lnTo>
                    <a:pt x="38952" y="36969"/>
                  </a:lnTo>
                  <a:lnTo>
                    <a:pt x="40695" y="36738"/>
                  </a:lnTo>
                  <a:lnTo>
                    <a:pt x="358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rot="-487460">
            <a:off x="3760011" y="2655831"/>
            <a:ext cx="4494711" cy="15528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5500"/>
              <a:buNone/>
              <a:defRPr sz="7333" b="1">
                <a:solidFill>
                  <a:srgbClr val="0737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487428">
            <a:off x="4319015" y="3996917"/>
            <a:ext cx="3597703" cy="1023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433" y="-29996"/>
            <a:ext cx="1948395" cy="2500040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33434" y="-29996"/>
            <a:ext cx="2313739" cy="214088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645807" y="5984258"/>
            <a:ext cx="2531501" cy="878905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7480299" y="4270038"/>
            <a:ext cx="1787440" cy="2022772"/>
            <a:chOff x="5610224" y="3202528"/>
            <a:chExt cx="1340580" cy="1517079"/>
          </a:xfrm>
        </p:grpSpPr>
        <p:sp>
          <p:nvSpPr>
            <p:cNvPr id="20" name="Google Shape;20;p2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793741" y="3203612"/>
              <a:ext cx="1119610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/>
          <p:nvPr/>
        </p:nvSpPr>
        <p:spPr>
          <a:xfrm rot="5437926">
            <a:off x="8341647" y="733235"/>
            <a:ext cx="561528" cy="41460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1802798" y="3464411"/>
            <a:ext cx="782863" cy="123963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933699" y="3276075"/>
            <a:ext cx="889675" cy="127472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0022355" y="4518435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2"/>
          <p:cNvGrpSpPr/>
          <p:nvPr/>
        </p:nvGrpSpPr>
        <p:grpSpPr>
          <a:xfrm>
            <a:off x="11240801" y="-29983"/>
            <a:ext cx="936500" cy="3691028"/>
            <a:chOff x="8430600" y="-22488"/>
            <a:chExt cx="702375" cy="2768271"/>
          </a:xfrm>
        </p:grpSpPr>
        <p:sp>
          <p:nvSpPr>
            <p:cNvPr id="41" name="Google Shape;41;p2"/>
            <p:cNvSpPr/>
            <p:nvPr/>
          </p:nvSpPr>
          <p:spPr>
            <a:xfrm>
              <a:off x="8614569" y="2006973"/>
              <a:ext cx="398990" cy="738810"/>
            </a:xfrm>
            <a:custGeom>
              <a:avLst/>
              <a:gdLst/>
              <a:ahLst/>
              <a:cxnLst/>
              <a:rect l="l" t="t" r="r" b="b"/>
              <a:pathLst>
                <a:path w="6669" h="12349" extrusionOk="0">
                  <a:moveTo>
                    <a:pt x="6439" y="1"/>
                  </a:moveTo>
                  <a:cubicBezTo>
                    <a:pt x="4707" y="106"/>
                    <a:pt x="1067" y="373"/>
                    <a:pt x="1067" y="373"/>
                  </a:cubicBezTo>
                  <a:cubicBezTo>
                    <a:pt x="1067" y="373"/>
                    <a:pt x="1477" y="7405"/>
                    <a:pt x="1" y="11576"/>
                  </a:cubicBezTo>
                  <a:cubicBezTo>
                    <a:pt x="2161" y="9507"/>
                    <a:pt x="3451" y="8190"/>
                    <a:pt x="3451" y="8190"/>
                  </a:cubicBezTo>
                  <a:lnTo>
                    <a:pt x="4352" y="12348"/>
                  </a:lnTo>
                  <a:cubicBezTo>
                    <a:pt x="4352" y="12348"/>
                    <a:pt x="6668" y="7737"/>
                    <a:pt x="6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678285" y="2006973"/>
              <a:ext cx="326180" cy="89203"/>
            </a:xfrm>
            <a:custGeom>
              <a:avLst/>
              <a:gdLst/>
              <a:ahLst/>
              <a:cxnLst/>
              <a:rect l="l" t="t" r="r" b="b"/>
              <a:pathLst>
                <a:path w="5452" h="1491" extrusionOk="0">
                  <a:moveTo>
                    <a:pt x="5374" y="1"/>
                  </a:moveTo>
                  <a:lnTo>
                    <a:pt x="0" y="373"/>
                  </a:lnTo>
                  <a:lnTo>
                    <a:pt x="78" y="1490"/>
                  </a:lnTo>
                  <a:lnTo>
                    <a:pt x="5451" y="1118"/>
                  </a:lnTo>
                  <a:lnTo>
                    <a:pt x="5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430600" y="-22488"/>
              <a:ext cx="702375" cy="2063690"/>
            </a:xfrm>
            <a:custGeom>
              <a:avLst/>
              <a:gdLst/>
              <a:ahLst/>
              <a:cxnLst/>
              <a:rect l="l" t="t" r="r" b="b"/>
              <a:pathLst>
                <a:path w="11740" h="34494" extrusionOk="0">
                  <a:moveTo>
                    <a:pt x="1" y="0"/>
                  </a:moveTo>
                  <a:lnTo>
                    <a:pt x="2483" y="34494"/>
                  </a:lnTo>
                  <a:lnTo>
                    <a:pt x="11739" y="33820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44451" y="-22488"/>
              <a:ext cx="211371" cy="2055314"/>
            </a:xfrm>
            <a:custGeom>
              <a:avLst/>
              <a:gdLst/>
              <a:ahLst/>
              <a:cxnLst/>
              <a:rect l="l" t="t" r="r" b="b"/>
              <a:pathLst>
                <a:path w="3533" h="34354" extrusionOk="0">
                  <a:moveTo>
                    <a:pt x="1024" y="0"/>
                  </a:moveTo>
                  <a:lnTo>
                    <a:pt x="0" y="6"/>
                  </a:lnTo>
                  <a:lnTo>
                    <a:pt x="2515" y="34353"/>
                  </a:lnTo>
                  <a:lnTo>
                    <a:pt x="3533" y="34279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728142" y="279872"/>
              <a:ext cx="226447" cy="201320"/>
            </a:xfrm>
            <a:custGeom>
              <a:avLst/>
              <a:gdLst/>
              <a:ahLst/>
              <a:cxnLst/>
              <a:rect l="l" t="t" r="r" b="b"/>
              <a:pathLst>
                <a:path w="3785" h="3365" extrusionOk="0">
                  <a:moveTo>
                    <a:pt x="2020" y="1454"/>
                  </a:moveTo>
                  <a:cubicBezTo>
                    <a:pt x="2004" y="1463"/>
                    <a:pt x="1988" y="1472"/>
                    <a:pt x="1972" y="1480"/>
                  </a:cubicBezTo>
                  <a:cubicBezTo>
                    <a:pt x="1825" y="1560"/>
                    <a:pt x="1916" y="1765"/>
                    <a:pt x="2052" y="1765"/>
                  </a:cubicBezTo>
                  <a:cubicBezTo>
                    <a:pt x="2073" y="1765"/>
                    <a:pt x="2094" y="1760"/>
                    <a:pt x="2115" y="1750"/>
                  </a:cubicBezTo>
                  <a:lnTo>
                    <a:pt x="2115" y="1750"/>
                  </a:lnTo>
                  <a:cubicBezTo>
                    <a:pt x="2052" y="1784"/>
                    <a:pt x="2005" y="1830"/>
                    <a:pt x="1969" y="1886"/>
                  </a:cubicBezTo>
                  <a:cubicBezTo>
                    <a:pt x="1813" y="1841"/>
                    <a:pt x="1675" y="1800"/>
                    <a:pt x="1534" y="1730"/>
                  </a:cubicBezTo>
                  <a:cubicBezTo>
                    <a:pt x="1680" y="1599"/>
                    <a:pt x="1848" y="1504"/>
                    <a:pt x="2020" y="1454"/>
                  </a:cubicBezTo>
                  <a:close/>
                  <a:moveTo>
                    <a:pt x="2195" y="1"/>
                  </a:moveTo>
                  <a:cubicBezTo>
                    <a:pt x="1630" y="1"/>
                    <a:pt x="1084" y="277"/>
                    <a:pt x="697" y="804"/>
                  </a:cubicBezTo>
                  <a:cubicBezTo>
                    <a:pt x="0" y="1754"/>
                    <a:pt x="725" y="3062"/>
                    <a:pt x="1767" y="3331"/>
                  </a:cubicBezTo>
                  <a:cubicBezTo>
                    <a:pt x="1858" y="3354"/>
                    <a:pt x="1953" y="3365"/>
                    <a:pt x="2051" y="3365"/>
                  </a:cubicBezTo>
                  <a:cubicBezTo>
                    <a:pt x="2847" y="3365"/>
                    <a:pt x="3784" y="2633"/>
                    <a:pt x="3371" y="1799"/>
                  </a:cubicBezTo>
                  <a:cubicBezTo>
                    <a:pt x="3136" y="1327"/>
                    <a:pt x="2725" y="1113"/>
                    <a:pt x="2298" y="1113"/>
                  </a:cubicBezTo>
                  <a:cubicBezTo>
                    <a:pt x="1892" y="1113"/>
                    <a:pt x="1471" y="1307"/>
                    <a:pt x="1176" y="1657"/>
                  </a:cubicBezTo>
                  <a:cubicBezTo>
                    <a:pt x="1110" y="1735"/>
                    <a:pt x="1119" y="1840"/>
                    <a:pt x="1207" y="1897"/>
                  </a:cubicBezTo>
                  <a:cubicBezTo>
                    <a:pt x="1483" y="2076"/>
                    <a:pt x="1702" y="2124"/>
                    <a:pt x="2010" y="2219"/>
                  </a:cubicBezTo>
                  <a:cubicBezTo>
                    <a:pt x="2023" y="2223"/>
                    <a:pt x="2036" y="2225"/>
                    <a:pt x="2049" y="2225"/>
                  </a:cubicBezTo>
                  <a:cubicBezTo>
                    <a:pt x="2103" y="2225"/>
                    <a:pt x="2151" y="2194"/>
                    <a:pt x="2182" y="2148"/>
                  </a:cubicBezTo>
                  <a:cubicBezTo>
                    <a:pt x="2319" y="1948"/>
                    <a:pt x="2405" y="1616"/>
                    <a:pt x="2183" y="1448"/>
                  </a:cubicBezTo>
                  <a:cubicBezTo>
                    <a:pt x="2166" y="1435"/>
                    <a:pt x="2145" y="1431"/>
                    <a:pt x="2124" y="1429"/>
                  </a:cubicBezTo>
                  <a:cubicBezTo>
                    <a:pt x="2180" y="1419"/>
                    <a:pt x="2237" y="1414"/>
                    <a:pt x="2294" y="1414"/>
                  </a:cubicBezTo>
                  <a:cubicBezTo>
                    <a:pt x="2586" y="1414"/>
                    <a:pt x="2869" y="1553"/>
                    <a:pt x="3067" y="1873"/>
                  </a:cubicBezTo>
                  <a:cubicBezTo>
                    <a:pt x="3249" y="2168"/>
                    <a:pt x="3125" y="2491"/>
                    <a:pt x="2908" y="2722"/>
                  </a:cubicBezTo>
                  <a:cubicBezTo>
                    <a:pt x="2693" y="2949"/>
                    <a:pt x="2399" y="3050"/>
                    <a:pt x="2102" y="3050"/>
                  </a:cubicBezTo>
                  <a:cubicBezTo>
                    <a:pt x="1909" y="3050"/>
                    <a:pt x="1715" y="3008"/>
                    <a:pt x="1541" y="2929"/>
                  </a:cubicBezTo>
                  <a:cubicBezTo>
                    <a:pt x="666" y="2533"/>
                    <a:pt x="533" y="1447"/>
                    <a:pt x="1116" y="764"/>
                  </a:cubicBezTo>
                  <a:cubicBezTo>
                    <a:pt x="1393" y="440"/>
                    <a:pt x="1758" y="300"/>
                    <a:pt x="2133" y="300"/>
                  </a:cubicBezTo>
                  <a:cubicBezTo>
                    <a:pt x="2505" y="300"/>
                    <a:pt x="2886" y="439"/>
                    <a:pt x="3197" y="672"/>
                  </a:cubicBezTo>
                  <a:cubicBezTo>
                    <a:pt x="3225" y="693"/>
                    <a:pt x="3253" y="702"/>
                    <a:pt x="3279" y="702"/>
                  </a:cubicBezTo>
                  <a:cubicBezTo>
                    <a:pt x="3400" y="702"/>
                    <a:pt x="3480" y="503"/>
                    <a:pt x="3352" y="407"/>
                  </a:cubicBezTo>
                  <a:cubicBezTo>
                    <a:pt x="2987" y="134"/>
                    <a:pt x="2586" y="1"/>
                    <a:pt x="2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0090685" y="5048097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" name="Google Shape;47;p2"/>
          <p:cNvGrpSpPr/>
          <p:nvPr/>
        </p:nvGrpSpPr>
        <p:grpSpPr>
          <a:xfrm>
            <a:off x="10403753" y="4815879"/>
            <a:ext cx="253031" cy="232211"/>
            <a:chOff x="6476077" y="96834"/>
            <a:chExt cx="189773" cy="174158"/>
          </a:xfrm>
        </p:grpSpPr>
        <p:sp>
          <p:nvSpPr>
            <p:cNvPr id="48" name="Google Shape;48;p2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2356084" y="919233"/>
            <a:ext cx="290761" cy="304641"/>
            <a:chOff x="4930687" y="3942774"/>
            <a:chExt cx="218071" cy="228481"/>
          </a:xfrm>
        </p:grpSpPr>
        <p:sp>
          <p:nvSpPr>
            <p:cNvPr id="51" name="Google Shape;51;p2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-1600125" y="2665057"/>
            <a:ext cx="4682405" cy="5232719"/>
            <a:chOff x="-1394269" y="2227279"/>
            <a:chExt cx="3511804" cy="3924539"/>
          </a:xfrm>
        </p:grpSpPr>
        <p:sp>
          <p:nvSpPr>
            <p:cNvPr id="60" name="Google Shape;60;p2"/>
            <p:cNvSpPr/>
            <p:nvPr/>
          </p:nvSpPr>
          <p:spPr>
            <a:xfrm rot="746023">
              <a:off x="-1062643" y="2494177"/>
              <a:ext cx="2848553" cy="3390744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" name="Google Shape;61;p2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" name="Google Shape;99;p2"/>
            <p:cNvSpPr/>
            <p:nvPr/>
          </p:nvSpPr>
          <p:spPr>
            <a:xfrm rot="746023">
              <a:off x="-551453" y="2603886"/>
              <a:ext cx="2308575" cy="2940563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1802785" y="5194100"/>
            <a:ext cx="290841" cy="304720"/>
            <a:chOff x="1567788" y="4831150"/>
            <a:chExt cx="218131" cy="228540"/>
          </a:xfrm>
        </p:grpSpPr>
        <p:sp>
          <p:nvSpPr>
            <p:cNvPr id="101" name="Google Shape;101;p2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9211250" y="2029964"/>
            <a:ext cx="351559" cy="351451"/>
            <a:chOff x="4028549" y="3239505"/>
            <a:chExt cx="131381" cy="131321"/>
          </a:xfrm>
        </p:grpSpPr>
        <p:sp>
          <p:nvSpPr>
            <p:cNvPr id="110" name="Google Shape;110;p2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534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1"/>
          <p:cNvGrpSpPr/>
          <p:nvPr/>
        </p:nvGrpSpPr>
        <p:grpSpPr>
          <a:xfrm rot="855070">
            <a:off x="4487120" y="-568296"/>
            <a:ext cx="2028417" cy="7994603"/>
            <a:chOff x="8430600" y="-22488"/>
            <a:chExt cx="702375" cy="2768271"/>
          </a:xfrm>
        </p:grpSpPr>
        <p:sp>
          <p:nvSpPr>
            <p:cNvPr id="240" name="Google Shape;240;p11"/>
            <p:cNvSpPr/>
            <p:nvPr/>
          </p:nvSpPr>
          <p:spPr>
            <a:xfrm>
              <a:off x="8614569" y="2006973"/>
              <a:ext cx="398990" cy="738810"/>
            </a:xfrm>
            <a:custGeom>
              <a:avLst/>
              <a:gdLst/>
              <a:ahLst/>
              <a:cxnLst/>
              <a:rect l="l" t="t" r="r" b="b"/>
              <a:pathLst>
                <a:path w="6669" h="12349" extrusionOk="0">
                  <a:moveTo>
                    <a:pt x="6439" y="1"/>
                  </a:moveTo>
                  <a:cubicBezTo>
                    <a:pt x="4707" y="106"/>
                    <a:pt x="1067" y="373"/>
                    <a:pt x="1067" y="373"/>
                  </a:cubicBezTo>
                  <a:cubicBezTo>
                    <a:pt x="1067" y="373"/>
                    <a:pt x="1477" y="7405"/>
                    <a:pt x="1" y="11576"/>
                  </a:cubicBezTo>
                  <a:cubicBezTo>
                    <a:pt x="2161" y="9507"/>
                    <a:pt x="3451" y="8190"/>
                    <a:pt x="3451" y="8190"/>
                  </a:cubicBezTo>
                  <a:lnTo>
                    <a:pt x="4352" y="12348"/>
                  </a:lnTo>
                  <a:cubicBezTo>
                    <a:pt x="4352" y="12348"/>
                    <a:pt x="6668" y="7737"/>
                    <a:pt x="6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8678285" y="2006973"/>
              <a:ext cx="326180" cy="89203"/>
            </a:xfrm>
            <a:custGeom>
              <a:avLst/>
              <a:gdLst/>
              <a:ahLst/>
              <a:cxnLst/>
              <a:rect l="l" t="t" r="r" b="b"/>
              <a:pathLst>
                <a:path w="5452" h="1491" extrusionOk="0">
                  <a:moveTo>
                    <a:pt x="5374" y="1"/>
                  </a:moveTo>
                  <a:lnTo>
                    <a:pt x="0" y="373"/>
                  </a:lnTo>
                  <a:lnTo>
                    <a:pt x="78" y="1490"/>
                  </a:lnTo>
                  <a:lnTo>
                    <a:pt x="5451" y="1118"/>
                  </a:lnTo>
                  <a:lnTo>
                    <a:pt x="5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8430600" y="-22488"/>
              <a:ext cx="702375" cy="2063690"/>
            </a:xfrm>
            <a:custGeom>
              <a:avLst/>
              <a:gdLst/>
              <a:ahLst/>
              <a:cxnLst/>
              <a:rect l="l" t="t" r="r" b="b"/>
              <a:pathLst>
                <a:path w="11740" h="34494" extrusionOk="0">
                  <a:moveTo>
                    <a:pt x="1" y="0"/>
                  </a:moveTo>
                  <a:lnTo>
                    <a:pt x="2483" y="34494"/>
                  </a:lnTo>
                  <a:lnTo>
                    <a:pt x="11739" y="33820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8544451" y="-22488"/>
              <a:ext cx="211371" cy="2055314"/>
            </a:xfrm>
            <a:custGeom>
              <a:avLst/>
              <a:gdLst/>
              <a:ahLst/>
              <a:cxnLst/>
              <a:rect l="l" t="t" r="r" b="b"/>
              <a:pathLst>
                <a:path w="3533" h="34354" extrusionOk="0">
                  <a:moveTo>
                    <a:pt x="1024" y="0"/>
                  </a:moveTo>
                  <a:lnTo>
                    <a:pt x="0" y="6"/>
                  </a:lnTo>
                  <a:lnTo>
                    <a:pt x="2515" y="34353"/>
                  </a:lnTo>
                  <a:lnTo>
                    <a:pt x="3533" y="34279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8728142" y="279872"/>
              <a:ext cx="226447" cy="201320"/>
            </a:xfrm>
            <a:custGeom>
              <a:avLst/>
              <a:gdLst/>
              <a:ahLst/>
              <a:cxnLst/>
              <a:rect l="l" t="t" r="r" b="b"/>
              <a:pathLst>
                <a:path w="3785" h="3365" extrusionOk="0">
                  <a:moveTo>
                    <a:pt x="2020" y="1454"/>
                  </a:moveTo>
                  <a:cubicBezTo>
                    <a:pt x="2004" y="1463"/>
                    <a:pt x="1988" y="1472"/>
                    <a:pt x="1972" y="1480"/>
                  </a:cubicBezTo>
                  <a:cubicBezTo>
                    <a:pt x="1825" y="1560"/>
                    <a:pt x="1916" y="1765"/>
                    <a:pt x="2052" y="1765"/>
                  </a:cubicBezTo>
                  <a:cubicBezTo>
                    <a:pt x="2073" y="1765"/>
                    <a:pt x="2094" y="1760"/>
                    <a:pt x="2115" y="1750"/>
                  </a:cubicBezTo>
                  <a:lnTo>
                    <a:pt x="2115" y="1750"/>
                  </a:lnTo>
                  <a:cubicBezTo>
                    <a:pt x="2052" y="1784"/>
                    <a:pt x="2005" y="1830"/>
                    <a:pt x="1969" y="1886"/>
                  </a:cubicBezTo>
                  <a:cubicBezTo>
                    <a:pt x="1813" y="1841"/>
                    <a:pt x="1675" y="1800"/>
                    <a:pt x="1534" y="1730"/>
                  </a:cubicBezTo>
                  <a:cubicBezTo>
                    <a:pt x="1680" y="1599"/>
                    <a:pt x="1848" y="1504"/>
                    <a:pt x="2020" y="1454"/>
                  </a:cubicBezTo>
                  <a:close/>
                  <a:moveTo>
                    <a:pt x="2195" y="1"/>
                  </a:moveTo>
                  <a:cubicBezTo>
                    <a:pt x="1630" y="1"/>
                    <a:pt x="1084" y="277"/>
                    <a:pt x="697" y="804"/>
                  </a:cubicBezTo>
                  <a:cubicBezTo>
                    <a:pt x="0" y="1754"/>
                    <a:pt x="725" y="3062"/>
                    <a:pt x="1767" y="3331"/>
                  </a:cubicBezTo>
                  <a:cubicBezTo>
                    <a:pt x="1858" y="3354"/>
                    <a:pt x="1953" y="3365"/>
                    <a:pt x="2051" y="3365"/>
                  </a:cubicBezTo>
                  <a:cubicBezTo>
                    <a:pt x="2847" y="3365"/>
                    <a:pt x="3784" y="2633"/>
                    <a:pt x="3371" y="1799"/>
                  </a:cubicBezTo>
                  <a:cubicBezTo>
                    <a:pt x="3136" y="1327"/>
                    <a:pt x="2725" y="1113"/>
                    <a:pt x="2298" y="1113"/>
                  </a:cubicBezTo>
                  <a:cubicBezTo>
                    <a:pt x="1892" y="1113"/>
                    <a:pt x="1471" y="1307"/>
                    <a:pt x="1176" y="1657"/>
                  </a:cubicBezTo>
                  <a:cubicBezTo>
                    <a:pt x="1110" y="1735"/>
                    <a:pt x="1119" y="1840"/>
                    <a:pt x="1207" y="1897"/>
                  </a:cubicBezTo>
                  <a:cubicBezTo>
                    <a:pt x="1483" y="2076"/>
                    <a:pt x="1702" y="2124"/>
                    <a:pt x="2010" y="2219"/>
                  </a:cubicBezTo>
                  <a:cubicBezTo>
                    <a:pt x="2023" y="2223"/>
                    <a:pt x="2036" y="2225"/>
                    <a:pt x="2049" y="2225"/>
                  </a:cubicBezTo>
                  <a:cubicBezTo>
                    <a:pt x="2103" y="2225"/>
                    <a:pt x="2151" y="2194"/>
                    <a:pt x="2182" y="2148"/>
                  </a:cubicBezTo>
                  <a:cubicBezTo>
                    <a:pt x="2319" y="1948"/>
                    <a:pt x="2405" y="1616"/>
                    <a:pt x="2183" y="1448"/>
                  </a:cubicBezTo>
                  <a:cubicBezTo>
                    <a:pt x="2166" y="1435"/>
                    <a:pt x="2145" y="1431"/>
                    <a:pt x="2124" y="1429"/>
                  </a:cubicBezTo>
                  <a:cubicBezTo>
                    <a:pt x="2180" y="1419"/>
                    <a:pt x="2237" y="1414"/>
                    <a:pt x="2294" y="1414"/>
                  </a:cubicBezTo>
                  <a:cubicBezTo>
                    <a:pt x="2586" y="1414"/>
                    <a:pt x="2869" y="1553"/>
                    <a:pt x="3067" y="1873"/>
                  </a:cubicBezTo>
                  <a:cubicBezTo>
                    <a:pt x="3249" y="2168"/>
                    <a:pt x="3125" y="2491"/>
                    <a:pt x="2908" y="2722"/>
                  </a:cubicBezTo>
                  <a:cubicBezTo>
                    <a:pt x="2693" y="2949"/>
                    <a:pt x="2399" y="3050"/>
                    <a:pt x="2102" y="3050"/>
                  </a:cubicBezTo>
                  <a:cubicBezTo>
                    <a:pt x="1909" y="3050"/>
                    <a:pt x="1715" y="3008"/>
                    <a:pt x="1541" y="2929"/>
                  </a:cubicBezTo>
                  <a:cubicBezTo>
                    <a:pt x="666" y="2533"/>
                    <a:pt x="533" y="1447"/>
                    <a:pt x="1116" y="764"/>
                  </a:cubicBezTo>
                  <a:cubicBezTo>
                    <a:pt x="1393" y="440"/>
                    <a:pt x="1758" y="300"/>
                    <a:pt x="2133" y="300"/>
                  </a:cubicBezTo>
                  <a:cubicBezTo>
                    <a:pt x="2505" y="300"/>
                    <a:pt x="2886" y="439"/>
                    <a:pt x="3197" y="672"/>
                  </a:cubicBezTo>
                  <a:cubicBezTo>
                    <a:pt x="3225" y="693"/>
                    <a:pt x="3253" y="702"/>
                    <a:pt x="3279" y="702"/>
                  </a:cubicBezTo>
                  <a:cubicBezTo>
                    <a:pt x="3400" y="702"/>
                    <a:pt x="3480" y="503"/>
                    <a:pt x="3352" y="407"/>
                  </a:cubicBezTo>
                  <a:cubicBezTo>
                    <a:pt x="2987" y="134"/>
                    <a:pt x="2586" y="1"/>
                    <a:pt x="2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" name="Google Shape;245;p11"/>
          <p:cNvSpPr/>
          <p:nvPr/>
        </p:nvSpPr>
        <p:spPr>
          <a:xfrm rot="5437877">
            <a:off x="5577830" y="1762576"/>
            <a:ext cx="1036355" cy="77143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1"/>
          <p:cNvSpPr/>
          <p:nvPr/>
        </p:nvSpPr>
        <p:spPr>
          <a:xfrm rot="-5400000">
            <a:off x="10305985" y="4333782"/>
            <a:ext cx="630241" cy="1248663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1"/>
          <p:cNvSpPr/>
          <p:nvPr/>
        </p:nvSpPr>
        <p:spPr>
          <a:xfrm rot="-5400000">
            <a:off x="4783675" y="-1818511"/>
            <a:ext cx="2638735" cy="10284755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1"/>
          <p:cNvSpPr/>
          <p:nvPr/>
        </p:nvSpPr>
        <p:spPr>
          <a:xfrm rot="-5400000">
            <a:off x="1260309" y="4333658"/>
            <a:ext cx="630241" cy="1248909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1"/>
          <p:cNvSpPr txBox="1">
            <a:spLocks noGrp="1"/>
          </p:cNvSpPr>
          <p:nvPr>
            <p:ph type="title" hasCustomPrompt="1"/>
          </p:nvPr>
        </p:nvSpPr>
        <p:spPr>
          <a:xfrm>
            <a:off x="950967" y="2265800"/>
            <a:ext cx="10290000" cy="20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50" name="Google Shape;250;p11"/>
          <p:cNvSpPr/>
          <p:nvPr/>
        </p:nvSpPr>
        <p:spPr>
          <a:xfrm rot="5437877">
            <a:off x="5828080" y="1719374"/>
            <a:ext cx="711915" cy="525621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1"/>
          <p:cNvSpPr/>
          <p:nvPr/>
        </p:nvSpPr>
        <p:spPr>
          <a:xfrm>
            <a:off x="8615433" y="771177"/>
            <a:ext cx="1194265" cy="189107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1"/>
          <p:cNvSpPr/>
          <p:nvPr/>
        </p:nvSpPr>
        <p:spPr>
          <a:xfrm>
            <a:off x="1979200" y="768509"/>
            <a:ext cx="1357208" cy="194460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1"/>
          <p:cNvSpPr txBox="1">
            <a:spLocks noGrp="1"/>
          </p:cNvSpPr>
          <p:nvPr>
            <p:ph type="subTitle" idx="1"/>
          </p:nvPr>
        </p:nvSpPr>
        <p:spPr>
          <a:xfrm>
            <a:off x="960667" y="4111100"/>
            <a:ext cx="10284800" cy="4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11096288" y="570153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1"/>
          <p:cNvSpPr/>
          <p:nvPr/>
        </p:nvSpPr>
        <p:spPr>
          <a:xfrm>
            <a:off x="384885" y="6239213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697952" y="6006996"/>
            <a:ext cx="253031" cy="232211"/>
            <a:chOff x="6476077" y="96834"/>
            <a:chExt cx="189773" cy="174158"/>
          </a:xfrm>
        </p:grpSpPr>
        <p:sp>
          <p:nvSpPr>
            <p:cNvPr id="257" name="Google Shape;257;p11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56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114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3"/>
          <p:cNvGrpSpPr/>
          <p:nvPr/>
        </p:nvGrpSpPr>
        <p:grpSpPr>
          <a:xfrm>
            <a:off x="-547401" y="-894559"/>
            <a:ext cx="7737665" cy="8647096"/>
            <a:chOff x="-1394220" y="2227279"/>
            <a:chExt cx="3511800" cy="3924552"/>
          </a:xfrm>
        </p:grpSpPr>
        <p:sp>
          <p:nvSpPr>
            <p:cNvPr id="262" name="Google Shape;262;p13"/>
            <p:cNvSpPr/>
            <p:nvPr/>
          </p:nvSpPr>
          <p:spPr>
            <a:xfrm rot="745963">
              <a:off x="-1062614" y="2494162"/>
              <a:ext cx="2848588" cy="3390786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3" name="Google Shape;263;p13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264" name="Google Shape;264;p13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3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3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13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3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3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3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3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3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3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3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3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13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13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13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3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13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1" name="Google Shape;301;p13"/>
            <p:cNvSpPr/>
            <p:nvPr/>
          </p:nvSpPr>
          <p:spPr>
            <a:xfrm rot="745963">
              <a:off x="-551427" y="2603875"/>
              <a:ext cx="2308604" cy="2940600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2" name="Google Shape;302;p13"/>
          <p:cNvSpPr/>
          <p:nvPr/>
        </p:nvSpPr>
        <p:spPr>
          <a:xfrm rot="5284583">
            <a:off x="5542791" y="884107"/>
            <a:ext cx="1126007" cy="83816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3"/>
          <p:cNvSpPr/>
          <p:nvPr/>
        </p:nvSpPr>
        <p:spPr>
          <a:xfrm>
            <a:off x="2219998" y="1334562"/>
            <a:ext cx="7538420" cy="4320777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304" name="Google Shape;304;p13"/>
          <p:cNvSpPr/>
          <p:nvPr/>
        </p:nvSpPr>
        <p:spPr>
          <a:xfrm>
            <a:off x="2326798" y="1268596"/>
            <a:ext cx="7538420" cy="4320777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3"/>
          <p:cNvSpPr/>
          <p:nvPr/>
        </p:nvSpPr>
        <p:spPr>
          <a:xfrm>
            <a:off x="2901833" y="2377156"/>
            <a:ext cx="6407899" cy="2798395"/>
          </a:xfrm>
          <a:custGeom>
            <a:avLst/>
            <a:gdLst/>
            <a:ahLst/>
            <a:cxnLst/>
            <a:rect l="l" t="t" r="r" b="b"/>
            <a:pathLst>
              <a:path w="26555" h="11597" extrusionOk="0">
                <a:moveTo>
                  <a:pt x="1" y="1"/>
                </a:moveTo>
                <a:lnTo>
                  <a:pt x="1" y="11596"/>
                </a:lnTo>
                <a:lnTo>
                  <a:pt x="26555" y="11596"/>
                </a:lnTo>
                <a:lnTo>
                  <a:pt x="265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1"/>
          </p:nvPr>
        </p:nvSpPr>
        <p:spPr>
          <a:xfrm>
            <a:off x="3211600" y="2718684"/>
            <a:ext cx="5768800" cy="1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07" name="Google Shape;307;p13"/>
          <p:cNvSpPr/>
          <p:nvPr/>
        </p:nvSpPr>
        <p:spPr>
          <a:xfrm rot="5284583">
            <a:off x="5806547" y="833073"/>
            <a:ext cx="773500" cy="571088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9251322" y="1586269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" name="Google Shape;309;p13"/>
          <p:cNvGrpSpPr/>
          <p:nvPr/>
        </p:nvGrpSpPr>
        <p:grpSpPr>
          <a:xfrm rot="-5863194">
            <a:off x="2551067" y="1559686"/>
            <a:ext cx="351575" cy="351445"/>
            <a:chOff x="4028549" y="3239505"/>
            <a:chExt cx="131381" cy="131321"/>
          </a:xfrm>
        </p:grpSpPr>
        <p:sp>
          <p:nvSpPr>
            <p:cNvPr id="310" name="Google Shape;310;p13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3211400" y="4222467"/>
            <a:ext cx="5768800" cy="6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13" name="Google Shape;313;p13"/>
          <p:cNvSpPr/>
          <p:nvPr/>
        </p:nvSpPr>
        <p:spPr>
          <a:xfrm>
            <a:off x="10796216" y="973224"/>
            <a:ext cx="889675" cy="127472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11095666" y="5980250"/>
            <a:ext cx="290761" cy="304641"/>
            <a:chOff x="4930687" y="3942774"/>
            <a:chExt cx="218071" cy="228481"/>
          </a:xfrm>
        </p:grpSpPr>
        <p:sp>
          <p:nvSpPr>
            <p:cNvPr id="315" name="Google Shape;315;p13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3" name="Google Shape;323;p13"/>
          <p:cNvSpPr/>
          <p:nvPr/>
        </p:nvSpPr>
        <p:spPr>
          <a:xfrm>
            <a:off x="8060374" y="5980225"/>
            <a:ext cx="2531501" cy="878905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004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subTitle" idx="1"/>
          </p:nvPr>
        </p:nvSpPr>
        <p:spPr>
          <a:xfrm>
            <a:off x="1751951" y="4032100"/>
            <a:ext cx="35896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30" name="Google Shape;330;p14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2"/>
          </p:nvPr>
        </p:nvSpPr>
        <p:spPr>
          <a:xfrm>
            <a:off x="6850284" y="4032100"/>
            <a:ext cx="35896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subTitle" idx="3"/>
          </p:nvPr>
        </p:nvSpPr>
        <p:spPr>
          <a:xfrm>
            <a:off x="1752084" y="3687833"/>
            <a:ext cx="3589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4"/>
          </p:nvPr>
        </p:nvSpPr>
        <p:spPr>
          <a:xfrm>
            <a:off x="6850417" y="3687833"/>
            <a:ext cx="35896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34" name="Google Shape;334;p14"/>
          <p:cNvSpPr/>
          <p:nvPr/>
        </p:nvSpPr>
        <p:spPr>
          <a:xfrm>
            <a:off x="6095985" y="6381713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5" name="Google Shape;335;p14"/>
          <p:cNvGrpSpPr/>
          <p:nvPr/>
        </p:nvGrpSpPr>
        <p:grpSpPr>
          <a:xfrm>
            <a:off x="5842986" y="6264879"/>
            <a:ext cx="253031" cy="232211"/>
            <a:chOff x="6476077" y="96834"/>
            <a:chExt cx="189773" cy="174158"/>
          </a:xfrm>
        </p:grpSpPr>
        <p:sp>
          <p:nvSpPr>
            <p:cNvPr id="336" name="Google Shape;336;p14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8618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5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5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43" name="Google Shape;343;p15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5"/>
          <p:cNvSpPr/>
          <p:nvPr/>
        </p:nvSpPr>
        <p:spPr>
          <a:xfrm>
            <a:off x="235467" y="6453431"/>
            <a:ext cx="918885" cy="145507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5"/>
          <p:cNvSpPr/>
          <p:nvPr/>
        </p:nvSpPr>
        <p:spPr>
          <a:xfrm rot="546069">
            <a:off x="428849" y="6303801"/>
            <a:ext cx="1044241" cy="14962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4156533" y="2177767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subTitle" idx="2"/>
          </p:nvPr>
        </p:nvSpPr>
        <p:spPr>
          <a:xfrm>
            <a:off x="4156628" y="1833500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8" name="Google Shape;348;p15"/>
          <p:cNvSpPr txBox="1">
            <a:spLocks noGrp="1"/>
          </p:cNvSpPr>
          <p:nvPr>
            <p:ph type="subTitle" idx="3"/>
          </p:nvPr>
        </p:nvSpPr>
        <p:spPr>
          <a:xfrm>
            <a:off x="5054500" y="5299500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49" name="Google Shape;349;p15"/>
          <p:cNvSpPr txBox="1">
            <a:spLocks noGrp="1"/>
          </p:cNvSpPr>
          <p:nvPr>
            <p:ph type="subTitle" idx="4"/>
          </p:nvPr>
        </p:nvSpPr>
        <p:spPr>
          <a:xfrm>
            <a:off x="5054595" y="4955233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8143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6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6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6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subTitle" idx="1"/>
          </p:nvPr>
        </p:nvSpPr>
        <p:spPr>
          <a:xfrm>
            <a:off x="950951" y="4167733"/>
            <a:ext cx="29808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6" name="Google Shape;356;p16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6"/>
          <p:cNvSpPr txBox="1">
            <a:spLocks noGrp="1"/>
          </p:cNvSpPr>
          <p:nvPr>
            <p:ph type="subTitle" idx="2"/>
          </p:nvPr>
        </p:nvSpPr>
        <p:spPr>
          <a:xfrm>
            <a:off x="951061" y="3823467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subTitle" idx="3"/>
          </p:nvPr>
        </p:nvSpPr>
        <p:spPr>
          <a:xfrm>
            <a:off x="4605500" y="4167733"/>
            <a:ext cx="29808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subTitle" idx="4"/>
          </p:nvPr>
        </p:nvSpPr>
        <p:spPr>
          <a:xfrm>
            <a:off x="4605611" y="3823467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subTitle" idx="5"/>
          </p:nvPr>
        </p:nvSpPr>
        <p:spPr>
          <a:xfrm>
            <a:off x="8260067" y="4167733"/>
            <a:ext cx="29808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61" name="Google Shape;361;p16"/>
          <p:cNvSpPr txBox="1">
            <a:spLocks noGrp="1"/>
          </p:cNvSpPr>
          <p:nvPr>
            <p:ph type="subTitle" idx="6"/>
          </p:nvPr>
        </p:nvSpPr>
        <p:spPr>
          <a:xfrm>
            <a:off x="8260177" y="3823467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62" name="Google Shape;362;p16"/>
          <p:cNvSpPr/>
          <p:nvPr/>
        </p:nvSpPr>
        <p:spPr>
          <a:xfrm>
            <a:off x="5474600" y="6453431"/>
            <a:ext cx="918885" cy="145507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6"/>
          <p:cNvSpPr/>
          <p:nvPr/>
        </p:nvSpPr>
        <p:spPr>
          <a:xfrm rot="546069">
            <a:off x="5667982" y="6303801"/>
            <a:ext cx="1044241" cy="14962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5981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"/>
          <p:cNvSpPr/>
          <p:nvPr/>
        </p:nvSpPr>
        <p:spPr>
          <a:xfrm rot="-570506">
            <a:off x="6293885" y="2167510"/>
            <a:ext cx="1395580" cy="1563265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7"/>
          <p:cNvSpPr/>
          <p:nvPr/>
        </p:nvSpPr>
        <p:spPr>
          <a:xfrm>
            <a:off x="6293901" y="4248400"/>
            <a:ext cx="1395537" cy="156321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7"/>
          <p:cNvSpPr/>
          <p:nvPr/>
        </p:nvSpPr>
        <p:spPr>
          <a:xfrm rot="-570506">
            <a:off x="950967" y="4289644"/>
            <a:ext cx="1395580" cy="1563265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7"/>
          <p:cNvSpPr/>
          <p:nvPr/>
        </p:nvSpPr>
        <p:spPr>
          <a:xfrm>
            <a:off x="950968" y="2171500"/>
            <a:ext cx="1395537" cy="156321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7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7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7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7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subTitle" idx="1"/>
          </p:nvPr>
        </p:nvSpPr>
        <p:spPr>
          <a:xfrm>
            <a:off x="2599333" y="2732300"/>
            <a:ext cx="32984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74" name="Google Shape;374;p17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7"/>
          <p:cNvSpPr txBox="1">
            <a:spLocks noGrp="1"/>
          </p:cNvSpPr>
          <p:nvPr>
            <p:ph type="subTitle" idx="2"/>
          </p:nvPr>
        </p:nvSpPr>
        <p:spPr>
          <a:xfrm>
            <a:off x="2599456" y="2388033"/>
            <a:ext cx="32984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376" name="Google Shape;376;p17"/>
          <p:cNvGrpSpPr/>
          <p:nvPr/>
        </p:nvGrpSpPr>
        <p:grpSpPr>
          <a:xfrm>
            <a:off x="5707952" y="6297633"/>
            <a:ext cx="290841" cy="304720"/>
            <a:chOff x="1567788" y="4831150"/>
            <a:chExt cx="218131" cy="228540"/>
          </a:xfrm>
        </p:grpSpPr>
        <p:sp>
          <p:nvSpPr>
            <p:cNvPr id="377" name="Google Shape;377;p17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" name="Google Shape;385;p17"/>
          <p:cNvGrpSpPr/>
          <p:nvPr/>
        </p:nvGrpSpPr>
        <p:grpSpPr>
          <a:xfrm>
            <a:off x="6096000" y="6274281"/>
            <a:ext cx="351559" cy="351451"/>
            <a:chOff x="4028549" y="3239505"/>
            <a:chExt cx="131381" cy="131321"/>
          </a:xfrm>
        </p:grpSpPr>
        <p:sp>
          <p:nvSpPr>
            <p:cNvPr id="386" name="Google Shape;386;p17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7"/>
          <p:cNvSpPr txBox="1">
            <a:spLocks noGrp="1"/>
          </p:cNvSpPr>
          <p:nvPr>
            <p:ph type="title" idx="3" hasCustomPrompt="1"/>
          </p:nvPr>
        </p:nvSpPr>
        <p:spPr>
          <a:xfrm>
            <a:off x="950967" y="2517567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9" name="Google Shape;389;p17"/>
          <p:cNvSpPr txBox="1">
            <a:spLocks noGrp="1"/>
          </p:cNvSpPr>
          <p:nvPr>
            <p:ph type="subTitle" idx="4"/>
          </p:nvPr>
        </p:nvSpPr>
        <p:spPr>
          <a:xfrm>
            <a:off x="2599333" y="4809200"/>
            <a:ext cx="32984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90" name="Google Shape;390;p17"/>
          <p:cNvSpPr txBox="1">
            <a:spLocks noGrp="1"/>
          </p:cNvSpPr>
          <p:nvPr>
            <p:ph type="subTitle" idx="5"/>
          </p:nvPr>
        </p:nvSpPr>
        <p:spPr>
          <a:xfrm>
            <a:off x="2599456" y="4464933"/>
            <a:ext cx="32984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91" name="Google Shape;391;p17"/>
          <p:cNvSpPr txBox="1">
            <a:spLocks noGrp="1"/>
          </p:cNvSpPr>
          <p:nvPr>
            <p:ph type="title" idx="6" hasCustomPrompt="1"/>
          </p:nvPr>
        </p:nvSpPr>
        <p:spPr>
          <a:xfrm>
            <a:off x="950967" y="4594467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92" name="Google Shape;392;p17"/>
          <p:cNvSpPr txBox="1">
            <a:spLocks noGrp="1"/>
          </p:cNvSpPr>
          <p:nvPr>
            <p:ph type="subTitle" idx="7"/>
          </p:nvPr>
        </p:nvSpPr>
        <p:spPr>
          <a:xfrm>
            <a:off x="7942233" y="2732300"/>
            <a:ext cx="32984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93" name="Google Shape;393;p17"/>
          <p:cNvSpPr txBox="1">
            <a:spLocks noGrp="1"/>
          </p:cNvSpPr>
          <p:nvPr>
            <p:ph type="subTitle" idx="8"/>
          </p:nvPr>
        </p:nvSpPr>
        <p:spPr>
          <a:xfrm>
            <a:off x="7942356" y="2388033"/>
            <a:ext cx="32984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94" name="Google Shape;394;p17"/>
          <p:cNvSpPr txBox="1">
            <a:spLocks noGrp="1"/>
          </p:cNvSpPr>
          <p:nvPr>
            <p:ph type="title" idx="9" hasCustomPrompt="1"/>
          </p:nvPr>
        </p:nvSpPr>
        <p:spPr>
          <a:xfrm>
            <a:off x="6293867" y="2517567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95" name="Google Shape;395;p17"/>
          <p:cNvSpPr txBox="1">
            <a:spLocks noGrp="1"/>
          </p:cNvSpPr>
          <p:nvPr>
            <p:ph type="subTitle" idx="13"/>
          </p:nvPr>
        </p:nvSpPr>
        <p:spPr>
          <a:xfrm>
            <a:off x="7942233" y="4809200"/>
            <a:ext cx="3298400" cy="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96" name="Google Shape;396;p17"/>
          <p:cNvSpPr txBox="1">
            <a:spLocks noGrp="1"/>
          </p:cNvSpPr>
          <p:nvPr>
            <p:ph type="subTitle" idx="14"/>
          </p:nvPr>
        </p:nvSpPr>
        <p:spPr>
          <a:xfrm>
            <a:off x="7942356" y="4464933"/>
            <a:ext cx="32984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397" name="Google Shape;397;p17"/>
          <p:cNvSpPr txBox="1">
            <a:spLocks noGrp="1"/>
          </p:cNvSpPr>
          <p:nvPr>
            <p:ph type="title" idx="15" hasCustomPrompt="1"/>
          </p:nvPr>
        </p:nvSpPr>
        <p:spPr>
          <a:xfrm>
            <a:off x="6293867" y="4594467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98" name="Google Shape;398;p17"/>
          <p:cNvGrpSpPr/>
          <p:nvPr/>
        </p:nvGrpSpPr>
        <p:grpSpPr>
          <a:xfrm>
            <a:off x="1150889" y="5704040"/>
            <a:ext cx="995737" cy="231280"/>
            <a:chOff x="810479" y="2689455"/>
            <a:chExt cx="746803" cy="173460"/>
          </a:xfrm>
        </p:grpSpPr>
        <p:sp>
          <p:nvSpPr>
            <p:cNvPr id="399" name="Google Shape;399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1" name="Google Shape;401;p17"/>
          <p:cNvGrpSpPr/>
          <p:nvPr/>
        </p:nvGrpSpPr>
        <p:grpSpPr>
          <a:xfrm>
            <a:off x="6493806" y="3581907"/>
            <a:ext cx="995737" cy="231280"/>
            <a:chOff x="810479" y="2689455"/>
            <a:chExt cx="746803" cy="173460"/>
          </a:xfrm>
        </p:grpSpPr>
        <p:sp>
          <p:nvSpPr>
            <p:cNvPr id="402" name="Google Shape;402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7"/>
          <p:cNvGrpSpPr/>
          <p:nvPr/>
        </p:nvGrpSpPr>
        <p:grpSpPr>
          <a:xfrm>
            <a:off x="6423573" y="5662840"/>
            <a:ext cx="995737" cy="231280"/>
            <a:chOff x="810479" y="2689455"/>
            <a:chExt cx="746803" cy="173460"/>
          </a:xfrm>
        </p:grpSpPr>
        <p:sp>
          <p:nvSpPr>
            <p:cNvPr id="405" name="Google Shape;405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7" name="Google Shape;407;p17"/>
          <p:cNvGrpSpPr/>
          <p:nvPr/>
        </p:nvGrpSpPr>
        <p:grpSpPr>
          <a:xfrm>
            <a:off x="1080639" y="3585940"/>
            <a:ext cx="995737" cy="231280"/>
            <a:chOff x="810479" y="2689455"/>
            <a:chExt cx="746803" cy="173460"/>
          </a:xfrm>
        </p:grpSpPr>
        <p:sp>
          <p:nvSpPr>
            <p:cNvPr id="408" name="Google Shape;408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523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subTitle" idx="1"/>
          </p:nvPr>
        </p:nvSpPr>
        <p:spPr>
          <a:xfrm>
            <a:off x="1730365" y="3694820"/>
            <a:ext cx="45344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12" name="Google Shape;412;p18"/>
          <p:cNvSpPr/>
          <p:nvPr/>
        </p:nvSpPr>
        <p:spPr>
          <a:xfrm>
            <a:off x="6477580" y="2170577"/>
            <a:ext cx="227539" cy="234497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18"/>
          <p:cNvSpPr txBox="1">
            <a:spLocks noGrp="1"/>
          </p:cNvSpPr>
          <p:nvPr>
            <p:ph type="title"/>
          </p:nvPr>
        </p:nvSpPr>
        <p:spPr>
          <a:xfrm>
            <a:off x="1730200" y="3055604"/>
            <a:ext cx="45344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grpSp>
        <p:nvGrpSpPr>
          <p:cNvPr id="414" name="Google Shape;414;p18"/>
          <p:cNvGrpSpPr/>
          <p:nvPr/>
        </p:nvGrpSpPr>
        <p:grpSpPr>
          <a:xfrm rot="459609">
            <a:off x="2623529" y="-529329"/>
            <a:ext cx="1787483" cy="2022820"/>
            <a:chOff x="5610224" y="3202528"/>
            <a:chExt cx="1340580" cy="1517079"/>
          </a:xfrm>
        </p:grpSpPr>
        <p:sp>
          <p:nvSpPr>
            <p:cNvPr id="415" name="Google Shape;415;p18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8"/>
          <p:cNvSpPr/>
          <p:nvPr/>
        </p:nvSpPr>
        <p:spPr>
          <a:xfrm>
            <a:off x="11518055" y="6248202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18"/>
          <p:cNvSpPr/>
          <p:nvPr/>
        </p:nvSpPr>
        <p:spPr>
          <a:xfrm>
            <a:off x="3500685" y="6090497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3" name="Google Shape;433;p18"/>
          <p:cNvGrpSpPr/>
          <p:nvPr/>
        </p:nvGrpSpPr>
        <p:grpSpPr>
          <a:xfrm>
            <a:off x="3813753" y="5858279"/>
            <a:ext cx="253031" cy="232211"/>
            <a:chOff x="6476077" y="96834"/>
            <a:chExt cx="189773" cy="174158"/>
          </a:xfrm>
        </p:grpSpPr>
        <p:sp>
          <p:nvSpPr>
            <p:cNvPr id="434" name="Google Shape;434;p18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8"/>
          <p:cNvGrpSpPr/>
          <p:nvPr/>
        </p:nvGrpSpPr>
        <p:grpSpPr>
          <a:xfrm>
            <a:off x="950984" y="966833"/>
            <a:ext cx="290761" cy="304641"/>
            <a:chOff x="4930687" y="3942774"/>
            <a:chExt cx="218071" cy="228481"/>
          </a:xfrm>
        </p:grpSpPr>
        <p:sp>
          <p:nvSpPr>
            <p:cNvPr id="437" name="Google Shape;437;p18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33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9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9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19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50" name="Google Shape;450;p19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1" name="Google Shape;451;p19"/>
          <p:cNvGrpSpPr/>
          <p:nvPr/>
        </p:nvGrpSpPr>
        <p:grpSpPr>
          <a:xfrm>
            <a:off x="5707952" y="6297633"/>
            <a:ext cx="290841" cy="304720"/>
            <a:chOff x="1567788" y="4831150"/>
            <a:chExt cx="218131" cy="228540"/>
          </a:xfrm>
        </p:grpSpPr>
        <p:sp>
          <p:nvSpPr>
            <p:cNvPr id="452" name="Google Shape;452;p19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9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0" name="Google Shape;460;p19"/>
          <p:cNvGrpSpPr/>
          <p:nvPr/>
        </p:nvGrpSpPr>
        <p:grpSpPr>
          <a:xfrm>
            <a:off x="6096000" y="6274281"/>
            <a:ext cx="351559" cy="351451"/>
            <a:chOff x="4028549" y="3239505"/>
            <a:chExt cx="131381" cy="131321"/>
          </a:xfrm>
        </p:grpSpPr>
        <p:sp>
          <p:nvSpPr>
            <p:cNvPr id="461" name="Google Shape;461;p19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19"/>
          <p:cNvSpPr txBox="1">
            <a:spLocks noGrp="1"/>
          </p:cNvSpPr>
          <p:nvPr>
            <p:ph type="subTitle" idx="1"/>
          </p:nvPr>
        </p:nvSpPr>
        <p:spPr>
          <a:xfrm>
            <a:off x="950967" y="2198867"/>
            <a:ext cx="4312400" cy="3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3296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4">
  <p:cSld name="One column text 4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0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0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69" name="Google Shape;469;p20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0"/>
          <p:cNvSpPr/>
          <p:nvPr/>
        </p:nvSpPr>
        <p:spPr>
          <a:xfrm>
            <a:off x="235467" y="6453431"/>
            <a:ext cx="918885" cy="145507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0"/>
          <p:cNvSpPr/>
          <p:nvPr/>
        </p:nvSpPr>
        <p:spPr>
          <a:xfrm rot="546069">
            <a:off x="428849" y="6303801"/>
            <a:ext cx="1044241" cy="14962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0"/>
          <p:cNvSpPr txBox="1">
            <a:spLocks noGrp="1"/>
          </p:cNvSpPr>
          <p:nvPr>
            <p:ph type="subTitle" idx="1"/>
          </p:nvPr>
        </p:nvSpPr>
        <p:spPr>
          <a:xfrm>
            <a:off x="5983633" y="2198867"/>
            <a:ext cx="4312400" cy="3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242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 rot="-5399687">
            <a:off x="224885" y="4276818"/>
            <a:ext cx="2261036" cy="2901329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3"/>
          <p:cNvSpPr/>
          <p:nvPr/>
        </p:nvSpPr>
        <p:spPr>
          <a:xfrm>
            <a:off x="1159085" y="361988"/>
            <a:ext cx="5676444" cy="6358192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3"/>
          <p:cNvSpPr/>
          <p:nvPr/>
        </p:nvSpPr>
        <p:spPr>
          <a:xfrm rot="5437892">
            <a:off x="5972190" y="767309"/>
            <a:ext cx="817437" cy="608499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3"/>
          <p:cNvSpPr/>
          <p:nvPr/>
        </p:nvSpPr>
        <p:spPr>
          <a:xfrm>
            <a:off x="1086767" y="317100"/>
            <a:ext cx="5676444" cy="6358192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3"/>
          <p:cNvSpPr/>
          <p:nvPr/>
        </p:nvSpPr>
        <p:spPr>
          <a:xfrm rot="5437892">
            <a:off x="6169581" y="733235"/>
            <a:ext cx="561532" cy="414603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 rot="457638">
            <a:off x="1834655" y="2189517"/>
            <a:ext cx="4312556" cy="16852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7333" b="1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19" name="Google Shape;119;p3"/>
          <p:cNvSpPr txBox="1">
            <a:spLocks noGrp="1"/>
          </p:cNvSpPr>
          <p:nvPr>
            <p:ph type="subTitle" idx="1"/>
          </p:nvPr>
        </p:nvSpPr>
        <p:spPr>
          <a:xfrm rot="458062">
            <a:off x="1587805" y="4190131"/>
            <a:ext cx="4308591" cy="10238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 idx="2" hasCustomPrompt="1"/>
          </p:nvPr>
        </p:nvSpPr>
        <p:spPr>
          <a:xfrm>
            <a:off x="6660733" y="1583400"/>
            <a:ext cx="4580400" cy="3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0"/>
              <a:buNone/>
              <a:defRPr sz="2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/>
          <p:nvPr/>
        </p:nvSpPr>
        <p:spPr>
          <a:xfrm rot="-5399665">
            <a:off x="-79625" y="4441223"/>
            <a:ext cx="2510492" cy="2323047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/>
        </p:nvSpPr>
        <p:spPr>
          <a:xfrm rot="5400377">
            <a:off x="9850208" y="-464303"/>
            <a:ext cx="1877387" cy="2805992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/>
        </p:nvSpPr>
        <p:spPr>
          <a:xfrm rot="5400403">
            <a:off x="9920530" y="-81115"/>
            <a:ext cx="2084479" cy="224672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 rot="-8610908">
            <a:off x="11744924" y="4121575"/>
            <a:ext cx="531977" cy="985063"/>
          </a:xfrm>
          <a:custGeom>
            <a:avLst/>
            <a:gdLst/>
            <a:ahLst/>
            <a:cxnLst/>
            <a:rect l="l" t="t" r="r" b="b"/>
            <a:pathLst>
              <a:path w="6669" h="12349" extrusionOk="0">
                <a:moveTo>
                  <a:pt x="6439" y="1"/>
                </a:moveTo>
                <a:cubicBezTo>
                  <a:pt x="4707" y="106"/>
                  <a:pt x="1067" y="373"/>
                  <a:pt x="1067" y="373"/>
                </a:cubicBezTo>
                <a:cubicBezTo>
                  <a:pt x="1067" y="373"/>
                  <a:pt x="1477" y="7405"/>
                  <a:pt x="1" y="11576"/>
                </a:cubicBezTo>
                <a:cubicBezTo>
                  <a:pt x="2161" y="9507"/>
                  <a:pt x="3451" y="8190"/>
                  <a:pt x="3451" y="8190"/>
                </a:cubicBezTo>
                <a:lnTo>
                  <a:pt x="4352" y="12348"/>
                </a:lnTo>
                <a:cubicBezTo>
                  <a:pt x="4352" y="12348"/>
                  <a:pt x="6668" y="7737"/>
                  <a:pt x="6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/>
        </p:nvSpPr>
        <p:spPr>
          <a:xfrm rot="-8610908">
            <a:off x="11506680" y="4881175"/>
            <a:ext cx="434899" cy="118935"/>
          </a:xfrm>
          <a:custGeom>
            <a:avLst/>
            <a:gdLst/>
            <a:ahLst/>
            <a:cxnLst/>
            <a:rect l="l" t="t" r="r" b="b"/>
            <a:pathLst>
              <a:path w="5452" h="1491" extrusionOk="0">
                <a:moveTo>
                  <a:pt x="5374" y="1"/>
                </a:moveTo>
                <a:lnTo>
                  <a:pt x="0" y="373"/>
                </a:lnTo>
                <a:lnTo>
                  <a:pt x="78" y="1490"/>
                </a:lnTo>
                <a:lnTo>
                  <a:pt x="5451" y="1118"/>
                </a:lnTo>
                <a:lnTo>
                  <a:pt x="53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/>
        </p:nvSpPr>
        <p:spPr>
          <a:xfrm rot="-8610908">
            <a:off x="10493497" y="4729372"/>
            <a:ext cx="936484" cy="2751539"/>
          </a:xfrm>
          <a:custGeom>
            <a:avLst/>
            <a:gdLst/>
            <a:ahLst/>
            <a:cxnLst/>
            <a:rect l="l" t="t" r="r" b="b"/>
            <a:pathLst>
              <a:path w="11740" h="34494" extrusionOk="0">
                <a:moveTo>
                  <a:pt x="1" y="0"/>
                </a:moveTo>
                <a:lnTo>
                  <a:pt x="2483" y="34494"/>
                </a:lnTo>
                <a:lnTo>
                  <a:pt x="11739" y="33820"/>
                </a:lnTo>
                <a:lnTo>
                  <a:pt x="1173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/>
        </p:nvSpPr>
        <p:spPr>
          <a:xfrm rot="-8610908">
            <a:off x="10958637" y="4843817"/>
            <a:ext cx="281823" cy="2740371"/>
          </a:xfrm>
          <a:custGeom>
            <a:avLst/>
            <a:gdLst/>
            <a:ahLst/>
            <a:cxnLst/>
            <a:rect l="l" t="t" r="r" b="b"/>
            <a:pathLst>
              <a:path w="3533" h="34354" extrusionOk="0">
                <a:moveTo>
                  <a:pt x="1024" y="0"/>
                </a:moveTo>
                <a:lnTo>
                  <a:pt x="0" y="6"/>
                </a:lnTo>
                <a:lnTo>
                  <a:pt x="2515" y="34353"/>
                </a:lnTo>
                <a:lnTo>
                  <a:pt x="3533" y="34279"/>
                </a:lnTo>
                <a:lnTo>
                  <a:pt x="102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/>
        </p:nvSpPr>
        <p:spPr>
          <a:xfrm rot="-8610992">
            <a:off x="10810786" y="5725797"/>
            <a:ext cx="301927" cy="268423"/>
          </a:xfrm>
          <a:custGeom>
            <a:avLst/>
            <a:gdLst/>
            <a:ahLst/>
            <a:cxnLst/>
            <a:rect l="l" t="t" r="r" b="b"/>
            <a:pathLst>
              <a:path w="3785" h="3365" extrusionOk="0">
                <a:moveTo>
                  <a:pt x="2020" y="1454"/>
                </a:moveTo>
                <a:cubicBezTo>
                  <a:pt x="2004" y="1463"/>
                  <a:pt x="1988" y="1472"/>
                  <a:pt x="1972" y="1480"/>
                </a:cubicBezTo>
                <a:cubicBezTo>
                  <a:pt x="1825" y="1560"/>
                  <a:pt x="1916" y="1765"/>
                  <a:pt x="2052" y="1765"/>
                </a:cubicBezTo>
                <a:cubicBezTo>
                  <a:pt x="2073" y="1765"/>
                  <a:pt x="2094" y="1760"/>
                  <a:pt x="2115" y="1750"/>
                </a:cubicBezTo>
                <a:lnTo>
                  <a:pt x="2115" y="1750"/>
                </a:lnTo>
                <a:cubicBezTo>
                  <a:pt x="2052" y="1784"/>
                  <a:pt x="2005" y="1830"/>
                  <a:pt x="1969" y="1886"/>
                </a:cubicBezTo>
                <a:cubicBezTo>
                  <a:pt x="1813" y="1841"/>
                  <a:pt x="1675" y="1800"/>
                  <a:pt x="1534" y="1730"/>
                </a:cubicBezTo>
                <a:cubicBezTo>
                  <a:pt x="1680" y="1599"/>
                  <a:pt x="1848" y="1504"/>
                  <a:pt x="2020" y="1454"/>
                </a:cubicBezTo>
                <a:close/>
                <a:moveTo>
                  <a:pt x="2195" y="1"/>
                </a:moveTo>
                <a:cubicBezTo>
                  <a:pt x="1630" y="1"/>
                  <a:pt x="1084" y="277"/>
                  <a:pt x="697" y="804"/>
                </a:cubicBezTo>
                <a:cubicBezTo>
                  <a:pt x="0" y="1754"/>
                  <a:pt x="725" y="3062"/>
                  <a:pt x="1767" y="3331"/>
                </a:cubicBezTo>
                <a:cubicBezTo>
                  <a:pt x="1858" y="3354"/>
                  <a:pt x="1953" y="3365"/>
                  <a:pt x="2051" y="3365"/>
                </a:cubicBezTo>
                <a:cubicBezTo>
                  <a:pt x="2847" y="3365"/>
                  <a:pt x="3784" y="2633"/>
                  <a:pt x="3371" y="1799"/>
                </a:cubicBezTo>
                <a:cubicBezTo>
                  <a:pt x="3136" y="1327"/>
                  <a:pt x="2725" y="1113"/>
                  <a:pt x="2298" y="1113"/>
                </a:cubicBezTo>
                <a:cubicBezTo>
                  <a:pt x="1892" y="1113"/>
                  <a:pt x="1471" y="1307"/>
                  <a:pt x="1176" y="1657"/>
                </a:cubicBezTo>
                <a:cubicBezTo>
                  <a:pt x="1110" y="1735"/>
                  <a:pt x="1119" y="1840"/>
                  <a:pt x="1207" y="1897"/>
                </a:cubicBezTo>
                <a:cubicBezTo>
                  <a:pt x="1483" y="2076"/>
                  <a:pt x="1702" y="2124"/>
                  <a:pt x="2010" y="2219"/>
                </a:cubicBezTo>
                <a:cubicBezTo>
                  <a:pt x="2023" y="2223"/>
                  <a:pt x="2036" y="2225"/>
                  <a:pt x="2049" y="2225"/>
                </a:cubicBezTo>
                <a:cubicBezTo>
                  <a:pt x="2103" y="2225"/>
                  <a:pt x="2151" y="2194"/>
                  <a:pt x="2182" y="2148"/>
                </a:cubicBezTo>
                <a:cubicBezTo>
                  <a:pt x="2319" y="1948"/>
                  <a:pt x="2405" y="1616"/>
                  <a:pt x="2183" y="1448"/>
                </a:cubicBezTo>
                <a:cubicBezTo>
                  <a:pt x="2166" y="1435"/>
                  <a:pt x="2145" y="1431"/>
                  <a:pt x="2124" y="1429"/>
                </a:cubicBezTo>
                <a:cubicBezTo>
                  <a:pt x="2180" y="1419"/>
                  <a:pt x="2237" y="1414"/>
                  <a:pt x="2294" y="1414"/>
                </a:cubicBezTo>
                <a:cubicBezTo>
                  <a:pt x="2586" y="1414"/>
                  <a:pt x="2869" y="1553"/>
                  <a:pt x="3067" y="1873"/>
                </a:cubicBezTo>
                <a:cubicBezTo>
                  <a:pt x="3249" y="2168"/>
                  <a:pt x="3125" y="2491"/>
                  <a:pt x="2908" y="2722"/>
                </a:cubicBezTo>
                <a:cubicBezTo>
                  <a:pt x="2693" y="2949"/>
                  <a:pt x="2399" y="3050"/>
                  <a:pt x="2102" y="3050"/>
                </a:cubicBezTo>
                <a:cubicBezTo>
                  <a:pt x="1909" y="3050"/>
                  <a:pt x="1715" y="3008"/>
                  <a:pt x="1541" y="2929"/>
                </a:cubicBezTo>
                <a:cubicBezTo>
                  <a:pt x="666" y="2533"/>
                  <a:pt x="533" y="1447"/>
                  <a:pt x="1116" y="764"/>
                </a:cubicBezTo>
                <a:cubicBezTo>
                  <a:pt x="1393" y="440"/>
                  <a:pt x="1758" y="300"/>
                  <a:pt x="2133" y="300"/>
                </a:cubicBezTo>
                <a:cubicBezTo>
                  <a:pt x="2505" y="300"/>
                  <a:pt x="2886" y="439"/>
                  <a:pt x="3197" y="672"/>
                </a:cubicBezTo>
                <a:cubicBezTo>
                  <a:pt x="3225" y="693"/>
                  <a:pt x="3253" y="702"/>
                  <a:pt x="3279" y="702"/>
                </a:cubicBezTo>
                <a:cubicBezTo>
                  <a:pt x="3400" y="702"/>
                  <a:pt x="3480" y="503"/>
                  <a:pt x="3352" y="407"/>
                </a:cubicBezTo>
                <a:cubicBezTo>
                  <a:pt x="2987" y="134"/>
                  <a:pt x="2586" y="1"/>
                  <a:pt x="2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/>
        </p:nvSpPr>
        <p:spPr>
          <a:xfrm rot="4499988">
            <a:off x="8963028" y="5232817"/>
            <a:ext cx="289491" cy="29834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3"/>
          <p:cNvGrpSpPr/>
          <p:nvPr/>
        </p:nvGrpSpPr>
        <p:grpSpPr>
          <a:xfrm rot="8413903">
            <a:off x="8684268" y="5567464"/>
            <a:ext cx="351563" cy="351440"/>
            <a:chOff x="4028549" y="3239505"/>
            <a:chExt cx="131381" cy="131321"/>
          </a:xfrm>
        </p:grpSpPr>
        <p:sp>
          <p:nvSpPr>
            <p:cNvPr id="131" name="Google Shape;131;p3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1623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1"/>
          <p:cNvSpPr/>
          <p:nvPr/>
        </p:nvSpPr>
        <p:spPr>
          <a:xfrm rot="-10692833">
            <a:off x="10649244" y="4809641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1"/>
          <p:cNvSpPr/>
          <p:nvPr/>
        </p:nvSpPr>
        <p:spPr>
          <a:xfrm>
            <a:off x="0" y="4882551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21"/>
          <p:cNvSpPr/>
          <p:nvPr/>
        </p:nvSpPr>
        <p:spPr>
          <a:xfrm>
            <a:off x="128035" y="4963446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49118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78" name="Google Shape;478;p21"/>
          <p:cNvSpPr/>
          <p:nvPr/>
        </p:nvSpPr>
        <p:spPr>
          <a:xfrm rot="-10692833">
            <a:off x="10867778" y="4953045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400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2"/>
          <p:cNvGrpSpPr/>
          <p:nvPr/>
        </p:nvGrpSpPr>
        <p:grpSpPr>
          <a:xfrm>
            <a:off x="3659820" y="-1352213"/>
            <a:ext cx="8113195" cy="9066761"/>
            <a:chOff x="-1394220" y="2227279"/>
            <a:chExt cx="3511800" cy="3924552"/>
          </a:xfrm>
        </p:grpSpPr>
        <p:sp>
          <p:nvSpPr>
            <p:cNvPr id="481" name="Google Shape;481;p22"/>
            <p:cNvSpPr/>
            <p:nvPr/>
          </p:nvSpPr>
          <p:spPr>
            <a:xfrm rot="745963">
              <a:off x="-1062614" y="2494162"/>
              <a:ext cx="2848588" cy="3390786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" name="Google Shape;482;p22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483" name="Google Shape;483;p22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22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22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22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22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22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22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22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22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22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22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22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22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22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22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22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22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22"/>
            <p:cNvSpPr/>
            <p:nvPr/>
          </p:nvSpPr>
          <p:spPr>
            <a:xfrm rot="745963">
              <a:off x="-551427" y="2603875"/>
              <a:ext cx="2308604" cy="2940600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" name="Google Shape;521;p22"/>
          <p:cNvGrpSpPr/>
          <p:nvPr/>
        </p:nvGrpSpPr>
        <p:grpSpPr>
          <a:xfrm>
            <a:off x="1300834" y="2099461"/>
            <a:ext cx="9361015" cy="3268739"/>
            <a:chOff x="1021550" y="1583496"/>
            <a:chExt cx="7020761" cy="2451554"/>
          </a:xfrm>
        </p:grpSpPr>
        <p:sp>
          <p:nvSpPr>
            <p:cNvPr id="522" name="Google Shape;522;p22"/>
            <p:cNvSpPr/>
            <p:nvPr/>
          </p:nvSpPr>
          <p:spPr>
            <a:xfrm rot="-5400000">
              <a:off x="6492231" y="2484970"/>
              <a:ext cx="1328229" cy="1771931"/>
            </a:xfrm>
            <a:custGeom>
              <a:avLst/>
              <a:gdLst/>
              <a:ahLst/>
              <a:cxnLst/>
              <a:rect l="l" t="t" r="r" b="b"/>
              <a:pathLst>
                <a:path w="7202" h="9608" extrusionOk="0">
                  <a:moveTo>
                    <a:pt x="1" y="1"/>
                  </a:moveTo>
                  <a:lnTo>
                    <a:pt x="1" y="9607"/>
                  </a:lnTo>
                  <a:lnTo>
                    <a:pt x="3602" y="7391"/>
                  </a:lnTo>
                  <a:lnTo>
                    <a:pt x="7201" y="9607"/>
                  </a:lnTo>
                  <a:lnTo>
                    <a:pt x="72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2"/>
            <p:cNvSpPr/>
            <p:nvPr/>
          </p:nvSpPr>
          <p:spPr>
            <a:xfrm rot="-5400000">
              <a:off x="1243494" y="2484878"/>
              <a:ext cx="1328229" cy="1772116"/>
            </a:xfrm>
            <a:custGeom>
              <a:avLst/>
              <a:gdLst/>
              <a:ahLst/>
              <a:cxnLst/>
              <a:rect l="l" t="t" r="r" b="b"/>
              <a:pathLst>
                <a:path w="7202" h="9609" extrusionOk="0">
                  <a:moveTo>
                    <a:pt x="1" y="1"/>
                  </a:moveTo>
                  <a:lnTo>
                    <a:pt x="1" y="9609"/>
                  </a:lnTo>
                  <a:lnTo>
                    <a:pt x="7201" y="9609"/>
                  </a:lnTo>
                  <a:lnTo>
                    <a:pt x="7201" y="1"/>
                  </a:lnTo>
                  <a:lnTo>
                    <a:pt x="3602" y="2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2"/>
            <p:cNvSpPr/>
            <p:nvPr/>
          </p:nvSpPr>
          <p:spPr>
            <a:xfrm rot="-5400000">
              <a:off x="3542415" y="-101935"/>
              <a:ext cx="1979051" cy="5349912"/>
            </a:xfrm>
            <a:custGeom>
              <a:avLst/>
              <a:gdLst/>
              <a:ahLst/>
              <a:cxnLst/>
              <a:rect l="l" t="t" r="r" b="b"/>
              <a:pathLst>
                <a:path w="7201" h="29009" extrusionOk="0">
                  <a:moveTo>
                    <a:pt x="0" y="0"/>
                  </a:moveTo>
                  <a:lnTo>
                    <a:pt x="0" y="29009"/>
                  </a:lnTo>
                  <a:lnTo>
                    <a:pt x="7200" y="29009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5" name="Google Shape;525;p22"/>
          <p:cNvSpPr/>
          <p:nvPr/>
        </p:nvSpPr>
        <p:spPr>
          <a:xfrm rot="5437877">
            <a:off x="5577830" y="1762576"/>
            <a:ext cx="1036355" cy="77143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2"/>
          <p:cNvSpPr/>
          <p:nvPr/>
        </p:nvSpPr>
        <p:spPr>
          <a:xfrm rot="-5400000">
            <a:off x="8709742" y="3206461"/>
            <a:ext cx="1770972" cy="2362575"/>
          </a:xfrm>
          <a:custGeom>
            <a:avLst/>
            <a:gdLst/>
            <a:ahLst/>
            <a:cxnLst/>
            <a:rect l="l" t="t" r="r" b="b"/>
            <a:pathLst>
              <a:path w="7202" h="9608" extrusionOk="0">
                <a:moveTo>
                  <a:pt x="1" y="1"/>
                </a:moveTo>
                <a:lnTo>
                  <a:pt x="1" y="9607"/>
                </a:lnTo>
                <a:lnTo>
                  <a:pt x="3602" y="7391"/>
                </a:lnTo>
                <a:lnTo>
                  <a:pt x="7201" y="9607"/>
                </a:lnTo>
                <a:lnTo>
                  <a:pt x="720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2"/>
          <p:cNvSpPr/>
          <p:nvPr/>
        </p:nvSpPr>
        <p:spPr>
          <a:xfrm rot="-5400000">
            <a:off x="8723152" y="4333782"/>
            <a:ext cx="630241" cy="1248663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2"/>
          <p:cNvSpPr/>
          <p:nvPr/>
        </p:nvSpPr>
        <p:spPr>
          <a:xfrm rot="-5400000">
            <a:off x="8198031" y="3718172"/>
            <a:ext cx="1770972" cy="1339153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1" y="1"/>
                </a:moveTo>
                <a:lnTo>
                  <a:pt x="1" y="703"/>
                </a:lnTo>
                <a:lnTo>
                  <a:pt x="2393" y="5446"/>
                </a:lnTo>
                <a:lnTo>
                  <a:pt x="7201" y="5446"/>
                </a:lnTo>
                <a:lnTo>
                  <a:pt x="7201" y="5078"/>
                </a:lnTo>
                <a:lnTo>
                  <a:pt x="2562" y="507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2"/>
          <p:cNvSpPr/>
          <p:nvPr/>
        </p:nvSpPr>
        <p:spPr>
          <a:xfrm rot="-5400000">
            <a:off x="1711426" y="3206338"/>
            <a:ext cx="1770972" cy="2362821"/>
          </a:xfrm>
          <a:custGeom>
            <a:avLst/>
            <a:gdLst/>
            <a:ahLst/>
            <a:cxnLst/>
            <a:rect l="l" t="t" r="r" b="b"/>
            <a:pathLst>
              <a:path w="7202" h="9609" extrusionOk="0">
                <a:moveTo>
                  <a:pt x="1" y="1"/>
                </a:moveTo>
                <a:lnTo>
                  <a:pt x="1" y="9609"/>
                </a:lnTo>
                <a:lnTo>
                  <a:pt x="7201" y="9609"/>
                </a:lnTo>
                <a:lnTo>
                  <a:pt x="7201" y="1"/>
                </a:lnTo>
                <a:lnTo>
                  <a:pt x="3602" y="221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2"/>
          <p:cNvSpPr/>
          <p:nvPr/>
        </p:nvSpPr>
        <p:spPr>
          <a:xfrm rot="-5400000">
            <a:off x="4776654" y="-242747"/>
            <a:ext cx="2638735" cy="7133216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2"/>
          <p:cNvSpPr/>
          <p:nvPr/>
        </p:nvSpPr>
        <p:spPr>
          <a:xfrm rot="-5400000">
            <a:off x="2838742" y="4333658"/>
            <a:ext cx="630241" cy="1248909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2"/>
          <p:cNvSpPr/>
          <p:nvPr/>
        </p:nvSpPr>
        <p:spPr>
          <a:xfrm rot="-5400000">
            <a:off x="2223255" y="3718172"/>
            <a:ext cx="1770972" cy="1339153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2393" y="1"/>
                </a:moveTo>
                <a:lnTo>
                  <a:pt x="1" y="4742"/>
                </a:lnTo>
                <a:lnTo>
                  <a:pt x="1" y="5446"/>
                </a:lnTo>
                <a:lnTo>
                  <a:pt x="2562" y="367"/>
                </a:lnTo>
                <a:lnTo>
                  <a:pt x="7201" y="367"/>
                </a:lnTo>
                <a:lnTo>
                  <a:pt x="720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2"/>
          <p:cNvSpPr/>
          <p:nvPr/>
        </p:nvSpPr>
        <p:spPr>
          <a:xfrm rot="5437877">
            <a:off x="5828080" y="1719374"/>
            <a:ext cx="711915" cy="525621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2"/>
          <p:cNvSpPr txBox="1">
            <a:spLocks noGrp="1"/>
          </p:cNvSpPr>
          <p:nvPr>
            <p:ph type="title"/>
          </p:nvPr>
        </p:nvSpPr>
        <p:spPr>
          <a:xfrm>
            <a:off x="2609017" y="2004467"/>
            <a:ext cx="6974000" cy="26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35" name="Google Shape;535;p22"/>
          <p:cNvSpPr/>
          <p:nvPr/>
        </p:nvSpPr>
        <p:spPr>
          <a:xfrm>
            <a:off x="-33433" y="-29996"/>
            <a:ext cx="1948395" cy="2500040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2"/>
          <p:cNvSpPr/>
          <p:nvPr/>
        </p:nvSpPr>
        <p:spPr>
          <a:xfrm>
            <a:off x="-33434" y="-29996"/>
            <a:ext cx="2313739" cy="214088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22"/>
          <p:cNvGrpSpPr/>
          <p:nvPr/>
        </p:nvGrpSpPr>
        <p:grpSpPr>
          <a:xfrm rot="8999903">
            <a:off x="4994127" y="5781343"/>
            <a:ext cx="351559" cy="351452"/>
            <a:chOff x="4028549" y="3239505"/>
            <a:chExt cx="131381" cy="131321"/>
          </a:xfrm>
        </p:grpSpPr>
        <p:sp>
          <p:nvSpPr>
            <p:cNvPr id="538" name="Google Shape;538;p22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" name="Google Shape;540;p22"/>
          <p:cNvSpPr/>
          <p:nvPr/>
        </p:nvSpPr>
        <p:spPr>
          <a:xfrm>
            <a:off x="10661818" y="951564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1" name="Google Shape;541;p22"/>
          <p:cNvGrpSpPr/>
          <p:nvPr/>
        </p:nvGrpSpPr>
        <p:grpSpPr>
          <a:xfrm>
            <a:off x="10974886" y="719345"/>
            <a:ext cx="253031" cy="232211"/>
            <a:chOff x="6476077" y="96834"/>
            <a:chExt cx="189773" cy="174158"/>
          </a:xfrm>
        </p:grpSpPr>
        <p:sp>
          <p:nvSpPr>
            <p:cNvPr id="542" name="Google Shape;542;p22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8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3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3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3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3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49" name="Google Shape;549;p23"/>
          <p:cNvSpPr txBox="1">
            <a:spLocks noGrp="1"/>
          </p:cNvSpPr>
          <p:nvPr>
            <p:ph type="subTitle" idx="1"/>
          </p:nvPr>
        </p:nvSpPr>
        <p:spPr>
          <a:xfrm>
            <a:off x="950967" y="5300967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0" name="Google Shape;550;p23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23"/>
          <p:cNvSpPr txBox="1">
            <a:spLocks noGrp="1"/>
          </p:cNvSpPr>
          <p:nvPr>
            <p:ph type="subTitle" idx="2"/>
          </p:nvPr>
        </p:nvSpPr>
        <p:spPr>
          <a:xfrm>
            <a:off x="951061" y="4956700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2" name="Google Shape;552;p23"/>
          <p:cNvSpPr txBox="1">
            <a:spLocks noGrp="1"/>
          </p:cNvSpPr>
          <p:nvPr>
            <p:ph type="subTitle" idx="3"/>
          </p:nvPr>
        </p:nvSpPr>
        <p:spPr>
          <a:xfrm>
            <a:off x="4605511" y="5300967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3" name="Google Shape;553;p23"/>
          <p:cNvSpPr txBox="1">
            <a:spLocks noGrp="1"/>
          </p:cNvSpPr>
          <p:nvPr>
            <p:ph type="subTitle" idx="4"/>
          </p:nvPr>
        </p:nvSpPr>
        <p:spPr>
          <a:xfrm>
            <a:off x="4605611" y="4956700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4" name="Google Shape;554;p23"/>
          <p:cNvSpPr txBox="1">
            <a:spLocks noGrp="1"/>
          </p:cNvSpPr>
          <p:nvPr>
            <p:ph type="subTitle" idx="5"/>
          </p:nvPr>
        </p:nvSpPr>
        <p:spPr>
          <a:xfrm>
            <a:off x="8260072" y="5300967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5" name="Google Shape;555;p23"/>
          <p:cNvSpPr txBox="1">
            <a:spLocks noGrp="1"/>
          </p:cNvSpPr>
          <p:nvPr>
            <p:ph type="subTitle" idx="6"/>
          </p:nvPr>
        </p:nvSpPr>
        <p:spPr>
          <a:xfrm>
            <a:off x="8260177" y="4956700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subTitle" idx="7"/>
          </p:nvPr>
        </p:nvSpPr>
        <p:spPr>
          <a:xfrm>
            <a:off x="950967" y="2942417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subTitle" idx="8"/>
          </p:nvPr>
        </p:nvSpPr>
        <p:spPr>
          <a:xfrm>
            <a:off x="951061" y="2598151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subTitle" idx="9"/>
          </p:nvPr>
        </p:nvSpPr>
        <p:spPr>
          <a:xfrm>
            <a:off x="4605511" y="2942417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59" name="Google Shape;559;p23"/>
          <p:cNvSpPr txBox="1">
            <a:spLocks noGrp="1"/>
          </p:cNvSpPr>
          <p:nvPr>
            <p:ph type="subTitle" idx="13"/>
          </p:nvPr>
        </p:nvSpPr>
        <p:spPr>
          <a:xfrm>
            <a:off x="4605611" y="2598151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60" name="Google Shape;560;p23"/>
          <p:cNvSpPr txBox="1">
            <a:spLocks noGrp="1"/>
          </p:cNvSpPr>
          <p:nvPr>
            <p:ph type="subTitle" idx="14"/>
          </p:nvPr>
        </p:nvSpPr>
        <p:spPr>
          <a:xfrm>
            <a:off x="8260072" y="2942417"/>
            <a:ext cx="298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61" name="Google Shape;561;p23"/>
          <p:cNvSpPr txBox="1">
            <a:spLocks noGrp="1"/>
          </p:cNvSpPr>
          <p:nvPr>
            <p:ph type="subTitle" idx="15"/>
          </p:nvPr>
        </p:nvSpPr>
        <p:spPr>
          <a:xfrm>
            <a:off x="8260177" y="2598151"/>
            <a:ext cx="298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grpSp>
        <p:nvGrpSpPr>
          <p:cNvPr id="562" name="Google Shape;562;p23"/>
          <p:cNvGrpSpPr/>
          <p:nvPr/>
        </p:nvGrpSpPr>
        <p:grpSpPr>
          <a:xfrm>
            <a:off x="11605785" y="6297733"/>
            <a:ext cx="290841" cy="304720"/>
            <a:chOff x="1567788" y="4831150"/>
            <a:chExt cx="218131" cy="228540"/>
          </a:xfrm>
        </p:grpSpPr>
        <p:sp>
          <p:nvSpPr>
            <p:cNvPr id="563" name="Google Shape;563;p23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1" name="Google Shape;571;p23"/>
          <p:cNvGrpSpPr/>
          <p:nvPr/>
        </p:nvGrpSpPr>
        <p:grpSpPr>
          <a:xfrm rot="-9900032">
            <a:off x="235783" y="6274373"/>
            <a:ext cx="351555" cy="351449"/>
            <a:chOff x="4028549" y="3239505"/>
            <a:chExt cx="131381" cy="131321"/>
          </a:xfrm>
        </p:grpSpPr>
        <p:sp>
          <p:nvSpPr>
            <p:cNvPr id="572" name="Google Shape;572;p23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028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4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4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4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4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79" name="Google Shape;579;p24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4"/>
          <p:cNvSpPr/>
          <p:nvPr/>
        </p:nvSpPr>
        <p:spPr>
          <a:xfrm rot="4499988">
            <a:off x="478528" y="5902417"/>
            <a:ext cx="289491" cy="29834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1" name="Google Shape;581;p24"/>
          <p:cNvGrpSpPr/>
          <p:nvPr/>
        </p:nvGrpSpPr>
        <p:grpSpPr>
          <a:xfrm rot="8413903">
            <a:off x="199768" y="6237064"/>
            <a:ext cx="351563" cy="351440"/>
            <a:chOff x="4028549" y="3239505"/>
            <a:chExt cx="131381" cy="131321"/>
          </a:xfrm>
        </p:grpSpPr>
        <p:sp>
          <p:nvSpPr>
            <p:cNvPr id="582" name="Google Shape;582;p24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4"/>
          <p:cNvSpPr txBox="1">
            <a:spLocks noGrp="1"/>
          </p:cNvSpPr>
          <p:nvPr>
            <p:ph type="subTitle" idx="1"/>
          </p:nvPr>
        </p:nvSpPr>
        <p:spPr>
          <a:xfrm>
            <a:off x="950967" y="4856000"/>
            <a:ext cx="2646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5" name="Google Shape;585;p24"/>
          <p:cNvSpPr txBox="1">
            <a:spLocks noGrp="1"/>
          </p:cNvSpPr>
          <p:nvPr>
            <p:ph type="subTitle" idx="2"/>
          </p:nvPr>
        </p:nvSpPr>
        <p:spPr>
          <a:xfrm>
            <a:off x="951051" y="4511733"/>
            <a:ext cx="2646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6" name="Google Shape;586;p24"/>
          <p:cNvSpPr txBox="1">
            <a:spLocks noGrp="1"/>
          </p:cNvSpPr>
          <p:nvPr>
            <p:ph type="subTitle" idx="3"/>
          </p:nvPr>
        </p:nvSpPr>
        <p:spPr>
          <a:xfrm>
            <a:off x="950967" y="3185333"/>
            <a:ext cx="2646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7" name="Google Shape;587;p24"/>
          <p:cNvSpPr txBox="1">
            <a:spLocks noGrp="1"/>
          </p:cNvSpPr>
          <p:nvPr>
            <p:ph type="subTitle" idx="4"/>
          </p:nvPr>
        </p:nvSpPr>
        <p:spPr>
          <a:xfrm>
            <a:off x="951051" y="2841067"/>
            <a:ext cx="2646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8" name="Google Shape;588;p24"/>
          <p:cNvSpPr txBox="1">
            <a:spLocks noGrp="1"/>
          </p:cNvSpPr>
          <p:nvPr>
            <p:ph type="subTitle" idx="5"/>
          </p:nvPr>
        </p:nvSpPr>
        <p:spPr>
          <a:xfrm>
            <a:off x="8593965" y="4856000"/>
            <a:ext cx="2646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9" name="Google Shape;589;p24"/>
          <p:cNvSpPr txBox="1">
            <a:spLocks noGrp="1"/>
          </p:cNvSpPr>
          <p:nvPr>
            <p:ph type="subTitle" idx="6"/>
          </p:nvPr>
        </p:nvSpPr>
        <p:spPr>
          <a:xfrm>
            <a:off x="8594049" y="4511733"/>
            <a:ext cx="2646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90" name="Google Shape;590;p24"/>
          <p:cNvSpPr txBox="1">
            <a:spLocks noGrp="1"/>
          </p:cNvSpPr>
          <p:nvPr>
            <p:ph type="subTitle" idx="7"/>
          </p:nvPr>
        </p:nvSpPr>
        <p:spPr>
          <a:xfrm>
            <a:off x="8593965" y="3185333"/>
            <a:ext cx="2646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91" name="Google Shape;591;p24"/>
          <p:cNvSpPr txBox="1">
            <a:spLocks noGrp="1"/>
          </p:cNvSpPr>
          <p:nvPr>
            <p:ph type="subTitle" idx="8"/>
          </p:nvPr>
        </p:nvSpPr>
        <p:spPr>
          <a:xfrm>
            <a:off x="8594049" y="2841067"/>
            <a:ext cx="2646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92" name="Google Shape;592;p24"/>
          <p:cNvSpPr txBox="1">
            <a:spLocks noGrp="1"/>
          </p:cNvSpPr>
          <p:nvPr>
            <p:ph type="title" idx="9" hasCustomPrompt="1"/>
          </p:nvPr>
        </p:nvSpPr>
        <p:spPr>
          <a:xfrm>
            <a:off x="4271867" y="2841067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93" name="Google Shape;593;p24"/>
          <p:cNvSpPr txBox="1">
            <a:spLocks noGrp="1"/>
          </p:cNvSpPr>
          <p:nvPr>
            <p:ph type="title" idx="13" hasCustomPrompt="1"/>
          </p:nvPr>
        </p:nvSpPr>
        <p:spPr>
          <a:xfrm>
            <a:off x="4271867" y="4575300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94" name="Google Shape;594;p24"/>
          <p:cNvSpPr txBox="1">
            <a:spLocks noGrp="1"/>
          </p:cNvSpPr>
          <p:nvPr>
            <p:ph type="title" idx="14" hasCustomPrompt="1"/>
          </p:nvPr>
        </p:nvSpPr>
        <p:spPr>
          <a:xfrm>
            <a:off x="6524433" y="2841067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95" name="Google Shape;595;p24"/>
          <p:cNvSpPr txBox="1">
            <a:spLocks noGrp="1"/>
          </p:cNvSpPr>
          <p:nvPr>
            <p:ph type="title" idx="15" hasCustomPrompt="1"/>
          </p:nvPr>
        </p:nvSpPr>
        <p:spPr>
          <a:xfrm>
            <a:off x="6524433" y="4575300"/>
            <a:ext cx="1395600" cy="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27940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5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5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5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5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01" name="Google Shape;601;p25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5"/>
          <p:cNvSpPr/>
          <p:nvPr/>
        </p:nvSpPr>
        <p:spPr>
          <a:xfrm rot="4499988">
            <a:off x="478528" y="5902417"/>
            <a:ext cx="289491" cy="29834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3" name="Google Shape;603;p25"/>
          <p:cNvGrpSpPr/>
          <p:nvPr/>
        </p:nvGrpSpPr>
        <p:grpSpPr>
          <a:xfrm rot="8413903">
            <a:off x="199768" y="6237064"/>
            <a:ext cx="351563" cy="351440"/>
            <a:chOff x="4028549" y="3239505"/>
            <a:chExt cx="131381" cy="131321"/>
          </a:xfrm>
        </p:grpSpPr>
        <p:sp>
          <p:nvSpPr>
            <p:cNvPr id="604" name="Google Shape;604;p25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6" name="Google Shape;606;p25"/>
          <p:cNvSpPr txBox="1">
            <a:spLocks noGrp="1"/>
          </p:cNvSpPr>
          <p:nvPr>
            <p:ph type="subTitle" idx="1"/>
          </p:nvPr>
        </p:nvSpPr>
        <p:spPr>
          <a:xfrm>
            <a:off x="1027067" y="3439533"/>
            <a:ext cx="224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07" name="Google Shape;607;p25"/>
          <p:cNvSpPr txBox="1">
            <a:spLocks noGrp="1"/>
          </p:cNvSpPr>
          <p:nvPr>
            <p:ph type="subTitle" idx="2"/>
          </p:nvPr>
        </p:nvSpPr>
        <p:spPr>
          <a:xfrm>
            <a:off x="1027137" y="3095267"/>
            <a:ext cx="224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08" name="Google Shape;608;p25"/>
          <p:cNvSpPr txBox="1">
            <a:spLocks noGrp="1"/>
          </p:cNvSpPr>
          <p:nvPr>
            <p:ph type="subTitle" idx="3"/>
          </p:nvPr>
        </p:nvSpPr>
        <p:spPr>
          <a:xfrm>
            <a:off x="3579300" y="3439533"/>
            <a:ext cx="224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09" name="Google Shape;609;p25"/>
          <p:cNvSpPr txBox="1">
            <a:spLocks noGrp="1"/>
          </p:cNvSpPr>
          <p:nvPr>
            <p:ph type="subTitle" idx="4"/>
          </p:nvPr>
        </p:nvSpPr>
        <p:spPr>
          <a:xfrm>
            <a:off x="3579371" y="3095267"/>
            <a:ext cx="224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10" name="Google Shape;610;p25"/>
          <p:cNvSpPr txBox="1">
            <a:spLocks noGrp="1"/>
          </p:cNvSpPr>
          <p:nvPr>
            <p:ph type="subTitle" idx="5"/>
          </p:nvPr>
        </p:nvSpPr>
        <p:spPr>
          <a:xfrm>
            <a:off x="6445667" y="3439533"/>
            <a:ext cx="224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11" name="Google Shape;611;p25"/>
          <p:cNvSpPr txBox="1">
            <a:spLocks noGrp="1"/>
          </p:cNvSpPr>
          <p:nvPr>
            <p:ph type="subTitle" idx="6"/>
          </p:nvPr>
        </p:nvSpPr>
        <p:spPr>
          <a:xfrm>
            <a:off x="6445737" y="3095267"/>
            <a:ext cx="224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12" name="Google Shape;612;p25"/>
          <p:cNvSpPr txBox="1">
            <a:spLocks noGrp="1"/>
          </p:cNvSpPr>
          <p:nvPr>
            <p:ph type="subTitle" idx="7"/>
          </p:nvPr>
        </p:nvSpPr>
        <p:spPr>
          <a:xfrm>
            <a:off x="8916433" y="3439533"/>
            <a:ext cx="22408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13" name="Google Shape;613;p25"/>
          <p:cNvSpPr txBox="1">
            <a:spLocks noGrp="1"/>
          </p:cNvSpPr>
          <p:nvPr>
            <p:ph type="subTitle" idx="8"/>
          </p:nvPr>
        </p:nvSpPr>
        <p:spPr>
          <a:xfrm>
            <a:off x="8916504" y="3095267"/>
            <a:ext cx="22408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6988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6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6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6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6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6"/>
          <p:cNvGrpSpPr/>
          <p:nvPr/>
        </p:nvGrpSpPr>
        <p:grpSpPr>
          <a:xfrm>
            <a:off x="5707952" y="6297633"/>
            <a:ext cx="290841" cy="304720"/>
            <a:chOff x="1567788" y="4831150"/>
            <a:chExt cx="218131" cy="228540"/>
          </a:xfrm>
        </p:grpSpPr>
        <p:sp>
          <p:nvSpPr>
            <p:cNvPr id="620" name="Google Shape;620;p26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8" name="Google Shape;628;p26"/>
          <p:cNvGrpSpPr/>
          <p:nvPr/>
        </p:nvGrpSpPr>
        <p:grpSpPr>
          <a:xfrm>
            <a:off x="6096000" y="6274281"/>
            <a:ext cx="351559" cy="351451"/>
            <a:chOff x="4028549" y="3239505"/>
            <a:chExt cx="131381" cy="131321"/>
          </a:xfrm>
        </p:grpSpPr>
        <p:sp>
          <p:nvSpPr>
            <p:cNvPr id="629" name="Google Shape;629;p26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1" name="Google Shape;631;p26"/>
          <p:cNvSpPr txBox="1">
            <a:spLocks noGrp="1"/>
          </p:cNvSpPr>
          <p:nvPr>
            <p:ph type="subTitle" idx="1"/>
          </p:nvPr>
        </p:nvSpPr>
        <p:spPr>
          <a:xfrm>
            <a:off x="2092500" y="3168800"/>
            <a:ext cx="2980800" cy="13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32" name="Google Shape;632;p26"/>
          <p:cNvSpPr txBox="1">
            <a:spLocks noGrp="1"/>
          </p:cNvSpPr>
          <p:nvPr>
            <p:ph type="subTitle" idx="2"/>
          </p:nvPr>
        </p:nvSpPr>
        <p:spPr>
          <a:xfrm>
            <a:off x="7267733" y="3168800"/>
            <a:ext cx="2980800" cy="1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33" name="Google Shape;633;p26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4237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7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7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7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7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639" name="Google Shape;639;p27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5707952" y="6297633"/>
            <a:ext cx="290841" cy="304720"/>
            <a:chOff x="1567788" y="4831150"/>
            <a:chExt cx="218131" cy="228540"/>
          </a:xfrm>
        </p:grpSpPr>
        <p:sp>
          <p:nvSpPr>
            <p:cNvPr id="641" name="Google Shape;641;p27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9" name="Google Shape;649;p27"/>
          <p:cNvGrpSpPr/>
          <p:nvPr/>
        </p:nvGrpSpPr>
        <p:grpSpPr>
          <a:xfrm>
            <a:off x="6096000" y="6274281"/>
            <a:ext cx="351559" cy="351451"/>
            <a:chOff x="4028549" y="3239505"/>
            <a:chExt cx="131381" cy="131321"/>
          </a:xfrm>
        </p:grpSpPr>
        <p:sp>
          <p:nvSpPr>
            <p:cNvPr id="650" name="Google Shape;650;p27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504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8"/>
          <p:cNvSpPr/>
          <p:nvPr/>
        </p:nvSpPr>
        <p:spPr>
          <a:xfrm rot="2145717">
            <a:off x="5658763" y="510681"/>
            <a:ext cx="875959" cy="65205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8"/>
          <p:cNvSpPr/>
          <p:nvPr/>
        </p:nvSpPr>
        <p:spPr>
          <a:xfrm rot="5437919">
            <a:off x="5658151" y="3322164"/>
            <a:ext cx="875949" cy="652056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8"/>
          <p:cNvSpPr/>
          <p:nvPr/>
        </p:nvSpPr>
        <p:spPr>
          <a:xfrm rot="-5400000">
            <a:off x="8693252" y="2353615"/>
            <a:ext cx="630241" cy="1248663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8"/>
          <p:cNvSpPr/>
          <p:nvPr/>
        </p:nvSpPr>
        <p:spPr>
          <a:xfrm rot="-5400000">
            <a:off x="5128975" y="-1840650"/>
            <a:ext cx="1943741" cy="7063692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8"/>
          <p:cNvSpPr/>
          <p:nvPr/>
        </p:nvSpPr>
        <p:spPr>
          <a:xfrm rot="-5400000">
            <a:off x="2868642" y="2353491"/>
            <a:ext cx="630241" cy="1248909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8"/>
          <p:cNvSpPr txBox="1">
            <a:spLocks noGrp="1"/>
          </p:cNvSpPr>
          <p:nvPr>
            <p:ph type="title" hasCustomPrompt="1"/>
          </p:nvPr>
        </p:nvSpPr>
        <p:spPr>
          <a:xfrm>
            <a:off x="2559300" y="818232"/>
            <a:ext cx="7013600" cy="15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9" name="Google Shape;659;p28"/>
          <p:cNvSpPr/>
          <p:nvPr/>
        </p:nvSpPr>
        <p:spPr>
          <a:xfrm>
            <a:off x="5156100" y="6291144"/>
            <a:ext cx="1194265" cy="189107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8"/>
          <p:cNvSpPr/>
          <p:nvPr/>
        </p:nvSpPr>
        <p:spPr>
          <a:xfrm>
            <a:off x="5678700" y="6398325"/>
            <a:ext cx="1357208" cy="194460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1"/>
          </p:nvPr>
        </p:nvSpPr>
        <p:spPr>
          <a:xfrm>
            <a:off x="2565912" y="2130933"/>
            <a:ext cx="7010400" cy="4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62" name="Google Shape;662;p28"/>
          <p:cNvSpPr/>
          <p:nvPr/>
        </p:nvSpPr>
        <p:spPr>
          <a:xfrm>
            <a:off x="569988" y="2994719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28"/>
          <p:cNvSpPr/>
          <p:nvPr/>
        </p:nvSpPr>
        <p:spPr>
          <a:xfrm rot="-5400000">
            <a:off x="8693252" y="5193115"/>
            <a:ext cx="630241" cy="1248663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28"/>
          <p:cNvSpPr/>
          <p:nvPr/>
        </p:nvSpPr>
        <p:spPr>
          <a:xfrm rot="-5400000">
            <a:off x="5128975" y="998850"/>
            <a:ext cx="1943741" cy="7063692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28"/>
          <p:cNvSpPr/>
          <p:nvPr/>
        </p:nvSpPr>
        <p:spPr>
          <a:xfrm rot="-5400000">
            <a:off x="2868642" y="5192991"/>
            <a:ext cx="630241" cy="1248909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8"/>
          <p:cNvSpPr txBox="1">
            <a:spLocks noGrp="1"/>
          </p:cNvSpPr>
          <p:nvPr>
            <p:ph type="title" idx="2" hasCustomPrompt="1"/>
          </p:nvPr>
        </p:nvSpPr>
        <p:spPr>
          <a:xfrm>
            <a:off x="2559300" y="3657732"/>
            <a:ext cx="7013600" cy="15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7" name="Google Shape;667;p28"/>
          <p:cNvSpPr txBox="1">
            <a:spLocks noGrp="1"/>
          </p:cNvSpPr>
          <p:nvPr>
            <p:ph type="subTitle" idx="3"/>
          </p:nvPr>
        </p:nvSpPr>
        <p:spPr>
          <a:xfrm>
            <a:off x="2565912" y="4970433"/>
            <a:ext cx="7010400" cy="4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668" name="Google Shape;668;p28"/>
          <p:cNvSpPr/>
          <p:nvPr/>
        </p:nvSpPr>
        <p:spPr>
          <a:xfrm rot="5437919">
            <a:off x="5869671" y="3285652"/>
            <a:ext cx="601727" cy="444281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28"/>
          <p:cNvSpPr/>
          <p:nvPr/>
        </p:nvSpPr>
        <p:spPr>
          <a:xfrm rot="2145717">
            <a:off x="5723867" y="472922"/>
            <a:ext cx="601732" cy="444281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0" name="Google Shape;670;p28"/>
          <p:cNvGrpSpPr/>
          <p:nvPr/>
        </p:nvGrpSpPr>
        <p:grpSpPr>
          <a:xfrm rot="-1079587">
            <a:off x="9961948" y="2052065"/>
            <a:ext cx="2558173" cy="2753887"/>
            <a:chOff x="5610224" y="3202528"/>
            <a:chExt cx="1340580" cy="1517079"/>
          </a:xfrm>
        </p:grpSpPr>
        <p:sp>
          <p:nvSpPr>
            <p:cNvPr id="671" name="Google Shape;671;p28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" name="Google Shape;687;p28"/>
          <p:cNvGrpSpPr/>
          <p:nvPr/>
        </p:nvGrpSpPr>
        <p:grpSpPr>
          <a:xfrm>
            <a:off x="950984" y="2825633"/>
            <a:ext cx="290761" cy="304641"/>
            <a:chOff x="4930687" y="3942774"/>
            <a:chExt cx="218071" cy="228481"/>
          </a:xfrm>
        </p:grpSpPr>
        <p:sp>
          <p:nvSpPr>
            <p:cNvPr id="688" name="Google Shape;688;p28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4805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9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29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29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29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01" name="Google Shape;701;p29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2" name="Google Shape;702;p29"/>
          <p:cNvGrpSpPr/>
          <p:nvPr/>
        </p:nvGrpSpPr>
        <p:grpSpPr>
          <a:xfrm>
            <a:off x="5707952" y="6297633"/>
            <a:ext cx="290841" cy="304720"/>
            <a:chOff x="1567788" y="4831150"/>
            <a:chExt cx="218131" cy="228540"/>
          </a:xfrm>
        </p:grpSpPr>
        <p:sp>
          <p:nvSpPr>
            <p:cNvPr id="703" name="Google Shape;703;p29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1" name="Google Shape;711;p29"/>
          <p:cNvGrpSpPr/>
          <p:nvPr/>
        </p:nvGrpSpPr>
        <p:grpSpPr>
          <a:xfrm>
            <a:off x="6096000" y="6274281"/>
            <a:ext cx="351559" cy="351451"/>
            <a:chOff x="4028549" y="3239505"/>
            <a:chExt cx="131381" cy="131321"/>
          </a:xfrm>
        </p:grpSpPr>
        <p:sp>
          <p:nvSpPr>
            <p:cNvPr id="712" name="Google Shape;712;p29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4" name="Google Shape;714;p29"/>
          <p:cNvSpPr txBox="1">
            <a:spLocks noGrp="1"/>
          </p:cNvSpPr>
          <p:nvPr>
            <p:ph type="subTitle" idx="1"/>
          </p:nvPr>
        </p:nvSpPr>
        <p:spPr>
          <a:xfrm>
            <a:off x="1222500" y="3542267"/>
            <a:ext cx="23640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15" name="Google Shape;715;p29"/>
          <p:cNvSpPr txBox="1">
            <a:spLocks noGrp="1"/>
          </p:cNvSpPr>
          <p:nvPr>
            <p:ph type="title" idx="2" hasCustomPrompt="1"/>
          </p:nvPr>
        </p:nvSpPr>
        <p:spPr>
          <a:xfrm>
            <a:off x="1468817" y="4407433"/>
            <a:ext cx="1944800" cy="11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16" name="Google Shape;716;p29"/>
          <p:cNvSpPr txBox="1">
            <a:spLocks noGrp="1"/>
          </p:cNvSpPr>
          <p:nvPr>
            <p:ph type="subTitle" idx="3"/>
          </p:nvPr>
        </p:nvSpPr>
        <p:spPr>
          <a:xfrm>
            <a:off x="4913967" y="3542267"/>
            <a:ext cx="23640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17" name="Google Shape;717;p29"/>
          <p:cNvSpPr txBox="1">
            <a:spLocks noGrp="1"/>
          </p:cNvSpPr>
          <p:nvPr>
            <p:ph type="title" idx="4" hasCustomPrompt="1"/>
          </p:nvPr>
        </p:nvSpPr>
        <p:spPr>
          <a:xfrm>
            <a:off x="5160284" y="4407433"/>
            <a:ext cx="1944800" cy="11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18" name="Google Shape;718;p29"/>
          <p:cNvSpPr txBox="1">
            <a:spLocks noGrp="1"/>
          </p:cNvSpPr>
          <p:nvPr>
            <p:ph type="subTitle" idx="5"/>
          </p:nvPr>
        </p:nvSpPr>
        <p:spPr>
          <a:xfrm>
            <a:off x="8532684" y="3542267"/>
            <a:ext cx="23640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19" name="Google Shape;719;p29"/>
          <p:cNvSpPr txBox="1">
            <a:spLocks noGrp="1"/>
          </p:cNvSpPr>
          <p:nvPr>
            <p:ph type="title" idx="6" hasCustomPrompt="1"/>
          </p:nvPr>
        </p:nvSpPr>
        <p:spPr>
          <a:xfrm>
            <a:off x="8779000" y="4407433"/>
            <a:ext cx="1944800" cy="11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58482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0"/>
          <p:cNvSpPr txBox="1">
            <a:spLocks noGrp="1"/>
          </p:cNvSpPr>
          <p:nvPr>
            <p:ph type="title" hasCustomPrompt="1"/>
          </p:nvPr>
        </p:nvSpPr>
        <p:spPr>
          <a:xfrm>
            <a:off x="950967" y="1583400"/>
            <a:ext cx="4580400" cy="3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22" name="Google Shape;722;p30"/>
          <p:cNvSpPr/>
          <p:nvPr/>
        </p:nvSpPr>
        <p:spPr>
          <a:xfrm rot="4499988">
            <a:off x="11344761" y="1509517"/>
            <a:ext cx="289491" cy="29834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3" name="Google Shape;723;p30"/>
          <p:cNvGrpSpPr/>
          <p:nvPr/>
        </p:nvGrpSpPr>
        <p:grpSpPr>
          <a:xfrm rot="8413903">
            <a:off x="11066001" y="1844164"/>
            <a:ext cx="351563" cy="351440"/>
            <a:chOff x="4028549" y="3239505"/>
            <a:chExt cx="131381" cy="131321"/>
          </a:xfrm>
        </p:grpSpPr>
        <p:sp>
          <p:nvSpPr>
            <p:cNvPr id="724" name="Google Shape;724;p30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6" name="Google Shape;726;p30"/>
          <p:cNvSpPr/>
          <p:nvPr/>
        </p:nvSpPr>
        <p:spPr>
          <a:xfrm rot="-5399635">
            <a:off x="179373" y="4643820"/>
            <a:ext cx="1939545" cy="2488816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30"/>
          <p:cNvSpPr/>
          <p:nvPr/>
        </p:nvSpPr>
        <p:spPr>
          <a:xfrm>
            <a:off x="4825685" y="361988"/>
            <a:ext cx="5676444" cy="6358192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30"/>
          <p:cNvSpPr/>
          <p:nvPr/>
        </p:nvSpPr>
        <p:spPr>
          <a:xfrm rot="5437892">
            <a:off x="9638790" y="767309"/>
            <a:ext cx="817437" cy="608499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30"/>
          <p:cNvSpPr/>
          <p:nvPr/>
        </p:nvSpPr>
        <p:spPr>
          <a:xfrm>
            <a:off x="4753367" y="317100"/>
            <a:ext cx="5676444" cy="6358192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30"/>
          <p:cNvSpPr/>
          <p:nvPr/>
        </p:nvSpPr>
        <p:spPr>
          <a:xfrm rot="5437892">
            <a:off x="9836181" y="736301"/>
            <a:ext cx="561532" cy="414603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30"/>
          <p:cNvSpPr txBox="1">
            <a:spLocks noGrp="1"/>
          </p:cNvSpPr>
          <p:nvPr>
            <p:ph type="title" idx="2"/>
          </p:nvPr>
        </p:nvSpPr>
        <p:spPr>
          <a:xfrm rot="457638">
            <a:off x="5501255" y="2189517"/>
            <a:ext cx="4312556" cy="16852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7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32" name="Google Shape;732;p30"/>
          <p:cNvSpPr txBox="1">
            <a:spLocks noGrp="1"/>
          </p:cNvSpPr>
          <p:nvPr>
            <p:ph type="subTitle" idx="1"/>
          </p:nvPr>
        </p:nvSpPr>
        <p:spPr>
          <a:xfrm rot="458062">
            <a:off x="5254405" y="4190131"/>
            <a:ext cx="4308591" cy="10238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33" name="Google Shape;733;p30"/>
          <p:cNvSpPr/>
          <p:nvPr/>
        </p:nvSpPr>
        <p:spPr>
          <a:xfrm rot="-5399610">
            <a:off x="-81836" y="4784857"/>
            <a:ext cx="2153525" cy="1992751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30"/>
          <p:cNvSpPr/>
          <p:nvPr/>
        </p:nvSpPr>
        <p:spPr>
          <a:xfrm rot="-10799574">
            <a:off x="10502131" y="4486119"/>
            <a:ext cx="1661071" cy="2482741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30"/>
          <p:cNvSpPr/>
          <p:nvPr/>
        </p:nvSpPr>
        <p:spPr>
          <a:xfrm rot="-10799544">
            <a:off x="10318853" y="4887389"/>
            <a:ext cx="1844343" cy="1987888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" name="Google Shape;736;p30"/>
          <p:cNvGrpSpPr/>
          <p:nvPr/>
        </p:nvGrpSpPr>
        <p:grpSpPr>
          <a:xfrm>
            <a:off x="-884935" y="-1068333"/>
            <a:ext cx="2750419" cy="3429768"/>
            <a:chOff x="7325399" y="3044950"/>
            <a:chExt cx="2062814" cy="2572326"/>
          </a:xfrm>
        </p:grpSpPr>
        <p:sp>
          <p:nvSpPr>
            <p:cNvPr id="737" name="Google Shape;737;p30"/>
            <p:cNvSpPr/>
            <p:nvPr/>
          </p:nvSpPr>
          <p:spPr>
            <a:xfrm rot="-8610992">
              <a:off x="8808681" y="3091174"/>
              <a:ext cx="398985" cy="738802"/>
            </a:xfrm>
            <a:custGeom>
              <a:avLst/>
              <a:gdLst/>
              <a:ahLst/>
              <a:cxnLst/>
              <a:rect l="l" t="t" r="r" b="b"/>
              <a:pathLst>
                <a:path w="6669" h="12349" extrusionOk="0">
                  <a:moveTo>
                    <a:pt x="6439" y="1"/>
                  </a:moveTo>
                  <a:cubicBezTo>
                    <a:pt x="4707" y="106"/>
                    <a:pt x="1067" y="373"/>
                    <a:pt x="1067" y="373"/>
                  </a:cubicBezTo>
                  <a:cubicBezTo>
                    <a:pt x="1067" y="373"/>
                    <a:pt x="1477" y="7405"/>
                    <a:pt x="1" y="11576"/>
                  </a:cubicBezTo>
                  <a:cubicBezTo>
                    <a:pt x="2161" y="9507"/>
                    <a:pt x="3451" y="8190"/>
                    <a:pt x="3451" y="8190"/>
                  </a:cubicBezTo>
                  <a:lnTo>
                    <a:pt x="4352" y="12348"/>
                  </a:lnTo>
                  <a:cubicBezTo>
                    <a:pt x="4352" y="12348"/>
                    <a:pt x="6668" y="7737"/>
                    <a:pt x="6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 rot="-8610992">
              <a:off x="8630005" y="3660883"/>
              <a:ext cx="326176" cy="89202"/>
            </a:xfrm>
            <a:custGeom>
              <a:avLst/>
              <a:gdLst/>
              <a:ahLst/>
              <a:cxnLst/>
              <a:rect l="l" t="t" r="r" b="b"/>
              <a:pathLst>
                <a:path w="5452" h="1491" extrusionOk="0">
                  <a:moveTo>
                    <a:pt x="5374" y="1"/>
                  </a:moveTo>
                  <a:lnTo>
                    <a:pt x="0" y="373"/>
                  </a:lnTo>
                  <a:lnTo>
                    <a:pt x="78" y="1490"/>
                  </a:lnTo>
                  <a:lnTo>
                    <a:pt x="5451" y="1118"/>
                  </a:lnTo>
                  <a:lnTo>
                    <a:pt x="5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 rot="-8610992">
              <a:off x="7870096" y="3547007"/>
              <a:ext cx="702367" cy="2063668"/>
            </a:xfrm>
            <a:custGeom>
              <a:avLst/>
              <a:gdLst/>
              <a:ahLst/>
              <a:cxnLst/>
              <a:rect l="l" t="t" r="r" b="b"/>
              <a:pathLst>
                <a:path w="11740" h="34494" extrusionOk="0">
                  <a:moveTo>
                    <a:pt x="1" y="0"/>
                  </a:moveTo>
                  <a:lnTo>
                    <a:pt x="2483" y="34494"/>
                  </a:lnTo>
                  <a:lnTo>
                    <a:pt x="11739" y="33820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 rot="-8610992">
              <a:off x="8218958" y="3632838"/>
              <a:ext cx="211368" cy="2055292"/>
            </a:xfrm>
            <a:custGeom>
              <a:avLst/>
              <a:gdLst/>
              <a:ahLst/>
              <a:cxnLst/>
              <a:rect l="l" t="t" r="r" b="b"/>
              <a:pathLst>
                <a:path w="3533" h="34354" extrusionOk="0">
                  <a:moveTo>
                    <a:pt x="1024" y="0"/>
                  </a:moveTo>
                  <a:lnTo>
                    <a:pt x="0" y="6"/>
                  </a:lnTo>
                  <a:lnTo>
                    <a:pt x="2515" y="34353"/>
                  </a:lnTo>
                  <a:lnTo>
                    <a:pt x="3533" y="34279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 rot="-8610992">
              <a:off x="8108089" y="4294347"/>
              <a:ext cx="226445" cy="201317"/>
            </a:xfrm>
            <a:custGeom>
              <a:avLst/>
              <a:gdLst/>
              <a:ahLst/>
              <a:cxnLst/>
              <a:rect l="l" t="t" r="r" b="b"/>
              <a:pathLst>
                <a:path w="3785" h="3365" extrusionOk="0">
                  <a:moveTo>
                    <a:pt x="2020" y="1454"/>
                  </a:moveTo>
                  <a:cubicBezTo>
                    <a:pt x="2004" y="1463"/>
                    <a:pt x="1988" y="1472"/>
                    <a:pt x="1972" y="1480"/>
                  </a:cubicBezTo>
                  <a:cubicBezTo>
                    <a:pt x="1825" y="1560"/>
                    <a:pt x="1916" y="1765"/>
                    <a:pt x="2052" y="1765"/>
                  </a:cubicBezTo>
                  <a:cubicBezTo>
                    <a:pt x="2073" y="1765"/>
                    <a:pt x="2094" y="1760"/>
                    <a:pt x="2115" y="1750"/>
                  </a:cubicBezTo>
                  <a:lnTo>
                    <a:pt x="2115" y="1750"/>
                  </a:lnTo>
                  <a:cubicBezTo>
                    <a:pt x="2052" y="1784"/>
                    <a:pt x="2005" y="1830"/>
                    <a:pt x="1969" y="1886"/>
                  </a:cubicBezTo>
                  <a:cubicBezTo>
                    <a:pt x="1813" y="1841"/>
                    <a:pt x="1675" y="1800"/>
                    <a:pt x="1534" y="1730"/>
                  </a:cubicBezTo>
                  <a:cubicBezTo>
                    <a:pt x="1680" y="1599"/>
                    <a:pt x="1848" y="1504"/>
                    <a:pt x="2020" y="1454"/>
                  </a:cubicBezTo>
                  <a:close/>
                  <a:moveTo>
                    <a:pt x="2195" y="1"/>
                  </a:moveTo>
                  <a:cubicBezTo>
                    <a:pt x="1630" y="1"/>
                    <a:pt x="1084" y="277"/>
                    <a:pt x="697" y="804"/>
                  </a:cubicBezTo>
                  <a:cubicBezTo>
                    <a:pt x="0" y="1754"/>
                    <a:pt x="725" y="3062"/>
                    <a:pt x="1767" y="3331"/>
                  </a:cubicBezTo>
                  <a:cubicBezTo>
                    <a:pt x="1858" y="3354"/>
                    <a:pt x="1953" y="3365"/>
                    <a:pt x="2051" y="3365"/>
                  </a:cubicBezTo>
                  <a:cubicBezTo>
                    <a:pt x="2847" y="3365"/>
                    <a:pt x="3784" y="2633"/>
                    <a:pt x="3371" y="1799"/>
                  </a:cubicBezTo>
                  <a:cubicBezTo>
                    <a:pt x="3136" y="1327"/>
                    <a:pt x="2725" y="1113"/>
                    <a:pt x="2298" y="1113"/>
                  </a:cubicBezTo>
                  <a:cubicBezTo>
                    <a:pt x="1892" y="1113"/>
                    <a:pt x="1471" y="1307"/>
                    <a:pt x="1176" y="1657"/>
                  </a:cubicBezTo>
                  <a:cubicBezTo>
                    <a:pt x="1110" y="1735"/>
                    <a:pt x="1119" y="1840"/>
                    <a:pt x="1207" y="1897"/>
                  </a:cubicBezTo>
                  <a:cubicBezTo>
                    <a:pt x="1483" y="2076"/>
                    <a:pt x="1702" y="2124"/>
                    <a:pt x="2010" y="2219"/>
                  </a:cubicBezTo>
                  <a:cubicBezTo>
                    <a:pt x="2023" y="2223"/>
                    <a:pt x="2036" y="2225"/>
                    <a:pt x="2049" y="2225"/>
                  </a:cubicBezTo>
                  <a:cubicBezTo>
                    <a:pt x="2103" y="2225"/>
                    <a:pt x="2151" y="2194"/>
                    <a:pt x="2182" y="2148"/>
                  </a:cubicBezTo>
                  <a:cubicBezTo>
                    <a:pt x="2319" y="1948"/>
                    <a:pt x="2405" y="1616"/>
                    <a:pt x="2183" y="1448"/>
                  </a:cubicBezTo>
                  <a:cubicBezTo>
                    <a:pt x="2166" y="1435"/>
                    <a:pt x="2145" y="1431"/>
                    <a:pt x="2124" y="1429"/>
                  </a:cubicBezTo>
                  <a:cubicBezTo>
                    <a:pt x="2180" y="1419"/>
                    <a:pt x="2237" y="1414"/>
                    <a:pt x="2294" y="1414"/>
                  </a:cubicBezTo>
                  <a:cubicBezTo>
                    <a:pt x="2586" y="1414"/>
                    <a:pt x="2869" y="1553"/>
                    <a:pt x="3067" y="1873"/>
                  </a:cubicBezTo>
                  <a:cubicBezTo>
                    <a:pt x="3249" y="2168"/>
                    <a:pt x="3125" y="2491"/>
                    <a:pt x="2908" y="2722"/>
                  </a:cubicBezTo>
                  <a:cubicBezTo>
                    <a:pt x="2693" y="2949"/>
                    <a:pt x="2399" y="3050"/>
                    <a:pt x="2102" y="3050"/>
                  </a:cubicBezTo>
                  <a:cubicBezTo>
                    <a:pt x="1909" y="3050"/>
                    <a:pt x="1715" y="3008"/>
                    <a:pt x="1541" y="2929"/>
                  </a:cubicBezTo>
                  <a:cubicBezTo>
                    <a:pt x="666" y="2533"/>
                    <a:pt x="533" y="1447"/>
                    <a:pt x="1116" y="764"/>
                  </a:cubicBezTo>
                  <a:cubicBezTo>
                    <a:pt x="1393" y="440"/>
                    <a:pt x="1758" y="300"/>
                    <a:pt x="2133" y="300"/>
                  </a:cubicBezTo>
                  <a:cubicBezTo>
                    <a:pt x="2505" y="300"/>
                    <a:pt x="2886" y="439"/>
                    <a:pt x="3197" y="672"/>
                  </a:cubicBezTo>
                  <a:cubicBezTo>
                    <a:pt x="3225" y="693"/>
                    <a:pt x="3253" y="702"/>
                    <a:pt x="3279" y="702"/>
                  </a:cubicBezTo>
                  <a:cubicBezTo>
                    <a:pt x="3400" y="702"/>
                    <a:pt x="3480" y="503"/>
                    <a:pt x="3352" y="407"/>
                  </a:cubicBezTo>
                  <a:cubicBezTo>
                    <a:pt x="2987" y="134"/>
                    <a:pt x="2586" y="1"/>
                    <a:pt x="2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096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4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4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subTitle" idx="1"/>
          </p:nvPr>
        </p:nvSpPr>
        <p:spPr>
          <a:xfrm>
            <a:off x="950833" y="1575733"/>
            <a:ext cx="10290000" cy="4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3pPr>
            <a:lvl4pPr lvl="3"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4pPr>
            <a:lvl5pPr lvl="4"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5pPr>
            <a:lvl6pPr lvl="5"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6pPr>
            <a:lvl7pPr lvl="6"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7pPr>
            <a:lvl8pPr lvl="7"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8pPr>
            <a:lvl9pPr lvl="8">
              <a:spcBef>
                <a:spcPts val="2133"/>
              </a:spcBef>
              <a:spcAft>
                <a:spcPts val="2133"/>
              </a:spcAft>
              <a:buSzPts val="1200"/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39" name="Google Shape;139;p4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4"/>
          <p:cNvSpPr/>
          <p:nvPr/>
        </p:nvSpPr>
        <p:spPr>
          <a:xfrm>
            <a:off x="11347855" y="5983402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" name="Google Shape;141;p4"/>
          <p:cNvGrpSpPr/>
          <p:nvPr/>
        </p:nvGrpSpPr>
        <p:grpSpPr>
          <a:xfrm rot="3913898">
            <a:off x="11601709" y="6289808"/>
            <a:ext cx="351561" cy="351440"/>
            <a:chOff x="4028549" y="3239505"/>
            <a:chExt cx="131381" cy="131321"/>
          </a:xfrm>
        </p:grpSpPr>
        <p:sp>
          <p:nvSpPr>
            <p:cNvPr id="142" name="Google Shape;142;p4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9098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List">
  <p:cSld name="Title and Bulleted List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1"/>
          <p:cNvSpPr txBox="1">
            <a:spLocks noGrp="1"/>
          </p:cNvSpPr>
          <p:nvPr>
            <p:ph type="subTitle" idx="1"/>
          </p:nvPr>
        </p:nvSpPr>
        <p:spPr>
          <a:xfrm>
            <a:off x="2583884" y="3208867"/>
            <a:ext cx="2757600" cy="2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3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44" name="Google Shape;744;p31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31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31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31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48" name="Google Shape;748;p31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31"/>
          <p:cNvSpPr/>
          <p:nvPr/>
        </p:nvSpPr>
        <p:spPr>
          <a:xfrm>
            <a:off x="5872222" y="6399553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31"/>
          <p:cNvGrpSpPr/>
          <p:nvPr/>
        </p:nvGrpSpPr>
        <p:grpSpPr>
          <a:xfrm>
            <a:off x="6161686" y="6285229"/>
            <a:ext cx="253031" cy="232211"/>
            <a:chOff x="6476077" y="96834"/>
            <a:chExt cx="189773" cy="174158"/>
          </a:xfrm>
        </p:grpSpPr>
        <p:sp>
          <p:nvSpPr>
            <p:cNvPr id="751" name="Google Shape;751;p31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31"/>
          <p:cNvSpPr txBox="1">
            <a:spLocks noGrp="1"/>
          </p:cNvSpPr>
          <p:nvPr>
            <p:ph type="subTitle" idx="2"/>
          </p:nvPr>
        </p:nvSpPr>
        <p:spPr>
          <a:xfrm>
            <a:off x="7512269" y="3208867"/>
            <a:ext cx="2758000" cy="2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3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3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54" name="Google Shape;754;p31"/>
          <p:cNvSpPr txBox="1">
            <a:spLocks noGrp="1"/>
          </p:cNvSpPr>
          <p:nvPr>
            <p:ph type="subTitle" idx="3"/>
          </p:nvPr>
        </p:nvSpPr>
        <p:spPr>
          <a:xfrm>
            <a:off x="1921733" y="2569567"/>
            <a:ext cx="34200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55" name="Google Shape;755;p31"/>
          <p:cNvSpPr txBox="1">
            <a:spLocks noGrp="1"/>
          </p:cNvSpPr>
          <p:nvPr>
            <p:ph type="subTitle" idx="4"/>
          </p:nvPr>
        </p:nvSpPr>
        <p:spPr>
          <a:xfrm>
            <a:off x="6850133" y="2569567"/>
            <a:ext cx="34200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1134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32"/>
          <p:cNvGrpSpPr/>
          <p:nvPr/>
        </p:nvGrpSpPr>
        <p:grpSpPr>
          <a:xfrm>
            <a:off x="1300831" y="1158183"/>
            <a:ext cx="9361015" cy="2080552"/>
            <a:chOff x="1021550" y="1583496"/>
            <a:chExt cx="7020761" cy="2451554"/>
          </a:xfrm>
        </p:grpSpPr>
        <p:sp>
          <p:nvSpPr>
            <p:cNvPr id="758" name="Google Shape;758;p32"/>
            <p:cNvSpPr/>
            <p:nvPr/>
          </p:nvSpPr>
          <p:spPr>
            <a:xfrm rot="-5400000">
              <a:off x="6492231" y="2484970"/>
              <a:ext cx="1328229" cy="1771931"/>
            </a:xfrm>
            <a:custGeom>
              <a:avLst/>
              <a:gdLst/>
              <a:ahLst/>
              <a:cxnLst/>
              <a:rect l="l" t="t" r="r" b="b"/>
              <a:pathLst>
                <a:path w="7202" h="9608" extrusionOk="0">
                  <a:moveTo>
                    <a:pt x="1" y="1"/>
                  </a:moveTo>
                  <a:lnTo>
                    <a:pt x="1" y="9607"/>
                  </a:lnTo>
                  <a:lnTo>
                    <a:pt x="3602" y="7391"/>
                  </a:lnTo>
                  <a:lnTo>
                    <a:pt x="7201" y="9607"/>
                  </a:lnTo>
                  <a:lnTo>
                    <a:pt x="7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2"/>
            <p:cNvSpPr/>
            <p:nvPr/>
          </p:nvSpPr>
          <p:spPr>
            <a:xfrm rot="-5400000">
              <a:off x="1243494" y="2484878"/>
              <a:ext cx="1328229" cy="1772116"/>
            </a:xfrm>
            <a:custGeom>
              <a:avLst/>
              <a:gdLst/>
              <a:ahLst/>
              <a:cxnLst/>
              <a:rect l="l" t="t" r="r" b="b"/>
              <a:pathLst>
                <a:path w="7202" h="9609" extrusionOk="0">
                  <a:moveTo>
                    <a:pt x="1" y="1"/>
                  </a:moveTo>
                  <a:lnTo>
                    <a:pt x="1" y="9609"/>
                  </a:lnTo>
                  <a:lnTo>
                    <a:pt x="7201" y="9609"/>
                  </a:lnTo>
                  <a:lnTo>
                    <a:pt x="7201" y="1"/>
                  </a:lnTo>
                  <a:lnTo>
                    <a:pt x="3602" y="2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2"/>
            <p:cNvSpPr/>
            <p:nvPr/>
          </p:nvSpPr>
          <p:spPr>
            <a:xfrm rot="-5400000">
              <a:off x="3542415" y="-101935"/>
              <a:ext cx="1979051" cy="5349912"/>
            </a:xfrm>
            <a:custGeom>
              <a:avLst/>
              <a:gdLst/>
              <a:ahLst/>
              <a:cxnLst/>
              <a:rect l="l" t="t" r="r" b="b"/>
              <a:pathLst>
                <a:path w="7201" h="29009" extrusionOk="0">
                  <a:moveTo>
                    <a:pt x="0" y="0"/>
                  </a:moveTo>
                  <a:lnTo>
                    <a:pt x="0" y="29009"/>
                  </a:lnTo>
                  <a:lnTo>
                    <a:pt x="7200" y="29009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1" name="Google Shape;761;p32"/>
          <p:cNvSpPr/>
          <p:nvPr/>
        </p:nvSpPr>
        <p:spPr>
          <a:xfrm rot="5437877">
            <a:off x="5577830" y="855676"/>
            <a:ext cx="1036355" cy="77143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2"/>
          <p:cNvSpPr/>
          <p:nvPr/>
        </p:nvSpPr>
        <p:spPr>
          <a:xfrm rot="-5400000">
            <a:off x="9090677" y="1402377"/>
            <a:ext cx="1009072" cy="2362575"/>
          </a:xfrm>
          <a:custGeom>
            <a:avLst/>
            <a:gdLst/>
            <a:ahLst/>
            <a:cxnLst/>
            <a:rect l="l" t="t" r="r" b="b"/>
            <a:pathLst>
              <a:path w="7202" h="9608" extrusionOk="0">
                <a:moveTo>
                  <a:pt x="1" y="1"/>
                </a:moveTo>
                <a:lnTo>
                  <a:pt x="1" y="9607"/>
                </a:lnTo>
                <a:lnTo>
                  <a:pt x="3602" y="7391"/>
                </a:lnTo>
                <a:lnTo>
                  <a:pt x="7201" y="9607"/>
                </a:lnTo>
                <a:lnTo>
                  <a:pt x="720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2"/>
          <p:cNvSpPr/>
          <p:nvPr/>
        </p:nvSpPr>
        <p:spPr>
          <a:xfrm rot="-5400000">
            <a:off x="8861970" y="2346462"/>
            <a:ext cx="452071" cy="1348141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2"/>
          <p:cNvSpPr/>
          <p:nvPr/>
        </p:nvSpPr>
        <p:spPr>
          <a:xfrm rot="-5400000">
            <a:off x="8503727" y="1989361"/>
            <a:ext cx="1159595" cy="1339153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1" y="1"/>
                </a:moveTo>
                <a:lnTo>
                  <a:pt x="1" y="703"/>
                </a:lnTo>
                <a:lnTo>
                  <a:pt x="2393" y="5446"/>
                </a:lnTo>
                <a:lnTo>
                  <a:pt x="7201" y="5446"/>
                </a:lnTo>
                <a:lnTo>
                  <a:pt x="7201" y="5078"/>
                </a:lnTo>
                <a:lnTo>
                  <a:pt x="2562" y="507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2"/>
          <p:cNvSpPr/>
          <p:nvPr/>
        </p:nvSpPr>
        <p:spPr>
          <a:xfrm rot="-5400000">
            <a:off x="2092375" y="1402254"/>
            <a:ext cx="1009072" cy="2362821"/>
          </a:xfrm>
          <a:custGeom>
            <a:avLst/>
            <a:gdLst/>
            <a:ahLst/>
            <a:cxnLst/>
            <a:rect l="l" t="t" r="r" b="b"/>
            <a:pathLst>
              <a:path w="7202" h="9609" extrusionOk="0">
                <a:moveTo>
                  <a:pt x="1" y="1"/>
                </a:moveTo>
                <a:lnTo>
                  <a:pt x="1" y="9609"/>
                </a:lnTo>
                <a:lnTo>
                  <a:pt x="7201" y="9609"/>
                </a:lnTo>
                <a:lnTo>
                  <a:pt x="7201" y="1"/>
                </a:lnTo>
                <a:lnTo>
                  <a:pt x="3602" y="221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2"/>
          <p:cNvSpPr/>
          <p:nvPr/>
        </p:nvSpPr>
        <p:spPr>
          <a:xfrm rot="-5400000">
            <a:off x="5256334" y="-1629315"/>
            <a:ext cx="1679369" cy="7133216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2"/>
          <p:cNvSpPr/>
          <p:nvPr/>
        </p:nvSpPr>
        <p:spPr>
          <a:xfrm rot="-5400000">
            <a:off x="2848117" y="2316383"/>
            <a:ext cx="469601" cy="1390765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2"/>
          <p:cNvSpPr/>
          <p:nvPr/>
        </p:nvSpPr>
        <p:spPr>
          <a:xfrm rot="-5400000">
            <a:off x="2528947" y="1989361"/>
            <a:ext cx="1159595" cy="1339153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2393" y="1"/>
                </a:moveTo>
                <a:lnTo>
                  <a:pt x="1" y="4742"/>
                </a:lnTo>
                <a:lnTo>
                  <a:pt x="1" y="5446"/>
                </a:lnTo>
                <a:lnTo>
                  <a:pt x="2562" y="367"/>
                </a:lnTo>
                <a:lnTo>
                  <a:pt x="7201" y="367"/>
                </a:lnTo>
                <a:lnTo>
                  <a:pt x="720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2"/>
          <p:cNvSpPr/>
          <p:nvPr/>
        </p:nvSpPr>
        <p:spPr>
          <a:xfrm rot="5437877">
            <a:off x="5828080" y="812474"/>
            <a:ext cx="711915" cy="525621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2"/>
          <p:cNvSpPr txBox="1">
            <a:spLocks noGrp="1"/>
          </p:cNvSpPr>
          <p:nvPr>
            <p:ph type="title"/>
          </p:nvPr>
        </p:nvSpPr>
        <p:spPr>
          <a:xfrm>
            <a:off x="2609033" y="1097567"/>
            <a:ext cx="6974000" cy="16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71" name="Google Shape;771;p32"/>
          <p:cNvSpPr/>
          <p:nvPr/>
        </p:nvSpPr>
        <p:spPr>
          <a:xfrm>
            <a:off x="-33434" y="-30000"/>
            <a:ext cx="1681859" cy="2157907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32"/>
          <p:cNvSpPr/>
          <p:nvPr/>
        </p:nvSpPr>
        <p:spPr>
          <a:xfrm>
            <a:off x="-33433" y="-30000"/>
            <a:ext cx="1997224" cy="1847899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3" name="Google Shape;773;p32"/>
          <p:cNvGrpSpPr/>
          <p:nvPr/>
        </p:nvGrpSpPr>
        <p:grpSpPr>
          <a:xfrm rot="8999903">
            <a:off x="1547945" y="5022977"/>
            <a:ext cx="351559" cy="351452"/>
            <a:chOff x="4028549" y="3239505"/>
            <a:chExt cx="131381" cy="131321"/>
          </a:xfrm>
        </p:grpSpPr>
        <p:sp>
          <p:nvSpPr>
            <p:cNvPr id="774" name="Google Shape;774;p32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32"/>
          <p:cNvSpPr/>
          <p:nvPr/>
        </p:nvSpPr>
        <p:spPr>
          <a:xfrm>
            <a:off x="10661818" y="951564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32"/>
          <p:cNvGrpSpPr/>
          <p:nvPr/>
        </p:nvGrpSpPr>
        <p:grpSpPr>
          <a:xfrm>
            <a:off x="10974886" y="719345"/>
            <a:ext cx="253031" cy="232211"/>
            <a:chOff x="6476077" y="96834"/>
            <a:chExt cx="189773" cy="174158"/>
          </a:xfrm>
        </p:grpSpPr>
        <p:sp>
          <p:nvSpPr>
            <p:cNvPr id="778" name="Google Shape;778;p32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0" name="Google Shape;780;p32"/>
          <p:cNvSpPr txBox="1"/>
          <p:nvPr/>
        </p:nvSpPr>
        <p:spPr>
          <a:xfrm>
            <a:off x="3051633" y="4890784"/>
            <a:ext cx="6088800" cy="7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rPr>
              <a:t>CREDITS: This presentation template was created by </a:t>
            </a:r>
            <a:r>
              <a:rPr lang="en" sz="1467" b="1">
                <a:solidFill>
                  <a:schemeClr val="accent3"/>
                </a:solidFill>
                <a:latin typeface="Alata"/>
                <a:ea typeface="Alata"/>
                <a:cs typeface="Alata"/>
                <a:sym typeface="Alata"/>
              </a:rPr>
              <a:t>Slidesgo,</a:t>
            </a:r>
            <a:r>
              <a:rPr lang="en" sz="1467" b="1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" sz="1467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rPr>
              <a:t>including icons from </a:t>
            </a:r>
            <a:r>
              <a:rPr lang="en" sz="1467" b="1">
                <a:solidFill>
                  <a:schemeClr val="accent3"/>
                </a:solidFill>
                <a:latin typeface="Alata"/>
                <a:ea typeface="Alata"/>
                <a:cs typeface="Alata"/>
                <a:sym typeface="Alata"/>
              </a:rPr>
              <a:t>Flaticon,</a:t>
            </a:r>
            <a:r>
              <a:rPr lang="en" sz="1467" b="1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" sz="1467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rPr>
              <a:t>and infographics &amp; images by </a:t>
            </a:r>
            <a:r>
              <a:rPr lang="en" sz="1467" b="1">
                <a:solidFill>
                  <a:schemeClr val="accent3"/>
                </a:solidFill>
                <a:latin typeface="Alata"/>
                <a:ea typeface="Alata"/>
                <a:cs typeface="Alata"/>
                <a:sym typeface="Alata"/>
              </a:rPr>
              <a:t>Freepik.</a:t>
            </a:r>
            <a:endParaRPr sz="1467" b="1">
              <a:solidFill>
                <a:schemeClr val="accent3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chemeClr val="accent5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3051584" y="3233801"/>
            <a:ext cx="6088800" cy="1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82" name="Google Shape;782;p32"/>
          <p:cNvSpPr txBox="1">
            <a:spLocks noGrp="1"/>
          </p:cNvSpPr>
          <p:nvPr>
            <p:ph type="subTitle" idx="2"/>
          </p:nvPr>
        </p:nvSpPr>
        <p:spPr>
          <a:xfrm>
            <a:off x="3051633" y="5680567"/>
            <a:ext cx="6088800" cy="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100"/>
              <a:buNone/>
              <a:defRPr sz="1467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783" name="Google Shape;783;p32"/>
          <p:cNvSpPr/>
          <p:nvPr/>
        </p:nvSpPr>
        <p:spPr>
          <a:xfrm>
            <a:off x="9645807" y="5984258"/>
            <a:ext cx="2531501" cy="878905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4" name="Google Shape;784;p32"/>
          <p:cNvGrpSpPr/>
          <p:nvPr/>
        </p:nvGrpSpPr>
        <p:grpSpPr>
          <a:xfrm>
            <a:off x="10123885" y="4508300"/>
            <a:ext cx="290841" cy="304720"/>
            <a:chOff x="1567788" y="4831150"/>
            <a:chExt cx="218131" cy="228540"/>
          </a:xfrm>
        </p:grpSpPr>
        <p:sp>
          <p:nvSpPr>
            <p:cNvPr id="785" name="Google Shape;785;p32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02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614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6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868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284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65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subTitle" idx="1"/>
          </p:nvPr>
        </p:nvSpPr>
        <p:spPr>
          <a:xfrm>
            <a:off x="950833" y="1575733"/>
            <a:ext cx="4915200" cy="4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5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5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50" name="Google Shape;150;p5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5"/>
          <p:cNvSpPr txBox="1">
            <a:spLocks noGrp="1"/>
          </p:cNvSpPr>
          <p:nvPr>
            <p:ph type="subTitle" idx="2"/>
          </p:nvPr>
        </p:nvSpPr>
        <p:spPr>
          <a:xfrm>
            <a:off x="6325567" y="1575733"/>
            <a:ext cx="4915200" cy="4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850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57" name="Google Shape;157;p6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4499988">
            <a:off x="478528" y="5902417"/>
            <a:ext cx="289491" cy="29834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9" name="Google Shape;159;p6"/>
          <p:cNvGrpSpPr/>
          <p:nvPr/>
        </p:nvGrpSpPr>
        <p:grpSpPr>
          <a:xfrm rot="8413903">
            <a:off x="199768" y="6237064"/>
            <a:ext cx="351563" cy="351440"/>
            <a:chOff x="4028549" y="3239505"/>
            <a:chExt cx="131381" cy="131321"/>
          </a:xfrm>
        </p:grpSpPr>
        <p:sp>
          <p:nvSpPr>
            <p:cNvPr id="160" name="Google Shape;160;p6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68306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subTitle" idx="1"/>
          </p:nvPr>
        </p:nvSpPr>
        <p:spPr>
          <a:xfrm>
            <a:off x="2536100" y="2198867"/>
            <a:ext cx="4312400" cy="3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164" name="Google Shape;164;p7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68" name="Google Shape;168;p7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458867" y="6157900"/>
            <a:ext cx="2531501" cy="711909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316555" y="5709553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>
            <a:off x="384885" y="6239213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7"/>
          <p:cNvGrpSpPr/>
          <p:nvPr/>
        </p:nvGrpSpPr>
        <p:grpSpPr>
          <a:xfrm>
            <a:off x="697952" y="6006996"/>
            <a:ext cx="253031" cy="232211"/>
            <a:chOff x="6476077" y="96834"/>
            <a:chExt cx="189773" cy="174158"/>
          </a:xfrm>
        </p:grpSpPr>
        <p:sp>
          <p:nvSpPr>
            <p:cNvPr id="173" name="Google Shape;173;p7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579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8"/>
          <p:cNvGrpSpPr/>
          <p:nvPr/>
        </p:nvGrpSpPr>
        <p:grpSpPr>
          <a:xfrm>
            <a:off x="1300834" y="2099461"/>
            <a:ext cx="9361015" cy="3268739"/>
            <a:chOff x="1021550" y="1583496"/>
            <a:chExt cx="7020761" cy="2451554"/>
          </a:xfrm>
        </p:grpSpPr>
        <p:sp>
          <p:nvSpPr>
            <p:cNvPr id="177" name="Google Shape;177;p8"/>
            <p:cNvSpPr/>
            <p:nvPr/>
          </p:nvSpPr>
          <p:spPr>
            <a:xfrm rot="-5400000">
              <a:off x="6492231" y="2484970"/>
              <a:ext cx="1328229" cy="1771931"/>
            </a:xfrm>
            <a:custGeom>
              <a:avLst/>
              <a:gdLst/>
              <a:ahLst/>
              <a:cxnLst/>
              <a:rect l="l" t="t" r="r" b="b"/>
              <a:pathLst>
                <a:path w="7202" h="9608" extrusionOk="0">
                  <a:moveTo>
                    <a:pt x="1" y="1"/>
                  </a:moveTo>
                  <a:lnTo>
                    <a:pt x="1" y="9607"/>
                  </a:lnTo>
                  <a:lnTo>
                    <a:pt x="3602" y="7391"/>
                  </a:lnTo>
                  <a:lnTo>
                    <a:pt x="7201" y="9607"/>
                  </a:lnTo>
                  <a:lnTo>
                    <a:pt x="7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 rot="-5400000">
              <a:off x="1243494" y="2484878"/>
              <a:ext cx="1328229" cy="1772116"/>
            </a:xfrm>
            <a:custGeom>
              <a:avLst/>
              <a:gdLst/>
              <a:ahLst/>
              <a:cxnLst/>
              <a:rect l="l" t="t" r="r" b="b"/>
              <a:pathLst>
                <a:path w="7202" h="9609" extrusionOk="0">
                  <a:moveTo>
                    <a:pt x="1" y="1"/>
                  </a:moveTo>
                  <a:lnTo>
                    <a:pt x="1" y="9609"/>
                  </a:lnTo>
                  <a:lnTo>
                    <a:pt x="7201" y="9609"/>
                  </a:lnTo>
                  <a:lnTo>
                    <a:pt x="7201" y="1"/>
                  </a:lnTo>
                  <a:lnTo>
                    <a:pt x="3602" y="2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 rot="-5400000">
              <a:off x="3542415" y="-101935"/>
              <a:ext cx="1979051" cy="5349912"/>
            </a:xfrm>
            <a:custGeom>
              <a:avLst/>
              <a:gdLst/>
              <a:ahLst/>
              <a:cxnLst/>
              <a:rect l="l" t="t" r="r" b="b"/>
              <a:pathLst>
                <a:path w="7201" h="29009" extrusionOk="0">
                  <a:moveTo>
                    <a:pt x="0" y="0"/>
                  </a:moveTo>
                  <a:lnTo>
                    <a:pt x="0" y="29009"/>
                  </a:lnTo>
                  <a:lnTo>
                    <a:pt x="7200" y="29009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8"/>
          <p:cNvSpPr/>
          <p:nvPr/>
        </p:nvSpPr>
        <p:spPr>
          <a:xfrm rot="5437877">
            <a:off x="5577830" y="1762576"/>
            <a:ext cx="1036355" cy="77143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8"/>
          <p:cNvSpPr/>
          <p:nvPr/>
        </p:nvSpPr>
        <p:spPr>
          <a:xfrm rot="-5400000">
            <a:off x="8709742" y="3206461"/>
            <a:ext cx="1770972" cy="2362575"/>
          </a:xfrm>
          <a:custGeom>
            <a:avLst/>
            <a:gdLst/>
            <a:ahLst/>
            <a:cxnLst/>
            <a:rect l="l" t="t" r="r" b="b"/>
            <a:pathLst>
              <a:path w="7202" h="9608" extrusionOk="0">
                <a:moveTo>
                  <a:pt x="1" y="1"/>
                </a:moveTo>
                <a:lnTo>
                  <a:pt x="1" y="9607"/>
                </a:lnTo>
                <a:lnTo>
                  <a:pt x="3602" y="7391"/>
                </a:lnTo>
                <a:lnTo>
                  <a:pt x="7201" y="9607"/>
                </a:lnTo>
                <a:lnTo>
                  <a:pt x="720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8"/>
          <p:cNvSpPr/>
          <p:nvPr/>
        </p:nvSpPr>
        <p:spPr>
          <a:xfrm rot="-5400000">
            <a:off x="8723152" y="4333782"/>
            <a:ext cx="630241" cy="1248663"/>
          </a:xfrm>
          <a:custGeom>
            <a:avLst/>
            <a:gdLst/>
            <a:ahLst/>
            <a:cxnLst/>
            <a:rect l="l" t="t" r="r" b="b"/>
            <a:pathLst>
              <a:path w="2563" h="5078" extrusionOk="0">
                <a:moveTo>
                  <a:pt x="1" y="1"/>
                </a:moveTo>
                <a:lnTo>
                  <a:pt x="2562" y="5078"/>
                </a:lnTo>
                <a:lnTo>
                  <a:pt x="256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8"/>
          <p:cNvSpPr/>
          <p:nvPr/>
        </p:nvSpPr>
        <p:spPr>
          <a:xfrm rot="-5400000">
            <a:off x="8198031" y="3718172"/>
            <a:ext cx="1770972" cy="1339153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1" y="1"/>
                </a:moveTo>
                <a:lnTo>
                  <a:pt x="1" y="703"/>
                </a:lnTo>
                <a:lnTo>
                  <a:pt x="2393" y="5446"/>
                </a:lnTo>
                <a:lnTo>
                  <a:pt x="7201" y="5446"/>
                </a:lnTo>
                <a:lnTo>
                  <a:pt x="7201" y="5078"/>
                </a:lnTo>
                <a:lnTo>
                  <a:pt x="2562" y="5078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8"/>
          <p:cNvSpPr/>
          <p:nvPr/>
        </p:nvSpPr>
        <p:spPr>
          <a:xfrm rot="-5400000">
            <a:off x="1711426" y="3206338"/>
            <a:ext cx="1770972" cy="2362821"/>
          </a:xfrm>
          <a:custGeom>
            <a:avLst/>
            <a:gdLst/>
            <a:ahLst/>
            <a:cxnLst/>
            <a:rect l="l" t="t" r="r" b="b"/>
            <a:pathLst>
              <a:path w="7202" h="9609" extrusionOk="0">
                <a:moveTo>
                  <a:pt x="1" y="1"/>
                </a:moveTo>
                <a:lnTo>
                  <a:pt x="1" y="9609"/>
                </a:lnTo>
                <a:lnTo>
                  <a:pt x="7201" y="9609"/>
                </a:lnTo>
                <a:lnTo>
                  <a:pt x="7201" y="1"/>
                </a:lnTo>
                <a:lnTo>
                  <a:pt x="3602" y="2217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8"/>
          <p:cNvSpPr/>
          <p:nvPr/>
        </p:nvSpPr>
        <p:spPr>
          <a:xfrm rot="-5400000">
            <a:off x="4776654" y="-242747"/>
            <a:ext cx="2638735" cy="7133216"/>
          </a:xfrm>
          <a:custGeom>
            <a:avLst/>
            <a:gdLst/>
            <a:ahLst/>
            <a:cxnLst/>
            <a:rect l="l" t="t" r="r" b="b"/>
            <a:pathLst>
              <a:path w="7201" h="29009" extrusionOk="0">
                <a:moveTo>
                  <a:pt x="0" y="0"/>
                </a:moveTo>
                <a:lnTo>
                  <a:pt x="0" y="29009"/>
                </a:lnTo>
                <a:lnTo>
                  <a:pt x="7200" y="29009"/>
                </a:lnTo>
                <a:lnTo>
                  <a:pt x="72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8"/>
          <p:cNvSpPr/>
          <p:nvPr/>
        </p:nvSpPr>
        <p:spPr>
          <a:xfrm rot="-5400000">
            <a:off x="2838742" y="4333658"/>
            <a:ext cx="630241" cy="1248909"/>
          </a:xfrm>
          <a:custGeom>
            <a:avLst/>
            <a:gdLst/>
            <a:ahLst/>
            <a:cxnLst/>
            <a:rect l="l" t="t" r="r" b="b"/>
            <a:pathLst>
              <a:path w="2563" h="5079" extrusionOk="0">
                <a:moveTo>
                  <a:pt x="2562" y="0"/>
                </a:moveTo>
                <a:lnTo>
                  <a:pt x="1" y="5079"/>
                </a:lnTo>
                <a:lnTo>
                  <a:pt x="2562" y="5079"/>
                </a:lnTo>
                <a:lnTo>
                  <a:pt x="256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8"/>
          <p:cNvSpPr/>
          <p:nvPr/>
        </p:nvSpPr>
        <p:spPr>
          <a:xfrm rot="-5400000">
            <a:off x="2223255" y="3718172"/>
            <a:ext cx="1770972" cy="1339153"/>
          </a:xfrm>
          <a:custGeom>
            <a:avLst/>
            <a:gdLst/>
            <a:ahLst/>
            <a:cxnLst/>
            <a:rect l="l" t="t" r="r" b="b"/>
            <a:pathLst>
              <a:path w="7202" h="5446" extrusionOk="0">
                <a:moveTo>
                  <a:pt x="2393" y="1"/>
                </a:moveTo>
                <a:lnTo>
                  <a:pt x="1" y="4742"/>
                </a:lnTo>
                <a:lnTo>
                  <a:pt x="1" y="5446"/>
                </a:lnTo>
                <a:lnTo>
                  <a:pt x="2562" y="367"/>
                </a:lnTo>
                <a:lnTo>
                  <a:pt x="7201" y="367"/>
                </a:lnTo>
                <a:lnTo>
                  <a:pt x="720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8"/>
          <p:cNvSpPr/>
          <p:nvPr/>
        </p:nvSpPr>
        <p:spPr>
          <a:xfrm>
            <a:off x="-33433" y="-29999"/>
            <a:ext cx="1782751" cy="1649563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8"/>
          <p:cNvSpPr/>
          <p:nvPr/>
        </p:nvSpPr>
        <p:spPr>
          <a:xfrm>
            <a:off x="9458867" y="6157900"/>
            <a:ext cx="2531501" cy="711909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8"/>
          <p:cNvSpPr/>
          <p:nvPr/>
        </p:nvSpPr>
        <p:spPr>
          <a:xfrm rot="5437877">
            <a:off x="5828080" y="1719374"/>
            <a:ext cx="711915" cy="525621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5589898" y="5311011"/>
            <a:ext cx="782863" cy="123963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5712699" y="5119075"/>
            <a:ext cx="889675" cy="127472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0923822" y="371769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>
            <a:off x="10992152" y="901431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8"/>
          <p:cNvGrpSpPr/>
          <p:nvPr/>
        </p:nvGrpSpPr>
        <p:grpSpPr>
          <a:xfrm>
            <a:off x="11305219" y="669212"/>
            <a:ext cx="253031" cy="232211"/>
            <a:chOff x="6476077" y="96834"/>
            <a:chExt cx="189773" cy="174158"/>
          </a:xfrm>
        </p:grpSpPr>
        <p:sp>
          <p:nvSpPr>
            <p:cNvPr id="196" name="Google Shape;196;p8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8"/>
          <p:cNvGrpSpPr/>
          <p:nvPr/>
        </p:nvGrpSpPr>
        <p:grpSpPr>
          <a:xfrm>
            <a:off x="353017" y="6278033"/>
            <a:ext cx="290761" cy="304641"/>
            <a:chOff x="4930687" y="3942774"/>
            <a:chExt cx="218071" cy="228481"/>
          </a:xfrm>
        </p:grpSpPr>
        <p:sp>
          <p:nvSpPr>
            <p:cNvPr id="199" name="Google Shape;199;p8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1999400" y="1801267"/>
            <a:ext cx="8193200" cy="30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771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9"/>
          <p:cNvSpPr/>
          <p:nvPr/>
        </p:nvSpPr>
        <p:spPr>
          <a:xfrm rot="-5399687">
            <a:off x="224885" y="4276818"/>
            <a:ext cx="2261036" cy="2901329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9"/>
          <p:cNvSpPr/>
          <p:nvPr/>
        </p:nvSpPr>
        <p:spPr>
          <a:xfrm rot="-995320">
            <a:off x="1164029" y="350719"/>
            <a:ext cx="5676423" cy="6358181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9"/>
          <p:cNvSpPr/>
          <p:nvPr/>
        </p:nvSpPr>
        <p:spPr>
          <a:xfrm rot="4442638">
            <a:off x="3025436" y="415077"/>
            <a:ext cx="817432" cy="608504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9"/>
          <p:cNvSpPr/>
          <p:nvPr/>
        </p:nvSpPr>
        <p:spPr>
          <a:xfrm rot="-995320">
            <a:off x="1081906" y="328346"/>
            <a:ext cx="5676423" cy="6358181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9"/>
          <p:cNvSpPr/>
          <p:nvPr/>
        </p:nvSpPr>
        <p:spPr>
          <a:xfrm rot="4442638">
            <a:off x="3182531" y="366631"/>
            <a:ext cx="561528" cy="414605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 rot="-537545">
            <a:off x="1694639" y="2201325"/>
            <a:ext cx="4312615" cy="16854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7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216" name="Google Shape;216;p9"/>
          <p:cNvSpPr txBox="1">
            <a:spLocks noGrp="1"/>
          </p:cNvSpPr>
          <p:nvPr>
            <p:ph type="subTitle" idx="1"/>
          </p:nvPr>
        </p:nvSpPr>
        <p:spPr>
          <a:xfrm rot="-537097">
            <a:off x="1934710" y="4203535"/>
            <a:ext cx="4308477" cy="1023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title" idx="2" hasCustomPrompt="1"/>
          </p:nvPr>
        </p:nvSpPr>
        <p:spPr>
          <a:xfrm>
            <a:off x="6660733" y="1583400"/>
            <a:ext cx="4580400" cy="3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9"/>
          <p:cNvSpPr/>
          <p:nvPr/>
        </p:nvSpPr>
        <p:spPr>
          <a:xfrm rot="-5399665">
            <a:off x="-79625" y="4441223"/>
            <a:ext cx="2510492" cy="2323047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 rot="5400377">
            <a:off x="9850208" y="-464303"/>
            <a:ext cx="1877387" cy="2805992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 rot="5400403">
            <a:off x="9920530" y="-81115"/>
            <a:ext cx="2084479" cy="224672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 rot="-8610992">
            <a:off x="11744909" y="4121566"/>
            <a:ext cx="531980" cy="985069"/>
          </a:xfrm>
          <a:custGeom>
            <a:avLst/>
            <a:gdLst/>
            <a:ahLst/>
            <a:cxnLst/>
            <a:rect l="l" t="t" r="r" b="b"/>
            <a:pathLst>
              <a:path w="6669" h="12349" extrusionOk="0">
                <a:moveTo>
                  <a:pt x="6439" y="1"/>
                </a:moveTo>
                <a:cubicBezTo>
                  <a:pt x="4707" y="106"/>
                  <a:pt x="1067" y="373"/>
                  <a:pt x="1067" y="373"/>
                </a:cubicBezTo>
                <a:cubicBezTo>
                  <a:pt x="1067" y="373"/>
                  <a:pt x="1477" y="7405"/>
                  <a:pt x="1" y="11576"/>
                </a:cubicBezTo>
                <a:cubicBezTo>
                  <a:pt x="2161" y="9507"/>
                  <a:pt x="3451" y="8190"/>
                  <a:pt x="3451" y="8190"/>
                </a:cubicBezTo>
                <a:lnTo>
                  <a:pt x="4352" y="12348"/>
                </a:lnTo>
                <a:cubicBezTo>
                  <a:pt x="4352" y="12348"/>
                  <a:pt x="6668" y="7737"/>
                  <a:pt x="6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 rot="-8610992">
            <a:off x="11506674" y="4881177"/>
            <a:ext cx="434901" cy="118936"/>
          </a:xfrm>
          <a:custGeom>
            <a:avLst/>
            <a:gdLst/>
            <a:ahLst/>
            <a:cxnLst/>
            <a:rect l="l" t="t" r="r" b="b"/>
            <a:pathLst>
              <a:path w="5452" h="1491" extrusionOk="0">
                <a:moveTo>
                  <a:pt x="5374" y="1"/>
                </a:moveTo>
                <a:lnTo>
                  <a:pt x="0" y="373"/>
                </a:lnTo>
                <a:lnTo>
                  <a:pt x="78" y="1490"/>
                </a:lnTo>
                <a:lnTo>
                  <a:pt x="5451" y="1118"/>
                </a:lnTo>
                <a:lnTo>
                  <a:pt x="53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-8610992">
            <a:off x="10493462" y="4729343"/>
            <a:ext cx="936489" cy="2751557"/>
          </a:xfrm>
          <a:custGeom>
            <a:avLst/>
            <a:gdLst/>
            <a:ahLst/>
            <a:cxnLst/>
            <a:rect l="l" t="t" r="r" b="b"/>
            <a:pathLst>
              <a:path w="11740" h="34494" extrusionOk="0">
                <a:moveTo>
                  <a:pt x="1" y="0"/>
                </a:moveTo>
                <a:lnTo>
                  <a:pt x="2483" y="34494"/>
                </a:lnTo>
                <a:lnTo>
                  <a:pt x="11739" y="33820"/>
                </a:lnTo>
                <a:lnTo>
                  <a:pt x="1173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 rot="-8610992">
            <a:off x="10958611" y="4843784"/>
            <a:ext cx="281824" cy="2740389"/>
          </a:xfrm>
          <a:custGeom>
            <a:avLst/>
            <a:gdLst/>
            <a:ahLst/>
            <a:cxnLst/>
            <a:rect l="l" t="t" r="r" b="b"/>
            <a:pathLst>
              <a:path w="3533" h="34354" extrusionOk="0">
                <a:moveTo>
                  <a:pt x="1024" y="0"/>
                </a:moveTo>
                <a:lnTo>
                  <a:pt x="0" y="6"/>
                </a:lnTo>
                <a:lnTo>
                  <a:pt x="2515" y="34353"/>
                </a:lnTo>
                <a:lnTo>
                  <a:pt x="3533" y="34279"/>
                </a:lnTo>
                <a:lnTo>
                  <a:pt x="102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 rot="-8610992">
            <a:off x="10810786" y="5725797"/>
            <a:ext cx="301927" cy="268423"/>
          </a:xfrm>
          <a:custGeom>
            <a:avLst/>
            <a:gdLst/>
            <a:ahLst/>
            <a:cxnLst/>
            <a:rect l="l" t="t" r="r" b="b"/>
            <a:pathLst>
              <a:path w="3785" h="3365" extrusionOk="0">
                <a:moveTo>
                  <a:pt x="2020" y="1454"/>
                </a:moveTo>
                <a:cubicBezTo>
                  <a:pt x="2004" y="1463"/>
                  <a:pt x="1988" y="1472"/>
                  <a:pt x="1972" y="1480"/>
                </a:cubicBezTo>
                <a:cubicBezTo>
                  <a:pt x="1825" y="1560"/>
                  <a:pt x="1916" y="1765"/>
                  <a:pt x="2052" y="1765"/>
                </a:cubicBezTo>
                <a:cubicBezTo>
                  <a:pt x="2073" y="1765"/>
                  <a:pt x="2094" y="1760"/>
                  <a:pt x="2115" y="1750"/>
                </a:cubicBezTo>
                <a:lnTo>
                  <a:pt x="2115" y="1750"/>
                </a:lnTo>
                <a:cubicBezTo>
                  <a:pt x="2052" y="1784"/>
                  <a:pt x="2005" y="1830"/>
                  <a:pt x="1969" y="1886"/>
                </a:cubicBezTo>
                <a:cubicBezTo>
                  <a:pt x="1813" y="1841"/>
                  <a:pt x="1675" y="1800"/>
                  <a:pt x="1534" y="1730"/>
                </a:cubicBezTo>
                <a:cubicBezTo>
                  <a:pt x="1680" y="1599"/>
                  <a:pt x="1848" y="1504"/>
                  <a:pt x="2020" y="1454"/>
                </a:cubicBezTo>
                <a:close/>
                <a:moveTo>
                  <a:pt x="2195" y="1"/>
                </a:moveTo>
                <a:cubicBezTo>
                  <a:pt x="1630" y="1"/>
                  <a:pt x="1084" y="277"/>
                  <a:pt x="697" y="804"/>
                </a:cubicBezTo>
                <a:cubicBezTo>
                  <a:pt x="0" y="1754"/>
                  <a:pt x="725" y="3062"/>
                  <a:pt x="1767" y="3331"/>
                </a:cubicBezTo>
                <a:cubicBezTo>
                  <a:pt x="1858" y="3354"/>
                  <a:pt x="1953" y="3365"/>
                  <a:pt x="2051" y="3365"/>
                </a:cubicBezTo>
                <a:cubicBezTo>
                  <a:pt x="2847" y="3365"/>
                  <a:pt x="3784" y="2633"/>
                  <a:pt x="3371" y="1799"/>
                </a:cubicBezTo>
                <a:cubicBezTo>
                  <a:pt x="3136" y="1327"/>
                  <a:pt x="2725" y="1113"/>
                  <a:pt x="2298" y="1113"/>
                </a:cubicBezTo>
                <a:cubicBezTo>
                  <a:pt x="1892" y="1113"/>
                  <a:pt x="1471" y="1307"/>
                  <a:pt x="1176" y="1657"/>
                </a:cubicBezTo>
                <a:cubicBezTo>
                  <a:pt x="1110" y="1735"/>
                  <a:pt x="1119" y="1840"/>
                  <a:pt x="1207" y="1897"/>
                </a:cubicBezTo>
                <a:cubicBezTo>
                  <a:pt x="1483" y="2076"/>
                  <a:pt x="1702" y="2124"/>
                  <a:pt x="2010" y="2219"/>
                </a:cubicBezTo>
                <a:cubicBezTo>
                  <a:pt x="2023" y="2223"/>
                  <a:pt x="2036" y="2225"/>
                  <a:pt x="2049" y="2225"/>
                </a:cubicBezTo>
                <a:cubicBezTo>
                  <a:pt x="2103" y="2225"/>
                  <a:pt x="2151" y="2194"/>
                  <a:pt x="2182" y="2148"/>
                </a:cubicBezTo>
                <a:cubicBezTo>
                  <a:pt x="2319" y="1948"/>
                  <a:pt x="2405" y="1616"/>
                  <a:pt x="2183" y="1448"/>
                </a:cubicBezTo>
                <a:cubicBezTo>
                  <a:pt x="2166" y="1435"/>
                  <a:pt x="2145" y="1431"/>
                  <a:pt x="2124" y="1429"/>
                </a:cubicBezTo>
                <a:cubicBezTo>
                  <a:pt x="2180" y="1419"/>
                  <a:pt x="2237" y="1414"/>
                  <a:pt x="2294" y="1414"/>
                </a:cubicBezTo>
                <a:cubicBezTo>
                  <a:pt x="2586" y="1414"/>
                  <a:pt x="2869" y="1553"/>
                  <a:pt x="3067" y="1873"/>
                </a:cubicBezTo>
                <a:cubicBezTo>
                  <a:pt x="3249" y="2168"/>
                  <a:pt x="3125" y="2491"/>
                  <a:pt x="2908" y="2722"/>
                </a:cubicBezTo>
                <a:cubicBezTo>
                  <a:pt x="2693" y="2949"/>
                  <a:pt x="2399" y="3050"/>
                  <a:pt x="2102" y="3050"/>
                </a:cubicBezTo>
                <a:cubicBezTo>
                  <a:pt x="1909" y="3050"/>
                  <a:pt x="1715" y="3008"/>
                  <a:pt x="1541" y="2929"/>
                </a:cubicBezTo>
                <a:cubicBezTo>
                  <a:pt x="666" y="2533"/>
                  <a:pt x="533" y="1447"/>
                  <a:pt x="1116" y="764"/>
                </a:cubicBezTo>
                <a:cubicBezTo>
                  <a:pt x="1393" y="440"/>
                  <a:pt x="1758" y="300"/>
                  <a:pt x="2133" y="300"/>
                </a:cubicBezTo>
                <a:cubicBezTo>
                  <a:pt x="2505" y="300"/>
                  <a:pt x="2886" y="439"/>
                  <a:pt x="3197" y="672"/>
                </a:cubicBezTo>
                <a:cubicBezTo>
                  <a:pt x="3225" y="693"/>
                  <a:pt x="3253" y="702"/>
                  <a:pt x="3279" y="702"/>
                </a:cubicBezTo>
                <a:cubicBezTo>
                  <a:pt x="3400" y="702"/>
                  <a:pt x="3480" y="503"/>
                  <a:pt x="3352" y="407"/>
                </a:cubicBezTo>
                <a:cubicBezTo>
                  <a:pt x="2987" y="134"/>
                  <a:pt x="2586" y="1"/>
                  <a:pt x="2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4499988">
            <a:off x="8963028" y="5232817"/>
            <a:ext cx="289491" cy="29834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7" name="Google Shape;227;p9"/>
          <p:cNvGrpSpPr/>
          <p:nvPr/>
        </p:nvGrpSpPr>
        <p:grpSpPr>
          <a:xfrm rot="8413903">
            <a:off x="8684268" y="5567464"/>
            <a:ext cx="351563" cy="351440"/>
            <a:chOff x="4028549" y="3239505"/>
            <a:chExt cx="131381" cy="131321"/>
          </a:xfrm>
        </p:grpSpPr>
        <p:sp>
          <p:nvSpPr>
            <p:cNvPr id="228" name="Google Shape;228;p9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708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0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0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0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235" name="Google Shape;235;p10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0"/>
          <p:cNvSpPr/>
          <p:nvPr/>
        </p:nvSpPr>
        <p:spPr>
          <a:xfrm>
            <a:off x="235467" y="6453431"/>
            <a:ext cx="918885" cy="145507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0"/>
          <p:cNvSpPr/>
          <p:nvPr/>
        </p:nvSpPr>
        <p:spPr>
          <a:xfrm rot="546069">
            <a:off x="428849" y="6303801"/>
            <a:ext cx="1044241" cy="14962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305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67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468900"/>
            <a:ext cx="10290000" cy="4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Char char="●"/>
              <a:defRPr sz="1800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●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●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54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4294967295" orient="horz" pos="1620">
          <p15:clr>
            <a:srgbClr val="EA4335"/>
          </p15:clr>
        </p15:guide>
        <p15:guide id="4294967295" pos="2880">
          <p15:clr>
            <a:srgbClr val="EA4335"/>
          </p15:clr>
        </p15:guide>
        <p15:guide id="4294967295">
          <p15:clr>
            <a:srgbClr val="EA4335"/>
          </p15:clr>
        </p15:guide>
        <p15:guide id="4294967295" pos="5760">
          <p15:clr>
            <a:srgbClr val="EA4335"/>
          </p15:clr>
        </p15:guide>
        <p15:guide id="4294967295" pos="449">
          <p15:clr>
            <a:srgbClr val="EA4335"/>
          </p15:clr>
        </p15:guide>
        <p15:guide id="4294967295" pos="5311">
          <p15:clr>
            <a:srgbClr val="EA4335"/>
          </p15:clr>
        </p15:guide>
        <p15:guide id="4294967295" orient="horz" pos="340">
          <p15:clr>
            <a:srgbClr val="EA4335"/>
          </p15:clr>
        </p15:guide>
        <p15:guide id="4294967295" orient="horz">
          <p15:clr>
            <a:srgbClr val="EA4335"/>
          </p15:clr>
        </p15:guide>
        <p15:guide id="4294967295" orient="horz" pos="2897">
          <p15:clr>
            <a:srgbClr val="EA4335"/>
          </p15:clr>
        </p15:guide>
        <p15:guide id="4294967295" orient="horz" pos="323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6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8" name="Google Shape;798;p36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626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sz="4200" dirty="0" smtClean="0">
                <a:latin typeface="Century Gothic" panose="020B0502020202020204" pitchFamily="34" charset="0"/>
              </a:rPr>
              <a:t>Material de apoyo Lenguaje</a:t>
            </a:r>
            <a:br>
              <a:rPr lang="es-CL" sz="4200" dirty="0" smtClean="0">
                <a:latin typeface="Century Gothic" panose="020B0502020202020204" pitchFamily="34" charset="0"/>
              </a:rPr>
            </a:br>
            <a:r>
              <a:rPr lang="es-CL" sz="4200" dirty="0" smtClean="0">
                <a:latin typeface="Century Gothic" panose="020B0502020202020204" pitchFamily="34" charset="0"/>
              </a:rPr>
              <a:t>“El diario de Ana Frank”</a:t>
            </a:r>
            <a:endParaRPr lang="es-CL" sz="4200" dirty="0">
              <a:latin typeface="Century Gothic" panose="020B0502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-487428">
            <a:off x="3871062" y="4142858"/>
            <a:ext cx="4562525" cy="1023891"/>
          </a:xfrm>
        </p:spPr>
        <p:txBody>
          <a:bodyPr/>
          <a:lstStyle/>
          <a:p>
            <a:r>
              <a:rPr lang="es-CL" dirty="0" smtClean="0"/>
              <a:t>Programa de Integración Escolar, San Fernando </a:t>
            </a:r>
            <a:r>
              <a:rPr lang="es-CL" dirty="0" err="1" smtClean="0"/>
              <a:t>College</a:t>
            </a:r>
            <a:endParaRPr lang="es-CL" dirty="0" smtClean="0"/>
          </a:p>
          <a:p>
            <a:r>
              <a:rPr lang="es-CL" dirty="0" smtClean="0"/>
              <a:t>Educadora Diferencial: Paulina Albornoz Ch.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8532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283852" y="2027625"/>
            <a:ext cx="4250547" cy="1028800"/>
          </a:xfrm>
        </p:spPr>
        <p:txBody>
          <a:bodyPr/>
          <a:lstStyle/>
          <a:p>
            <a:r>
              <a:rPr lang="es-CL" b="1" dirty="0" smtClean="0"/>
              <a:t>“Tengo que defender mis ideales el tiempo </a:t>
            </a:r>
            <a:r>
              <a:rPr lang="es-CL" b="1" dirty="0" err="1" smtClean="0"/>
              <a:t>dira</a:t>
            </a:r>
            <a:r>
              <a:rPr lang="es-CL" b="1" dirty="0" smtClean="0"/>
              <a:t> cuando podre llevarlos a cabo”. </a:t>
            </a:r>
            <a:endParaRPr lang="es-CL" b="1" dirty="0"/>
          </a:p>
        </p:txBody>
      </p:sp>
      <p:sp>
        <p:nvSpPr>
          <p:cNvPr id="9" name="Subtítulo 7"/>
          <p:cNvSpPr txBox="1">
            <a:spLocks/>
          </p:cNvSpPr>
          <p:nvPr/>
        </p:nvSpPr>
        <p:spPr>
          <a:xfrm>
            <a:off x="283853" y="4388591"/>
            <a:ext cx="3966693" cy="135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r>
              <a:rPr lang="es-CL" b="1" kern="0" dirty="0" smtClean="0"/>
              <a:t>“Las personas libres </a:t>
            </a:r>
            <a:r>
              <a:rPr lang="es-CL" b="1" kern="0" dirty="0" err="1" smtClean="0"/>
              <a:t>jamas</a:t>
            </a:r>
            <a:r>
              <a:rPr lang="es-CL" b="1" kern="0" dirty="0" smtClean="0"/>
              <a:t> podrán imaginar lo que los libros significan para quienes </a:t>
            </a:r>
            <a:r>
              <a:rPr lang="es-CL" b="1" kern="0" dirty="0" err="1" smtClean="0"/>
              <a:t>viviemos</a:t>
            </a:r>
            <a:r>
              <a:rPr lang="es-CL" b="1" kern="0" dirty="0" smtClean="0"/>
              <a:t> encerrados”.</a:t>
            </a:r>
            <a:endParaRPr lang="es-CL" b="1" kern="0" dirty="0"/>
          </a:p>
        </p:txBody>
      </p:sp>
      <p:sp>
        <p:nvSpPr>
          <p:cNvPr id="10" name="Subtítulo 7"/>
          <p:cNvSpPr txBox="1">
            <a:spLocks/>
          </p:cNvSpPr>
          <p:nvPr/>
        </p:nvSpPr>
        <p:spPr>
          <a:xfrm>
            <a:off x="8268236" y="988418"/>
            <a:ext cx="3923764" cy="81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r>
              <a:rPr lang="es-CL" b="1" kern="0" dirty="0" smtClean="0"/>
              <a:t>“No veo la miseria que hay, sino la belleza que aun queda”. </a:t>
            </a:r>
            <a:endParaRPr lang="es-CL" b="1" kern="0" dirty="0"/>
          </a:p>
        </p:txBody>
      </p:sp>
      <p:sp>
        <p:nvSpPr>
          <p:cNvPr id="11" name="Subtítulo 7"/>
          <p:cNvSpPr txBox="1">
            <a:spLocks/>
          </p:cNvSpPr>
          <p:nvPr/>
        </p:nvSpPr>
        <p:spPr>
          <a:xfrm>
            <a:off x="8629937" y="3056425"/>
            <a:ext cx="3443500" cy="296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ctr" rtl="0" eaLnBrk="1" hangingPunct="1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800"/>
              <a:buFont typeface="Alata"/>
              <a:buNone/>
              <a:defRPr sz="2400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r>
              <a:rPr lang="es-CL" b="1" kern="0" dirty="0"/>
              <a:t>“No quiero haber vivido en vano como la mayoría de la gente. Quiero ser útil o traer el disfrute de toda la gente, incluso a aquellos que nunca he conocido. Quiero seguir viviendo, ¡incluso después de mi muerte!”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00" y="695459"/>
            <a:ext cx="3976975" cy="561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ítulo 11"/>
          <p:cNvSpPr>
            <a:spLocks noGrp="1"/>
          </p:cNvSpPr>
          <p:nvPr>
            <p:ph type="subTitle" idx="1"/>
          </p:nvPr>
        </p:nvSpPr>
        <p:spPr>
          <a:xfrm rot="458062">
            <a:off x="1689498" y="1263090"/>
            <a:ext cx="4308591" cy="4727814"/>
          </a:xfrm>
        </p:spPr>
        <p:txBody>
          <a:bodyPr/>
          <a:lstStyle/>
          <a:p>
            <a:pPr algn="just"/>
            <a:r>
              <a:rPr lang="es-CL" sz="2400" b="1" dirty="0">
                <a:latin typeface="Century Gothic" panose="020B0502020202020204" pitchFamily="34" charset="0"/>
              </a:rPr>
              <a:t>El Diario de Ana Frank </a:t>
            </a:r>
            <a:r>
              <a:rPr lang="es-CL" sz="2400" dirty="0" smtClean="0">
                <a:latin typeface="Century Gothic" panose="020B0502020202020204" pitchFamily="34" charset="0"/>
              </a:rPr>
              <a:t>es una </a:t>
            </a:r>
            <a:r>
              <a:rPr lang="es-CL" sz="2400" dirty="0">
                <a:latin typeface="Century Gothic" panose="020B0502020202020204" pitchFamily="34" charset="0"/>
              </a:rPr>
              <a:t>serie que se compone por varios relatos de una niña judía que contó sus terribles experiencias dentro de la segunda guerra mundial, es </a:t>
            </a:r>
            <a:r>
              <a:rPr lang="es-CL" sz="2400" dirty="0" smtClean="0">
                <a:latin typeface="Century Gothic" panose="020B0502020202020204" pitchFamily="34" charset="0"/>
              </a:rPr>
              <a:t>por esto que </a:t>
            </a:r>
            <a:r>
              <a:rPr lang="es-CL" sz="2400" dirty="0">
                <a:latin typeface="Century Gothic" panose="020B0502020202020204" pitchFamily="34" charset="0"/>
              </a:rPr>
              <a:t>la UNESCO ha incluido los relatos de la niña en el registro mundial de la </a:t>
            </a:r>
            <a:r>
              <a:rPr lang="es-CL" sz="2400" dirty="0" smtClean="0">
                <a:latin typeface="Century Gothic" panose="020B0502020202020204" pitchFamily="34" charset="0"/>
              </a:rPr>
              <a:t>memoria.</a:t>
            </a:r>
            <a:endParaRPr lang="es-CL" sz="2400" dirty="0">
              <a:latin typeface="Century Gothic" panose="020B0502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67" y="2163652"/>
            <a:ext cx="5588943" cy="296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9259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Breve Biografía de Ana Frank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72755" y="1575732"/>
            <a:ext cx="7068078" cy="4799309"/>
          </a:xfrm>
        </p:spPr>
        <p:txBody>
          <a:bodyPr/>
          <a:lstStyle/>
          <a:p>
            <a:pPr algn="just"/>
            <a:r>
              <a:rPr lang="es-CL" sz="1800" dirty="0" smtClean="0"/>
              <a:t>Hija </a:t>
            </a:r>
            <a:r>
              <a:rPr lang="es-CL" sz="1800" dirty="0"/>
              <a:t>de una </a:t>
            </a:r>
            <a:r>
              <a:rPr lang="es-CL" sz="1800" b="1" dirty="0"/>
              <a:t>familia alemana de origen judío</a:t>
            </a:r>
            <a:r>
              <a:rPr lang="es-CL" sz="1800" dirty="0"/>
              <a:t>, Ana Frank se trasladó a Ámsterdam con sus padres tras la ascensión </a:t>
            </a:r>
            <a:r>
              <a:rPr lang="es-CL" sz="1800" dirty="0" smtClean="0"/>
              <a:t>en el </a:t>
            </a:r>
            <a:r>
              <a:rPr lang="es-CL" sz="1800" dirty="0"/>
              <a:t>poder de Hitler en el año 1933. Las</a:t>
            </a:r>
            <a:r>
              <a:rPr lang="es-CL" sz="1800" b="1" dirty="0"/>
              <a:t> leyes antisemitas</a:t>
            </a:r>
            <a:r>
              <a:rPr lang="es-CL" sz="1800" dirty="0"/>
              <a:t> promovidas por </a:t>
            </a:r>
            <a:r>
              <a:rPr lang="es-CL" sz="1800" dirty="0" smtClean="0"/>
              <a:t>Hitler hicieron </a:t>
            </a:r>
            <a:r>
              <a:rPr lang="es-CL" sz="1800" dirty="0"/>
              <a:t>que Ana y su familia tuvieran que </a:t>
            </a:r>
            <a:r>
              <a:rPr lang="es-CL" sz="1800" b="1" dirty="0"/>
              <a:t>buscar un lugar donde esconderse</a:t>
            </a:r>
            <a:r>
              <a:rPr lang="es-CL" sz="1800" dirty="0"/>
              <a:t> para no ser deportados a un campo de concentración o asesinado. Encontraron, por suerte, unas habitaciones situadas en unas antiguas oficinas de la ciudad y</a:t>
            </a:r>
            <a:r>
              <a:rPr lang="es-CL" sz="1800" b="1" dirty="0"/>
              <a:t> lograron permanecer ocultos dos años</a:t>
            </a:r>
            <a:r>
              <a:rPr lang="es-CL" sz="1800" dirty="0"/>
              <a:t>, desde 1942 hasta 1944. Más tarde, fueron </a:t>
            </a:r>
            <a:r>
              <a:rPr lang="es-CL" sz="1800" b="1" dirty="0"/>
              <a:t>descubiertos por la Gestapo.</a:t>
            </a:r>
            <a:endParaRPr lang="es-CL" sz="1800" dirty="0"/>
          </a:p>
          <a:p>
            <a:pPr algn="just"/>
            <a:r>
              <a:rPr lang="es-CL" sz="1800" dirty="0"/>
              <a:t>Durante el período de reclusión, Ana escribió su diario que gracias al </a:t>
            </a:r>
            <a:r>
              <a:rPr lang="es-CL" sz="1800" b="1" dirty="0"/>
              <a:t>padre de la familia, el único que logró sobrevivir</a:t>
            </a:r>
            <a:r>
              <a:rPr lang="es-CL" sz="1800" dirty="0"/>
              <a:t> tras la guerra, se pudo publicar. Se trata el recopilatorio de un conmovedor y triste testimonio de la época, donde puede </a:t>
            </a:r>
            <a:r>
              <a:rPr lang="es-CL" sz="1800" b="1" dirty="0"/>
              <a:t>vivirse el terror</a:t>
            </a:r>
            <a:r>
              <a:rPr lang="es-CL" sz="1800" dirty="0"/>
              <a:t> que esta familia experimentó, igual que muchas otras más. Ana, la protagonista, </a:t>
            </a:r>
            <a:r>
              <a:rPr lang="es-CL" sz="1800" b="1" dirty="0"/>
              <a:t>acabó muriendo de tifus</a:t>
            </a:r>
            <a:r>
              <a:rPr lang="es-CL" sz="1800" dirty="0"/>
              <a:t> en un campo de concentración con tan solo 15 años.</a:t>
            </a:r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0" y="1828958"/>
            <a:ext cx="3747865" cy="429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013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ítulo 22"/>
          <p:cNvSpPr>
            <a:spLocks noGrp="1"/>
          </p:cNvSpPr>
          <p:nvPr>
            <p:ph type="subTitle" idx="1"/>
          </p:nvPr>
        </p:nvSpPr>
        <p:spPr>
          <a:xfrm>
            <a:off x="0" y="1386200"/>
            <a:ext cx="6168980" cy="2928223"/>
          </a:xfrm>
        </p:spPr>
        <p:txBody>
          <a:bodyPr/>
          <a:lstStyle/>
          <a:p>
            <a:pPr algn="ctr"/>
            <a:r>
              <a:rPr lang="es-CL" sz="1600" b="1" u="sng" dirty="0" smtClean="0"/>
              <a:t>ANA FRANK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b="1" dirty="0" smtClean="0"/>
              <a:t> Protagonista </a:t>
            </a:r>
            <a:r>
              <a:rPr lang="es-CL" sz="1600" b="1" dirty="0"/>
              <a:t>del libro y </a:t>
            </a:r>
            <a:r>
              <a:rPr lang="es-CL" sz="1600" b="1" dirty="0" smtClean="0"/>
              <a:t>narradora omnisciente</a:t>
            </a:r>
            <a:r>
              <a:rPr lang="es-CL" sz="1600" dirty="0"/>
              <a:t>, Ana Frank es la que escribe sus propios diarios. Todas las vivencias y acontecimientos que tuvieron que vivir ella y su familia serán narrados de su propia mano. Muestra ser una</a:t>
            </a:r>
            <a:r>
              <a:rPr lang="es-CL" sz="1600" b="1" dirty="0"/>
              <a:t> joven de espíritu luchador</a:t>
            </a:r>
            <a:r>
              <a:rPr lang="es-CL" sz="1600" dirty="0"/>
              <a:t>, inteligente y comunicativa, con la esperanza y aspiración de convertirse en escritora en algún momento y futuro en su vida. </a:t>
            </a:r>
            <a:r>
              <a:rPr lang="es-CL" sz="1600" b="1" dirty="0"/>
              <a:t>Siempre dice la verdad y es muy terca</a:t>
            </a:r>
            <a:r>
              <a:rPr lang="es-CL" sz="1600" dirty="0"/>
              <a:t>, características que le llevaran a tener alguna que otra pelea en el anexo donde tienen que convivir.</a:t>
            </a:r>
          </a:p>
          <a:p>
            <a:endParaRPr lang="es-CL" dirty="0"/>
          </a:p>
        </p:txBody>
      </p:sp>
      <p:sp>
        <p:nvSpPr>
          <p:cNvPr id="15" name="Títu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Personajes principales del texto</a:t>
            </a:r>
            <a:endParaRPr lang="es-CL" dirty="0"/>
          </a:p>
        </p:txBody>
      </p:sp>
      <p:sp>
        <p:nvSpPr>
          <p:cNvPr id="24" name="Subtítulo 22"/>
          <p:cNvSpPr txBox="1">
            <a:spLocks/>
          </p:cNvSpPr>
          <p:nvPr/>
        </p:nvSpPr>
        <p:spPr>
          <a:xfrm>
            <a:off x="6168980" y="3779524"/>
            <a:ext cx="5071988" cy="295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algn="ctr"/>
            <a:r>
              <a:rPr lang="es-CL" sz="1600" b="1" u="sng" dirty="0" smtClean="0"/>
              <a:t>SR. FRANK (OTTO FRANK)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dirty="0" smtClean="0"/>
              <a:t>Llamado</a:t>
            </a:r>
            <a:r>
              <a:rPr lang="es-CL" sz="1600" dirty="0"/>
              <a:t> </a:t>
            </a:r>
            <a:r>
              <a:rPr lang="es-CL" sz="1600" b="1" dirty="0"/>
              <a:t>"Pin"</a:t>
            </a:r>
            <a:r>
              <a:rPr lang="es-CL" sz="1600" dirty="0"/>
              <a:t>, Ana Frank menciona varias veces que se trata de su padre.</a:t>
            </a:r>
            <a:r>
              <a:rPr lang="es-CL" sz="1600" b="1" dirty="0"/>
              <a:t> De carácter amable y noble,</a:t>
            </a:r>
            <a:r>
              <a:rPr lang="es-CL" sz="1600" dirty="0"/>
              <a:t> será el único superviviente de la familia y el encargado de publicar más tarde estos diarios. No asistió a una escuela judía ni impartió clases de religión hebrea o judía, </a:t>
            </a:r>
            <a:r>
              <a:rPr lang="es-CL" sz="1600" b="1" dirty="0"/>
              <a:t>fue banquero en Frankfurt</a:t>
            </a:r>
            <a:r>
              <a:rPr lang="es-CL" sz="1600" dirty="0"/>
              <a:t> hasta perder el trabajo a causa de la guerra y la crisis económica.</a:t>
            </a:r>
          </a:p>
          <a:p>
            <a:endParaRPr lang="es-CL" kern="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/>
          <a:srcRect t="11624"/>
          <a:stretch/>
        </p:blipFill>
        <p:spPr>
          <a:xfrm>
            <a:off x="1700010" y="4288557"/>
            <a:ext cx="2768959" cy="244709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77" y="1511299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83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0" y="1561786"/>
            <a:ext cx="5898524" cy="2170186"/>
          </a:xfrm>
        </p:spPr>
        <p:txBody>
          <a:bodyPr/>
          <a:lstStyle/>
          <a:p>
            <a:pPr algn="ctr"/>
            <a:r>
              <a:rPr lang="es-CL" sz="1600" b="1" u="sng" dirty="0" smtClean="0"/>
              <a:t>SRA. FRANK (EDITH FRANK)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dirty="0" smtClean="0"/>
              <a:t>Se </a:t>
            </a:r>
            <a:r>
              <a:rPr lang="es-CL" sz="1600" dirty="0"/>
              <a:t>trata de la </a:t>
            </a:r>
            <a:r>
              <a:rPr lang="es-CL" sz="1600" b="1" dirty="0"/>
              <a:t>madre de Ana</a:t>
            </a:r>
            <a:r>
              <a:rPr lang="es-CL" sz="1600" dirty="0"/>
              <a:t>. La relación que mantiene con la protagonista no es como la del padre, siendo mucho menos armónica. Muestra un </a:t>
            </a:r>
            <a:r>
              <a:rPr lang="es-CL" sz="1600" b="1" dirty="0"/>
              <a:t>carácter bastante conservador</a:t>
            </a:r>
            <a:r>
              <a:rPr lang="es-CL" sz="1600" dirty="0"/>
              <a:t> que choca con las ideas y rutinas de Ana. Es una mujer </a:t>
            </a:r>
            <a:r>
              <a:rPr lang="es-CL" sz="1600" b="1" dirty="0"/>
              <a:t>refinada, tranquila y seria.</a:t>
            </a:r>
            <a:r>
              <a:rPr lang="es-CL" sz="1600" dirty="0"/>
              <a:t> Intenta acercarse a Ana pero no logra conseguirlo del todo.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Personajes principales del texto</a:t>
            </a:r>
            <a:endParaRPr lang="es-CL" dirty="0"/>
          </a:p>
        </p:txBody>
      </p:sp>
      <p:sp>
        <p:nvSpPr>
          <p:cNvPr id="4" name="Subtítulo 1"/>
          <p:cNvSpPr txBox="1">
            <a:spLocks/>
          </p:cNvSpPr>
          <p:nvPr/>
        </p:nvSpPr>
        <p:spPr>
          <a:xfrm>
            <a:off x="5646241" y="3968510"/>
            <a:ext cx="5898524" cy="308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Font typeface="Alata"/>
              <a:buNone/>
              <a:defRPr sz="1867" b="0" i="0" u="none" strike="noStrike" cap="none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algn="ctr"/>
            <a:r>
              <a:rPr lang="es-CL" b="1" u="sng" dirty="0" smtClean="0"/>
              <a:t>MARGOT</a:t>
            </a:r>
          </a:p>
          <a:p>
            <a:pPr algn="ctr"/>
            <a:endParaRPr lang="es-CL" b="1" u="sng" dirty="0" smtClean="0"/>
          </a:p>
          <a:p>
            <a:pPr algn="ctr"/>
            <a:r>
              <a:rPr lang="es-CL" sz="1600" dirty="0" smtClean="0"/>
              <a:t>Margot </a:t>
            </a:r>
            <a:r>
              <a:rPr lang="es-CL" sz="1600" dirty="0"/>
              <a:t>es la</a:t>
            </a:r>
            <a:r>
              <a:rPr lang="es-CL" sz="1600" b="1" dirty="0"/>
              <a:t> hermana de Ana.</a:t>
            </a:r>
            <a:r>
              <a:rPr lang="es-CL" sz="1600" dirty="0"/>
              <a:t> La protagonista la describe como la</a:t>
            </a:r>
            <a:r>
              <a:rPr lang="es-CL" sz="1600" b="1" dirty="0"/>
              <a:t> consentida</a:t>
            </a:r>
            <a:r>
              <a:rPr lang="es-CL" sz="1600" dirty="0"/>
              <a:t> de su padre además de</a:t>
            </a:r>
            <a:r>
              <a:rPr lang="es-CL" sz="1600" b="1" dirty="0"/>
              <a:t> callada.</a:t>
            </a:r>
            <a:r>
              <a:rPr lang="es-CL" sz="1600" dirty="0"/>
              <a:t> Se muestra también </a:t>
            </a:r>
            <a:r>
              <a:rPr lang="es-CL" sz="1600" b="1" dirty="0"/>
              <a:t>compasiva</a:t>
            </a:r>
            <a:r>
              <a:rPr lang="es-CL" sz="1600" dirty="0"/>
              <a:t> hacia su hermana. A diferencia de Ana y Otto, su padre, ella acude más a menudo a la sinagoga con su madre. </a:t>
            </a:r>
            <a:r>
              <a:rPr lang="es-CL" sz="1600" b="1" dirty="0"/>
              <a:t>Le gustaría ser maestra o enfermera</a:t>
            </a:r>
            <a:r>
              <a:rPr lang="es-CL" sz="1600" dirty="0"/>
              <a:t> y es probable, según relata Ana Frank, que ella también escribiera un diario pero desapareciera más tarde.</a:t>
            </a:r>
          </a:p>
          <a:p>
            <a:pPr algn="ctr"/>
            <a:endParaRPr lang="es-CL" kern="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05" y="3731972"/>
            <a:ext cx="3009914" cy="30099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13387"/>
          <a:stretch/>
        </p:blipFill>
        <p:spPr>
          <a:xfrm>
            <a:off x="7189657" y="1414933"/>
            <a:ext cx="2811691" cy="24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5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19131" y="1640344"/>
            <a:ext cx="5976836" cy="4704209"/>
          </a:xfrm>
        </p:spPr>
        <p:txBody>
          <a:bodyPr/>
          <a:lstStyle/>
          <a:p>
            <a:pPr algn="ctr"/>
            <a:r>
              <a:rPr lang="es-CL" sz="1600" b="1" u="sng" dirty="0" smtClean="0"/>
              <a:t>SR. VAN DAAN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dirty="0" smtClean="0"/>
              <a:t>Es </a:t>
            </a:r>
            <a:r>
              <a:rPr lang="es-CL" sz="1600" dirty="0"/>
              <a:t>uno de los personajes con los que </a:t>
            </a:r>
            <a:r>
              <a:rPr lang="es-CL" sz="1600" b="1" dirty="0"/>
              <a:t>la familia debe compartir camino y escondite</a:t>
            </a:r>
            <a:r>
              <a:rPr lang="es-CL" sz="1600" dirty="0"/>
              <a:t> durante esos dos años que narran los diarios. A parte de las peleas constantes con su mujer y de el tiempo que pasa reparando o haciendo cosas para el escondite, no se menciona mucho más sobre el personaje</a:t>
            </a:r>
            <a:r>
              <a:rPr lang="es-CL" sz="1600" dirty="0" smtClean="0"/>
              <a:t>.</a:t>
            </a:r>
          </a:p>
          <a:p>
            <a:pPr algn="ctr"/>
            <a:endParaRPr lang="es-CL" sz="1600" dirty="0" smtClean="0"/>
          </a:p>
          <a:p>
            <a:pPr algn="ctr"/>
            <a:r>
              <a:rPr lang="es-CL" sz="1600" b="1" u="sng" dirty="0" smtClean="0"/>
              <a:t>SRA. VAN DAAN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dirty="0" smtClean="0"/>
              <a:t>Mujer </a:t>
            </a:r>
            <a:r>
              <a:rPr lang="es-CL" sz="1600" dirty="0"/>
              <a:t>coqueta no de gran inteligencia que pelea constantemente con su marido a causa de su egoísmo. Ana Frank le atribuye </a:t>
            </a:r>
            <a:r>
              <a:rPr lang="es-CL" sz="1600" b="1" dirty="0"/>
              <a:t>el papel de causante de la mayoría de peleas</a:t>
            </a:r>
            <a:r>
              <a:rPr lang="es-CL" sz="1600" dirty="0"/>
              <a:t> que se llevan a cabo en el ámbito de convivencia de todos. Se encarga de cocinar y es una mujer muy ordenada.</a:t>
            </a:r>
          </a:p>
          <a:p>
            <a:endParaRPr lang="es-CL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Personajes secundarios del texto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54" y="2324634"/>
            <a:ext cx="5559380" cy="333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9940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695458" y="1386200"/>
            <a:ext cx="6967470" cy="5471800"/>
          </a:xfrm>
        </p:spPr>
        <p:txBody>
          <a:bodyPr/>
          <a:lstStyle/>
          <a:p>
            <a:pPr algn="ctr"/>
            <a:r>
              <a:rPr lang="es-CL" sz="1600" b="1" u="sng" dirty="0" smtClean="0"/>
              <a:t>PETER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dirty="0" smtClean="0"/>
              <a:t>Un </a:t>
            </a:r>
            <a:r>
              <a:rPr lang="es-CL" sz="1600" dirty="0"/>
              <a:t>chico que llega a convertirse en</a:t>
            </a:r>
            <a:r>
              <a:rPr lang="es-CL" sz="1600" b="1" dirty="0"/>
              <a:t> el mejor amigo de la protagonista.</a:t>
            </a:r>
            <a:r>
              <a:rPr lang="es-CL" sz="1600" dirty="0"/>
              <a:t> Es hijo de la familia Van </a:t>
            </a:r>
            <a:r>
              <a:rPr lang="es-CL" sz="1600" dirty="0" err="1"/>
              <a:t>Daan</a:t>
            </a:r>
            <a:r>
              <a:rPr lang="es-CL" sz="1600" dirty="0"/>
              <a:t>. Al principio a Ana le parecerá alguien aburrido y solitario pero con el tiempo se acercarán más, sobretodo él, para no sentirse tan solo. </a:t>
            </a:r>
            <a:r>
              <a:rPr lang="es-CL" sz="1600" b="1" dirty="0"/>
              <a:t>Pelea constantemente con sus padres</a:t>
            </a:r>
            <a:r>
              <a:rPr lang="es-CL" sz="1600" dirty="0"/>
              <a:t> porque él cree que le tratan como un niño, le cuesta tener confianza en sí mismo</a:t>
            </a:r>
            <a:r>
              <a:rPr lang="es-CL" sz="1600" dirty="0" smtClean="0"/>
              <a:t>.</a:t>
            </a:r>
          </a:p>
          <a:p>
            <a:pPr algn="ctr"/>
            <a:endParaRPr lang="es-CL" sz="1600" dirty="0"/>
          </a:p>
          <a:p>
            <a:pPr algn="ctr"/>
            <a:r>
              <a:rPr lang="es-CL" sz="1600" b="1" u="sng" dirty="0" smtClean="0"/>
              <a:t>DUSSEL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dirty="0" smtClean="0"/>
              <a:t>Dentista</a:t>
            </a:r>
            <a:r>
              <a:rPr lang="es-CL" sz="1600" dirty="0"/>
              <a:t>. Un ser </a:t>
            </a:r>
            <a:r>
              <a:rPr lang="es-CL" sz="1600" b="1" dirty="0"/>
              <a:t>bastante infantil y de mal carácter</a:t>
            </a:r>
            <a:r>
              <a:rPr lang="es-CL" sz="1600" dirty="0"/>
              <a:t>, según Ana, aunque parecía que antes hubiera sido alguien bastante más callado y amistoso. La protagonista llega a pensar que podría ser que tuviera algún tipo de afección cognitiva</a:t>
            </a:r>
            <a:r>
              <a:rPr lang="es-CL" sz="1600" dirty="0" smtClean="0"/>
              <a:t>.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b="1" u="sng" dirty="0" smtClean="0"/>
              <a:t>KOOPHIUS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b="1" dirty="0" smtClean="0"/>
              <a:t>El </a:t>
            </a:r>
            <a:r>
              <a:rPr lang="es-CL" sz="1600" b="1" dirty="0"/>
              <a:t>protector de todos los inquilinos</a:t>
            </a:r>
            <a:r>
              <a:rPr lang="es-CL" sz="1600" dirty="0"/>
              <a:t> que viven en el anexo del lugar. Hombre de gran coraje y buen humor. Padece mala salud a causa de una úlcera.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Personajes Secundarios del texto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28" y="1386200"/>
            <a:ext cx="2452507" cy="25521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1367">
            <a:off x="10339192" y="3231663"/>
            <a:ext cx="1544531" cy="24661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9651">
            <a:off x="7924686" y="4724342"/>
            <a:ext cx="219075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1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768179" y="1386200"/>
            <a:ext cx="8423821" cy="5129212"/>
          </a:xfrm>
        </p:spPr>
        <p:txBody>
          <a:bodyPr/>
          <a:lstStyle/>
          <a:p>
            <a:pPr algn="ctr"/>
            <a:r>
              <a:rPr lang="es-CL" sz="1600" b="1" u="sng" dirty="0" smtClean="0"/>
              <a:t>ELLI</a:t>
            </a:r>
          </a:p>
          <a:p>
            <a:pPr algn="ctr"/>
            <a:endParaRPr lang="es-CL" sz="1600" b="1" dirty="0"/>
          </a:p>
          <a:p>
            <a:pPr algn="ctr"/>
            <a:r>
              <a:rPr lang="es-CL" sz="1600" dirty="0"/>
              <a:t>Eli es otro de los personajes de El diario de Ana Frank. Persona también de buen humor e identificada por Ana Frank como la</a:t>
            </a:r>
            <a:r>
              <a:rPr lang="es-CL" sz="1600" b="1" dirty="0"/>
              <a:t> protectora</a:t>
            </a:r>
            <a:r>
              <a:rPr lang="es-CL" sz="1600" dirty="0"/>
              <a:t> también del anexo.</a:t>
            </a:r>
          </a:p>
          <a:p>
            <a:pPr algn="ctr"/>
            <a:endParaRPr lang="es-CL" sz="1600" b="1" dirty="0" smtClean="0"/>
          </a:p>
          <a:p>
            <a:pPr algn="ctr"/>
            <a:r>
              <a:rPr lang="es-CL" sz="1600" b="1" u="sng" dirty="0" smtClean="0"/>
              <a:t>MIEP</a:t>
            </a:r>
          </a:p>
          <a:p>
            <a:pPr algn="ctr"/>
            <a:endParaRPr lang="es-CL" sz="1600" b="1" dirty="0"/>
          </a:p>
          <a:p>
            <a:pPr algn="ctr"/>
            <a:r>
              <a:rPr lang="es-CL" sz="1600" dirty="0"/>
              <a:t>Un personaje que</a:t>
            </a:r>
            <a:r>
              <a:rPr lang="es-CL" sz="1600" b="1" dirty="0"/>
              <a:t> trabaja con el padre de Ana</a:t>
            </a:r>
            <a:r>
              <a:rPr lang="es-CL" sz="1600" dirty="0"/>
              <a:t> y termina por entablar amistad también con ella.</a:t>
            </a:r>
          </a:p>
          <a:p>
            <a:pPr algn="ctr"/>
            <a:endParaRPr lang="es-CL" sz="1600" b="1" dirty="0" smtClean="0"/>
          </a:p>
          <a:p>
            <a:pPr algn="ctr"/>
            <a:r>
              <a:rPr lang="es-CL" sz="1600" b="1" u="sng" dirty="0" smtClean="0"/>
              <a:t>SR. KRALER</a:t>
            </a:r>
          </a:p>
          <a:p>
            <a:pPr algn="ctr"/>
            <a:endParaRPr lang="es-CL" sz="1600" b="1" dirty="0"/>
          </a:p>
          <a:p>
            <a:pPr algn="ctr"/>
            <a:r>
              <a:rPr lang="es-CL" sz="1600" b="1" dirty="0"/>
              <a:t>Trabaja también con el padre de Ana</a:t>
            </a:r>
            <a:r>
              <a:rPr lang="es-CL" sz="1600" dirty="0"/>
              <a:t> y siempre está pensando en colocar un armario giratorio en la entrada del anexo. Se preocupa.</a:t>
            </a:r>
          </a:p>
          <a:p>
            <a:pPr algn="ctr"/>
            <a:endParaRPr lang="es-CL" sz="1600" b="1" u="sng" dirty="0" smtClean="0"/>
          </a:p>
          <a:p>
            <a:pPr algn="ctr"/>
            <a:r>
              <a:rPr lang="es-CL" sz="1600" b="1" u="sng" dirty="0" smtClean="0"/>
              <a:t>SR. VOSEEN</a:t>
            </a:r>
          </a:p>
          <a:p>
            <a:pPr algn="ctr"/>
            <a:endParaRPr lang="es-CL" sz="1600" b="1" dirty="0"/>
          </a:p>
          <a:p>
            <a:pPr algn="ctr"/>
            <a:r>
              <a:rPr lang="es-CL" sz="1600" dirty="0"/>
              <a:t>Padre de Eli. </a:t>
            </a:r>
            <a:r>
              <a:rPr lang="es-CL" sz="1600" b="1" dirty="0"/>
              <a:t>Muy servicial y bueno.</a:t>
            </a:r>
            <a:r>
              <a:rPr lang="es-CL" sz="1600" dirty="0"/>
              <a:t> No tiene muy buena salud, pues está enfermo de cáncer. Es el </a:t>
            </a:r>
            <a:r>
              <a:rPr lang="es-CL" sz="1600" b="1" dirty="0"/>
              <a:t>encargado</a:t>
            </a:r>
            <a:r>
              <a:rPr lang="es-CL" sz="1600" dirty="0"/>
              <a:t> de fabricar el </a:t>
            </a:r>
            <a:r>
              <a:rPr lang="es-CL" sz="1600" b="1" dirty="0"/>
              <a:t>armario</a:t>
            </a:r>
            <a:r>
              <a:rPr lang="es-CL" sz="1600" dirty="0"/>
              <a:t> donde permanecerán al menos seis personas ocultas.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Personajes Secundarios del texto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0680"/>
          <a:stretch/>
        </p:blipFill>
        <p:spPr>
          <a:xfrm>
            <a:off x="1910662" y="1462114"/>
            <a:ext cx="1857517" cy="16591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10636"/>
          <a:stretch/>
        </p:blipFill>
        <p:spPr>
          <a:xfrm>
            <a:off x="179202" y="2504660"/>
            <a:ext cx="1975918" cy="17657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3114"/>
          <a:stretch/>
        </p:blipFill>
        <p:spPr>
          <a:xfrm>
            <a:off x="1802758" y="3587441"/>
            <a:ext cx="1985954" cy="17255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37951" t="42891" r="32507"/>
          <a:stretch/>
        </p:blipFill>
        <p:spPr>
          <a:xfrm>
            <a:off x="289639" y="4736604"/>
            <a:ext cx="1755043" cy="19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17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5400" i="1" dirty="0" smtClean="0">
                <a:latin typeface="Century Gothic" panose="020B0502020202020204" pitchFamily="34" charset="0"/>
              </a:rPr>
              <a:t>“Frases memorables de Ana Frank”</a:t>
            </a:r>
            <a:endParaRPr lang="es-CL" sz="54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0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 Notes - Teacher Appreciation Week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EEEEEE"/>
      </a:lt2>
      <a:accent1>
        <a:srgbClr val="FFAB40"/>
      </a:accent1>
      <a:accent2>
        <a:srgbClr val="FFCB65"/>
      </a:accent2>
      <a:accent3>
        <a:srgbClr val="F15232"/>
      </a:accent3>
      <a:accent4>
        <a:srgbClr val="C4341A"/>
      </a:accent4>
      <a:accent5>
        <a:srgbClr val="073763"/>
      </a:accent5>
      <a:accent6>
        <a:srgbClr val="569D96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Personal Notes - Teacher Appreciation Week by Slidesgo</Template>
  <TotalTime>73</TotalTime>
  <Words>309</Words>
  <Application>Microsoft Office PowerPoint</Application>
  <PresentationFormat>Personalizado</PresentationFormat>
  <Paragraphs>62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2" baseType="lpstr">
      <vt:lpstr>Personal Notes - Teacher Appreciation Week by Slidesgo</vt:lpstr>
      <vt:lpstr>Slidesgo Final Pages</vt:lpstr>
      <vt:lpstr>Material de apoyo Lenguaje “El diario de Ana Frank”</vt:lpstr>
      <vt:lpstr>Presentación de PowerPoint</vt:lpstr>
      <vt:lpstr>Breve Biografía de Ana Frank</vt:lpstr>
      <vt:lpstr>Personajes principales del texto</vt:lpstr>
      <vt:lpstr>Personajes principales del texto</vt:lpstr>
      <vt:lpstr>Personajes secundarios del texto</vt:lpstr>
      <vt:lpstr>Personajes Secundarios del texto</vt:lpstr>
      <vt:lpstr>Personajes Secundarios del texto</vt:lpstr>
      <vt:lpstr>“Frases memorables de Ana Frank”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de apoyo Lenguaje “El diario de Ana Frank”</dc:title>
  <dc:creator>Paulina Albornoz</dc:creator>
  <cp:lastModifiedBy>Enlaces</cp:lastModifiedBy>
  <cp:revision>10</cp:revision>
  <dcterms:created xsi:type="dcterms:W3CDTF">2020-10-05T13:14:27Z</dcterms:created>
  <dcterms:modified xsi:type="dcterms:W3CDTF">2020-10-05T19:18:52Z</dcterms:modified>
</cp:coreProperties>
</file>