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85" r:id="rId4"/>
    <p:sldId id="258" r:id="rId5"/>
    <p:sldId id="259" r:id="rId6"/>
    <p:sldId id="271" r:id="rId7"/>
    <p:sldId id="260" r:id="rId8"/>
    <p:sldId id="262" r:id="rId9"/>
    <p:sldId id="275" r:id="rId10"/>
    <p:sldId id="261" r:id="rId11"/>
    <p:sldId id="263" r:id="rId12"/>
    <p:sldId id="284" r:id="rId13"/>
    <p:sldId id="278" r:id="rId14"/>
  </p:sldIdLst>
  <p:sldSz cx="9144000" cy="5143500" type="screen16x9"/>
  <p:notesSz cx="6858000" cy="9144000"/>
  <p:embeddedFontLst>
    <p:embeddedFont>
      <p:font typeface="Snigle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tim" panose="020B0604020202020204" charset="-34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Quicksand Light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90A8EFF-56AF-44F7-942C-CB2F44FF2650}">
  <a:tblStyle styleId="{390A8EFF-56AF-44F7-942C-CB2F44FF26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227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9933a57ea4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9933a57ea4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38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202" name="Google Shape;202;p3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245" name="Google Shape;245;p3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294" name="Google Shape;294;p3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378" name="Google Shape;378;p3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3"/>
          <p:cNvSpPr txBox="1">
            <a:spLocks noGrp="1"/>
          </p:cNvSpPr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"/>
          <p:cNvSpPr txBox="1">
            <a:spLocks noGrp="1"/>
          </p:cNvSpPr>
          <p:nvPr>
            <p:ph type="subTitle" idx="1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>
            <a:spLocks noGrp="1"/>
          </p:cNvSpPr>
          <p:nvPr>
            <p:ph type="body" idx="1"/>
          </p:nvPr>
        </p:nvSpPr>
        <p:spPr>
          <a:xfrm>
            <a:off x="1510750" y="1359425"/>
            <a:ext cx="6122400" cy="26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44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4445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4" name="Google Shape;394;p4"/>
          <p:cNvSpPr txBox="1"/>
          <p:nvPr/>
        </p:nvSpPr>
        <p:spPr>
          <a:xfrm>
            <a:off x="3593400" y="5518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7DDEB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“</a:t>
            </a:r>
            <a:endParaRPr sz="9600">
              <a:solidFill>
                <a:srgbClr val="C7DDEB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95" name="Google Shape;395;p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96" name="Google Shape;396;p4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397" name="Google Shape;397;p4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422" name="Google Shape;422;p4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447" name="Google Shape;447;p4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4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493" name="Google Shape;493;p4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6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606" name="Google Shape;606;p6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31" name="Google Shape;631;p6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6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656" name="Google Shape;656;p6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702" name="Google Shape;702;p6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6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6"/>
          <p:cNvSpPr txBox="1">
            <a:spLocks noGrp="1"/>
          </p:cNvSpPr>
          <p:nvPr>
            <p:ph type="body" idx="1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9" name="Google Shape;709;p6"/>
          <p:cNvSpPr txBox="1">
            <a:spLocks noGrp="1"/>
          </p:cNvSpPr>
          <p:nvPr>
            <p:ph type="body" idx="2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0" name="Google Shape;710;p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ono">
  <p:cSld name="BLANK_1">
    <p:bg>
      <p:bgPr>
        <a:solidFill>
          <a:schemeClr val="accent1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avLst/>
                <a:gdLst/>
                <a:ahLst/>
                <a:cxnLst/>
                <a:rect l="l" t="t" r="r" b="b"/>
                <a:pathLst>
                  <a:path w="118827" h="214662" extrusionOk="0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avLst/>
                <a:gdLst/>
                <a:ahLst/>
                <a:cxnLst/>
                <a:rect l="l" t="t" r="r" b="b"/>
                <a:pathLst>
                  <a:path w="263447" h="243683" extrusionOk="0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avLst/>
                <a:gdLst/>
                <a:ahLst/>
                <a:cxnLst/>
                <a:rect l="l" t="t" r="r" b="b"/>
                <a:pathLst>
                  <a:path w="191639" h="198847" extrusionOk="0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49211" h="133069" extrusionOk="0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116441" h="110833" extrusionOk="0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avLst/>
                <a:gdLst/>
                <a:ahLst/>
                <a:cxnLst/>
                <a:rect l="l" t="t" r="r" b="b"/>
                <a:pathLst>
                  <a:path w="275876" h="181099" extrusionOk="0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avLst/>
                <a:gdLst/>
                <a:ahLst/>
                <a:cxnLst/>
                <a:rect l="l" t="t" r="r" b="b"/>
                <a:pathLst>
                  <a:path w="298076" h="199561" extrusionOk="0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avLst/>
                <a:gdLst/>
                <a:ahLst/>
                <a:cxnLst/>
                <a:rect l="l" t="t" r="r" b="b"/>
                <a:pathLst>
                  <a:path w="41286" h="182682" extrusionOk="0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avLst/>
                <a:gdLst/>
                <a:ahLst/>
                <a:cxnLst/>
                <a:rect l="l" t="t" r="r" b="b"/>
                <a:pathLst>
                  <a:path w="143649" h="241397" extrusionOk="0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avLst/>
                <a:gdLst/>
                <a:ahLst/>
                <a:cxnLst/>
                <a:rect l="l" t="t" r="r" b="b"/>
                <a:pathLst>
                  <a:path w="179565" h="224577" extrusionOk="0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avLst/>
                <a:gdLst/>
                <a:ahLst/>
                <a:cxnLst/>
                <a:rect l="l" t="t" r="r" b="b"/>
                <a:pathLst>
                  <a:path w="270312" h="182335" extrusionOk="0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106183" h="111447" extrusionOk="0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avLst/>
                <a:gdLst/>
                <a:ahLst/>
                <a:cxnLst/>
                <a:rect l="l" t="t" r="r" b="b"/>
                <a:pathLst>
                  <a:path w="213761" h="222434" extrusionOk="0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223377" h="118024" extrusionOk="0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avLst/>
                <a:gdLst/>
                <a:ahLst/>
                <a:cxnLst/>
                <a:rect l="l" t="t" r="r" b="b"/>
                <a:pathLst>
                  <a:path w="133196" h="114232" extrusionOk="0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avLst/>
                <a:gdLst/>
                <a:ahLst/>
                <a:cxnLst/>
                <a:rect l="l" t="t" r="r" b="b"/>
                <a:pathLst>
                  <a:path w="226754" h="225401" extrusionOk="0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07998" h="117499" extrusionOk="0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214124" h="151804" extrusionOk="0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avLst/>
                <a:gdLst/>
                <a:ahLst/>
                <a:cxnLst/>
                <a:rect l="l" t="t" r="r" b="b"/>
                <a:pathLst>
                  <a:path w="111033" h="111540" extrusionOk="0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avLst/>
                <a:gdLst/>
                <a:ahLst/>
                <a:cxnLst/>
                <a:rect l="l" t="t" r="r" b="b"/>
                <a:pathLst>
                  <a:path w="138441" h="145884" extrusionOk="0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avLst/>
                <a:gdLst/>
                <a:ahLst/>
                <a:cxnLst/>
                <a:rect l="l" t="t" r="r" b="b"/>
                <a:pathLst>
                  <a:path w="119774" h="109204" extrusionOk="0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77425" h="109188" extrusionOk="0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avLst/>
                <a:gdLst/>
                <a:ahLst/>
                <a:cxnLst/>
                <a:rect l="l" t="t" r="r" b="b"/>
                <a:pathLst>
                  <a:path w="120049" h="138563" extrusionOk="0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avLst/>
                <a:gdLst/>
                <a:ahLst/>
                <a:cxnLst/>
                <a:rect l="l" t="t" r="r" b="b"/>
                <a:pathLst>
                  <a:path w="193856" h="193393" extrusionOk="0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avLst/>
                <a:gdLst/>
                <a:ahLst/>
                <a:cxnLst/>
                <a:rect l="l" t="t" r="r" b="b"/>
                <a:pathLst>
                  <a:path w="155944" h="109324" extrusionOk="0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avLst/>
                <a:gdLst/>
                <a:ahLst/>
                <a:cxnLst/>
                <a:rect l="l" t="t" r="r" b="b"/>
                <a:pathLst>
                  <a:path w="168361" h="261563" extrusionOk="0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37493" extrusionOk="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9647" h="109217" extrusionOk="0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avLst/>
                <a:gdLst/>
                <a:ahLst/>
                <a:cxnLst/>
                <a:rect l="l" t="t" r="r" b="b"/>
                <a:pathLst>
                  <a:path w="112143" h="115339" extrusionOk="0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201231" h="242062" extrusionOk="0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avLst/>
                <a:gdLst/>
                <a:ahLst/>
                <a:cxnLst/>
                <a:rect l="l" t="t" r="r" b="b"/>
                <a:pathLst>
                  <a:path w="235482" h="208797" extrusionOk="0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avLst/>
                <a:gdLst/>
                <a:ahLst/>
                <a:cxnLst/>
                <a:rect l="l" t="t" r="r" b="b"/>
                <a:pathLst>
                  <a:path w="126882" h="105507" extrusionOk="0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5407" h="167593" extrusionOk="0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111244" h="100351" extrusionOk="0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176609" extrusionOk="0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65007" h="102013" extrusionOk="0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avLst/>
                <a:gdLst/>
                <a:ahLst/>
                <a:cxnLst/>
                <a:rect l="l" t="t" r="r" b="b"/>
                <a:pathLst>
                  <a:path w="116754" h="151865" extrusionOk="0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03554" h="111661" extrusionOk="0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200141" h="226033" extrusionOk="0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51467" h="177997" extrusionOk="0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avLst/>
                <a:gdLst/>
                <a:ahLst/>
                <a:cxnLst/>
                <a:rect l="l" t="t" r="r" b="b"/>
                <a:pathLst>
                  <a:path w="118256" h="113306" extrusionOk="0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avLst/>
                <a:gdLst/>
                <a:ahLst/>
                <a:cxnLst/>
                <a:rect l="l" t="t" r="r" b="b"/>
                <a:pathLst>
                  <a:path w="117221" h="229182" extrusionOk="0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avLst/>
                <a:gdLst/>
                <a:ahLst/>
                <a:cxnLst/>
                <a:rect l="l" t="t" r="r" b="b"/>
                <a:pathLst>
                  <a:path w="116663" h="121964" extrusionOk="0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82139" h="168537" extrusionOk="0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avLst/>
                <a:gdLst/>
                <a:ahLst/>
                <a:cxnLst/>
                <a:rect l="l" t="t" r="r" b="b"/>
                <a:pathLst>
                  <a:path w="117812" h="114655" extrusionOk="0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avLst/>
                <a:gdLst/>
                <a:ahLst/>
                <a:cxnLst/>
                <a:rect l="l" t="t" r="r" b="b"/>
                <a:pathLst>
                  <a:path w="298139" h="148246" extrusionOk="0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avLst/>
                <a:gdLst/>
                <a:ahLst/>
                <a:cxnLst/>
                <a:rect l="l" t="t" r="r" b="b"/>
                <a:pathLst>
                  <a:path w="223951" h="114556" extrusionOk="0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avLst/>
                <a:gdLst/>
                <a:ahLst/>
                <a:cxnLst/>
                <a:rect l="l" t="t" r="r" b="b"/>
                <a:pathLst>
                  <a:path w="103051" h="159599" extrusionOk="0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avLst/>
                <a:gdLst/>
                <a:ahLst/>
                <a:cxnLst/>
                <a:rect l="l" t="t" r="r" b="b"/>
                <a:pathLst>
                  <a:path w="215171" h="214329" extrusionOk="0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avLst/>
                <a:gdLst/>
                <a:ahLst/>
                <a:cxnLst/>
                <a:rect l="l" t="t" r="r" b="b"/>
                <a:pathLst>
                  <a:path w="231747" h="125161" extrusionOk="0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avLst/>
                <a:gdLst/>
                <a:ahLst/>
                <a:cxnLst/>
                <a:rect l="l" t="t" r="r" b="b"/>
                <a:pathLst>
                  <a:path w="166328" h="94885" extrusionOk="0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avLst/>
                <a:gdLst/>
                <a:ahLst/>
                <a:cxnLst/>
                <a:rect l="l" t="t" r="r" b="b"/>
                <a:pathLst>
                  <a:path w="228883" h="119504" extrusionOk="0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avLst/>
                <a:gdLst/>
                <a:ahLst/>
                <a:cxnLst/>
                <a:rect l="l" t="t" r="r" b="b"/>
                <a:pathLst>
                  <a:path w="181546" h="233235" extrusionOk="0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avLst/>
                <a:gdLst/>
                <a:ahLst/>
                <a:cxnLst/>
                <a:rect l="l" t="t" r="r" b="b"/>
                <a:pathLst>
                  <a:path w="265317" h="276660" extrusionOk="0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15855" h="113260" extrusionOk="0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avLst/>
                <a:gdLst/>
                <a:ahLst/>
                <a:cxnLst/>
                <a:rect l="l" t="t" r="r" b="b"/>
                <a:pathLst>
                  <a:path w="111847" h="123896" extrusionOk="0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172033" h="288479" extrusionOk="0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128956" h="126442" extrusionOk="0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avLst/>
                <a:gdLst/>
                <a:ahLst/>
                <a:cxnLst/>
                <a:rect l="l" t="t" r="r" b="b"/>
                <a:pathLst>
                  <a:path w="95555" h="165382" extrusionOk="0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avLst/>
                <a:gdLst/>
                <a:ahLst/>
                <a:cxnLst/>
                <a:rect l="l" t="t" r="r" b="b"/>
                <a:pathLst>
                  <a:path w="181482" h="181863" extrusionOk="0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52288" h="129667" extrusionOk="0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155898" h="108174" extrusionOk="0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avLst/>
                <a:gdLst/>
                <a:ahLst/>
                <a:cxnLst/>
                <a:rect l="l" t="t" r="r" b="b"/>
                <a:pathLst>
                  <a:path w="113362" h="155356" extrusionOk="0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89177" h="179840" extrusionOk="0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avLst/>
                <a:gdLst/>
                <a:ahLst/>
                <a:cxnLst/>
                <a:rect l="l" t="t" r="r" b="b"/>
                <a:pathLst>
                  <a:path w="137411" h="114319" extrusionOk="0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avLst/>
                <a:gdLst/>
                <a:ahLst/>
                <a:cxnLst/>
                <a:rect l="l" t="t" r="r" b="b"/>
                <a:pathLst>
                  <a:path w="73009" h="178025" extrusionOk="0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03395" h="170617" extrusionOk="0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221805" extrusionOk="0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avLst/>
                <a:gdLst/>
                <a:ahLst/>
                <a:cxnLst/>
                <a:rect l="l" t="t" r="r" b="b"/>
                <a:pathLst>
                  <a:path w="175778" h="101504" extrusionOk="0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avLst/>
                <a:gdLst/>
                <a:ahLst/>
                <a:cxnLst/>
                <a:rect l="l" t="t" r="r" b="b"/>
                <a:pathLst>
                  <a:path w="215372" h="152404" extrusionOk="0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02057" extrusionOk="0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avLst/>
                <a:gdLst/>
                <a:ahLst/>
                <a:cxnLst/>
                <a:rect l="l" t="t" r="r" b="b"/>
                <a:pathLst>
                  <a:path w="237308" h="273478" extrusionOk="0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avLst/>
                <a:gdLst/>
                <a:ahLst/>
                <a:cxnLst/>
                <a:rect l="l" t="t" r="r" b="b"/>
                <a:pathLst>
                  <a:path w="190118" h="185928" extrusionOk="0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avLst/>
                <a:gdLst/>
                <a:ahLst/>
                <a:cxnLst/>
                <a:rect l="l" t="t" r="r" b="b"/>
                <a:pathLst>
                  <a:path w="222569" h="218269" extrusionOk="0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avLst/>
                <a:gdLst/>
                <a:ahLst/>
                <a:cxnLst/>
                <a:rect l="l" t="t" r="r" b="b"/>
                <a:pathLst>
                  <a:path w="187985" h="56468" extrusionOk="0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avLst/>
                <a:gdLst/>
                <a:ahLst/>
                <a:cxnLst/>
                <a:rect l="l" t="t" r="r" b="b"/>
                <a:pathLst>
                  <a:path w="215923" h="244119" extrusionOk="0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avLst/>
                <a:gdLst/>
                <a:ahLst/>
                <a:cxnLst/>
                <a:rect l="l" t="t" r="r" b="b"/>
                <a:pathLst>
                  <a:path w="237807" h="211455" extrusionOk="0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avLst/>
                <a:gdLst/>
                <a:ahLst/>
                <a:cxnLst/>
                <a:rect l="l" t="t" r="r" b="b"/>
                <a:pathLst>
                  <a:path w="271303" h="180307" extrusionOk="0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avLst/>
                <a:gdLst/>
                <a:ahLst/>
                <a:cxnLst/>
                <a:rect l="l" t="t" r="r" b="b"/>
                <a:pathLst>
                  <a:path w="127131" h="127737" extrusionOk="0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avLst/>
                <a:gdLst/>
                <a:ahLst/>
                <a:cxnLst/>
                <a:rect l="l" t="t" r="r" b="b"/>
                <a:pathLst>
                  <a:path w="66046" h="183172" extrusionOk="0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avLst/>
                <a:gdLst/>
                <a:ahLst/>
                <a:cxnLst/>
                <a:rect l="l" t="t" r="r" b="b"/>
                <a:pathLst>
                  <a:path w="92949" h="159227" extrusionOk="0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avLst/>
                <a:gdLst/>
                <a:ahLst/>
                <a:cxnLst/>
                <a:rect l="l" t="t" r="r" b="b"/>
                <a:pathLst>
                  <a:path w="112607" h="109319" extrusionOk="0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84277" extrusionOk="0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avLst/>
                <a:gdLst/>
                <a:ahLst/>
                <a:cxnLst/>
                <a:rect l="l" t="t" r="r" b="b"/>
                <a:pathLst>
                  <a:path w="298190" h="135716" extrusionOk="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avLst/>
                <a:gdLst/>
                <a:ahLst/>
                <a:cxnLst/>
                <a:rect l="l" t="t" r="r" b="b"/>
                <a:pathLst>
                  <a:path w="109067" h="132585" extrusionOk="0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avLst/>
                <a:gdLst/>
                <a:ahLst/>
                <a:cxnLst/>
                <a:rect l="l" t="t" r="r" b="b"/>
                <a:pathLst>
                  <a:path w="115457" h="227208" extrusionOk="0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129390" h="104929" extrusionOk="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273148" h="267834" extrusionOk="0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avLst/>
                <a:gdLst/>
                <a:ahLst/>
                <a:cxnLst/>
                <a:rect l="l" t="t" r="r" b="b"/>
                <a:pathLst>
                  <a:path w="220389" h="166568" extrusionOk="0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195036" h="304682" extrusionOk="0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avLst/>
                <a:gdLst/>
                <a:ahLst/>
                <a:cxnLst/>
                <a:rect l="l" t="t" r="r" b="b"/>
                <a:pathLst>
                  <a:path w="46583" h="181709" extrusionOk="0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avLst/>
                <a:gdLst/>
                <a:ahLst/>
                <a:cxnLst/>
                <a:rect l="l" t="t" r="r" b="b"/>
                <a:pathLst>
                  <a:path w="229933" h="215645" extrusionOk="0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avLst/>
                <a:gdLst/>
                <a:ahLst/>
                <a:cxnLst/>
                <a:rect l="l" t="t" r="r" b="b"/>
                <a:pathLst>
                  <a:path w="98824" h="166192" extrusionOk="0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avLst/>
                <a:gdLst/>
                <a:ahLst/>
                <a:cxnLst/>
                <a:rect l="l" t="t" r="r" b="b"/>
                <a:pathLst>
                  <a:path w="116292" h="134127" extrusionOk="0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avLst/>
                <a:gdLst/>
                <a:ahLst/>
                <a:cxnLst/>
                <a:rect l="l" t="t" r="r" b="b"/>
                <a:pathLst>
                  <a:path w="137763" h="301591" extrusionOk="0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avLst/>
                <a:gdLst/>
                <a:ahLst/>
                <a:cxnLst/>
                <a:rect l="l" t="t" r="r" b="b"/>
                <a:pathLst>
                  <a:path w="130344" h="130007" extrusionOk="0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avLst/>
                <a:gdLst/>
                <a:ahLst/>
                <a:cxnLst/>
                <a:rect l="l" t="t" r="r" b="b"/>
                <a:pathLst>
                  <a:path w="210207" h="219830" extrusionOk="0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07680" h="115900" extrusionOk="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300323" h="150707" extrusionOk="0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avLst/>
                <a:gdLst/>
                <a:ahLst/>
                <a:cxnLst/>
                <a:rect l="l" t="t" r="r" b="b"/>
                <a:pathLst>
                  <a:path w="193588" h="220111" extrusionOk="0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avLst/>
                <a:gdLst/>
                <a:ahLst/>
                <a:cxnLst/>
                <a:rect l="l" t="t" r="r" b="b"/>
                <a:pathLst>
                  <a:path w="120357" h="126997" extrusionOk="0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avLst/>
                <a:gdLst/>
                <a:ahLst/>
                <a:cxnLst/>
                <a:rect l="l" t="t" r="r" b="b"/>
                <a:pathLst>
                  <a:path w="275561" h="265696" extrusionOk="0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avLst/>
                <a:gdLst/>
                <a:ahLst/>
                <a:cxnLst/>
                <a:rect l="l" t="t" r="r" b="b"/>
                <a:pathLst>
                  <a:path w="310886" h="178291" extrusionOk="0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106046" h="156255" extrusionOk="0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avLst/>
                <a:gdLst/>
                <a:ahLst/>
                <a:cxnLst/>
                <a:rect l="l" t="t" r="r" b="b"/>
                <a:pathLst>
                  <a:path w="137787" h="131352" extrusionOk="0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avLst/>
                <a:gdLst/>
                <a:ahLst/>
                <a:cxnLst/>
                <a:rect l="l" t="t" r="r" b="b"/>
                <a:pathLst>
                  <a:path w="140449" h="275511" extrusionOk="0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avLst/>
                <a:gdLst/>
                <a:ahLst/>
                <a:cxnLst/>
                <a:rect l="l" t="t" r="r" b="b"/>
                <a:pathLst>
                  <a:path w="128545" h="107990" extrusionOk="0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avLst/>
                <a:gdLst/>
                <a:ahLst/>
                <a:cxnLst/>
                <a:rect l="l" t="t" r="r" b="b"/>
                <a:pathLst>
                  <a:path w="288294" h="282304" extrusionOk="0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avLst/>
                <a:gdLst/>
                <a:ahLst/>
                <a:cxnLst/>
                <a:rect l="l" t="t" r="r" b="b"/>
                <a:pathLst>
                  <a:path w="128228" h="121117" extrusionOk="0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avLst/>
                <a:gdLst/>
                <a:ahLst/>
                <a:cxnLst/>
                <a:rect l="l" t="t" r="r" b="b"/>
                <a:pathLst>
                  <a:path w="204407" h="186593" extrusionOk="0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avLst/>
                <a:gdLst/>
                <a:ahLst/>
                <a:cxnLst/>
                <a:rect l="l" t="t" r="r" b="b"/>
                <a:pathLst>
                  <a:path w="151795" h="290675" extrusionOk="0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avLst/>
                <a:gdLst/>
                <a:ahLst/>
                <a:cxnLst/>
                <a:rect l="l" t="t" r="r" b="b"/>
                <a:pathLst>
                  <a:path w="208724" h="249555" extrusionOk="0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avLst/>
                <a:gdLst/>
                <a:ahLst/>
                <a:cxnLst/>
                <a:rect l="l" t="t" r="r" b="b"/>
                <a:pathLst>
                  <a:path w="142659" h="142848" extrusionOk="0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avLst/>
                <a:gdLst/>
                <a:ahLst/>
                <a:cxnLst/>
                <a:rect l="l" t="t" r="r" b="b"/>
                <a:pathLst>
                  <a:path w="213205" h="111189" extrusionOk="0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avLst/>
                <a:gdLst/>
                <a:ahLst/>
                <a:cxnLst/>
                <a:rect l="l" t="t" r="r" b="b"/>
                <a:pathLst>
                  <a:path w="131497" h="106835" extrusionOk="0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avLst/>
                <a:gdLst/>
                <a:ahLst/>
                <a:cxnLst/>
                <a:rect l="l" t="t" r="r" b="b"/>
                <a:pathLst>
                  <a:path w="134774" h="115997" extrusionOk="0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avLst/>
                <a:gdLst/>
                <a:ahLst/>
                <a:cxnLst/>
                <a:rect l="l" t="t" r="r" b="b"/>
                <a:pathLst>
                  <a:path w="274268" h="256074" extrusionOk="0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avLst/>
                <a:gdLst/>
                <a:ahLst/>
                <a:cxnLst/>
                <a:rect l="l" t="t" r="r" b="b"/>
                <a:pathLst>
                  <a:path w="103078" h="112960" extrusionOk="0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31480" extrusionOk="0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avLst/>
                <a:gdLst/>
                <a:ahLst/>
                <a:cxnLst/>
                <a:rect l="l" t="t" r="r" b="b"/>
                <a:pathLst>
                  <a:path w="177319" h="262310" extrusionOk="0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avLst/>
                <a:gdLst/>
                <a:ahLst/>
                <a:cxnLst/>
                <a:rect l="l" t="t" r="r" b="b"/>
                <a:pathLst>
                  <a:path w="126976" h="107198" extrusionOk="0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274427" extrusionOk="0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avLst/>
                <a:gdLst/>
                <a:ahLst/>
                <a:cxnLst/>
                <a:rect l="l" t="t" r="r" b="b"/>
                <a:pathLst>
                  <a:path w="119921" h="107763" extrusionOk="0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107655" h="106875" extrusionOk="0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avLst/>
                <a:gdLst/>
                <a:ahLst/>
                <a:cxnLst/>
                <a:rect l="l" t="t" r="r" b="b"/>
                <a:pathLst>
                  <a:path w="109920" h="119028" extrusionOk="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143845" h="289761" extrusionOk="0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avLst/>
                <a:gdLst/>
                <a:ahLst/>
                <a:cxnLst/>
                <a:rect l="l" t="t" r="r" b="b"/>
                <a:pathLst>
                  <a:path w="117555" h="214711" extrusionOk="0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194993" h="187955" extrusionOk="0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avLst/>
                <a:gdLst/>
                <a:ahLst/>
                <a:cxnLst/>
                <a:rect l="l" t="t" r="r" b="b"/>
                <a:pathLst>
                  <a:path w="118418" h="114024" extrusionOk="0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avLst/>
                <a:gdLst/>
                <a:ahLst/>
                <a:cxnLst/>
                <a:rect l="l" t="t" r="r" b="b"/>
                <a:pathLst>
                  <a:path w="213896" h="122268" extrusionOk="0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avLst/>
                <a:gdLst/>
                <a:ahLst/>
                <a:cxnLst/>
                <a:rect l="l" t="t" r="r" b="b"/>
                <a:pathLst>
                  <a:path w="129184" h="117937" extrusionOk="0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avLst/>
                <a:gdLst/>
                <a:ahLst/>
                <a:cxnLst/>
                <a:rect l="l" t="t" r="r" b="b"/>
                <a:pathLst>
                  <a:path w="156648" h="257722" extrusionOk="0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avLst/>
                <a:gdLst/>
                <a:ahLst/>
                <a:cxnLst/>
                <a:rect l="l" t="t" r="r" b="b"/>
                <a:pathLst>
                  <a:path w="285103" h="151753" extrusionOk="0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avLst/>
                <a:gdLst/>
                <a:ahLst/>
                <a:cxnLst/>
                <a:rect l="l" t="t" r="r" b="b"/>
                <a:pathLst>
                  <a:path w="258468" h="257253" extrusionOk="0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avLst/>
                <a:gdLst/>
                <a:ahLst/>
                <a:cxnLst/>
                <a:rect l="l" t="t" r="r" b="b"/>
                <a:pathLst>
                  <a:path w="128491" h="133499" extrusionOk="0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avLst/>
                <a:gdLst/>
                <a:ahLst/>
                <a:cxnLst/>
                <a:rect l="l" t="t" r="r" b="b"/>
                <a:pathLst>
                  <a:path w="240807" h="218541" extrusionOk="0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226377" h="127889" extrusionOk="0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avLst/>
                <a:gdLst/>
                <a:ahLst/>
                <a:cxnLst/>
                <a:rect l="l" t="t" r="r" b="b"/>
                <a:pathLst>
                  <a:path w="112629" h="86436" extrusionOk="0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avLst/>
                <a:gdLst/>
                <a:ahLst/>
                <a:cxnLst/>
                <a:rect l="l" t="t" r="r" b="b"/>
                <a:pathLst>
                  <a:path w="199409" h="271278" extrusionOk="0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avLst/>
                <a:gdLst/>
                <a:ahLst/>
                <a:cxnLst/>
                <a:rect l="l" t="t" r="r" b="b"/>
                <a:pathLst>
                  <a:path w="159124" h="115855" extrusionOk="0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09679" h="104811" extrusionOk="0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avLst/>
                <a:gdLst/>
                <a:ahLst/>
                <a:cxnLst/>
                <a:rect l="l" t="t" r="r" b="b"/>
                <a:pathLst>
                  <a:path w="192432" h="36926" extrusionOk="0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avLst/>
                <a:gdLst/>
                <a:ahLst/>
                <a:cxnLst/>
                <a:rect l="l" t="t" r="r" b="b"/>
                <a:pathLst>
                  <a:path w="172323" h="55627" extrusionOk="0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avLst/>
                <a:gdLst/>
                <a:ahLst/>
                <a:cxnLst/>
                <a:rect l="l" t="t" r="r" b="b"/>
                <a:pathLst>
                  <a:path w="137450" h="121807" extrusionOk="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avLst/>
                <a:gdLst/>
                <a:ahLst/>
                <a:cxnLst/>
                <a:rect l="l" t="t" r="r" b="b"/>
                <a:pathLst>
                  <a:path w="240388" h="155453" extrusionOk="0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avLst/>
                <a:gdLst/>
                <a:ahLst/>
                <a:cxnLst/>
                <a:rect l="l" t="t" r="r" b="b"/>
                <a:pathLst>
                  <a:path w="103580" h="123187" extrusionOk="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15345" h="64433" extrusionOk="0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avLst/>
                <a:gdLst/>
                <a:ahLst/>
                <a:cxnLst/>
                <a:rect l="l" t="t" r="r" b="b"/>
                <a:pathLst>
                  <a:path w="121925" h="111856" extrusionOk="0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37964" h="117805" extrusionOk="0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119641" h="106481" extrusionOk="0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avLst/>
                <a:gdLst/>
                <a:ahLst/>
                <a:cxnLst/>
                <a:rect l="l" t="t" r="r" b="b"/>
                <a:pathLst>
                  <a:path w="101776" h="112815" extrusionOk="0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143917" h="271775" extrusionOk="0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24726" h="216471" extrusionOk="0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avLst/>
                <a:gdLst/>
                <a:ahLst/>
                <a:cxnLst/>
                <a:rect l="l" t="t" r="r" b="b"/>
                <a:pathLst>
                  <a:path w="153938" h="105494" extrusionOk="0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280554" h="289734" extrusionOk="0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avLst/>
                <a:gdLst/>
                <a:ahLst/>
                <a:cxnLst/>
                <a:rect l="l" t="t" r="r" b="b"/>
                <a:pathLst>
                  <a:path w="179592" h="239512" extrusionOk="0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avLst/>
                <a:gdLst/>
                <a:ahLst/>
                <a:cxnLst/>
                <a:rect l="l" t="t" r="r" b="b"/>
                <a:pathLst>
                  <a:path w="127256" h="139116" extrusionOk="0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avLst/>
                <a:gdLst/>
                <a:ahLst/>
                <a:cxnLst/>
                <a:rect l="l" t="t" r="r" b="b"/>
                <a:pathLst>
                  <a:path w="213614" h="155129" extrusionOk="0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avLst/>
                <a:gdLst/>
                <a:ahLst/>
                <a:cxnLst/>
                <a:rect l="l" t="t" r="r" b="b"/>
                <a:pathLst>
                  <a:path w="190311" h="199992" extrusionOk="0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avLst/>
                <a:gdLst/>
                <a:ahLst/>
                <a:cxnLst/>
                <a:rect l="l" t="t" r="r" b="b"/>
                <a:pathLst>
                  <a:path w="170385" h="101277" extrusionOk="0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1" h="125862" extrusionOk="0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avLst/>
                <a:gdLst/>
                <a:ahLst/>
                <a:cxnLst/>
                <a:rect l="l" t="t" r="r" b="b"/>
                <a:pathLst>
                  <a:path w="222341" h="237032" extrusionOk="0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179725" h="204728" extrusionOk="0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avLst/>
                <a:gdLst/>
                <a:ahLst/>
                <a:cxnLst/>
                <a:rect l="l" t="t" r="r" b="b"/>
                <a:pathLst>
                  <a:path w="110805" h="98665" extrusionOk="0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avLst/>
                <a:gdLst/>
                <a:ahLst/>
                <a:cxnLst/>
                <a:rect l="l" t="t" r="r" b="b"/>
                <a:pathLst>
                  <a:path w="145762" h="122619" extrusionOk="0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137132" h="114782" extrusionOk="0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117133" h="133466" extrusionOk="0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avLst/>
                <a:gdLst/>
                <a:ahLst/>
                <a:cxnLst/>
                <a:rect l="l" t="t" r="r" b="b"/>
                <a:pathLst>
                  <a:path w="132537" h="111836" extrusionOk="0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avLst/>
                <a:gdLst/>
                <a:ahLst/>
                <a:cxnLst/>
                <a:rect l="l" t="t" r="r" b="b"/>
                <a:pathLst>
                  <a:path w="132814" h="134394" extrusionOk="0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avLst/>
                <a:gdLst/>
                <a:ahLst/>
                <a:cxnLst/>
                <a:rect l="l" t="t" r="r" b="b"/>
                <a:pathLst>
                  <a:path w="251483" h="247090" extrusionOk="0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avLst/>
                <a:gdLst/>
                <a:ahLst/>
                <a:cxnLst/>
                <a:rect l="l" t="t" r="r" b="b"/>
                <a:pathLst>
                  <a:path w="287989" h="290299" extrusionOk="0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228070" h="150067" extrusionOk="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avLst/>
                <a:gdLst/>
                <a:ahLst/>
                <a:cxnLst/>
                <a:rect l="l" t="t" r="r" b="b"/>
                <a:pathLst>
                  <a:path w="271069" h="273989" extrusionOk="0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avLst/>
                <a:gdLst/>
                <a:ahLst/>
                <a:cxnLst/>
                <a:rect l="l" t="t" r="r" b="b"/>
                <a:pathLst>
                  <a:path w="273802" h="266575" extrusionOk="0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33108" h="216471" extrusionOk="0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15963" h="186435" extrusionOk="0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avLst/>
                <a:gdLst/>
                <a:ahLst/>
                <a:cxnLst/>
                <a:rect l="l" t="t" r="r" b="b"/>
                <a:pathLst>
                  <a:path w="237564" h="226646" extrusionOk="0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avLst/>
                <a:gdLst/>
                <a:ahLst/>
                <a:cxnLst/>
                <a:rect l="l" t="t" r="r" b="b"/>
                <a:pathLst>
                  <a:path w="228410" h="210439" extrusionOk="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avLst/>
                <a:gdLst/>
                <a:ahLst/>
                <a:cxnLst/>
                <a:rect l="l" t="t" r="r" b="b"/>
                <a:pathLst>
                  <a:path w="206260" h="224039" extrusionOk="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239267" extrusionOk="0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2201" h="262717" extrusionOk="0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avLst/>
                <a:gdLst/>
                <a:ahLst/>
                <a:cxnLst/>
                <a:rect l="l" t="t" r="r" b="b"/>
                <a:pathLst>
                  <a:path w="196151" h="234060" extrusionOk="0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avLst/>
                <a:gdLst/>
                <a:ahLst/>
                <a:cxnLst/>
                <a:rect l="l" t="t" r="r" b="b"/>
                <a:pathLst>
                  <a:path w="284382" h="294928" extrusionOk="0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215773" h="238696" extrusionOk="0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avLst/>
                <a:gdLst/>
                <a:ahLst/>
                <a:cxnLst/>
                <a:rect l="l" t="t" r="r" b="b"/>
                <a:pathLst>
                  <a:path w="272465" h="260306" extrusionOk="0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r>
              <a:rPr lang="es-CL" dirty="0" err="1"/>
              <a:t>uentos</a:t>
            </a:r>
            <a:r>
              <a:rPr lang="es-CL" dirty="0"/>
              <a:t> secretos de la Historia de Chile. 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B72BD00-4FE5-44A7-8C7A-9E84302D47D0}"/>
              </a:ext>
            </a:extLst>
          </p:cNvPr>
          <p:cNvSpPr txBox="1"/>
          <p:nvPr/>
        </p:nvSpPr>
        <p:spPr>
          <a:xfrm>
            <a:off x="2488018" y="3347102"/>
            <a:ext cx="401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Educadora Diferencial, Bernardita Cortés Recabarren</a:t>
            </a:r>
          </a:p>
        </p:txBody>
      </p:sp>
      <p:pic>
        <p:nvPicPr>
          <p:cNvPr id="4" name="4 Imagen">
            <a:extLst>
              <a:ext uri="{FF2B5EF4-FFF2-40B4-BE49-F238E27FC236}">
                <a16:creationId xmlns:a16="http://schemas.microsoft.com/office/drawing/2014/main" xmlns="" id="{3760341C-F479-4E61-8947-04375FE7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4" y="187079"/>
            <a:ext cx="720080" cy="8686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5ED6748-9226-450F-86D0-B07A78DE464D}"/>
              </a:ext>
            </a:extLst>
          </p:cNvPr>
          <p:cNvSpPr/>
          <p:nvPr/>
        </p:nvSpPr>
        <p:spPr>
          <a:xfrm>
            <a:off x="1001737" y="298248"/>
            <a:ext cx="19259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"/>
          <p:cNvSpPr txBox="1">
            <a:spLocks noGrp="1"/>
          </p:cNvSpPr>
          <p:nvPr>
            <p:ph type="title"/>
          </p:nvPr>
        </p:nvSpPr>
        <p:spPr>
          <a:xfrm>
            <a:off x="1020724" y="1359425"/>
            <a:ext cx="5397675" cy="20215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Micaela</a:t>
            </a:r>
            <a:r>
              <a:rPr lang="es-CL" dirty="0"/>
              <a:t> 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sz="2000" b="1" dirty="0"/>
              <a:t>Protagonista: </a:t>
            </a:r>
            <a:r>
              <a:rPr lang="es-CL" sz="2000" dirty="0"/>
              <a:t>Micaela, ayuda a su hermana a conquistar a        Samuel. </a:t>
            </a:r>
            <a:br>
              <a:rPr lang="es-CL" sz="2000" dirty="0"/>
            </a:br>
            <a:r>
              <a:rPr lang="es-CL" sz="2000" dirty="0"/>
              <a:t>Los padres de la hermana quieren casarla con un hombre mayor. Crean un plan.</a:t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dirty="0"/>
              <a:t>Conflictos: </a:t>
            </a:r>
            <a:r>
              <a:rPr lang="es-CL" sz="2000" dirty="0"/>
              <a:t>Samuel sigue pareciendo pobre y Mercedes baila con Juan Hipólito, Samuel se entristece.  </a:t>
            </a:r>
            <a:endParaRPr sz="2000" dirty="0"/>
          </a:p>
        </p:txBody>
      </p:sp>
      <p:sp>
        <p:nvSpPr>
          <p:cNvPr id="1562" name="Google Shape;1562;p1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1549;p16">
            <a:extLst>
              <a:ext uri="{FF2B5EF4-FFF2-40B4-BE49-F238E27FC236}">
                <a16:creationId xmlns:a16="http://schemas.microsoft.com/office/drawing/2014/main" xmlns="" id="{AF74DB6E-140B-47CC-8D5D-D875E1D8F81C}"/>
              </a:ext>
            </a:extLst>
          </p:cNvPr>
          <p:cNvSpPr/>
          <p:nvPr/>
        </p:nvSpPr>
        <p:spPr>
          <a:xfrm>
            <a:off x="260838" y="623375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6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8" name="Google Shape;857;p37">
            <a:extLst>
              <a:ext uri="{FF2B5EF4-FFF2-40B4-BE49-F238E27FC236}">
                <a16:creationId xmlns:a16="http://schemas.microsoft.com/office/drawing/2014/main" xmlns="" id="{39D403B9-7BB0-480B-B73A-4CA304BC3CBC}"/>
              </a:ext>
            </a:extLst>
          </p:cNvPr>
          <p:cNvGrpSpPr/>
          <p:nvPr/>
        </p:nvGrpSpPr>
        <p:grpSpPr>
          <a:xfrm>
            <a:off x="7272670" y="2571750"/>
            <a:ext cx="1073890" cy="1860752"/>
            <a:chOff x="1988225" y="4286525"/>
            <a:chExt cx="305075" cy="493200"/>
          </a:xfrm>
        </p:grpSpPr>
        <p:sp>
          <p:nvSpPr>
            <p:cNvPr id="9" name="Google Shape;858;p37">
              <a:extLst>
                <a:ext uri="{FF2B5EF4-FFF2-40B4-BE49-F238E27FC236}">
                  <a16:creationId xmlns:a16="http://schemas.microsoft.com/office/drawing/2014/main" xmlns="" id="{084DD07E-4F24-416F-B6D5-3012E1724E61}"/>
                </a:ext>
              </a:extLst>
            </p:cNvPr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9;p37">
              <a:extLst>
                <a:ext uri="{FF2B5EF4-FFF2-40B4-BE49-F238E27FC236}">
                  <a16:creationId xmlns:a16="http://schemas.microsoft.com/office/drawing/2014/main" xmlns="" id="{46F80DE9-9714-40A9-A26C-645FBD4E2DB7}"/>
                </a:ext>
              </a:extLst>
            </p:cNvPr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0;p37">
              <a:extLst>
                <a:ext uri="{FF2B5EF4-FFF2-40B4-BE49-F238E27FC236}">
                  <a16:creationId xmlns:a16="http://schemas.microsoft.com/office/drawing/2014/main" xmlns="" id="{D4E98734-3F49-4C0A-8756-3609C212014F}"/>
                </a:ext>
              </a:extLst>
            </p:cNvPr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1;p37">
              <a:extLst>
                <a:ext uri="{FF2B5EF4-FFF2-40B4-BE49-F238E27FC236}">
                  <a16:creationId xmlns:a16="http://schemas.microsoft.com/office/drawing/2014/main" xmlns="" id="{8936AAF4-17DA-4B9C-8ADC-7ABE6E5E1961}"/>
                </a:ext>
              </a:extLst>
            </p:cNvPr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2;p37">
              <a:extLst>
                <a:ext uri="{FF2B5EF4-FFF2-40B4-BE49-F238E27FC236}">
                  <a16:creationId xmlns:a16="http://schemas.microsoft.com/office/drawing/2014/main" xmlns="" id="{ACA12699-8FF3-44D1-9FD3-F6E2EB0A8511}"/>
                </a:ext>
              </a:extLst>
            </p:cNvPr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3;p37">
              <a:extLst>
                <a:ext uri="{FF2B5EF4-FFF2-40B4-BE49-F238E27FC236}">
                  <a16:creationId xmlns:a16="http://schemas.microsoft.com/office/drawing/2014/main" xmlns="" id="{6A8809FE-E238-4D6B-8E54-3BA2C5253917}"/>
                </a:ext>
              </a:extLst>
            </p:cNvPr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4;p37">
              <a:extLst>
                <a:ext uri="{FF2B5EF4-FFF2-40B4-BE49-F238E27FC236}">
                  <a16:creationId xmlns:a16="http://schemas.microsoft.com/office/drawing/2014/main" xmlns="" id="{7D88C8C0-2072-4D2E-BD21-744EBFF3E0EA}"/>
                </a:ext>
              </a:extLst>
            </p:cNvPr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0"/>
          <p:cNvSpPr txBox="1">
            <a:spLocks noGrp="1"/>
          </p:cNvSpPr>
          <p:nvPr>
            <p:ph type="body" idx="1"/>
          </p:nvPr>
        </p:nvSpPr>
        <p:spPr>
          <a:xfrm>
            <a:off x="1260801" y="690010"/>
            <a:ext cx="3864091" cy="36975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Meli Nahuel, pequeño araucano.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accent4">
                  <a:lumMod val="75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Protagonista: </a:t>
            </a:r>
            <a:r>
              <a:rPr lang="en" dirty="0">
                <a:solidFill>
                  <a:schemeClr val="accent4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Meli Nahuel, niño mapuche, </a:t>
            </a:r>
            <a:r>
              <a:rPr lang="es-CL" dirty="0">
                <a:solidFill>
                  <a:schemeClr val="accent4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es hijo del cacique.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solidFill>
                <a:schemeClr val="accent4">
                  <a:lumMod val="75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accent4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Conflicto: </a:t>
            </a:r>
            <a:r>
              <a:rPr lang="es-CL" dirty="0">
                <a:solidFill>
                  <a:schemeClr val="accent4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Meli Nahuel, intenta unirse a la guerra, es apresado. Él piensa que su padre muere. </a:t>
            </a:r>
            <a:endParaRPr dirty="0">
              <a:solidFill>
                <a:schemeClr val="accent4">
                  <a:lumMod val="75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1581" name="Google Shape;1581;p2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Google Shape;1549;p16">
            <a:extLst>
              <a:ext uri="{FF2B5EF4-FFF2-40B4-BE49-F238E27FC236}">
                <a16:creationId xmlns:a16="http://schemas.microsoft.com/office/drawing/2014/main" xmlns="" id="{CE5C2BF9-C3E5-4425-9AA7-CFF766CAF1FA}"/>
              </a:ext>
            </a:extLst>
          </p:cNvPr>
          <p:cNvSpPr/>
          <p:nvPr/>
        </p:nvSpPr>
        <p:spPr>
          <a:xfrm>
            <a:off x="260838" y="623375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7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5E4AE3F0-21A8-4661-A9C6-5255C8D7E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7" t="20648" r="79979" b="27758"/>
          <a:stretch/>
        </p:blipFill>
        <p:spPr>
          <a:xfrm>
            <a:off x="5295015" y="427873"/>
            <a:ext cx="3476847" cy="3938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41"/>
          <p:cNvSpPr txBox="1"/>
          <p:nvPr/>
        </p:nvSpPr>
        <p:spPr>
          <a:xfrm>
            <a:off x="1106100" y="85775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Lo que trae la noche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rgbClr val="434343"/>
              </a:solidFill>
              <a:latin typeface="Itim" panose="020B0604020202020204" charset="-34"/>
              <a:ea typeface="Montserrat"/>
              <a:cs typeface="Itim" panose="020B0604020202020204" charset="-34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Pro</a:t>
            </a:r>
            <a:r>
              <a:rPr lang="es-CL" sz="2000" b="1" dirty="0" err="1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tagonista</a:t>
            </a:r>
            <a:r>
              <a:rPr lang="es-CL" sz="2000" b="1" dirty="0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: </a:t>
            </a:r>
            <a:r>
              <a:rPr lang="en" sz="2000" b="1" dirty="0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 </a:t>
            </a:r>
            <a:r>
              <a:rPr lang="es-CL" sz="2000" b="1" dirty="0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Juanito, vive con su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434343"/>
                </a:solidFill>
                <a:latin typeface="Itim" panose="020B0604020202020204" charset="-34"/>
                <a:ea typeface="Montserrat"/>
                <a:cs typeface="Itim" panose="020B0604020202020204" charset="-34"/>
                <a:sym typeface="Montserrat"/>
              </a:rPr>
              <a:t>abuelo, teme al “finado” de doña Emilia</a:t>
            </a:r>
            <a:r>
              <a:rPr lang="es-CL" sz="1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"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549;p16">
            <a:extLst>
              <a:ext uri="{FF2B5EF4-FFF2-40B4-BE49-F238E27FC236}">
                <a16:creationId xmlns:a16="http://schemas.microsoft.com/office/drawing/2014/main" xmlns="" id="{FC11F2F0-D7BF-4037-83B6-75070C1C34D1}"/>
              </a:ext>
            </a:extLst>
          </p:cNvPr>
          <p:cNvSpPr/>
          <p:nvPr/>
        </p:nvSpPr>
        <p:spPr>
          <a:xfrm>
            <a:off x="260838" y="623375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8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8" name="Google Shape;704;p37">
            <a:extLst>
              <a:ext uri="{FF2B5EF4-FFF2-40B4-BE49-F238E27FC236}">
                <a16:creationId xmlns:a16="http://schemas.microsoft.com/office/drawing/2014/main" xmlns="" id="{10739E33-1F37-4EFD-8B3B-AFA1C2DF45CD}"/>
              </a:ext>
            </a:extLst>
          </p:cNvPr>
          <p:cNvSpPr/>
          <p:nvPr/>
        </p:nvSpPr>
        <p:spPr>
          <a:xfrm>
            <a:off x="7725430" y="4029911"/>
            <a:ext cx="953913" cy="527525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99;p37">
            <a:extLst>
              <a:ext uri="{FF2B5EF4-FFF2-40B4-BE49-F238E27FC236}">
                <a16:creationId xmlns:a16="http://schemas.microsoft.com/office/drawing/2014/main" xmlns="" id="{83E599DE-13CB-4EAF-9B2D-07B8E14CAA0A}"/>
              </a:ext>
            </a:extLst>
          </p:cNvPr>
          <p:cNvGrpSpPr/>
          <p:nvPr/>
        </p:nvGrpSpPr>
        <p:grpSpPr>
          <a:xfrm>
            <a:off x="6432447" y="3248016"/>
            <a:ext cx="1048786" cy="1062593"/>
            <a:chOff x="576250" y="4319400"/>
            <a:chExt cx="442075" cy="442050"/>
          </a:xfrm>
        </p:grpSpPr>
        <p:sp>
          <p:nvSpPr>
            <p:cNvPr id="20" name="Google Shape;700;p37">
              <a:extLst>
                <a:ext uri="{FF2B5EF4-FFF2-40B4-BE49-F238E27FC236}">
                  <a16:creationId xmlns:a16="http://schemas.microsoft.com/office/drawing/2014/main" xmlns="" id="{DBA4997D-BC99-45B0-B212-C6D4D29D3D48}"/>
                </a:ext>
              </a:extLst>
            </p:cNvPr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1;p37">
              <a:extLst>
                <a:ext uri="{FF2B5EF4-FFF2-40B4-BE49-F238E27FC236}">
                  <a16:creationId xmlns:a16="http://schemas.microsoft.com/office/drawing/2014/main" xmlns="" id="{C3E4E03F-F3B7-4003-BED4-D2B725748B77}"/>
                </a:ext>
              </a:extLst>
            </p:cNvPr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2;p37">
              <a:extLst>
                <a:ext uri="{FF2B5EF4-FFF2-40B4-BE49-F238E27FC236}">
                  <a16:creationId xmlns:a16="http://schemas.microsoft.com/office/drawing/2014/main" xmlns="" id="{5D3136C7-09CF-4BDF-8B6A-A87E13A2D9FB}"/>
                </a:ext>
              </a:extLst>
            </p:cNvPr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3;p37">
              <a:extLst>
                <a:ext uri="{FF2B5EF4-FFF2-40B4-BE49-F238E27FC236}">
                  <a16:creationId xmlns:a16="http://schemas.microsoft.com/office/drawing/2014/main" xmlns="" id="{CD33C26F-76EC-44DB-B588-E5C0DC290188}"/>
                </a:ext>
              </a:extLst>
            </p:cNvPr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525;p37">
            <a:extLst>
              <a:ext uri="{FF2B5EF4-FFF2-40B4-BE49-F238E27FC236}">
                <a16:creationId xmlns:a16="http://schemas.microsoft.com/office/drawing/2014/main" xmlns="" id="{FA65196E-15B4-4D44-8D5E-21E922A9BD67}"/>
              </a:ext>
            </a:extLst>
          </p:cNvPr>
          <p:cNvGrpSpPr/>
          <p:nvPr/>
        </p:nvGrpSpPr>
        <p:grpSpPr>
          <a:xfrm>
            <a:off x="8037900" y="2849897"/>
            <a:ext cx="865836" cy="933813"/>
            <a:chOff x="5294400" y="974850"/>
            <a:chExt cx="416500" cy="417100"/>
          </a:xfrm>
        </p:grpSpPr>
        <p:sp>
          <p:nvSpPr>
            <p:cNvPr id="25" name="Google Shape;526;p37">
              <a:extLst>
                <a:ext uri="{FF2B5EF4-FFF2-40B4-BE49-F238E27FC236}">
                  <a16:creationId xmlns:a16="http://schemas.microsoft.com/office/drawing/2014/main" xmlns="" id="{2554B494-1566-473A-ACD3-C4895CB33A97}"/>
                </a:ext>
              </a:extLst>
            </p:cNvPr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7;p37">
              <a:extLst>
                <a:ext uri="{FF2B5EF4-FFF2-40B4-BE49-F238E27FC236}">
                  <a16:creationId xmlns:a16="http://schemas.microsoft.com/office/drawing/2014/main" xmlns="" id="{1D80A7CA-5C1B-4B4F-867F-9D199E94B405}"/>
                </a:ext>
              </a:extLst>
            </p:cNvPr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524;p37">
            <a:extLst>
              <a:ext uri="{FF2B5EF4-FFF2-40B4-BE49-F238E27FC236}">
                <a16:creationId xmlns:a16="http://schemas.microsoft.com/office/drawing/2014/main" xmlns="" id="{675AEA75-DC11-41AD-A8FC-D54D6804CE7C}"/>
              </a:ext>
            </a:extLst>
          </p:cNvPr>
          <p:cNvSpPr/>
          <p:nvPr/>
        </p:nvSpPr>
        <p:spPr>
          <a:xfrm>
            <a:off x="7196087" y="2361047"/>
            <a:ext cx="711561" cy="69105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24;p37">
            <a:extLst>
              <a:ext uri="{FF2B5EF4-FFF2-40B4-BE49-F238E27FC236}">
                <a16:creationId xmlns:a16="http://schemas.microsoft.com/office/drawing/2014/main" xmlns="" id="{2A1AF45F-A0AD-40E9-9A56-ABF5B50493C6}"/>
              </a:ext>
            </a:extLst>
          </p:cNvPr>
          <p:cNvSpPr/>
          <p:nvPr/>
        </p:nvSpPr>
        <p:spPr>
          <a:xfrm>
            <a:off x="7764971" y="2006187"/>
            <a:ext cx="285354" cy="3606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24;p37">
            <a:extLst>
              <a:ext uri="{FF2B5EF4-FFF2-40B4-BE49-F238E27FC236}">
                <a16:creationId xmlns:a16="http://schemas.microsoft.com/office/drawing/2014/main" xmlns="" id="{C8F435E5-9AD5-40F1-9EE9-3B88F7E439F1}"/>
              </a:ext>
            </a:extLst>
          </p:cNvPr>
          <p:cNvSpPr/>
          <p:nvPr/>
        </p:nvSpPr>
        <p:spPr>
          <a:xfrm>
            <a:off x="8037900" y="1619609"/>
            <a:ext cx="285354" cy="3606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35"/>
          <p:cNvSpPr txBox="1">
            <a:spLocks noGrp="1"/>
          </p:cNvSpPr>
          <p:nvPr>
            <p:ph type="subTitle" idx="4294967295"/>
          </p:nvPr>
        </p:nvSpPr>
        <p:spPr>
          <a:xfrm>
            <a:off x="1392990" y="3299325"/>
            <a:ext cx="6424200" cy="10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757" name="Google Shape;1757;p3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Google Shape;1839;p38">
            <a:extLst>
              <a:ext uri="{FF2B5EF4-FFF2-40B4-BE49-F238E27FC236}">
                <a16:creationId xmlns:a16="http://schemas.microsoft.com/office/drawing/2014/main" xmlns="" id="{426C4E45-2ED0-4615-9F7D-0257743A0B44}"/>
              </a:ext>
            </a:extLst>
          </p:cNvPr>
          <p:cNvSpPr/>
          <p:nvPr/>
        </p:nvSpPr>
        <p:spPr>
          <a:xfrm>
            <a:off x="2720994" y="3344164"/>
            <a:ext cx="257064" cy="4824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31BE5E7-69B3-4132-A303-108774EBC21A}"/>
              </a:ext>
            </a:extLst>
          </p:cNvPr>
          <p:cNvSpPr txBox="1"/>
          <p:nvPr/>
        </p:nvSpPr>
        <p:spPr>
          <a:xfrm>
            <a:off x="3083442" y="3308249"/>
            <a:ext cx="3157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Ánimo y confianza</a:t>
            </a:r>
          </a:p>
          <a:p>
            <a:r>
              <a:rPr lang="es-CL" sz="2800" dirty="0"/>
              <a:t> </a:t>
            </a:r>
          </a:p>
        </p:txBody>
      </p:sp>
      <p:sp>
        <p:nvSpPr>
          <p:cNvPr id="8" name="Google Shape;1839;p38">
            <a:extLst>
              <a:ext uri="{FF2B5EF4-FFF2-40B4-BE49-F238E27FC236}">
                <a16:creationId xmlns:a16="http://schemas.microsoft.com/office/drawing/2014/main" xmlns="" id="{02C955EA-6786-46BB-9DC5-183CE2354199}"/>
              </a:ext>
            </a:extLst>
          </p:cNvPr>
          <p:cNvSpPr/>
          <p:nvPr/>
        </p:nvSpPr>
        <p:spPr>
          <a:xfrm>
            <a:off x="6358270" y="3302817"/>
            <a:ext cx="257064" cy="4824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upo 8" descr="Información de contacto">
            <a:extLst>
              <a:ext uri="{FF2B5EF4-FFF2-40B4-BE49-F238E27FC236}">
                <a16:creationId xmlns:a16="http://schemas.microsoft.com/office/drawing/2014/main" xmlns="" id="{AC94AAC5-F38F-4851-B449-761C87E18402}"/>
              </a:ext>
            </a:extLst>
          </p:cNvPr>
          <p:cNvGrpSpPr/>
          <p:nvPr/>
        </p:nvGrpSpPr>
        <p:grpSpPr>
          <a:xfrm>
            <a:off x="987615" y="4172039"/>
            <a:ext cx="7717488" cy="971461"/>
            <a:chOff x="4203428" y="5685317"/>
            <a:chExt cx="3407007" cy="299143"/>
          </a:xfrm>
        </p:grpSpPr>
        <p:sp>
          <p:nvSpPr>
            <p:cNvPr id="10" name="Marcador de texto 18">
              <a:extLst>
                <a:ext uri="{FF2B5EF4-FFF2-40B4-BE49-F238E27FC236}">
                  <a16:creationId xmlns:a16="http://schemas.microsoft.com/office/drawing/2014/main" xmlns="" id="{FCE0F58C-852B-4955-9682-22952FE013A0}"/>
                </a:ext>
              </a:extLst>
            </p:cNvPr>
            <p:cNvSpPr txBox="1">
              <a:spLocks/>
            </p:cNvSpPr>
            <p:nvPr/>
          </p:nvSpPr>
          <p:spPr>
            <a:xfrm>
              <a:off x="4712168" y="5708034"/>
              <a:ext cx="2898267" cy="2485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s-ES" sz="2400" spc="200" noProof="1">
                  <a:solidFill>
                    <a:schemeClr val="accent4">
                      <a:lumMod val="75000"/>
                    </a:schemeClr>
                  </a:solidFill>
                  <a:latin typeface="+mj-lt"/>
                  <a:cs typeface="Gill Sans Light" panose="020B0302020104020203" pitchFamily="34" charset="-79"/>
                </a:rPr>
                <a:t>bcortes@sanfernandocollege.cl</a:t>
              </a:r>
              <a:endParaRPr lang="es-ES" sz="2400" u="none" strike="noStrike" kern="1200" cap="none" spc="200" normalizeH="0" noProof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pic>
          <p:nvPicPr>
            <p:cNvPr id="11" name="Gráfico 10" descr="Sobre" title="Icono del correo electrónico del moderador">
              <a:extLst>
                <a:ext uri="{FF2B5EF4-FFF2-40B4-BE49-F238E27FC236}">
                  <a16:creationId xmlns:a16="http://schemas.microsoft.com/office/drawing/2014/main" xmlns="" id="{01FE0D21-FA18-4F3E-A7B0-F2F977AE9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203428" y="5685317"/>
              <a:ext cx="377538" cy="299143"/>
            </a:xfrm>
            <a:prstGeom prst="rect">
              <a:avLst/>
            </a:prstGeom>
          </p:spPr>
        </p:pic>
      </p:grpSp>
      <p:pic>
        <p:nvPicPr>
          <p:cNvPr id="10242" name="Picture 2" descr="La guardería municipal 'Junquicos' manda mensajes de ánimo a pacientes  aislados y personal sanitario – Ayuntamiento La Puebla de Alfinden">
            <a:extLst>
              <a:ext uri="{FF2B5EF4-FFF2-40B4-BE49-F238E27FC236}">
                <a16:creationId xmlns:a16="http://schemas.microsoft.com/office/drawing/2014/main" xmlns="" id="{0916E2F9-3506-425C-8211-6BA46FCF1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4044" b="12922"/>
          <a:stretch/>
        </p:blipFill>
        <p:spPr bwMode="auto">
          <a:xfrm>
            <a:off x="2720993" y="484957"/>
            <a:ext cx="3894341" cy="208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3" name="Group 31">
            <a:extLst>
              <a:ext uri="{FF2B5EF4-FFF2-40B4-BE49-F238E27FC236}">
                <a16:creationId xmlns:a16="http://schemas.microsoft.com/office/drawing/2014/main" xmlns="" id="{D076DCBC-CB8A-4A25-90C1-78BE601246C7}"/>
              </a:ext>
            </a:extLst>
          </p:cNvPr>
          <p:cNvGrpSpPr/>
          <p:nvPr/>
        </p:nvGrpSpPr>
        <p:grpSpPr>
          <a:xfrm>
            <a:off x="7223749" y="317294"/>
            <a:ext cx="1735671" cy="2049869"/>
            <a:chOff x="2311400" y="10020299"/>
            <a:chExt cx="1281924" cy="1498292"/>
          </a:xfrm>
          <a:solidFill>
            <a:schemeClr val="accent4">
              <a:lumMod val="75000"/>
            </a:schemeClr>
          </a:solidFill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F6364B4B-7E09-4E5F-A910-69D6F7F730A4}"/>
                </a:ext>
              </a:extLst>
            </p:cNvPr>
            <p:cNvSpPr/>
            <p:nvPr/>
          </p:nvSpPr>
          <p:spPr>
            <a:xfrm>
              <a:off x="2311400" y="10020299"/>
              <a:ext cx="1281924" cy="102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7" extrusionOk="0">
                  <a:moveTo>
                    <a:pt x="9471" y="21537"/>
                  </a:moveTo>
                  <a:cubicBezTo>
                    <a:pt x="6380" y="21217"/>
                    <a:pt x="3732" y="19668"/>
                    <a:pt x="1403" y="17265"/>
                  </a:cubicBezTo>
                  <a:cubicBezTo>
                    <a:pt x="831" y="16678"/>
                    <a:pt x="408" y="15930"/>
                    <a:pt x="365" y="14915"/>
                  </a:cubicBezTo>
                  <a:cubicBezTo>
                    <a:pt x="344" y="14328"/>
                    <a:pt x="111" y="13794"/>
                    <a:pt x="48" y="13207"/>
                  </a:cubicBezTo>
                  <a:cubicBezTo>
                    <a:pt x="-164" y="11071"/>
                    <a:pt x="344" y="9148"/>
                    <a:pt x="1212" y="7386"/>
                  </a:cubicBezTo>
                  <a:cubicBezTo>
                    <a:pt x="1869" y="6051"/>
                    <a:pt x="2631" y="4770"/>
                    <a:pt x="3521" y="3702"/>
                  </a:cubicBezTo>
                  <a:cubicBezTo>
                    <a:pt x="4347" y="2714"/>
                    <a:pt x="5405" y="1966"/>
                    <a:pt x="6422" y="1272"/>
                  </a:cubicBezTo>
                  <a:cubicBezTo>
                    <a:pt x="8180" y="97"/>
                    <a:pt x="10149" y="-63"/>
                    <a:pt x="12097" y="17"/>
                  </a:cubicBezTo>
                  <a:cubicBezTo>
                    <a:pt x="14554" y="97"/>
                    <a:pt x="16862" y="1032"/>
                    <a:pt x="18641" y="3194"/>
                  </a:cubicBezTo>
                  <a:cubicBezTo>
                    <a:pt x="20356" y="5304"/>
                    <a:pt x="21436" y="7867"/>
                    <a:pt x="21372" y="11071"/>
                  </a:cubicBezTo>
                  <a:cubicBezTo>
                    <a:pt x="21309" y="14248"/>
                    <a:pt x="20335" y="16624"/>
                    <a:pt x="18027" y="18093"/>
                  </a:cubicBezTo>
                  <a:cubicBezTo>
                    <a:pt x="16968" y="18760"/>
                    <a:pt x="15994" y="19615"/>
                    <a:pt x="14892" y="20122"/>
                  </a:cubicBezTo>
                  <a:cubicBezTo>
                    <a:pt x="13770" y="20656"/>
                    <a:pt x="12563" y="20923"/>
                    <a:pt x="11377" y="21243"/>
                  </a:cubicBezTo>
                  <a:cubicBezTo>
                    <a:pt x="10763" y="21377"/>
                    <a:pt x="10107" y="21430"/>
                    <a:pt x="9471" y="21537"/>
                  </a:cubicBezTo>
                  <a:close/>
                  <a:moveTo>
                    <a:pt x="2314" y="16865"/>
                  </a:moveTo>
                  <a:cubicBezTo>
                    <a:pt x="2271" y="16945"/>
                    <a:pt x="2208" y="17025"/>
                    <a:pt x="2165" y="17105"/>
                  </a:cubicBezTo>
                  <a:cubicBezTo>
                    <a:pt x="3351" y="17826"/>
                    <a:pt x="4516" y="18547"/>
                    <a:pt x="5723" y="19214"/>
                  </a:cubicBezTo>
                  <a:cubicBezTo>
                    <a:pt x="8095" y="20549"/>
                    <a:pt x="10551" y="20603"/>
                    <a:pt x="12987" y="19588"/>
                  </a:cubicBezTo>
                  <a:cubicBezTo>
                    <a:pt x="14532" y="18920"/>
                    <a:pt x="16015" y="18039"/>
                    <a:pt x="17497" y="17158"/>
                  </a:cubicBezTo>
                  <a:cubicBezTo>
                    <a:pt x="18620" y="16464"/>
                    <a:pt x="19721" y="15503"/>
                    <a:pt x="20165" y="14008"/>
                  </a:cubicBezTo>
                  <a:cubicBezTo>
                    <a:pt x="20674" y="12272"/>
                    <a:pt x="20822" y="10377"/>
                    <a:pt x="20398" y="8508"/>
                  </a:cubicBezTo>
                  <a:cubicBezTo>
                    <a:pt x="19572" y="4850"/>
                    <a:pt x="17645" y="2607"/>
                    <a:pt x="14829" y="1486"/>
                  </a:cubicBezTo>
                  <a:cubicBezTo>
                    <a:pt x="12965" y="738"/>
                    <a:pt x="11060" y="765"/>
                    <a:pt x="9154" y="1192"/>
                  </a:cubicBezTo>
                  <a:cubicBezTo>
                    <a:pt x="7714" y="1512"/>
                    <a:pt x="6358" y="2180"/>
                    <a:pt x="5215" y="3328"/>
                  </a:cubicBezTo>
                  <a:cubicBezTo>
                    <a:pt x="3203" y="5357"/>
                    <a:pt x="1700" y="7813"/>
                    <a:pt x="1043" y="11044"/>
                  </a:cubicBezTo>
                  <a:cubicBezTo>
                    <a:pt x="641" y="13020"/>
                    <a:pt x="1382" y="14889"/>
                    <a:pt x="2165" y="16251"/>
                  </a:cubicBezTo>
                  <a:cubicBezTo>
                    <a:pt x="2229" y="16411"/>
                    <a:pt x="2250" y="16678"/>
                    <a:pt x="2314" y="168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5A55141B-7170-495A-AD97-29A21915146E}"/>
                </a:ext>
              </a:extLst>
            </p:cNvPr>
            <p:cNvSpPr/>
            <p:nvPr/>
          </p:nvSpPr>
          <p:spPr>
            <a:xfrm>
              <a:off x="2730500" y="11125200"/>
              <a:ext cx="230759" cy="14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2" h="20177" extrusionOk="0">
                  <a:moveTo>
                    <a:pt x="11200" y="4"/>
                  </a:moveTo>
                  <a:cubicBezTo>
                    <a:pt x="17559" y="-169"/>
                    <a:pt x="20958" y="5361"/>
                    <a:pt x="19642" y="12791"/>
                  </a:cubicBezTo>
                  <a:cubicBezTo>
                    <a:pt x="19313" y="14519"/>
                    <a:pt x="18107" y="16593"/>
                    <a:pt x="17011" y="17457"/>
                  </a:cubicBezTo>
                  <a:cubicBezTo>
                    <a:pt x="11748" y="21431"/>
                    <a:pt x="6595" y="21258"/>
                    <a:pt x="1770" y="15556"/>
                  </a:cubicBezTo>
                  <a:cubicBezTo>
                    <a:pt x="-642" y="12618"/>
                    <a:pt x="-642" y="7434"/>
                    <a:pt x="2099" y="5188"/>
                  </a:cubicBezTo>
                  <a:cubicBezTo>
                    <a:pt x="5279" y="2769"/>
                    <a:pt x="8678" y="1386"/>
                    <a:pt x="11200" y="4"/>
                  </a:cubicBezTo>
                  <a:close/>
                  <a:moveTo>
                    <a:pt x="4292" y="11409"/>
                  </a:moveTo>
                  <a:cubicBezTo>
                    <a:pt x="6923" y="14865"/>
                    <a:pt x="9994" y="13482"/>
                    <a:pt x="12844" y="12791"/>
                  </a:cubicBezTo>
                  <a:cubicBezTo>
                    <a:pt x="14050" y="12445"/>
                    <a:pt x="15037" y="10372"/>
                    <a:pt x="16024" y="8989"/>
                  </a:cubicBezTo>
                  <a:cubicBezTo>
                    <a:pt x="14818" y="8125"/>
                    <a:pt x="13721" y="6743"/>
                    <a:pt x="12515" y="6397"/>
                  </a:cubicBezTo>
                  <a:cubicBezTo>
                    <a:pt x="10871" y="6052"/>
                    <a:pt x="9007" y="6570"/>
                    <a:pt x="7472" y="6743"/>
                  </a:cubicBezTo>
                  <a:cubicBezTo>
                    <a:pt x="6375" y="8125"/>
                    <a:pt x="5498" y="9681"/>
                    <a:pt x="4292" y="114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DCB7D0D1-0FB7-495C-B740-30433409F01E}"/>
                </a:ext>
              </a:extLst>
            </p:cNvPr>
            <p:cNvSpPr/>
            <p:nvPr/>
          </p:nvSpPr>
          <p:spPr>
            <a:xfrm>
              <a:off x="2603499" y="11290300"/>
              <a:ext cx="177712" cy="12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0156" extrusionOk="0">
                  <a:moveTo>
                    <a:pt x="8582" y="20156"/>
                  </a:moveTo>
                  <a:cubicBezTo>
                    <a:pt x="7097" y="19137"/>
                    <a:pt x="4667" y="18526"/>
                    <a:pt x="3047" y="16284"/>
                  </a:cubicBezTo>
                  <a:cubicBezTo>
                    <a:pt x="-1543" y="10375"/>
                    <a:pt x="-868" y="4873"/>
                    <a:pt x="4532" y="1001"/>
                  </a:cubicBezTo>
                  <a:cubicBezTo>
                    <a:pt x="8177" y="-1444"/>
                    <a:pt x="14927" y="798"/>
                    <a:pt x="17492" y="5484"/>
                  </a:cubicBezTo>
                  <a:cubicBezTo>
                    <a:pt x="20057" y="10171"/>
                    <a:pt x="18977" y="16284"/>
                    <a:pt x="15197" y="18322"/>
                  </a:cubicBezTo>
                  <a:cubicBezTo>
                    <a:pt x="13442" y="19341"/>
                    <a:pt x="11417" y="19545"/>
                    <a:pt x="8582" y="20156"/>
                  </a:cubicBezTo>
                  <a:close/>
                  <a:moveTo>
                    <a:pt x="4937" y="8337"/>
                  </a:moveTo>
                  <a:cubicBezTo>
                    <a:pt x="4937" y="9152"/>
                    <a:pt x="4937" y="9967"/>
                    <a:pt x="4937" y="10782"/>
                  </a:cubicBezTo>
                  <a:cubicBezTo>
                    <a:pt x="7772" y="10782"/>
                    <a:pt x="10472" y="10782"/>
                    <a:pt x="13307" y="10782"/>
                  </a:cubicBezTo>
                  <a:cubicBezTo>
                    <a:pt x="13307" y="9967"/>
                    <a:pt x="13307" y="9152"/>
                    <a:pt x="13307" y="8337"/>
                  </a:cubicBezTo>
                  <a:cubicBezTo>
                    <a:pt x="10472" y="8337"/>
                    <a:pt x="7637" y="8337"/>
                    <a:pt x="4937" y="83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6A5CD70C-0377-4A4B-A916-6D56BEBA584A}"/>
                </a:ext>
              </a:extLst>
            </p:cNvPr>
            <p:cNvSpPr/>
            <p:nvPr/>
          </p:nvSpPr>
          <p:spPr>
            <a:xfrm>
              <a:off x="2476499" y="11417300"/>
              <a:ext cx="106262" cy="10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756" extrusionOk="0">
                  <a:moveTo>
                    <a:pt x="9818" y="20756"/>
                  </a:moveTo>
                  <a:cubicBezTo>
                    <a:pt x="5400" y="15291"/>
                    <a:pt x="2700" y="11648"/>
                    <a:pt x="0" y="8004"/>
                  </a:cubicBezTo>
                  <a:cubicBezTo>
                    <a:pt x="3682" y="5142"/>
                    <a:pt x="6873" y="978"/>
                    <a:pt x="10800" y="197"/>
                  </a:cubicBezTo>
                  <a:cubicBezTo>
                    <a:pt x="15709" y="-844"/>
                    <a:pt x="21600" y="2279"/>
                    <a:pt x="20373" y="8785"/>
                  </a:cubicBezTo>
                  <a:cubicBezTo>
                    <a:pt x="19636" y="12428"/>
                    <a:pt x="14727" y="15551"/>
                    <a:pt x="9818" y="2075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" name="Picture 2" descr="Icono del corazón - Descargar PNG/SVG transparente">
            <a:extLst>
              <a:ext uri="{FF2B5EF4-FFF2-40B4-BE49-F238E27FC236}">
                <a16:creationId xmlns:a16="http://schemas.microsoft.com/office/drawing/2014/main" xmlns="" id="{FD66793A-3653-4F5D-82A7-D37902E9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46" y="698515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4"/>
          <p:cNvSpPr txBox="1">
            <a:spLocks noGrp="1"/>
          </p:cNvSpPr>
          <p:nvPr>
            <p:ph type="title"/>
          </p:nvPr>
        </p:nvSpPr>
        <p:spPr>
          <a:xfrm>
            <a:off x="3018685" y="164992"/>
            <a:ext cx="3106629" cy="3963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AUTORAS</a:t>
            </a:r>
            <a:endParaRPr b="1" dirty="0"/>
          </a:p>
        </p:txBody>
      </p:sp>
      <p:sp>
        <p:nvSpPr>
          <p:cNvPr id="1532" name="Google Shape;1532;p14"/>
          <p:cNvSpPr txBox="1">
            <a:spLocks noGrp="1"/>
          </p:cNvSpPr>
          <p:nvPr>
            <p:ph type="body" idx="1"/>
          </p:nvPr>
        </p:nvSpPr>
        <p:spPr>
          <a:xfrm>
            <a:off x="466077" y="924878"/>
            <a:ext cx="4380282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CL" dirty="0">
                <a:solidFill>
                  <a:schemeClr val="accent2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Jacqueline Balcells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tx1">
                  <a:lumMod val="50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Nacida en Valparaíso en 1944, su verdadero nombre es Jacqueline </a:t>
            </a:r>
            <a:r>
              <a:rPr lang="es-MX" sz="1600" dirty="0" err="1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Marty</a:t>
            </a: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 Aboitiz. Balcells es el apellido de su esposo, el que adopta para firmar sus libros.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MX" sz="1600" dirty="0">
              <a:solidFill>
                <a:schemeClr val="tx1">
                  <a:lumMod val="50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Como escritora, ha creado una narrativa donde lo que predomina es la fantasía y lo maravilloso conjugado con un toque de realismo que busca la verdad. Sus cuentos se ambientan en lugares mágicos y a veces desconocidos, aunque también evocan espacios más concretos, el mar sobre todo.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1600" dirty="0"/>
          </a:p>
        </p:txBody>
      </p:sp>
      <p:sp>
        <p:nvSpPr>
          <p:cNvPr id="1534" name="Google Shape;1534;p1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604DECB-4C9B-459F-889E-EEB4ED8A76BD}"/>
              </a:ext>
            </a:extLst>
          </p:cNvPr>
          <p:cNvSpPr txBox="1"/>
          <p:nvPr/>
        </p:nvSpPr>
        <p:spPr>
          <a:xfrm>
            <a:off x="5419521" y="827315"/>
            <a:ext cx="292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1600" dirty="0">
                <a:latin typeface="Itim" panose="020B0604020202020204" charset="-34"/>
                <a:cs typeface="Itim" panose="020B0604020202020204" charset="-34"/>
              </a:rPr>
              <a:t>Inicia su trayectoria literaria por el año 1982, cuando vivía en Francia. De regreso en Chile en 1986, sigue publicando y luego se asocia con  </a:t>
            </a:r>
            <a:r>
              <a:rPr lang="es-MX" sz="1600" dirty="0">
                <a:solidFill>
                  <a:srgbClr val="FF0000"/>
                </a:solidFill>
                <a:latin typeface="Itim" panose="020B0604020202020204" charset="-34"/>
                <a:cs typeface="Itim" panose="020B0604020202020204" charset="-34"/>
              </a:rPr>
              <a:t>Ana María Güiraldes.</a:t>
            </a:r>
          </a:p>
        </p:txBody>
      </p:sp>
      <p:pic>
        <p:nvPicPr>
          <p:cNvPr id="2050" name="Picture 2" descr="Jacqueline Balcells, 1944-">
            <a:extLst>
              <a:ext uri="{FF2B5EF4-FFF2-40B4-BE49-F238E27FC236}">
                <a16:creationId xmlns:a16="http://schemas.microsoft.com/office/drawing/2014/main" xmlns="" id="{2CD9B3D2-D545-4D88-9AB2-25860C19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29" y="2396975"/>
            <a:ext cx="3192641" cy="25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4"/>
          <p:cNvSpPr txBox="1">
            <a:spLocks noGrp="1"/>
          </p:cNvSpPr>
          <p:nvPr>
            <p:ph type="title"/>
          </p:nvPr>
        </p:nvSpPr>
        <p:spPr>
          <a:xfrm>
            <a:off x="3018685" y="164992"/>
            <a:ext cx="3106629" cy="3963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AUTORAS</a:t>
            </a:r>
            <a:endParaRPr b="1" dirty="0"/>
          </a:p>
        </p:txBody>
      </p:sp>
      <p:sp>
        <p:nvSpPr>
          <p:cNvPr id="1532" name="Google Shape;1532;p14"/>
          <p:cNvSpPr txBox="1">
            <a:spLocks noGrp="1"/>
          </p:cNvSpPr>
          <p:nvPr>
            <p:ph type="body" idx="1"/>
          </p:nvPr>
        </p:nvSpPr>
        <p:spPr>
          <a:xfrm>
            <a:off x="191717" y="935762"/>
            <a:ext cx="3820887" cy="40427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CL" dirty="0">
                <a:solidFill>
                  <a:schemeClr val="accent2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Ana María Güiraldes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tx1">
                  <a:lumMod val="50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101600" indent="0" algn="just">
              <a:buNone/>
            </a:pP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Ana María Güiraldes se interesó desde muy pequeña por todo tipo de lecturas, desde las más tradicionales hasta las de aventuras.</a:t>
            </a:r>
          </a:p>
          <a:p>
            <a:pPr marL="101600" indent="0" algn="just">
              <a:buNone/>
            </a:pP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Estudió pedagogía en castellano, pero nunca ejerció, en cambio se dedicó a escribir y ha conseguido producir más de 350 libros, mucho de los cuales han sido elaborados con 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Jacqueline Balcells. </a:t>
            </a: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En 1992 publica la novela </a:t>
            </a:r>
            <a:r>
              <a:rPr lang="es-MX" sz="1600" i="1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Un embrujo de cinco siglos</a:t>
            </a: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, por la que ingresa a la Lista de Honor del IBBY.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1600" dirty="0"/>
          </a:p>
        </p:txBody>
      </p:sp>
      <p:sp>
        <p:nvSpPr>
          <p:cNvPr id="1534" name="Google Shape;1534;p1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6944441-4C21-4675-9D95-F94C9AA10628}"/>
              </a:ext>
            </a:extLst>
          </p:cNvPr>
          <p:cNvSpPr/>
          <p:nvPr/>
        </p:nvSpPr>
        <p:spPr>
          <a:xfrm>
            <a:off x="4955216" y="561292"/>
            <a:ext cx="382088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Por otra parte, ha incursionado en el género policial y de misterio, publicando </a:t>
            </a:r>
            <a:r>
              <a:rPr lang="es-MX" sz="1600" i="1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Trece casos misteriosos</a:t>
            </a: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 (1990) y </a:t>
            </a:r>
            <a:r>
              <a:rPr lang="es-MX" sz="1600" i="1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Querido fantasma</a:t>
            </a:r>
            <a:r>
              <a:rPr lang="es-MX" sz="1600" dirty="0">
                <a:solidFill>
                  <a:schemeClr val="tx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 (1992). Dentro de esta vertiente, publica una serie de novelas juveniles, protagonizadas por un personaje adolescente, llamado Emilia.</a:t>
            </a:r>
          </a:p>
          <a:p>
            <a:endParaRPr lang="es-MX" dirty="0"/>
          </a:p>
        </p:txBody>
      </p:sp>
      <p:pic>
        <p:nvPicPr>
          <p:cNvPr id="1028" name="Picture 4" descr="Ana María Güiraldes - Wikipedia, la enciclopedia libre">
            <a:extLst>
              <a:ext uri="{FF2B5EF4-FFF2-40B4-BE49-F238E27FC236}">
                <a16:creationId xmlns:a16="http://schemas.microsoft.com/office/drawing/2014/main" xmlns="" id="{5BA44A69-9FBD-4A86-9B3D-B9D460F7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14" y="2571750"/>
            <a:ext cx="1613579" cy="24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5"/>
          <p:cNvSpPr txBox="1">
            <a:spLocks noGrp="1"/>
          </p:cNvSpPr>
          <p:nvPr>
            <p:ph type="ctrTitle" idx="4294967295"/>
          </p:nvPr>
        </p:nvSpPr>
        <p:spPr>
          <a:xfrm>
            <a:off x="3816021" y="3018310"/>
            <a:ext cx="4604965" cy="79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El libro consta de ocho cuentos los cuales se encuentran ambientados en diversas épocas y lugares de la Historia de Chile. </a:t>
            </a:r>
            <a:endParaRPr sz="3200" dirty="0"/>
          </a:p>
        </p:txBody>
      </p:sp>
      <p:sp>
        <p:nvSpPr>
          <p:cNvPr id="1542" name="Google Shape;1542;p1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074" name="Picture 2" descr="Cuentos secretos de la historia de Chile">
            <a:extLst>
              <a:ext uri="{FF2B5EF4-FFF2-40B4-BE49-F238E27FC236}">
                <a16:creationId xmlns:a16="http://schemas.microsoft.com/office/drawing/2014/main" xmlns="" id="{114908E1-2D39-4942-A5C5-7E277D38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7" y="331512"/>
            <a:ext cx="3103747" cy="44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>
            <a:spLocks noGrp="1"/>
          </p:cNvSpPr>
          <p:nvPr>
            <p:ph type="ctrTitle"/>
          </p:nvPr>
        </p:nvSpPr>
        <p:spPr>
          <a:xfrm>
            <a:off x="557589" y="103946"/>
            <a:ext cx="74334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Sus cuentos:</a:t>
            </a:r>
            <a:endParaRPr sz="3600" dirty="0"/>
          </a:p>
        </p:txBody>
      </p:sp>
      <p:sp>
        <p:nvSpPr>
          <p:cNvPr id="1548" name="Google Shape;1548;p16"/>
          <p:cNvSpPr txBox="1">
            <a:spLocks noGrp="1"/>
          </p:cNvSpPr>
          <p:nvPr>
            <p:ph type="subTitle" idx="1"/>
          </p:nvPr>
        </p:nvSpPr>
        <p:spPr>
          <a:xfrm>
            <a:off x="1036719" y="970033"/>
            <a:ext cx="558803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TEA TEA  y la bandera Rapa – </a:t>
            </a:r>
            <a:r>
              <a:rPr lang="es-CL" b="1" dirty="0">
                <a:solidFill>
                  <a:schemeClr val="bg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N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ui.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549" name="Google Shape;1549;p16"/>
          <p:cNvSpPr/>
          <p:nvPr/>
        </p:nvSpPr>
        <p:spPr>
          <a:xfrm>
            <a:off x="218641" y="721946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122" name="Picture 2" descr="La historia del moái que Reino Unido &quot;robó&quot; de la Isla de Pascua">
            <a:extLst>
              <a:ext uri="{FF2B5EF4-FFF2-40B4-BE49-F238E27FC236}">
                <a16:creationId xmlns:a16="http://schemas.microsoft.com/office/drawing/2014/main" xmlns="" id="{A050E42E-460F-4402-AD10-9B91025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42" y="980909"/>
            <a:ext cx="2772440" cy="184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548;p16">
            <a:extLst>
              <a:ext uri="{FF2B5EF4-FFF2-40B4-BE49-F238E27FC236}">
                <a16:creationId xmlns:a16="http://schemas.microsoft.com/office/drawing/2014/main" xmlns="" id="{215D70F5-16DC-4D07-A4E5-0FC6DF63ED24}"/>
              </a:ext>
            </a:extLst>
          </p:cNvPr>
          <p:cNvSpPr txBox="1">
            <a:spLocks/>
          </p:cNvSpPr>
          <p:nvPr/>
        </p:nvSpPr>
        <p:spPr>
          <a:xfrm>
            <a:off x="374820" y="1538397"/>
            <a:ext cx="7798937" cy="417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Quicksand Light"/>
              <a:buNone/>
              <a:defRPr sz="22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68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6830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000"/>
              <a:buFont typeface="Quicksand Light"/>
              <a:buNone/>
              <a:defRPr sz="3000" b="0" i="0" u="none" strike="noStrike" cap="none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just">
              <a:spcAft>
                <a:spcPts val="600"/>
              </a:spcAft>
            </a:pPr>
            <a:r>
              <a:rPr lang="en" sz="2000" b="1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Protagosnistas: </a:t>
            </a:r>
            <a:r>
              <a:rPr lang="en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Tea Tea, </a:t>
            </a: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S</a:t>
            </a:r>
            <a:r>
              <a:rPr lang="en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 sin</a:t>
            </a: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tío orgullosa tres veces.</a:t>
            </a:r>
          </a:p>
          <a:p>
            <a:pPr marL="0" lvl="0" indent="0" algn="just">
              <a:spcAft>
                <a:spcPts val="600"/>
              </a:spcAft>
            </a:pP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Rapa Nui tiene la tierra más firme, Él ve a la bandera</a:t>
            </a:r>
          </a:p>
          <a:p>
            <a:pPr marL="0" lvl="0" indent="0" algn="just">
              <a:spcAft>
                <a:spcPts val="600"/>
              </a:spcAft>
            </a:pP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flamear. </a:t>
            </a:r>
          </a:p>
          <a:p>
            <a:pPr marL="0" lvl="0" indent="0" algn="just">
              <a:spcAft>
                <a:spcPts val="600"/>
              </a:spcAft>
            </a:pPr>
            <a:r>
              <a:rPr lang="es-CL" sz="2000" b="1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Conflicto: </a:t>
            </a: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Los hombres discuten a causa de la bandera.</a:t>
            </a:r>
          </a:p>
          <a:p>
            <a:pPr marL="0" lvl="0" indent="0" algn="just">
              <a:spcAft>
                <a:spcPts val="600"/>
              </a:spcAft>
            </a:pP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Existe una discusión sobre la nacionalidad. Un barco chileno espera la respuesta (Policarpo Toro).</a:t>
            </a:r>
          </a:p>
          <a:p>
            <a:pPr marL="0" lvl="0" indent="0" algn="just">
              <a:spcAft>
                <a:spcPts val="600"/>
              </a:spcAft>
            </a:pP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Tea </a:t>
            </a:r>
            <a:r>
              <a:rPr lang="es-CL" sz="2000" dirty="0" err="1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Tea</a:t>
            </a: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, </a:t>
            </a:r>
            <a:r>
              <a:rPr lang="es-CL" sz="2000" dirty="0" err="1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Siki</a:t>
            </a: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 y </a:t>
            </a:r>
            <a:r>
              <a:rPr lang="es-CL" sz="2000" dirty="0" err="1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Uho</a:t>
            </a: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 buscan una solución.</a:t>
            </a:r>
          </a:p>
          <a:p>
            <a:pPr marL="0" lvl="0" indent="0" algn="just">
              <a:spcAft>
                <a:spcPts val="600"/>
              </a:spcAft>
            </a:pPr>
            <a:r>
              <a:rPr lang="es-CL" sz="2000" dirty="0">
                <a:solidFill>
                  <a:schemeClr val="accent2">
                    <a:lumMod val="2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El capitán ordena izar la bandera chilena.</a:t>
            </a:r>
            <a:endParaRPr lang="en" sz="2000" dirty="0">
              <a:solidFill>
                <a:schemeClr val="accent2">
                  <a:lumMod val="25000"/>
                </a:schemeClr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0" indent="0" algn="just">
              <a:spcAft>
                <a:spcPts val="600"/>
              </a:spcAft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</a:pP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28"/>
          <p:cNvSpPr txBox="1">
            <a:spLocks noGrp="1"/>
          </p:cNvSpPr>
          <p:nvPr>
            <p:ph type="subTitle" idx="4294967295"/>
          </p:nvPr>
        </p:nvSpPr>
        <p:spPr>
          <a:xfrm>
            <a:off x="218308" y="567231"/>
            <a:ext cx="5959208" cy="33455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latin typeface="Itim" panose="020B0604020202020204" charset="-34"/>
                <a:cs typeface="Itim" panose="020B0604020202020204" charset="-34"/>
              </a:rPr>
              <a:t>Las plumas del arcoiris 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>
                <a:latin typeface="Itim" panose="020B0604020202020204" charset="-34"/>
                <a:cs typeface="Itim" panose="020B0604020202020204" charset="-34"/>
              </a:rPr>
              <a:t>  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b="1" dirty="0">
                <a:latin typeface="Itim" panose="020B0604020202020204" charset="-34"/>
                <a:cs typeface="Itim" panose="020B0604020202020204" charset="-34"/>
              </a:rPr>
              <a:t>Protagonista: </a:t>
            </a:r>
            <a:r>
              <a:rPr lang="es-CL" sz="2000" dirty="0">
                <a:latin typeface="Itim" panose="020B0604020202020204" charset="-34"/>
                <a:cs typeface="Itim" panose="020B0604020202020204" charset="-34"/>
              </a:rPr>
              <a:t>Martín, viaja en el barco “Trinidad” junto a su madre. Llega a Magallanes en la empresa de Pedro Sarmientos de Gamboa. Sueña con ver un Papagayo. 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CL" sz="2000" dirty="0">
                <a:latin typeface="Itim" panose="020B0604020202020204" charset="-34"/>
                <a:cs typeface="Itim" panose="020B0604020202020204" charset="-34"/>
              </a:rPr>
              <a:t>Algunos de sus conflictos son que el lugar no es lo que espera, la comida escasea y no logra ver un papagayo. </a:t>
            </a:r>
            <a:endParaRPr lang="en" sz="2000" dirty="0">
              <a:latin typeface="Itim" panose="020B0604020202020204" charset="-34"/>
              <a:cs typeface="Itim" panose="020B0604020202020204" charset="-34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sz="2400" dirty="0"/>
          </a:p>
        </p:txBody>
      </p:sp>
      <p:sp>
        <p:nvSpPr>
          <p:cNvPr id="1663" name="Google Shape;1663;p2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1549;p16">
            <a:extLst>
              <a:ext uri="{FF2B5EF4-FFF2-40B4-BE49-F238E27FC236}">
                <a16:creationId xmlns:a16="http://schemas.microsoft.com/office/drawing/2014/main" xmlns="" id="{ED2E2098-D5C7-4205-A0A3-A4F636580EE1}"/>
              </a:ext>
            </a:extLst>
          </p:cNvPr>
          <p:cNvSpPr/>
          <p:nvPr/>
        </p:nvSpPr>
        <p:spPr>
          <a:xfrm>
            <a:off x="218308" y="356379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075CC4D0-789E-46DD-B61A-FB47120F6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1" t="38836" r="78274" b="27516"/>
          <a:stretch/>
        </p:blipFill>
        <p:spPr>
          <a:xfrm>
            <a:off x="6500755" y="861237"/>
            <a:ext cx="2228576" cy="3200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2CA772-21A7-4076-8A0D-79533CA06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15" y="0"/>
            <a:ext cx="6122400" cy="2305727"/>
          </a:xfrm>
        </p:spPr>
        <p:txBody>
          <a:bodyPr/>
          <a:lstStyle/>
          <a:p>
            <a:pPr marL="12700" indent="0">
              <a:buNone/>
            </a:pPr>
            <a:endParaRPr lang="es-CL" sz="2000" dirty="0"/>
          </a:p>
          <a:p>
            <a:pPr marL="12700" indent="0">
              <a:buNone/>
            </a:pPr>
            <a:endParaRPr lang="es-CL" sz="2000" dirty="0"/>
          </a:p>
          <a:p>
            <a:pPr marL="12700" indent="0">
              <a:buNone/>
            </a:pPr>
            <a:endParaRPr lang="es-CL" sz="2000" dirty="0"/>
          </a:p>
          <a:p>
            <a:pPr marL="12700" indent="0">
              <a:buNone/>
            </a:pPr>
            <a:endParaRPr lang="es-CL" sz="2000" dirty="0"/>
          </a:p>
          <a:p>
            <a:pPr marL="12700" indent="0">
              <a:buNone/>
            </a:pPr>
            <a:endParaRPr lang="es-CL" sz="2000" dirty="0"/>
          </a:p>
          <a:p>
            <a:pPr marL="12700" indent="0">
              <a:buNone/>
            </a:pPr>
            <a:endParaRPr lang="es-CL" sz="2000" dirty="0"/>
          </a:p>
          <a:p>
            <a:pPr marL="12700" indent="0">
              <a:buNone/>
            </a:pPr>
            <a:endParaRPr lang="es-CL" sz="2000" dirty="0"/>
          </a:p>
          <a:p>
            <a:pPr marL="12700" indent="0" algn="just">
              <a:buNone/>
            </a:pPr>
            <a:r>
              <a:rPr lang="es-CL" sz="2200" b="1" dirty="0"/>
              <a:t>Los hijos del chileno</a:t>
            </a:r>
          </a:p>
          <a:p>
            <a:pPr marL="12700" indent="0" algn="just">
              <a:buNone/>
            </a:pPr>
            <a:endParaRPr lang="es-CL" sz="2200" b="1" dirty="0"/>
          </a:p>
          <a:p>
            <a:pPr marL="12700" indent="0" algn="just">
              <a:buNone/>
            </a:pPr>
            <a:r>
              <a:rPr lang="es-CL" sz="2000" b="1" dirty="0"/>
              <a:t>Protagonista: </a:t>
            </a:r>
            <a:r>
              <a:rPr lang="es-CL" sz="2000" dirty="0"/>
              <a:t>Aníbal, hijo de madre peruana y padre chileno, él tiene un hermano, Aníbal cree que los barcos se han ido.</a:t>
            </a:r>
          </a:p>
          <a:p>
            <a:pPr marL="12700" indent="0" algn="just">
              <a:buNone/>
            </a:pPr>
            <a:r>
              <a:rPr lang="es-CL" sz="2000" b="1" dirty="0"/>
              <a:t>Conflictos: </a:t>
            </a:r>
            <a:r>
              <a:rPr lang="es-CL" sz="2000" dirty="0"/>
              <a:t>Onofre se va a luchar contra los chilenos. El padre de Aníbal se va. La madre se</a:t>
            </a:r>
          </a:p>
          <a:p>
            <a:pPr marL="12700" indent="0" algn="just">
              <a:buNone/>
            </a:pPr>
            <a:r>
              <a:rPr lang="es-CL" sz="2000" dirty="0"/>
              <a:t> alegra por la llagada del Huáscar. </a:t>
            </a:r>
          </a:p>
          <a:p>
            <a:pPr marL="12700" indent="0" algn="just">
              <a:buNone/>
            </a:pPr>
            <a:r>
              <a:rPr lang="es-CL" sz="2000" dirty="0"/>
              <a:t>Aníbal pretende avisarle al padre que</a:t>
            </a:r>
          </a:p>
          <a:p>
            <a:pPr marL="12700" indent="0" algn="just">
              <a:buNone/>
            </a:pPr>
            <a:r>
              <a:rPr lang="es-CL" sz="2000" dirty="0"/>
              <a:t> serían atacados. </a:t>
            </a:r>
          </a:p>
        </p:txBody>
      </p:sp>
      <p:sp>
        <p:nvSpPr>
          <p:cNvPr id="6" name="Google Shape;1549;p16">
            <a:extLst>
              <a:ext uri="{FF2B5EF4-FFF2-40B4-BE49-F238E27FC236}">
                <a16:creationId xmlns:a16="http://schemas.microsoft.com/office/drawing/2014/main" xmlns="" id="{9EE9A565-C5EC-4F5E-9AF1-F39C6B77F84F}"/>
              </a:ext>
            </a:extLst>
          </p:cNvPr>
          <p:cNvSpPr/>
          <p:nvPr/>
        </p:nvSpPr>
        <p:spPr>
          <a:xfrm>
            <a:off x="324633" y="389459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9DA9C70-A4A4-4986-B064-75C4C8CF9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62350" r="34041" b="12584"/>
          <a:stretch/>
        </p:blipFill>
        <p:spPr bwMode="auto">
          <a:xfrm>
            <a:off x="5504738" y="2897514"/>
            <a:ext cx="3502955" cy="20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9"/>
          <p:cNvSpPr txBox="1">
            <a:spLocks noGrp="1"/>
          </p:cNvSpPr>
          <p:nvPr>
            <p:ph type="subTitle" idx="4294967295"/>
          </p:nvPr>
        </p:nvSpPr>
        <p:spPr>
          <a:xfrm>
            <a:off x="855300" y="589528"/>
            <a:ext cx="7433400" cy="4014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latin typeface="Itim" panose="020B0604020202020204" charset="-34"/>
                <a:cs typeface="Itim" panose="020B0604020202020204" charset="-34"/>
              </a:rPr>
              <a:t>La canción de Casimiro 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endParaRPr lang="en" b="1" dirty="0">
              <a:latin typeface="Itim" panose="020B0604020202020204" charset="-34"/>
              <a:cs typeface="Itim" panose="020B0604020202020204" charset="-34"/>
            </a:endParaRP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>
                <a:latin typeface="Itim" panose="020B0604020202020204" charset="-34"/>
                <a:cs typeface="Itim" panose="020B0604020202020204" charset="-34"/>
              </a:rPr>
              <a:t>Francisco, es un niño de ojos negros, se encuentra oculto en las calles del reino de Chile.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>
                <a:latin typeface="Itim" panose="020B0604020202020204" charset="-34"/>
                <a:cs typeface="Itim" panose="020B0604020202020204" charset="-34"/>
              </a:rPr>
              <a:t>Él roba un pañuelo de seda blanco.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CL" sz="2000" b="1" dirty="0">
                <a:latin typeface="Itim" panose="020B0604020202020204" charset="-34"/>
                <a:cs typeface="Itim" panose="020B0604020202020204" charset="-34"/>
              </a:rPr>
              <a:t>C</a:t>
            </a:r>
            <a:r>
              <a:rPr lang="en" sz="2000" b="1" dirty="0">
                <a:latin typeface="Itim" panose="020B0604020202020204" charset="-34"/>
                <a:cs typeface="Itim" panose="020B0604020202020204" charset="-34"/>
              </a:rPr>
              <a:t>onflic</a:t>
            </a:r>
            <a:r>
              <a:rPr lang="es-CL" sz="2000" b="1" dirty="0" err="1">
                <a:latin typeface="Itim" panose="020B0604020202020204" charset="-34"/>
                <a:cs typeface="Itim" panose="020B0604020202020204" charset="-34"/>
              </a:rPr>
              <a:t>to</a:t>
            </a:r>
            <a:r>
              <a:rPr lang="es-CL" sz="2000" b="1" dirty="0">
                <a:latin typeface="Itim" panose="020B0604020202020204" charset="-34"/>
                <a:cs typeface="Itim" panose="020B0604020202020204" charset="-34"/>
              </a:rPr>
              <a:t>: </a:t>
            </a:r>
            <a:r>
              <a:rPr lang="es-CL" sz="2000" dirty="0">
                <a:latin typeface="Itim" panose="020B0604020202020204" charset="-34"/>
                <a:cs typeface="Itim" panose="020B0604020202020204" charset="-34"/>
              </a:rPr>
              <a:t>Francisco es apresado y llevado a la casa de gobierno. Es por esto que busca una forma de liberarse del problema 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CL" sz="2000" dirty="0">
                <a:latin typeface="Itim" panose="020B0604020202020204" charset="-34"/>
                <a:cs typeface="Itim" panose="020B0604020202020204" charset="-34"/>
              </a:rPr>
              <a:t>(Casimiro Marcó del </a:t>
            </a:r>
            <a:r>
              <a:rPr lang="es-CL" sz="2000" dirty="0" err="1">
                <a:latin typeface="Itim" panose="020B0604020202020204" charset="-34"/>
                <a:cs typeface="Itim" panose="020B0604020202020204" charset="-34"/>
              </a:rPr>
              <a:t>Pontt</a:t>
            </a:r>
            <a:r>
              <a:rPr lang="es-CL" sz="2000" dirty="0">
                <a:latin typeface="Itim" panose="020B0604020202020204" charset="-34"/>
                <a:cs typeface="Itim" panose="020B0604020202020204" charset="-34"/>
              </a:rPr>
              <a:t> se queja de su olor)</a:t>
            </a:r>
            <a:endParaRPr sz="2000" dirty="0"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1573" name="Google Shape;1573;p1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1549;p16">
            <a:extLst>
              <a:ext uri="{FF2B5EF4-FFF2-40B4-BE49-F238E27FC236}">
                <a16:creationId xmlns:a16="http://schemas.microsoft.com/office/drawing/2014/main" xmlns="" id="{157EDA22-742D-482E-8329-68A217616B09}"/>
              </a:ext>
            </a:extLst>
          </p:cNvPr>
          <p:cNvSpPr/>
          <p:nvPr/>
        </p:nvSpPr>
        <p:spPr>
          <a:xfrm>
            <a:off x="218308" y="356379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4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0" name="Google Shape;524;p37">
            <a:extLst>
              <a:ext uri="{FF2B5EF4-FFF2-40B4-BE49-F238E27FC236}">
                <a16:creationId xmlns:a16="http://schemas.microsoft.com/office/drawing/2014/main" xmlns="" id="{E5C3E82B-78B7-4C2B-8EAA-A65117F7418B}"/>
              </a:ext>
            </a:extLst>
          </p:cNvPr>
          <p:cNvSpPr/>
          <p:nvPr/>
        </p:nvSpPr>
        <p:spPr>
          <a:xfrm rot="1506313">
            <a:off x="7844425" y="3849057"/>
            <a:ext cx="924187" cy="94623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bg1"/>
          </a:solidFill>
          <a:ln w="1217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524;p37">
            <a:extLst>
              <a:ext uri="{FF2B5EF4-FFF2-40B4-BE49-F238E27FC236}">
                <a16:creationId xmlns:a16="http://schemas.microsoft.com/office/drawing/2014/main" xmlns="" id="{DE0D7E21-332F-4C7E-977C-17EBF96A4772}"/>
              </a:ext>
            </a:extLst>
          </p:cNvPr>
          <p:cNvSpPr/>
          <p:nvPr/>
        </p:nvSpPr>
        <p:spPr>
          <a:xfrm rot="1022909">
            <a:off x="7210193" y="3986528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24;p37">
            <a:extLst>
              <a:ext uri="{FF2B5EF4-FFF2-40B4-BE49-F238E27FC236}">
                <a16:creationId xmlns:a16="http://schemas.microsoft.com/office/drawing/2014/main" xmlns="" id="{71F13751-8650-4BB8-9481-41480FDF1E4B}"/>
              </a:ext>
            </a:extLst>
          </p:cNvPr>
          <p:cNvSpPr/>
          <p:nvPr/>
        </p:nvSpPr>
        <p:spPr>
          <a:xfrm rot="946947">
            <a:off x="7858307" y="3203451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32"/>
          <p:cNvSpPr txBox="1">
            <a:spLocks noGrp="1"/>
          </p:cNvSpPr>
          <p:nvPr>
            <p:ph type="body" idx="4294967295"/>
          </p:nvPr>
        </p:nvSpPr>
        <p:spPr>
          <a:xfrm>
            <a:off x="989852" y="256617"/>
            <a:ext cx="5953207" cy="348604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Margarita y el poeta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b="1" dirty="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Protagonista: </a:t>
            </a:r>
            <a:r>
              <a:rPr lang="es-CL" sz="2000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Margarita, niña de buena situación , ella hablaba mejor francés que español, se aburre en chile. El tío Eduardo decide ayudarla.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Conflictos: </a:t>
            </a:r>
            <a:r>
              <a:rPr lang="es-CL" sz="2000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Margarita termina amando el libro pero ella lo pierde. El libro es hallado por un personaje de mal aspecto. Aún así se encuentra con un bello mensaje. </a:t>
            </a:r>
            <a:endParaRPr sz="2000" dirty="0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19" name="Google Shape;1719;p3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" name="Google Shape;1549;p16">
            <a:extLst>
              <a:ext uri="{FF2B5EF4-FFF2-40B4-BE49-F238E27FC236}">
                <a16:creationId xmlns:a16="http://schemas.microsoft.com/office/drawing/2014/main" xmlns="" id="{3542F679-E47E-4EFF-BFDE-76CA4C83EEDD}"/>
              </a:ext>
            </a:extLst>
          </p:cNvPr>
          <p:cNvSpPr/>
          <p:nvPr/>
        </p:nvSpPr>
        <p:spPr>
          <a:xfrm>
            <a:off x="260838" y="346929"/>
            <a:ext cx="636992" cy="736050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5</a:t>
            </a:r>
            <a:endParaRPr sz="32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" name="Google Shape;516;p37">
            <a:extLst>
              <a:ext uri="{FF2B5EF4-FFF2-40B4-BE49-F238E27FC236}">
                <a16:creationId xmlns:a16="http://schemas.microsoft.com/office/drawing/2014/main" xmlns="" id="{80363749-9EDB-441B-B478-B3FB9B5A1F45}"/>
              </a:ext>
            </a:extLst>
          </p:cNvPr>
          <p:cNvGrpSpPr/>
          <p:nvPr/>
        </p:nvGrpSpPr>
        <p:grpSpPr>
          <a:xfrm>
            <a:off x="6413244" y="3716761"/>
            <a:ext cx="1943947" cy="1323071"/>
            <a:chOff x="1934025" y="1001650"/>
            <a:chExt cx="415300" cy="355600"/>
          </a:xfrm>
        </p:grpSpPr>
        <p:sp>
          <p:nvSpPr>
            <p:cNvPr id="12" name="Google Shape;517;p37">
              <a:extLst>
                <a:ext uri="{FF2B5EF4-FFF2-40B4-BE49-F238E27FC236}">
                  <a16:creationId xmlns:a16="http://schemas.microsoft.com/office/drawing/2014/main" xmlns="" id="{D924B764-FB80-4605-950B-02184D3DFC22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37">
              <a:extLst>
                <a:ext uri="{FF2B5EF4-FFF2-40B4-BE49-F238E27FC236}">
                  <a16:creationId xmlns:a16="http://schemas.microsoft.com/office/drawing/2014/main" xmlns="" id="{94702F49-CB75-4EF1-B9AE-8CBAC3355B29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37">
              <a:extLst>
                <a:ext uri="{FF2B5EF4-FFF2-40B4-BE49-F238E27FC236}">
                  <a16:creationId xmlns:a16="http://schemas.microsoft.com/office/drawing/2014/main" xmlns="" id="{E503B6D0-8CB2-444C-9227-F2C2378B33E7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37">
              <a:extLst>
                <a:ext uri="{FF2B5EF4-FFF2-40B4-BE49-F238E27FC236}">
                  <a16:creationId xmlns:a16="http://schemas.microsoft.com/office/drawing/2014/main" xmlns="" id="{7D851F5C-C079-4099-948B-B8B897B69A7E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543;p37">
            <a:extLst>
              <a:ext uri="{FF2B5EF4-FFF2-40B4-BE49-F238E27FC236}">
                <a16:creationId xmlns:a16="http://schemas.microsoft.com/office/drawing/2014/main" xmlns="" id="{7EF2BE12-16FA-4003-B21D-0A4D2C20852F}"/>
              </a:ext>
            </a:extLst>
          </p:cNvPr>
          <p:cNvGrpSpPr/>
          <p:nvPr/>
        </p:nvGrpSpPr>
        <p:grpSpPr>
          <a:xfrm>
            <a:off x="6797622" y="3879818"/>
            <a:ext cx="366458" cy="366437"/>
            <a:chOff x="1923675" y="1633650"/>
            <a:chExt cx="436000" cy="435975"/>
          </a:xfrm>
        </p:grpSpPr>
        <p:sp>
          <p:nvSpPr>
            <p:cNvPr id="17" name="Google Shape;544;p37">
              <a:extLst>
                <a:ext uri="{FF2B5EF4-FFF2-40B4-BE49-F238E27FC236}">
                  <a16:creationId xmlns:a16="http://schemas.microsoft.com/office/drawing/2014/main" xmlns="" id="{E2E167E9-4CC5-4075-B506-9D3B65810B9F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5;p37">
              <a:extLst>
                <a:ext uri="{FF2B5EF4-FFF2-40B4-BE49-F238E27FC236}">
                  <a16:creationId xmlns:a16="http://schemas.microsoft.com/office/drawing/2014/main" xmlns="" id="{E40D4D05-D6FB-4648-934D-8EFBA1E58BCA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6;p37">
              <a:extLst>
                <a:ext uri="{FF2B5EF4-FFF2-40B4-BE49-F238E27FC236}">
                  <a16:creationId xmlns:a16="http://schemas.microsoft.com/office/drawing/2014/main" xmlns="" id="{4C33C11C-8D45-4295-B4C5-A6D9DF755F88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7;p37">
              <a:extLst>
                <a:ext uri="{FF2B5EF4-FFF2-40B4-BE49-F238E27FC236}">
                  <a16:creationId xmlns:a16="http://schemas.microsoft.com/office/drawing/2014/main" xmlns="" id="{26A98034-238B-498B-889A-9F606BD975E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1FF0B4B1-C440-420F-8A78-0210DEA31B73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8E7573AA-5395-48A6-A52A-00D627A8BD9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rsites template">
  <a:themeElements>
    <a:clrScheme name="Custom 347">
      <a:dk1>
        <a:srgbClr val="443F57"/>
      </a:dk1>
      <a:lt1>
        <a:srgbClr val="FFF9F7"/>
      </a:lt1>
      <a:dk2>
        <a:srgbClr val="928F9E"/>
      </a:dk2>
      <a:lt2>
        <a:srgbClr val="EEE2DE"/>
      </a:lt2>
      <a:accent1>
        <a:srgbClr val="FC8574"/>
      </a:accent1>
      <a:accent2>
        <a:srgbClr val="FECBC6"/>
      </a:accent2>
      <a:accent3>
        <a:srgbClr val="FDC572"/>
      </a:accent3>
      <a:accent4>
        <a:srgbClr val="6FD8BF"/>
      </a:accent4>
      <a:accent5>
        <a:srgbClr val="30607E"/>
      </a:accent5>
      <a:accent6>
        <a:srgbClr val="443F57"/>
      </a:accent6>
      <a:hlink>
        <a:srgbClr val="645A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670</Words>
  <Application>Microsoft Office PowerPoint</Application>
  <PresentationFormat>Presentación en pantalla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Sniglet</vt:lpstr>
      <vt:lpstr>Gill Sans Light</vt:lpstr>
      <vt:lpstr>Calibri</vt:lpstr>
      <vt:lpstr>Itim</vt:lpstr>
      <vt:lpstr>Montserrat</vt:lpstr>
      <vt:lpstr>Quicksand Light</vt:lpstr>
      <vt:lpstr>Thersites template</vt:lpstr>
      <vt:lpstr>Cuentos secretos de la Historia de Chile. </vt:lpstr>
      <vt:lpstr>AUTORAS</vt:lpstr>
      <vt:lpstr>AUTORAS</vt:lpstr>
      <vt:lpstr>El libro consta de ocho cuentos los cuales se encuentran ambientados en diversas épocas y lugares de la Historia de Chile. </vt:lpstr>
      <vt:lpstr>Sus cuentos:</vt:lpstr>
      <vt:lpstr>Presentación de PowerPoint</vt:lpstr>
      <vt:lpstr>Presentación de PowerPoint</vt:lpstr>
      <vt:lpstr>Presentación de PowerPoint</vt:lpstr>
      <vt:lpstr>Presentación de PowerPoint</vt:lpstr>
      <vt:lpstr>Micaela   Protagonista: Micaela, ayuda a su hermana a conquistar a        Samuel.  Los padres de la hermana quieren casarla con un hombre mayor. Crean un plan.  Conflictos: Samuel sigue pareciendo pobre y Mercedes baila con Juan Hipólito, Samuel se entristece.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Cuentos secretos de la Historia de Chile.</dc:title>
  <dc:creator>Bernardita</dc:creator>
  <cp:lastModifiedBy>Enlaces</cp:lastModifiedBy>
  <cp:revision>3</cp:revision>
  <dcterms:modified xsi:type="dcterms:W3CDTF">2020-10-05T20:41:33Z</dcterms:modified>
</cp:coreProperties>
</file>