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B7BA49-A30B-4059-ABB9-CEF52D1A136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1D9374-7D64-4AC9-BADD-9A5263B9A423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333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BA49-A30B-4059-ABB9-CEF52D1A136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374-7D64-4AC9-BADD-9A5263B9A4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050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BA49-A30B-4059-ABB9-CEF52D1A136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374-7D64-4AC9-BADD-9A5263B9A4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69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BA49-A30B-4059-ABB9-CEF52D1A136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374-7D64-4AC9-BADD-9A5263B9A4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383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B7BA49-A30B-4059-ABB9-CEF52D1A136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81D9374-7D64-4AC9-BADD-9A5263B9A423}" type="slidenum">
              <a:rPr lang="es-CL" smtClean="0"/>
              <a:t>‹Nº›</a:t>
            </a:fld>
            <a:endParaRPr lang="es-C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714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BA49-A30B-4059-ABB9-CEF52D1A136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374-7D64-4AC9-BADD-9A5263B9A4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909142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BA49-A30B-4059-ABB9-CEF52D1A136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374-7D64-4AC9-BADD-9A5263B9A4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275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BA49-A30B-4059-ABB9-CEF52D1A136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374-7D64-4AC9-BADD-9A5263B9A4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73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BA49-A30B-4059-ABB9-CEF52D1A136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9374-7D64-4AC9-BADD-9A5263B9A4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881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3B7BA49-A30B-4059-ABB9-CEF52D1A136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81D9374-7D64-4AC9-BADD-9A5263B9A423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00087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3B7BA49-A30B-4059-ABB9-CEF52D1A136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81D9374-7D64-4AC9-BADD-9A5263B9A4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260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B7BA49-A30B-4059-ABB9-CEF52D1A136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1D9374-7D64-4AC9-BADD-9A5263B9A423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228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uGzVpZHWQz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785EE-41EF-4B8F-8EA0-5E375BE73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686" y="281072"/>
            <a:ext cx="9144000" cy="818979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Arial"/>
                <a:cs typeface="Segoe UI"/>
              </a:rPr>
              <a:t>San Fernando </a:t>
            </a:r>
            <a:r>
              <a:rPr lang="es-ES" sz="2000" b="1" dirty="0" err="1">
                <a:latin typeface="Arial"/>
                <a:cs typeface="Segoe UI"/>
              </a:rPr>
              <a:t>College</a:t>
            </a:r>
            <a:r>
              <a:rPr lang="es-ES" sz="2000" b="1" dirty="0">
                <a:latin typeface="Arial"/>
                <a:cs typeface="Segoe UI"/>
              </a:rPr>
              <a:t> </a:t>
            </a:r>
            <a:r>
              <a:rPr lang="es-CL" sz="2000" b="1" dirty="0">
                <a:latin typeface="Arial"/>
                <a:cs typeface="Segoe UI"/>
              </a:rPr>
              <a:t>​</a:t>
            </a:r>
            <a:br>
              <a:rPr lang="es-CL" sz="2000" b="1" dirty="0">
                <a:latin typeface="Arial"/>
                <a:cs typeface="Segoe UI"/>
              </a:rPr>
            </a:br>
            <a:r>
              <a:rPr lang="es-ES" sz="2000" b="1" dirty="0">
                <a:latin typeface="Arial"/>
                <a:cs typeface="Segoe UI"/>
              </a:rPr>
              <a:t>Programa de Integración Escolar</a:t>
            </a:r>
            <a:r>
              <a:rPr lang="en-US" sz="2000" b="1" dirty="0">
                <a:latin typeface="Arial"/>
                <a:cs typeface="Segoe UI"/>
              </a:rPr>
              <a:t>​</a:t>
            </a:r>
            <a:br>
              <a:rPr lang="en-US" sz="2000" b="1" dirty="0">
                <a:latin typeface="Arial"/>
                <a:cs typeface="Segoe UI"/>
              </a:rPr>
            </a:br>
            <a:r>
              <a:rPr lang="es-ES" sz="2000" b="1" dirty="0" err="1">
                <a:latin typeface="Arial"/>
                <a:cs typeface="Segoe UI"/>
              </a:rPr>
              <a:t>Prof</a:t>
            </a:r>
            <a:r>
              <a:rPr lang="es-ES" sz="2000" b="1" dirty="0">
                <a:latin typeface="Arial"/>
                <a:cs typeface="Segoe UI"/>
              </a:rPr>
              <a:t> </a:t>
            </a:r>
            <a:r>
              <a:rPr lang="es-ES" sz="2000" b="1" dirty="0" err="1">
                <a:latin typeface="Arial"/>
                <a:cs typeface="Segoe UI"/>
              </a:rPr>
              <a:t>especialista:Carla</a:t>
            </a:r>
            <a:r>
              <a:rPr lang="es-ES" sz="2000" b="1" dirty="0">
                <a:latin typeface="Arial"/>
                <a:cs typeface="Segoe UI"/>
              </a:rPr>
              <a:t> Pereira S</a:t>
            </a:r>
            <a:endParaRPr lang="es-CL" sz="2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004C7E-543F-4524-9C18-63CF12F14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88" y="1482289"/>
            <a:ext cx="12374879" cy="29936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L" sz="4400" b="1" dirty="0">
                <a:latin typeface="Arial" panose="020B0604020202020204" pitchFamily="34" charset="0"/>
                <a:cs typeface="Arial" panose="020B0604020202020204" pitchFamily="34" charset="0"/>
              </a:rPr>
              <a:t>MATERIAL COMPLEMENTARIO LENGUAJE </a:t>
            </a:r>
          </a:p>
          <a:p>
            <a:pPr>
              <a:lnSpc>
                <a:spcPct val="100000"/>
              </a:lnSpc>
            </a:pPr>
            <a:r>
              <a:rPr lang="es-CL" sz="4400" b="1" dirty="0">
                <a:latin typeface="Arial" panose="020B0604020202020204" pitchFamily="34" charset="0"/>
                <a:cs typeface="Arial" panose="020B0604020202020204" pitchFamily="34" charset="0"/>
              </a:rPr>
              <a:t>Y COMUNICACIÓN </a:t>
            </a:r>
          </a:p>
          <a:p>
            <a:pPr>
              <a:lnSpc>
                <a:spcPct val="100000"/>
              </a:lnSpc>
            </a:pPr>
            <a:r>
              <a:rPr lang="es-CL" sz="4400" b="1" dirty="0">
                <a:latin typeface="Arial" panose="020B0604020202020204" pitchFamily="34" charset="0"/>
                <a:cs typeface="Arial" panose="020B0604020202020204" pitchFamily="34" charset="0"/>
              </a:rPr>
              <a:t>TUTORIAL USO CANVA PARA INFOGRAFÍA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391B9565-2658-4C7E-A7D4-E7BAC0CDE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/>
          <a:stretch/>
        </p:blipFill>
        <p:spPr>
          <a:xfrm>
            <a:off x="9636369" y="4314277"/>
            <a:ext cx="2555631" cy="2523219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1F46402A-7727-4A5D-8354-FC153606B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49225"/>
            <a:ext cx="11160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86E025-0544-46D5-B556-A67275477143}"/>
              </a:ext>
            </a:extLst>
          </p:cNvPr>
          <p:cNvSpPr txBox="1"/>
          <p:nvPr/>
        </p:nvSpPr>
        <p:spPr>
          <a:xfrm>
            <a:off x="281354" y="5021768"/>
            <a:ext cx="8975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4000" b="1" dirty="0">
                <a:latin typeface="Arial"/>
                <a:cs typeface="Calibri"/>
              </a:rPr>
              <a:t>Curso:</a:t>
            </a:r>
            <a:r>
              <a:rPr lang="es-ES" sz="4000" dirty="0">
                <a:latin typeface="Arial"/>
                <a:cs typeface="Calibri"/>
              </a:rPr>
              <a:t> 5° Año básico "A" - "B" - "C"</a:t>
            </a:r>
          </a:p>
        </p:txBody>
      </p:sp>
    </p:spTree>
    <p:extLst>
      <p:ext uri="{BB962C8B-B14F-4D97-AF65-F5344CB8AC3E}">
        <p14:creationId xmlns:p14="http://schemas.microsoft.com/office/powerpoint/2010/main" val="345141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A2712-EC1F-4C04-B24A-0A9303E9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116499"/>
            <a:ext cx="11384521" cy="6712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SÉPTIMO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:ELEGIR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QUE QUEREMOS DISEÑAR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5F3452AB-CC66-4F0A-B045-256DFBC5D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7" y="787791"/>
            <a:ext cx="11210088" cy="59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6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5D9B0-E54A-49B3-98A0-672B2E0D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50" y="125975"/>
            <a:ext cx="11893061" cy="704020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OCTAVO</a:t>
            </a:r>
            <a:r>
              <a:rPr lang="es-CL" sz="4000" dirty="0"/>
              <a:t>: </a:t>
            </a:r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SELECCIONAR CATEGORÍA 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03E40A9F-8760-404A-9F48-77990C896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144"/>
            <a:ext cx="5471652" cy="578885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0A36887A-7E52-4060-B2B9-DA39D309E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52" y="1069144"/>
            <a:ext cx="6720348" cy="57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1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DDD6C-7C58-4A10-9A51-D825F9E80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46" y="1575582"/>
            <a:ext cx="3807654" cy="26165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NOVENO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: SELECCIONAR LA INFOGRAFÍA DE EDUCACIÓN  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8EFD9BF1-26F5-4FB1-87D2-64A15D3EE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3" r="1" b="301"/>
          <a:stretch/>
        </p:blipFill>
        <p:spPr>
          <a:xfrm>
            <a:off x="302084" y="772358"/>
            <a:ext cx="7977242" cy="54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CEF74-1EF7-4EB1-858C-86F32B0C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954" y="773724"/>
            <a:ext cx="3083855" cy="35484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DÉCIMO PASO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COMENZAR A EDITAR LA INFOGRAFIA SELECCIONADA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C74BA838-BA23-4EAA-93B3-91F042601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" r="1" b="1899"/>
          <a:stretch/>
        </p:blipFill>
        <p:spPr>
          <a:xfrm>
            <a:off x="545238" y="593352"/>
            <a:ext cx="7995402" cy="56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5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4618F-5ACC-4BED-8BF2-1C916ABF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190" y="2124222"/>
            <a:ext cx="5188986" cy="19272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LINK PARA VER TUTORIAL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https://www.youtube.com/watch?v=uGzVpZHWQzc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2ADA7C05-15E2-4BAC-9A6D-699D38AC3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/>
          <a:stretch/>
        </p:blipFill>
        <p:spPr>
          <a:xfrm>
            <a:off x="559999" y="449037"/>
            <a:ext cx="5016580" cy="49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1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32D9D0-C00F-433B-9D43-BD9A54FA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7" y="133644"/>
            <a:ext cx="11672669" cy="788426"/>
          </a:xfrm>
        </p:spPr>
        <p:txBody>
          <a:bodyPr>
            <a:normAutofit fontScale="90000"/>
          </a:bodyPr>
          <a:lstStyle/>
          <a:p>
            <a:r>
              <a:rPr lang="es-CL" dirty="0"/>
              <a:t>P </a:t>
            </a:r>
            <a:r>
              <a:rPr lang="es-CL" dirty="0">
                <a:solidFill>
                  <a:srgbClr val="FF0000"/>
                </a:solidFill>
              </a:rPr>
              <a:t>PASO UNO: </a:t>
            </a:r>
            <a:r>
              <a:rPr lang="es-CL" dirty="0"/>
              <a:t>BUSCAMOS LA PÁGINA WEB 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02B69FEE-C587-4066-87A2-A3C627188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1513"/>
            <a:ext cx="5758376" cy="516284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9E952D68-C660-4B96-A70D-2445FA9802B4}"/>
              </a:ext>
            </a:extLst>
          </p:cNvPr>
          <p:cNvSpPr/>
          <p:nvPr/>
        </p:nvSpPr>
        <p:spPr>
          <a:xfrm>
            <a:off x="5758376" y="3429000"/>
            <a:ext cx="1617784" cy="132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512CD14-F1B3-41A6-B98E-622714339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12" y="1561513"/>
            <a:ext cx="4417257" cy="51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8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B217C2AD-51B4-40CE-A71F-F5D3F846D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F1BF92E-23CF-4BFE-9E1F-C359BACFA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DFEF8384-2545-4ACD-9071-49DD1CFC4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xmlns="" id="{F77DB8FA-61A7-4DE7-A777-6D258D172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6B157C-54EE-494F-9ACF-64A6AB53C444}"/>
              </a:ext>
            </a:extLst>
          </p:cNvPr>
          <p:cNvSpPr txBox="1"/>
          <p:nvPr/>
        </p:nvSpPr>
        <p:spPr>
          <a:xfrm>
            <a:off x="644854" y="643464"/>
            <a:ext cx="3437290" cy="437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cap="all" spc="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PASO DOS: </a:t>
            </a:r>
            <a:r>
              <a:rPr lang="en-US" sz="4800" b="1" cap="all" spc="80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INGRESAR A LA PÁGINA DE CANVA  </a:t>
            </a:r>
            <a:endParaRPr lang="en-US" sz="5100" b="1" cap="all" spc="800" dirty="0">
              <a:solidFill>
                <a:srgbClr val="2A1A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C7046FFF-B4FA-4122-A7C9-79B10828E1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r="16472" b="-2"/>
          <a:stretch/>
        </p:blipFill>
        <p:spPr>
          <a:xfrm>
            <a:off x="5627156" y="643464"/>
            <a:ext cx="5646613" cy="55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3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A44FB29A-6E1C-4D1F-98F6-A4C825D1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52" y="828133"/>
            <a:ext cx="4665217" cy="315302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TRES:</a:t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ELEGIMOS COMO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QUEREMOS REGISTRARNOS EN CANVA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230B23-4E06-4920-8185-8820DFCD3D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r="12348" b="-1"/>
          <a:stretch/>
        </p:blipFill>
        <p:spPr>
          <a:xfrm>
            <a:off x="5922492" y="928201"/>
            <a:ext cx="5536001" cy="49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1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21FF4F-702D-4B4E-B740-7B0E54FA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513" y="45525"/>
            <a:ext cx="10975145" cy="9392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CUATRO</a:t>
            </a:r>
            <a:r>
              <a:rPr lang="en-US" sz="36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kern="1200" dirty="0">
                <a:latin typeface="Arial" panose="020B0604020202020204" pitchFamily="34" charset="0"/>
                <a:cs typeface="Arial" panose="020B0604020202020204" pitchFamily="34" charset="0"/>
              </a:rPr>
              <a:t>Selecciona  tu correo  </a:t>
            </a:r>
            <a:endParaRPr lang="en-US" sz="36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EBC53901-BF75-4AC8-8846-FE28F7590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8971"/>
            <a:ext cx="8984566" cy="485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5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228E4-203E-481E-BE57-955C0CD7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54" y="323557"/>
            <a:ext cx="10953577" cy="7455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Dato extra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Eleccion con tu correo electrónico  </a:t>
            </a:r>
          </a:p>
        </p:txBody>
      </p:sp>
      <p:pic>
        <p:nvPicPr>
          <p:cNvPr id="6" name="Picture 5" descr="Letter&#10;&#10;Description automatically generated">
            <a:extLst>
              <a:ext uri="{FF2B5EF4-FFF2-40B4-BE49-F238E27FC236}">
                <a16:creationId xmlns:a16="http://schemas.microsoft.com/office/drawing/2014/main" xmlns="" id="{F83B9C5C-F290-42BB-B428-8B6B2D7DAE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6"/>
          <a:stretch/>
        </p:blipFill>
        <p:spPr>
          <a:xfrm>
            <a:off x="5405566" y="1069145"/>
            <a:ext cx="6258705" cy="5205045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07020044-1136-4D3B-B952-8766531007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 r="-3" b="12516"/>
          <a:stretch/>
        </p:blipFill>
        <p:spPr>
          <a:xfrm>
            <a:off x="0" y="1069145"/>
            <a:ext cx="5328850" cy="52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7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DE3ECB9-A966-4079-A4C4-79BD1C31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12" y="121359"/>
            <a:ext cx="11600588" cy="7364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Paso quinto: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seleccionar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uso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daremos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61E45FB5-5E48-4BA0-BE13-D3E46BF75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6" y="1175976"/>
            <a:ext cx="11015944" cy="48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5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4F3992F5-2526-413E-85BF-FF36B85B0F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7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CD576-C580-401D-A0EA-8B49789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" y="105545"/>
            <a:ext cx="11977469" cy="1111982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 paso SEXTO</a:t>
            </a:r>
            <a:r>
              <a:rPr lang="es-CL" dirty="0"/>
              <a:t>: </a:t>
            </a:r>
            <a:r>
              <a:rPr lang="es-CL" sz="4000" dirty="0"/>
              <a:t>seleccionar quien esta en tu equipo  </a:t>
            </a:r>
            <a:endParaRPr lang="es-CL" dirty="0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228107EF-5588-4062-B784-B83C9D647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11" y="837699"/>
            <a:ext cx="10823918" cy="5914756"/>
          </a:xfrm>
        </p:spPr>
      </p:pic>
    </p:spTree>
    <p:extLst>
      <p:ext uri="{BB962C8B-B14F-4D97-AF65-F5344CB8AC3E}">
        <p14:creationId xmlns:p14="http://schemas.microsoft.com/office/powerpoint/2010/main" val="386820869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111</Words>
  <Application>Microsoft Office PowerPoint</Application>
  <PresentationFormat>Personalizado</PresentationFormat>
  <Paragraphs>17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Badge</vt:lpstr>
      <vt:lpstr>San Fernando College ​ Programa de Integración Escolar​ Prof especialista:Carla Pereira S</vt:lpstr>
      <vt:lpstr>P PASO UNO: BUSCAMOS LA PÁGINA WEB </vt:lpstr>
      <vt:lpstr>Presentación de PowerPoint</vt:lpstr>
      <vt:lpstr>PASO TRES:   ELEGIMOS COMO  QUEREMOS REGISTRARNOS EN CANVA  </vt:lpstr>
      <vt:lpstr>PASO CUATRO: Selecciona  tu correo  </vt:lpstr>
      <vt:lpstr>Dato extra: Eleccion con tu correo electrónico  </vt:lpstr>
      <vt:lpstr>Paso quinto: seleccionar el uso que daremos </vt:lpstr>
      <vt:lpstr>Presentación de PowerPoint</vt:lpstr>
      <vt:lpstr> paso SEXTO: seleccionar quien esta en tu equipo  </vt:lpstr>
      <vt:lpstr>PASO SÉPTIMO:ELEGIR QUE QUEREMOS DISEÑAR   </vt:lpstr>
      <vt:lpstr>PASO OCTAVO: SELECCIONAR CATEGORÍA </vt:lpstr>
      <vt:lpstr>PASO NOVENO: SELECCIONAR LA INFOGRAFÍA DE EDUCACIÓN  </vt:lpstr>
      <vt:lpstr>DÉCIMO PASO COMENZAR A EDITAR LA INFOGRAFIA SELECCIONADA </vt:lpstr>
      <vt:lpstr>LINK PARA VER TUTORIAL   https://www.youtube.com/watch?v=uGzVpZHWQzc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Fernando College ​ Programa de Integración Escolar​ Prof especialista:Carla Pereira S</dc:title>
  <dc:creator>Carla Constanza Pereira Solis</dc:creator>
  <cp:lastModifiedBy>Enlaces</cp:lastModifiedBy>
  <cp:revision>2</cp:revision>
  <dcterms:created xsi:type="dcterms:W3CDTF">2020-10-03T21:04:39Z</dcterms:created>
  <dcterms:modified xsi:type="dcterms:W3CDTF">2020-10-05T19:23:51Z</dcterms:modified>
</cp:coreProperties>
</file>