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sldIdLst>
    <p:sldId id="256" r:id="rId2"/>
    <p:sldId id="259" r:id="rId3"/>
    <p:sldId id="275" r:id="rId4"/>
    <p:sldId id="283" r:id="rId5"/>
    <p:sldId id="277" r:id="rId6"/>
    <p:sldId id="278" r:id="rId7"/>
    <p:sldId id="279" r:id="rId8"/>
    <p:sldId id="282" r:id="rId9"/>
    <p:sldId id="271" r:id="rId10"/>
    <p:sldId id="272" r:id="rId11"/>
    <p:sldId id="263" r:id="rId1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4" autoAdjust="0"/>
    <p:restoredTop sz="94660"/>
  </p:normalViewPr>
  <p:slideViewPr>
    <p:cSldViewPr snapToGrid="0">
      <p:cViewPr>
        <p:scale>
          <a:sx n="66" d="100"/>
          <a:sy n="66" d="100"/>
        </p:scale>
        <p:origin x="-888"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3C6B24-26BF-4AE7-BDBA-D47C618DCA1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L"/>
        </a:p>
      </dgm:t>
    </dgm:pt>
    <dgm:pt modelId="{E3020033-48C2-43E2-8F57-C086908E1C34}">
      <dgm:prSet phldrT="[Texto]" custT="1"/>
      <dgm:spPr>
        <a:solidFill>
          <a:srgbClr val="FFC000"/>
        </a:solidFill>
      </dgm:spPr>
      <dgm:t>
        <a:bodyPr/>
        <a:lstStyle/>
        <a:p>
          <a:r>
            <a:rPr lang="es-CL" sz="2800" dirty="0" smtClean="0"/>
            <a:t>ADALBERTO “ADA”</a:t>
          </a:r>
          <a:endParaRPr lang="es-CL" sz="2800" dirty="0"/>
        </a:p>
      </dgm:t>
    </dgm:pt>
    <dgm:pt modelId="{B460B0EE-B6ED-4464-860D-309A2579CC61}" type="parTrans" cxnId="{556B1CE7-53C7-420B-A38C-65FDC01FCD28}">
      <dgm:prSet/>
      <dgm:spPr/>
      <dgm:t>
        <a:bodyPr/>
        <a:lstStyle/>
        <a:p>
          <a:endParaRPr lang="es-CL"/>
        </a:p>
      </dgm:t>
    </dgm:pt>
    <dgm:pt modelId="{CC49BFD2-3ED4-45A8-AB14-D3A880B73045}" type="sibTrans" cxnId="{556B1CE7-53C7-420B-A38C-65FDC01FCD28}">
      <dgm:prSet/>
      <dgm:spPr/>
      <dgm:t>
        <a:bodyPr/>
        <a:lstStyle/>
        <a:p>
          <a:endParaRPr lang="es-CL"/>
        </a:p>
      </dgm:t>
    </dgm:pt>
    <dgm:pt modelId="{E91CA126-73D0-43B0-A72A-B507500E96EE}">
      <dgm:prSet phldrT="[Texto]"/>
      <dgm:spPr/>
      <dgm:t>
        <a:bodyPr/>
        <a:lstStyle/>
        <a:p>
          <a:r>
            <a:rPr lang="es-CL" dirty="0" smtClean="0"/>
            <a:t>Madre y padre de Yoyito y Ada 	</a:t>
          </a:r>
          <a:endParaRPr lang="es-CL" dirty="0"/>
        </a:p>
      </dgm:t>
    </dgm:pt>
    <dgm:pt modelId="{FAC668DA-165C-400D-B23F-6FB3C2A5632C}" type="parTrans" cxnId="{A77D45AB-4E89-472F-A45C-9E730D28F738}">
      <dgm:prSet/>
      <dgm:spPr/>
      <dgm:t>
        <a:bodyPr/>
        <a:lstStyle/>
        <a:p>
          <a:endParaRPr lang="es-CL"/>
        </a:p>
      </dgm:t>
    </dgm:pt>
    <dgm:pt modelId="{76A7C88D-54C7-4002-9D2C-5805FB679ED4}" type="sibTrans" cxnId="{A77D45AB-4E89-472F-A45C-9E730D28F738}">
      <dgm:prSet/>
      <dgm:spPr/>
      <dgm:t>
        <a:bodyPr/>
        <a:lstStyle/>
        <a:p>
          <a:endParaRPr lang="es-CL"/>
        </a:p>
      </dgm:t>
    </dgm:pt>
    <dgm:pt modelId="{16AD5638-3CB7-44CE-A22D-6BEC3EE74D6D}">
      <dgm:prSet/>
      <dgm:spPr>
        <a:solidFill>
          <a:schemeClr val="accent2">
            <a:lumMod val="75000"/>
          </a:schemeClr>
        </a:solidFill>
      </dgm:spPr>
      <dgm:t>
        <a:bodyPr/>
        <a:lstStyle/>
        <a:p>
          <a:r>
            <a:rPr lang="es-CL" dirty="0" smtClean="0"/>
            <a:t>YOYITO</a:t>
          </a:r>
        </a:p>
        <a:p>
          <a:r>
            <a:rPr lang="es-CL" dirty="0" smtClean="0"/>
            <a:t>Hermano pequeño </a:t>
          </a:r>
          <a:endParaRPr lang="es-CL" dirty="0"/>
        </a:p>
      </dgm:t>
    </dgm:pt>
    <dgm:pt modelId="{B9391579-69F6-400E-ACFA-E8C40EB0930C}" type="parTrans" cxnId="{B86928DF-79DE-47FA-B0BB-77F4BC921FF7}">
      <dgm:prSet/>
      <dgm:spPr/>
      <dgm:t>
        <a:bodyPr/>
        <a:lstStyle/>
        <a:p>
          <a:endParaRPr lang="es-CL"/>
        </a:p>
      </dgm:t>
    </dgm:pt>
    <dgm:pt modelId="{CEC51C25-A7EE-47D9-A872-CB969E5AA675}" type="sibTrans" cxnId="{B86928DF-79DE-47FA-B0BB-77F4BC921FF7}">
      <dgm:prSet/>
      <dgm:spPr/>
      <dgm:t>
        <a:bodyPr/>
        <a:lstStyle/>
        <a:p>
          <a:endParaRPr lang="es-CL"/>
        </a:p>
      </dgm:t>
    </dgm:pt>
    <dgm:pt modelId="{7AD646A1-058D-47A3-B9D4-6C1E75FF488F}" type="pres">
      <dgm:prSet presAssocID="{0E3C6B24-26BF-4AE7-BDBA-D47C618DCA15}" presName="Name0" presStyleCnt="0">
        <dgm:presLayoutVars>
          <dgm:dir/>
          <dgm:animLvl val="lvl"/>
          <dgm:resizeHandles val="exact"/>
        </dgm:presLayoutVars>
      </dgm:prSet>
      <dgm:spPr/>
      <dgm:t>
        <a:bodyPr/>
        <a:lstStyle/>
        <a:p>
          <a:endParaRPr lang="es-CL"/>
        </a:p>
      </dgm:t>
    </dgm:pt>
    <dgm:pt modelId="{1FA4FE71-163E-4697-AD14-5A87ADCCDFB8}" type="pres">
      <dgm:prSet presAssocID="{E3020033-48C2-43E2-8F57-C086908E1C34}" presName="linNode" presStyleCnt="0"/>
      <dgm:spPr/>
    </dgm:pt>
    <dgm:pt modelId="{93AC0322-F52A-4849-AF8A-F31C37BBB46E}" type="pres">
      <dgm:prSet presAssocID="{E3020033-48C2-43E2-8F57-C086908E1C34}" presName="parentText" presStyleLbl="node1" presStyleIdx="0" presStyleCnt="3" custAng="20933841" custScaleX="70867" custScaleY="27123" custLinFactNeighborX="-87987" custLinFactNeighborY="59057">
        <dgm:presLayoutVars>
          <dgm:chMax val="1"/>
          <dgm:bulletEnabled val="1"/>
        </dgm:presLayoutVars>
      </dgm:prSet>
      <dgm:spPr/>
      <dgm:t>
        <a:bodyPr/>
        <a:lstStyle/>
        <a:p>
          <a:endParaRPr lang="es-CL"/>
        </a:p>
      </dgm:t>
    </dgm:pt>
    <dgm:pt modelId="{E439231C-CC0A-48E4-96A7-B61C8919B85C}" type="pres">
      <dgm:prSet presAssocID="{CC49BFD2-3ED4-45A8-AB14-D3A880B73045}" presName="sp" presStyleCnt="0"/>
      <dgm:spPr/>
    </dgm:pt>
    <dgm:pt modelId="{D4234516-32A4-4581-B489-3DF2C98C4AE4}" type="pres">
      <dgm:prSet presAssocID="{16AD5638-3CB7-44CE-A22D-6BEC3EE74D6D}" presName="linNode" presStyleCnt="0"/>
      <dgm:spPr/>
    </dgm:pt>
    <dgm:pt modelId="{8E3D5201-1239-41FC-9974-E35200F99A0F}" type="pres">
      <dgm:prSet presAssocID="{16AD5638-3CB7-44CE-A22D-6BEC3EE74D6D}" presName="parentText" presStyleLbl="node1" presStyleIdx="1" presStyleCnt="3" custAng="21053196" custScaleX="52522" custScaleY="28983" custLinFactNeighborX="42634" custLinFactNeighborY="-37052">
        <dgm:presLayoutVars>
          <dgm:chMax val="1"/>
          <dgm:bulletEnabled val="1"/>
        </dgm:presLayoutVars>
      </dgm:prSet>
      <dgm:spPr/>
      <dgm:t>
        <a:bodyPr/>
        <a:lstStyle/>
        <a:p>
          <a:endParaRPr lang="es-CL"/>
        </a:p>
      </dgm:t>
    </dgm:pt>
    <dgm:pt modelId="{645F6DCC-205D-4879-A2CF-B0F8FA379F07}" type="pres">
      <dgm:prSet presAssocID="{CEC51C25-A7EE-47D9-A872-CB969E5AA675}" presName="sp" presStyleCnt="0"/>
      <dgm:spPr/>
    </dgm:pt>
    <dgm:pt modelId="{F3F73BAD-6A7E-4C68-B1D9-622CE20AF8CD}" type="pres">
      <dgm:prSet presAssocID="{E91CA126-73D0-43B0-A72A-B507500E96EE}" presName="linNode" presStyleCnt="0"/>
      <dgm:spPr/>
    </dgm:pt>
    <dgm:pt modelId="{762F4935-A39F-4EC0-81D8-414117D844D5}" type="pres">
      <dgm:prSet presAssocID="{E91CA126-73D0-43B0-A72A-B507500E96EE}" presName="parentText" presStyleLbl="node1" presStyleIdx="2" presStyleCnt="3" custAng="20661229" custScaleX="72300" custScaleY="17101" custLinFactNeighborX="6698" custLinFactNeighborY="-32964">
        <dgm:presLayoutVars>
          <dgm:chMax val="1"/>
          <dgm:bulletEnabled val="1"/>
        </dgm:presLayoutVars>
      </dgm:prSet>
      <dgm:spPr/>
      <dgm:t>
        <a:bodyPr/>
        <a:lstStyle/>
        <a:p>
          <a:endParaRPr lang="es-CL"/>
        </a:p>
      </dgm:t>
    </dgm:pt>
  </dgm:ptLst>
  <dgm:cxnLst>
    <dgm:cxn modelId="{556B1CE7-53C7-420B-A38C-65FDC01FCD28}" srcId="{0E3C6B24-26BF-4AE7-BDBA-D47C618DCA15}" destId="{E3020033-48C2-43E2-8F57-C086908E1C34}" srcOrd="0" destOrd="0" parTransId="{B460B0EE-B6ED-4464-860D-309A2579CC61}" sibTransId="{CC49BFD2-3ED4-45A8-AB14-D3A880B73045}"/>
    <dgm:cxn modelId="{B86928DF-79DE-47FA-B0BB-77F4BC921FF7}" srcId="{0E3C6B24-26BF-4AE7-BDBA-D47C618DCA15}" destId="{16AD5638-3CB7-44CE-A22D-6BEC3EE74D6D}" srcOrd="1" destOrd="0" parTransId="{B9391579-69F6-400E-ACFA-E8C40EB0930C}" sibTransId="{CEC51C25-A7EE-47D9-A872-CB969E5AA675}"/>
    <dgm:cxn modelId="{9CDBD908-BD2E-48B3-903C-26C9E402D811}" type="presOf" srcId="{E3020033-48C2-43E2-8F57-C086908E1C34}" destId="{93AC0322-F52A-4849-AF8A-F31C37BBB46E}" srcOrd="0" destOrd="0" presId="urn:microsoft.com/office/officeart/2005/8/layout/vList5"/>
    <dgm:cxn modelId="{1284EF9E-FD03-4829-B680-5D0AF893037E}" type="presOf" srcId="{0E3C6B24-26BF-4AE7-BDBA-D47C618DCA15}" destId="{7AD646A1-058D-47A3-B9D4-6C1E75FF488F}" srcOrd="0" destOrd="0" presId="urn:microsoft.com/office/officeart/2005/8/layout/vList5"/>
    <dgm:cxn modelId="{B49CD71A-B017-4F5F-9F16-42C051BE7BC9}" type="presOf" srcId="{16AD5638-3CB7-44CE-A22D-6BEC3EE74D6D}" destId="{8E3D5201-1239-41FC-9974-E35200F99A0F}" srcOrd="0" destOrd="0" presId="urn:microsoft.com/office/officeart/2005/8/layout/vList5"/>
    <dgm:cxn modelId="{4F8E15BD-0E20-495E-A4CD-1F39B588881E}" type="presOf" srcId="{E91CA126-73D0-43B0-A72A-B507500E96EE}" destId="{762F4935-A39F-4EC0-81D8-414117D844D5}" srcOrd="0" destOrd="0" presId="urn:microsoft.com/office/officeart/2005/8/layout/vList5"/>
    <dgm:cxn modelId="{A77D45AB-4E89-472F-A45C-9E730D28F738}" srcId="{0E3C6B24-26BF-4AE7-BDBA-D47C618DCA15}" destId="{E91CA126-73D0-43B0-A72A-B507500E96EE}" srcOrd="2" destOrd="0" parTransId="{FAC668DA-165C-400D-B23F-6FB3C2A5632C}" sibTransId="{76A7C88D-54C7-4002-9D2C-5805FB679ED4}"/>
    <dgm:cxn modelId="{6E3E6994-41DF-493A-AFFD-63E7BC1C2D65}" type="presParOf" srcId="{7AD646A1-058D-47A3-B9D4-6C1E75FF488F}" destId="{1FA4FE71-163E-4697-AD14-5A87ADCCDFB8}" srcOrd="0" destOrd="0" presId="urn:microsoft.com/office/officeart/2005/8/layout/vList5"/>
    <dgm:cxn modelId="{A4C1D690-286A-4739-9A62-DFB7BC7C97E5}" type="presParOf" srcId="{1FA4FE71-163E-4697-AD14-5A87ADCCDFB8}" destId="{93AC0322-F52A-4849-AF8A-F31C37BBB46E}" srcOrd="0" destOrd="0" presId="urn:microsoft.com/office/officeart/2005/8/layout/vList5"/>
    <dgm:cxn modelId="{F74416CE-7D22-4FDE-967D-572E4D378CBF}" type="presParOf" srcId="{7AD646A1-058D-47A3-B9D4-6C1E75FF488F}" destId="{E439231C-CC0A-48E4-96A7-B61C8919B85C}" srcOrd="1" destOrd="0" presId="urn:microsoft.com/office/officeart/2005/8/layout/vList5"/>
    <dgm:cxn modelId="{6E8D4632-FC5D-4FC6-823F-08E160DC25D8}" type="presParOf" srcId="{7AD646A1-058D-47A3-B9D4-6C1E75FF488F}" destId="{D4234516-32A4-4581-B489-3DF2C98C4AE4}" srcOrd="2" destOrd="0" presId="urn:microsoft.com/office/officeart/2005/8/layout/vList5"/>
    <dgm:cxn modelId="{1293DA78-FF09-4D0A-B261-4732F3409FEB}" type="presParOf" srcId="{D4234516-32A4-4581-B489-3DF2C98C4AE4}" destId="{8E3D5201-1239-41FC-9974-E35200F99A0F}" srcOrd="0" destOrd="0" presId="urn:microsoft.com/office/officeart/2005/8/layout/vList5"/>
    <dgm:cxn modelId="{CC390CD9-9AA1-42E4-8221-8509DA0EAB11}" type="presParOf" srcId="{7AD646A1-058D-47A3-B9D4-6C1E75FF488F}" destId="{645F6DCC-205D-4879-A2CF-B0F8FA379F07}" srcOrd="3" destOrd="0" presId="urn:microsoft.com/office/officeart/2005/8/layout/vList5"/>
    <dgm:cxn modelId="{7AE01D87-2B1D-4854-9414-491FB6F537BD}" type="presParOf" srcId="{7AD646A1-058D-47A3-B9D4-6C1E75FF488F}" destId="{F3F73BAD-6A7E-4C68-B1D9-622CE20AF8CD}" srcOrd="4" destOrd="0" presId="urn:microsoft.com/office/officeart/2005/8/layout/vList5"/>
    <dgm:cxn modelId="{DC27725F-815D-4D17-8DE6-7E707986AE97}" type="presParOf" srcId="{F3F73BAD-6A7E-4C68-B1D9-622CE20AF8CD}" destId="{762F4935-A39F-4EC0-81D8-414117D844D5}"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C0322-F52A-4849-AF8A-F31C37BBB46E}">
      <dsp:nvSpPr>
        <dsp:cNvPr id="0" name=""/>
        <dsp:cNvSpPr/>
      </dsp:nvSpPr>
      <dsp:spPr>
        <a:xfrm rot="20933841">
          <a:off x="611209" y="4086265"/>
          <a:ext cx="2936204" cy="1643084"/>
        </a:xfrm>
        <a:prstGeom prst="roundRect">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CL" sz="2800" kern="1200" dirty="0" smtClean="0"/>
            <a:t>ADALBERTO “ADA”</a:t>
          </a:r>
          <a:endParaRPr lang="es-CL" sz="2800" kern="1200" dirty="0"/>
        </a:p>
      </dsp:txBody>
      <dsp:txXfrm>
        <a:off x="691418" y="4166474"/>
        <a:ext cx="2775786" cy="1482666"/>
      </dsp:txXfrm>
    </dsp:sp>
    <dsp:sp modelId="{8E3D5201-1239-41FC-9974-E35200F99A0F}">
      <dsp:nvSpPr>
        <dsp:cNvPr id="0" name=""/>
        <dsp:cNvSpPr/>
      </dsp:nvSpPr>
      <dsp:spPr>
        <a:xfrm rot="21053196">
          <a:off x="6023177" y="210057"/>
          <a:ext cx="2176123" cy="175576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CL" sz="2300" kern="1200" dirty="0" smtClean="0"/>
            <a:t>YOYITO</a:t>
          </a:r>
        </a:p>
        <a:p>
          <a:pPr lvl="0" algn="ctr" defTabSz="1022350">
            <a:lnSpc>
              <a:spcPct val="90000"/>
            </a:lnSpc>
            <a:spcBef>
              <a:spcPct val="0"/>
            </a:spcBef>
            <a:spcAft>
              <a:spcPct val="35000"/>
            </a:spcAft>
          </a:pPr>
          <a:r>
            <a:rPr lang="es-CL" sz="2300" kern="1200" dirty="0" smtClean="0"/>
            <a:t>Hermano pequeño </a:t>
          </a:r>
          <a:endParaRPr lang="es-CL" sz="2300" kern="1200" dirty="0"/>
        </a:p>
      </dsp:txBody>
      <dsp:txXfrm>
        <a:off x="6108886" y="295766"/>
        <a:ext cx="2004705" cy="1584343"/>
      </dsp:txXfrm>
    </dsp:sp>
    <dsp:sp modelId="{762F4935-A39F-4EC0-81D8-414117D844D5}">
      <dsp:nvSpPr>
        <dsp:cNvPr id="0" name=""/>
        <dsp:cNvSpPr/>
      </dsp:nvSpPr>
      <dsp:spPr>
        <a:xfrm rot="20661229">
          <a:off x="4534255" y="2516360"/>
          <a:ext cx="2995577" cy="10359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CL" sz="2300" kern="1200" dirty="0" smtClean="0"/>
            <a:t>Madre y padre de Yoyito y Ada 	</a:t>
          </a:r>
          <a:endParaRPr lang="es-CL" sz="2300" kern="1200" dirty="0"/>
        </a:p>
      </dsp:txBody>
      <dsp:txXfrm>
        <a:off x="4584826" y="2566931"/>
        <a:ext cx="2894435" cy="9348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7917B82F-714B-4A1F-A8BF-243693780656}" type="datetimeFigureOut">
              <a:rPr lang="es-CL" smtClean="0"/>
              <a:t>05-10-2020</a:t>
            </a:fld>
            <a:endParaRPr lang="es-C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s-C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AD2980F-4CCA-44F1-83B5-68DDC2E909AD}" type="slidenum">
              <a:rPr lang="es-CL" smtClean="0"/>
              <a:t>‹Nº›</a:t>
            </a:fld>
            <a:endParaRPr lang="es-CL"/>
          </a:p>
        </p:txBody>
      </p:sp>
    </p:spTree>
    <p:extLst>
      <p:ext uri="{BB962C8B-B14F-4D97-AF65-F5344CB8AC3E}">
        <p14:creationId xmlns:p14="http://schemas.microsoft.com/office/powerpoint/2010/main" val="33851914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9965768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31096154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s-ES" smtClean="0"/>
              <a:t>Haga clic para modificar el estilo de título del patrón</a:t>
            </a:r>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85" lvl="0" indent="-524920">
              <a:spcBef>
                <a:spcPts val="800"/>
              </a:spcBef>
              <a:spcAft>
                <a:spcPts val="0"/>
              </a:spcAft>
              <a:buSzPts val="2600"/>
              <a:buChar char="◈"/>
              <a:defRPr sz="3467"/>
            </a:lvl1pPr>
            <a:lvl2pPr marL="1219170" lvl="1" indent="-524920">
              <a:spcBef>
                <a:spcPts val="0"/>
              </a:spcBef>
              <a:spcAft>
                <a:spcPts val="0"/>
              </a:spcAft>
              <a:buSzPts val="2600"/>
              <a:buChar char="◆"/>
              <a:defRPr sz="3467"/>
            </a:lvl2pPr>
            <a:lvl3pPr marL="1828754" lvl="2" indent="-524920">
              <a:spcBef>
                <a:spcPts val="0"/>
              </a:spcBef>
              <a:spcAft>
                <a:spcPts val="0"/>
              </a:spcAft>
              <a:buSzPts val="2600"/>
              <a:buChar char="◇"/>
              <a:defRPr sz="3467"/>
            </a:lvl3pPr>
            <a:lvl4pPr marL="2438339" lvl="3" indent="-524920">
              <a:spcBef>
                <a:spcPts val="0"/>
              </a:spcBef>
              <a:spcAft>
                <a:spcPts val="0"/>
              </a:spcAft>
              <a:buSzPts val="2600"/>
              <a:buChar char="⬥"/>
              <a:defRPr sz="3467"/>
            </a:lvl4pPr>
            <a:lvl5pPr marL="3047924" lvl="4" indent="-524920">
              <a:spcBef>
                <a:spcPts val="0"/>
              </a:spcBef>
              <a:spcAft>
                <a:spcPts val="0"/>
              </a:spcAft>
              <a:buSzPts val="2600"/>
              <a:buChar char="⬦"/>
              <a:defRPr sz="3467"/>
            </a:lvl5pPr>
            <a:lvl6pPr marL="3657509" lvl="5" indent="-524920">
              <a:spcBef>
                <a:spcPts val="0"/>
              </a:spcBef>
              <a:spcAft>
                <a:spcPts val="0"/>
              </a:spcAft>
              <a:buSzPts val="2600"/>
              <a:buChar char="⬦"/>
              <a:defRPr sz="3467"/>
            </a:lvl6pPr>
            <a:lvl7pPr marL="4267093" lvl="6" indent="-524920">
              <a:spcBef>
                <a:spcPts val="0"/>
              </a:spcBef>
              <a:spcAft>
                <a:spcPts val="0"/>
              </a:spcAft>
              <a:buSzPts val="2600"/>
              <a:buChar char="⬦"/>
              <a:defRPr sz="3467"/>
            </a:lvl7pPr>
            <a:lvl8pPr marL="4876678" lvl="7" indent="-524920">
              <a:spcBef>
                <a:spcPts val="0"/>
              </a:spcBef>
              <a:spcAft>
                <a:spcPts val="0"/>
              </a:spcAft>
              <a:buSzPts val="2600"/>
              <a:buChar char="⬦"/>
              <a:defRPr sz="3467"/>
            </a:lvl8pPr>
            <a:lvl9pPr marL="5486263" lvl="8" indent="-524920">
              <a:spcBef>
                <a:spcPts val="0"/>
              </a:spcBef>
              <a:spcAft>
                <a:spcPts val="0"/>
              </a:spcAft>
              <a:buSzPts val="2600"/>
              <a:buChar char="⬦"/>
              <a:defRPr sz="3467"/>
            </a:lvl9pPr>
          </a:lstStyle>
          <a:p>
            <a:pPr lvl="0"/>
            <a:r>
              <a:rPr lang="es-ES" smtClean="0"/>
              <a:t>Haga clic para modificar el estilo de texto del patrón</a:t>
            </a: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EAD2980F-4CCA-44F1-83B5-68DDC2E909AD}" type="slidenum">
              <a:rPr lang="es-CL" smtClean="0"/>
              <a:t>‹Nº›</a:t>
            </a:fld>
            <a:endParaRPr lang="es-CL"/>
          </a:p>
        </p:txBody>
      </p:sp>
    </p:spTree>
    <p:extLst>
      <p:ext uri="{BB962C8B-B14F-4D97-AF65-F5344CB8AC3E}">
        <p14:creationId xmlns:p14="http://schemas.microsoft.com/office/powerpoint/2010/main" val="290938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s-ES" smtClean="0"/>
              <a:t>Haga clic para modificar el estilo de título del patrón</a:t>
            </a:r>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pPr lvl="0"/>
            <a:r>
              <a:rPr lang="es-ES" smtClean="0"/>
              <a:t>Haga clic para modificar el estilo de texto del patrón</a:t>
            </a: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pPr lvl="0"/>
            <a:r>
              <a:rPr lang="es-ES" smtClean="0"/>
              <a:t>Haga clic para modificar el estilo de texto del patrón</a:t>
            </a: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EAD2980F-4CCA-44F1-83B5-68DDC2E909AD}" type="slidenum">
              <a:rPr lang="es-CL" smtClean="0"/>
              <a:t>‹Nº›</a:t>
            </a:fld>
            <a:endParaRPr lang="es-CL"/>
          </a:p>
        </p:txBody>
      </p:sp>
    </p:spTree>
    <p:extLst>
      <p:ext uri="{BB962C8B-B14F-4D97-AF65-F5344CB8AC3E}">
        <p14:creationId xmlns:p14="http://schemas.microsoft.com/office/powerpoint/2010/main" val="395166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2412667" y="1968000"/>
            <a:ext cx="81708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Char char="◈"/>
              <a:defRPr b="1" i="1"/>
            </a:lvl1pPr>
            <a:lvl2pPr marL="1219170" lvl="1" indent="-507987" rtl="0">
              <a:spcBef>
                <a:spcPts val="0"/>
              </a:spcBef>
              <a:spcAft>
                <a:spcPts val="0"/>
              </a:spcAft>
              <a:buSzPts val="2400"/>
              <a:buChar char="◆"/>
              <a:defRPr b="1" i="1"/>
            </a:lvl2pPr>
            <a:lvl3pPr marL="1828754" lvl="2" indent="-507987" rtl="0">
              <a:spcBef>
                <a:spcPts val="0"/>
              </a:spcBef>
              <a:spcAft>
                <a:spcPts val="0"/>
              </a:spcAft>
              <a:buSzPts val="2400"/>
              <a:buChar char="◇"/>
              <a:defRPr b="1" i="1"/>
            </a:lvl3pPr>
            <a:lvl4pPr marL="2438339" lvl="3" indent="-457189" rtl="0">
              <a:spcBef>
                <a:spcPts val="0"/>
              </a:spcBef>
              <a:spcAft>
                <a:spcPts val="0"/>
              </a:spcAft>
              <a:buSzPts val="1800"/>
              <a:buChar char="⬥"/>
              <a:defRPr b="1" i="1"/>
            </a:lvl4pPr>
            <a:lvl5pPr marL="3047924" lvl="4" indent="-457189" rtl="0">
              <a:spcBef>
                <a:spcPts val="0"/>
              </a:spcBef>
              <a:spcAft>
                <a:spcPts val="0"/>
              </a:spcAft>
              <a:buSzPts val="1800"/>
              <a:buChar char="⬦"/>
              <a:defRPr b="1" i="1"/>
            </a:lvl5pPr>
            <a:lvl6pPr marL="3657509" lvl="5" indent="-457189" rtl="0">
              <a:spcBef>
                <a:spcPts val="0"/>
              </a:spcBef>
              <a:spcAft>
                <a:spcPts val="0"/>
              </a:spcAft>
              <a:buSzPts val="1800"/>
              <a:buChar char="⬦"/>
              <a:defRPr b="1" i="1"/>
            </a:lvl6pPr>
            <a:lvl7pPr marL="4267093" lvl="6" indent="-457189" rtl="0">
              <a:spcBef>
                <a:spcPts val="0"/>
              </a:spcBef>
              <a:spcAft>
                <a:spcPts val="0"/>
              </a:spcAft>
              <a:buSzPts val="1800"/>
              <a:buChar char="⬦"/>
              <a:defRPr b="1" i="1"/>
            </a:lvl7pPr>
            <a:lvl8pPr marL="4876678" lvl="7" indent="-457189" rtl="0">
              <a:spcBef>
                <a:spcPts val="0"/>
              </a:spcBef>
              <a:spcAft>
                <a:spcPts val="0"/>
              </a:spcAft>
              <a:buSzPts val="1800"/>
              <a:buChar char="⬦"/>
              <a:defRPr b="1" i="1"/>
            </a:lvl8pPr>
            <a:lvl9pPr marL="5486263" lvl="8" indent="-457189">
              <a:spcBef>
                <a:spcPts val="0"/>
              </a:spcBef>
              <a:spcAft>
                <a:spcPts val="0"/>
              </a:spcAft>
              <a:buSzPts val="1800"/>
              <a:buChar char="⬦"/>
              <a:defRPr b="1" i="1"/>
            </a:lvl9pPr>
          </a:lstStyle>
          <a:p>
            <a:pPr lvl="0"/>
            <a:r>
              <a:rPr lang="es-ES" smtClean="0"/>
              <a:t>Haga clic para modificar el estilo de texto del patrón</a:t>
            </a:r>
          </a:p>
        </p:txBody>
      </p:sp>
      <p:sp>
        <p:nvSpPr>
          <p:cNvPr id="19" name="Google Shape;19;p4"/>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EAD2980F-4CCA-44F1-83B5-68DDC2E909AD}" type="slidenum">
              <a:rPr lang="es-CL" smtClean="0"/>
              <a:t>‹Nº›</a:t>
            </a:fld>
            <a:endParaRPr lang="es-CL"/>
          </a:p>
        </p:txBody>
      </p:sp>
    </p:spTree>
    <p:extLst>
      <p:ext uri="{BB962C8B-B14F-4D97-AF65-F5344CB8AC3E}">
        <p14:creationId xmlns:p14="http://schemas.microsoft.com/office/powerpoint/2010/main" val="96501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3418184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B61BEF0D-F0BB-DE4B-95CE-6DB70DBA9567}" type="datetimeFigureOut">
              <a:rPr lang="en-US" smtClean="0"/>
              <a:pPr/>
              <a:t>10/5/2020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598871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2215025341"/>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1415326158"/>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2529629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D2980F-4CCA-44F1-83B5-68DDC2E909AD}" type="slidenum">
              <a:rPr lang="es-CL" smtClean="0"/>
              <a:t>‹Nº›</a:t>
            </a:fld>
            <a:endParaRPr lang="es-CL"/>
          </a:p>
        </p:txBody>
      </p:sp>
    </p:spTree>
    <p:extLst>
      <p:ext uri="{BB962C8B-B14F-4D97-AF65-F5344CB8AC3E}">
        <p14:creationId xmlns:p14="http://schemas.microsoft.com/office/powerpoint/2010/main" val="41892134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42A54C80-263E-416B-A8E0-580EDEADCBDC}" type="datetimeFigureOut">
              <a:rPr lang="en-US" smtClean="0"/>
              <a:t>10/5/2020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EAD2980F-4CCA-44F1-83B5-68DDC2E909AD}" type="slidenum">
              <a:rPr lang="es-CL" smtClean="0"/>
              <a:t>‹Nº›</a:t>
            </a:fld>
            <a:endParaRPr lang="es-C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6765819"/>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61BEF0D-F0BB-DE4B-95CE-6DB70DBA9567}" type="datetimeFigureOut">
              <a:rPr lang="en-US" smtClean="0"/>
              <a:pPr/>
              <a:t>10/5/2020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AD2980F-4CCA-44F1-83B5-68DDC2E909AD}" type="slidenum">
              <a:rPr lang="es-CL" smtClean="0"/>
              <a:t>‹Nº›</a:t>
            </a:fld>
            <a:endParaRPr lang="es-C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65935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61BEF0D-F0BB-DE4B-95CE-6DB70DBA9567}" type="datetimeFigureOut">
              <a:rPr lang="en-US" smtClean="0"/>
              <a:pPr/>
              <a:t>10/5/2020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AD2980F-4CCA-44F1-83B5-68DDC2E909AD}" type="slidenum">
              <a:rPr lang="es-CL" smtClean="0"/>
              <a:t>‹Nº›</a:t>
            </a:fld>
            <a:endParaRPr lang="es-CL"/>
          </a:p>
        </p:txBody>
      </p:sp>
    </p:spTree>
    <p:extLst>
      <p:ext uri="{BB962C8B-B14F-4D97-AF65-F5344CB8AC3E}">
        <p14:creationId xmlns:p14="http://schemas.microsoft.com/office/powerpoint/2010/main" val="110304670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ransition>
    <p:fade thruBlk="1"/>
  </p:transition>
  <p:timing>
    <p:tnLst>
      <p:par>
        <p:cTn id="1" dur="indefinite" restart="never" nodeType="tmRoot"/>
      </p:par>
    </p:tnLst>
  </p:timing>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5.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microsoft.com/office/2007/relationships/media" Target="../media/media12.wma"/><Relationship Id="rId7" Type="http://schemas.openxmlformats.org/officeDocument/2006/relationships/image" Target="../media/image5.png"/><Relationship Id="rId2" Type="http://schemas.microsoft.com/office/2007/relationships/media" Target="../media/media11.wma"/><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slideLayout" Target="../slideLayouts/slideLayout14.xml"/><Relationship Id="rId4" Type="http://schemas.openxmlformats.org/officeDocument/2006/relationships/audio" Target="../media/media12.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5.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90881" y="1507233"/>
            <a:ext cx="5239229" cy="2033990"/>
          </a:xfrm>
        </p:spPr>
        <p:txBody>
          <a:bodyPr/>
          <a:lstStyle/>
          <a:p>
            <a:r>
              <a:rPr lang="es-CL" sz="3200" dirty="0" smtClean="0">
                <a:latin typeface="Tempus Sans ITC" panose="04020404030D07020202" pitchFamily="82" charset="0"/>
                <a:cs typeface="MV Boli" panose="02000500030200090000" pitchFamily="2" charset="0"/>
              </a:rPr>
              <a:t>Material de apoyo</a:t>
            </a:r>
            <a:br>
              <a:rPr lang="es-CL" sz="3200" dirty="0" smtClean="0">
                <a:latin typeface="Tempus Sans ITC" panose="04020404030D07020202" pitchFamily="82" charset="0"/>
                <a:cs typeface="MV Boli" panose="02000500030200090000" pitchFamily="2" charset="0"/>
              </a:rPr>
            </a:br>
            <a:r>
              <a:rPr lang="es-CL" sz="3200" dirty="0" smtClean="0">
                <a:latin typeface="Tempus Sans ITC" panose="04020404030D07020202" pitchFamily="82" charset="0"/>
                <a:cs typeface="MV Boli" panose="02000500030200090000" pitchFamily="2" charset="0"/>
              </a:rPr>
              <a:t>Lenguaje </a:t>
            </a:r>
            <a:r>
              <a:rPr lang="es-CL" sz="3200" dirty="0" smtClean="0">
                <a:latin typeface="Stencil" panose="040409050D0802020404" pitchFamily="82" charset="0"/>
                <a:cs typeface="MV Boli" panose="02000500030200090000" pitchFamily="2" charset="0"/>
              </a:rPr>
              <a:t>3°Básicos</a:t>
            </a:r>
            <a:endParaRPr lang="es-CL" sz="3200" dirty="0">
              <a:latin typeface="Stencil" panose="040409050D0802020404" pitchFamily="82" charset="0"/>
              <a:cs typeface="MV Boli" panose="02000500030200090000" pitchFamily="2" charset="0"/>
            </a:endParaRPr>
          </a:p>
        </p:txBody>
      </p:sp>
      <p:sp>
        <p:nvSpPr>
          <p:cNvPr id="3" name="Subtítulo 2"/>
          <p:cNvSpPr>
            <a:spLocks noGrp="1"/>
          </p:cNvSpPr>
          <p:nvPr>
            <p:ph type="subTitle" idx="1"/>
          </p:nvPr>
        </p:nvSpPr>
        <p:spPr>
          <a:xfrm>
            <a:off x="1116245" y="3541223"/>
            <a:ext cx="7013865" cy="1655762"/>
          </a:xfrm>
        </p:spPr>
        <p:txBody>
          <a:bodyPr>
            <a:normAutofit/>
          </a:bodyPr>
          <a:lstStyle/>
          <a:p>
            <a:endParaRPr lang="es-CL" dirty="0" smtClean="0">
              <a:latin typeface="Tempus Sans ITC" panose="04020404030D07020202" pitchFamily="82" charset="0"/>
            </a:endParaRPr>
          </a:p>
          <a:p>
            <a:r>
              <a:rPr lang="es-CL" b="1" dirty="0" smtClean="0">
                <a:latin typeface="Arial Black" panose="020B0A04020102020204" pitchFamily="34" charset="0"/>
              </a:rPr>
              <a:t>Lectura Mensual</a:t>
            </a:r>
          </a:p>
          <a:p>
            <a:endParaRPr lang="es-CL" b="1" dirty="0" smtClean="0">
              <a:latin typeface="Arial Black" panose="020B0A04020102020204" pitchFamily="34" charset="0"/>
            </a:endParaRPr>
          </a:p>
          <a:p>
            <a:r>
              <a:rPr lang="es-CL" b="1" dirty="0" smtClean="0">
                <a:latin typeface="Arial Black" panose="020B0A04020102020204" pitchFamily="34" charset="0"/>
              </a:rPr>
              <a:t>ADA, MADRINA Y OTROS SERES</a:t>
            </a:r>
          </a:p>
          <a:p>
            <a:endParaRPr lang="es-CL" b="1" dirty="0" smtClean="0">
              <a:latin typeface="Arial Black" panose="020B0A04020102020204" pitchFamily="34" charset="0"/>
            </a:endParaRPr>
          </a:p>
          <a:p>
            <a:r>
              <a:rPr lang="es-CL" b="1" dirty="0" smtClean="0">
                <a:latin typeface="Arial Black" panose="020B0A04020102020204" pitchFamily="34" charset="0"/>
              </a:rPr>
              <a:t>Educadora diferencial: Lucía Toledo González </a:t>
            </a:r>
          </a:p>
        </p:txBody>
      </p:sp>
      <p:pic>
        <p:nvPicPr>
          <p:cNvPr id="4" name="Imagen 3"/>
          <p:cNvPicPr>
            <a:picLocks noChangeAspect="1"/>
          </p:cNvPicPr>
          <p:nvPr/>
        </p:nvPicPr>
        <p:blipFill>
          <a:blip r:embed="rId4"/>
          <a:stretch>
            <a:fillRect/>
          </a:stretch>
        </p:blipFill>
        <p:spPr>
          <a:xfrm>
            <a:off x="2384997" y="1786499"/>
            <a:ext cx="713294" cy="865707"/>
          </a:xfrm>
          <a:prstGeom prst="rect">
            <a:avLst/>
          </a:prstGeom>
        </p:spPr>
      </p:pic>
      <p:pic>
        <p:nvPicPr>
          <p:cNvPr id="6" name="Imagen 5"/>
          <p:cNvPicPr>
            <a:picLocks noChangeAspect="1"/>
          </p:cNvPicPr>
          <p:nvPr/>
        </p:nvPicPr>
        <p:blipFill>
          <a:blip r:embed="rId5"/>
          <a:stretch>
            <a:fillRect/>
          </a:stretch>
        </p:blipFill>
        <p:spPr>
          <a:xfrm>
            <a:off x="8130110" y="1615464"/>
            <a:ext cx="2358446" cy="3581521"/>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37918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550900" y="639852"/>
            <a:ext cx="8822400" cy="933200"/>
          </a:xfrm>
        </p:spPr>
        <p:txBody>
          <a:bodyPr/>
          <a:lstStyle/>
          <a:p>
            <a:r>
              <a:rPr lang="es-CL" sz="4400" dirty="0" smtClean="0">
                <a:latin typeface="Tempus Sans ITC" panose="04020404030D07020202" pitchFamily="82" charset="0"/>
                <a:cs typeface="MV Boli" panose="02000500030200090000" pitchFamily="2" charset="0"/>
              </a:rPr>
              <a:t>Preguntas de análisis </a:t>
            </a:r>
            <a:endParaRPr lang="es-CL" sz="4400" dirty="0">
              <a:latin typeface="Tempus Sans ITC" panose="04020404030D07020202" pitchFamily="82" charset="0"/>
              <a:cs typeface="MV Boli" panose="02000500030200090000" pitchFamily="2" charset="0"/>
            </a:endParaRPr>
          </a:p>
        </p:txBody>
      </p:sp>
      <p:sp>
        <p:nvSpPr>
          <p:cNvPr id="4" name="Llamada ovalada 3"/>
          <p:cNvSpPr/>
          <p:nvPr/>
        </p:nvSpPr>
        <p:spPr>
          <a:xfrm>
            <a:off x="3875313" y="1573052"/>
            <a:ext cx="7907358" cy="3666605"/>
          </a:xfrm>
          <a:prstGeom prst="wedgeEllipseCallout">
            <a:avLst>
              <a:gd name="adj1" fmla="val -47868"/>
              <a:gd name="adj2" fmla="val 6925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r>
              <a:rPr lang="es-ES" dirty="0" smtClean="0"/>
              <a:t>¿Cómo </a:t>
            </a:r>
            <a:r>
              <a:rPr lang="es-ES" dirty="0"/>
              <a:t>se sentía Yoyito al escuchar a sus padres pelear desde la otra habitación</a:t>
            </a:r>
            <a:r>
              <a:rPr lang="es-ES" dirty="0" smtClean="0"/>
              <a:t>?</a:t>
            </a:r>
          </a:p>
          <a:p>
            <a:pPr marL="342900" indent="-342900" algn="ctr">
              <a:buFont typeface="+mj-lt"/>
              <a:buAutoNum type="arabicPeriod"/>
            </a:pPr>
            <a:r>
              <a:rPr lang="es-ES" dirty="0"/>
              <a:t>Cómo se siente </a:t>
            </a:r>
            <a:r>
              <a:rPr lang="es-ES" dirty="0" smtClean="0"/>
              <a:t>Adalberto </a:t>
            </a:r>
            <a:r>
              <a:rPr lang="es-ES" dirty="0"/>
              <a:t>al finalizar el libro? </a:t>
            </a:r>
            <a:endParaRPr lang="es-ES" dirty="0" smtClean="0"/>
          </a:p>
          <a:p>
            <a:pPr marL="342900" indent="-342900" algn="ctr">
              <a:buFont typeface="+mj-lt"/>
              <a:buAutoNum type="arabicPeriod"/>
            </a:pPr>
            <a:r>
              <a:rPr lang="es-CL" dirty="0"/>
              <a:t>D</a:t>
            </a:r>
            <a:r>
              <a:rPr lang="es-CL" dirty="0" smtClean="0"/>
              <a:t>escribe las características físicas y psicológicas de Adalberto</a:t>
            </a:r>
          </a:p>
          <a:p>
            <a:pPr marL="342900" indent="-342900" algn="ctr">
              <a:buFont typeface="+mj-lt"/>
              <a:buAutoNum type="arabicPeriod"/>
            </a:pPr>
            <a:r>
              <a:rPr lang="es-CL" dirty="0" smtClean="0"/>
              <a:t> </a:t>
            </a:r>
            <a:r>
              <a:rPr lang="es-ES" dirty="0"/>
              <a:t>¿Cómo actuaban las primas de Cipriano en el funeral</a:t>
            </a:r>
            <a:r>
              <a:rPr lang="es-ES" dirty="0" smtClean="0"/>
              <a:t>?</a:t>
            </a:r>
          </a:p>
          <a:p>
            <a:pPr marL="342900" indent="-342900" algn="ctr">
              <a:buFont typeface="+mj-lt"/>
              <a:buAutoNum type="arabicPeriod"/>
            </a:pPr>
            <a:r>
              <a:rPr lang="es-ES" dirty="0"/>
              <a:t>¿Cómo era la personalidad de Yoyito</a:t>
            </a:r>
            <a:r>
              <a:rPr lang="es-ES" dirty="0" smtClean="0"/>
              <a:t>?</a:t>
            </a:r>
          </a:p>
          <a:p>
            <a:pPr marL="342900" indent="-342900" algn="ctr">
              <a:buFont typeface="+mj-lt"/>
              <a:buAutoNum type="arabicPeriod"/>
            </a:pPr>
            <a:r>
              <a:rPr lang="es-ES" dirty="0" smtClean="0"/>
              <a:t>Le cambiarias algo al libro? ¿Porque ?</a:t>
            </a:r>
            <a:endParaRPr lang="es-CL"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00" y="2409372"/>
            <a:ext cx="3005100" cy="4028906"/>
          </a:xfrm>
          <a:prstGeom prst="rect">
            <a:avLst/>
          </a:prstGeom>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2114" y="5563257"/>
            <a:ext cx="609600" cy="609600"/>
          </a:xfrm>
          <a:prstGeom prst="rect">
            <a:avLst/>
          </a:prstGeom>
        </p:spPr>
      </p:pic>
    </p:spTree>
    <p:extLst>
      <p:ext uri="{BB962C8B-B14F-4D97-AF65-F5344CB8AC3E}">
        <p14:creationId xmlns:p14="http://schemas.microsoft.com/office/powerpoint/2010/main" val="1243378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a:xfrm>
            <a:off x="809890" y="728394"/>
            <a:ext cx="10032281" cy="1202006"/>
          </a:xfrm>
        </p:spPr>
        <p:txBody>
          <a:bodyPr/>
          <a:lstStyle/>
          <a:p>
            <a:pPr marL="50799" indent="0" algn="ctr">
              <a:buNone/>
            </a:pPr>
            <a:r>
              <a:rPr lang="es-CL" sz="2400" dirty="0" smtClean="0">
                <a:latin typeface="MV Boli" panose="02000500030200090000" pitchFamily="2" charset="0"/>
                <a:cs typeface="MV Boli" panose="02000500030200090000" pitchFamily="2" charset="0"/>
              </a:rPr>
              <a:t>“Leer mejora la memoria, reduce el estrés, activa el cerebro, te diviertes ”</a:t>
            </a:r>
            <a:endParaRPr lang="es-CL" sz="2400" dirty="0">
              <a:latin typeface="MV Boli" panose="02000500030200090000" pitchFamily="2" charset="0"/>
              <a:cs typeface="MV Boli" panose="02000500030200090000" pitchFamily="2" charset="0"/>
            </a:endParaRPr>
          </a:p>
        </p:txBody>
      </p:sp>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657" y="1791153"/>
            <a:ext cx="4325069" cy="4386035"/>
          </a:xfrm>
          <a:prstGeom prst="rect">
            <a:avLst/>
          </a:prstGeom>
        </p:spPr>
      </p:pic>
      <p:sp>
        <p:nvSpPr>
          <p:cNvPr id="9" name="Corazón 8"/>
          <p:cNvSpPr/>
          <p:nvPr/>
        </p:nvSpPr>
        <p:spPr>
          <a:xfrm rot="20669283">
            <a:off x="1538514" y="2336800"/>
            <a:ext cx="4601029" cy="3294743"/>
          </a:xfrm>
          <a:prstGeom prst="hear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Felicidades, lograste terminar esta actividad. Ahora es momento de realizar tu guía. Ánimo</a:t>
            </a:r>
          </a:p>
        </p:txBody>
      </p:sp>
      <p:pic>
        <p:nvPicPr>
          <p:cNvPr id="10" name="Sonido grabado">
            <a:hlinkClick r:id="" action="ppaction://media"/>
          </p:cNvPr>
          <p:cNvPicPr>
            <a:picLocks noChangeAspect="1"/>
          </p:cNvPicPr>
          <p:nvPr>
            <a:audioFile r:link="rId1"/>
            <p:extLst>
              <p:ext uri="{DAA4B4D4-6D71-4841-9C94-3DE7FCFB9230}">
                <p14:media xmlns:p14="http://schemas.microsoft.com/office/powerpoint/2010/main" r:embed="rId2">
                  <p14:trim end="8419"/>
                </p14:media>
              </p:ext>
            </p:extLst>
          </p:nvPr>
        </p:nvPicPr>
        <p:blipFill>
          <a:blip r:embed="rId7"/>
          <a:stretch>
            <a:fillRect/>
          </a:stretch>
        </p:blipFill>
        <p:spPr>
          <a:xfrm>
            <a:off x="809890" y="1486353"/>
            <a:ext cx="609600" cy="609600"/>
          </a:xfrm>
          <a:prstGeom prst="rect">
            <a:avLst/>
          </a:prstGeom>
        </p:spPr>
      </p:pic>
      <p:pic>
        <p:nvPicPr>
          <p:cNvPr id="11"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9600" y="2423814"/>
            <a:ext cx="609600" cy="609600"/>
          </a:xfrm>
          <a:prstGeom prst="rect">
            <a:avLst/>
          </a:prstGeom>
        </p:spPr>
      </p:pic>
    </p:spTree>
    <p:extLst>
      <p:ext uri="{BB962C8B-B14F-4D97-AF65-F5344CB8AC3E}">
        <p14:creationId xmlns:p14="http://schemas.microsoft.com/office/powerpoint/2010/main" val="28712249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095"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241"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78609" y="443778"/>
            <a:ext cx="8822400" cy="933200"/>
          </a:xfrm>
        </p:spPr>
        <p:txBody>
          <a:bodyPr/>
          <a:lstStyle/>
          <a:p>
            <a:r>
              <a:rPr lang="es-CL" sz="3600" dirty="0" smtClean="0">
                <a:latin typeface="Tempus Sans ITC" panose="04020404030D07020202" pitchFamily="82" charset="0"/>
                <a:cs typeface="MV Boli" panose="02000500030200090000" pitchFamily="2" charset="0"/>
              </a:rPr>
              <a:t>Datos del autor</a:t>
            </a:r>
            <a:r>
              <a:rPr lang="es-CL" sz="3600" dirty="0" smtClean="0">
                <a:latin typeface="MV Boli" panose="02000500030200090000" pitchFamily="2" charset="0"/>
                <a:cs typeface="MV Boli" panose="02000500030200090000" pitchFamily="2" charset="0"/>
              </a:rPr>
              <a:t>:</a:t>
            </a:r>
            <a:endParaRPr lang="es-CL" sz="3600" dirty="0">
              <a:latin typeface="MV Boli" panose="02000500030200090000" pitchFamily="2" charset="0"/>
              <a:cs typeface="MV Boli" panose="02000500030200090000" pitchFamily="2" charset="0"/>
            </a:endParaRPr>
          </a:p>
        </p:txBody>
      </p:sp>
      <p:sp>
        <p:nvSpPr>
          <p:cNvPr id="3" name="Marcador de texto 2"/>
          <p:cNvSpPr>
            <a:spLocks noGrp="1"/>
          </p:cNvSpPr>
          <p:nvPr>
            <p:ph type="body" idx="1"/>
          </p:nvPr>
        </p:nvSpPr>
        <p:spPr>
          <a:xfrm>
            <a:off x="3868027" y="1356801"/>
            <a:ext cx="7869544" cy="4944246"/>
          </a:xfrm>
        </p:spPr>
        <p:txBody>
          <a:bodyPr/>
          <a:lstStyle/>
          <a:p>
            <a:r>
              <a:rPr lang="es-CL" sz="1600" b="1" dirty="0" smtClean="0">
                <a:latin typeface="Times New Roman" panose="02020603050405020304" pitchFamily="18" charset="0"/>
                <a:cs typeface="Times New Roman" panose="02020603050405020304" pitchFamily="18" charset="0"/>
              </a:rPr>
              <a:t>Nombre:</a:t>
            </a:r>
            <a:r>
              <a:rPr lang="es-CL" sz="1600" dirty="0" smtClean="0">
                <a:latin typeface="Times New Roman" panose="02020603050405020304" pitchFamily="18" charset="0"/>
                <a:cs typeface="Times New Roman" panose="02020603050405020304" pitchFamily="18" charset="0"/>
              </a:rPr>
              <a:t> </a:t>
            </a:r>
            <a:r>
              <a:rPr lang="es-CL" sz="1600" b="1" dirty="0"/>
              <a:t>José «Pepe» Pelayo Pérez</a:t>
            </a:r>
            <a:endParaRPr lang="es-CL" sz="1600" dirty="0" smtClean="0">
              <a:latin typeface="Times New Roman" panose="02020603050405020304" pitchFamily="18" charset="0"/>
              <a:cs typeface="Times New Roman" panose="02020603050405020304" pitchFamily="18" charset="0"/>
            </a:endParaRPr>
          </a:p>
          <a:p>
            <a:r>
              <a:rPr lang="es-CL" sz="1600" b="1" dirty="0" smtClean="0">
                <a:latin typeface="Times New Roman" panose="02020603050405020304" pitchFamily="18" charset="0"/>
                <a:cs typeface="Times New Roman" panose="02020603050405020304" pitchFamily="18" charset="0"/>
              </a:rPr>
              <a:t>Nació </a:t>
            </a:r>
            <a:r>
              <a:rPr lang="es-CL" sz="1600" dirty="0" smtClean="0">
                <a:latin typeface="Times New Roman" panose="02020603050405020304" pitchFamily="18" charset="0"/>
                <a:cs typeface="Times New Roman" panose="02020603050405020304" pitchFamily="18" charset="0"/>
              </a:rPr>
              <a:t>el </a:t>
            </a:r>
            <a:r>
              <a:rPr lang="es-ES" sz="1600" dirty="0"/>
              <a:t>9 de diciembre de 1952 (67 años)</a:t>
            </a:r>
            <a:br>
              <a:rPr lang="es-ES" sz="1600" dirty="0"/>
            </a:br>
            <a:r>
              <a:rPr lang="es-ES" sz="1600" dirty="0" smtClean="0"/>
              <a:t>en Matanzas, Cuba</a:t>
            </a:r>
            <a:r>
              <a:rPr lang="es-CL" sz="1600" b="1" dirty="0" smtClean="0">
                <a:latin typeface="Times New Roman" panose="02020603050405020304" pitchFamily="18" charset="0"/>
                <a:cs typeface="Times New Roman" panose="02020603050405020304" pitchFamily="18" charset="0"/>
              </a:rPr>
              <a:t>.</a:t>
            </a:r>
            <a:endParaRPr lang="es-CL" sz="1600" dirty="0" smtClean="0">
              <a:latin typeface="Times New Roman" panose="02020603050405020304" pitchFamily="18" charset="0"/>
              <a:cs typeface="Times New Roman" panose="02020603050405020304" pitchFamily="18" charset="0"/>
            </a:endParaRPr>
          </a:p>
          <a:p>
            <a:r>
              <a:rPr lang="es-CL" sz="1600" dirty="0" smtClean="0">
                <a:latin typeface="Times New Roman" panose="02020603050405020304" pitchFamily="18" charset="0"/>
                <a:cs typeface="Times New Roman" panose="02020603050405020304" pitchFamily="18" charset="0"/>
              </a:rPr>
              <a:t>Fue</a:t>
            </a:r>
            <a:r>
              <a:rPr lang="es-ES" sz="1600" dirty="0" smtClean="0">
                <a:solidFill>
                  <a:srgbClr val="202122"/>
                </a:solidFill>
                <a:latin typeface="Times New Roman" panose="02020603050405020304" pitchFamily="18" charset="0"/>
                <a:cs typeface="Times New Roman" panose="02020603050405020304" pitchFamily="18" charset="0"/>
              </a:rPr>
              <a:t> un co</a:t>
            </a:r>
            <a:r>
              <a:rPr lang="es-ES" sz="1600" dirty="0" smtClean="0"/>
              <a:t>mediante</a:t>
            </a:r>
            <a:r>
              <a:rPr lang="es-ES" sz="1600" dirty="0"/>
              <a:t>, cuentacuentos y guionista en teatro, radio, televisión y cine en Cuba, Chile, parte de Latinoamérica, E.U. y Canadá. Ha publicado 63 libros de humor, sobre todo para niños, en Chile, Cuba, parte de Latinoamérica y España</a:t>
            </a:r>
            <a:r>
              <a:rPr lang="es-ES" sz="1600" dirty="0" smtClean="0"/>
              <a:t>.</a:t>
            </a:r>
            <a:endParaRPr lang="es-ES" sz="1600" b="1" dirty="0" smtClean="0">
              <a:solidFill>
                <a:srgbClr val="202122"/>
              </a:solidFill>
              <a:latin typeface="Times New Roman" panose="02020603050405020304" pitchFamily="18" charset="0"/>
              <a:cs typeface="Times New Roman" panose="02020603050405020304" pitchFamily="18" charset="0"/>
            </a:endParaRPr>
          </a:p>
          <a:p>
            <a:r>
              <a:rPr lang="es-CL" sz="1600" b="1" dirty="0" smtClean="0">
                <a:solidFill>
                  <a:schemeClr val="tx1">
                    <a:lumMod val="95000"/>
                    <a:lumOff val="5000"/>
                  </a:schemeClr>
                </a:solidFill>
                <a:latin typeface="Times New Roman" panose="02020603050405020304" pitchFamily="18" charset="0"/>
                <a:cs typeface="Times New Roman" panose="02020603050405020304" pitchFamily="18" charset="0"/>
              </a:rPr>
              <a:t>Algunas de sus obras son </a:t>
            </a:r>
            <a:r>
              <a:rPr lang="es-CL" sz="1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s-ES" sz="1800" dirty="0"/>
          </a:p>
          <a:p>
            <a:r>
              <a:rPr lang="es-ES" sz="2800" dirty="0"/>
              <a:t>"</a:t>
            </a:r>
            <a:r>
              <a:rPr lang="es-ES" sz="1600" dirty="0"/>
              <a:t>El enigma del huevo verde". Editorial SM. Chile 2009.</a:t>
            </a:r>
          </a:p>
          <a:p>
            <a:r>
              <a:rPr lang="es-ES" sz="1600" dirty="0"/>
              <a:t>"Ada, madrina y otros seres". Editorial Alfaguara. Chile 2009.</a:t>
            </a:r>
          </a:p>
          <a:p>
            <a:r>
              <a:rPr lang="es-ES" sz="1600" dirty="0" smtClean="0"/>
              <a:t>""</a:t>
            </a:r>
            <a:r>
              <a:rPr lang="es-ES" sz="1600" dirty="0"/>
              <a:t>Lucía Moñitos". En </a:t>
            </a:r>
            <a:r>
              <a:rPr lang="es-ES" sz="1600" dirty="0" err="1"/>
              <a:t>co</a:t>
            </a:r>
            <a:r>
              <a:rPr lang="es-ES" sz="1600" dirty="0"/>
              <a:t>-autoría con Alex Pelayo. Editorial Alfaguara. Chile. 2007 y Venezuela 2009.</a:t>
            </a:r>
          </a:p>
          <a:p>
            <a:r>
              <a:rPr lang="es-ES" sz="1600" dirty="0"/>
              <a:t>"No lo puedo creer". En </a:t>
            </a:r>
            <a:r>
              <a:rPr lang="es-ES" sz="1600" dirty="0" err="1"/>
              <a:t>co</a:t>
            </a:r>
            <a:r>
              <a:rPr lang="es-ES" sz="1600" dirty="0"/>
              <a:t>-autoría con Alex Pelayo. Editorial Alfaguara. Chile. 2007 y Editorial SM. Chile 2015.</a:t>
            </a:r>
          </a:p>
          <a:p>
            <a:pPr marL="84665" indent="0">
              <a:buNone/>
            </a:pPr>
            <a:r>
              <a:rPr lang="es-ES" sz="1800" dirty="0"/>
              <a:t/>
            </a:r>
            <a:br>
              <a:rPr lang="es-ES" sz="1800" dirty="0"/>
            </a:br>
            <a:endParaRPr lang="es-CL" sz="1800" dirty="0" smtClean="0">
              <a:solidFill>
                <a:schemeClr val="tx1">
                  <a:lumMod val="95000"/>
                  <a:lumOff val="5000"/>
                </a:schemeClr>
              </a:solidFill>
            </a:endParaRPr>
          </a:p>
        </p:txBody>
      </p:sp>
      <p:pic>
        <p:nvPicPr>
          <p:cNvPr id="4" name="Imagen 3"/>
          <p:cNvPicPr>
            <a:picLocks noChangeAspect="1"/>
          </p:cNvPicPr>
          <p:nvPr/>
        </p:nvPicPr>
        <p:blipFill>
          <a:blip r:embed="rId4"/>
          <a:stretch>
            <a:fillRect/>
          </a:stretch>
        </p:blipFill>
        <p:spPr>
          <a:xfrm>
            <a:off x="578609" y="1634673"/>
            <a:ext cx="3108961" cy="4213319"/>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4800" y="767378"/>
            <a:ext cx="609600" cy="609600"/>
          </a:xfrm>
          <a:prstGeom prst="rect">
            <a:avLst/>
          </a:prstGeom>
        </p:spPr>
      </p:pic>
    </p:spTree>
    <p:extLst>
      <p:ext uri="{BB962C8B-B14F-4D97-AF65-F5344CB8AC3E}">
        <p14:creationId xmlns:p14="http://schemas.microsoft.com/office/powerpoint/2010/main" val="38054709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1749" fill="hold"/>
                                        <p:tgtEl>
                                          <p:spTgt spid="5"/>
                                        </p:tgtEl>
                                      </p:cBhvr>
                                    </p:cmd>
                                  </p:childTnLst>
                                </p:cTn>
                              </p:par>
                            </p:childTnLst>
                          </p:cTn>
                        </p:par>
                      </p:childTnLst>
                    </p:cTn>
                  </p:par>
                </p:childTnLst>
              </p:cTn>
              <p:nextCondLst>
                <p:cond evt="onClick" delay="0">
                  <p:tgtEl>
                    <p:spTgt spid="5"/>
                  </p:tgtEl>
                </p:cond>
              </p:nextCondLst>
            </p:seq>
            <p:audio>
              <p:cMediaNode vol="80000">
                <p:cTn id="68"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4900" y="906824"/>
            <a:ext cx="8822400" cy="933200"/>
          </a:xfrm>
        </p:spPr>
        <p:txBody>
          <a:bodyPr/>
          <a:lstStyle/>
          <a:p>
            <a:r>
              <a:rPr lang="es-CL" sz="3200" dirty="0" smtClean="0">
                <a:latin typeface="Tempus Sans ITC" panose="04020404030D07020202" pitchFamily="82" charset="0"/>
                <a:cs typeface="MV Boli" panose="02000500030200090000" pitchFamily="2" charset="0"/>
              </a:rPr>
              <a:t>Elementos de la Obra</a:t>
            </a:r>
            <a:br>
              <a:rPr lang="es-CL" sz="3200" dirty="0" smtClean="0">
                <a:latin typeface="Tempus Sans ITC" panose="04020404030D07020202" pitchFamily="82" charset="0"/>
                <a:cs typeface="MV Boli" panose="02000500030200090000" pitchFamily="2" charset="0"/>
              </a:rPr>
            </a:br>
            <a:r>
              <a:rPr lang="es-CL" sz="2000" dirty="0" smtClean="0">
                <a:latin typeface="Tempus Sans ITC" panose="04020404030D07020202" pitchFamily="82" charset="0"/>
                <a:cs typeface="MV Boli" panose="02000500030200090000" pitchFamily="2" charset="0"/>
              </a:rPr>
              <a:t>Personajes Principales</a:t>
            </a:r>
            <a:endParaRPr lang="es-CL" sz="2000" dirty="0">
              <a:latin typeface="Tempus Sans ITC" panose="04020404030D07020202" pitchFamily="82" charset="0"/>
              <a:cs typeface="MV Boli" panose="02000500030200090000" pitchFamily="2" charset="0"/>
            </a:endParaRPr>
          </a:p>
        </p:txBody>
      </p:sp>
      <p:graphicFrame>
        <p:nvGraphicFramePr>
          <p:cNvPr id="4" name="Diagrama 3"/>
          <p:cNvGraphicFramePr/>
          <p:nvPr>
            <p:extLst>
              <p:ext uri="{D42A27DB-BD31-4B8C-83A1-F6EECF244321}">
                <p14:modId xmlns:p14="http://schemas.microsoft.com/office/powerpoint/2010/main" val="2903769136"/>
              </p:ext>
            </p:extLst>
          </p:nvPr>
        </p:nvGraphicFramePr>
        <p:xfrm>
          <a:off x="244793" y="419100"/>
          <a:ext cx="11509057" cy="6057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Elipse 4"/>
          <p:cNvSpPr/>
          <p:nvPr/>
        </p:nvSpPr>
        <p:spPr>
          <a:xfrm rot="20493902">
            <a:off x="434520" y="1943076"/>
            <a:ext cx="3924300" cy="1981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Madrina tía Ludgarda  y Cipriano su esposo        ( difunto)  </a:t>
            </a:r>
            <a:endParaRPr lang="es-CL" dirty="0"/>
          </a:p>
        </p:txBody>
      </p:sp>
      <p:sp>
        <p:nvSpPr>
          <p:cNvPr id="6" name="Rectángulo redondeado 5"/>
          <p:cNvSpPr/>
          <p:nvPr/>
        </p:nvSpPr>
        <p:spPr>
          <a:xfrm>
            <a:off x="4817836" y="4817803"/>
            <a:ext cx="2247900" cy="1295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LAURA </a:t>
            </a:r>
            <a:endParaRPr lang="es-CL" dirty="0"/>
          </a:p>
        </p:txBody>
      </p:sp>
      <p:sp>
        <p:nvSpPr>
          <p:cNvPr id="3" name="Rectángulo 2"/>
          <p:cNvSpPr/>
          <p:nvPr/>
        </p:nvSpPr>
        <p:spPr>
          <a:xfrm>
            <a:off x="8545285" y="2749010"/>
            <a:ext cx="2946399" cy="95888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p:cNvSpPr txBox="1"/>
          <p:nvPr/>
        </p:nvSpPr>
        <p:spPr>
          <a:xfrm>
            <a:off x="8853714" y="2982310"/>
            <a:ext cx="2554515" cy="369332"/>
          </a:xfrm>
          <a:prstGeom prst="rect">
            <a:avLst/>
          </a:prstGeom>
          <a:noFill/>
        </p:spPr>
        <p:txBody>
          <a:bodyPr wrap="square" rtlCol="0">
            <a:spAutoFit/>
          </a:bodyPr>
          <a:lstStyle/>
          <a:p>
            <a:r>
              <a:rPr lang="es-CL" dirty="0" smtClean="0"/>
              <a:t>Los hermanos Bauta </a:t>
            </a:r>
            <a:endParaRPr lang="es-CL" dirty="0"/>
          </a:p>
        </p:txBody>
      </p:sp>
      <p:sp>
        <p:nvSpPr>
          <p:cNvPr id="8" name="Elipse 7"/>
          <p:cNvSpPr/>
          <p:nvPr/>
        </p:nvSpPr>
        <p:spPr>
          <a:xfrm>
            <a:off x="8853714" y="4383314"/>
            <a:ext cx="2329543" cy="2017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La anciana señora Migdalia  </a:t>
            </a:r>
            <a:endParaRPr lang="es-CL" dirty="0"/>
          </a:p>
        </p:txBody>
      </p:sp>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0971" y="906824"/>
            <a:ext cx="609600" cy="609600"/>
          </a:xfrm>
          <a:prstGeom prst="rect">
            <a:avLst/>
          </a:prstGeom>
        </p:spPr>
      </p:pic>
    </p:spTree>
    <p:extLst>
      <p:ext uri="{BB962C8B-B14F-4D97-AF65-F5344CB8AC3E}">
        <p14:creationId xmlns:p14="http://schemas.microsoft.com/office/powerpoint/2010/main" val="32068947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46171" y="725713"/>
            <a:ext cx="6763658" cy="832825"/>
          </a:xfrm>
        </p:spPr>
        <p:txBody>
          <a:bodyPr/>
          <a:lstStyle/>
          <a:p>
            <a:r>
              <a:rPr lang="es-CL" sz="3600" dirty="0" smtClean="0"/>
              <a:t>Ada, madrina y otros seres…</a:t>
            </a:r>
            <a:endParaRPr lang="es-CL" sz="3600" dirty="0"/>
          </a:p>
        </p:txBody>
      </p:sp>
      <p:sp>
        <p:nvSpPr>
          <p:cNvPr id="3" name="Marcador de texto 2"/>
          <p:cNvSpPr>
            <a:spLocks noGrp="1"/>
          </p:cNvSpPr>
          <p:nvPr>
            <p:ph type="body" idx="1"/>
          </p:nvPr>
        </p:nvSpPr>
        <p:spPr>
          <a:xfrm>
            <a:off x="826671" y="1863338"/>
            <a:ext cx="10538014" cy="4537463"/>
          </a:xfrm>
        </p:spPr>
        <p:txBody>
          <a:bodyPr/>
          <a:lstStyle/>
          <a:p>
            <a:pPr marL="84665" indent="0">
              <a:buNone/>
            </a:pPr>
            <a:r>
              <a:rPr lang="es-CL" sz="2400" dirty="0" smtClean="0"/>
              <a:t>Ada con su  hermano Yoyito, quien era  revoltoso, fastidioso y burlón.</a:t>
            </a:r>
          </a:p>
          <a:p>
            <a:pPr marL="84665" indent="0">
              <a:buNone/>
            </a:pPr>
            <a:r>
              <a:rPr lang="es-CL" sz="2400" dirty="0" smtClean="0"/>
              <a:t>Nos cuenta sobre una nueva aventura en un velorio, en el cual ocurrieron diferentes anécdotas…</a:t>
            </a:r>
          </a:p>
          <a:p>
            <a:pPr marL="84665" indent="0">
              <a:buNone/>
            </a:pPr>
            <a:r>
              <a:rPr lang="es-CL" sz="2400" dirty="0" smtClean="0"/>
              <a:t>miraron el ataúd, vieron gente llorando, se suben al ataúd para ver al muerto…</a:t>
            </a:r>
          </a:p>
          <a:p>
            <a:pPr marL="84665" indent="0">
              <a:buNone/>
            </a:pPr>
            <a:r>
              <a:rPr lang="es-CL" sz="2400" dirty="0" smtClean="0"/>
              <a:t>Entonces </a:t>
            </a:r>
            <a:r>
              <a:rPr lang="es-CL" sz="2400" dirty="0"/>
              <a:t>s</a:t>
            </a:r>
            <a:r>
              <a:rPr lang="es-CL" sz="2400" dirty="0" smtClean="0"/>
              <a:t>e preguntan </a:t>
            </a:r>
            <a:r>
              <a:rPr lang="es-CL" sz="2400" dirty="0">
                <a:solidFill>
                  <a:schemeClr val="tx2"/>
                </a:solidFill>
              </a:rPr>
              <a:t>C</a:t>
            </a:r>
            <a:r>
              <a:rPr lang="es-CL" sz="2400" dirty="0" smtClean="0">
                <a:solidFill>
                  <a:schemeClr val="tx2"/>
                </a:solidFill>
              </a:rPr>
              <a:t>uando uno se muere ¿A que hora vuelve fantasma?</a:t>
            </a:r>
            <a:r>
              <a:rPr lang="es-CL" sz="2400" dirty="0" smtClean="0"/>
              <a:t> Ellos sentían miedo porque si creían en fantasmas.</a:t>
            </a:r>
          </a:p>
          <a:p>
            <a:pPr marL="84665" indent="0">
              <a:buNone/>
            </a:pPr>
            <a:endParaRPr lang="es-CL" sz="2400" dirty="0" smtClean="0"/>
          </a:p>
          <a:p>
            <a:pPr marL="84665" indent="0">
              <a:buNone/>
            </a:pPr>
            <a:r>
              <a:rPr lang="es-CL" sz="2400" dirty="0" smtClean="0"/>
              <a:t>Comenzaron a ver varios fantasmas y otros seres, hasta que sus padres los fueron a buscar… </a:t>
            </a:r>
            <a:endParaRPr lang="es-CL" sz="2400" dirty="0"/>
          </a:p>
        </p:txBody>
      </p:sp>
      <p:sp>
        <p:nvSpPr>
          <p:cNvPr id="4" name="Recortar rectángulo de esquina del mismo lado 3"/>
          <p:cNvSpPr/>
          <p:nvPr/>
        </p:nvSpPr>
        <p:spPr>
          <a:xfrm rot="20624511">
            <a:off x="682171" y="716913"/>
            <a:ext cx="2278743" cy="89437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Síntesis… </a:t>
            </a:r>
            <a:endParaRPr lang="es-CL" dirty="0"/>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0229" y="420913"/>
            <a:ext cx="609600" cy="609600"/>
          </a:xfrm>
          <a:prstGeom prst="rect">
            <a:avLst/>
          </a:prstGeom>
        </p:spPr>
      </p:pic>
    </p:spTree>
    <p:extLst>
      <p:ext uri="{BB962C8B-B14F-4D97-AF65-F5344CB8AC3E}">
        <p14:creationId xmlns:p14="http://schemas.microsoft.com/office/powerpoint/2010/main" val="3129339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rtar rectángulo de esquina del mismo lado 3"/>
          <p:cNvSpPr/>
          <p:nvPr/>
        </p:nvSpPr>
        <p:spPr>
          <a:xfrm rot="20227120">
            <a:off x="545068" y="556341"/>
            <a:ext cx="3359226" cy="1798104"/>
          </a:xfrm>
          <a:prstGeom prst="snip2SameRect">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r>
              <a:rPr lang="es-CL" sz="1200" dirty="0" smtClean="0"/>
              <a:t>Cap. 1  Las </a:t>
            </a:r>
            <a:r>
              <a:rPr lang="es-CL" sz="1200" dirty="0"/>
              <a:t>vacaciones </a:t>
            </a:r>
          </a:p>
          <a:p>
            <a:r>
              <a:rPr lang="es-CL" sz="1200" dirty="0" smtClean="0"/>
              <a:t>Esto comenzó un día Domingo Ada veía </a:t>
            </a:r>
            <a:r>
              <a:rPr lang="es-CL" sz="1200" dirty="0"/>
              <a:t>una </a:t>
            </a:r>
            <a:r>
              <a:rPr lang="es-CL" sz="1200" dirty="0" smtClean="0"/>
              <a:t>película, su hermano lo comenzó a molestar, le tenia que contar 2 noticias.</a:t>
            </a:r>
          </a:p>
          <a:p>
            <a:r>
              <a:rPr lang="es-CL" sz="1200" dirty="0" smtClean="0"/>
              <a:t>1 Quemo el </a:t>
            </a:r>
            <a:r>
              <a:rPr lang="es-CL" sz="1200" dirty="0"/>
              <a:t>bolígrafo </a:t>
            </a:r>
          </a:p>
          <a:p>
            <a:r>
              <a:rPr lang="es-CL" sz="1200" dirty="0" smtClean="0"/>
              <a:t>2 la libreta de anotaciones </a:t>
            </a:r>
            <a:endParaRPr lang="es-CL" sz="1200" dirty="0"/>
          </a:p>
          <a:p>
            <a:r>
              <a:rPr lang="es-CL" sz="1200" dirty="0"/>
              <a:t>Madre </a:t>
            </a:r>
            <a:r>
              <a:rPr lang="es-CL" sz="1200" dirty="0" smtClean="0"/>
              <a:t>los toma de una oreja y los  </a:t>
            </a:r>
            <a:r>
              <a:rPr lang="es-CL" sz="1200" dirty="0"/>
              <a:t>sienta a ver la película </a:t>
            </a:r>
            <a:r>
              <a:rPr lang="es-CL" sz="1200" dirty="0" smtClean="0"/>
              <a:t>tranquilos</a:t>
            </a:r>
          </a:p>
          <a:p>
            <a:endParaRPr lang="es-CL" sz="1200" dirty="0"/>
          </a:p>
        </p:txBody>
      </p:sp>
      <p:sp>
        <p:nvSpPr>
          <p:cNvPr id="5" name="Rectángulo redondeado 4"/>
          <p:cNvSpPr/>
          <p:nvPr/>
        </p:nvSpPr>
        <p:spPr>
          <a:xfrm>
            <a:off x="4256116" y="448887"/>
            <a:ext cx="3773979" cy="16957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smtClean="0"/>
              <a:t>Cap. 2 La </a:t>
            </a:r>
            <a:r>
              <a:rPr lang="es-CL" sz="1200" dirty="0"/>
              <a:t>llamada </a:t>
            </a:r>
          </a:p>
          <a:p>
            <a:r>
              <a:rPr lang="es-CL" sz="1200" dirty="0"/>
              <a:t>Llaman a la madre </a:t>
            </a:r>
            <a:r>
              <a:rPr lang="es-CL" sz="1200" dirty="0" smtClean="0"/>
              <a:t>era la tía Ludgarda, </a:t>
            </a:r>
            <a:r>
              <a:rPr lang="es-CL" sz="1200" dirty="0"/>
              <a:t>le da </a:t>
            </a:r>
            <a:r>
              <a:rPr lang="es-CL" sz="1200" dirty="0" smtClean="0"/>
              <a:t>una noticia muy triste, de </a:t>
            </a:r>
            <a:r>
              <a:rPr lang="es-CL" sz="1200" dirty="0"/>
              <a:t>que el </a:t>
            </a:r>
            <a:r>
              <a:rPr lang="es-CL" sz="1200" dirty="0" smtClean="0"/>
              <a:t>tío Cipriano al parecer muerde de un </a:t>
            </a:r>
            <a:r>
              <a:rPr lang="es-CL" sz="1200" dirty="0"/>
              <a:t>infarto </a:t>
            </a:r>
          </a:p>
        </p:txBody>
      </p:sp>
      <p:sp>
        <p:nvSpPr>
          <p:cNvPr id="6" name="Elipse 5"/>
          <p:cNvSpPr/>
          <p:nvPr/>
        </p:nvSpPr>
        <p:spPr>
          <a:xfrm rot="446562">
            <a:off x="8362604" y="448887"/>
            <a:ext cx="3408218" cy="289283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r>
              <a:rPr lang="es-CL" sz="1200" dirty="0"/>
              <a:t>Cap. 3  </a:t>
            </a:r>
            <a:r>
              <a:rPr lang="es-CL" sz="1200" dirty="0" smtClean="0"/>
              <a:t>Pelea </a:t>
            </a:r>
            <a:endParaRPr lang="es-CL" sz="1200" dirty="0"/>
          </a:p>
          <a:p>
            <a:r>
              <a:rPr lang="es-CL" sz="1200" dirty="0"/>
              <a:t> L</a:t>
            </a:r>
            <a:r>
              <a:rPr lang="es-CL" sz="1200" dirty="0" smtClean="0"/>
              <a:t>os padres </a:t>
            </a:r>
            <a:r>
              <a:rPr lang="es-CL" sz="1200" dirty="0"/>
              <a:t>resolvían los problemas por lo que </a:t>
            </a:r>
            <a:r>
              <a:rPr lang="es-CL" sz="1200" dirty="0" smtClean="0"/>
              <a:t>Ada </a:t>
            </a:r>
            <a:r>
              <a:rPr lang="es-CL" sz="1200" dirty="0"/>
              <a:t>y su hermano escuchaban las </a:t>
            </a:r>
            <a:r>
              <a:rPr lang="es-CL" sz="1200" dirty="0" smtClean="0"/>
              <a:t>peleas, </a:t>
            </a:r>
            <a:r>
              <a:rPr lang="es-CL" sz="1200" dirty="0"/>
              <a:t>se </a:t>
            </a:r>
            <a:r>
              <a:rPr lang="es-CL" sz="1200" dirty="0" smtClean="0"/>
              <a:t>gritaban </a:t>
            </a:r>
            <a:r>
              <a:rPr lang="es-CL" sz="1200" dirty="0"/>
              <a:t>y al final ganaba la madre.</a:t>
            </a:r>
          </a:p>
          <a:p>
            <a:r>
              <a:rPr lang="es-CL" sz="1200" dirty="0"/>
              <a:t>El papa de </a:t>
            </a:r>
            <a:r>
              <a:rPr lang="es-CL" sz="1200" dirty="0" smtClean="0"/>
              <a:t>Ada </a:t>
            </a:r>
            <a:r>
              <a:rPr lang="es-CL" sz="1200" dirty="0"/>
              <a:t>no quería que fueran al funeral </a:t>
            </a:r>
          </a:p>
          <a:p>
            <a:r>
              <a:rPr lang="es-CL" sz="1200" dirty="0"/>
              <a:t>La madre los lleva igual</a:t>
            </a:r>
          </a:p>
        </p:txBody>
      </p:sp>
      <p:sp>
        <p:nvSpPr>
          <p:cNvPr id="7" name="Rectángulo 6"/>
          <p:cNvSpPr/>
          <p:nvPr/>
        </p:nvSpPr>
        <p:spPr>
          <a:xfrm rot="20473160">
            <a:off x="718150" y="3455832"/>
            <a:ext cx="3904164" cy="292897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es-CL" sz="1200" dirty="0" smtClean="0"/>
              <a:t>Cap. 4 La </a:t>
            </a:r>
            <a:r>
              <a:rPr lang="es-CL" sz="1200" dirty="0"/>
              <a:t>llegada </a:t>
            </a:r>
            <a:endParaRPr lang="es-CL" sz="1200" dirty="0" smtClean="0"/>
          </a:p>
          <a:p>
            <a:endParaRPr lang="es-CL" sz="1200" dirty="0"/>
          </a:p>
          <a:p>
            <a:r>
              <a:rPr lang="es-CL" sz="1200" dirty="0" smtClean="0"/>
              <a:t>Ada, Yoyito </a:t>
            </a:r>
            <a:r>
              <a:rPr lang="es-CL" sz="1200" dirty="0"/>
              <a:t>y su mamá se fueron </a:t>
            </a:r>
            <a:r>
              <a:rPr lang="es-CL" sz="1200" dirty="0" smtClean="0"/>
              <a:t>al </a:t>
            </a:r>
            <a:r>
              <a:rPr lang="es-CL" sz="1200" dirty="0"/>
              <a:t>velorio, mamá les conto sobre sus experiencias de muertos y velorios y la </a:t>
            </a:r>
            <a:r>
              <a:rPr lang="es-CL" sz="1200" dirty="0" smtClean="0"/>
              <a:t>otra mitad </a:t>
            </a:r>
            <a:r>
              <a:rPr lang="es-CL" sz="1200" dirty="0"/>
              <a:t>del camino vieron campos…</a:t>
            </a:r>
          </a:p>
          <a:p>
            <a:r>
              <a:rPr lang="es-CL" sz="1200" dirty="0"/>
              <a:t>  cuando llegaron a la casa de la tía</a:t>
            </a:r>
          </a:p>
          <a:p>
            <a:r>
              <a:rPr lang="es-CL" sz="1200" dirty="0"/>
              <a:t> Ludgarda </a:t>
            </a:r>
            <a:r>
              <a:rPr lang="es-CL" sz="1200" dirty="0" smtClean="0"/>
              <a:t>(madrina de ADA)  </a:t>
            </a:r>
            <a:r>
              <a:rPr lang="es-CL" sz="1200" dirty="0"/>
              <a:t>Adalberto </a:t>
            </a:r>
            <a:r>
              <a:rPr lang="es-CL" sz="1200" dirty="0" smtClean="0"/>
              <a:t>sintió </a:t>
            </a:r>
            <a:r>
              <a:rPr lang="es-CL" sz="1200" dirty="0"/>
              <a:t>pena  </a:t>
            </a:r>
            <a:r>
              <a:rPr lang="es-CL" sz="1200" dirty="0" smtClean="0"/>
              <a:t>de ver a </a:t>
            </a:r>
            <a:r>
              <a:rPr lang="es-CL" sz="1200" dirty="0"/>
              <a:t>su tía que lloraba en los brazos de la mamá porque pensaba que podrían ser alguno de sus padres.</a:t>
            </a:r>
          </a:p>
        </p:txBody>
      </p:sp>
      <p:sp>
        <p:nvSpPr>
          <p:cNvPr id="8" name="Recortar rectángulo de esquina del mismo lado 7"/>
          <p:cNvSpPr/>
          <p:nvPr/>
        </p:nvSpPr>
        <p:spPr>
          <a:xfrm>
            <a:off x="5080000" y="2905338"/>
            <a:ext cx="3859605" cy="3081555"/>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a:t>
            </a:r>
            <a:r>
              <a:rPr lang="es-CL" sz="1200" dirty="0" smtClean="0"/>
              <a:t>5 El </a:t>
            </a:r>
            <a:r>
              <a:rPr lang="es-CL" sz="1200" dirty="0"/>
              <a:t>velorio </a:t>
            </a:r>
            <a:endParaRPr lang="es-CL" sz="1200" dirty="0" smtClean="0"/>
          </a:p>
          <a:p>
            <a:endParaRPr lang="es-CL" sz="1200" dirty="0"/>
          </a:p>
          <a:p>
            <a:r>
              <a:rPr lang="es-CL" sz="1200" dirty="0"/>
              <a:t>Ada y Yoyito estaban en una sala con muchas personas vestidas de colores ocursos, Ada le explica que están de luto ( visten de negro)</a:t>
            </a:r>
          </a:p>
          <a:p>
            <a:r>
              <a:rPr lang="es-CL" sz="1200" dirty="0"/>
              <a:t>Yoyiyo fastidia a su hermano no cree lo que </a:t>
            </a:r>
            <a:r>
              <a:rPr lang="es-CL" sz="1200" dirty="0" smtClean="0"/>
              <a:t>decía, </a:t>
            </a:r>
            <a:r>
              <a:rPr lang="es-CL" sz="1200" dirty="0"/>
              <a:t>llega la madrina y le presenta a 2 primas del difunto, habían varios hombres formando un circulo, se imaginaba que contaban chistes o cosas </a:t>
            </a:r>
            <a:r>
              <a:rPr lang="es-CL" sz="1200" dirty="0" smtClean="0"/>
              <a:t>cómicas</a:t>
            </a:r>
            <a:r>
              <a:rPr lang="es-CL" dirty="0" smtClean="0"/>
              <a:t>.</a:t>
            </a:r>
            <a:endParaRPr lang="es-CL"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0286" y="4615520"/>
            <a:ext cx="609600" cy="609600"/>
          </a:xfrm>
          <a:prstGeom prst="rect">
            <a:avLst/>
          </a:prstGeom>
        </p:spPr>
      </p:pic>
    </p:spTree>
    <p:extLst>
      <p:ext uri="{BB962C8B-B14F-4D97-AF65-F5344CB8AC3E}">
        <p14:creationId xmlns:p14="http://schemas.microsoft.com/office/powerpoint/2010/main" val="1019333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5750" y="305751"/>
            <a:ext cx="4286250" cy="32756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latin typeface="Times New Roman" panose="02020603050405020304" pitchFamily="18" charset="0"/>
                <a:cs typeface="Times New Roman" panose="02020603050405020304" pitchFamily="18" charset="0"/>
              </a:rPr>
              <a:t>Cap. 6 </a:t>
            </a:r>
            <a:r>
              <a:rPr lang="es-CL" sz="1200" dirty="0" smtClean="0">
                <a:latin typeface="Times New Roman" panose="02020603050405020304" pitchFamily="18" charset="0"/>
                <a:cs typeface="Times New Roman" panose="02020603050405020304" pitchFamily="18" charset="0"/>
              </a:rPr>
              <a:t>El Ataúd </a:t>
            </a:r>
            <a:endParaRPr lang="es-CL" sz="1200" dirty="0">
              <a:latin typeface="Times New Roman" panose="02020603050405020304" pitchFamily="18" charset="0"/>
              <a:cs typeface="Times New Roman" panose="02020603050405020304" pitchFamily="18" charset="0"/>
            </a:endParaRPr>
          </a:p>
          <a:p>
            <a:r>
              <a:rPr lang="es-CL" sz="1200" dirty="0">
                <a:latin typeface="Times New Roman" panose="02020603050405020304" pitchFamily="18" charset="0"/>
                <a:cs typeface="Times New Roman" panose="02020603050405020304" pitchFamily="18" charset="0"/>
              </a:rPr>
              <a:t>Las personas se comenzaron a ir y solo quedaron 4 personas en la casa, Yoyito, Ada, T</a:t>
            </a:r>
            <a:r>
              <a:rPr lang="es-CL" sz="1200" dirty="0" smtClean="0">
                <a:latin typeface="Times New Roman" panose="02020603050405020304" pitchFamily="18" charset="0"/>
                <a:cs typeface="Times New Roman" panose="02020603050405020304" pitchFamily="18" charset="0"/>
              </a:rPr>
              <a:t>ía Ludgarda </a:t>
            </a:r>
            <a:r>
              <a:rPr lang="es-CL" sz="1200" dirty="0">
                <a:latin typeface="Times New Roman" panose="02020603050405020304" pitchFamily="18" charset="0"/>
                <a:cs typeface="Times New Roman" panose="02020603050405020304" pitchFamily="18" charset="0"/>
              </a:rPr>
              <a:t>y la madre, Ada y Yoyito  fueron a la sala a ver donde se encontraba el </a:t>
            </a:r>
            <a:r>
              <a:rPr lang="es-CL" sz="1200" dirty="0" smtClean="0">
                <a:latin typeface="Times New Roman" panose="02020603050405020304" pitchFamily="18" charset="0"/>
                <a:cs typeface="Times New Roman" panose="02020603050405020304" pitchFamily="18" charset="0"/>
              </a:rPr>
              <a:t>difunto. Yo </a:t>
            </a:r>
            <a:r>
              <a:rPr lang="es-CL" sz="1200" dirty="0">
                <a:latin typeface="Times New Roman" panose="02020603050405020304" pitchFamily="18" charset="0"/>
                <a:cs typeface="Times New Roman" panose="02020603050405020304" pitchFamily="18" charset="0"/>
              </a:rPr>
              <a:t>quiero verlo dijo </a:t>
            </a:r>
            <a:r>
              <a:rPr lang="es-CL" sz="1200" dirty="0" smtClean="0">
                <a:latin typeface="Times New Roman" panose="02020603050405020304" pitchFamily="18" charset="0"/>
                <a:cs typeface="Times New Roman" panose="02020603050405020304" pitchFamily="18" charset="0"/>
              </a:rPr>
              <a:t>Yoyito  </a:t>
            </a:r>
            <a:r>
              <a:rPr lang="es-CL" sz="1200" dirty="0">
                <a:latin typeface="Times New Roman" panose="02020603050405020304" pitchFamily="18" charset="0"/>
                <a:cs typeface="Times New Roman" panose="02020603050405020304" pitchFamily="18" charset="0"/>
              </a:rPr>
              <a:t>pero </a:t>
            </a:r>
            <a:r>
              <a:rPr lang="es-CL" sz="1200" dirty="0" smtClean="0">
                <a:latin typeface="Times New Roman" panose="02020603050405020304" pitchFamily="18" charset="0"/>
                <a:cs typeface="Times New Roman" panose="02020603050405020304" pitchFamily="18" charset="0"/>
              </a:rPr>
              <a:t>Ada lo </a:t>
            </a:r>
            <a:r>
              <a:rPr lang="es-CL" sz="1200" dirty="0">
                <a:latin typeface="Times New Roman" panose="02020603050405020304" pitchFamily="18" charset="0"/>
                <a:cs typeface="Times New Roman" panose="02020603050405020304" pitchFamily="18" charset="0"/>
              </a:rPr>
              <a:t>hace esperar porque el lo vera </a:t>
            </a:r>
            <a:r>
              <a:rPr lang="es-CL" sz="1200" dirty="0" smtClean="0">
                <a:latin typeface="Times New Roman" panose="02020603050405020304" pitchFamily="18" charset="0"/>
                <a:cs typeface="Times New Roman" panose="02020603050405020304" pitchFamily="18" charset="0"/>
              </a:rPr>
              <a:t>primero. Se </a:t>
            </a:r>
            <a:r>
              <a:rPr lang="es-CL" sz="1200" dirty="0">
                <a:latin typeface="Times New Roman" panose="02020603050405020304" pitchFamily="18" charset="0"/>
                <a:cs typeface="Times New Roman" panose="02020603050405020304" pitchFamily="18" charset="0"/>
              </a:rPr>
              <a:t>aproximo con cuidado y se paro de puntitas, parecía dormido, estaba muy arreglado, </a:t>
            </a:r>
            <a:r>
              <a:rPr lang="es-CL" sz="1200" dirty="0" smtClean="0">
                <a:latin typeface="Times New Roman" panose="02020603050405020304" pitchFamily="18" charset="0"/>
                <a:cs typeface="Times New Roman" panose="02020603050405020304" pitchFamily="18" charset="0"/>
              </a:rPr>
              <a:t>Ada </a:t>
            </a:r>
            <a:r>
              <a:rPr lang="es-CL" sz="1200" dirty="0">
                <a:latin typeface="Times New Roman" panose="02020603050405020304" pitchFamily="18" charset="0"/>
                <a:cs typeface="Times New Roman" panose="02020603050405020304" pitchFamily="18" charset="0"/>
              </a:rPr>
              <a:t>cargo a </a:t>
            </a:r>
            <a:r>
              <a:rPr lang="es-CL" sz="1200" dirty="0" smtClean="0">
                <a:latin typeface="Times New Roman" panose="02020603050405020304" pitchFamily="18" charset="0"/>
                <a:cs typeface="Times New Roman" panose="02020603050405020304" pitchFamily="18" charset="0"/>
              </a:rPr>
              <a:t>Yoyito, Ada sufrió </a:t>
            </a:r>
            <a:r>
              <a:rPr lang="es-CL" sz="1200" dirty="0">
                <a:latin typeface="Times New Roman" panose="02020603050405020304" pitchFamily="18" charset="0"/>
                <a:cs typeface="Times New Roman" panose="02020603050405020304" pitchFamily="18" charset="0"/>
              </a:rPr>
              <a:t>un primer </a:t>
            </a:r>
            <a:r>
              <a:rPr lang="es-CL" sz="1200" dirty="0" smtClean="0">
                <a:latin typeface="Times New Roman" panose="02020603050405020304" pitchFamily="18" charset="0"/>
                <a:cs typeface="Times New Roman" panose="02020603050405020304" pitchFamily="18" charset="0"/>
              </a:rPr>
              <a:t>susto, </a:t>
            </a:r>
            <a:r>
              <a:rPr lang="es-CL" sz="1200" dirty="0">
                <a:latin typeface="Times New Roman" panose="02020603050405020304" pitchFamily="18" charset="0"/>
                <a:cs typeface="Times New Roman" panose="02020603050405020304" pitchFamily="18" charset="0"/>
              </a:rPr>
              <a:t>Yoyito </a:t>
            </a:r>
            <a:r>
              <a:rPr lang="es-CL" sz="1200" dirty="0" smtClean="0">
                <a:latin typeface="Times New Roman" panose="02020603050405020304" pitchFamily="18" charset="0"/>
                <a:cs typeface="Times New Roman" panose="02020603050405020304" pitchFamily="18" charset="0"/>
              </a:rPr>
              <a:t>cayó  </a:t>
            </a:r>
            <a:r>
              <a:rPr lang="es-CL" sz="1200" dirty="0">
                <a:latin typeface="Times New Roman" panose="02020603050405020304" pitchFamily="18" charset="0"/>
                <a:cs typeface="Times New Roman" panose="02020603050405020304" pitchFamily="18" charset="0"/>
              </a:rPr>
              <a:t>sobre el ataúd y como tenia ruedas se movió y choco, </a:t>
            </a:r>
          </a:p>
          <a:p>
            <a:r>
              <a:rPr lang="es-CL" sz="1200" dirty="0">
                <a:latin typeface="Times New Roman" panose="02020603050405020304" pitchFamily="18" charset="0"/>
                <a:cs typeface="Times New Roman" panose="02020603050405020304" pitchFamily="18" charset="0"/>
              </a:rPr>
              <a:t>Cuando estaba en orden </a:t>
            </a:r>
            <a:r>
              <a:rPr lang="es-CL" sz="1200" dirty="0" smtClean="0">
                <a:latin typeface="Times New Roman" panose="02020603050405020304" pitchFamily="18" charset="0"/>
                <a:cs typeface="Times New Roman" panose="02020603050405020304" pitchFamily="18" charset="0"/>
              </a:rPr>
              <a:t>Ada </a:t>
            </a:r>
            <a:r>
              <a:rPr lang="es-CL" sz="1200" dirty="0">
                <a:latin typeface="Times New Roman" panose="02020603050405020304" pitchFamily="18" charset="0"/>
                <a:cs typeface="Times New Roman" panose="02020603050405020304" pitchFamily="18" charset="0"/>
              </a:rPr>
              <a:t>miro a </a:t>
            </a:r>
            <a:r>
              <a:rPr lang="es-CL" sz="1200" dirty="0" smtClean="0">
                <a:latin typeface="Times New Roman" panose="02020603050405020304" pitchFamily="18" charset="0"/>
                <a:cs typeface="Times New Roman" panose="02020603050405020304" pitchFamily="18" charset="0"/>
              </a:rPr>
              <a:t>Cipriano </a:t>
            </a:r>
            <a:r>
              <a:rPr lang="es-CL" sz="1200" dirty="0">
                <a:latin typeface="Times New Roman" panose="02020603050405020304" pitchFamily="18" charset="0"/>
                <a:cs typeface="Times New Roman" panose="02020603050405020304" pitchFamily="18" charset="0"/>
              </a:rPr>
              <a:t>y su mente le jugo una mala pasada, pensó </a:t>
            </a:r>
            <a:r>
              <a:rPr lang="es-CL" sz="1200" dirty="0" smtClean="0">
                <a:latin typeface="Times New Roman" panose="02020603050405020304" pitchFamily="18" charset="0"/>
                <a:cs typeface="Times New Roman" panose="02020603050405020304" pitchFamily="18" charset="0"/>
              </a:rPr>
              <a:t>que </a:t>
            </a:r>
            <a:r>
              <a:rPr lang="es-CL" sz="1200" dirty="0">
                <a:latin typeface="Times New Roman" panose="02020603050405020304" pitchFamily="18" charset="0"/>
                <a:cs typeface="Times New Roman" panose="02020603050405020304" pitchFamily="18" charset="0"/>
              </a:rPr>
              <a:t>el rostro de Cipriano tenia </a:t>
            </a:r>
            <a:r>
              <a:rPr lang="es-CL" sz="1200" dirty="0" smtClean="0">
                <a:latin typeface="Times New Roman" panose="02020603050405020304" pitchFamily="18" charset="0"/>
                <a:cs typeface="Times New Roman" panose="02020603050405020304" pitchFamily="18" charset="0"/>
              </a:rPr>
              <a:t>una  </a:t>
            </a:r>
            <a:r>
              <a:rPr lang="es-CL" sz="1200" dirty="0">
                <a:latin typeface="Times New Roman" panose="02020603050405020304" pitchFamily="18" charset="0"/>
                <a:cs typeface="Times New Roman" panose="02020603050405020304" pitchFamily="18" charset="0"/>
              </a:rPr>
              <a:t>sonrisa, pego un grito,  brinco </a:t>
            </a:r>
            <a:r>
              <a:rPr lang="es-CL" sz="1200" dirty="0" smtClean="0">
                <a:latin typeface="Times New Roman" panose="02020603050405020304" pitchFamily="18" charset="0"/>
                <a:cs typeface="Times New Roman" panose="02020603050405020304" pitchFamily="18" charset="0"/>
              </a:rPr>
              <a:t>cayó </a:t>
            </a:r>
            <a:r>
              <a:rPr lang="es-CL" sz="1200" dirty="0">
                <a:latin typeface="Times New Roman" panose="02020603050405020304" pitchFamily="18" charset="0"/>
                <a:cs typeface="Times New Roman" panose="02020603050405020304" pitchFamily="18" charset="0"/>
              </a:rPr>
              <a:t>sentado en el suelo.</a:t>
            </a:r>
          </a:p>
          <a:p>
            <a:endParaRPr lang="es-CL" sz="1200"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3300185" y="3922940"/>
            <a:ext cx="4076700" cy="23050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10 Laura </a:t>
            </a:r>
            <a:endParaRPr lang="es-CL" sz="1200" dirty="0" smtClean="0"/>
          </a:p>
          <a:p>
            <a:endParaRPr lang="es-CL" sz="1200" dirty="0"/>
          </a:p>
          <a:p>
            <a:r>
              <a:rPr lang="es-CL" sz="1200" dirty="0"/>
              <a:t>Ada y Yoyito </a:t>
            </a:r>
            <a:r>
              <a:rPr lang="es-CL" sz="1200" dirty="0" smtClean="0"/>
              <a:t>jugaban, </a:t>
            </a:r>
            <a:r>
              <a:rPr lang="es-CL" sz="1200" dirty="0"/>
              <a:t>escucharon una voz , </a:t>
            </a:r>
            <a:r>
              <a:rPr lang="es-CL" sz="1200" dirty="0" smtClean="0"/>
              <a:t>era una Niña </a:t>
            </a:r>
            <a:r>
              <a:rPr lang="es-CL" sz="1200" dirty="0"/>
              <a:t>de la edad de Ada, Yoyito le comenzó a hacer preguntas. </a:t>
            </a:r>
          </a:p>
          <a:p>
            <a:r>
              <a:rPr lang="es-CL" sz="1200" dirty="0"/>
              <a:t>La niña se llama Laura, le pregunta si ha visto un muerto de cerca, la niña dice que </a:t>
            </a:r>
            <a:r>
              <a:rPr lang="es-CL" sz="1200" dirty="0" smtClean="0"/>
              <a:t>si, </a:t>
            </a:r>
            <a:r>
              <a:rPr lang="es-CL" sz="1200" dirty="0"/>
              <a:t>ella le </a:t>
            </a:r>
            <a:r>
              <a:rPr lang="es-CL" sz="1200" dirty="0" smtClean="0"/>
              <a:t>cuenta </a:t>
            </a:r>
            <a:r>
              <a:rPr lang="es-CL" sz="1200" dirty="0"/>
              <a:t>una historia de terror, no alcanzo a terminar, ya que llego la madre de Ada y Yoyito porque comenzó a llover.</a:t>
            </a:r>
          </a:p>
        </p:txBody>
      </p:sp>
      <p:sp>
        <p:nvSpPr>
          <p:cNvPr id="7" name="Elipse 6"/>
          <p:cNvSpPr/>
          <p:nvPr/>
        </p:nvSpPr>
        <p:spPr>
          <a:xfrm>
            <a:off x="4740502" y="305750"/>
            <a:ext cx="3416527" cy="32756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7 </a:t>
            </a:r>
            <a:r>
              <a:rPr lang="es-CL" sz="1200" dirty="0" smtClean="0"/>
              <a:t>El Espíritu </a:t>
            </a:r>
            <a:endParaRPr lang="es-CL" sz="1200" dirty="0"/>
          </a:p>
          <a:p>
            <a:endParaRPr lang="es-CL" sz="1200" dirty="0" smtClean="0"/>
          </a:p>
          <a:p>
            <a:r>
              <a:rPr lang="es-CL" sz="1200" dirty="0" smtClean="0"/>
              <a:t>Yoyito quería saber que le paso a </a:t>
            </a:r>
            <a:r>
              <a:rPr lang="es-CL" sz="1200" dirty="0"/>
              <a:t>A</a:t>
            </a:r>
            <a:r>
              <a:rPr lang="es-CL" sz="1200" dirty="0" smtClean="0"/>
              <a:t>da, él no quiso contar nada, Yoyito pregunta en que momento un muerto se convierte en fantasma, el dice que nunca porque los fantasmas no existen, Yoyito insistía que si. </a:t>
            </a:r>
          </a:p>
          <a:p>
            <a:r>
              <a:rPr lang="es-CL" sz="1200" dirty="0" smtClean="0"/>
              <a:t>Ada </a:t>
            </a:r>
            <a:r>
              <a:rPr lang="es-CL" sz="1200" dirty="0"/>
              <a:t>decide salir del salón </a:t>
            </a:r>
          </a:p>
        </p:txBody>
      </p:sp>
      <p:sp>
        <p:nvSpPr>
          <p:cNvPr id="8" name="Rectángulo redondeado 7"/>
          <p:cNvSpPr/>
          <p:nvPr/>
        </p:nvSpPr>
        <p:spPr>
          <a:xfrm>
            <a:off x="285750" y="3808639"/>
            <a:ext cx="2776764" cy="18083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9 </a:t>
            </a:r>
            <a:r>
              <a:rPr lang="es-CL" sz="1200" dirty="0" smtClean="0"/>
              <a:t> La Advertencia </a:t>
            </a:r>
          </a:p>
          <a:p>
            <a:endParaRPr lang="es-CL" sz="1200" dirty="0"/>
          </a:p>
          <a:p>
            <a:r>
              <a:rPr lang="es-CL" sz="1200" dirty="0"/>
              <a:t>Ada le pregunta a Yoyito si podía hablar mientras </a:t>
            </a:r>
            <a:r>
              <a:rPr lang="es-CL" sz="1200" dirty="0" smtClean="0"/>
              <a:t>caminaban, No </a:t>
            </a:r>
            <a:r>
              <a:rPr lang="es-CL" sz="1200" dirty="0"/>
              <a:t>debía gritar ni portarse mal por respeto a la familia</a:t>
            </a:r>
          </a:p>
        </p:txBody>
      </p:sp>
      <p:sp>
        <p:nvSpPr>
          <p:cNvPr id="10" name="Elipse 9"/>
          <p:cNvSpPr/>
          <p:nvPr/>
        </p:nvSpPr>
        <p:spPr>
          <a:xfrm>
            <a:off x="8325531" y="305751"/>
            <a:ext cx="3333069" cy="29599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8 </a:t>
            </a:r>
            <a:r>
              <a:rPr lang="es-CL" sz="1200" dirty="0" smtClean="0"/>
              <a:t>El </a:t>
            </a:r>
            <a:r>
              <a:rPr lang="es-CL" sz="1200" dirty="0"/>
              <a:t>camino </a:t>
            </a:r>
          </a:p>
          <a:p>
            <a:r>
              <a:rPr lang="es-CL" sz="1200" dirty="0"/>
              <a:t>Ada estaba aburrido y quiso salir, Yoyito lo quiso acompañar, la </a:t>
            </a:r>
            <a:r>
              <a:rPr lang="es-CL" sz="1200" dirty="0" smtClean="0"/>
              <a:t>madrina </a:t>
            </a:r>
            <a:r>
              <a:rPr lang="es-CL" sz="1200" dirty="0"/>
              <a:t>le dijo que tuvieran </a:t>
            </a:r>
            <a:r>
              <a:rPr lang="es-CL" sz="1200" dirty="0" smtClean="0"/>
              <a:t>cuidado, no </a:t>
            </a:r>
            <a:r>
              <a:rPr lang="es-CL" sz="1200" dirty="0"/>
              <a:t>fueran por el camino viejo ya que ahí habían encontrado a Cipriano </a:t>
            </a:r>
            <a:r>
              <a:rPr lang="es-CL" sz="1200" dirty="0" smtClean="0"/>
              <a:t>muerto. Yoyito </a:t>
            </a:r>
            <a:r>
              <a:rPr lang="es-CL" sz="1200" dirty="0"/>
              <a:t>fue lo primero que hizo </a:t>
            </a:r>
            <a:r>
              <a:rPr lang="es-CL" sz="1200" dirty="0" smtClean="0"/>
              <a:t>Ada </a:t>
            </a:r>
            <a:r>
              <a:rPr lang="es-CL" sz="1200" dirty="0"/>
              <a:t>lo siguió en contra de su voluntad</a:t>
            </a:r>
          </a:p>
        </p:txBody>
      </p:sp>
      <p:sp>
        <p:nvSpPr>
          <p:cNvPr id="2" name="Redondear rectángulo de esquina sencilla 1"/>
          <p:cNvSpPr/>
          <p:nvPr/>
        </p:nvSpPr>
        <p:spPr>
          <a:xfrm>
            <a:off x="7614555" y="3421626"/>
            <a:ext cx="4302141" cy="296442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11 </a:t>
            </a:r>
            <a:r>
              <a:rPr lang="es-CL" sz="1200" dirty="0" smtClean="0"/>
              <a:t>La Carretera </a:t>
            </a:r>
            <a:endParaRPr lang="es-CL" sz="1200" dirty="0"/>
          </a:p>
          <a:p>
            <a:r>
              <a:rPr lang="es-CL" sz="1200" dirty="0"/>
              <a:t>La madre les comenta que se quedara a dormir con la </a:t>
            </a:r>
            <a:r>
              <a:rPr lang="es-CL" sz="1200" dirty="0" smtClean="0"/>
              <a:t>tía Ludgarda</a:t>
            </a:r>
            <a:r>
              <a:rPr lang="es-CL" sz="1200" dirty="0"/>
              <a:t>, El padre los ira a buscar ya no estaban enojados, </a:t>
            </a:r>
            <a:r>
              <a:rPr lang="es-CL" sz="1200" dirty="0" smtClean="0"/>
              <a:t>mas </a:t>
            </a:r>
            <a:r>
              <a:rPr lang="es-CL" sz="1200" dirty="0"/>
              <a:t>tarde llama el padre para </a:t>
            </a:r>
            <a:r>
              <a:rPr lang="es-CL" sz="1200" dirty="0" smtClean="0"/>
              <a:t>avisar </a:t>
            </a:r>
            <a:r>
              <a:rPr lang="es-CL" sz="1200" dirty="0"/>
              <a:t>que le entro agua al motor que se tardara en llegar, Yoyito se intranquilizo y </a:t>
            </a:r>
            <a:r>
              <a:rPr lang="es-CL" sz="1200" dirty="0" smtClean="0"/>
              <a:t>comenzó </a:t>
            </a:r>
            <a:r>
              <a:rPr lang="es-CL" sz="1200" dirty="0"/>
              <a:t>a decir que quería que llegara su </a:t>
            </a:r>
            <a:r>
              <a:rPr lang="es-CL" sz="1200" dirty="0" smtClean="0"/>
              <a:t>papá.</a:t>
            </a:r>
            <a:endParaRPr lang="es-CL" sz="1200" dirty="0"/>
          </a:p>
          <a:p>
            <a:r>
              <a:rPr lang="es-CL" sz="1200" dirty="0"/>
              <a:t>Ada y Yoyito Se suben a una carreta que estaba en la casa del vecino, la tiraba un </a:t>
            </a:r>
            <a:r>
              <a:rPr lang="es-CL" sz="1200" dirty="0" smtClean="0"/>
              <a:t>caballo, </a:t>
            </a:r>
            <a:r>
              <a:rPr lang="es-CL" sz="1200" dirty="0"/>
              <a:t>no se veía nada en la carretera por la intensa lluvia.</a:t>
            </a:r>
          </a:p>
          <a:p>
            <a:r>
              <a:rPr lang="es-CL" sz="1200" dirty="0"/>
              <a:t>Cuando estaban a punto del volver vieron una </a:t>
            </a:r>
            <a:r>
              <a:rPr lang="es-CL" sz="1200" dirty="0" smtClean="0"/>
              <a:t>especie </a:t>
            </a:r>
            <a:r>
              <a:rPr lang="es-CL" sz="1200" dirty="0"/>
              <a:t>de jabalí que saltaba, mostraba una gran boca </a:t>
            </a:r>
            <a:r>
              <a:rPr lang="es-CL" sz="1200" dirty="0" smtClean="0"/>
              <a:t>(con </a:t>
            </a:r>
            <a:r>
              <a:rPr lang="es-CL" sz="1200" dirty="0"/>
              <a:t>sonrisa </a:t>
            </a:r>
            <a:r>
              <a:rPr lang="es-CL" sz="1200" dirty="0" smtClean="0"/>
              <a:t>macabra) Ada </a:t>
            </a:r>
            <a:r>
              <a:rPr lang="es-CL" sz="1200" dirty="0"/>
              <a:t>quiso salir de ahí pero un  árbol cayo en la </a:t>
            </a:r>
            <a:r>
              <a:rPr lang="es-CL" sz="1200" dirty="0" smtClean="0"/>
              <a:t>carretera.</a:t>
            </a:r>
            <a:endParaRPr lang="es-CL" sz="1200"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40502" y="3142570"/>
            <a:ext cx="609600" cy="609600"/>
          </a:xfrm>
          <a:prstGeom prst="rect">
            <a:avLst/>
          </a:prstGeom>
        </p:spPr>
      </p:pic>
    </p:spTree>
    <p:extLst>
      <p:ext uri="{BB962C8B-B14F-4D97-AF65-F5344CB8AC3E}">
        <p14:creationId xmlns:p14="http://schemas.microsoft.com/office/powerpoint/2010/main" val="121433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7542" y="374072"/>
            <a:ext cx="10058400" cy="6483928"/>
          </a:xfrm>
        </p:spPr>
        <p:txBody>
          <a:bodyPr>
            <a:normAutofit/>
          </a:bodyPr>
          <a:lstStyle/>
          <a:p>
            <a:endParaRPr lang="es-CL" dirty="0" smtClean="0"/>
          </a:p>
          <a:p>
            <a:endParaRPr lang="es-CL" dirty="0" smtClean="0"/>
          </a:p>
          <a:p>
            <a:endParaRPr lang="es-CL" dirty="0" smtClean="0"/>
          </a:p>
          <a:p>
            <a:endParaRPr lang="es-CL" dirty="0" smtClean="0"/>
          </a:p>
        </p:txBody>
      </p:sp>
      <p:sp>
        <p:nvSpPr>
          <p:cNvPr id="2" name="Redondear rectángulo de esquina sencilla 1"/>
          <p:cNvSpPr/>
          <p:nvPr/>
        </p:nvSpPr>
        <p:spPr>
          <a:xfrm>
            <a:off x="339213" y="457200"/>
            <a:ext cx="3760839" cy="3156858"/>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b="1" dirty="0"/>
              <a:t>Cap. 12 La señora Migdalia </a:t>
            </a:r>
            <a:endParaRPr lang="es-CL" sz="1200" b="1" dirty="0" smtClean="0"/>
          </a:p>
          <a:p>
            <a:endParaRPr lang="es-CL" sz="1200" b="1" dirty="0"/>
          </a:p>
          <a:p>
            <a:r>
              <a:rPr lang="es-CL" sz="1200" dirty="0"/>
              <a:t>Yoyito asustado le preguntaba a Ada que harían, Ada le dice que buscaran ayuda por el camino viejo, apareció una luz entre los arboles, se dirigieron a la luz y había una casa, tocaron la puerta fuerte, nadie salió, buscaron ayuda en otro lugar, cuando dieron la vuelta se encontraron con una anciana, vestía de negro, les pregunto que desean le contaron lo que ocurrió y la señora  Migdalia les dijo como llegar a la casa de los hermanos  Bauta  porque ellos tenían teléfono.</a:t>
            </a:r>
          </a:p>
        </p:txBody>
      </p:sp>
      <p:sp>
        <p:nvSpPr>
          <p:cNvPr id="4" name="Elipse 3"/>
          <p:cNvSpPr/>
          <p:nvPr/>
        </p:nvSpPr>
        <p:spPr>
          <a:xfrm>
            <a:off x="4410393" y="457200"/>
            <a:ext cx="3406251" cy="2816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13 Los hermanos </a:t>
            </a:r>
            <a:r>
              <a:rPr lang="es-CL" sz="1200" dirty="0" smtClean="0"/>
              <a:t>Bauta</a:t>
            </a:r>
          </a:p>
          <a:p>
            <a:endParaRPr lang="es-CL" sz="1200" dirty="0"/>
          </a:p>
          <a:p>
            <a:r>
              <a:rPr lang="es-CL" sz="1200" dirty="0"/>
              <a:t> </a:t>
            </a:r>
            <a:r>
              <a:rPr lang="es-CL" sz="1200" dirty="0" smtClean="0"/>
              <a:t>Estaba </a:t>
            </a:r>
            <a:r>
              <a:rPr lang="es-CL" sz="1200" dirty="0"/>
              <a:t>la puerta abierta y los invitaron a pasar, eran </a:t>
            </a:r>
            <a:r>
              <a:rPr lang="es-CL" sz="1200" dirty="0" smtClean="0"/>
              <a:t>2 hombres calvos</a:t>
            </a:r>
            <a:r>
              <a:rPr lang="es-CL" sz="1200" dirty="0"/>
              <a:t>, uno delgado  y uno gordo, el hombre delgado pregunta como llegaron ahí y les cuenta  </a:t>
            </a:r>
            <a:r>
              <a:rPr lang="es-CL" sz="1200" dirty="0" smtClean="0"/>
              <a:t>que </a:t>
            </a:r>
            <a:r>
              <a:rPr lang="es-CL" sz="1200" dirty="0"/>
              <a:t>hablaron con un espíritu</a:t>
            </a:r>
            <a:r>
              <a:rPr lang="es-CL" sz="1200" dirty="0" smtClean="0"/>
              <a:t>.</a:t>
            </a:r>
          </a:p>
          <a:p>
            <a:r>
              <a:rPr lang="es-CL" sz="1200" dirty="0" smtClean="0"/>
              <a:t> </a:t>
            </a:r>
            <a:r>
              <a:rPr lang="es-CL" sz="1200" dirty="0"/>
              <a:t>( pues ellos también lo eran) </a:t>
            </a:r>
          </a:p>
        </p:txBody>
      </p:sp>
      <p:sp>
        <p:nvSpPr>
          <p:cNvPr id="5" name="Rectángulo redondeado 4"/>
          <p:cNvSpPr/>
          <p:nvPr/>
        </p:nvSpPr>
        <p:spPr>
          <a:xfrm>
            <a:off x="8099055" y="420329"/>
            <a:ext cx="2726887" cy="201315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200" dirty="0"/>
              <a:t>Cap. 14 Más carrera </a:t>
            </a:r>
            <a:endParaRPr lang="es-CL" sz="1200" dirty="0" smtClean="0"/>
          </a:p>
          <a:p>
            <a:endParaRPr lang="es-CL" sz="1200" dirty="0"/>
          </a:p>
          <a:p>
            <a:r>
              <a:rPr lang="es-CL" sz="1200" dirty="0"/>
              <a:t>Ada tomo a su hermano y salieron corriendo, tenían que llegar a la casona, </a:t>
            </a:r>
            <a:r>
              <a:rPr lang="es-CL" sz="1200" dirty="0" smtClean="0"/>
              <a:t>sonó </a:t>
            </a:r>
            <a:r>
              <a:rPr lang="es-CL" sz="1200" dirty="0"/>
              <a:t>un relámpago y un trueno.</a:t>
            </a:r>
          </a:p>
          <a:p>
            <a:r>
              <a:rPr lang="es-CL" sz="1200" dirty="0"/>
              <a:t>Vieron la figura de </a:t>
            </a:r>
            <a:r>
              <a:rPr lang="es-CL" sz="1200" dirty="0" smtClean="0"/>
              <a:t>Laura… </a:t>
            </a:r>
            <a:endParaRPr lang="es-CL" sz="1200" dirty="0"/>
          </a:p>
        </p:txBody>
      </p:sp>
      <p:sp>
        <p:nvSpPr>
          <p:cNvPr id="6" name="Recortar rectángulo de esquina del mismo lado 5"/>
          <p:cNvSpPr/>
          <p:nvPr/>
        </p:nvSpPr>
        <p:spPr>
          <a:xfrm>
            <a:off x="1787992" y="3893574"/>
            <a:ext cx="5035171" cy="2344994"/>
          </a:xfrm>
          <a:prstGeom prst="snip2Same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t>Cap. 15 </a:t>
            </a:r>
            <a:r>
              <a:rPr lang="es-CL" sz="1400" b="1" dirty="0" smtClean="0"/>
              <a:t>La </a:t>
            </a:r>
            <a:r>
              <a:rPr lang="es-CL" sz="1400" b="1" dirty="0"/>
              <a:t>niña </a:t>
            </a:r>
          </a:p>
          <a:p>
            <a:r>
              <a:rPr lang="es-CL" sz="1400" dirty="0"/>
              <a:t>Yoyito llama a Laura y ella se </a:t>
            </a:r>
            <a:r>
              <a:rPr lang="es-CL" sz="1400" dirty="0" smtClean="0"/>
              <a:t>acerca, </a:t>
            </a:r>
            <a:r>
              <a:rPr lang="es-CL" sz="1400" dirty="0"/>
              <a:t>Ada le cuenta que tuvieron un </a:t>
            </a:r>
            <a:r>
              <a:rPr lang="es-CL" sz="1400" dirty="0" smtClean="0"/>
              <a:t>accidente  </a:t>
            </a:r>
            <a:r>
              <a:rPr lang="es-CL" sz="1400" dirty="0"/>
              <a:t>y Yoyito </a:t>
            </a:r>
            <a:r>
              <a:rPr lang="es-CL" sz="1400" dirty="0" smtClean="0"/>
              <a:t>le cuenta que han </a:t>
            </a:r>
            <a:r>
              <a:rPr lang="es-CL" sz="1400" dirty="0"/>
              <a:t>visto 4 muertos 1 jabalí , una anciana y a los 2 hermanos, le pregunta a </a:t>
            </a:r>
            <a:r>
              <a:rPr lang="es-CL" sz="1400" dirty="0" smtClean="0"/>
              <a:t>Ada </a:t>
            </a:r>
            <a:r>
              <a:rPr lang="es-CL" sz="1400" dirty="0"/>
              <a:t>si ahora cree en los fantasmas. ( Laura le cuenta que ella no vive</a:t>
            </a:r>
            <a:r>
              <a:rPr lang="es-CL" dirty="0"/>
              <a:t>) </a:t>
            </a:r>
          </a:p>
        </p:txBody>
      </p:sp>
      <p:sp>
        <p:nvSpPr>
          <p:cNvPr id="8" name="Rectángulo redondeado 7"/>
          <p:cNvSpPr/>
          <p:nvPr/>
        </p:nvSpPr>
        <p:spPr>
          <a:xfrm>
            <a:off x="7037328" y="3275781"/>
            <a:ext cx="4588615" cy="252197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t>Cap. 16 El </a:t>
            </a:r>
            <a:r>
              <a:rPr lang="es-CL" sz="1400" dirty="0" smtClean="0"/>
              <a:t>caballo</a:t>
            </a:r>
          </a:p>
          <a:p>
            <a:r>
              <a:rPr lang="es-CL" sz="1400" dirty="0" smtClean="0"/>
              <a:t> </a:t>
            </a:r>
            <a:endParaRPr lang="es-CL" sz="1400" dirty="0"/>
          </a:p>
          <a:p>
            <a:r>
              <a:rPr lang="es-CL" sz="1400" dirty="0"/>
              <a:t>Ada estaba </a:t>
            </a:r>
            <a:r>
              <a:rPr lang="es-CL" sz="1400" dirty="0" smtClean="0"/>
              <a:t>asustado, </a:t>
            </a:r>
            <a:r>
              <a:rPr lang="es-CL" sz="1400" dirty="0"/>
              <a:t>Yoyito reía de la situación, vieron la silueta caballo y la lluvia limpiaba su sangre  de su hocico el caballo mostro dientes y comenzó a saltar con su patas traseras, el miedo invadió a Ada y quiso salir corriendo y  no pudo, se sentía mal y todo daba vueltas.</a:t>
            </a:r>
          </a:p>
        </p:txBody>
      </p:sp>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4833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9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dondear rectángulo de esquina sencilla 3"/>
          <p:cNvSpPr/>
          <p:nvPr/>
        </p:nvSpPr>
        <p:spPr>
          <a:xfrm>
            <a:off x="505131" y="428113"/>
            <a:ext cx="5368413" cy="435036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t>Cap. 17 </a:t>
            </a:r>
            <a:r>
              <a:rPr lang="es-CL" sz="1400" dirty="0" smtClean="0"/>
              <a:t>El Despertar</a:t>
            </a:r>
            <a:endParaRPr lang="es-CL" sz="1400" dirty="0"/>
          </a:p>
          <a:p>
            <a:endParaRPr lang="es-CL" sz="1400" dirty="0" smtClean="0"/>
          </a:p>
          <a:p>
            <a:r>
              <a:rPr lang="es-CL" sz="1400" dirty="0" smtClean="0"/>
              <a:t>Poco </a:t>
            </a:r>
            <a:r>
              <a:rPr lang="es-CL" sz="1400" dirty="0"/>
              <a:t>a poco se aclara la visión de Ada y ve a su madre junto a el, le pregunta por Yoyito y la madre y le dice que esta </a:t>
            </a:r>
            <a:r>
              <a:rPr lang="es-CL" sz="1400" dirty="0" smtClean="0"/>
              <a:t>bien, encontraron </a:t>
            </a:r>
            <a:r>
              <a:rPr lang="es-CL" sz="1400" dirty="0"/>
              <a:t>a Yoyito casi arrastrándolo hasta a puerta Ada se imaginaba que le había contado de los muertos para que se burlaran de el para ponerlo en ridículo </a:t>
            </a:r>
          </a:p>
          <a:p>
            <a:r>
              <a:rPr lang="es-CL" sz="1400" dirty="0"/>
              <a:t>Pero Yoyito invento una serie de cosas y la mamá no le creyó así que tuvo que decir  la verdad, para sorpresa de Ada le conto que lo llevo en el hombro y esa fue la razón  de que se fatigara y que es un héroe, Ada no podía creer lo que escucho, no conto nada de los fantasmas. Ada no sabia si era producto de su imaginación o realmente había sucedido, le preguntaría a Yoyito cuando lo vea…</a:t>
            </a:r>
          </a:p>
        </p:txBody>
      </p:sp>
      <p:sp>
        <p:nvSpPr>
          <p:cNvPr id="5" name="Elipse 4"/>
          <p:cNvSpPr/>
          <p:nvPr/>
        </p:nvSpPr>
        <p:spPr>
          <a:xfrm>
            <a:off x="6415548" y="1873044"/>
            <a:ext cx="5147187" cy="38788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dirty="0"/>
              <a:t>Cap. 18 La Idea </a:t>
            </a:r>
            <a:endParaRPr lang="es-CL" sz="1400" dirty="0" smtClean="0"/>
          </a:p>
          <a:p>
            <a:endParaRPr lang="es-CL" sz="1400" dirty="0"/>
          </a:p>
          <a:p>
            <a:r>
              <a:rPr lang="es-CL" sz="1400" dirty="0"/>
              <a:t>Ada recordó algo que no conto Yoyito, le daba vergüenza, la madrina cuelga un cuadro del </a:t>
            </a:r>
            <a:r>
              <a:rPr lang="es-CL" sz="1400" dirty="0" smtClean="0"/>
              <a:t>tío </a:t>
            </a:r>
            <a:r>
              <a:rPr lang="es-CL" sz="1400" dirty="0"/>
              <a:t>Cipriano y cuando lo suelta se mueve como si tuviera un resorte y eso le trajo espantosos  recuerdos y sintió escalofríos en todo el cuerpo y aparece un dolor de Ada y en ese momento quiso abrazar a su hermano y miro el retrato de Cipriano y precia que le mostraba los dientes.</a:t>
            </a: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85028" y="5447069"/>
            <a:ext cx="609600" cy="609600"/>
          </a:xfrm>
          <a:prstGeom prst="rect">
            <a:avLst/>
          </a:prstGeom>
        </p:spPr>
      </p:pic>
    </p:spTree>
    <p:extLst>
      <p:ext uri="{BB962C8B-B14F-4D97-AF65-F5344CB8AC3E}">
        <p14:creationId xmlns:p14="http://schemas.microsoft.com/office/powerpoint/2010/main" val="1071740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CL" sz="4000" dirty="0" smtClean="0">
                <a:latin typeface="Tempus Sans ITC" panose="04020404030D07020202" pitchFamily="82" charset="0"/>
                <a:cs typeface="MV Boli" panose="02000500030200090000" pitchFamily="2" charset="0"/>
              </a:rPr>
              <a:t>Preguntas de análisis </a:t>
            </a:r>
            <a:endParaRPr lang="es-CL" sz="4000" dirty="0">
              <a:latin typeface="Tempus Sans ITC" panose="04020404030D07020202" pitchFamily="82" charset="0"/>
              <a:cs typeface="MV Boli" panose="02000500030200090000" pitchFamily="2" charset="0"/>
            </a:endParaRPr>
          </a:p>
        </p:txBody>
      </p:sp>
      <p:sp>
        <p:nvSpPr>
          <p:cNvPr id="4" name="Llamada ovalada 3"/>
          <p:cNvSpPr/>
          <p:nvPr/>
        </p:nvSpPr>
        <p:spPr>
          <a:xfrm>
            <a:off x="5205046" y="1631852"/>
            <a:ext cx="4839286" cy="2082019"/>
          </a:xfrm>
          <a:prstGeom prst="wedgeEllipseCallout">
            <a:avLst>
              <a:gd name="adj1" fmla="val -47868"/>
              <a:gd name="adj2" fmla="val 692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Antes de finalizar me gustaría que comentes con tus padres las siguientes preguntas</a:t>
            </a:r>
            <a:endParaRPr lang="es-CL"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267" y="2186668"/>
            <a:ext cx="3790950" cy="3790950"/>
          </a:xfrm>
          <a:prstGeom prst="rect">
            <a:avLst/>
          </a:prstGeom>
        </p:spPr>
      </p:pic>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8915" y="5011058"/>
            <a:ext cx="609600" cy="609600"/>
          </a:xfrm>
          <a:prstGeom prst="rect">
            <a:avLst/>
          </a:prstGeom>
        </p:spPr>
      </p:pic>
    </p:spTree>
    <p:extLst>
      <p:ext uri="{BB962C8B-B14F-4D97-AF65-F5344CB8AC3E}">
        <p14:creationId xmlns:p14="http://schemas.microsoft.com/office/powerpoint/2010/main" val="736742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2999</TotalTime>
  <Words>1585</Words>
  <Application>Microsoft Office PowerPoint</Application>
  <PresentationFormat>Personalizado</PresentationFormat>
  <Paragraphs>110</Paragraphs>
  <Slides>11</Slides>
  <Notes>0</Notes>
  <HiddenSlides>0</HiddenSlides>
  <MMClips>12</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Savon</vt:lpstr>
      <vt:lpstr>Material de apoyo Lenguaje 3°Básicos</vt:lpstr>
      <vt:lpstr>Datos del autor:</vt:lpstr>
      <vt:lpstr>Elementos de la Obra Personajes Principales</vt:lpstr>
      <vt:lpstr>Ada, madrina y otros seres…</vt:lpstr>
      <vt:lpstr>Presentación de PowerPoint</vt:lpstr>
      <vt:lpstr>Presentación de PowerPoint</vt:lpstr>
      <vt:lpstr>Presentación de PowerPoint</vt:lpstr>
      <vt:lpstr>Presentación de PowerPoint</vt:lpstr>
      <vt:lpstr>Preguntas de análisis </vt:lpstr>
      <vt:lpstr>Preguntas de análisis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 de apoyo Lenguaje 4°Básicos</dc:title>
  <dc:creator>nicolas</dc:creator>
  <cp:lastModifiedBy>Enlaces</cp:lastModifiedBy>
  <cp:revision>53</cp:revision>
  <dcterms:created xsi:type="dcterms:W3CDTF">2020-06-25T17:16:49Z</dcterms:created>
  <dcterms:modified xsi:type="dcterms:W3CDTF">2020-10-05T19:38:52Z</dcterms:modified>
</cp:coreProperties>
</file>