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79" r:id="rId3"/>
    <p:sldId id="257" r:id="rId4"/>
    <p:sldId id="271" r:id="rId5"/>
    <p:sldId id="272" r:id="rId6"/>
    <p:sldId id="273" r:id="rId7"/>
    <p:sldId id="276" r:id="rId8"/>
    <p:sldId id="277" r:id="rId9"/>
    <p:sldId id="275" r:id="rId10"/>
    <p:sldId id="280" r:id="rId11"/>
    <p:sldId id="278" r:id="rId12"/>
    <p:sldId id="258" r:id="rId13"/>
    <p:sldId id="261" r:id="rId14"/>
    <p:sldId id="262" r:id="rId15"/>
    <p:sldId id="263" r:id="rId16"/>
    <p:sldId id="264" r:id="rId17"/>
    <p:sldId id="265" r:id="rId18"/>
    <p:sldId id="266" r:id="rId19"/>
    <p:sldId id="268" r:id="rId20"/>
    <p:sldId id="269" r:id="rId21"/>
    <p:sldId id="270" r:id="rId22"/>
    <p:sldId id="283" r:id="rId23"/>
  </p:sldIdLst>
  <p:sldSz cx="9144000" cy="6858000" type="screen4x3"/>
  <p:notesSz cx="6858000" cy="9144000"/>
  <p:defaultTextStyle>
    <a:defPPr lvl="0">
      <a:defRPr lang="es-CL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49" autoAdjust="0"/>
  </p:normalViewPr>
  <p:slideViewPr>
    <p:cSldViewPr snapToGrid="0">
      <p:cViewPr>
        <p:scale>
          <a:sx n="76" d="100"/>
          <a:sy n="76" d="100"/>
        </p:scale>
        <p:origin x="-120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9F5CB-662F-4845-97BF-7F5519308913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E9DA6-CE61-429B-AE7C-91649519B8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511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719fef0afa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719fef0afa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72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157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528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2720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05" y="4869227"/>
            <a:ext cx="9140888" cy="1988735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2606" y="2193156"/>
            <a:ext cx="9141311" cy="2384659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2605" y="1"/>
            <a:ext cx="9140888" cy="1774849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" name="Google Shape;13;p2"/>
          <p:cNvGrpSpPr/>
          <p:nvPr/>
        </p:nvGrpSpPr>
        <p:grpSpPr>
          <a:xfrm>
            <a:off x="-82587" y="-244399"/>
            <a:ext cx="9309170" cy="5129940"/>
            <a:chOff x="-82587" y="-183300"/>
            <a:chExt cx="9309170" cy="3847455"/>
          </a:xfrm>
        </p:grpSpPr>
        <p:sp>
          <p:nvSpPr>
            <p:cNvPr id="14" name="Google Shape;14;p2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17313" y="1468300"/>
            <a:ext cx="6111900" cy="12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678000" y="4960167"/>
            <a:ext cx="1788000" cy="4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ndrina Solid"/>
              <a:buNone/>
              <a:defRPr sz="28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0665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001500" y="2597633"/>
            <a:ext cx="327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01500" y="4077067"/>
            <a:ext cx="3077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1001488" y="1312588"/>
            <a:ext cx="23952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 rot="8385005" flipH="1">
            <a:off x="3723491" y="-184109"/>
            <a:ext cx="7758274" cy="8098113"/>
          </a:xfrm>
          <a:custGeom>
            <a:avLst/>
            <a:gdLst/>
            <a:ahLst/>
            <a:cxnLst/>
            <a:rect l="l" t="t" r="r" b="b"/>
            <a:pathLst>
              <a:path w="44489" h="29163" extrusionOk="0">
                <a:moveTo>
                  <a:pt x="15430" y="0"/>
                </a:moveTo>
                <a:cubicBezTo>
                  <a:pt x="9906" y="0"/>
                  <a:pt x="4387" y="3454"/>
                  <a:pt x="1803" y="8453"/>
                </a:cubicBezTo>
                <a:cubicBezTo>
                  <a:pt x="645" y="10703"/>
                  <a:pt x="1" y="13358"/>
                  <a:pt x="798" y="15762"/>
                </a:cubicBezTo>
                <a:cubicBezTo>
                  <a:pt x="1891" y="19083"/>
                  <a:pt x="5431" y="21017"/>
                  <a:pt x="8883" y="21596"/>
                </a:cubicBezTo>
                <a:cubicBezTo>
                  <a:pt x="14914" y="22623"/>
                  <a:pt x="21294" y="20809"/>
                  <a:pt x="26724" y="24480"/>
                </a:cubicBezTo>
                <a:cubicBezTo>
                  <a:pt x="29916" y="26636"/>
                  <a:pt x="33253" y="29163"/>
                  <a:pt x="37049" y="29163"/>
                </a:cubicBezTo>
                <a:cubicBezTo>
                  <a:pt x="38256" y="29163"/>
                  <a:pt x="39509" y="28907"/>
                  <a:pt x="40818" y="28304"/>
                </a:cubicBezTo>
                <a:cubicBezTo>
                  <a:pt x="42796" y="27386"/>
                  <a:pt x="44391" y="25431"/>
                  <a:pt x="44434" y="23246"/>
                </a:cubicBezTo>
                <a:cubicBezTo>
                  <a:pt x="44489" y="21148"/>
                  <a:pt x="43167" y="19236"/>
                  <a:pt x="41561" y="17892"/>
                </a:cubicBezTo>
                <a:cubicBezTo>
                  <a:pt x="39955" y="16548"/>
                  <a:pt x="38032" y="15631"/>
                  <a:pt x="36306" y="14451"/>
                </a:cubicBezTo>
                <a:cubicBezTo>
                  <a:pt x="30155" y="10244"/>
                  <a:pt x="26211" y="2695"/>
                  <a:pt x="19076" y="532"/>
                </a:cubicBezTo>
                <a:cubicBezTo>
                  <a:pt x="17882" y="170"/>
                  <a:pt x="16656" y="0"/>
                  <a:pt x="15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49709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-55200" y="1400"/>
            <a:ext cx="9220500" cy="96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681850" y="1395600"/>
            <a:ext cx="37803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531850" y="105167"/>
            <a:ext cx="6300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587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-55200" y="1400"/>
            <a:ext cx="9220500" cy="96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681850" y="1395600"/>
            <a:ext cx="37803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531850" y="105167"/>
            <a:ext cx="6300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091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8"/>
          <p:cNvGrpSpPr/>
          <p:nvPr/>
        </p:nvGrpSpPr>
        <p:grpSpPr>
          <a:xfrm rot="-9712166">
            <a:off x="3946826" y="-966337"/>
            <a:ext cx="7281563" cy="9030641"/>
            <a:chOff x="-1000319" y="-363278"/>
            <a:chExt cx="7281179" cy="6419995"/>
          </a:xfrm>
        </p:grpSpPr>
        <p:sp>
          <p:nvSpPr>
            <p:cNvPr id="42" name="Google Shape;42;p8"/>
            <p:cNvSpPr/>
            <p:nvPr/>
          </p:nvSpPr>
          <p:spPr>
            <a:xfrm rot="2124644">
              <a:off x="-729977" y="1304226"/>
              <a:ext cx="6740494" cy="3084987"/>
            </a:xfrm>
            <a:custGeom>
              <a:avLst/>
              <a:gdLst/>
              <a:ahLst/>
              <a:cxnLst/>
              <a:rect l="l" t="t" r="r" b="b"/>
              <a:pathLst>
                <a:path w="77386" h="35418" extrusionOk="0">
                  <a:moveTo>
                    <a:pt x="9118" y="0"/>
                  </a:moveTo>
                  <a:cubicBezTo>
                    <a:pt x="8417" y="0"/>
                    <a:pt x="7719" y="80"/>
                    <a:pt x="7048" y="276"/>
                  </a:cubicBezTo>
                  <a:cubicBezTo>
                    <a:pt x="1" y="2341"/>
                    <a:pt x="3792" y="9901"/>
                    <a:pt x="6076" y="14064"/>
                  </a:cubicBezTo>
                  <a:cubicBezTo>
                    <a:pt x="7987" y="17527"/>
                    <a:pt x="10795" y="20412"/>
                    <a:pt x="13778" y="23012"/>
                  </a:cubicBezTo>
                  <a:cubicBezTo>
                    <a:pt x="17547" y="26290"/>
                    <a:pt x="21677" y="29174"/>
                    <a:pt x="26200" y="31261"/>
                  </a:cubicBezTo>
                  <a:cubicBezTo>
                    <a:pt x="32498" y="34160"/>
                    <a:pt x="39402" y="35417"/>
                    <a:pt x="46355" y="35417"/>
                  </a:cubicBezTo>
                  <a:cubicBezTo>
                    <a:pt x="50981" y="35417"/>
                    <a:pt x="55629" y="34861"/>
                    <a:pt x="60134" y="33861"/>
                  </a:cubicBezTo>
                  <a:cubicBezTo>
                    <a:pt x="65980" y="32561"/>
                    <a:pt x="72251" y="30059"/>
                    <a:pt x="74829" y="24651"/>
                  </a:cubicBezTo>
                  <a:cubicBezTo>
                    <a:pt x="77386" y="19297"/>
                    <a:pt x="74906" y="12119"/>
                    <a:pt x="69585" y="9486"/>
                  </a:cubicBezTo>
                  <a:cubicBezTo>
                    <a:pt x="67586" y="8492"/>
                    <a:pt x="65335" y="8099"/>
                    <a:pt x="63095" y="8055"/>
                  </a:cubicBezTo>
                  <a:cubicBezTo>
                    <a:pt x="62924" y="8051"/>
                    <a:pt x="62754" y="8050"/>
                    <a:pt x="62583" y="8050"/>
                  </a:cubicBezTo>
                  <a:cubicBezTo>
                    <a:pt x="57191" y="8050"/>
                    <a:pt x="51934" y="9844"/>
                    <a:pt x="46554" y="10459"/>
                  </a:cubicBezTo>
                  <a:cubicBezTo>
                    <a:pt x="45177" y="10614"/>
                    <a:pt x="43797" y="10691"/>
                    <a:pt x="42420" y="10691"/>
                  </a:cubicBezTo>
                  <a:cubicBezTo>
                    <a:pt x="37196" y="10691"/>
                    <a:pt x="32015" y="9583"/>
                    <a:pt x="27216" y="7421"/>
                  </a:cubicBezTo>
                  <a:cubicBezTo>
                    <a:pt x="21906" y="5018"/>
                    <a:pt x="17077" y="1325"/>
                    <a:pt x="11352" y="232"/>
                  </a:cubicBezTo>
                  <a:cubicBezTo>
                    <a:pt x="10620" y="92"/>
                    <a:pt x="9866" y="0"/>
                    <a:pt x="9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-27647" y="-61351"/>
              <a:ext cx="4023550" cy="5810474"/>
            </a:xfrm>
            <a:custGeom>
              <a:avLst/>
              <a:gdLst/>
              <a:ahLst/>
              <a:cxnLst/>
              <a:rect l="l" t="t" r="r" b="b"/>
              <a:pathLst>
                <a:path w="160942" h="213483" extrusionOk="0">
                  <a:moveTo>
                    <a:pt x="0" y="1106"/>
                  </a:moveTo>
                  <a:lnTo>
                    <a:pt x="0" y="213483"/>
                  </a:lnTo>
                  <a:lnTo>
                    <a:pt x="160942" y="213483"/>
                  </a:lnTo>
                  <a:lnTo>
                    <a:pt x="160389" y="193572"/>
                  </a:lnTo>
                  <a:lnTo>
                    <a:pt x="409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5818300" y="701800"/>
            <a:ext cx="2404500" cy="5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3875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rot="9921259" flipH="1">
            <a:off x="5489068" y="1318666"/>
            <a:ext cx="6236341" cy="6344287"/>
          </a:xfrm>
          <a:custGeom>
            <a:avLst/>
            <a:gdLst/>
            <a:ahLst/>
            <a:cxnLst/>
            <a:rect l="l" t="t" r="r" b="b"/>
            <a:pathLst>
              <a:path w="44489" h="29163" extrusionOk="0">
                <a:moveTo>
                  <a:pt x="15430" y="0"/>
                </a:moveTo>
                <a:cubicBezTo>
                  <a:pt x="9906" y="0"/>
                  <a:pt x="4387" y="3454"/>
                  <a:pt x="1803" y="8453"/>
                </a:cubicBezTo>
                <a:cubicBezTo>
                  <a:pt x="645" y="10703"/>
                  <a:pt x="1" y="13358"/>
                  <a:pt x="798" y="15762"/>
                </a:cubicBezTo>
                <a:cubicBezTo>
                  <a:pt x="1891" y="19083"/>
                  <a:pt x="5431" y="21017"/>
                  <a:pt x="8883" y="21596"/>
                </a:cubicBezTo>
                <a:cubicBezTo>
                  <a:pt x="14914" y="22623"/>
                  <a:pt x="21294" y="20809"/>
                  <a:pt x="26724" y="24480"/>
                </a:cubicBezTo>
                <a:cubicBezTo>
                  <a:pt x="29916" y="26636"/>
                  <a:pt x="33253" y="29163"/>
                  <a:pt x="37049" y="29163"/>
                </a:cubicBezTo>
                <a:cubicBezTo>
                  <a:pt x="38256" y="29163"/>
                  <a:pt x="39509" y="28907"/>
                  <a:pt x="40818" y="28304"/>
                </a:cubicBezTo>
                <a:cubicBezTo>
                  <a:pt x="42796" y="27386"/>
                  <a:pt x="44391" y="25431"/>
                  <a:pt x="44434" y="23246"/>
                </a:cubicBezTo>
                <a:cubicBezTo>
                  <a:pt x="44489" y="21148"/>
                  <a:pt x="43167" y="19236"/>
                  <a:pt x="41561" y="17892"/>
                </a:cubicBezTo>
                <a:cubicBezTo>
                  <a:pt x="39955" y="16548"/>
                  <a:pt x="38032" y="15631"/>
                  <a:pt x="36306" y="14451"/>
                </a:cubicBezTo>
                <a:cubicBezTo>
                  <a:pt x="30155" y="10244"/>
                  <a:pt x="26211" y="2695"/>
                  <a:pt x="19076" y="532"/>
                </a:cubicBezTo>
                <a:cubicBezTo>
                  <a:pt x="17882" y="170"/>
                  <a:pt x="16656" y="0"/>
                  <a:pt x="154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151825" y="1833600"/>
            <a:ext cx="48180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1151825" y="2854800"/>
            <a:ext cx="3837000" cy="3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-55200" y="1400"/>
            <a:ext cx="9220500" cy="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531850" y="105167"/>
            <a:ext cx="6300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871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-55200" y="1400"/>
            <a:ext cx="9220500" cy="96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531850" y="105167"/>
            <a:ext cx="6300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289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2605" y="4869227"/>
            <a:ext cx="9140888" cy="1988735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11"/>
          <p:cNvSpPr/>
          <p:nvPr/>
        </p:nvSpPr>
        <p:spPr>
          <a:xfrm>
            <a:off x="2606" y="2193156"/>
            <a:ext cx="9141311" cy="2384659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11"/>
          <p:cNvSpPr/>
          <p:nvPr/>
        </p:nvSpPr>
        <p:spPr>
          <a:xfrm>
            <a:off x="2605" y="1"/>
            <a:ext cx="9140888" cy="1774849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11"/>
          <p:cNvSpPr/>
          <p:nvPr/>
        </p:nvSpPr>
        <p:spPr>
          <a:xfrm rot="-9900002">
            <a:off x="1626884" y="179783"/>
            <a:ext cx="6186171" cy="6498419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180250" y="1801100"/>
            <a:ext cx="4783500" cy="23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2404798" y="4054333"/>
            <a:ext cx="43344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856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3045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2604" y="3318266"/>
            <a:ext cx="9287081" cy="3353373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15"/>
          <p:cNvSpPr/>
          <p:nvPr/>
        </p:nvSpPr>
        <p:spPr>
          <a:xfrm>
            <a:off x="2605" y="4869227"/>
            <a:ext cx="9140888" cy="1988735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549400" y="265200"/>
            <a:ext cx="4045200" cy="11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 idx="2"/>
          </p:nvPr>
        </p:nvSpPr>
        <p:spPr>
          <a:xfrm>
            <a:off x="791400" y="2125927"/>
            <a:ext cx="18324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 idx="3"/>
          </p:nvPr>
        </p:nvSpPr>
        <p:spPr>
          <a:xfrm>
            <a:off x="3655800" y="2125927"/>
            <a:ext cx="18324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 idx="4"/>
          </p:nvPr>
        </p:nvSpPr>
        <p:spPr>
          <a:xfrm>
            <a:off x="6520200" y="2125927"/>
            <a:ext cx="18324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5"/>
          </p:nvPr>
        </p:nvSpPr>
        <p:spPr>
          <a:xfrm>
            <a:off x="791400" y="4066461"/>
            <a:ext cx="18324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 idx="6"/>
          </p:nvPr>
        </p:nvSpPr>
        <p:spPr>
          <a:xfrm>
            <a:off x="3655800" y="4066461"/>
            <a:ext cx="18324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 idx="7"/>
          </p:nvPr>
        </p:nvSpPr>
        <p:spPr>
          <a:xfrm>
            <a:off x="6520200" y="4066461"/>
            <a:ext cx="18324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79" name="Google Shape;79;p15"/>
          <p:cNvGrpSpPr/>
          <p:nvPr/>
        </p:nvGrpSpPr>
        <p:grpSpPr>
          <a:xfrm>
            <a:off x="0" y="5965533"/>
            <a:ext cx="9144000" cy="203200"/>
            <a:chOff x="0" y="4474150"/>
            <a:chExt cx="9144000" cy="152400"/>
          </a:xfrm>
        </p:grpSpPr>
        <p:sp>
          <p:nvSpPr>
            <p:cNvPr id="80" name="Google Shape;80;p15"/>
            <p:cNvSpPr/>
            <p:nvPr/>
          </p:nvSpPr>
          <p:spPr>
            <a:xfrm>
              <a:off x="30735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25612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20490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5367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0245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5122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89916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84793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79671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4548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9426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4303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59181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02308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-55200" y="1400"/>
            <a:ext cx="9220500" cy="961200"/>
          </a:xfrm>
          <a:prstGeom prst="rect">
            <a:avLst/>
          </a:prstGeom>
          <a:solidFill>
            <a:srgbClr val="799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2681850" y="1395600"/>
            <a:ext cx="37803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2531850" y="105167"/>
            <a:ext cx="6300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434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Title + Two Columns 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1465604" y="4103433"/>
            <a:ext cx="24852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1465604" y="4995827"/>
            <a:ext cx="24852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title" idx="2"/>
          </p:nvPr>
        </p:nvSpPr>
        <p:spPr>
          <a:xfrm>
            <a:off x="5193196" y="4103433"/>
            <a:ext cx="24852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3"/>
          </p:nvPr>
        </p:nvSpPr>
        <p:spPr>
          <a:xfrm>
            <a:off x="5193196" y="4995827"/>
            <a:ext cx="24852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-55200" y="1400"/>
            <a:ext cx="9220500" cy="961200"/>
          </a:xfrm>
          <a:prstGeom prst="rect">
            <a:avLst/>
          </a:prstGeom>
          <a:solidFill>
            <a:srgbClr val="A7E8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 idx="4"/>
          </p:nvPr>
        </p:nvSpPr>
        <p:spPr>
          <a:xfrm>
            <a:off x="2531850" y="105167"/>
            <a:ext cx="6300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6422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 + Six Columns 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969375" y="4608533"/>
            <a:ext cx="2127600" cy="6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subTitle" idx="1"/>
          </p:nvPr>
        </p:nvSpPr>
        <p:spPr>
          <a:xfrm>
            <a:off x="969363" y="5112527"/>
            <a:ext cx="21276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title" idx="2"/>
          </p:nvPr>
        </p:nvSpPr>
        <p:spPr>
          <a:xfrm>
            <a:off x="3508213" y="4608533"/>
            <a:ext cx="2127600" cy="6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subTitle" idx="3"/>
          </p:nvPr>
        </p:nvSpPr>
        <p:spPr>
          <a:xfrm>
            <a:off x="3508200" y="5112527"/>
            <a:ext cx="21276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title" idx="4"/>
          </p:nvPr>
        </p:nvSpPr>
        <p:spPr>
          <a:xfrm>
            <a:off x="6047050" y="4608533"/>
            <a:ext cx="2127600" cy="6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ubTitle" idx="5"/>
          </p:nvPr>
        </p:nvSpPr>
        <p:spPr>
          <a:xfrm>
            <a:off x="6047038" y="5112527"/>
            <a:ext cx="21276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title" idx="6"/>
          </p:nvPr>
        </p:nvSpPr>
        <p:spPr>
          <a:xfrm>
            <a:off x="969363" y="2389167"/>
            <a:ext cx="2127600" cy="6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subTitle" idx="7"/>
          </p:nvPr>
        </p:nvSpPr>
        <p:spPr>
          <a:xfrm>
            <a:off x="969350" y="2893160"/>
            <a:ext cx="21276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title" idx="8"/>
          </p:nvPr>
        </p:nvSpPr>
        <p:spPr>
          <a:xfrm>
            <a:off x="3508200" y="2389167"/>
            <a:ext cx="2127600" cy="6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9"/>
          </p:nvPr>
        </p:nvSpPr>
        <p:spPr>
          <a:xfrm>
            <a:off x="3508188" y="2893160"/>
            <a:ext cx="21276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title" idx="13"/>
          </p:nvPr>
        </p:nvSpPr>
        <p:spPr>
          <a:xfrm>
            <a:off x="6047038" y="2389167"/>
            <a:ext cx="2127600" cy="6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14"/>
          </p:nvPr>
        </p:nvSpPr>
        <p:spPr>
          <a:xfrm>
            <a:off x="6047026" y="2893160"/>
            <a:ext cx="21276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-55200" y="1400"/>
            <a:ext cx="9220500" cy="961200"/>
          </a:xfrm>
          <a:prstGeom prst="rect">
            <a:avLst/>
          </a:prstGeom>
          <a:solidFill>
            <a:srgbClr val="F2A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28"/>
          <p:cNvSpPr txBox="1">
            <a:spLocks noGrp="1"/>
          </p:cNvSpPr>
          <p:nvPr>
            <p:ph type="title" idx="15"/>
          </p:nvPr>
        </p:nvSpPr>
        <p:spPr>
          <a:xfrm>
            <a:off x="2531850" y="105167"/>
            <a:ext cx="6300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422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Title + Four Columns 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1674025" y="4569900"/>
            <a:ext cx="2538300" cy="5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/>
          </p:nvPr>
        </p:nvSpPr>
        <p:spPr>
          <a:xfrm>
            <a:off x="1674025" y="5090897"/>
            <a:ext cx="25383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title" idx="2"/>
          </p:nvPr>
        </p:nvSpPr>
        <p:spPr>
          <a:xfrm>
            <a:off x="4931672" y="4569900"/>
            <a:ext cx="2538300" cy="5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subTitle" idx="3"/>
          </p:nvPr>
        </p:nvSpPr>
        <p:spPr>
          <a:xfrm>
            <a:off x="4931669" y="5090897"/>
            <a:ext cx="25383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title" idx="4"/>
          </p:nvPr>
        </p:nvSpPr>
        <p:spPr>
          <a:xfrm>
            <a:off x="1674025" y="2150200"/>
            <a:ext cx="2538300" cy="5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ubTitle" idx="5"/>
          </p:nvPr>
        </p:nvSpPr>
        <p:spPr>
          <a:xfrm>
            <a:off x="1674025" y="2671197"/>
            <a:ext cx="25383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title" idx="6"/>
          </p:nvPr>
        </p:nvSpPr>
        <p:spPr>
          <a:xfrm>
            <a:off x="4931672" y="2150200"/>
            <a:ext cx="2538300" cy="5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7"/>
          </p:nvPr>
        </p:nvSpPr>
        <p:spPr>
          <a:xfrm>
            <a:off x="4931669" y="2671197"/>
            <a:ext cx="25383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-55200" y="1400"/>
            <a:ext cx="9220500" cy="961200"/>
          </a:xfrm>
          <a:prstGeom prst="rect">
            <a:avLst/>
          </a:prstGeom>
          <a:solidFill>
            <a:srgbClr val="799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29"/>
          <p:cNvSpPr txBox="1">
            <a:spLocks noGrp="1"/>
          </p:cNvSpPr>
          <p:nvPr>
            <p:ph type="title" idx="8"/>
          </p:nvPr>
        </p:nvSpPr>
        <p:spPr>
          <a:xfrm>
            <a:off x="2531850" y="105167"/>
            <a:ext cx="6300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9"/>
          <p:cNvSpPr/>
          <p:nvPr/>
        </p:nvSpPr>
        <p:spPr>
          <a:xfrm rot="-4217942">
            <a:off x="5742800" y="4062430"/>
            <a:ext cx="6243169" cy="2539135"/>
          </a:xfrm>
          <a:custGeom>
            <a:avLst/>
            <a:gdLst/>
            <a:ahLst/>
            <a:cxnLst/>
            <a:rect l="l" t="t" r="r" b="b"/>
            <a:pathLst>
              <a:path w="77386" h="35418" extrusionOk="0">
                <a:moveTo>
                  <a:pt x="9118" y="0"/>
                </a:moveTo>
                <a:cubicBezTo>
                  <a:pt x="8417" y="0"/>
                  <a:pt x="7719" y="80"/>
                  <a:pt x="7048" y="276"/>
                </a:cubicBezTo>
                <a:cubicBezTo>
                  <a:pt x="1" y="2341"/>
                  <a:pt x="3792" y="9901"/>
                  <a:pt x="6076" y="14064"/>
                </a:cubicBezTo>
                <a:cubicBezTo>
                  <a:pt x="7987" y="17527"/>
                  <a:pt x="10795" y="20412"/>
                  <a:pt x="13778" y="23012"/>
                </a:cubicBezTo>
                <a:cubicBezTo>
                  <a:pt x="17547" y="26290"/>
                  <a:pt x="21677" y="29174"/>
                  <a:pt x="26200" y="31261"/>
                </a:cubicBezTo>
                <a:cubicBezTo>
                  <a:pt x="32498" y="34160"/>
                  <a:pt x="39402" y="35417"/>
                  <a:pt x="46355" y="35417"/>
                </a:cubicBezTo>
                <a:cubicBezTo>
                  <a:pt x="50981" y="35417"/>
                  <a:pt x="55629" y="34861"/>
                  <a:pt x="60134" y="33861"/>
                </a:cubicBezTo>
                <a:cubicBezTo>
                  <a:pt x="65980" y="32561"/>
                  <a:pt x="72251" y="30059"/>
                  <a:pt x="74829" y="24651"/>
                </a:cubicBezTo>
                <a:cubicBezTo>
                  <a:pt x="77386" y="19297"/>
                  <a:pt x="74906" y="12119"/>
                  <a:pt x="69585" y="9486"/>
                </a:cubicBezTo>
                <a:cubicBezTo>
                  <a:pt x="67586" y="8492"/>
                  <a:pt x="65335" y="8099"/>
                  <a:pt x="63095" y="8055"/>
                </a:cubicBezTo>
                <a:cubicBezTo>
                  <a:pt x="62924" y="8051"/>
                  <a:pt x="62754" y="8050"/>
                  <a:pt x="62583" y="8050"/>
                </a:cubicBezTo>
                <a:cubicBezTo>
                  <a:pt x="57191" y="8050"/>
                  <a:pt x="51934" y="9844"/>
                  <a:pt x="46554" y="10459"/>
                </a:cubicBezTo>
                <a:cubicBezTo>
                  <a:pt x="45177" y="10614"/>
                  <a:pt x="43797" y="10691"/>
                  <a:pt x="42420" y="10691"/>
                </a:cubicBezTo>
                <a:cubicBezTo>
                  <a:pt x="37196" y="10691"/>
                  <a:pt x="32015" y="9583"/>
                  <a:pt x="27216" y="7421"/>
                </a:cubicBezTo>
                <a:cubicBezTo>
                  <a:pt x="21906" y="5018"/>
                  <a:pt x="17077" y="1325"/>
                  <a:pt x="11352" y="232"/>
                </a:cubicBezTo>
                <a:cubicBezTo>
                  <a:pt x="10620" y="92"/>
                  <a:pt x="9866" y="0"/>
                  <a:pt x="9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74301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bg>
      <p:bgPr>
        <a:solidFill>
          <a:schemeClr val="lt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30"/>
          <p:cNvGrpSpPr/>
          <p:nvPr/>
        </p:nvGrpSpPr>
        <p:grpSpPr>
          <a:xfrm rot="10800000">
            <a:off x="-395560" y="1205453"/>
            <a:ext cx="9901233" cy="6114376"/>
            <a:chOff x="-82587" y="-183300"/>
            <a:chExt cx="9309170" cy="3847455"/>
          </a:xfrm>
        </p:grpSpPr>
        <p:sp>
          <p:nvSpPr>
            <p:cNvPr id="196" name="Google Shape;196;p30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922475" y="3798645"/>
            <a:ext cx="21552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1"/>
          </p:nvPr>
        </p:nvSpPr>
        <p:spPr>
          <a:xfrm>
            <a:off x="922475" y="4691033"/>
            <a:ext cx="21552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idx="2"/>
          </p:nvPr>
        </p:nvSpPr>
        <p:spPr>
          <a:xfrm>
            <a:off x="3494400" y="3798645"/>
            <a:ext cx="21552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3"/>
          </p:nvPr>
        </p:nvSpPr>
        <p:spPr>
          <a:xfrm>
            <a:off x="3494400" y="4691033"/>
            <a:ext cx="21552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 idx="4"/>
          </p:nvPr>
        </p:nvSpPr>
        <p:spPr>
          <a:xfrm>
            <a:off x="6066325" y="3798645"/>
            <a:ext cx="21552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5"/>
          </p:nvPr>
        </p:nvSpPr>
        <p:spPr>
          <a:xfrm>
            <a:off x="6066325" y="4691033"/>
            <a:ext cx="21552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4" name="Google Shape;204;p30"/>
          <p:cNvSpPr/>
          <p:nvPr/>
        </p:nvSpPr>
        <p:spPr>
          <a:xfrm>
            <a:off x="-55200" y="1400"/>
            <a:ext cx="9220500" cy="96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0"/>
          <p:cNvSpPr txBox="1">
            <a:spLocks noGrp="1"/>
          </p:cNvSpPr>
          <p:nvPr>
            <p:ph type="title" idx="6"/>
          </p:nvPr>
        </p:nvSpPr>
        <p:spPr>
          <a:xfrm>
            <a:off x="2531850" y="105167"/>
            <a:ext cx="6300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9454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/>
          <p:nvPr/>
        </p:nvSpPr>
        <p:spPr>
          <a:xfrm>
            <a:off x="-55200" y="1400"/>
            <a:ext cx="9220500" cy="96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917725" y="1801500"/>
            <a:ext cx="3939900" cy="4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2531850" y="105167"/>
            <a:ext cx="6300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06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/>
          <p:nvPr/>
        </p:nvSpPr>
        <p:spPr>
          <a:xfrm>
            <a:off x="2605" y="4869227"/>
            <a:ext cx="9140888" cy="1988735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24"/>
          <p:cNvSpPr/>
          <p:nvPr/>
        </p:nvSpPr>
        <p:spPr>
          <a:xfrm>
            <a:off x="2606" y="2193156"/>
            <a:ext cx="9141311" cy="2384659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" name="Google Shape;125;p24"/>
          <p:cNvSpPr/>
          <p:nvPr/>
        </p:nvSpPr>
        <p:spPr>
          <a:xfrm>
            <a:off x="2605" y="1"/>
            <a:ext cx="9140888" cy="1774849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6" name="Google Shape;126;p24"/>
          <p:cNvGrpSpPr/>
          <p:nvPr/>
        </p:nvGrpSpPr>
        <p:grpSpPr>
          <a:xfrm rot="10800000">
            <a:off x="-81325" y="1973501"/>
            <a:ext cx="9309170" cy="5129940"/>
            <a:chOff x="-82587" y="-183300"/>
            <a:chExt cx="9309170" cy="3847455"/>
          </a:xfrm>
        </p:grpSpPr>
        <p:sp>
          <p:nvSpPr>
            <p:cNvPr id="127" name="Google Shape;127;p24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9" name="Google Shape;129;p24"/>
          <p:cNvSpPr txBox="1">
            <a:spLocks noGrp="1"/>
          </p:cNvSpPr>
          <p:nvPr>
            <p:ph type="ctrTitle"/>
          </p:nvPr>
        </p:nvSpPr>
        <p:spPr>
          <a:xfrm rot="-506">
            <a:off x="1517234" y="1726769"/>
            <a:ext cx="6111900" cy="12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2346513" y="3228867"/>
            <a:ext cx="4453500" cy="2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24"/>
          <p:cNvSpPr/>
          <p:nvPr/>
        </p:nvSpPr>
        <p:spPr>
          <a:xfrm>
            <a:off x="3073500" y="5965533"/>
            <a:ext cx="1524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24"/>
          <p:cNvSpPr/>
          <p:nvPr/>
        </p:nvSpPr>
        <p:spPr>
          <a:xfrm>
            <a:off x="2561250" y="5965533"/>
            <a:ext cx="1524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24"/>
          <p:cNvSpPr/>
          <p:nvPr/>
        </p:nvSpPr>
        <p:spPr>
          <a:xfrm>
            <a:off x="2049000" y="5965533"/>
            <a:ext cx="1524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" name="Google Shape;134;p24"/>
          <p:cNvSpPr/>
          <p:nvPr/>
        </p:nvSpPr>
        <p:spPr>
          <a:xfrm>
            <a:off x="1536750" y="5965533"/>
            <a:ext cx="1524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35;p24"/>
          <p:cNvSpPr/>
          <p:nvPr/>
        </p:nvSpPr>
        <p:spPr>
          <a:xfrm>
            <a:off x="1024500" y="5965533"/>
            <a:ext cx="1524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36;p24"/>
          <p:cNvSpPr/>
          <p:nvPr/>
        </p:nvSpPr>
        <p:spPr>
          <a:xfrm>
            <a:off x="512250" y="5965533"/>
            <a:ext cx="1524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24"/>
          <p:cNvSpPr/>
          <p:nvPr/>
        </p:nvSpPr>
        <p:spPr>
          <a:xfrm>
            <a:off x="0" y="5965533"/>
            <a:ext cx="1524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24"/>
          <p:cNvSpPr/>
          <p:nvPr/>
        </p:nvSpPr>
        <p:spPr>
          <a:xfrm>
            <a:off x="8991600" y="5965533"/>
            <a:ext cx="1524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24"/>
          <p:cNvSpPr/>
          <p:nvPr/>
        </p:nvSpPr>
        <p:spPr>
          <a:xfrm>
            <a:off x="8479350" y="5965533"/>
            <a:ext cx="1524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24"/>
          <p:cNvSpPr/>
          <p:nvPr/>
        </p:nvSpPr>
        <p:spPr>
          <a:xfrm>
            <a:off x="7967100" y="5965533"/>
            <a:ext cx="1524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24"/>
          <p:cNvSpPr/>
          <p:nvPr/>
        </p:nvSpPr>
        <p:spPr>
          <a:xfrm>
            <a:off x="7454850" y="5965533"/>
            <a:ext cx="1524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24"/>
          <p:cNvSpPr/>
          <p:nvPr/>
        </p:nvSpPr>
        <p:spPr>
          <a:xfrm>
            <a:off x="6942600" y="5965533"/>
            <a:ext cx="1524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24"/>
          <p:cNvSpPr/>
          <p:nvPr/>
        </p:nvSpPr>
        <p:spPr>
          <a:xfrm>
            <a:off x="6430350" y="5965533"/>
            <a:ext cx="1524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24"/>
          <p:cNvSpPr/>
          <p:nvPr/>
        </p:nvSpPr>
        <p:spPr>
          <a:xfrm>
            <a:off x="5918100" y="5965533"/>
            <a:ext cx="1524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9080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bg>
      <p:bgPr>
        <a:solidFill>
          <a:schemeClr val="accent5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5"/>
          <p:cNvGrpSpPr/>
          <p:nvPr/>
        </p:nvGrpSpPr>
        <p:grpSpPr>
          <a:xfrm>
            <a:off x="0" y="3191108"/>
            <a:ext cx="9191844" cy="3666905"/>
            <a:chOff x="238125" y="3030018"/>
            <a:chExt cx="7142625" cy="2137057"/>
          </a:xfrm>
        </p:grpSpPr>
        <p:sp>
          <p:nvSpPr>
            <p:cNvPr id="147" name="Google Shape;147;p25"/>
            <p:cNvSpPr/>
            <p:nvPr/>
          </p:nvSpPr>
          <p:spPr>
            <a:xfrm>
              <a:off x="238125" y="3722625"/>
              <a:ext cx="7142625" cy="1444450"/>
            </a:xfrm>
            <a:custGeom>
              <a:avLst/>
              <a:gdLst/>
              <a:ahLst/>
              <a:cxnLst/>
              <a:rect l="l" t="t" r="r" b="b"/>
              <a:pathLst>
                <a:path w="285705" h="57778" extrusionOk="0">
                  <a:moveTo>
                    <a:pt x="285704" y="57778"/>
                  </a:moveTo>
                  <a:lnTo>
                    <a:pt x="0" y="57778"/>
                  </a:lnTo>
                  <a:lnTo>
                    <a:pt x="0" y="2623"/>
                  </a:lnTo>
                  <a:cubicBezTo>
                    <a:pt x="26217" y="1"/>
                    <a:pt x="54247" y="1"/>
                    <a:pt x="71641" y="8320"/>
                  </a:cubicBezTo>
                  <a:cubicBezTo>
                    <a:pt x="111973" y="27629"/>
                    <a:pt x="165362" y="23949"/>
                    <a:pt x="218552" y="18504"/>
                  </a:cubicBezTo>
                  <a:cubicBezTo>
                    <a:pt x="237255" y="16588"/>
                    <a:pt x="261808" y="14824"/>
                    <a:pt x="285704" y="133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238125" y="3030018"/>
              <a:ext cx="7142625" cy="1470925"/>
            </a:xfrm>
            <a:custGeom>
              <a:avLst/>
              <a:gdLst/>
              <a:ahLst/>
              <a:cxnLst/>
              <a:rect l="l" t="t" r="r" b="b"/>
              <a:pathLst>
                <a:path w="285705" h="58837" extrusionOk="0">
                  <a:moveTo>
                    <a:pt x="0" y="58836"/>
                  </a:moveTo>
                  <a:lnTo>
                    <a:pt x="0" y="1"/>
                  </a:lnTo>
                  <a:cubicBezTo>
                    <a:pt x="5042" y="505"/>
                    <a:pt x="10386" y="1513"/>
                    <a:pt x="15981" y="3077"/>
                  </a:cubicBezTo>
                  <a:cubicBezTo>
                    <a:pt x="57675" y="14924"/>
                    <a:pt x="54549" y="23496"/>
                    <a:pt x="101235" y="25260"/>
                  </a:cubicBezTo>
                  <a:cubicBezTo>
                    <a:pt x="147919" y="27025"/>
                    <a:pt x="193141" y="9580"/>
                    <a:pt x="231507" y="8824"/>
                  </a:cubicBezTo>
                  <a:cubicBezTo>
                    <a:pt x="249506" y="8471"/>
                    <a:pt x="269521" y="11294"/>
                    <a:pt x="285704" y="14370"/>
                  </a:cubicBezTo>
                  <a:lnTo>
                    <a:pt x="285704" y="57978"/>
                  </a:lnTo>
                  <a:lnTo>
                    <a:pt x="195310" y="51979"/>
                  </a:lnTo>
                  <a:cubicBezTo>
                    <a:pt x="195310" y="51979"/>
                    <a:pt x="61255" y="56618"/>
                    <a:pt x="0" y="58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238125" y="4863275"/>
              <a:ext cx="7142625" cy="303800"/>
            </a:xfrm>
            <a:custGeom>
              <a:avLst/>
              <a:gdLst/>
              <a:ahLst/>
              <a:cxnLst/>
              <a:rect l="l" t="t" r="r" b="b"/>
              <a:pathLst>
                <a:path w="285705" h="12152" extrusionOk="0">
                  <a:moveTo>
                    <a:pt x="285704" y="12152"/>
                  </a:moveTo>
                  <a:lnTo>
                    <a:pt x="0" y="12152"/>
                  </a:lnTo>
                  <a:lnTo>
                    <a:pt x="0" y="4942"/>
                  </a:lnTo>
                  <a:lnTo>
                    <a:pt x="4488" y="3530"/>
                  </a:lnTo>
                  <a:lnTo>
                    <a:pt x="10940" y="9328"/>
                  </a:lnTo>
                  <a:lnTo>
                    <a:pt x="26267" y="2874"/>
                  </a:lnTo>
                  <a:cubicBezTo>
                    <a:pt x="26267" y="2874"/>
                    <a:pt x="40938" y="7866"/>
                    <a:pt x="40938" y="9984"/>
                  </a:cubicBezTo>
                  <a:cubicBezTo>
                    <a:pt x="40938" y="12152"/>
                    <a:pt x="52029" y="4438"/>
                    <a:pt x="52029" y="4438"/>
                  </a:cubicBezTo>
                  <a:lnTo>
                    <a:pt x="62163" y="8672"/>
                  </a:lnTo>
                  <a:lnTo>
                    <a:pt x="70834" y="3782"/>
                  </a:lnTo>
                  <a:lnTo>
                    <a:pt x="76278" y="9328"/>
                  </a:lnTo>
                  <a:lnTo>
                    <a:pt x="83640" y="5546"/>
                  </a:lnTo>
                  <a:lnTo>
                    <a:pt x="87824" y="8976"/>
                  </a:lnTo>
                  <a:lnTo>
                    <a:pt x="96747" y="4538"/>
                  </a:lnTo>
                  <a:lnTo>
                    <a:pt x="102293" y="9228"/>
                  </a:lnTo>
                  <a:lnTo>
                    <a:pt x="109856" y="3682"/>
                  </a:lnTo>
                  <a:lnTo>
                    <a:pt x="114847" y="8420"/>
                  </a:lnTo>
                  <a:lnTo>
                    <a:pt x="121098" y="3430"/>
                  </a:lnTo>
                  <a:lnTo>
                    <a:pt x="126190" y="7664"/>
                  </a:lnTo>
                  <a:lnTo>
                    <a:pt x="131988" y="4338"/>
                  </a:lnTo>
                  <a:lnTo>
                    <a:pt x="137433" y="8674"/>
                  </a:lnTo>
                  <a:lnTo>
                    <a:pt x="144743" y="4338"/>
                  </a:lnTo>
                  <a:lnTo>
                    <a:pt x="150187" y="8674"/>
                  </a:lnTo>
                  <a:lnTo>
                    <a:pt x="158305" y="4086"/>
                  </a:lnTo>
                  <a:lnTo>
                    <a:pt x="164002" y="9126"/>
                  </a:lnTo>
                  <a:lnTo>
                    <a:pt x="171312" y="3530"/>
                  </a:lnTo>
                  <a:lnTo>
                    <a:pt x="177008" y="8874"/>
                  </a:lnTo>
                  <a:lnTo>
                    <a:pt x="184975" y="2976"/>
                  </a:lnTo>
                  <a:lnTo>
                    <a:pt x="188453" y="7766"/>
                  </a:lnTo>
                  <a:lnTo>
                    <a:pt x="194201" y="3228"/>
                  </a:lnTo>
                  <a:lnTo>
                    <a:pt x="197579" y="7210"/>
                  </a:lnTo>
                  <a:lnTo>
                    <a:pt x="203326" y="2674"/>
                  </a:lnTo>
                  <a:lnTo>
                    <a:pt x="209326" y="7766"/>
                  </a:lnTo>
                  <a:lnTo>
                    <a:pt x="217996" y="2422"/>
                  </a:lnTo>
                  <a:lnTo>
                    <a:pt x="228685" y="8018"/>
                  </a:lnTo>
                  <a:lnTo>
                    <a:pt x="238011" y="1110"/>
                  </a:lnTo>
                  <a:lnTo>
                    <a:pt x="247136" y="6000"/>
                  </a:lnTo>
                  <a:lnTo>
                    <a:pt x="261808" y="1"/>
                  </a:lnTo>
                  <a:lnTo>
                    <a:pt x="267605" y="6000"/>
                  </a:lnTo>
                  <a:lnTo>
                    <a:pt x="275269" y="454"/>
                  </a:lnTo>
                  <a:cubicBezTo>
                    <a:pt x="275269" y="454"/>
                    <a:pt x="281773" y="4336"/>
                    <a:pt x="285704" y="62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0" name="Google Shape;150;p25"/>
          <p:cNvSpPr/>
          <p:nvPr/>
        </p:nvSpPr>
        <p:spPr>
          <a:xfrm>
            <a:off x="1818689" y="287200"/>
            <a:ext cx="5506625" cy="6021333"/>
          </a:xfrm>
          <a:custGeom>
            <a:avLst/>
            <a:gdLst/>
            <a:ahLst/>
            <a:cxnLst/>
            <a:rect l="l" t="t" r="r" b="b"/>
            <a:pathLst>
              <a:path w="220265" h="180640" extrusionOk="0">
                <a:moveTo>
                  <a:pt x="156793" y="9075"/>
                </a:moveTo>
                <a:cubicBezTo>
                  <a:pt x="132795" y="11344"/>
                  <a:pt x="102242" y="16689"/>
                  <a:pt x="87774" y="16689"/>
                </a:cubicBezTo>
                <a:cubicBezTo>
                  <a:pt x="54752" y="16689"/>
                  <a:pt x="18300" y="0"/>
                  <a:pt x="11242" y="37006"/>
                </a:cubicBezTo>
                <a:cubicBezTo>
                  <a:pt x="9782" y="44720"/>
                  <a:pt x="15024" y="67305"/>
                  <a:pt x="15074" y="90900"/>
                </a:cubicBezTo>
                <a:cubicBezTo>
                  <a:pt x="15176" y="113687"/>
                  <a:pt x="1" y="166018"/>
                  <a:pt x="31509" y="172875"/>
                </a:cubicBezTo>
                <a:cubicBezTo>
                  <a:pt x="51474" y="177210"/>
                  <a:pt x="79707" y="172422"/>
                  <a:pt x="107083" y="171110"/>
                </a:cubicBezTo>
                <a:cubicBezTo>
                  <a:pt x="130577" y="170000"/>
                  <a:pt x="215829" y="180639"/>
                  <a:pt x="218753" y="144641"/>
                </a:cubicBezTo>
                <a:cubicBezTo>
                  <a:pt x="219710" y="133096"/>
                  <a:pt x="215980" y="109351"/>
                  <a:pt x="215980" y="83186"/>
                </a:cubicBezTo>
                <a:cubicBezTo>
                  <a:pt x="215980" y="70329"/>
                  <a:pt x="220265" y="49962"/>
                  <a:pt x="219862" y="43710"/>
                </a:cubicBezTo>
                <a:cubicBezTo>
                  <a:pt x="217997" y="13965"/>
                  <a:pt x="180740" y="6856"/>
                  <a:pt x="156793" y="90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0778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342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376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37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218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061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11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7424-5410-4D42-8574-0DCB5C1A0FC7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62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7424-5410-4D42-8574-0DCB5C1A0FC7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DB23-903E-4F4E-AE08-77B37934F4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393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5848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7.wdp"/><Relationship Id="rId18" Type="http://schemas.openxmlformats.org/officeDocument/2006/relationships/image" Target="../media/image27.png"/><Relationship Id="rId26" Type="http://schemas.openxmlformats.org/officeDocument/2006/relationships/image" Target="../media/image31.png"/><Relationship Id="rId3" Type="http://schemas.openxmlformats.org/officeDocument/2006/relationships/audio" Target="../media/audio12.wav"/><Relationship Id="rId21" Type="http://schemas.microsoft.com/office/2007/relationships/hdphoto" Target="../media/hdphoto11.wdp"/><Relationship Id="rId34" Type="http://schemas.openxmlformats.org/officeDocument/2006/relationships/image" Target="../media/image36.png"/><Relationship Id="rId7" Type="http://schemas.openxmlformats.org/officeDocument/2006/relationships/slide" Target="slide5.xml"/><Relationship Id="rId12" Type="http://schemas.openxmlformats.org/officeDocument/2006/relationships/image" Target="../media/image24.png"/><Relationship Id="rId17" Type="http://schemas.microsoft.com/office/2007/relationships/hdphoto" Target="../media/hdphoto9.wdp"/><Relationship Id="rId25" Type="http://schemas.microsoft.com/office/2007/relationships/hdphoto" Target="../media/hdphoto13.wdp"/><Relationship Id="rId33" Type="http://schemas.microsoft.com/office/2007/relationships/hdphoto" Target="../media/hdphoto1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4.xml"/><Relationship Id="rId11" Type="http://schemas.microsoft.com/office/2007/relationships/hdphoto" Target="../media/hdphoto6.wdp"/><Relationship Id="rId24" Type="http://schemas.openxmlformats.org/officeDocument/2006/relationships/image" Target="../media/image30.png"/><Relationship Id="rId32" Type="http://schemas.openxmlformats.org/officeDocument/2006/relationships/image" Target="../media/image35.png"/><Relationship Id="rId5" Type="http://schemas.openxmlformats.org/officeDocument/2006/relationships/audio" Target="../media/audio14.wav"/><Relationship Id="rId15" Type="http://schemas.microsoft.com/office/2007/relationships/hdphoto" Target="../media/hdphoto8.wdp"/><Relationship Id="rId23" Type="http://schemas.microsoft.com/office/2007/relationships/hdphoto" Target="../media/hdphoto12.wdp"/><Relationship Id="rId28" Type="http://schemas.microsoft.com/office/2007/relationships/hdphoto" Target="../media/hdphoto14.wdp"/><Relationship Id="rId10" Type="http://schemas.openxmlformats.org/officeDocument/2006/relationships/image" Target="../media/image23.png"/><Relationship Id="rId19" Type="http://schemas.microsoft.com/office/2007/relationships/hdphoto" Target="../media/hdphoto10.wdp"/><Relationship Id="rId31" Type="http://schemas.microsoft.com/office/2007/relationships/hdphoto" Target="../media/hdphoto15.wdp"/><Relationship Id="rId4" Type="http://schemas.openxmlformats.org/officeDocument/2006/relationships/audio" Target="../media/audio13.wav"/><Relationship Id="rId9" Type="http://schemas.microsoft.com/office/2007/relationships/hdphoto" Target="../media/hdphoto5.wdp"/><Relationship Id="rId14" Type="http://schemas.openxmlformats.org/officeDocument/2006/relationships/image" Target="../media/image25.png"/><Relationship Id="rId22" Type="http://schemas.openxmlformats.org/officeDocument/2006/relationships/image" Target="../media/image29.png"/><Relationship Id="rId27" Type="http://schemas.openxmlformats.org/officeDocument/2006/relationships/image" Target="../media/image32.png"/><Relationship Id="rId30" Type="http://schemas.openxmlformats.org/officeDocument/2006/relationships/image" Target="../media/image34.png"/><Relationship Id="rId35" Type="http://schemas.microsoft.com/office/2007/relationships/hdphoto" Target="../media/hdphoto1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5.wav"/><Relationship Id="rId7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audio" Target="../media/audio6.wav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8.wav"/><Relationship Id="rId7" Type="http://schemas.openxmlformats.org/officeDocument/2006/relationships/image" Target="../media/image1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audio" Target="../media/audio9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1.wav"/><Relationship Id="rId7" Type="http://schemas.openxmlformats.org/officeDocument/2006/relationships/image" Target="../media/image16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4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48DAD1A-038F-4B68-AE34-EA59E63460F7}"/>
              </a:ext>
            </a:extLst>
          </p:cNvPr>
          <p:cNvSpPr txBox="1"/>
          <p:nvPr/>
        </p:nvSpPr>
        <p:spPr>
          <a:xfrm>
            <a:off x="1111348" y="703385"/>
            <a:ext cx="673139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altLang="es-CL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  <a:cs typeface="Aharoni" panose="02010803020104030203" pitchFamily="2" charset="-79"/>
              </a:rPr>
              <a:t>MATERIAL DE APOYO COMPLEMENTARIO KINDER</a:t>
            </a:r>
          </a:p>
          <a:p>
            <a:pPr algn="ctr"/>
            <a:r>
              <a:rPr lang="es-UY" altLang="es-CL" sz="4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  <a:cs typeface="Aharoni" panose="02010803020104030203" pitchFamily="2" charset="-79"/>
              </a:rPr>
              <a:t/>
            </a:r>
            <a:br>
              <a:rPr lang="es-UY" altLang="es-CL" sz="4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  <a:cs typeface="Aharoni" panose="02010803020104030203" pitchFamily="2" charset="-79"/>
              </a:rPr>
            </a:br>
            <a:r>
              <a:rPr lang="es-UY" altLang="es-CL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  <a:cs typeface="Aharoni" panose="02010803020104030203" pitchFamily="2" charset="-79"/>
              </a:rPr>
              <a:t>Programa Integración Escolar</a:t>
            </a:r>
            <a:br>
              <a:rPr lang="es-UY" altLang="es-CL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  <a:cs typeface="Aharoni" panose="02010803020104030203" pitchFamily="2" charset="-79"/>
              </a:rPr>
            </a:br>
            <a:r>
              <a:rPr lang="es-UY" altLang="es-CL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  <a:cs typeface="Aharoni" panose="02010803020104030203" pitchFamily="2" charset="-79"/>
              </a:rPr>
              <a:t>San Fernando </a:t>
            </a:r>
            <a:r>
              <a:rPr lang="es-UY" altLang="es-CL" sz="36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  <a:cs typeface="Aharoni" panose="02010803020104030203" pitchFamily="2" charset="-79"/>
              </a:rPr>
              <a:t>College</a:t>
            </a:r>
            <a:r>
              <a:rPr lang="es-UY" altLang="es-CL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  <a:cs typeface="Aharoni" panose="02010803020104030203" pitchFamily="2" charset="-79"/>
              </a:rPr>
              <a:t>.</a:t>
            </a:r>
            <a:br>
              <a:rPr lang="es-UY" altLang="es-CL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  <a:cs typeface="Aharoni" panose="02010803020104030203" pitchFamily="2" charset="-79"/>
              </a:rPr>
            </a:br>
            <a:r>
              <a:rPr lang="es-UY" altLang="es-CL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  <a:cs typeface="Aharoni" panose="02010803020104030203" pitchFamily="2" charset="-79"/>
              </a:rPr>
              <a:t>   </a:t>
            </a:r>
            <a:r>
              <a:rPr lang="es-UY" altLang="es-CL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  <a:cs typeface="Aharoni" panose="02010803020104030203" pitchFamily="2" charset="-79"/>
              </a:rPr>
              <a:t>Educadora Diferencial: </a:t>
            </a:r>
            <a:br>
              <a:rPr lang="es-UY" altLang="es-CL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  <a:cs typeface="Aharoni" panose="02010803020104030203" pitchFamily="2" charset="-79"/>
              </a:rPr>
            </a:br>
            <a:r>
              <a:rPr lang="es-UY" altLang="es-CL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  <a:cs typeface="Aharoni" panose="02010803020104030203" pitchFamily="2" charset="-79"/>
              </a:rPr>
              <a:t>    Yovana Galaz Lorca</a:t>
            </a:r>
            <a:endParaRPr lang="es-CL" sz="3200" dirty="0">
              <a:latin typeface="AR DELANEY" panose="02000000000000000000" pitchFamily="2" charset="0"/>
            </a:endParaRPr>
          </a:p>
        </p:txBody>
      </p:sp>
      <p:pic>
        <p:nvPicPr>
          <p:cNvPr id="1026" name="Picture 2" descr="COLEGIO SAN FERNANDO COLLEGE REGLAMENTO DE CONVIVENCIA ESCOLAR">
            <a:extLst>
              <a:ext uri="{FF2B5EF4-FFF2-40B4-BE49-F238E27FC236}">
                <a16:creationId xmlns:a16="http://schemas.microsoft.com/office/drawing/2014/main" xmlns="" id="{BF116246-0660-416E-A823-ABF5A00A9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4" b="95395" l="794" r="91270">
                        <a14:foregroundMark x1="21429" y1="62500" x2="21429" y2="62500"/>
                        <a14:foregroundMark x1="21429" y1="65132" x2="21429" y2="65132"/>
                        <a14:foregroundMark x1="26190" y1="69079" x2="26190" y2="69079"/>
                        <a14:foregroundMark x1="31746" y1="73026" x2="31746" y2="73026"/>
                        <a14:foregroundMark x1="35714" y1="78947" x2="35714" y2="78947"/>
                        <a14:foregroundMark x1="55556" y1="83553" x2="55556" y2="83553"/>
                        <a14:foregroundMark x1="55556" y1="89474" x2="55556" y2="89474"/>
                        <a14:foregroundMark x1="49206" y1="92763" x2="49206" y2="92763"/>
                        <a14:foregroundMark x1="34127" y1="92763" x2="34127" y2="92763"/>
                        <a14:foregroundMark x1="26190" y1="88816" x2="26190" y2="88816"/>
                        <a14:foregroundMark x1="15873" y1="85526" x2="15873" y2="85526"/>
                        <a14:foregroundMark x1="9524" y1="79605" x2="9524" y2="79605"/>
                        <a14:foregroundMark x1="4762" y1="74342" x2="4762" y2="74342"/>
                        <a14:foregroundMark x1="2381" y1="67105" x2="2381" y2="67105"/>
                        <a14:foregroundMark x1="1587" y1="59211" x2="1587" y2="59211"/>
                        <a14:foregroundMark x1="1587" y1="51974" x2="1587" y2="51974"/>
                        <a14:foregroundMark x1="2381" y1="11842" x2="2381" y2="11842"/>
                        <a14:foregroundMark x1="4762" y1="9211" x2="4762" y2="9211"/>
                        <a14:foregroundMark x1="14286" y1="3947" x2="14286" y2="3947"/>
                        <a14:foregroundMark x1="26984" y1="3947" x2="26984" y2="3947"/>
                        <a14:foregroundMark x1="40476" y1="1974" x2="40476" y2="1974"/>
                        <a14:foregroundMark x1="57937" y1="1974" x2="57937" y2="1974"/>
                        <a14:foregroundMark x1="75397" y1="7237" x2="75397" y2="7237"/>
                        <a14:foregroundMark x1="84921" y1="7895" x2="84921" y2="7895"/>
                        <a14:foregroundMark x1="92063" y1="9211" x2="92063" y2="9211"/>
                        <a14:foregroundMark x1="92063" y1="16447" x2="92063" y2="16447"/>
                        <a14:foregroundMark x1="90476" y1="25658" x2="90476" y2="25658"/>
                        <a14:foregroundMark x1="90476" y1="32237" x2="90476" y2="32237"/>
                        <a14:foregroundMark x1="90476" y1="44737" x2="90476" y2="44737"/>
                        <a14:foregroundMark x1="92063" y1="56579" x2="92063" y2="56579"/>
                        <a14:foregroundMark x1="92063" y1="66447" x2="92063" y2="66447"/>
                        <a14:foregroundMark x1="88095" y1="72368" x2="88095" y2="72368"/>
                        <a14:foregroundMark x1="84921" y1="78289" x2="84921" y2="78289"/>
                        <a14:foregroundMark x1="73016" y1="72368" x2="73016" y2="72368"/>
                        <a14:foregroundMark x1="62698" y1="72368" x2="62698" y2="72368"/>
                        <a14:foregroundMark x1="53175" y1="72368" x2="53175" y2="72368"/>
                        <a14:foregroundMark x1="60317" y1="76974" x2="60317" y2="76974"/>
                        <a14:foregroundMark x1="65873" y1="76974" x2="65873" y2="76974"/>
                        <a14:foregroundMark x1="65873" y1="69079" x2="65873" y2="69079"/>
                        <a14:foregroundMark x1="48413" y1="69079" x2="48413" y2="69079"/>
                        <a14:foregroundMark x1="46032" y1="76316" x2="46032" y2="76316"/>
                        <a14:foregroundMark x1="47619" y1="64474" x2="47619" y2="64474"/>
                        <a14:foregroundMark x1="57937" y1="65132" x2="57937" y2="65132"/>
                        <a14:foregroundMark x1="73016" y1="64474" x2="73016" y2="64474"/>
                        <a14:foregroundMark x1="67460" y1="90789" x2="67460" y2="90789"/>
                        <a14:foregroundMark x1="53968" y1="95395" x2="53968" y2="95395"/>
                        <a14:backgroundMark x1="3968" y1="99342" x2="3968" y2="99342"/>
                        <a14:backgroundMark x1="1587" y1="79605" x2="1587" y2="79605"/>
                        <a14:backgroundMark x1="4762" y1="84868" x2="4762" y2="84868"/>
                        <a14:backgroundMark x1="8730" y1="91447" x2="8730" y2="91447"/>
                        <a14:backgroundMark x1="14286" y1="93421" x2="14286" y2="93421"/>
                        <a14:backgroundMark x1="26984" y1="98684" x2="26984" y2="98684"/>
                        <a14:backgroundMark x1="42857" y1="99342" x2="42857" y2="99342"/>
                        <a14:backgroundMark x1="67460" y1="97368" x2="67460" y2="97368"/>
                        <a14:backgroundMark x1="80952" y1="94737" x2="80952" y2="94737"/>
                        <a14:backgroundMark x1="89683" y1="86842" x2="89683" y2="86842"/>
                        <a14:backgroundMark x1="72222" y1="1316" x2="72222" y2="1316"/>
                        <a14:backgroundMark x1="23810" y1="0" x2="23810" y2="0"/>
                        <a14:backgroundMark x1="9524" y1="3289" x2="9524" y2="3289"/>
                        <a14:backgroundMark x1="0" y1="29605" x2="0" y2="29605"/>
                        <a14:backgroundMark x1="1587" y1="57237" x2="1587" y2="57237"/>
                        <a14:backgroundMark x1="1587" y1="66447" x2="1587" y2="66447"/>
                        <a14:backgroundMark x1="1587" y1="50658" x2="1587" y2="50658"/>
                        <a14:backgroundMark x1="0" y1="60526" x2="0" y2="60526"/>
                        <a14:backgroundMark x1="16667" y1="3289" x2="16667" y2="3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741" y="2163012"/>
            <a:ext cx="12001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tón de acción: ir hacia delante o siguiente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92CD9B3-80A8-45E0-BAEE-F36A977DE5A6}"/>
              </a:ext>
            </a:extLst>
          </p:cNvPr>
          <p:cNvSpPr/>
          <p:nvPr/>
        </p:nvSpPr>
        <p:spPr>
          <a:xfrm>
            <a:off x="7280437" y="5078814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12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5"/>
          <p:cNvSpPr txBox="1">
            <a:spLocks noGrp="1"/>
          </p:cNvSpPr>
          <p:nvPr>
            <p:ph type="title"/>
          </p:nvPr>
        </p:nvSpPr>
        <p:spPr>
          <a:xfrm>
            <a:off x="2531850" y="93612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CL" dirty="0"/>
              <a:t>ENCADENADOS</a:t>
            </a:r>
            <a:endParaRPr dirty="0"/>
          </a:p>
        </p:txBody>
      </p:sp>
      <p:sp>
        <p:nvSpPr>
          <p:cNvPr id="543" name="Google Shape;543;p45">
            <a:hlinkClick r:id="rId6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7625" y="3017863"/>
            <a:ext cx="98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600" dirty="0">
                <a:solidFill>
                  <a:srgbClr val="FFFFFF"/>
                </a:solidFill>
              </a:rPr>
              <a:t>3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544" name="Google Shape;544;p45">
            <a:hlinkClick r:id="rId7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72325" y="3017863"/>
            <a:ext cx="98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600">
                <a:solidFill>
                  <a:srgbClr val="FFFFFF"/>
                </a:solidFill>
              </a:rPr>
              <a:t>4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547" name="Google Shape;547;p45">
            <a:hlinkClick r:id="rId7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7625" y="4429575"/>
            <a:ext cx="98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600" dirty="0">
                <a:solidFill>
                  <a:srgbClr val="FFFFFF"/>
                </a:solidFill>
              </a:rPr>
              <a:t>2</a:t>
            </a:r>
            <a:endParaRPr sz="3600" dirty="0">
              <a:solidFill>
                <a:srgbClr val="FFFFFF"/>
              </a:solidFill>
            </a:endParaRPr>
          </a:p>
        </p:txBody>
      </p:sp>
      <p:cxnSp>
        <p:nvCxnSpPr>
          <p:cNvPr id="554" name="Google Shape;554;p45"/>
          <p:cNvCxnSpPr/>
          <p:nvPr/>
        </p:nvCxnSpPr>
        <p:spPr>
          <a:xfrm>
            <a:off x="5296125" y="3578400"/>
            <a:ext cx="4943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55" name="Google Shape;555;p45"/>
          <p:cNvCxnSpPr/>
          <p:nvPr/>
        </p:nvCxnSpPr>
        <p:spPr>
          <a:xfrm>
            <a:off x="5296125" y="4721400"/>
            <a:ext cx="4943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AD790AAB-163E-4178-B33B-E153E29D0620}"/>
              </a:ext>
            </a:extLst>
          </p:cNvPr>
          <p:cNvSpPr/>
          <p:nvPr/>
        </p:nvSpPr>
        <p:spPr>
          <a:xfrm>
            <a:off x="1386611" y="1842380"/>
            <a:ext cx="985838" cy="1125140"/>
          </a:xfrm>
          <a:prstGeom prst="roundRect">
            <a:avLst/>
          </a:prstGeom>
          <a:solidFill>
            <a:srgbClr val="6E1C1C">
              <a:lumMod val="20000"/>
              <a:lumOff val="80000"/>
            </a:srgbClr>
          </a:solidFill>
          <a:ln w="28575" cap="flat" cmpd="sng" algn="ctr">
            <a:solidFill>
              <a:srgbClr val="6E1C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s-CL" sz="1350" kern="0" dirty="0">
              <a:solidFill>
                <a:prstClr val="black"/>
              </a:solidFill>
              <a:latin typeface="Cambria"/>
              <a:cs typeface="Arial"/>
              <a:sym typeface="Arial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A128376-3E56-4D8A-B6A5-7DD1CC9FF891}"/>
              </a:ext>
            </a:extLst>
          </p:cNvPr>
          <p:cNvSpPr/>
          <p:nvPr/>
        </p:nvSpPr>
        <p:spPr>
          <a:xfrm>
            <a:off x="2372449" y="1850321"/>
            <a:ext cx="985838" cy="1125140"/>
          </a:xfrm>
          <a:prstGeom prst="roundRect">
            <a:avLst/>
          </a:prstGeom>
          <a:solidFill>
            <a:srgbClr val="B9F9F6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s-CL" sz="1350" kern="0" dirty="0">
              <a:solidFill>
                <a:prstClr val="black"/>
              </a:solidFill>
              <a:latin typeface="Cambria"/>
              <a:cs typeface="Arial"/>
              <a:sym typeface="Arial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A1E717F1-5408-4D4E-ADA8-34D4B14D07A1}"/>
              </a:ext>
            </a:extLst>
          </p:cNvPr>
          <p:cNvSpPr/>
          <p:nvPr/>
        </p:nvSpPr>
        <p:spPr>
          <a:xfrm>
            <a:off x="3358286" y="1850321"/>
            <a:ext cx="985838" cy="1125140"/>
          </a:xfrm>
          <a:prstGeom prst="roundRect">
            <a:avLst/>
          </a:prstGeom>
          <a:solidFill>
            <a:srgbClr val="6E1C1C">
              <a:lumMod val="20000"/>
              <a:lumOff val="80000"/>
            </a:srgbClr>
          </a:solidFill>
          <a:ln w="28575" cap="flat" cmpd="sng" algn="ctr">
            <a:solidFill>
              <a:srgbClr val="6E1C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s-CL" sz="1350" kern="0" dirty="0">
              <a:solidFill>
                <a:prstClr val="black"/>
              </a:solidFill>
              <a:latin typeface="Cambria"/>
              <a:cs typeface="Arial"/>
              <a:sym typeface="Arial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A3B513E6-5D7A-40EB-BA34-A50A4680CE73}"/>
              </a:ext>
            </a:extLst>
          </p:cNvPr>
          <p:cNvSpPr/>
          <p:nvPr/>
        </p:nvSpPr>
        <p:spPr>
          <a:xfrm>
            <a:off x="4344124" y="1850321"/>
            <a:ext cx="985838" cy="1125140"/>
          </a:xfrm>
          <a:prstGeom prst="roundRect">
            <a:avLst/>
          </a:prstGeom>
          <a:solidFill>
            <a:srgbClr val="B9F9F6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s-CL" sz="1350" kern="0" dirty="0">
              <a:solidFill>
                <a:prstClr val="black"/>
              </a:solidFill>
              <a:latin typeface="Cambria"/>
              <a:cs typeface="Arial"/>
              <a:sym typeface="Arial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B5A7BB05-A7BB-46AC-892B-7E2EE126B82A}"/>
              </a:ext>
            </a:extLst>
          </p:cNvPr>
          <p:cNvSpPr/>
          <p:nvPr/>
        </p:nvSpPr>
        <p:spPr>
          <a:xfrm>
            <a:off x="6315799" y="1850321"/>
            <a:ext cx="985838" cy="1125140"/>
          </a:xfrm>
          <a:prstGeom prst="roundRect">
            <a:avLst/>
          </a:prstGeom>
          <a:solidFill>
            <a:srgbClr val="B9F9F6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s-CL" sz="1350" kern="0" dirty="0">
              <a:solidFill>
                <a:prstClr val="black"/>
              </a:solidFill>
              <a:latin typeface="Cambria"/>
              <a:cs typeface="Arial"/>
              <a:sym typeface="Arial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046114E2-CB0E-4AD7-B5A2-B7E583E1A91D}"/>
              </a:ext>
            </a:extLst>
          </p:cNvPr>
          <p:cNvSpPr/>
          <p:nvPr/>
        </p:nvSpPr>
        <p:spPr>
          <a:xfrm>
            <a:off x="5329961" y="1850321"/>
            <a:ext cx="985838" cy="1125140"/>
          </a:xfrm>
          <a:prstGeom prst="roundRect">
            <a:avLst/>
          </a:prstGeom>
          <a:solidFill>
            <a:srgbClr val="6E1C1C">
              <a:lumMod val="20000"/>
              <a:lumOff val="80000"/>
            </a:srgbClr>
          </a:solidFill>
          <a:ln w="28575" cap="flat" cmpd="sng" algn="ctr">
            <a:solidFill>
              <a:srgbClr val="6E1C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s-CL" sz="1350" kern="0" dirty="0">
              <a:solidFill>
                <a:prstClr val="black"/>
              </a:solidFill>
              <a:latin typeface="Cambria"/>
              <a:cs typeface="Arial"/>
              <a:sym typeface="Arial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xmlns="" id="{4CDF981E-495F-4811-A122-483DC2430DC3}"/>
              </a:ext>
            </a:extLst>
          </p:cNvPr>
          <p:cNvSpPr/>
          <p:nvPr/>
        </p:nvSpPr>
        <p:spPr>
          <a:xfrm>
            <a:off x="1386611" y="2983402"/>
            <a:ext cx="985838" cy="1125140"/>
          </a:xfrm>
          <a:prstGeom prst="roundRect">
            <a:avLst/>
          </a:prstGeom>
          <a:solidFill>
            <a:srgbClr val="B9F9F6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s-CL" sz="1350" kern="0" dirty="0">
              <a:solidFill>
                <a:prstClr val="black"/>
              </a:solidFill>
              <a:latin typeface="Cambria"/>
              <a:cs typeface="Arial"/>
              <a:sym typeface="Arial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xmlns="" id="{8935D8D3-FD8C-44DC-B7C0-5DC626FAD8FE}"/>
              </a:ext>
            </a:extLst>
          </p:cNvPr>
          <p:cNvSpPr/>
          <p:nvPr/>
        </p:nvSpPr>
        <p:spPr>
          <a:xfrm>
            <a:off x="3358286" y="2983402"/>
            <a:ext cx="985838" cy="1125140"/>
          </a:xfrm>
          <a:prstGeom prst="roundRect">
            <a:avLst/>
          </a:prstGeom>
          <a:solidFill>
            <a:srgbClr val="B9F9F6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s-CL" sz="1350" kern="0" dirty="0">
              <a:solidFill>
                <a:prstClr val="black"/>
              </a:solidFill>
              <a:latin typeface="Cambria"/>
              <a:cs typeface="Arial"/>
              <a:sym typeface="Arial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xmlns="" id="{0EE2EB63-A8C4-4B7D-96D9-AA25861719C8}"/>
              </a:ext>
            </a:extLst>
          </p:cNvPr>
          <p:cNvSpPr/>
          <p:nvPr/>
        </p:nvSpPr>
        <p:spPr>
          <a:xfrm>
            <a:off x="5329961" y="2983402"/>
            <a:ext cx="985838" cy="1125140"/>
          </a:xfrm>
          <a:prstGeom prst="roundRect">
            <a:avLst/>
          </a:prstGeom>
          <a:solidFill>
            <a:srgbClr val="B9F9F6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s-CL" sz="1350" kern="0" dirty="0">
              <a:solidFill>
                <a:prstClr val="black"/>
              </a:solidFill>
              <a:latin typeface="Cambria"/>
              <a:cs typeface="Arial"/>
              <a:sym typeface="Arial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8C9B4FDF-1730-45DC-ABC5-896218B62D72}"/>
              </a:ext>
            </a:extLst>
          </p:cNvPr>
          <p:cNvSpPr/>
          <p:nvPr/>
        </p:nvSpPr>
        <p:spPr>
          <a:xfrm>
            <a:off x="2379593" y="2983401"/>
            <a:ext cx="985838" cy="1125140"/>
          </a:xfrm>
          <a:prstGeom prst="roundRect">
            <a:avLst/>
          </a:prstGeom>
          <a:solidFill>
            <a:srgbClr val="6E1C1C">
              <a:lumMod val="20000"/>
              <a:lumOff val="80000"/>
            </a:srgbClr>
          </a:solidFill>
          <a:ln w="28575" cap="flat" cmpd="sng" algn="ctr">
            <a:solidFill>
              <a:srgbClr val="6E1C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s-CL" sz="1350" kern="0" dirty="0">
              <a:solidFill>
                <a:prstClr val="black"/>
              </a:solidFill>
              <a:latin typeface="Cambria"/>
              <a:cs typeface="Arial"/>
              <a:sym typeface="Arial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DEF5182D-4F19-4474-B0C4-05AE6AF838A5}"/>
              </a:ext>
            </a:extLst>
          </p:cNvPr>
          <p:cNvSpPr/>
          <p:nvPr/>
        </p:nvSpPr>
        <p:spPr>
          <a:xfrm>
            <a:off x="4351268" y="2991343"/>
            <a:ext cx="985838" cy="1125140"/>
          </a:xfrm>
          <a:prstGeom prst="roundRect">
            <a:avLst/>
          </a:prstGeom>
          <a:solidFill>
            <a:srgbClr val="6E1C1C">
              <a:lumMod val="20000"/>
              <a:lumOff val="80000"/>
            </a:srgbClr>
          </a:solidFill>
          <a:ln w="28575" cap="flat" cmpd="sng" algn="ctr">
            <a:solidFill>
              <a:srgbClr val="6E1C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s-CL" sz="1350" kern="0" dirty="0">
              <a:solidFill>
                <a:prstClr val="black"/>
              </a:solidFill>
              <a:latin typeface="Cambria"/>
              <a:cs typeface="Arial"/>
              <a:sym typeface="Arial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xmlns="" id="{9324C2D9-4FAD-4741-8CD0-889AFF1523B0}"/>
              </a:ext>
            </a:extLst>
          </p:cNvPr>
          <p:cNvSpPr/>
          <p:nvPr/>
        </p:nvSpPr>
        <p:spPr>
          <a:xfrm>
            <a:off x="6330086" y="2983401"/>
            <a:ext cx="985838" cy="1125140"/>
          </a:xfrm>
          <a:prstGeom prst="roundRect">
            <a:avLst/>
          </a:prstGeom>
          <a:solidFill>
            <a:srgbClr val="6E1C1C">
              <a:lumMod val="20000"/>
              <a:lumOff val="80000"/>
            </a:srgbClr>
          </a:solidFill>
          <a:ln w="28575" cap="flat" cmpd="sng" algn="ctr">
            <a:solidFill>
              <a:srgbClr val="6E1C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s-CL" sz="1350" kern="0" dirty="0">
              <a:solidFill>
                <a:prstClr val="black"/>
              </a:solidFill>
              <a:latin typeface="Cambria"/>
              <a:cs typeface="Arial"/>
              <a:sym typeface="Arial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xmlns="" id="{09E88830-EBE7-46BF-AC37-88E12789C886}"/>
              </a:ext>
            </a:extLst>
          </p:cNvPr>
          <p:cNvSpPr/>
          <p:nvPr/>
        </p:nvSpPr>
        <p:spPr>
          <a:xfrm>
            <a:off x="1393755" y="4124424"/>
            <a:ext cx="985838" cy="1125140"/>
          </a:xfrm>
          <a:prstGeom prst="roundRect">
            <a:avLst/>
          </a:prstGeom>
          <a:solidFill>
            <a:srgbClr val="6E1C1C">
              <a:lumMod val="20000"/>
              <a:lumOff val="80000"/>
            </a:srgbClr>
          </a:solidFill>
          <a:ln w="28575" cap="flat" cmpd="sng" algn="ctr">
            <a:solidFill>
              <a:srgbClr val="6E1C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s-CL" sz="1350" kern="0" dirty="0">
              <a:solidFill>
                <a:prstClr val="black"/>
              </a:solidFill>
              <a:latin typeface="Cambria"/>
              <a:cs typeface="Arial"/>
              <a:sym typeface="Arial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xmlns="" id="{9085A19B-5F8A-4E74-A3B6-E8D165FF5F35}"/>
              </a:ext>
            </a:extLst>
          </p:cNvPr>
          <p:cNvSpPr/>
          <p:nvPr/>
        </p:nvSpPr>
        <p:spPr>
          <a:xfrm>
            <a:off x="3358286" y="4116482"/>
            <a:ext cx="985838" cy="1125140"/>
          </a:xfrm>
          <a:prstGeom prst="roundRect">
            <a:avLst/>
          </a:prstGeom>
          <a:solidFill>
            <a:srgbClr val="6E1C1C">
              <a:lumMod val="20000"/>
              <a:lumOff val="80000"/>
            </a:srgbClr>
          </a:solidFill>
          <a:ln w="28575" cap="flat" cmpd="sng" algn="ctr">
            <a:solidFill>
              <a:srgbClr val="6E1C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s-CL" sz="1350" kern="0" dirty="0">
              <a:solidFill>
                <a:prstClr val="black"/>
              </a:solidFill>
              <a:latin typeface="Cambria"/>
              <a:cs typeface="Arial"/>
              <a:sym typeface="Arial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15530A1D-A15B-4F3E-963F-F9F8554A5673}"/>
              </a:ext>
            </a:extLst>
          </p:cNvPr>
          <p:cNvSpPr/>
          <p:nvPr/>
        </p:nvSpPr>
        <p:spPr>
          <a:xfrm>
            <a:off x="5351393" y="4108541"/>
            <a:ext cx="985838" cy="1125140"/>
          </a:xfrm>
          <a:prstGeom prst="roundRect">
            <a:avLst/>
          </a:prstGeom>
          <a:solidFill>
            <a:srgbClr val="6E1C1C">
              <a:lumMod val="20000"/>
              <a:lumOff val="80000"/>
            </a:srgbClr>
          </a:solidFill>
          <a:ln w="28575" cap="flat" cmpd="sng" algn="ctr">
            <a:solidFill>
              <a:srgbClr val="6E1C1C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s-CL" sz="1350" kern="0" dirty="0">
              <a:solidFill>
                <a:prstClr val="black"/>
              </a:solidFill>
              <a:latin typeface="Cambria"/>
              <a:cs typeface="Arial"/>
              <a:sym typeface="Arial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xmlns="" id="{4E070A54-F205-4069-8019-4C7F54E5B674}"/>
              </a:ext>
            </a:extLst>
          </p:cNvPr>
          <p:cNvSpPr/>
          <p:nvPr/>
        </p:nvSpPr>
        <p:spPr>
          <a:xfrm>
            <a:off x="2401024" y="4116481"/>
            <a:ext cx="985838" cy="1125140"/>
          </a:xfrm>
          <a:prstGeom prst="roundRect">
            <a:avLst/>
          </a:prstGeom>
          <a:solidFill>
            <a:srgbClr val="B9F9F6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s-CL" sz="1350" kern="0" dirty="0">
              <a:solidFill>
                <a:prstClr val="black"/>
              </a:solidFill>
              <a:latin typeface="Cambria"/>
              <a:cs typeface="Arial"/>
              <a:sym typeface="Arial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xmlns="" id="{CC4DDBBC-60B8-4CD9-ACA0-6BE8A624E081}"/>
              </a:ext>
            </a:extLst>
          </p:cNvPr>
          <p:cNvSpPr/>
          <p:nvPr/>
        </p:nvSpPr>
        <p:spPr>
          <a:xfrm>
            <a:off x="4363767" y="4137309"/>
            <a:ext cx="985838" cy="1125140"/>
          </a:xfrm>
          <a:prstGeom prst="roundRect">
            <a:avLst/>
          </a:prstGeom>
          <a:solidFill>
            <a:srgbClr val="B9F9F6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s-CL" sz="1350" kern="0" dirty="0">
              <a:solidFill>
                <a:prstClr val="black"/>
              </a:solidFill>
              <a:latin typeface="Cambria"/>
              <a:cs typeface="Arial"/>
              <a:sym typeface="Arial"/>
            </a:endParaRPr>
          </a:p>
        </p:txBody>
      </p:sp>
      <p:pic>
        <p:nvPicPr>
          <p:cNvPr id="25" name="Picture 4" descr="Resultado de imagen de perrito a color dibujo">
            <a:extLst>
              <a:ext uri="{FF2B5EF4-FFF2-40B4-BE49-F238E27FC236}">
                <a16:creationId xmlns:a16="http://schemas.microsoft.com/office/drawing/2014/main" xmlns="" id="{76F1DB57-2107-400B-B807-A5E5BA299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7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7" y="2967520"/>
            <a:ext cx="1087378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xmlns="" id="{D4FA5BF8-E2E4-4733-9F22-73D40A0646AF}"/>
              </a:ext>
            </a:extLst>
          </p:cNvPr>
          <p:cNvSpPr/>
          <p:nvPr/>
        </p:nvSpPr>
        <p:spPr>
          <a:xfrm>
            <a:off x="278446" y="2107176"/>
            <a:ext cx="881069" cy="496811"/>
          </a:xfrm>
          <a:prstGeom prst="rightArrow">
            <a:avLst/>
          </a:prstGeom>
          <a:solidFill>
            <a:srgbClr val="FFC775"/>
          </a:solidFill>
          <a:ln>
            <a:solidFill>
              <a:srgbClr val="FC8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s-CL" sz="1300" b="1" kern="0" dirty="0">
                <a:solidFill>
                  <a:srgbClr val="FFFFFF"/>
                </a:solidFill>
                <a:latin typeface="Century Gothic" panose="020B0502020202020204" pitchFamily="34" charset="0"/>
                <a:sym typeface="Arial"/>
              </a:rPr>
              <a:t>INICIO</a:t>
            </a:r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xmlns="" id="{0B7F9875-2992-4FCB-A5DC-49BFB74222BB}"/>
              </a:ext>
            </a:extLst>
          </p:cNvPr>
          <p:cNvSpPr/>
          <p:nvPr/>
        </p:nvSpPr>
        <p:spPr>
          <a:xfrm>
            <a:off x="6403291" y="4352276"/>
            <a:ext cx="898347" cy="491734"/>
          </a:xfrm>
          <a:prstGeom prst="rightArrow">
            <a:avLst/>
          </a:prstGeom>
          <a:solidFill>
            <a:srgbClr val="FFC775"/>
          </a:solidFill>
          <a:ln w="12700" cap="flat" cmpd="sng" algn="ctr">
            <a:solidFill>
              <a:srgbClr val="EB7F2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s-CL" sz="1300" b="1" kern="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</a:rPr>
              <a:t>META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A1F0F9A9-D49E-44BA-A3C2-D1E19F2F8B78}"/>
              </a:ext>
            </a:extLst>
          </p:cNvPr>
          <p:cNvSpPr txBox="1"/>
          <p:nvPr/>
        </p:nvSpPr>
        <p:spPr>
          <a:xfrm>
            <a:off x="1520428" y="1847006"/>
            <a:ext cx="550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s-CL" sz="6000" b="1" kern="0" dirty="0">
                <a:solidFill>
                  <a:srgbClr val="B7E7FF"/>
                </a:solidFill>
                <a:latin typeface="Century Gothic" panose="020B0502020202020204" pitchFamily="34" charset="0"/>
                <a:cs typeface="Arial"/>
                <a:sym typeface="Arial"/>
              </a:rPr>
              <a:t>E</a:t>
            </a:r>
          </a:p>
        </p:txBody>
      </p:sp>
      <p:pic>
        <p:nvPicPr>
          <p:cNvPr id="29" name="Picture 8" descr="Resultado de imagen de estrella dibujo color">
            <a:extLst>
              <a:ext uri="{FF2B5EF4-FFF2-40B4-BE49-F238E27FC236}">
                <a16:creationId xmlns:a16="http://schemas.microsoft.com/office/drawing/2014/main" xmlns="" id="{D709FB6F-CB5C-4CA2-B769-D692691D1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26" y="1996582"/>
            <a:ext cx="895519" cy="8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Resultado de imagen de elefante dibujo color">
            <a:extLst>
              <a:ext uri="{FF2B5EF4-FFF2-40B4-BE49-F238E27FC236}">
                <a16:creationId xmlns:a16="http://schemas.microsoft.com/office/drawing/2014/main" xmlns="" id="{6E000E33-CA01-4889-8E3F-ECCF52910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249" b="94798" l="1364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98" y="1996583"/>
            <a:ext cx="1019770" cy="87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Resultado de imagen de iman dibujo color">
            <a:extLst>
              <a:ext uri="{FF2B5EF4-FFF2-40B4-BE49-F238E27FC236}">
                <a16:creationId xmlns:a16="http://schemas.microsoft.com/office/drawing/2014/main" xmlns="" id="{A9CBAE68-AB8E-4C0A-8A20-0FE392D26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784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96" y="3180349"/>
            <a:ext cx="937853" cy="85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Resultado de imagen de oveja dibujo color">
            <a:extLst>
              <a:ext uri="{FF2B5EF4-FFF2-40B4-BE49-F238E27FC236}">
                <a16:creationId xmlns:a16="http://schemas.microsoft.com/office/drawing/2014/main" xmlns="" id="{56DC6E1B-6574-45A0-BFE8-942856395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1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89" y="3046645"/>
            <a:ext cx="794297" cy="9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Resultado de imagen de espejo dibujo color">
            <a:extLst>
              <a:ext uri="{FF2B5EF4-FFF2-40B4-BE49-F238E27FC236}">
                <a16:creationId xmlns:a16="http://schemas.microsoft.com/office/drawing/2014/main" xmlns="" id="{B7072C57-6891-4CA0-8B94-52CE1FC99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20889" r="77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35" y="3106127"/>
            <a:ext cx="1292000" cy="9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Resultado de imagen de una uña dibujo color">
            <a:extLst>
              <a:ext uri="{FF2B5EF4-FFF2-40B4-BE49-F238E27FC236}">
                <a16:creationId xmlns:a16="http://schemas.microsoft.com/office/drawing/2014/main" xmlns="" id="{7BB7340E-81B8-45FA-86D1-03A4456DD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4511" r="46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650" r="47638"/>
          <a:stretch/>
        </p:blipFill>
        <p:spPr bwMode="auto">
          <a:xfrm>
            <a:off x="4528336" y="1936564"/>
            <a:ext cx="702653" cy="98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4" descr="Resultado de imagen de erizo dibujo color">
            <a:extLst>
              <a:ext uri="{FF2B5EF4-FFF2-40B4-BE49-F238E27FC236}">
                <a16:creationId xmlns:a16="http://schemas.microsoft.com/office/drawing/2014/main" xmlns="" id="{09C7DE5A-46C3-4104-BEA3-85983CFFD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5873" b="93651" l="3371" r="77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08" y="2954635"/>
            <a:ext cx="1292000" cy="11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6" descr="Resultado de imagen de ancla de barco dibujo">
            <a:extLst>
              <a:ext uri="{FF2B5EF4-FFF2-40B4-BE49-F238E27FC236}">
                <a16:creationId xmlns:a16="http://schemas.microsoft.com/office/drawing/2014/main" xmlns="" id="{75011D65-540D-48CD-8240-FBBA42E8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182" b="96705" l="7738" r="90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56" y="4214755"/>
            <a:ext cx="871301" cy="9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Resultado de imagen de empanada chilena dibujo">
            <a:extLst>
              <a:ext uri="{FF2B5EF4-FFF2-40B4-BE49-F238E27FC236}">
                <a16:creationId xmlns:a16="http://schemas.microsoft.com/office/drawing/2014/main" xmlns="" id="{EABE555C-CD74-4F84-A27B-FB12295C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83" y="3288086"/>
            <a:ext cx="1286394" cy="7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Resultado de imagen de iglu dibujo">
            <a:extLst>
              <a:ext uri="{FF2B5EF4-FFF2-40B4-BE49-F238E27FC236}">
                <a16:creationId xmlns:a16="http://schemas.microsoft.com/office/drawing/2014/main" xmlns="" id="{9531094B-D1D3-4DD6-A774-EC34653E5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9459" r="89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17" y="4264055"/>
            <a:ext cx="1378283" cy="8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2" descr="Resultado de imagen de enano dibujo">
            <a:extLst>
              <a:ext uri="{FF2B5EF4-FFF2-40B4-BE49-F238E27FC236}">
                <a16:creationId xmlns:a16="http://schemas.microsoft.com/office/drawing/2014/main" xmlns="" id="{ADB2AFB8-F675-4BC8-9576-146EB93E9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63" y="4089215"/>
            <a:ext cx="1071984" cy="112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Resultado de imagen de olla dibujo color">
            <a:extLst>
              <a:ext uri="{FF2B5EF4-FFF2-40B4-BE49-F238E27FC236}">
                <a16:creationId xmlns:a16="http://schemas.microsoft.com/office/drawing/2014/main" xmlns="" id="{5CEBDD55-82A2-4293-B5DF-609C84F7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8976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47" y="3250090"/>
            <a:ext cx="894502" cy="58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Resultado de imagen de arbol dibujo">
            <a:extLst>
              <a:ext uri="{FF2B5EF4-FFF2-40B4-BE49-F238E27FC236}">
                <a16:creationId xmlns:a16="http://schemas.microsoft.com/office/drawing/2014/main" xmlns="" id="{F4153492-8EE6-4745-B13A-FDBC1FA9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4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42" y="1981113"/>
            <a:ext cx="869879" cy="92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esultado de imagen de plato comida perro dibujo">
            <a:extLst>
              <a:ext uri="{FF2B5EF4-FFF2-40B4-BE49-F238E27FC236}">
                <a16:creationId xmlns:a16="http://schemas.microsoft.com/office/drawing/2014/main" xmlns="" id="{746CD1F2-8B2A-4B0B-929F-538DD435B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5875" b="78125" l="5500" r="92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55" y="3760475"/>
            <a:ext cx="2208600" cy="22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Botón de acción: ir hacia delante o siguiente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8B635B2F-DCF9-4159-892A-8C99ED328BD1}"/>
              </a:ext>
            </a:extLst>
          </p:cNvPr>
          <p:cNvSpPr/>
          <p:nvPr/>
        </p:nvSpPr>
        <p:spPr>
          <a:xfrm>
            <a:off x="7315924" y="5688681"/>
            <a:ext cx="1347368" cy="1053743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s-CL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4 Rectángulo">
            <a:extLst>
              <a:ext uri="{FF2B5EF4-FFF2-40B4-BE49-F238E27FC236}">
                <a16:creationId xmlns:a16="http://schemas.microsoft.com/office/drawing/2014/main" xmlns="" id="{D151E76A-E1D8-4FD8-9FA4-B732A1A4CB10}"/>
              </a:ext>
            </a:extLst>
          </p:cNvPr>
          <p:cNvSpPr/>
          <p:nvPr/>
        </p:nvSpPr>
        <p:spPr>
          <a:xfrm>
            <a:off x="182126" y="87979"/>
            <a:ext cx="86500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Ayuda al perro a llegar hasta su comida</a:t>
            </a:r>
            <a:endParaRPr lang="es-ES" sz="4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3.45679E-6 L -2.22222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85800" y="675793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anose="02000000000000000000" pitchFamily="2" charset="0"/>
              </a:rPr>
              <a:t>Cuenta los elementos luego haz clic </a:t>
            </a:r>
          </a:p>
          <a:p>
            <a:pPr algn="ctr"/>
            <a:r>
              <a:rPr lang="es-ES" sz="4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anose="02000000000000000000" pitchFamily="2" charset="0"/>
              </a:rPr>
              <a:t>en el número correcto.</a:t>
            </a:r>
          </a:p>
        </p:txBody>
      </p:sp>
      <p:pic>
        <p:nvPicPr>
          <p:cNvPr id="16390" name="Picture 6" descr="Resultado de imagen para dibujo de lÃ¡pic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9" r="11201"/>
          <a:stretch/>
        </p:blipFill>
        <p:spPr bwMode="auto">
          <a:xfrm>
            <a:off x="1673650" y="2064148"/>
            <a:ext cx="3834454" cy="3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e 5"/>
          <p:cNvSpPr/>
          <p:nvPr/>
        </p:nvSpPr>
        <p:spPr>
          <a:xfrm>
            <a:off x="5508104" y="2420888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</a:t>
            </a:r>
          </a:p>
        </p:txBody>
      </p:sp>
      <p:sp>
        <p:nvSpPr>
          <p:cNvPr id="17" name="Elipse 3"/>
          <p:cNvSpPr/>
          <p:nvPr/>
        </p:nvSpPr>
        <p:spPr>
          <a:xfrm>
            <a:off x="6012160" y="3643840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</a:t>
            </a:r>
          </a:p>
        </p:txBody>
      </p:sp>
      <p:sp>
        <p:nvSpPr>
          <p:cNvPr id="18" name="Elipse 8"/>
          <p:cNvSpPr/>
          <p:nvPr/>
        </p:nvSpPr>
        <p:spPr>
          <a:xfrm>
            <a:off x="5508104" y="4869160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Botón de acción: ir hacia delante o siguient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4800B2B1-563C-423F-99A5-8C2174AE43B0}"/>
              </a:ext>
            </a:extLst>
          </p:cNvPr>
          <p:cNvSpPr/>
          <p:nvPr/>
        </p:nvSpPr>
        <p:spPr>
          <a:xfrm>
            <a:off x="7308869" y="5370342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99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19547" y="660234"/>
            <a:ext cx="72394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anose="02000000000000000000" pitchFamily="2" charset="0"/>
              </a:rPr>
              <a:t>Cuenta los elementos luego haz clic </a:t>
            </a:r>
          </a:p>
          <a:p>
            <a:pPr algn="ctr"/>
            <a:r>
              <a:rPr lang="es-ES" sz="4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anose="02000000000000000000" pitchFamily="2" charset="0"/>
              </a:rPr>
              <a:t>en el número correcto.</a:t>
            </a:r>
            <a:endParaRPr lang="es-ES" sz="4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 CENA" panose="02000000000000000000" pitchFamily="2" charset="0"/>
            </a:endParaRPr>
          </a:p>
        </p:txBody>
      </p:sp>
      <p:pic>
        <p:nvPicPr>
          <p:cNvPr id="13314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48124"/>
            <a:ext cx="3960440" cy="375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2"/>
          <p:cNvSpPr/>
          <p:nvPr/>
        </p:nvSpPr>
        <p:spPr>
          <a:xfrm>
            <a:off x="5508104" y="2420888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</a:t>
            </a:r>
          </a:p>
        </p:txBody>
      </p:sp>
      <p:sp>
        <p:nvSpPr>
          <p:cNvPr id="9" name="Elipse 9"/>
          <p:cNvSpPr/>
          <p:nvPr/>
        </p:nvSpPr>
        <p:spPr>
          <a:xfrm>
            <a:off x="5747498" y="3787526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9</a:t>
            </a:r>
          </a:p>
        </p:txBody>
      </p:sp>
      <p:sp>
        <p:nvSpPr>
          <p:cNvPr id="10" name="Elipse 6"/>
          <p:cNvSpPr/>
          <p:nvPr/>
        </p:nvSpPr>
        <p:spPr>
          <a:xfrm>
            <a:off x="5416038" y="4941168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</a:t>
            </a:r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C4C2304F-D48D-4BD1-80DC-E4C90DCBE672}"/>
              </a:ext>
            </a:extLst>
          </p:cNvPr>
          <p:cNvSpPr/>
          <p:nvPr/>
        </p:nvSpPr>
        <p:spPr>
          <a:xfrm>
            <a:off x="7308869" y="5370342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85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49208" y="667033"/>
            <a:ext cx="72394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anose="02000000000000000000" pitchFamily="2" charset="0"/>
              </a:rPr>
              <a:t>Cuenta los elementos luego haz clic </a:t>
            </a:r>
          </a:p>
          <a:p>
            <a:pPr algn="ctr"/>
            <a:r>
              <a:rPr lang="es-ES" sz="4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anose="02000000000000000000" pitchFamily="2" charset="0"/>
              </a:rPr>
              <a:t>en el número correcto.</a:t>
            </a:r>
            <a:endParaRPr lang="es-ES" sz="4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 CENA" panose="02000000000000000000" pitchFamily="2" charset="0"/>
            </a:endParaRPr>
          </a:p>
        </p:txBody>
      </p:sp>
      <p:pic>
        <p:nvPicPr>
          <p:cNvPr id="12290" name="Picture 2" descr="Resultado de imagen para dibujo de aut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264701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 correcto Elipse"/>
          <p:cNvSpPr/>
          <p:nvPr/>
        </p:nvSpPr>
        <p:spPr>
          <a:xfrm>
            <a:off x="5573174" y="2261690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</a:t>
            </a:r>
          </a:p>
        </p:txBody>
      </p:sp>
      <p:sp>
        <p:nvSpPr>
          <p:cNvPr id="9" name="2 error Elipse"/>
          <p:cNvSpPr/>
          <p:nvPr/>
        </p:nvSpPr>
        <p:spPr>
          <a:xfrm>
            <a:off x="5781391" y="3598024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</a:t>
            </a:r>
          </a:p>
        </p:txBody>
      </p:sp>
      <p:sp>
        <p:nvSpPr>
          <p:cNvPr id="10" name="5 error Elipse"/>
          <p:cNvSpPr/>
          <p:nvPr/>
        </p:nvSpPr>
        <p:spPr>
          <a:xfrm>
            <a:off x="5444460" y="4941168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</a:t>
            </a:r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16D88985-95A9-44B4-BB25-A28CAF1EF300}"/>
              </a:ext>
            </a:extLst>
          </p:cNvPr>
          <p:cNvSpPr/>
          <p:nvPr/>
        </p:nvSpPr>
        <p:spPr>
          <a:xfrm>
            <a:off x="7452320" y="5445602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62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3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Resultado de imagen para dibujo de 6 abej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79" y="2197343"/>
            <a:ext cx="4393806" cy="31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9 error Elipse"/>
          <p:cNvSpPr/>
          <p:nvPr/>
        </p:nvSpPr>
        <p:spPr>
          <a:xfrm>
            <a:off x="6055657" y="2050986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9</a:t>
            </a:r>
          </a:p>
        </p:txBody>
      </p:sp>
      <p:sp>
        <p:nvSpPr>
          <p:cNvPr id="9" name="5 error Elipse"/>
          <p:cNvSpPr/>
          <p:nvPr/>
        </p:nvSpPr>
        <p:spPr>
          <a:xfrm>
            <a:off x="5958183" y="3287697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</a:t>
            </a:r>
          </a:p>
        </p:txBody>
      </p:sp>
      <p:sp>
        <p:nvSpPr>
          <p:cNvPr id="10" name="6 correcto Elipse"/>
          <p:cNvSpPr/>
          <p:nvPr/>
        </p:nvSpPr>
        <p:spPr>
          <a:xfrm>
            <a:off x="5880308" y="4524408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</a:t>
            </a:r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8388036D-6EA5-42BB-8073-BCE25CBDA763}"/>
              </a:ext>
            </a:extLst>
          </p:cNvPr>
          <p:cNvSpPr/>
          <p:nvPr/>
        </p:nvSpPr>
        <p:spPr>
          <a:xfrm>
            <a:off x="7470351" y="5570313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00071A9-B99D-4C30-B280-F7C726EC42CA}"/>
              </a:ext>
            </a:extLst>
          </p:cNvPr>
          <p:cNvSpPr txBox="1"/>
          <p:nvPr/>
        </p:nvSpPr>
        <p:spPr>
          <a:xfrm>
            <a:off x="457200" y="901336"/>
            <a:ext cx="822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anose="02000000000000000000" pitchFamily="2" charset="0"/>
              </a:rPr>
              <a:t>Cuenta los elementos luego haz clic en el número correcto.</a:t>
            </a:r>
            <a:endParaRPr lang="es-ES" sz="3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4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73719" y="670611"/>
            <a:ext cx="76668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anose="02000000000000000000" pitchFamily="2" charset="0"/>
              </a:rPr>
              <a:t>Cuenta los elementos luego haz clic en el número correcto.</a:t>
            </a:r>
            <a:endParaRPr lang="es-ES" sz="36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 CENA" panose="02000000000000000000" pitchFamily="2" charset="0"/>
            </a:endParaRPr>
          </a:p>
        </p:txBody>
      </p:sp>
      <p:pic>
        <p:nvPicPr>
          <p:cNvPr id="10242" name="Picture 2" descr="Resultado de imagen para dibujo de 8 element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921370"/>
            <a:ext cx="4664234" cy="36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1 error Elipse"/>
          <p:cNvSpPr/>
          <p:nvPr/>
        </p:nvSpPr>
        <p:spPr>
          <a:xfrm>
            <a:off x="6452571" y="1843936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11</a:t>
            </a:r>
          </a:p>
        </p:txBody>
      </p:sp>
      <p:sp>
        <p:nvSpPr>
          <p:cNvPr id="9" name="14 errorElipse"/>
          <p:cNvSpPr/>
          <p:nvPr/>
        </p:nvSpPr>
        <p:spPr>
          <a:xfrm>
            <a:off x="6161843" y="3010360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14</a:t>
            </a:r>
          </a:p>
        </p:txBody>
      </p:sp>
      <p:sp>
        <p:nvSpPr>
          <p:cNvPr id="10" name="12 correctoElipse"/>
          <p:cNvSpPr/>
          <p:nvPr/>
        </p:nvSpPr>
        <p:spPr>
          <a:xfrm>
            <a:off x="6264188" y="4327421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12</a:t>
            </a:r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025A24A8-89CD-4415-A0C2-1D177A2A3416}"/>
              </a:ext>
            </a:extLst>
          </p:cNvPr>
          <p:cNvSpPr/>
          <p:nvPr/>
        </p:nvSpPr>
        <p:spPr>
          <a:xfrm>
            <a:off x="7503787" y="5504925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74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4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5800" y="605069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anose="02000000000000000000" pitchFamily="2" charset="0"/>
              </a:rPr>
              <a:t>Cuenta los elementos luego haz clic en el número correcto.</a:t>
            </a:r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pic>
        <p:nvPicPr>
          <p:cNvPr id="9218" name="Picture 2" descr="Resultado de imagen para dibujo de 8 element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4691" b="15147"/>
          <a:stretch/>
        </p:blipFill>
        <p:spPr bwMode="auto">
          <a:xfrm>
            <a:off x="1375440" y="1850009"/>
            <a:ext cx="4825103" cy="359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10 correcto"/>
          <p:cNvSpPr/>
          <p:nvPr/>
        </p:nvSpPr>
        <p:spPr>
          <a:xfrm>
            <a:off x="6268411" y="1958248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10</a:t>
            </a:r>
          </a:p>
        </p:txBody>
      </p:sp>
      <p:sp>
        <p:nvSpPr>
          <p:cNvPr id="9" name="Elipse 9 error"/>
          <p:cNvSpPr/>
          <p:nvPr/>
        </p:nvSpPr>
        <p:spPr>
          <a:xfrm>
            <a:off x="6268411" y="3199008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9</a:t>
            </a:r>
          </a:p>
        </p:txBody>
      </p:sp>
      <p:sp>
        <p:nvSpPr>
          <p:cNvPr id="10" name="Elipse 8 error"/>
          <p:cNvSpPr/>
          <p:nvPr/>
        </p:nvSpPr>
        <p:spPr>
          <a:xfrm>
            <a:off x="6200543" y="4489400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8</a:t>
            </a:r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8235B92E-0914-4C94-9010-57FCC5F0BC70}"/>
              </a:ext>
            </a:extLst>
          </p:cNvPr>
          <p:cNvSpPr/>
          <p:nvPr/>
        </p:nvSpPr>
        <p:spPr>
          <a:xfrm>
            <a:off x="7409922" y="5502101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93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1014" y="530383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anose="02000000000000000000" pitchFamily="2" charset="0"/>
              </a:rPr>
              <a:t>Cuenta los elementos luego haz clic </a:t>
            </a:r>
          </a:p>
          <a:p>
            <a:pPr algn="ctr"/>
            <a:r>
              <a:rPr lang="es-ES" sz="4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anose="02000000000000000000" pitchFamily="2" charset="0"/>
              </a:rPr>
              <a:t>en el número correcto.</a:t>
            </a:r>
            <a:endParaRPr lang="es-ES" sz="40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 CENA" panose="02000000000000000000" pitchFamily="2" charset="0"/>
            </a:endParaRPr>
          </a:p>
        </p:txBody>
      </p:sp>
      <p:pic>
        <p:nvPicPr>
          <p:cNvPr id="8194" name="Picture 2" descr="Resultado de imagen para dibujo de 8 elemen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33" y="1730022"/>
            <a:ext cx="4608512" cy="40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9 correcto Elipse"/>
          <p:cNvSpPr/>
          <p:nvPr/>
        </p:nvSpPr>
        <p:spPr>
          <a:xfrm>
            <a:off x="5958182" y="2158764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9</a:t>
            </a:r>
          </a:p>
        </p:txBody>
      </p:sp>
      <p:sp>
        <p:nvSpPr>
          <p:cNvPr id="9" name="6 error Elipse"/>
          <p:cNvSpPr/>
          <p:nvPr/>
        </p:nvSpPr>
        <p:spPr>
          <a:xfrm>
            <a:off x="6122094" y="3494221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</a:t>
            </a:r>
          </a:p>
        </p:txBody>
      </p:sp>
      <p:sp>
        <p:nvSpPr>
          <p:cNvPr id="10" name="10 error Elipse"/>
          <p:cNvSpPr/>
          <p:nvPr/>
        </p:nvSpPr>
        <p:spPr>
          <a:xfrm>
            <a:off x="5673060" y="4806962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10</a:t>
            </a:r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6856403C-EF93-4B1B-AF04-7994A58E3E90}"/>
              </a:ext>
            </a:extLst>
          </p:cNvPr>
          <p:cNvSpPr/>
          <p:nvPr/>
        </p:nvSpPr>
        <p:spPr>
          <a:xfrm>
            <a:off x="7470350" y="5521628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286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4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72197" y="652521"/>
            <a:ext cx="78146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anose="02000000000000000000" pitchFamily="2" charset="0"/>
              </a:rPr>
              <a:t>Cuenta los elementos luego haz clic </a:t>
            </a:r>
          </a:p>
          <a:p>
            <a:pPr algn="ctr"/>
            <a:r>
              <a:rPr lang="es-ES" sz="4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anose="02000000000000000000" pitchFamily="2" charset="0"/>
              </a:rPr>
              <a:t>en el número correcto.</a:t>
            </a:r>
            <a:endParaRPr lang="es-ES" sz="4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 CENA" panose="02000000000000000000" pitchFamily="2" charset="0"/>
            </a:endParaRPr>
          </a:p>
        </p:txBody>
      </p:sp>
      <p:pic>
        <p:nvPicPr>
          <p:cNvPr id="6152" name="Picture 8" descr="Resultado de imagen para dibujo de 8 elemen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4148"/>
            <a:ext cx="3894065" cy="370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error Elipse"/>
          <p:cNvSpPr/>
          <p:nvPr/>
        </p:nvSpPr>
        <p:spPr>
          <a:xfrm>
            <a:off x="6244161" y="2231251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</a:t>
            </a:r>
          </a:p>
        </p:txBody>
      </p:sp>
      <p:sp>
        <p:nvSpPr>
          <p:cNvPr id="12" name="5 error Elipse"/>
          <p:cNvSpPr/>
          <p:nvPr/>
        </p:nvSpPr>
        <p:spPr>
          <a:xfrm>
            <a:off x="5480088" y="3441477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</a:t>
            </a:r>
          </a:p>
        </p:txBody>
      </p:sp>
      <p:sp>
        <p:nvSpPr>
          <p:cNvPr id="13" name="4 correcto Elipse"/>
          <p:cNvSpPr/>
          <p:nvPr/>
        </p:nvSpPr>
        <p:spPr>
          <a:xfrm>
            <a:off x="5631507" y="4777931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</a:t>
            </a:r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64967F09-6958-46D7-9225-C92EC3538D05}"/>
              </a:ext>
            </a:extLst>
          </p:cNvPr>
          <p:cNvSpPr/>
          <p:nvPr/>
        </p:nvSpPr>
        <p:spPr>
          <a:xfrm>
            <a:off x="7477469" y="5549149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32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38306" y="655785"/>
            <a:ext cx="71561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anose="02000000000000000000" pitchFamily="2" charset="0"/>
              </a:rPr>
              <a:t>Cuenta los elementos luego haz clic en </a:t>
            </a:r>
          </a:p>
          <a:p>
            <a:pPr algn="ctr"/>
            <a:r>
              <a:rPr lang="es-ES" sz="4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anose="02000000000000000000" pitchFamily="2" charset="0"/>
              </a:rPr>
              <a:t>el número correcto.</a:t>
            </a:r>
            <a:endParaRPr lang="es-ES" sz="40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 CENA" panose="02000000000000000000" pitchFamily="2" charset="0"/>
            </a:endParaRPr>
          </a:p>
        </p:txBody>
      </p:sp>
      <p:pic>
        <p:nvPicPr>
          <p:cNvPr id="4098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65" y="2027240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59" y="2283117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02" y="2637667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68" y="1844300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65" y="3281664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674" y="3966815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95" y="3308690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182" y="3522021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28" y="4446929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87" y="4928268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n para dibujo de numero 20 cari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07" y="4851169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12 correcto Elipse"/>
          <p:cNvSpPr/>
          <p:nvPr/>
        </p:nvSpPr>
        <p:spPr>
          <a:xfrm>
            <a:off x="6545847" y="1725673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11</a:t>
            </a:r>
          </a:p>
        </p:txBody>
      </p:sp>
      <p:sp>
        <p:nvSpPr>
          <p:cNvPr id="29" name="11 error Elipse"/>
          <p:cNvSpPr/>
          <p:nvPr/>
        </p:nvSpPr>
        <p:spPr>
          <a:xfrm>
            <a:off x="6269326" y="4306138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12</a:t>
            </a:r>
          </a:p>
        </p:txBody>
      </p:sp>
      <p:sp>
        <p:nvSpPr>
          <p:cNvPr id="30" name="10 error Elipse"/>
          <p:cNvSpPr/>
          <p:nvPr/>
        </p:nvSpPr>
        <p:spPr>
          <a:xfrm>
            <a:off x="6144912" y="2937317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10</a:t>
            </a:r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CEBD3A16-8949-4407-87A0-13E8F833C11F}"/>
              </a:ext>
            </a:extLst>
          </p:cNvPr>
          <p:cNvSpPr/>
          <p:nvPr/>
        </p:nvSpPr>
        <p:spPr>
          <a:xfrm>
            <a:off x="7403317" y="5461121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29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4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ABAA8CA-DFBD-43F4-A0CB-D4F01BB3D33B}"/>
              </a:ext>
            </a:extLst>
          </p:cNvPr>
          <p:cNvSpPr txBox="1"/>
          <p:nvPr/>
        </p:nvSpPr>
        <p:spPr>
          <a:xfrm>
            <a:off x="661182" y="1062001"/>
            <a:ext cx="775129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s-ES_tradnl" altLang="es-CL" sz="4000" b="1" dirty="0">
                <a:solidFill>
                  <a:schemeClr val="accent5"/>
                </a:solidFill>
                <a:latin typeface="Ink Free" panose="03080402000500000000" pitchFamily="66" charset="0"/>
              </a:rPr>
              <a:t>Este </a:t>
            </a:r>
            <a:r>
              <a:rPr lang="es-ES_tradnl" altLang="es-CL" sz="4000" b="1" dirty="0" err="1">
                <a:solidFill>
                  <a:schemeClr val="accent5"/>
                </a:solidFill>
                <a:latin typeface="Ink Free" panose="03080402000500000000" pitchFamily="66" charset="0"/>
              </a:rPr>
              <a:t>ppt</a:t>
            </a:r>
            <a:r>
              <a:rPr lang="es-ES_tradnl" altLang="es-CL" sz="4000" b="1" dirty="0">
                <a:solidFill>
                  <a:schemeClr val="accent5"/>
                </a:solidFill>
                <a:latin typeface="Ink Free" panose="03080402000500000000" pitchFamily="66" charset="0"/>
              </a:rPr>
              <a:t> es interactivo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s-ES_tradnl" altLang="es-CL" sz="4000" b="1" dirty="0">
                <a:solidFill>
                  <a:schemeClr val="accent5"/>
                </a:solidFill>
                <a:latin typeface="Ink Free" panose="03080402000500000000" pitchFamily="66" charset="0"/>
              </a:rPr>
              <a:t>No debes imprimirlo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s-ES_tradnl" altLang="es-CL" sz="4000" b="1" dirty="0">
                <a:solidFill>
                  <a:schemeClr val="accent5"/>
                </a:solidFill>
                <a:latin typeface="Ink Free" panose="03080402000500000000" pitchFamily="66" charset="0"/>
              </a:rPr>
              <a:t>Recuerda activar los parlantes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s-ES_tradnl" altLang="es-CL" sz="4000" b="1" dirty="0">
                <a:solidFill>
                  <a:schemeClr val="accent5"/>
                </a:solidFill>
                <a:latin typeface="Ink Free" panose="03080402000500000000" pitchFamily="66" charset="0"/>
              </a:rPr>
              <a:t> y poner modo presentación </a:t>
            </a:r>
          </a:p>
        </p:txBody>
      </p:sp>
      <p:sp>
        <p:nvSpPr>
          <p:cNvPr id="3" name="Botón de acción: ir hacia delante o siguiente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9D523C23-7376-4B5C-A659-8D2912026C4D}"/>
              </a:ext>
            </a:extLst>
          </p:cNvPr>
          <p:cNvSpPr/>
          <p:nvPr/>
        </p:nvSpPr>
        <p:spPr>
          <a:xfrm>
            <a:off x="3889919" y="4728149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00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31896" y="631263"/>
            <a:ext cx="72394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anose="02000000000000000000" pitchFamily="2" charset="0"/>
              </a:rPr>
              <a:t>Cuenta los elementos luego haz clic </a:t>
            </a:r>
          </a:p>
          <a:p>
            <a:pPr algn="ctr"/>
            <a:r>
              <a:rPr lang="es-ES" sz="4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CENA" panose="02000000000000000000" pitchFamily="2" charset="0"/>
              </a:rPr>
              <a:t>en el número correcto.</a:t>
            </a:r>
            <a:endParaRPr lang="es-ES" sz="4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 CENA" panose="02000000000000000000" pitchFamily="2" charset="0"/>
            </a:endParaRPr>
          </a:p>
        </p:txBody>
      </p:sp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69" y="2087889"/>
            <a:ext cx="4824536" cy="35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5 error"/>
          <p:cNvSpPr/>
          <p:nvPr/>
        </p:nvSpPr>
        <p:spPr>
          <a:xfrm>
            <a:off x="6124475" y="1923855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</a:t>
            </a:r>
          </a:p>
        </p:txBody>
      </p:sp>
      <p:sp>
        <p:nvSpPr>
          <p:cNvPr id="10" name="Elipse 6 error"/>
          <p:cNvSpPr/>
          <p:nvPr/>
        </p:nvSpPr>
        <p:spPr>
          <a:xfrm>
            <a:off x="6265390" y="3146125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</a:t>
            </a:r>
          </a:p>
        </p:txBody>
      </p:sp>
      <p:sp>
        <p:nvSpPr>
          <p:cNvPr id="11" name="Elipse 10 correcto"/>
          <p:cNvSpPr/>
          <p:nvPr/>
        </p:nvSpPr>
        <p:spPr>
          <a:xfrm>
            <a:off x="6265390" y="4414116"/>
            <a:ext cx="1512168" cy="1008869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9</a:t>
            </a:r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433640EC-B125-44F5-AD2C-4DAA00DC295D}"/>
              </a:ext>
            </a:extLst>
          </p:cNvPr>
          <p:cNvSpPr/>
          <p:nvPr/>
        </p:nvSpPr>
        <p:spPr>
          <a:xfrm>
            <a:off x="7478673" y="5540886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0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otón de acción: ir hacia delante o siguiente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9D523C23-7376-4B5C-A659-8D2912026C4D}"/>
              </a:ext>
            </a:extLst>
          </p:cNvPr>
          <p:cNvSpPr/>
          <p:nvPr/>
        </p:nvSpPr>
        <p:spPr>
          <a:xfrm>
            <a:off x="3735175" y="5241868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434D54C-2EDE-4B23-BFD7-F31DADFBFA17}"/>
              </a:ext>
            </a:extLst>
          </p:cNvPr>
          <p:cNvSpPr txBox="1"/>
          <p:nvPr/>
        </p:nvSpPr>
        <p:spPr>
          <a:xfrm>
            <a:off x="1021080" y="797406"/>
            <a:ext cx="71018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sz="9600" dirty="0">
                <a:solidFill>
                  <a:schemeClr val="accent4">
                    <a:lumMod val="75000"/>
                  </a:schemeClr>
                </a:solidFill>
                <a:latin typeface="Forte" panose="03060902040502070203" pitchFamily="66" charset="0"/>
              </a:rPr>
              <a:t>!Muy Bien !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99D98850-E4C0-400B-B374-95CB5AC0B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90042"/>
            <a:ext cx="5143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9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54570" y="635932"/>
            <a:ext cx="74338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Haz clic en las siguientes imágenes.</a:t>
            </a:r>
            <a:endParaRPr lang="es-E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16D88985-95A9-44B4-BB25-A28CAF1EF300}"/>
              </a:ext>
            </a:extLst>
          </p:cNvPr>
          <p:cNvSpPr/>
          <p:nvPr/>
        </p:nvSpPr>
        <p:spPr>
          <a:xfrm>
            <a:off x="7452320" y="5445602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2" name="oveja">
            <a:extLst>
              <a:ext uri="{FF2B5EF4-FFF2-40B4-BE49-F238E27FC236}">
                <a16:creationId xmlns:a16="http://schemas.microsoft.com/office/drawing/2014/main" xmlns="" id="{304A75FE-9DEF-4D0D-9BB8-ACF457326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9" b="95515" l="3721" r="98837">
                        <a14:foregroundMark x1="87674" y1="27441" x2="87674" y2="27441"/>
                        <a14:foregroundMark x1="40930" y1="13456" x2="40930" y2="13456"/>
                        <a14:foregroundMark x1="40930" y1="13456" x2="40930" y2="13456"/>
                        <a14:foregroundMark x1="6512" y1="36675" x2="6512" y2="36675"/>
                        <a14:foregroundMark x1="13488" y1="46438" x2="13488" y2="46438"/>
                        <a14:foregroundMark x1="4884" y1="46966" x2="4884" y2="46966"/>
                        <a14:foregroundMark x1="4884" y1="44063" x2="4884" y2="44063"/>
                        <a14:foregroundMark x1="3953" y1="50660" x2="3953" y2="50660"/>
                        <a14:foregroundMark x1="10233" y1="54354" x2="10233" y2="54354"/>
                        <a14:foregroundMark x1="8605" y1="58575" x2="8605" y2="58575"/>
                        <a14:foregroundMark x1="10930" y1="65435" x2="10930" y2="65435"/>
                        <a14:foregroundMark x1="14651" y1="68865" x2="14651" y2="68865"/>
                        <a14:foregroundMark x1="14651" y1="68865" x2="14651" y2="68865"/>
                        <a14:foregroundMark x1="14651" y1="68865" x2="14651" y2="68865"/>
                        <a14:foregroundMark x1="16279" y1="70712" x2="16279" y2="70712"/>
                        <a14:foregroundMark x1="20000" y1="72559" x2="20000" y2="72559"/>
                        <a14:foregroundMark x1="44651" y1="16623" x2="44651" y2="16623"/>
                        <a14:foregroundMark x1="63488" y1="19525" x2="63488" y2="19525"/>
                        <a14:foregroundMark x1="63488" y1="19525" x2="63488" y2="19525"/>
                        <a14:foregroundMark x1="86977" y1="17942" x2="86977" y2="17942"/>
                        <a14:foregroundMark x1="86977" y1="17942" x2="86977" y2="17942"/>
                        <a14:foregroundMark x1="85349" y1="14248" x2="85349" y2="14248"/>
                        <a14:foregroundMark x1="84884" y1="14248" x2="84884" y2="14248"/>
                        <a14:foregroundMark x1="84884" y1="14248" x2="84884" y2="14248"/>
                        <a14:foregroundMark x1="84884" y1="14248" x2="84884" y2="14248"/>
                        <a14:foregroundMark x1="84884" y1="14248" x2="84884" y2="14248"/>
                        <a14:foregroundMark x1="81628" y1="11082" x2="81628" y2="11082"/>
                        <a14:foregroundMark x1="71395" y1="4485" x2="71395" y2="4485"/>
                        <a14:foregroundMark x1="56977" y1="2639" x2="56977" y2="2639"/>
                        <a14:foregroundMark x1="62326" y1="11082" x2="62326" y2="11082"/>
                        <a14:foregroundMark x1="30233" y1="19525" x2="30233" y2="19525"/>
                        <a14:foregroundMark x1="24186" y1="34828" x2="24186" y2="34828"/>
                        <a14:foregroundMark x1="30698" y1="45119" x2="30698" y2="45119"/>
                        <a14:foregroundMark x1="37674" y1="41689" x2="37674" y2="41689"/>
                        <a14:foregroundMark x1="37674" y1="48285" x2="37674" y2="48285"/>
                        <a14:foregroundMark x1="40930" y1="52507" x2="40930" y2="52507"/>
                        <a14:foregroundMark x1="43023" y1="58575" x2="43023" y2="58575"/>
                        <a14:foregroundMark x1="45814" y1="67018" x2="45814" y2="67018"/>
                        <a14:foregroundMark x1="56512" y1="76253" x2="56512" y2="76253"/>
                        <a14:foregroundMark x1="67209" y1="73351" x2="67209" y2="73351"/>
                        <a14:foregroundMark x1="70465" y1="67018" x2="70465" y2="67018"/>
                        <a14:foregroundMark x1="59767" y1="76253" x2="59767" y2="76253"/>
                        <a14:foregroundMark x1="23721" y1="72032" x2="23721" y2="72032"/>
                        <a14:foregroundMark x1="23721" y1="72032" x2="23721" y2="72032"/>
                        <a14:foregroundMark x1="26279" y1="72032" x2="26279" y2="72032"/>
                        <a14:foregroundMark x1="31163" y1="69657" x2="31163" y2="69657"/>
                        <a14:foregroundMark x1="37674" y1="68865" x2="37674" y2="68865"/>
                        <a14:foregroundMark x1="41395" y1="67018" x2="41395" y2="67018"/>
                        <a14:foregroundMark x1="47209" y1="65963" x2="47209" y2="65963"/>
                        <a14:foregroundMark x1="45814" y1="62269" x2="45814" y2="62269"/>
                        <a14:foregroundMark x1="50465" y1="65435" x2="50465" y2="65435"/>
                        <a14:foregroundMark x1="47907" y1="63588" x2="47907" y2="63588"/>
                        <a14:foregroundMark x1="41395" y1="57520" x2="41395" y2="57520"/>
                        <a14:foregroundMark x1="39302" y1="54354" x2="39302" y2="54354"/>
                        <a14:foregroundMark x1="44186" y1="60422" x2="36047" y2="40897"/>
                        <a14:foregroundMark x1="16744" y1="30607" x2="8372" y2="51979"/>
                        <a14:foregroundMark x1="8372" y1="51979" x2="16977" y2="72032"/>
                        <a14:foregroundMark x1="16977" y1="72032" x2="35116" y2="81266"/>
                        <a14:foregroundMark x1="35116" y1="81266" x2="54651" y2="79420"/>
                        <a14:foregroundMark x1="54651" y1="79420" x2="47209" y2="67018"/>
                        <a14:foregroundMark x1="45814" y1="73351" x2="27442" y2="73879"/>
                        <a14:foregroundMark x1="27442" y1="73879" x2="13023" y2="60686"/>
                        <a14:foregroundMark x1="13023" y1="60686" x2="16279" y2="37731"/>
                        <a14:foregroundMark x1="16279" y1="37731" x2="26512" y2="20317"/>
                        <a14:foregroundMark x1="26512" y1="20317" x2="34884" y2="24538"/>
                        <a14:foregroundMark x1="82093" y1="16095" x2="66512" y2="5013"/>
                        <a14:foregroundMark x1="66512" y1="5013" x2="47674" y2="14776"/>
                        <a14:foregroundMark x1="47674" y1="14776" x2="58605" y2="32454"/>
                        <a14:foregroundMark x1="58605" y1="32454" x2="78372" y2="33509"/>
                        <a14:foregroundMark x1="78372" y1="33509" x2="80465" y2="12137"/>
                        <a14:foregroundMark x1="80465" y1="12137" x2="80000" y2="11609"/>
                        <a14:foregroundMark x1="47209" y1="17150" x2="56512" y2="34828"/>
                        <a14:foregroundMark x1="32791" y1="92612" x2="51860" y2="90501"/>
                        <a14:foregroundMark x1="51860" y1="90501" x2="33721" y2="95515"/>
                        <a14:foregroundMark x1="33721" y1="95515" x2="32791" y2="94459"/>
                        <a14:foregroundMark x1="94651" y1="30079" x2="93023" y2="30079"/>
                        <a14:foregroundMark x1="92326" y1="30079" x2="98837" y2="361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8880" y="3386327"/>
            <a:ext cx="2621507" cy="2310584"/>
          </a:xfrm>
          <a:prstGeom prst="rect">
            <a:avLst/>
          </a:prstGeom>
        </p:spPr>
      </p:pic>
      <p:pic>
        <p:nvPicPr>
          <p:cNvPr id="14" name="olla">
            <a:extLst>
              <a:ext uri="{FF2B5EF4-FFF2-40B4-BE49-F238E27FC236}">
                <a16:creationId xmlns:a16="http://schemas.microsoft.com/office/drawing/2014/main" xmlns="" id="{EE88C999-4573-4C72-873B-50A070B6FF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9280" y="3429000"/>
            <a:ext cx="2438611" cy="1835055"/>
          </a:xfrm>
          <a:prstGeom prst="rect">
            <a:avLst/>
          </a:prstGeom>
        </p:spPr>
      </p:pic>
      <p:pic>
        <p:nvPicPr>
          <p:cNvPr id="15" name="ojo">
            <a:extLst>
              <a:ext uri="{FF2B5EF4-FFF2-40B4-BE49-F238E27FC236}">
                <a16:creationId xmlns:a16="http://schemas.microsoft.com/office/drawing/2014/main" xmlns="" id="{5897E8D9-0B26-4B7D-B043-4CC1B2A53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t="-3514" r="2476" b="13700"/>
          <a:stretch/>
        </p:blipFill>
        <p:spPr bwMode="auto">
          <a:xfrm>
            <a:off x="3159576" y="1466929"/>
            <a:ext cx="2181622" cy="149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j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e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l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4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54570" y="635932"/>
            <a:ext cx="74338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Haz clic en las siguientes imágenes.</a:t>
            </a:r>
            <a:endParaRPr lang="es-E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16D88985-95A9-44B4-BB25-A28CAF1EF300}"/>
              </a:ext>
            </a:extLst>
          </p:cNvPr>
          <p:cNvSpPr/>
          <p:nvPr/>
        </p:nvSpPr>
        <p:spPr>
          <a:xfrm>
            <a:off x="6862127" y="4944105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6" name="oruga">
            <a:extLst>
              <a:ext uri="{FF2B5EF4-FFF2-40B4-BE49-F238E27FC236}">
                <a16:creationId xmlns:a16="http://schemas.microsoft.com/office/drawing/2014/main" xmlns="" id="{8754A539-A3F9-43F3-A475-7CBF9D623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71" y="1693790"/>
            <a:ext cx="2757686" cy="275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vni">
            <a:extLst>
              <a:ext uri="{FF2B5EF4-FFF2-40B4-BE49-F238E27FC236}">
                <a16:creationId xmlns:a16="http://schemas.microsoft.com/office/drawing/2014/main" xmlns="" id="{9C5E9155-80D8-45CF-A510-6376C306D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086" y="1409118"/>
            <a:ext cx="2304256" cy="207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so">
            <a:extLst>
              <a:ext uri="{FF2B5EF4-FFF2-40B4-BE49-F238E27FC236}">
                <a16:creationId xmlns:a16="http://schemas.microsoft.com/office/drawing/2014/main" xmlns="" id="{9F8F641A-5A89-4760-8DFB-9BC0CAE7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98" b="90000" l="10000" r="90000">
                        <a14:foregroundMark x1="49500" y1="32340" x2="49500" y2="32340"/>
                        <a14:foregroundMark x1="40500" y1="31915" x2="40500" y2="31915"/>
                        <a14:foregroundMark x1="58167" y1="10000" x2="58167" y2="10000"/>
                        <a14:foregroundMark x1="36667" y1="9574" x2="36667" y2="9574"/>
                        <a14:foregroundMark x1="57667" y1="8298" x2="57667" y2="8298"/>
                        <a14:foregroundMark x1="48667" y1="34043" x2="48667" y2="34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41" y="3216770"/>
            <a:ext cx="3286505" cy="264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2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vn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rug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4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54570" y="635932"/>
            <a:ext cx="74338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Haz clic en las siguientes imágenes.</a:t>
            </a:r>
            <a:endParaRPr lang="es-E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16D88985-95A9-44B4-BB25-A28CAF1EF300}"/>
              </a:ext>
            </a:extLst>
          </p:cNvPr>
          <p:cNvSpPr/>
          <p:nvPr/>
        </p:nvSpPr>
        <p:spPr>
          <a:xfrm>
            <a:off x="7198948" y="5176752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5" name="ola">
            <a:extLst>
              <a:ext uri="{FF2B5EF4-FFF2-40B4-BE49-F238E27FC236}">
                <a16:creationId xmlns:a16="http://schemas.microsoft.com/office/drawing/2014/main" xmlns="" id="{6FB9D042-56C7-4061-A0E4-9AFEFD6CBF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65" y="3467271"/>
            <a:ext cx="18002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cho">
            <a:extLst>
              <a:ext uri="{FF2B5EF4-FFF2-40B4-BE49-F238E27FC236}">
                <a16:creationId xmlns:a16="http://schemas.microsoft.com/office/drawing/2014/main" xmlns="" id="{001E6E5D-6A9A-4445-BBE8-0A6263EB76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550909"/>
            <a:ext cx="12382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reja" descr="Ilustraciones, imágenes y vectores de stock sobre Oreja+humana ...">
            <a:extLst>
              <a:ext uri="{FF2B5EF4-FFF2-40B4-BE49-F238E27FC236}">
                <a16:creationId xmlns:a16="http://schemas.microsoft.com/office/drawing/2014/main" xmlns="" id="{9E02F91A-2F30-40F3-8C41-07C681CF9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r="8135" b="7613"/>
          <a:stretch/>
        </p:blipFill>
        <p:spPr bwMode="auto">
          <a:xfrm>
            <a:off x="5451111" y="3232448"/>
            <a:ext cx="1487851" cy="20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re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82e29a46d69664a78dda19d32408d56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73"/>
            <a:ext cx="9144000" cy="68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02095" y="612423"/>
            <a:ext cx="673981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2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Haz clic en el dibujo que </a:t>
            </a:r>
            <a:r>
              <a:rPr lang="es-ES" sz="3200" b="1" cap="none" spc="0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empieza </a:t>
            </a:r>
          </a:p>
          <a:p>
            <a:pPr algn="ctr"/>
            <a:r>
              <a:rPr lang="es-ES" sz="3200" b="1" cap="none" spc="0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 la vocal O</a:t>
            </a:r>
          </a:p>
        </p:txBody>
      </p:sp>
      <p:pic>
        <p:nvPicPr>
          <p:cNvPr id="13314" name="oreja correcto" descr="Resultado de imagen para dibujo de OREJ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r="15363"/>
          <a:stretch/>
        </p:blipFill>
        <p:spPr bwMode="auto">
          <a:xfrm>
            <a:off x="927775" y="2639045"/>
            <a:ext cx="179620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abeja error" descr="Resultado de imagen para dibujo de ABEJ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90" y="2218506"/>
            <a:ext cx="2072140" cy="1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arbol error" descr="Resultado de imagen para dibujo de AR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11" y="2562006"/>
            <a:ext cx="2206040" cy="22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olla correcto" descr="Resultado de imagen para dibujo de OLL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2419"/>
            <a:ext cx="2770006" cy="18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605EA8B5-45C8-4113-BDA6-58011086BD4B}"/>
              </a:ext>
            </a:extLst>
          </p:cNvPr>
          <p:cNvSpPr/>
          <p:nvPr/>
        </p:nvSpPr>
        <p:spPr>
          <a:xfrm>
            <a:off x="7163982" y="5177923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6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Manuel Alvarado\Desktop\BORDES\82e29a46d69664a78dda19d32408d56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16"/>
            <a:ext cx="9144000" cy="68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oveja correcto" descr="Resultado de imagen para dibujo de ove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06" y="2941223"/>
            <a:ext cx="22383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uslero error" descr="Resultado de imagen para dibujo de USLER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" t="4055" r="431" b="15596"/>
          <a:stretch/>
        </p:blipFill>
        <p:spPr bwMode="auto">
          <a:xfrm>
            <a:off x="4827104" y="2936463"/>
            <a:ext cx="2493703" cy="211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81451" y="946211"/>
            <a:ext cx="73257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Haz clic en el dibujo que </a:t>
            </a:r>
            <a:r>
              <a:rPr lang="es-ES" sz="4000" b="1" cap="none" spc="0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empieza </a:t>
            </a:r>
          </a:p>
          <a:p>
            <a:pPr algn="ctr"/>
            <a:r>
              <a:rPr lang="es-ES" sz="4000" b="1" cap="none" spc="0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 la vocal O</a:t>
            </a:r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59B2FB20-75DE-4BB9-BA97-A2FD3E674488}"/>
              </a:ext>
            </a:extLst>
          </p:cNvPr>
          <p:cNvSpPr/>
          <p:nvPr/>
        </p:nvSpPr>
        <p:spPr>
          <a:xfrm>
            <a:off x="7241751" y="5411597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0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de nube"/>
          <p:cNvSpPr/>
          <p:nvPr/>
        </p:nvSpPr>
        <p:spPr>
          <a:xfrm>
            <a:off x="2494180" y="274639"/>
            <a:ext cx="6497420" cy="1226712"/>
          </a:xfrm>
          <a:prstGeom prst="cloudCallout">
            <a:avLst>
              <a:gd name="adj1" fmla="val -50882"/>
              <a:gd name="adj2" fmla="val 435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Haz clic en todas las </a:t>
            </a:r>
            <a:r>
              <a:rPr lang="es-CL" sz="2400" b="1" dirty="0"/>
              <a:t>E</a:t>
            </a:r>
            <a:r>
              <a:rPr lang="es-CL" sz="2400" dirty="0"/>
              <a:t> que encuentres. </a:t>
            </a:r>
          </a:p>
        </p:txBody>
      </p:sp>
      <p:sp>
        <p:nvSpPr>
          <p:cNvPr id="7" name="error"/>
          <p:cNvSpPr/>
          <p:nvPr/>
        </p:nvSpPr>
        <p:spPr>
          <a:xfrm>
            <a:off x="792322" y="2672827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/>
              <a:t>3</a:t>
            </a:r>
          </a:p>
        </p:txBody>
      </p:sp>
      <p:sp>
        <p:nvSpPr>
          <p:cNvPr id="9" name="correcto 8 Elipse"/>
          <p:cNvSpPr/>
          <p:nvPr/>
        </p:nvSpPr>
        <p:spPr>
          <a:xfrm>
            <a:off x="1154255" y="5277654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b="1" dirty="0"/>
              <a:t>E</a:t>
            </a:r>
          </a:p>
        </p:txBody>
      </p:sp>
      <p:sp>
        <p:nvSpPr>
          <p:cNvPr id="10" name="correcto 9 Elipse"/>
          <p:cNvSpPr/>
          <p:nvPr/>
        </p:nvSpPr>
        <p:spPr>
          <a:xfrm>
            <a:off x="6964320" y="3345433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b="1" dirty="0"/>
              <a:t>E</a:t>
            </a:r>
          </a:p>
        </p:txBody>
      </p:sp>
      <p:sp>
        <p:nvSpPr>
          <p:cNvPr id="11" name="error 10 Elipse"/>
          <p:cNvSpPr/>
          <p:nvPr/>
        </p:nvSpPr>
        <p:spPr>
          <a:xfrm>
            <a:off x="6863172" y="1830758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600" dirty="0"/>
              <a:t>3</a:t>
            </a:r>
          </a:p>
        </p:txBody>
      </p:sp>
      <p:sp>
        <p:nvSpPr>
          <p:cNvPr id="13" name="error A Elipse"/>
          <p:cNvSpPr/>
          <p:nvPr/>
        </p:nvSpPr>
        <p:spPr>
          <a:xfrm>
            <a:off x="1662937" y="3907607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b="1" dirty="0"/>
              <a:t>A</a:t>
            </a:r>
          </a:p>
        </p:txBody>
      </p:sp>
      <p:sp>
        <p:nvSpPr>
          <p:cNvPr id="14" name="correcto 13 Elipse"/>
          <p:cNvSpPr/>
          <p:nvPr/>
        </p:nvSpPr>
        <p:spPr>
          <a:xfrm>
            <a:off x="3381877" y="4927546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latin typeface="Script MT Bold" panose="03040602040607080904" pitchFamily="66" charset="0"/>
              </a:rPr>
              <a:t>E</a:t>
            </a:r>
          </a:p>
        </p:txBody>
      </p:sp>
      <p:sp>
        <p:nvSpPr>
          <p:cNvPr id="15" name="error I"/>
          <p:cNvSpPr/>
          <p:nvPr/>
        </p:nvSpPr>
        <p:spPr>
          <a:xfrm>
            <a:off x="5495020" y="4695018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600" b="1" dirty="0"/>
              <a:t>I</a:t>
            </a:r>
          </a:p>
        </p:txBody>
      </p:sp>
      <p:sp>
        <p:nvSpPr>
          <p:cNvPr id="16" name="error O 15 Elipse"/>
          <p:cNvSpPr/>
          <p:nvPr/>
        </p:nvSpPr>
        <p:spPr>
          <a:xfrm>
            <a:off x="5058814" y="3263873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b="1" dirty="0"/>
              <a:t>O</a:t>
            </a:r>
          </a:p>
        </p:txBody>
      </p:sp>
      <p:sp>
        <p:nvSpPr>
          <p:cNvPr id="17" name="correcto 16 Elipse"/>
          <p:cNvSpPr/>
          <p:nvPr/>
        </p:nvSpPr>
        <p:spPr>
          <a:xfrm>
            <a:off x="5052628" y="1747044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latin typeface="Script MT Bold" panose="03040602040607080904" pitchFamily="66" charset="0"/>
              </a:rPr>
              <a:t>E</a:t>
            </a:r>
          </a:p>
        </p:txBody>
      </p:sp>
      <p:sp>
        <p:nvSpPr>
          <p:cNvPr id="18" name="error 17 Elipse"/>
          <p:cNvSpPr/>
          <p:nvPr/>
        </p:nvSpPr>
        <p:spPr>
          <a:xfrm>
            <a:off x="2786608" y="1906350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b="1" dirty="0"/>
              <a:t>3</a:t>
            </a:r>
          </a:p>
        </p:txBody>
      </p:sp>
      <p:sp>
        <p:nvSpPr>
          <p:cNvPr id="20" name="correcto 19 Elipse"/>
          <p:cNvSpPr/>
          <p:nvPr/>
        </p:nvSpPr>
        <p:spPr>
          <a:xfrm>
            <a:off x="3245853" y="3263873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600" b="1" dirty="0"/>
              <a:t>E</a:t>
            </a:r>
          </a:p>
        </p:txBody>
      </p:sp>
      <p:pic>
        <p:nvPicPr>
          <p:cNvPr id="21" name="Picture 2" descr="Resultado de imagen para ELEFANTE DIBUJ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11" b="98267" l="1071" r="97859">
                        <a14:foregroundMark x1="37259" y1="35644" x2="37259" y2="35644"/>
                        <a14:foregroundMark x1="38116" y1="32921" x2="38116" y2="32921"/>
                        <a14:foregroundMark x1="38758" y1="31931" x2="38758" y2="31931"/>
                        <a14:foregroundMark x1="64668" y1="30941" x2="64668" y2="30941"/>
                        <a14:foregroundMark x1="64668" y1="35644" x2="64668" y2="35644"/>
                        <a14:foregroundMark x1="64668" y1="32921" x2="64668" y2="32921"/>
                        <a14:foregroundMark x1="86081" y1="28218" x2="86081" y2="28218"/>
                        <a14:foregroundMark x1="86081" y1="28218" x2="86081" y2="28218"/>
                        <a14:foregroundMark x1="86081" y1="28218" x2="86081" y2="28218"/>
                        <a14:foregroundMark x1="88437" y1="16584" x2="88437" y2="16584"/>
                        <a14:foregroundMark x1="88437" y1="16584" x2="88437" y2="16584"/>
                        <a14:foregroundMark x1="93790" y1="23762" x2="93790" y2="23762"/>
                        <a14:foregroundMark x1="97859" y1="22772" x2="97859" y2="22772"/>
                        <a14:foregroundMark x1="18415" y1="39109" x2="18415" y2="39109"/>
                        <a14:foregroundMark x1="19914" y1="42822" x2="19914" y2="42822"/>
                        <a14:foregroundMark x1="15203" y1="36386" x2="15203" y2="36386"/>
                        <a14:foregroundMark x1="8994" y1="39109" x2="8994" y2="39109"/>
                        <a14:foregroundMark x1="7495" y1="26485" x2="7495" y2="26485"/>
                        <a14:foregroundMark x1="1071" y1="24752" x2="1071" y2="24752"/>
                        <a14:foregroundMark x1="13704" y1="9158" x2="13704" y2="9158"/>
                        <a14:foregroundMark x1="82869" y1="86386" x2="82869" y2="86386"/>
                        <a14:foregroundMark x1="72591" y1="81931" x2="72591" y2="81931"/>
                        <a14:foregroundMark x1="81370" y1="76485" x2="81370" y2="76485"/>
                        <a14:foregroundMark x1="16060" y1="78218" x2="16060" y2="78218"/>
                        <a14:foregroundMark x1="17559" y1="73762" x2="17559" y2="73762"/>
                        <a14:foregroundMark x1="10493" y1="76485" x2="10493" y2="76485"/>
                        <a14:foregroundMark x1="9850" y1="83663" x2="9850" y2="83663"/>
                        <a14:foregroundMark x1="9850" y1="76485" x2="9850" y2="76485"/>
                        <a14:foregroundMark x1="89936" y1="77228" x2="89936" y2="77228"/>
                        <a14:foregroundMark x1="84368" y1="72772" x2="84368" y2="72772"/>
                        <a14:foregroundMark x1="83726" y1="74505" x2="83726" y2="74505"/>
                        <a14:foregroundMark x1="90792" y1="84653" x2="90792" y2="84653"/>
                        <a14:foregroundMark x1="64668" y1="92822" x2="64668" y2="92822"/>
                        <a14:foregroundMark x1="61670" y1="96287" x2="61670" y2="96287"/>
                        <a14:foregroundMark x1="38758" y1="98267" x2="38758" y2="98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4" y="545261"/>
            <a:ext cx="1940164" cy="167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tón de acción: ir hacia delante o siguient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A52E7B31-45A1-4911-B111-F0538298A71C}"/>
              </a:ext>
            </a:extLst>
          </p:cNvPr>
          <p:cNvSpPr/>
          <p:nvPr/>
        </p:nvSpPr>
        <p:spPr>
          <a:xfrm>
            <a:off x="7317951" y="5415499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2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ABAA8CA-DFBD-43F4-A0CB-D4F01BB3D33B}"/>
              </a:ext>
            </a:extLst>
          </p:cNvPr>
          <p:cNvSpPr txBox="1"/>
          <p:nvPr/>
        </p:nvSpPr>
        <p:spPr>
          <a:xfrm>
            <a:off x="1280160" y="833401"/>
            <a:ext cx="687324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Instrucciones para el siguiente juego.</a:t>
            </a:r>
          </a:p>
          <a:p>
            <a:pPr algn="just">
              <a:buClr>
                <a:srgbClr val="000000"/>
              </a:buClr>
              <a:defRPr/>
            </a:pPr>
            <a:endParaRPr lang="es-CL" sz="2000" b="1" kern="0" dirty="0">
              <a:latin typeface="Ink Free" panose="03080402000500000000" pitchFamily="66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es-CL" sz="2400" b="1" kern="0" dirty="0">
                <a:latin typeface="Ink Free" panose="03080402000500000000" pitchFamily="66" charset="0"/>
                <a:cs typeface="Arial"/>
                <a:sym typeface="Arial"/>
              </a:rPr>
              <a:t>Haz clic en la vocal, luego aparecerán dos imágenes.</a:t>
            </a:r>
          </a:p>
          <a:p>
            <a:pPr algn="just">
              <a:buClr>
                <a:srgbClr val="000000"/>
              </a:buClr>
              <a:defRPr/>
            </a:pPr>
            <a:endParaRPr lang="es-CL" sz="2400" b="1" kern="0" dirty="0">
              <a:latin typeface="Ink Free" panose="03080402000500000000" pitchFamily="66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es-CL" sz="2400" b="1" kern="0" dirty="0">
                <a:latin typeface="Ink Free" panose="03080402000500000000" pitchFamily="66" charset="0"/>
                <a:cs typeface="Arial"/>
                <a:sym typeface="Arial"/>
              </a:rPr>
              <a:t>Debes identificar la imagen que comienza con la vocal indicada (haz clic).</a:t>
            </a:r>
          </a:p>
          <a:p>
            <a:pPr marL="457200" indent="-342900" algn="just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endParaRPr lang="es-CL" sz="2400" b="1" kern="0" dirty="0">
              <a:latin typeface="Ink Free" panose="03080402000500000000" pitchFamily="66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es-CL" sz="2400" b="1" kern="0" dirty="0">
                <a:latin typeface="Ink Free" panose="03080402000500000000" pitchFamily="66" charset="0"/>
                <a:cs typeface="Arial"/>
                <a:sym typeface="Arial"/>
              </a:rPr>
              <a:t>Cada vez que presiones la imagen correcta, aparecerán nuevas imágenes en las que debes continuar buscando la imagen que comienza con la vocal indicada.</a:t>
            </a:r>
          </a:p>
          <a:p>
            <a:pPr algn="just">
              <a:buClr>
                <a:srgbClr val="000000"/>
              </a:buClr>
              <a:defRPr/>
            </a:pPr>
            <a:endParaRPr lang="es-CL" sz="2400" b="1" kern="0" dirty="0">
              <a:latin typeface="Ink Free" panose="03080402000500000000" pitchFamily="66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es-CL" sz="2400" b="1" kern="0" dirty="0">
                <a:latin typeface="Ink Free" panose="03080402000500000000" pitchFamily="66" charset="0"/>
                <a:cs typeface="Arial"/>
                <a:sym typeface="Arial"/>
              </a:rPr>
              <a:t>Finalmente, llegaras a la meta y ayudarás al personaje a alcanzar su objetivo.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endParaRPr lang="es-CL" sz="2000" kern="0" dirty="0">
              <a:solidFill>
                <a:schemeClr val="tx2">
                  <a:lumMod val="60000"/>
                  <a:lumOff val="40000"/>
                </a:schemeClr>
              </a:solidFill>
              <a:latin typeface="AR BLANCA" panose="02000000000000000000" pitchFamily="2" charset="0"/>
              <a:cs typeface="Arial"/>
              <a:sym typeface="Arial"/>
            </a:endParaRPr>
          </a:p>
        </p:txBody>
      </p:sp>
      <p:sp>
        <p:nvSpPr>
          <p:cNvPr id="3" name="Botón de acción: ir hacia delante o siguiente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9D523C23-7376-4B5C-A659-8D2912026C4D}"/>
              </a:ext>
            </a:extLst>
          </p:cNvPr>
          <p:cNvSpPr/>
          <p:nvPr/>
        </p:nvSpPr>
        <p:spPr>
          <a:xfrm>
            <a:off x="7470351" y="5542671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41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#StayAtHome Games by Slidesgo">
  <a:themeElements>
    <a:clrScheme name="Simple Light">
      <a:dk1>
        <a:srgbClr val="000000"/>
      </a:dk1>
      <a:lt1>
        <a:srgbClr val="FFFFFF"/>
      </a:lt1>
      <a:dk2>
        <a:srgbClr val="66D7DD"/>
      </a:dk2>
      <a:lt2>
        <a:srgbClr val="A9E7EA"/>
      </a:lt2>
      <a:accent1>
        <a:srgbClr val="F2A668"/>
      </a:accent1>
      <a:accent2>
        <a:srgbClr val="E87070"/>
      </a:accent2>
      <a:accent3>
        <a:srgbClr val="F4E482"/>
      </a:accent3>
      <a:accent4>
        <a:srgbClr val="A7E882"/>
      </a:accent4>
      <a:accent5>
        <a:srgbClr val="799CF2"/>
      </a:accent5>
      <a:accent6>
        <a:srgbClr val="E8764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315</Words>
  <Application>Microsoft Office PowerPoint</Application>
  <PresentationFormat>Presentación en pantalla (4:3)</PresentationFormat>
  <Paragraphs>90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#StayAtHome Games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ENCADENADOS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yovana galaz lorca</dc:creator>
  <cp:lastModifiedBy>Enlaces</cp:lastModifiedBy>
  <cp:revision>39</cp:revision>
  <dcterms:modified xsi:type="dcterms:W3CDTF">2020-09-01T13:53:33Z</dcterms:modified>
</cp:coreProperties>
</file>