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81"/>
    <p:restoredTop sz="94674"/>
  </p:normalViewPr>
  <p:slideViewPr>
    <p:cSldViewPr snapToGrid="0" snapToObjects="1">
      <p:cViewPr varScale="1">
        <p:scale>
          <a:sx n="121" d="100"/>
          <a:sy n="121" d="100"/>
        </p:scale>
        <p:origin x="7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469AB-BD00-FE4F-B920-773E0CCEB9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1245E6-FFBF-C149-B594-9B90A8E3B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F2EEBC-B6D0-DD4D-BBF7-E8138CE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0F6-881F-6845-8FFA-CF1EACC9D180}" type="datetimeFigureOut">
              <a:rPr lang="es-CL" smtClean="0"/>
              <a:t>22-09-20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E2E391-2577-2945-BEEE-C43B25FEA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23E9CA-A01D-1E43-A0B9-4BD7F6962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24D5-3D37-1A46-B675-692D5E4EA8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695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8D7098-C591-8C44-B1E1-2FB2CCC82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1220BC-C2AD-F14C-A593-205017FEA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68C5BC-3545-D944-9608-30DE38F8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0F6-881F-6845-8FFA-CF1EACC9D180}" type="datetimeFigureOut">
              <a:rPr lang="es-CL" smtClean="0"/>
              <a:t>22-09-20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3EEE0E-518A-7842-B539-84D77598F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006083-757B-3646-9BE4-4712FF966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24D5-3D37-1A46-B675-692D5E4EA8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083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181022-2D4F-6E45-A05E-8D44CDD2E6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E3AEA1-745B-B746-9FCA-B4A8EF0C3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18A705-65BF-A749-81F1-44C61EFDC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0F6-881F-6845-8FFA-CF1EACC9D180}" type="datetimeFigureOut">
              <a:rPr lang="es-CL" smtClean="0"/>
              <a:t>22-09-20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EE19C7-2C0F-F24A-91E6-2EBA5D4B9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A94502-9364-D048-B20D-C7BF54B65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24D5-3D37-1A46-B675-692D5E4EA8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873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CC020A-6DA0-9549-85B8-9729365E7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B73EC4-1A73-1E44-885C-3BAF3FE59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2D3618-E8C8-A54F-BC8F-C30C1336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0F6-881F-6845-8FFA-CF1EACC9D180}" type="datetimeFigureOut">
              <a:rPr lang="es-CL" smtClean="0"/>
              <a:t>22-09-20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6B6632-1047-6042-A67D-5134E0C89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1CB861-0342-CF44-AB80-32A98F7A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24D5-3D37-1A46-B675-692D5E4EA8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859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094219-F87A-0D40-8082-EE6C4496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41326F-A48A-8B4D-B9F8-D7D03B440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27CF7F-8AE1-5840-A126-3D85138A2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0F6-881F-6845-8FFA-CF1EACC9D180}" type="datetimeFigureOut">
              <a:rPr lang="es-CL" smtClean="0"/>
              <a:t>22-09-20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987279-B545-4A4A-A322-3F4AE69B1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DB82F2-1C34-9D41-BA71-81C55E4AB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24D5-3D37-1A46-B675-692D5E4EA8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213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352628-0B67-2B4C-89B4-3E6CAB366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023FDA-3F32-AA47-88A6-E01995EEA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398D10-FAAA-BB47-BC95-96D9FFB1B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2FA436-8B4E-A84D-95B7-C5D32089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0F6-881F-6845-8FFA-CF1EACC9D180}" type="datetimeFigureOut">
              <a:rPr lang="es-CL" smtClean="0"/>
              <a:t>22-09-20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C4ED8F-FFB0-9140-BEFF-E148AEEA7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622C7C-4B94-8B43-A424-4BA41500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24D5-3D37-1A46-B675-692D5E4EA8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405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F7FD1D-B740-2641-94A2-C8584848F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ED1209-C444-0248-B8B5-328079CBB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608507-737D-8144-8A4D-013C067BF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083E2C-B15C-1B4E-8FAB-C6A2938C1C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B5DCA7F-DAD4-884D-A0E2-833B9954F3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E3DBD64-B997-494F-BC09-637ECBF1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0F6-881F-6845-8FFA-CF1EACC9D180}" type="datetimeFigureOut">
              <a:rPr lang="es-CL" smtClean="0"/>
              <a:t>22-09-20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29202D1-63B9-C943-A16D-5BF81318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3E26B9-1FEE-7641-A010-F0F8F7B9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24D5-3D37-1A46-B675-692D5E4EA8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617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389C25-1F32-E14F-9EB7-E5C22A68E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B66B40-86DB-8241-9CEE-693E015AA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0F6-881F-6845-8FFA-CF1EACC9D180}" type="datetimeFigureOut">
              <a:rPr lang="es-CL" smtClean="0"/>
              <a:t>22-09-20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39A0899-C0A0-2B46-8280-18F1F410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8799D0-6F7E-3C4C-B5A5-2F0F6741A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24D5-3D37-1A46-B675-692D5E4EA8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496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97AAF9D-1F67-5D4F-89A4-5C49D3FDC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0F6-881F-6845-8FFA-CF1EACC9D180}" type="datetimeFigureOut">
              <a:rPr lang="es-CL" smtClean="0"/>
              <a:t>22-09-20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D3CFEC6-BD57-CB42-B41E-5C4AFDAB4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9309520-268C-F64F-A92C-BFC7A8335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24D5-3D37-1A46-B675-692D5E4EA8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79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BBBEB6-294E-574E-BE84-74FA752B0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161151-730E-B54E-88F5-968E0CB18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1FCBCA-B2D5-DD46-90E9-7FAA80525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3A94B4-742E-5849-8139-9D32024D2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0F6-881F-6845-8FFA-CF1EACC9D180}" type="datetimeFigureOut">
              <a:rPr lang="es-CL" smtClean="0"/>
              <a:t>22-09-20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1FFFAE-3936-C04C-9237-C4E47F3AA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CE3B1E-C381-334A-A092-EC82C4BAF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24D5-3D37-1A46-B675-692D5E4EA8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641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4F6B17-3BD3-8E4F-8230-6D0345E7D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4929F47-8C9E-274D-8B1D-22687465D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53C1F2-19A7-EF40-8677-A8E49C855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6BA641-BB1B-2E49-BE5A-309D189B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0F6-881F-6845-8FFA-CF1EACC9D180}" type="datetimeFigureOut">
              <a:rPr lang="es-CL" smtClean="0"/>
              <a:t>22-09-20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2207A1-8651-F14C-99EE-A71282640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E1CE2B-B1F6-6442-B380-425436335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24D5-3D37-1A46-B675-692D5E4EA8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979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5677276-7425-2944-83BB-FEF968CEC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61FB7D-8587-B244-A26A-D433FD993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2DF776-B99E-894C-A1E3-BDFBDE76B1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680F6-881F-6845-8FFA-CF1EACC9D180}" type="datetimeFigureOut">
              <a:rPr lang="es-CL" smtClean="0"/>
              <a:t>22-09-20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3BFFEE-78F8-6641-8E2E-6354C0B0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FFA2E6-849C-1B4F-A657-9D8217304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E24D5-3D37-1A46-B675-692D5E4EA8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341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aniel.almuna@hot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5E89A-52D2-984E-98FD-6921A82C2F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Contabilización de </a:t>
            </a:r>
            <a:br>
              <a:rPr lang="es-CL" dirty="0"/>
            </a:br>
            <a:r>
              <a:rPr lang="es-CL" dirty="0"/>
              <a:t>Operaciones Comerciales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32E3E4-11B9-7047-8C30-84BA41D55E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  <a:p>
            <a:r>
              <a:rPr lang="es-CL" dirty="0"/>
              <a:t>San Fernando College  Anexo</a:t>
            </a:r>
          </a:p>
          <a:p>
            <a:r>
              <a:rPr lang="es-CL" dirty="0"/>
              <a:t>Profesor: Daniel Almuna San Martin</a:t>
            </a:r>
          </a:p>
          <a:p>
            <a:endParaRPr lang="es-CL" dirty="0"/>
          </a:p>
        </p:txBody>
      </p:sp>
      <p:pic>
        <p:nvPicPr>
          <p:cNvPr id="4" name="Imagen 3" descr="C:\Users\utp2\Desktop\insignia.png">
            <a:extLst>
              <a:ext uri="{FF2B5EF4-FFF2-40B4-BE49-F238E27FC236}">
                <a16:creationId xmlns:a16="http://schemas.microsoft.com/office/drawing/2014/main" id="{C738224C-760E-0E4C-A660-3797A488FD8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09" y="603159"/>
            <a:ext cx="1245982" cy="1810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699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BF052-6F85-E241-8AF6-F1B382DA1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000" b="1" dirty="0"/>
              <a:t>Porque las reglas contables se les denomina PCGA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C2BDB9-597F-304E-8AA8-4C361B599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8532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dirty="0"/>
              <a:t>Precisando la definicion de cada vocablo, se tiene:</a:t>
            </a:r>
          </a:p>
          <a:p>
            <a:pPr marL="0" indent="0" algn="just">
              <a:spcBef>
                <a:spcPts val="400"/>
              </a:spcBef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b="1" u="sng" dirty="0"/>
              <a:t>Principio</a:t>
            </a:r>
            <a:r>
              <a:rPr lang="es-CL" dirty="0"/>
              <a:t>: Cualquiera de las normas por las cuales cada uno se guia, regla general adoptada para servir como guia de una accion.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b="1" u="sng" dirty="0"/>
              <a:t>General</a:t>
            </a:r>
            <a:r>
              <a:rPr lang="es-CL" dirty="0"/>
              <a:t>: Comun, usual, frecuente, prevaleciente.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b="1" u="sng" dirty="0"/>
              <a:t>Aceptar</a:t>
            </a:r>
            <a:r>
              <a:rPr lang="es-CL" dirty="0"/>
              <a:t>: Aprobar, dar por bueno, admitir.</a:t>
            </a:r>
          </a:p>
          <a:p>
            <a:pPr marL="0" indent="0" algn="just">
              <a:buNone/>
            </a:pPr>
            <a:r>
              <a:rPr lang="es-CL" dirty="0"/>
              <a:t>En consecuencia, los PCGA constituyen reglas generales adoptadas como guias y fundamentos de aplicación contables, aprobados como buenos y prevalecientes.</a:t>
            </a:r>
          </a:p>
        </p:txBody>
      </p:sp>
    </p:spTree>
    <p:extLst>
      <p:ext uri="{BB962C8B-B14F-4D97-AF65-F5344CB8AC3E}">
        <p14:creationId xmlns:p14="http://schemas.microsoft.com/office/powerpoint/2010/main" val="280788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8415DD-093A-774F-8970-2DB2F9DE4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8283"/>
            <a:ext cx="10515600" cy="5418680"/>
          </a:xfrm>
        </p:spPr>
        <p:txBody>
          <a:bodyPr>
            <a:normAutofit/>
          </a:bodyPr>
          <a:lstStyle/>
          <a:p>
            <a:r>
              <a:rPr lang="es-CL" sz="3300" dirty="0"/>
              <a:t>Que </a:t>
            </a:r>
            <a:r>
              <a:rPr lang="es-CL" dirty="0"/>
              <a:t>efectos</a:t>
            </a:r>
            <a:r>
              <a:rPr lang="es-CL" sz="3300" dirty="0"/>
              <a:t> o cualidades tienen los PCGA:</a:t>
            </a:r>
          </a:p>
          <a:p>
            <a:pPr marL="0" indent="0">
              <a:buNone/>
            </a:pPr>
            <a:endParaRPr lang="es-CL" sz="3300" dirty="0"/>
          </a:p>
          <a:p>
            <a:pPr>
              <a:buFont typeface="Wingdings" pitchFamily="2" charset="2"/>
              <a:buChar char="ü"/>
            </a:pPr>
            <a:r>
              <a:rPr lang="es-CL" dirty="0"/>
              <a:t>Han de ser razonables y practicos en su aplicación.</a:t>
            </a:r>
          </a:p>
          <a:p>
            <a:pPr>
              <a:buFont typeface="Wingdings" pitchFamily="2" charset="2"/>
              <a:buChar char="ü"/>
            </a:pPr>
            <a:r>
              <a:rPr lang="es-CL" dirty="0"/>
              <a:t>Han de producir resultados equitativos y comprensibles.</a:t>
            </a:r>
          </a:p>
          <a:p>
            <a:pPr>
              <a:buFont typeface="Wingdings" pitchFamily="2" charset="2"/>
              <a:buChar char="ü"/>
            </a:pPr>
            <a:r>
              <a:rPr lang="es-CL" dirty="0"/>
              <a:t>Han de ser aplicables bajo circunstancias variables.</a:t>
            </a:r>
          </a:p>
          <a:p>
            <a:pPr>
              <a:buFont typeface="Wingdings" pitchFamily="2" charset="2"/>
              <a:buChar char="ü"/>
            </a:pPr>
            <a:r>
              <a:rPr lang="es-CL" dirty="0"/>
              <a:t>Han de ser suceptibles de observarse uniformemente.</a:t>
            </a:r>
          </a:p>
          <a:p>
            <a:pPr>
              <a:buFont typeface="Wingdings" pitchFamily="2" charset="2"/>
              <a:buChar char="ü"/>
            </a:pPr>
            <a:r>
              <a:rPr lang="es-CL" dirty="0"/>
              <a:t>Han de producir resultados comparables de periodo a periodo y entre compañias.</a:t>
            </a:r>
          </a:p>
        </p:txBody>
      </p:sp>
    </p:spTree>
    <p:extLst>
      <p:ext uri="{BB962C8B-B14F-4D97-AF65-F5344CB8AC3E}">
        <p14:creationId xmlns:p14="http://schemas.microsoft.com/office/powerpoint/2010/main" val="46363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717B4D-030D-9349-8D41-C7B5EFB3D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32748"/>
          </a:xfrm>
        </p:spPr>
        <p:txBody>
          <a:bodyPr>
            <a:normAutofit fontScale="90000"/>
          </a:bodyPr>
          <a:lstStyle/>
          <a:p>
            <a:pPr algn="just"/>
            <a:r>
              <a:rPr lang="es-CL" dirty="0"/>
              <a:t>El plan contable general revisado reconoce que los principios que se exponen a continuacion, son los fundamentales y básicos para el adecuado cumplimiento de los fines de la contabilidad.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D01F3D-2038-F54B-A64B-3205FFD47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7873"/>
            <a:ext cx="10515600" cy="3679090"/>
          </a:xfrm>
        </p:spPr>
        <p:txBody>
          <a:bodyPr/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1.- Nombre los principios de contabilidad generalmente aceptados.</a:t>
            </a:r>
          </a:p>
          <a:p>
            <a:pPr marL="0" indent="0">
              <a:buNone/>
            </a:pPr>
            <a:r>
              <a:rPr lang="es-CL" dirty="0"/>
              <a:t>2.- Y explique con sus palabras 10 de ellos.</a:t>
            </a:r>
          </a:p>
          <a:p>
            <a:pPr marL="0" indent="0">
              <a:buNone/>
            </a:pPr>
            <a:r>
              <a:rPr lang="es-CL" dirty="0"/>
              <a:t>3.- De esos 10 elija 4 y de ejemplos , creados por usted.</a:t>
            </a:r>
          </a:p>
        </p:txBody>
      </p:sp>
    </p:spTree>
    <p:extLst>
      <p:ext uri="{BB962C8B-B14F-4D97-AF65-F5344CB8AC3E}">
        <p14:creationId xmlns:p14="http://schemas.microsoft.com/office/powerpoint/2010/main" val="415396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BC9FF-470E-8948-8A1E-0F81E5F12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OBSERVACIONES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288B91-4A46-A743-960A-B95F49A10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/>
              <a:t>Plazo para mandar ejercicio completo </a:t>
            </a:r>
            <a:r>
              <a:rPr lang="es-CL" b="1"/>
              <a:t>domingo 27-09-2020</a:t>
            </a:r>
            <a:r>
              <a:rPr lang="es-CL" b="1" dirty="0"/>
              <a:t>.</a:t>
            </a:r>
          </a:p>
          <a:p>
            <a:r>
              <a:rPr lang="es-CL" dirty="0"/>
              <a:t>Al correo </a:t>
            </a:r>
            <a:r>
              <a:rPr lang="es-CL" dirty="0">
                <a:hlinkClick r:id="rId2"/>
              </a:rPr>
              <a:t>daniel.almuna@hotmail.com</a:t>
            </a:r>
            <a:endParaRPr lang="es-CL" dirty="0"/>
          </a:p>
          <a:p>
            <a:r>
              <a:rPr lang="es-CL" dirty="0"/>
              <a:t>Cada ejercicio que hagan es evaluado, así que a trabajar a conciencia.</a:t>
            </a:r>
          </a:p>
          <a:p>
            <a:r>
              <a:rPr lang="es-CL" dirty="0"/>
              <a:t>Si existen dudas deben llamarme al 993440010.</a:t>
            </a:r>
          </a:p>
          <a:p>
            <a:r>
              <a:rPr lang="es-CL" dirty="0"/>
              <a:t>Sólo me hacen sonar el celular y yo los llamo.</a:t>
            </a:r>
          </a:p>
          <a:p>
            <a:r>
              <a:rPr lang="es-CL" dirty="0"/>
              <a:t>Construyendo su propio futuro con conocimientos.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462022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281</Words>
  <Application>Microsoft Macintosh PowerPoint</Application>
  <PresentationFormat>Panorámica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de Office</vt:lpstr>
      <vt:lpstr>Contabilización de  Operaciones Comerciales</vt:lpstr>
      <vt:lpstr>Porque las reglas contables se les denomina PCGA</vt:lpstr>
      <vt:lpstr>Presentación de PowerPoint</vt:lpstr>
      <vt:lpstr>El plan contable general revisado reconoce que los principios que se exponen a continuacion, son los fundamentales y básicos para el adecuado cumplimiento de los fines de la contabilidad.</vt:lpstr>
      <vt:lpstr>OBSERVACIONES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Contabilización de  Operaciones Comerciales</dc:title>
  <dc:creator>Microsoft Office User</dc:creator>
  <cp:lastModifiedBy>Microsoft Office User</cp:lastModifiedBy>
  <cp:revision>7</cp:revision>
  <dcterms:created xsi:type="dcterms:W3CDTF">2020-09-22T22:58:47Z</dcterms:created>
  <dcterms:modified xsi:type="dcterms:W3CDTF">2020-09-22T23:53:47Z</dcterms:modified>
</cp:coreProperties>
</file>